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6" r:id="rId1"/>
  </p:sldMasterIdLst>
  <p:notesMasterIdLst>
    <p:notesMasterId r:id="rId17"/>
  </p:notesMasterIdLst>
  <p:sldIdLst>
    <p:sldId id="256" r:id="rId2"/>
    <p:sldId id="264" r:id="rId3"/>
    <p:sldId id="265" r:id="rId4"/>
    <p:sldId id="266" r:id="rId5"/>
    <p:sldId id="278" r:id="rId6"/>
    <p:sldId id="277" r:id="rId7"/>
    <p:sldId id="267" r:id="rId8"/>
    <p:sldId id="268" r:id="rId9"/>
    <p:sldId id="269" r:id="rId10"/>
    <p:sldId id="270" r:id="rId11"/>
    <p:sldId id="271" r:id="rId12"/>
    <p:sldId id="272" r:id="rId13"/>
    <p:sldId id="273"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el, Michelle" initials="PM" lastIdx="1" clrIdx="0">
    <p:extLst>
      <p:ext uri="{19B8F6BF-5375-455C-9EA6-DF929625EA0E}">
        <p15:presenceInfo xmlns:p15="http://schemas.microsoft.com/office/powerpoint/2012/main" userId="S::Prael_M@cde.state.co.us::0a51a797-5dd2-4055-ba07-d9378c419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89424" autoAdjust="0"/>
  </p:normalViewPr>
  <p:slideViewPr>
    <p:cSldViewPr snapToGrid="0">
      <p:cViewPr varScale="1">
        <p:scale>
          <a:sx n="102" d="100"/>
          <a:sy n="102" d="100"/>
        </p:scale>
        <p:origin x="40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E73A8-992E-444D-ABD8-BEDCCEAD9D2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9B235E-09DA-46A2-8BD3-1DF7FCF3C2DD}">
      <dgm:prSet/>
      <dgm:spPr/>
      <dgm:t>
        <a:bodyPr/>
        <a:lstStyle/>
        <a:p>
          <a:pPr>
            <a:lnSpc>
              <a:spcPct val="100000"/>
            </a:lnSpc>
          </a:pPr>
          <a:r>
            <a:rPr lang="en-US" dirty="0"/>
            <a:t>New Monitoring Website</a:t>
          </a:r>
        </a:p>
      </dgm:t>
    </dgm:pt>
    <dgm:pt modelId="{A902A4A5-DB67-4B21-BCF8-980355590F8F}" type="parTrans" cxnId="{E7335A06-1B9B-4552-9EA1-4703DDAC91B2}">
      <dgm:prSet/>
      <dgm:spPr/>
      <dgm:t>
        <a:bodyPr/>
        <a:lstStyle/>
        <a:p>
          <a:endParaRPr lang="en-US"/>
        </a:p>
      </dgm:t>
    </dgm:pt>
    <dgm:pt modelId="{02BCDCE2-BF92-4A2C-B641-12B1CC026CAD}" type="sibTrans" cxnId="{E7335A06-1B9B-4552-9EA1-4703DDAC91B2}">
      <dgm:prSet/>
      <dgm:spPr/>
      <dgm:t>
        <a:bodyPr/>
        <a:lstStyle/>
        <a:p>
          <a:endParaRPr lang="en-US"/>
        </a:p>
      </dgm:t>
    </dgm:pt>
    <dgm:pt modelId="{73B1F424-680D-4186-A0A0-1F852EC4E398}">
      <dgm:prSet/>
      <dgm:spPr/>
      <dgm:t>
        <a:bodyPr/>
        <a:lstStyle/>
        <a:p>
          <a:pPr>
            <a:lnSpc>
              <a:spcPct val="100000"/>
            </a:lnSpc>
          </a:pPr>
          <a:r>
            <a:rPr lang="en-US" dirty="0"/>
            <a:t>Important Documents</a:t>
          </a:r>
        </a:p>
      </dgm:t>
    </dgm:pt>
    <dgm:pt modelId="{48DFFAC9-96D1-4BF9-9144-52D3C1A219D2}" type="parTrans" cxnId="{4B80DF5F-2064-4399-ACCF-8F42E3DC52C6}">
      <dgm:prSet/>
      <dgm:spPr/>
      <dgm:t>
        <a:bodyPr/>
        <a:lstStyle/>
        <a:p>
          <a:endParaRPr lang="en-US"/>
        </a:p>
      </dgm:t>
    </dgm:pt>
    <dgm:pt modelId="{1B923E8D-69FF-478D-843D-9AEAB8730926}" type="sibTrans" cxnId="{4B80DF5F-2064-4399-ACCF-8F42E3DC52C6}">
      <dgm:prSet/>
      <dgm:spPr/>
      <dgm:t>
        <a:bodyPr/>
        <a:lstStyle/>
        <a:p>
          <a:endParaRPr lang="en-US"/>
        </a:p>
      </dgm:t>
    </dgm:pt>
    <dgm:pt modelId="{9F07395A-C204-4C7B-83E0-8A4B4114E62E}">
      <dgm:prSet/>
      <dgm:spPr/>
      <dgm:t>
        <a:bodyPr/>
        <a:lstStyle/>
        <a:p>
          <a:pPr>
            <a:lnSpc>
              <a:spcPct val="100000"/>
            </a:lnSpc>
          </a:pPr>
          <a:r>
            <a:rPr lang="en-US" dirty="0"/>
            <a:t>How to Upload Evidence</a:t>
          </a:r>
        </a:p>
      </dgm:t>
    </dgm:pt>
    <dgm:pt modelId="{CB96E3BF-4759-4AE0-97A0-F80E11EAFA14}" type="parTrans" cxnId="{AC952A1D-9C52-4AA9-919A-F3083B564F4C}">
      <dgm:prSet/>
      <dgm:spPr/>
      <dgm:t>
        <a:bodyPr/>
        <a:lstStyle/>
        <a:p>
          <a:endParaRPr lang="en-US"/>
        </a:p>
      </dgm:t>
    </dgm:pt>
    <dgm:pt modelId="{07A7F160-8DF4-40EF-A930-80A4DB204BBB}" type="sibTrans" cxnId="{AC952A1D-9C52-4AA9-919A-F3083B564F4C}">
      <dgm:prSet/>
      <dgm:spPr/>
      <dgm:t>
        <a:bodyPr/>
        <a:lstStyle/>
        <a:p>
          <a:endParaRPr lang="en-US"/>
        </a:p>
      </dgm:t>
    </dgm:pt>
    <dgm:pt modelId="{EAF3D05A-E863-4F59-A946-73D49233CD65}">
      <dgm:prSet/>
      <dgm:spPr/>
      <dgm:t>
        <a:bodyPr/>
        <a:lstStyle/>
        <a:p>
          <a:pPr>
            <a:lnSpc>
              <a:spcPct val="100000"/>
            </a:lnSpc>
          </a:pPr>
          <a:r>
            <a:rPr lang="en-US" dirty="0"/>
            <a:t>Next Steps</a:t>
          </a:r>
        </a:p>
      </dgm:t>
    </dgm:pt>
    <dgm:pt modelId="{8CB243B5-5CCE-489C-8D83-EB419F681872}" type="parTrans" cxnId="{A9722502-85AA-443E-9508-71829820854D}">
      <dgm:prSet/>
      <dgm:spPr/>
      <dgm:t>
        <a:bodyPr/>
        <a:lstStyle/>
        <a:p>
          <a:endParaRPr lang="en-US"/>
        </a:p>
      </dgm:t>
    </dgm:pt>
    <dgm:pt modelId="{54547854-7434-4871-A773-847DD9A5AFCC}" type="sibTrans" cxnId="{A9722502-85AA-443E-9508-71829820854D}">
      <dgm:prSet/>
      <dgm:spPr/>
      <dgm:t>
        <a:bodyPr/>
        <a:lstStyle/>
        <a:p>
          <a:endParaRPr lang="en-US"/>
        </a:p>
      </dgm:t>
    </dgm:pt>
    <dgm:pt modelId="{279EE50B-46EE-430C-8A32-0707860AC4C4}" type="pres">
      <dgm:prSet presAssocID="{71FE73A8-992E-444D-ABD8-BEDCCEAD9D28}" presName="root" presStyleCnt="0">
        <dgm:presLayoutVars>
          <dgm:dir/>
          <dgm:resizeHandles val="exact"/>
        </dgm:presLayoutVars>
      </dgm:prSet>
      <dgm:spPr/>
    </dgm:pt>
    <dgm:pt modelId="{0CD74DA8-83D8-46CB-98F6-D25B8398A019}" type="pres">
      <dgm:prSet presAssocID="{669B235E-09DA-46A2-8BD3-1DF7FCF3C2DD}" presName="compNode" presStyleCnt="0"/>
      <dgm:spPr/>
    </dgm:pt>
    <dgm:pt modelId="{AAE748AB-CA55-498B-82A6-ED530E48C48B}" type="pres">
      <dgm:prSet presAssocID="{669B235E-09DA-46A2-8BD3-1DF7FCF3C2DD}" presName="bgRect" presStyleLbl="bgShp" presStyleIdx="0" presStyleCnt="4"/>
      <dgm:spPr/>
    </dgm:pt>
    <dgm:pt modelId="{2CD1D90E-14FC-49C1-B25A-E88CD07E4E84}" type="pres">
      <dgm:prSet presAssocID="{669B235E-09DA-46A2-8BD3-1DF7FCF3C2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A1DF4D6F-26C7-4ED5-84D3-3634E65E23C1}" type="pres">
      <dgm:prSet presAssocID="{669B235E-09DA-46A2-8BD3-1DF7FCF3C2DD}" presName="spaceRect" presStyleCnt="0"/>
      <dgm:spPr/>
    </dgm:pt>
    <dgm:pt modelId="{3187796D-DBD4-4173-A676-92DDE54E32A5}" type="pres">
      <dgm:prSet presAssocID="{669B235E-09DA-46A2-8BD3-1DF7FCF3C2DD}" presName="parTx" presStyleLbl="revTx" presStyleIdx="0" presStyleCnt="4">
        <dgm:presLayoutVars>
          <dgm:chMax val="0"/>
          <dgm:chPref val="0"/>
        </dgm:presLayoutVars>
      </dgm:prSet>
      <dgm:spPr/>
    </dgm:pt>
    <dgm:pt modelId="{E87CA4FA-0190-4A5E-932F-CECFB93032BF}" type="pres">
      <dgm:prSet presAssocID="{02BCDCE2-BF92-4A2C-B641-12B1CC026CAD}" presName="sibTrans" presStyleCnt="0"/>
      <dgm:spPr/>
    </dgm:pt>
    <dgm:pt modelId="{F8775BAA-A0A3-4A8B-A45A-018670494E8C}" type="pres">
      <dgm:prSet presAssocID="{73B1F424-680D-4186-A0A0-1F852EC4E398}" presName="compNode" presStyleCnt="0"/>
      <dgm:spPr/>
    </dgm:pt>
    <dgm:pt modelId="{E8D2BEF5-8C93-4BAF-B8C9-C54FBE36425C}" type="pres">
      <dgm:prSet presAssocID="{73B1F424-680D-4186-A0A0-1F852EC4E398}" presName="bgRect" presStyleLbl="bgShp" presStyleIdx="1" presStyleCnt="4"/>
      <dgm:spPr/>
    </dgm:pt>
    <dgm:pt modelId="{C6822C34-C1F4-444D-8AEC-7B20E834E336}" type="pres">
      <dgm:prSet presAssocID="{73B1F424-680D-4186-A0A0-1F852EC4E3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16F5CBA-5128-4EFA-B331-239B8EFE7A84}" type="pres">
      <dgm:prSet presAssocID="{73B1F424-680D-4186-A0A0-1F852EC4E398}" presName="spaceRect" presStyleCnt="0"/>
      <dgm:spPr/>
    </dgm:pt>
    <dgm:pt modelId="{B19E2677-6479-465E-8055-EC20CD74E8C4}" type="pres">
      <dgm:prSet presAssocID="{73B1F424-680D-4186-A0A0-1F852EC4E398}" presName="parTx" presStyleLbl="revTx" presStyleIdx="1" presStyleCnt="4">
        <dgm:presLayoutVars>
          <dgm:chMax val="0"/>
          <dgm:chPref val="0"/>
        </dgm:presLayoutVars>
      </dgm:prSet>
      <dgm:spPr/>
    </dgm:pt>
    <dgm:pt modelId="{92C3E574-9C60-4461-B24A-FC0813B5AEE9}" type="pres">
      <dgm:prSet presAssocID="{1B923E8D-69FF-478D-843D-9AEAB8730926}" presName="sibTrans" presStyleCnt="0"/>
      <dgm:spPr/>
    </dgm:pt>
    <dgm:pt modelId="{F4732246-75EA-46F3-9346-0FE3A97FA8E9}" type="pres">
      <dgm:prSet presAssocID="{9F07395A-C204-4C7B-83E0-8A4B4114E62E}" presName="compNode" presStyleCnt="0"/>
      <dgm:spPr/>
    </dgm:pt>
    <dgm:pt modelId="{111B5B2A-4D18-4BDF-BA47-7E499B02A7C4}" type="pres">
      <dgm:prSet presAssocID="{9F07395A-C204-4C7B-83E0-8A4B4114E62E}" presName="bgRect" presStyleLbl="bgShp" presStyleIdx="2" presStyleCnt="4"/>
      <dgm:spPr/>
    </dgm:pt>
    <dgm:pt modelId="{A9E0B7DE-5A53-480F-8920-88500CC520F3}" type="pres">
      <dgm:prSet presAssocID="{9F07395A-C204-4C7B-83E0-8A4B4114E6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87711715-1DE9-4C6E-8200-AD30169F3E85}" type="pres">
      <dgm:prSet presAssocID="{9F07395A-C204-4C7B-83E0-8A4B4114E62E}" presName="spaceRect" presStyleCnt="0"/>
      <dgm:spPr/>
    </dgm:pt>
    <dgm:pt modelId="{C4A7A399-33D4-44D1-BEE5-480B4D6E1ABE}" type="pres">
      <dgm:prSet presAssocID="{9F07395A-C204-4C7B-83E0-8A4B4114E62E}" presName="parTx" presStyleLbl="revTx" presStyleIdx="2" presStyleCnt="4">
        <dgm:presLayoutVars>
          <dgm:chMax val="0"/>
          <dgm:chPref val="0"/>
        </dgm:presLayoutVars>
      </dgm:prSet>
      <dgm:spPr/>
    </dgm:pt>
    <dgm:pt modelId="{BDB8EBEF-DBD8-4007-9E16-EBEC1DD00ADB}" type="pres">
      <dgm:prSet presAssocID="{07A7F160-8DF4-40EF-A930-80A4DB204BBB}" presName="sibTrans" presStyleCnt="0"/>
      <dgm:spPr/>
    </dgm:pt>
    <dgm:pt modelId="{67F1E15D-B10B-405E-BFB9-D7CF3B2F3DF7}" type="pres">
      <dgm:prSet presAssocID="{EAF3D05A-E863-4F59-A946-73D49233CD65}" presName="compNode" presStyleCnt="0"/>
      <dgm:spPr/>
    </dgm:pt>
    <dgm:pt modelId="{7B0E0488-F2D3-46E2-8B2D-2A07DDCC9DD2}" type="pres">
      <dgm:prSet presAssocID="{EAF3D05A-E863-4F59-A946-73D49233CD65}" presName="bgRect" presStyleLbl="bgShp" presStyleIdx="3" presStyleCnt="4"/>
      <dgm:spPr/>
    </dgm:pt>
    <dgm:pt modelId="{97A0D03B-0A75-411D-862F-B18CCED00A93}" type="pres">
      <dgm:prSet presAssocID="{EAF3D05A-E863-4F59-A946-73D49233CD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hoe footprints outline"/>
        </a:ext>
      </dgm:extLst>
    </dgm:pt>
    <dgm:pt modelId="{8F94843A-4C39-44C5-96D0-AB98D34B8A85}" type="pres">
      <dgm:prSet presAssocID="{EAF3D05A-E863-4F59-A946-73D49233CD65}" presName="spaceRect" presStyleCnt="0"/>
      <dgm:spPr/>
    </dgm:pt>
    <dgm:pt modelId="{96B5114E-8946-48DA-BB6F-5BBEB1CDF28F}" type="pres">
      <dgm:prSet presAssocID="{EAF3D05A-E863-4F59-A946-73D49233CD65}" presName="parTx" presStyleLbl="revTx" presStyleIdx="3" presStyleCnt="4">
        <dgm:presLayoutVars>
          <dgm:chMax val="0"/>
          <dgm:chPref val="0"/>
        </dgm:presLayoutVars>
      </dgm:prSet>
      <dgm:spPr/>
    </dgm:pt>
  </dgm:ptLst>
  <dgm:cxnLst>
    <dgm:cxn modelId="{A9722502-85AA-443E-9508-71829820854D}" srcId="{71FE73A8-992E-444D-ABD8-BEDCCEAD9D28}" destId="{EAF3D05A-E863-4F59-A946-73D49233CD65}" srcOrd="3" destOrd="0" parTransId="{8CB243B5-5CCE-489C-8D83-EB419F681872}" sibTransId="{54547854-7434-4871-A773-847DD9A5AFCC}"/>
    <dgm:cxn modelId="{E7335A06-1B9B-4552-9EA1-4703DDAC91B2}" srcId="{71FE73A8-992E-444D-ABD8-BEDCCEAD9D28}" destId="{669B235E-09DA-46A2-8BD3-1DF7FCF3C2DD}" srcOrd="0" destOrd="0" parTransId="{A902A4A5-DB67-4B21-BCF8-980355590F8F}" sibTransId="{02BCDCE2-BF92-4A2C-B641-12B1CC026CAD}"/>
    <dgm:cxn modelId="{AC952A1D-9C52-4AA9-919A-F3083B564F4C}" srcId="{71FE73A8-992E-444D-ABD8-BEDCCEAD9D28}" destId="{9F07395A-C204-4C7B-83E0-8A4B4114E62E}" srcOrd="2" destOrd="0" parTransId="{CB96E3BF-4759-4AE0-97A0-F80E11EAFA14}" sibTransId="{07A7F160-8DF4-40EF-A930-80A4DB204BBB}"/>
    <dgm:cxn modelId="{EE44802A-59BC-4942-AEFA-40BAAE4ACCB0}" type="presOf" srcId="{EAF3D05A-E863-4F59-A946-73D49233CD65}" destId="{96B5114E-8946-48DA-BB6F-5BBEB1CDF28F}" srcOrd="0" destOrd="0" presId="urn:microsoft.com/office/officeart/2018/2/layout/IconVerticalSolidList"/>
    <dgm:cxn modelId="{9A8A062E-D7A8-4A6F-81EC-BD986E488AC1}" type="presOf" srcId="{73B1F424-680D-4186-A0A0-1F852EC4E398}" destId="{B19E2677-6479-465E-8055-EC20CD74E8C4}" srcOrd="0" destOrd="0" presId="urn:microsoft.com/office/officeart/2018/2/layout/IconVerticalSolidList"/>
    <dgm:cxn modelId="{4B80DF5F-2064-4399-ACCF-8F42E3DC52C6}" srcId="{71FE73A8-992E-444D-ABD8-BEDCCEAD9D28}" destId="{73B1F424-680D-4186-A0A0-1F852EC4E398}" srcOrd="1" destOrd="0" parTransId="{48DFFAC9-96D1-4BF9-9144-52D3C1A219D2}" sibTransId="{1B923E8D-69FF-478D-843D-9AEAB8730926}"/>
    <dgm:cxn modelId="{B49F9C9A-99D2-4F98-9ABF-F6483B558774}" type="presOf" srcId="{9F07395A-C204-4C7B-83E0-8A4B4114E62E}" destId="{C4A7A399-33D4-44D1-BEE5-480B4D6E1ABE}" srcOrd="0" destOrd="0" presId="urn:microsoft.com/office/officeart/2018/2/layout/IconVerticalSolidList"/>
    <dgm:cxn modelId="{B9E1D5C1-33EF-4437-954C-3A7F5A47DB5D}" type="presOf" srcId="{669B235E-09DA-46A2-8BD3-1DF7FCF3C2DD}" destId="{3187796D-DBD4-4173-A676-92DDE54E32A5}" srcOrd="0" destOrd="0" presId="urn:microsoft.com/office/officeart/2018/2/layout/IconVerticalSolidList"/>
    <dgm:cxn modelId="{C03213FE-2509-4837-B691-3BF5C95B6898}" type="presOf" srcId="{71FE73A8-992E-444D-ABD8-BEDCCEAD9D28}" destId="{279EE50B-46EE-430C-8A32-0707860AC4C4}" srcOrd="0" destOrd="0" presId="urn:microsoft.com/office/officeart/2018/2/layout/IconVerticalSolidList"/>
    <dgm:cxn modelId="{CB22C7FE-BB57-4707-B0C4-CFD0A4FA3244}" type="presParOf" srcId="{279EE50B-46EE-430C-8A32-0707860AC4C4}" destId="{0CD74DA8-83D8-46CB-98F6-D25B8398A019}" srcOrd="0" destOrd="0" presId="urn:microsoft.com/office/officeart/2018/2/layout/IconVerticalSolidList"/>
    <dgm:cxn modelId="{A364F3C8-0649-40B3-B7E3-B2A5C790B711}" type="presParOf" srcId="{0CD74DA8-83D8-46CB-98F6-D25B8398A019}" destId="{AAE748AB-CA55-498B-82A6-ED530E48C48B}" srcOrd="0" destOrd="0" presId="urn:microsoft.com/office/officeart/2018/2/layout/IconVerticalSolidList"/>
    <dgm:cxn modelId="{58F1755E-6B79-4DF7-9D5F-E6EA8E399520}" type="presParOf" srcId="{0CD74DA8-83D8-46CB-98F6-D25B8398A019}" destId="{2CD1D90E-14FC-49C1-B25A-E88CD07E4E84}" srcOrd="1" destOrd="0" presId="urn:microsoft.com/office/officeart/2018/2/layout/IconVerticalSolidList"/>
    <dgm:cxn modelId="{8754C926-DADB-4DE0-8A70-BA7108B1DE46}" type="presParOf" srcId="{0CD74DA8-83D8-46CB-98F6-D25B8398A019}" destId="{A1DF4D6F-26C7-4ED5-84D3-3634E65E23C1}" srcOrd="2" destOrd="0" presId="urn:microsoft.com/office/officeart/2018/2/layout/IconVerticalSolidList"/>
    <dgm:cxn modelId="{63EB0742-0A15-4E86-87CE-53DAEE2C8B93}" type="presParOf" srcId="{0CD74DA8-83D8-46CB-98F6-D25B8398A019}" destId="{3187796D-DBD4-4173-A676-92DDE54E32A5}" srcOrd="3" destOrd="0" presId="urn:microsoft.com/office/officeart/2018/2/layout/IconVerticalSolidList"/>
    <dgm:cxn modelId="{F1D28BFC-1815-4117-82AD-7A41A9BECC53}" type="presParOf" srcId="{279EE50B-46EE-430C-8A32-0707860AC4C4}" destId="{E87CA4FA-0190-4A5E-932F-CECFB93032BF}" srcOrd="1" destOrd="0" presId="urn:microsoft.com/office/officeart/2018/2/layout/IconVerticalSolidList"/>
    <dgm:cxn modelId="{1D432325-C08B-484E-8C42-E986F6CFDED7}" type="presParOf" srcId="{279EE50B-46EE-430C-8A32-0707860AC4C4}" destId="{F8775BAA-A0A3-4A8B-A45A-018670494E8C}" srcOrd="2" destOrd="0" presId="urn:microsoft.com/office/officeart/2018/2/layout/IconVerticalSolidList"/>
    <dgm:cxn modelId="{99B1C959-A6E0-4254-952E-B05DFECB9A53}" type="presParOf" srcId="{F8775BAA-A0A3-4A8B-A45A-018670494E8C}" destId="{E8D2BEF5-8C93-4BAF-B8C9-C54FBE36425C}" srcOrd="0" destOrd="0" presId="urn:microsoft.com/office/officeart/2018/2/layout/IconVerticalSolidList"/>
    <dgm:cxn modelId="{E4B6B080-CBBA-46C0-BD43-A5F60515935D}" type="presParOf" srcId="{F8775BAA-A0A3-4A8B-A45A-018670494E8C}" destId="{C6822C34-C1F4-444D-8AEC-7B20E834E336}" srcOrd="1" destOrd="0" presId="urn:microsoft.com/office/officeart/2018/2/layout/IconVerticalSolidList"/>
    <dgm:cxn modelId="{F84EFA7D-EC5B-4C14-A3A0-F54A64D371F8}" type="presParOf" srcId="{F8775BAA-A0A3-4A8B-A45A-018670494E8C}" destId="{C16F5CBA-5128-4EFA-B331-239B8EFE7A84}" srcOrd="2" destOrd="0" presId="urn:microsoft.com/office/officeart/2018/2/layout/IconVerticalSolidList"/>
    <dgm:cxn modelId="{92BE511F-FBB7-43B2-9F8D-FD2493D463D3}" type="presParOf" srcId="{F8775BAA-A0A3-4A8B-A45A-018670494E8C}" destId="{B19E2677-6479-465E-8055-EC20CD74E8C4}" srcOrd="3" destOrd="0" presId="urn:microsoft.com/office/officeart/2018/2/layout/IconVerticalSolidList"/>
    <dgm:cxn modelId="{2931312F-5885-4CB3-ACAD-6EB96889C185}" type="presParOf" srcId="{279EE50B-46EE-430C-8A32-0707860AC4C4}" destId="{92C3E574-9C60-4461-B24A-FC0813B5AEE9}" srcOrd="3" destOrd="0" presId="urn:microsoft.com/office/officeart/2018/2/layout/IconVerticalSolidList"/>
    <dgm:cxn modelId="{C19893B0-1CF8-44C9-B475-C036A9615657}" type="presParOf" srcId="{279EE50B-46EE-430C-8A32-0707860AC4C4}" destId="{F4732246-75EA-46F3-9346-0FE3A97FA8E9}" srcOrd="4" destOrd="0" presId="urn:microsoft.com/office/officeart/2018/2/layout/IconVerticalSolidList"/>
    <dgm:cxn modelId="{B085E22E-B3C6-44EB-ACE8-2936C88DA802}" type="presParOf" srcId="{F4732246-75EA-46F3-9346-0FE3A97FA8E9}" destId="{111B5B2A-4D18-4BDF-BA47-7E499B02A7C4}" srcOrd="0" destOrd="0" presId="urn:microsoft.com/office/officeart/2018/2/layout/IconVerticalSolidList"/>
    <dgm:cxn modelId="{4AF7A6B7-944C-4655-9745-4616E2617A59}" type="presParOf" srcId="{F4732246-75EA-46F3-9346-0FE3A97FA8E9}" destId="{A9E0B7DE-5A53-480F-8920-88500CC520F3}" srcOrd="1" destOrd="0" presId="urn:microsoft.com/office/officeart/2018/2/layout/IconVerticalSolidList"/>
    <dgm:cxn modelId="{3E114B6D-F87E-44C5-A56A-BD35F0DA6A0F}" type="presParOf" srcId="{F4732246-75EA-46F3-9346-0FE3A97FA8E9}" destId="{87711715-1DE9-4C6E-8200-AD30169F3E85}" srcOrd="2" destOrd="0" presId="urn:microsoft.com/office/officeart/2018/2/layout/IconVerticalSolidList"/>
    <dgm:cxn modelId="{7E75590B-A316-4504-AB31-646E541563B5}" type="presParOf" srcId="{F4732246-75EA-46F3-9346-0FE3A97FA8E9}" destId="{C4A7A399-33D4-44D1-BEE5-480B4D6E1ABE}" srcOrd="3" destOrd="0" presId="urn:microsoft.com/office/officeart/2018/2/layout/IconVerticalSolidList"/>
    <dgm:cxn modelId="{1A680559-2731-443A-B9AC-4B57B42E1BEE}" type="presParOf" srcId="{279EE50B-46EE-430C-8A32-0707860AC4C4}" destId="{BDB8EBEF-DBD8-4007-9E16-EBEC1DD00ADB}" srcOrd="5" destOrd="0" presId="urn:microsoft.com/office/officeart/2018/2/layout/IconVerticalSolidList"/>
    <dgm:cxn modelId="{2D776421-25E2-490E-9C6A-74B2FA5228EB}" type="presParOf" srcId="{279EE50B-46EE-430C-8A32-0707860AC4C4}" destId="{67F1E15D-B10B-405E-BFB9-D7CF3B2F3DF7}" srcOrd="6" destOrd="0" presId="urn:microsoft.com/office/officeart/2018/2/layout/IconVerticalSolidList"/>
    <dgm:cxn modelId="{88D17A36-009D-46D7-B50E-B48E07DFD000}" type="presParOf" srcId="{67F1E15D-B10B-405E-BFB9-D7CF3B2F3DF7}" destId="{7B0E0488-F2D3-46E2-8B2D-2A07DDCC9DD2}" srcOrd="0" destOrd="0" presId="urn:microsoft.com/office/officeart/2018/2/layout/IconVerticalSolidList"/>
    <dgm:cxn modelId="{E1269D63-0013-4559-8C0F-2B214846E33A}" type="presParOf" srcId="{67F1E15D-B10B-405E-BFB9-D7CF3B2F3DF7}" destId="{97A0D03B-0A75-411D-862F-B18CCED00A93}" srcOrd="1" destOrd="0" presId="urn:microsoft.com/office/officeart/2018/2/layout/IconVerticalSolidList"/>
    <dgm:cxn modelId="{55B64128-0EB5-43CB-AE4A-2B01099A5C78}" type="presParOf" srcId="{67F1E15D-B10B-405E-BFB9-D7CF3B2F3DF7}" destId="{8F94843A-4C39-44C5-96D0-AB98D34B8A85}" srcOrd="2" destOrd="0" presId="urn:microsoft.com/office/officeart/2018/2/layout/IconVerticalSolidList"/>
    <dgm:cxn modelId="{1AF42771-3175-4339-AF41-F16D1BDE4391}" type="presParOf" srcId="{67F1E15D-B10B-405E-BFB9-D7CF3B2F3DF7}" destId="{96B5114E-8946-48DA-BB6F-5BBEB1CDF2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027C1-40C9-4D83-B381-1A9146A0CAFD}" type="doc">
      <dgm:prSet loTypeId="urn:microsoft.com/office/officeart/2005/8/layout/venn1" loCatId="relationship" qsTypeId="urn:microsoft.com/office/officeart/2005/8/quickstyle/3d3" qsCatId="3D" csTypeId="urn:microsoft.com/office/officeart/2005/8/colors/colorful4" csCatId="colorful" phldr="1"/>
      <dgm:spPr/>
    </dgm:pt>
    <dgm:pt modelId="{F46443A6-6912-4203-81EB-6D4B99ACE30E}">
      <dgm:prSet phldrT="[Text]" custT="1"/>
      <dgm:spPr/>
      <dgm:t>
        <a:bodyPr/>
        <a:lstStyle/>
        <a:p>
          <a:r>
            <a:rPr lang="en-US" sz="2400" dirty="0"/>
            <a:t>ESEA Only</a:t>
          </a:r>
        </a:p>
        <a:p>
          <a:r>
            <a:rPr lang="en-US" sz="2400" dirty="0"/>
            <a:t>(2 Districts)</a:t>
          </a:r>
        </a:p>
      </dgm:t>
    </dgm:pt>
    <dgm:pt modelId="{C7922D30-067E-4D13-B267-32EC7DEB6DA3}" type="parTrans" cxnId="{92FB4B20-BD60-428F-8F03-95AB58DB371B}">
      <dgm:prSet/>
      <dgm:spPr/>
      <dgm:t>
        <a:bodyPr/>
        <a:lstStyle/>
        <a:p>
          <a:endParaRPr lang="en-US"/>
        </a:p>
      </dgm:t>
    </dgm:pt>
    <dgm:pt modelId="{419E5583-AD74-4DF7-9278-AF4E3F64AAF0}" type="sibTrans" cxnId="{92FB4B20-BD60-428F-8F03-95AB58DB371B}">
      <dgm:prSet/>
      <dgm:spPr/>
      <dgm:t>
        <a:bodyPr/>
        <a:lstStyle/>
        <a:p>
          <a:endParaRPr lang="en-US"/>
        </a:p>
      </dgm:t>
    </dgm:pt>
    <dgm:pt modelId="{1E33DC53-EC91-4691-8E0F-3ACD0F6B5968}">
      <dgm:prSet phldrT="[Text]" custT="1"/>
      <dgm:spPr/>
      <dgm:t>
        <a:bodyPr/>
        <a:lstStyle/>
        <a:p>
          <a:r>
            <a:rPr lang="en-US" sz="2400" dirty="0"/>
            <a:t>ESSER Only</a:t>
          </a:r>
        </a:p>
        <a:p>
          <a:r>
            <a:rPr lang="en-US" sz="2400" dirty="0"/>
            <a:t>(48 Districts)</a:t>
          </a:r>
        </a:p>
      </dgm:t>
    </dgm:pt>
    <dgm:pt modelId="{85D51626-9D0F-4F9B-8C10-7590908A7802}" type="parTrans" cxnId="{611D0E74-66DB-4E84-AF9F-6314102543CC}">
      <dgm:prSet/>
      <dgm:spPr/>
      <dgm:t>
        <a:bodyPr/>
        <a:lstStyle/>
        <a:p>
          <a:endParaRPr lang="en-US"/>
        </a:p>
      </dgm:t>
    </dgm:pt>
    <dgm:pt modelId="{E3C02B69-F1C7-4557-91BC-933A58C6162C}" type="sibTrans" cxnId="{611D0E74-66DB-4E84-AF9F-6314102543CC}">
      <dgm:prSet/>
      <dgm:spPr/>
      <dgm:t>
        <a:bodyPr/>
        <a:lstStyle/>
        <a:p>
          <a:endParaRPr lang="en-US"/>
        </a:p>
      </dgm:t>
    </dgm:pt>
    <dgm:pt modelId="{30AC8354-AAC8-4CF1-97B7-D755AAED8C2C}" type="pres">
      <dgm:prSet presAssocID="{393027C1-40C9-4D83-B381-1A9146A0CAFD}" presName="compositeShape" presStyleCnt="0">
        <dgm:presLayoutVars>
          <dgm:chMax val="7"/>
          <dgm:dir/>
          <dgm:resizeHandles val="exact"/>
        </dgm:presLayoutVars>
      </dgm:prSet>
      <dgm:spPr/>
    </dgm:pt>
    <dgm:pt modelId="{D34F1951-6184-4304-AA18-8208D0456825}" type="pres">
      <dgm:prSet presAssocID="{F46443A6-6912-4203-81EB-6D4B99ACE30E}" presName="circ1" presStyleLbl="vennNode1" presStyleIdx="0" presStyleCnt="2"/>
      <dgm:spPr/>
    </dgm:pt>
    <dgm:pt modelId="{DB1E4D66-CCA9-49DB-9F50-E1293F1C790B}" type="pres">
      <dgm:prSet presAssocID="{F46443A6-6912-4203-81EB-6D4B99ACE30E}" presName="circ1Tx" presStyleLbl="revTx" presStyleIdx="0" presStyleCnt="0">
        <dgm:presLayoutVars>
          <dgm:chMax val="0"/>
          <dgm:chPref val="0"/>
          <dgm:bulletEnabled val="1"/>
        </dgm:presLayoutVars>
      </dgm:prSet>
      <dgm:spPr/>
    </dgm:pt>
    <dgm:pt modelId="{0A31E984-E45E-48A6-AF2D-E5BAF0F8ABFD}" type="pres">
      <dgm:prSet presAssocID="{1E33DC53-EC91-4691-8E0F-3ACD0F6B5968}" presName="circ2" presStyleLbl="vennNode1" presStyleIdx="1" presStyleCnt="2"/>
      <dgm:spPr/>
    </dgm:pt>
    <dgm:pt modelId="{C3C4912B-1B07-4437-833B-12AB0AA884EA}" type="pres">
      <dgm:prSet presAssocID="{1E33DC53-EC91-4691-8E0F-3ACD0F6B5968}" presName="circ2Tx" presStyleLbl="revTx" presStyleIdx="0" presStyleCnt="0">
        <dgm:presLayoutVars>
          <dgm:chMax val="0"/>
          <dgm:chPref val="0"/>
          <dgm:bulletEnabled val="1"/>
        </dgm:presLayoutVars>
      </dgm:prSet>
      <dgm:spPr/>
    </dgm:pt>
  </dgm:ptLst>
  <dgm:cxnLst>
    <dgm:cxn modelId="{92FB4B20-BD60-428F-8F03-95AB58DB371B}" srcId="{393027C1-40C9-4D83-B381-1A9146A0CAFD}" destId="{F46443A6-6912-4203-81EB-6D4B99ACE30E}" srcOrd="0" destOrd="0" parTransId="{C7922D30-067E-4D13-B267-32EC7DEB6DA3}" sibTransId="{419E5583-AD74-4DF7-9278-AF4E3F64AAF0}"/>
    <dgm:cxn modelId="{F9C8C860-C667-4DBF-AAFE-4E95A8C76113}" type="presOf" srcId="{1E33DC53-EC91-4691-8E0F-3ACD0F6B5968}" destId="{0A31E984-E45E-48A6-AF2D-E5BAF0F8ABFD}" srcOrd="0" destOrd="0" presId="urn:microsoft.com/office/officeart/2005/8/layout/venn1"/>
    <dgm:cxn modelId="{E12E0245-F553-42F6-8E1D-D5AC04C454A0}" type="presOf" srcId="{F46443A6-6912-4203-81EB-6D4B99ACE30E}" destId="{DB1E4D66-CCA9-49DB-9F50-E1293F1C790B}" srcOrd="1" destOrd="0" presId="urn:microsoft.com/office/officeart/2005/8/layout/venn1"/>
    <dgm:cxn modelId="{611D0E74-66DB-4E84-AF9F-6314102543CC}" srcId="{393027C1-40C9-4D83-B381-1A9146A0CAFD}" destId="{1E33DC53-EC91-4691-8E0F-3ACD0F6B5968}" srcOrd="1" destOrd="0" parTransId="{85D51626-9D0F-4F9B-8C10-7590908A7802}" sibTransId="{E3C02B69-F1C7-4557-91BC-933A58C6162C}"/>
    <dgm:cxn modelId="{8BD0BE7A-56B6-406D-8093-47A073EB6FA3}" type="presOf" srcId="{F46443A6-6912-4203-81EB-6D4B99ACE30E}" destId="{D34F1951-6184-4304-AA18-8208D0456825}" srcOrd="0" destOrd="0" presId="urn:microsoft.com/office/officeart/2005/8/layout/venn1"/>
    <dgm:cxn modelId="{4B90529E-77A5-408A-9A90-8769145D7BDF}" type="presOf" srcId="{1E33DC53-EC91-4691-8E0F-3ACD0F6B5968}" destId="{C3C4912B-1B07-4437-833B-12AB0AA884EA}" srcOrd="1" destOrd="0" presId="urn:microsoft.com/office/officeart/2005/8/layout/venn1"/>
    <dgm:cxn modelId="{AF999DD2-C092-46A0-ADB6-86CB50859BB1}" type="presOf" srcId="{393027C1-40C9-4D83-B381-1A9146A0CAFD}" destId="{30AC8354-AAC8-4CF1-97B7-D755AAED8C2C}" srcOrd="0" destOrd="0" presId="urn:microsoft.com/office/officeart/2005/8/layout/venn1"/>
    <dgm:cxn modelId="{B863EE43-24FA-4BD5-BB0B-3989BEE366C3}" type="presParOf" srcId="{30AC8354-AAC8-4CF1-97B7-D755AAED8C2C}" destId="{D34F1951-6184-4304-AA18-8208D0456825}" srcOrd="0" destOrd="0" presId="urn:microsoft.com/office/officeart/2005/8/layout/venn1"/>
    <dgm:cxn modelId="{F797959A-5D24-48DF-9495-58BDD0BC97B6}" type="presParOf" srcId="{30AC8354-AAC8-4CF1-97B7-D755AAED8C2C}" destId="{DB1E4D66-CCA9-49DB-9F50-E1293F1C790B}" srcOrd="1" destOrd="0" presId="urn:microsoft.com/office/officeart/2005/8/layout/venn1"/>
    <dgm:cxn modelId="{5C87CDCA-D287-458C-BCCD-11DD7C40B778}" type="presParOf" srcId="{30AC8354-AAC8-4CF1-97B7-D755AAED8C2C}" destId="{0A31E984-E45E-48A6-AF2D-E5BAF0F8ABFD}" srcOrd="2" destOrd="0" presId="urn:microsoft.com/office/officeart/2005/8/layout/venn1"/>
    <dgm:cxn modelId="{9E680D0A-8176-4D68-9D56-43413742E409}" type="presParOf" srcId="{30AC8354-AAC8-4CF1-97B7-D755AAED8C2C}" destId="{C3C4912B-1B07-4437-833B-12AB0AA884EA}"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48AB-CA55-498B-82A6-ED530E48C48B}">
      <dsp:nvSpPr>
        <dsp:cNvPr id="0" name=""/>
        <dsp:cNvSpPr/>
      </dsp:nvSpPr>
      <dsp:spPr>
        <a:xfrm>
          <a:off x="0" y="2283"/>
          <a:ext cx="6701289" cy="11575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1D90E-14FC-49C1-B25A-E88CD07E4E84}">
      <dsp:nvSpPr>
        <dsp:cNvPr id="0" name=""/>
        <dsp:cNvSpPr/>
      </dsp:nvSpPr>
      <dsp:spPr>
        <a:xfrm>
          <a:off x="350164" y="262737"/>
          <a:ext cx="636663" cy="6366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7796D-DBD4-4173-A676-92DDE54E32A5}">
      <dsp:nvSpPr>
        <dsp:cNvPr id="0" name=""/>
        <dsp:cNvSpPr/>
      </dsp:nvSpPr>
      <dsp:spPr>
        <a:xfrm>
          <a:off x="1336992" y="2283"/>
          <a:ext cx="5364296" cy="115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09" tIns="122509" rIns="122509" bIns="122509" numCol="1" spcCol="1270" anchor="ctr" anchorCtr="0">
          <a:noAutofit/>
        </a:bodyPr>
        <a:lstStyle/>
        <a:p>
          <a:pPr marL="0" lvl="0" indent="0" algn="l" defTabSz="977900">
            <a:lnSpc>
              <a:spcPct val="100000"/>
            </a:lnSpc>
            <a:spcBef>
              <a:spcPct val="0"/>
            </a:spcBef>
            <a:spcAft>
              <a:spcPct val="35000"/>
            </a:spcAft>
            <a:buNone/>
          </a:pPr>
          <a:r>
            <a:rPr lang="en-US" sz="2200" kern="1200" dirty="0"/>
            <a:t>New Monitoring Website</a:t>
          </a:r>
        </a:p>
      </dsp:txBody>
      <dsp:txXfrm>
        <a:off x="1336992" y="2283"/>
        <a:ext cx="5364296" cy="1157569"/>
      </dsp:txXfrm>
    </dsp:sp>
    <dsp:sp modelId="{E8D2BEF5-8C93-4BAF-B8C9-C54FBE36425C}">
      <dsp:nvSpPr>
        <dsp:cNvPr id="0" name=""/>
        <dsp:cNvSpPr/>
      </dsp:nvSpPr>
      <dsp:spPr>
        <a:xfrm>
          <a:off x="0" y="1449246"/>
          <a:ext cx="6701289" cy="11575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22C34-C1F4-444D-8AEC-7B20E834E336}">
      <dsp:nvSpPr>
        <dsp:cNvPr id="0" name=""/>
        <dsp:cNvSpPr/>
      </dsp:nvSpPr>
      <dsp:spPr>
        <a:xfrm>
          <a:off x="350164" y="1709699"/>
          <a:ext cx="636663" cy="6366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9E2677-6479-465E-8055-EC20CD74E8C4}">
      <dsp:nvSpPr>
        <dsp:cNvPr id="0" name=""/>
        <dsp:cNvSpPr/>
      </dsp:nvSpPr>
      <dsp:spPr>
        <a:xfrm>
          <a:off x="1336992" y="1449246"/>
          <a:ext cx="5364296" cy="115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09" tIns="122509" rIns="122509" bIns="122509" numCol="1" spcCol="1270" anchor="ctr" anchorCtr="0">
          <a:noAutofit/>
        </a:bodyPr>
        <a:lstStyle/>
        <a:p>
          <a:pPr marL="0" lvl="0" indent="0" algn="l" defTabSz="977900">
            <a:lnSpc>
              <a:spcPct val="100000"/>
            </a:lnSpc>
            <a:spcBef>
              <a:spcPct val="0"/>
            </a:spcBef>
            <a:spcAft>
              <a:spcPct val="35000"/>
            </a:spcAft>
            <a:buNone/>
          </a:pPr>
          <a:r>
            <a:rPr lang="en-US" sz="2200" kern="1200" dirty="0"/>
            <a:t>Important Documents</a:t>
          </a:r>
        </a:p>
      </dsp:txBody>
      <dsp:txXfrm>
        <a:off x="1336992" y="1449246"/>
        <a:ext cx="5364296" cy="1157569"/>
      </dsp:txXfrm>
    </dsp:sp>
    <dsp:sp modelId="{111B5B2A-4D18-4BDF-BA47-7E499B02A7C4}">
      <dsp:nvSpPr>
        <dsp:cNvPr id="0" name=""/>
        <dsp:cNvSpPr/>
      </dsp:nvSpPr>
      <dsp:spPr>
        <a:xfrm>
          <a:off x="0" y="2896208"/>
          <a:ext cx="6701289" cy="11575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0B7DE-5A53-480F-8920-88500CC520F3}">
      <dsp:nvSpPr>
        <dsp:cNvPr id="0" name=""/>
        <dsp:cNvSpPr/>
      </dsp:nvSpPr>
      <dsp:spPr>
        <a:xfrm>
          <a:off x="350164" y="3156661"/>
          <a:ext cx="636663" cy="6366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A7A399-33D4-44D1-BEE5-480B4D6E1ABE}">
      <dsp:nvSpPr>
        <dsp:cNvPr id="0" name=""/>
        <dsp:cNvSpPr/>
      </dsp:nvSpPr>
      <dsp:spPr>
        <a:xfrm>
          <a:off x="1336992" y="2896208"/>
          <a:ext cx="5364296" cy="115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09" tIns="122509" rIns="122509" bIns="122509" numCol="1" spcCol="1270" anchor="ctr" anchorCtr="0">
          <a:noAutofit/>
        </a:bodyPr>
        <a:lstStyle/>
        <a:p>
          <a:pPr marL="0" lvl="0" indent="0" algn="l" defTabSz="977900">
            <a:lnSpc>
              <a:spcPct val="100000"/>
            </a:lnSpc>
            <a:spcBef>
              <a:spcPct val="0"/>
            </a:spcBef>
            <a:spcAft>
              <a:spcPct val="35000"/>
            </a:spcAft>
            <a:buNone/>
          </a:pPr>
          <a:r>
            <a:rPr lang="en-US" sz="2200" kern="1200" dirty="0"/>
            <a:t>How to Upload Evidence</a:t>
          </a:r>
        </a:p>
      </dsp:txBody>
      <dsp:txXfrm>
        <a:off x="1336992" y="2896208"/>
        <a:ext cx="5364296" cy="1157569"/>
      </dsp:txXfrm>
    </dsp:sp>
    <dsp:sp modelId="{7B0E0488-F2D3-46E2-8B2D-2A07DDCC9DD2}">
      <dsp:nvSpPr>
        <dsp:cNvPr id="0" name=""/>
        <dsp:cNvSpPr/>
      </dsp:nvSpPr>
      <dsp:spPr>
        <a:xfrm>
          <a:off x="0" y="4343170"/>
          <a:ext cx="6701289" cy="11575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0D03B-0A75-411D-862F-B18CCED00A93}">
      <dsp:nvSpPr>
        <dsp:cNvPr id="0" name=""/>
        <dsp:cNvSpPr/>
      </dsp:nvSpPr>
      <dsp:spPr>
        <a:xfrm>
          <a:off x="350164" y="4603623"/>
          <a:ext cx="636663" cy="6366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5114E-8946-48DA-BB6F-5BBEB1CDF28F}">
      <dsp:nvSpPr>
        <dsp:cNvPr id="0" name=""/>
        <dsp:cNvSpPr/>
      </dsp:nvSpPr>
      <dsp:spPr>
        <a:xfrm>
          <a:off x="1336992" y="4343170"/>
          <a:ext cx="5364296" cy="115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09" tIns="122509" rIns="122509" bIns="122509" numCol="1" spcCol="1270" anchor="ctr" anchorCtr="0">
          <a:noAutofit/>
        </a:bodyPr>
        <a:lstStyle/>
        <a:p>
          <a:pPr marL="0" lvl="0" indent="0" algn="l" defTabSz="977900">
            <a:lnSpc>
              <a:spcPct val="100000"/>
            </a:lnSpc>
            <a:spcBef>
              <a:spcPct val="0"/>
            </a:spcBef>
            <a:spcAft>
              <a:spcPct val="35000"/>
            </a:spcAft>
            <a:buNone/>
          </a:pPr>
          <a:r>
            <a:rPr lang="en-US" sz="2200" kern="1200" dirty="0"/>
            <a:t>Next Steps</a:t>
          </a:r>
        </a:p>
      </dsp:txBody>
      <dsp:txXfrm>
        <a:off x="1336992" y="4343170"/>
        <a:ext cx="5364296" cy="1157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F1951-6184-4304-AA18-8208D0456825}">
      <dsp:nvSpPr>
        <dsp:cNvPr id="0" name=""/>
        <dsp:cNvSpPr/>
      </dsp:nvSpPr>
      <dsp:spPr>
        <a:xfrm>
          <a:off x="1159167" y="8458"/>
          <a:ext cx="3092989" cy="3092989"/>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ESEA Only</a:t>
          </a:r>
        </a:p>
        <a:p>
          <a:pPr marL="0" lvl="0" indent="0" algn="ctr" defTabSz="1066800">
            <a:lnSpc>
              <a:spcPct val="90000"/>
            </a:lnSpc>
            <a:spcBef>
              <a:spcPct val="0"/>
            </a:spcBef>
            <a:spcAft>
              <a:spcPct val="35000"/>
            </a:spcAft>
            <a:buNone/>
          </a:pPr>
          <a:r>
            <a:rPr lang="en-US" sz="2400" kern="1200" dirty="0"/>
            <a:t>(2 Districts)</a:t>
          </a:r>
        </a:p>
      </dsp:txBody>
      <dsp:txXfrm>
        <a:off x="1591071" y="373188"/>
        <a:ext cx="1783345" cy="2363529"/>
      </dsp:txXfrm>
    </dsp:sp>
    <dsp:sp modelId="{0A31E984-E45E-48A6-AF2D-E5BAF0F8ABFD}">
      <dsp:nvSpPr>
        <dsp:cNvPr id="0" name=""/>
        <dsp:cNvSpPr/>
      </dsp:nvSpPr>
      <dsp:spPr>
        <a:xfrm>
          <a:off x="3388349" y="8458"/>
          <a:ext cx="3092989" cy="3092989"/>
        </a:xfrm>
        <a:prstGeom prst="ellipse">
          <a:avLst/>
        </a:prstGeom>
        <a:solidFill>
          <a:schemeClr val="accent4">
            <a:alpha val="50000"/>
            <a:hueOff val="10395692"/>
            <a:satOff val="-47968"/>
            <a:lumOff val="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ESSER Only</a:t>
          </a:r>
        </a:p>
        <a:p>
          <a:pPr marL="0" lvl="0" indent="0" algn="ctr" defTabSz="1066800">
            <a:lnSpc>
              <a:spcPct val="90000"/>
            </a:lnSpc>
            <a:spcBef>
              <a:spcPct val="0"/>
            </a:spcBef>
            <a:spcAft>
              <a:spcPct val="35000"/>
            </a:spcAft>
            <a:buNone/>
          </a:pPr>
          <a:r>
            <a:rPr lang="en-US" sz="2400" kern="1200" dirty="0"/>
            <a:t>(48 Districts)</a:t>
          </a:r>
        </a:p>
      </dsp:txBody>
      <dsp:txXfrm>
        <a:off x="4266089" y="373188"/>
        <a:ext cx="1783345" cy="23635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[walkthrough of website] </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963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[walkthrough]</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38500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Syncplicity folder has been shared with the Authorized Representative</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832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55622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4081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pp.smartsheet.com/b/form/66a8d3ff3677401c9b76f81ee673798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prael_m@cde.state.co.us" TargetMode="External"/><Relationship Id="rId2" Type="http://schemas.openxmlformats.org/officeDocument/2006/relationships/hyperlink" Target="mailto:giessinger_t@cde.state.co.us" TargetMode="External"/><Relationship Id="rId1" Type="http://schemas.openxmlformats.org/officeDocument/2006/relationships/slideLayout" Target="../slideLayouts/slideLayout9.xml"/><Relationship Id="rId5" Type="http://schemas.openxmlformats.org/officeDocument/2006/relationships/hyperlink" Target="mailto:schelke_j@cde.state.co.us" TargetMode="External"/><Relationship Id="rId4" Type="http://schemas.openxmlformats.org/officeDocument/2006/relationships/hyperlink" Target="mailto:crumley_k@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hyperlink" Target="http://www.cde.state.co.us/fedprograms/monit/index" TargetMode="Externa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cde.state.co.us/fedprograms/seamonitoringreport" TargetMode="External"/><Relationship Id="rId11" Type="http://schemas.microsoft.com/office/2007/relationships/diagramDrawing" Target="../diagrams/drawing2.xml"/><Relationship Id="rId5" Type="http://schemas.openxmlformats.org/officeDocument/2006/relationships/hyperlink" Target="https://www.cde.state.co.us/caresact/essermonitor" TargetMode="External"/><Relationship Id="rId10" Type="http://schemas.openxmlformats.org/officeDocument/2006/relationships/diagramColors" Target="../diagrams/colors2.xml"/><Relationship Id="rId4" Type="http://schemas.openxmlformats.org/officeDocument/2006/relationships/hyperlink" Target="http://www.cde.state.co.us/fedprograms/universalreview" TargetMode="Externa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caresact/essermonitorschedul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cde.state.co.us/fedprograms/eseaesserprogramrequirements" TargetMode="External"/><Relationship Id="rId4" Type="http://schemas.openxmlformats.org/officeDocument/2006/relationships/hyperlink" Target="http://www.cde.state.co.us/fedprograms/2020essaprogramrequireme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Rivera_l@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hyperlink" Target="https://my.syncplicity.com/Signup/ResetPassword.asp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Federal Programs Monitoring</a:t>
            </a:r>
          </a:p>
        </p:txBody>
      </p:sp>
      <p:sp>
        <p:nvSpPr>
          <p:cNvPr id="3" name="Subtitle 2"/>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13" y="289901"/>
            <a:ext cx="4709454" cy="1622321"/>
          </a:xfrm>
        </p:spPr>
        <p:txBody>
          <a:bodyPr>
            <a:normAutofit/>
          </a:bodyPr>
          <a:lstStyle/>
          <a:p>
            <a:pPr algn="ctr"/>
            <a:r>
              <a:rPr lang="en-US" dirty="0"/>
              <a:t>Step 3: Locating your Folder</a:t>
            </a:r>
          </a:p>
        </p:txBody>
      </p:sp>
      <p:sp>
        <p:nvSpPr>
          <p:cNvPr id="3" name="Content Placeholder 2"/>
          <p:cNvSpPr>
            <a:spLocks noGrp="1"/>
          </p:cNvSpPr>
          <p:nvPr>
            <p:ph idx="1"/>
          </p:nvPr>
        </p:nvSpPr>
        <p:spPr>
          <a:xfrm>
            <a:off x="664585" y="1618268"/>
            <a:ext cx="4944151" cy="3785419"/>
          </a:xfrm>
        </p:spPr>
        <p:txBody>
          <a:bodyPr>
            <a:normAutofit/>
          </a:bodyPr>
          <a:lstStyle/>
          <a:p>
            <a:r>
              <a:rPr lang="en-US" dirty="0"/>
              <a:t>Your folder will have your district number, name, and “Fed Program Monitoring” </a:t>
            </a:r>
          </a:p>
          <a:p>
            <a:pPr lvl="1"/>
            <a:r>
              <a:rPr lang="en-US" dirty="0"/>
              <a:t>This is where you will upload evidence</a:t>
            </a:r>
          </a:p>
          <a:p>
            <a:endParaRPr lang="en-US" dirty="0"/>
          </a:p>
          <a:p>
            <a:endParaRPr lang="en-US" dirty="0"/>
          </a:p>
          <a:p>
            <a:r>
              <a:rPr lang="en-US" dirty="0"/>
              <a:t>Once you are in your folder, you will see subfolders of each indicator</a:t>
            </a:r>
          </a:p>
        </p:txBody>
      </p:sp>
      <p:pic>
        <p:nvPicPr>
          <p:cNvPr id="9" name="Picture 8" descr="Their folder will have the district number, district name, and Fed-Program Monitoring. ">
            <a:extLst>
              <a:ext uri="{FF2B5EF4-FFF2-40B4-BE49-F238E27FC236}">
                <a16:creationId xmlns:a16="http://schemas.microsoft.com/office/drawing/2014/main" id="{0160423A-E4EB-450E-82C5-9B832697648A}"/>
              </a:ext>
            </a:extLst>
          </p:cNvPr>
          <p:cNvPicPr>
            <a:picLocks noChangeAspect="1"/>
          </p:cNvPicPr>
          <p:nvPr/>
        </p:nvPicPr>
        <p:blipFill>
          <a:blip r:embed="rId3"/>
          <a:stretch>
            <a:fillRect/>
          </a:stretch>
        </p:blipFill>
        <p:spPr>
          <a:xfrm>
            <a:off x="1258584" y="3139379"/>
            <a:ext cx="3896712" cy="579241"/>
          </a:xfrm>
          <a:prstGeom prst="rect">
            <a:avLst/>
          </a:prstGeom>
        </p:spPr>
      </p:pic>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nce they are in their folder, they will find that there are subfolders containing the individual indicators.">
            <a:extLst>
              <a:ext uri="{FF2B5EF4-FFF2-40B4-BE49-F238E27FC236}">
                <a16:creationId xmlns:a16="http://schemas.microsoft.com/office/drawing/2014/main" id="{4586B454-9A2D-48F0-8956-DEB2577BE5D4}"/>
              </a:ext>
            </a:extLst>
          </p:cNvPr>
          <p:cNvPicPr>
            <a:picLocks noChangeAspect="1"/>
          </p:cNvPicPr>
          <p:nvPr/>
        </p:nvPicPr>
        <p:blipFill>
          <a:blip r:embed="rId4"/>
          <a:stretch>
            <a:fillRect/>
          </a:stretch>
        </p:blipFill>
        <p:spPr>
          <a:xfrm>
            <a:off x="7255370" y="833418"/>
            <a:ext cx="3774209" cy="5187917"/>
          </a:xfrm>
          <a:prstGeom prst="rect">
            <a:avLst/>
          </a:prstGeom>
          <a:effectLst/>
        </p:spPr>
      </p:pic>
      <p:sp>
        <p:nvSpPr>
          <p:cNvPr id="4" name="Slide Number Placeholder 3"/>
          <p:cNvSpPr>
            <a:spLocks noGrp="1"/>
          </p:cNvSpPr>
          <p:nvPr>
            <p:ph type="sldNum" sz="quarter" idx="12"/>
          </p:nvPr>
        </p:nvSpPr>
        <p:spPr>
          <a:xfrm>
            <a:off x="9142474" y="6390042"/>
            <a:ext cx="463439" cy="365125"/>
          </a:xfrm>
        </p:spPr>
        <p:txBody>
          <a:bodyPr>
            <a:normAutofit/>
          </a:bodyPr>
          <a:lstStyle/>
          <a:p>
            <a:pPr>
              <a:spcAft>
                <a:spcPts val="600"/>
              </a:spcAft>
            </a:pPr>
            <a:fld id="{C479D5F6-EDCB-402A-AC08-4943A1820E8F}" type="slidenum">
              <a:rPr lang="en-US">
                <a:solidFill>
                  <a:srgbClr val="404040"/>
                </a:solidFill>
              </a:rPr>
              <a:pPr>
                <a:spcAft>
                  <a:spcPts val="600"/>
                </a:spcAft>
              </a:pPr>
              <a:t>10</a:t>
            </a:fld>
            <a:endParaRPr lang="en-US">
              <a:solidFill>
                <a:srgbClr val="404040"/>
              </a:solidFill>
            </a:endParaRPr>
          </a:p>
        </p:txBody>
      </p:sp>
    </p:spTree>
    <p:extLst>
      <p:ext uri="{BB962C8B-B14F-4D97-AF65-F5344CB8AC3E}">
        <p14:creationId xmlns:p14="http://schemas.microsoft.com/office/powerpoint/2010/main" val="81209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800360-4B91-46D0-9E54-3CF5F0F342AA}"/>
              </a:ext>
            </a:extLst>
          </p:cNvPr>
          <p:cNvSpPr>
            <a:spLocks noGrp="1"/>
          </p:cNvSpPr>
          <p:nvPr>
            <p:ph type="title"/>
          </p:nvPr>
        </p:nvSpPr>
        <p:spPr/>
        <p:txBody>
          <a:bodyPr/>
          <a:lstStyle/>
          <a:p>
            <a:r>
              <a:rPr lang="en-US" dirty="0"/>
              <a:t>Step 4: Begin to Upload Evidence</a:t>
            </a:r>
          </a:p>
        </p:txBody>
      </p:sp>
      <p:sp>
        <p:nvSpPr>
          <p:cNvPr id="7" name="Content Placeholder 6">
            <a:extLst>
              <a:ext uri="{FF2B5EF4-FFF2-40B4-BE49-F238E27FC236}">
                <a16:creationId xmlns:a16="http://schemas.microsoft.com/office/drawing/2014/main" id="{B0187811-AFF6-4F4B-8B1A-15279EAC0409}"/>
              </a:ext>
            </a:extLst>
          </p:cNvPr>
          <p:cNvSpPr>
            <a:spLocks noGrp="1"/>
          </p:cNvSpPr>
          <p:nvPr>
            <p:ph idx="1"/>
          </p:nvPr>
        </p:nvSpPr>
        <p:spPr/>
        <p:txBody>
          <a:bodyPr/>
          <a:lstStyle/>
          <a:p>
            <a:r>
              <a:rPr lang="en-US" dirty="0"/>
              <a:t>Upload evidence that corresponds with each indicator </a:t>
            </a:r>
          </a:p>
          <a:p>
            <a:r>
              <a:rPr lang="en-US" dirty="0"/>
              <a:t>As needed, provide a narrative description of evidence or processes that will help reviewers evaluate submitted evidence. This can be done by including a Word document in your evidence folder.</a:t>
            </a:r>
          </a:p>
          <a:p>
            <a:r>
              <a:rPr lang="en-US" dirty="0"/>
              <a:t>Please use the following naming convention: </a:t>
            </a:r>
          </a:p>
          <a:p>
            <a:pPr lvl="1"/>
            <a:r>
              <a:rPr lang="en-US" dirty="0"/>
              <a:t>District </a:t>
            </a:r>
            <a:r>
              <a:rPr lang="en-US" dirty="0" err="1"/>
              <a:t>Number_Indicator</a:t>
            </a:r>
            <a:r>
              <a:rPr lang="en-US" dirty="0"/>
              <a:t> </a:t>
            </a:r>
            <a:r>
              <a:rPr lang="en-US" dirty="0" err="1"/>
              <a:t>Number_Document</a:t>
            </a:r>
            <a:r>
              <a:rPr lang="en-US" dirty="0"/>
              <a:t> Name</a:t>
            </a:r>
          </a:p>
          <a:p>
            <a:pPr lvl="1"/>
            <a:r>
              <a:rPr lang="en-US" dirty="0"/>
              <a:t>Example: 0880_FR1.4_Narrative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61365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napshot of the form. Districts will put their name, email, today's date and the district name. This will be sent to CDE so CDE knows when a district has completed uploading evidence. ">
            <a:extLst>
              <a:ext uri="{FF2B5EF4-FFF2-40B4-BE49-F238E27FC236}">
                <a16:creationId xmlns:a16="http://schemas.microsoft.com/office/drawing/2014/main" id="{81E1861A-0D53-4850-9746-415F395254EC}"/>
              </a:ext>
            </a:extLst>
          </p:cNvPr>
          <p:cNvPicPr>
            <a:picLocks noChangeAspect="1"/>
          </p:cNvPicPr>
          <p:nvPr/>
        </p:nvPicPr>
        <p:blipFill rotWithShape="1">
          <a:blip r:embed="rId3"/>
          <a:srcRect r="8086"/>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accent2">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F9893BD-B18E-48DB-B026-48FD5E4B05C1}"/>
              </a:ext>
            </a:extLst>
          </p:cNvPr>
          <p:cNvSpPr>
            <a:spLocks noGrp="1"/>
          </p:cNvSpPr>
          <p:nvPr>
            <p:ph type="title"/>
          </p:nvPr>
        </p:nvSpPr>
        <p:spPr>
          <a:xfrm>
            <a:off x="841248" y="5009083"/>
            <a:ext cx="2889504" cy="1345997"/>
          </a:xfrm>
        </p:spPr>
        <p:txBody>
          <a:bodyPr anchor="ctr">
            <a:normAutofit/>
          </a:bodyPr>
          <a:lstStyle/>
          <a:p>
            <a:r>
              <a:rPr lang="en-US" sz="2600" dirty="0">
                <a:solidFill>
                  <a:schemeClr val="bg1"/>
                </a:solidFill>
              </a:rPr>
              <a:t>Step 5: Inform CDE</a:t>
            </a: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15B8E3C-1867-43FD-902A-8E9714278953}"/>
              </a:ext>
            </a:extLst>
          </p:cNvPr>
          <p:cNvSpPr>
            <a:spLocks noGrp="1"/>
          </p:cNvSpPr>
          <p:nvPr>
            <p:ph idx="1"/>
          </p:nvPr>
        </p:nvSpPr>
        <p:spPr>
          <a:xfrm>
            <a:off x="4379976" y="5009083"/>
            <a:ext cx="6976872" cy="1345997"/>
          </a:xfrm>
        </p:spPr>
        <p:txBody>
          <a:bodyPr anchor="ctr">
            <a:normAutofit/>
          </a:bodyPr>
          <a:lstStyle/>
          <a:p>
            <a:r>
              <a:rPr lang="en-US" sz="1700">
                <a:solidFill>
                  <a:schemeClr val="bg1"/>
                </a:solidFill>
              </a:rPr>
              <a:t>Once all evidence has been uploaded, please notify CDE that you have complete your evidence upload by filling out </a:t>
            </a:r>
            <a:r>
              <a:rPr lang="en-US" sz="1700">
                <a:solidFill>
                  <a:schemeClr val="bg1"/>
                </a:solidFill>
                <a:hlinkClick r:id="rId4"/>
              </a:rPr>
              <a:t>this form </a:t>
            </a:r>
            <a:endParaRPr lang="en-US" sz="1700">
              <a:solidFill>
                <a:schemeClr val="bg1"/>
              </a:solidFill>
            </a:endParaRPr>
          </a:p>
        </p:txBody>
      </p:sp>
      <p:sp>
        <p:nvSpPr>
          <p:cNvPr id="3" name="Slide Number Placeholder 2"/>
          <p:cNvSpPr>
            <a:spLocks noGrp="1"/>
          </p:cNvSpPr>
          <p:nvPr>
            <p:ph type="sldNum" sz="quarter" idx="12"/>
          </p:nvPr>
        </p:nvSpPr>
        <p:spPr>
          <a:xfrm>
            <a:off x="10528664" y="6556248"/>
            <a:ext cx="828184" cy="274320"/>
          </a:xfrm>
        </p:spPr>
        <p:txBody>
          <a:bodyPr>
            <a:normAutofit/>
          </a:bodyPr>
          <a:lstStyle/>
          <a:p>
            <a:pPr>
              <a:lnSpc>
                <a:spcPct val="90000"/>
              </a:lnSpc>
              <a:spcAft>
                <a:spcPts val="600"/>
              </a:spcAft>
            </a:pPr>
            <a:fld id="{C479D5F6-EDCB-402A-AC08-4943A1820E8F}" type="slidenum">
              <a:rPr lang="en-US" sz="1200">
                <a:solidFill>
                  <a:schemeClr val="tx1">
                    <a:alpha val="70000"/>
                  </a:schemeClr>
                </a:solidFill>
              </a:rPr>
              <a:pPr>
                <a:lnSpc>
                  <a:spcPct val="90000"/>
                </a:lnSpc>
                <a:spcAft>
                  <a:spcPts val="600"/>
                </a:spcAft>
              </a:pPr>
              <a:t>12</a:t>
            </a:fld>
            <a:endParaRPr lang="en-US" sz="1200">
              <a:solidFill>
                <a:schemeClr val="tx1">
                  <a:alpha val="70000"/>
                </a:schemeClr>
              </a:solidFill>
            </a:endParaRPr>
          </a:p>
        </p:txBody>
      </p:sp>
    </p:spTree>
    <p:extLst>
      <p:ext uri="{BB962C8B-B14F-4D97-AF65-F5344CB8AC3E}">
        <p14:creationId xmlns:p14="http://schemas.microsoft.com/office/powerpoint/2010/main" val="115315912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BC16-3728-467F-BB06-E58CEBF61588}"/>
              </a:ext>
            </a:extLst>
          </p:cNvPr>
          <p:cNvSpPr>
            <a:spLocks noGrp="1"/>
          </p:cNvSpPr>
          <p:nvPr>
            <p:ph type="title"/>
          </p:nvPr>
        </p:nvSpPr>
        <p:spPr/>
        <p:txBody>
          <a:bodyPr/>
          <a:lstStyle/>
          <a:p>
            <a:r>
              <a:rPr lang="en-US" dirty="0"/>
              <a:t>Timelines and Next Steps</a:t>
            </a:r>
          </a:p>
        </p:txBody>
      </p:sp>
      <p:sp>
        <p:nvSpPr>
          <p:cNvPr id="3" name="Content Placeholder 2">
            <a:extLst>
              <a:ext uri="{FF2B5EF4-FFF2-40B4-BE49-F238E27FC236}">
                <a16:creationId xmlns:a16="http://schemas.microsoft.com/office/drawing/2014/main" id="{95CD77A4-B98F-4654-8B0B-FDB80A06E589}"/>
              </a:ext>
            </a:extLst>
          </p:cNvPr>
          <p:cNvSpPr>
            <a:spLocks noGrp="1"/>
          </p:cNvSpPr>
          <p:nvPr>
            <p:ph idx="1"/>
          </p:nvPr>
        </p:nvSpPr>
        <p:spPr/>
        <p:txBody>
          <a:bodyPr/>
          <a:lstStyle/>
          <a:p>
            <a:r>
              <a:rPr lang="en-US" dirty="0"/>
              <a:t>Begin to upload evidence!</a:t>
            </a:r>
          </a:p>
          <a:p>
            <a:r>
              <a:rPr lang="en-US" dirty="0"/>
              <a:t>LEAs can upload evidence prior to an LEA audit </a:t>
            </a:r>
          </a:p>
          <a:p>
            <a:r>
              <a:rPr lang="en-US" dirty="0"/>
              <a:t>We won’t begin reviewing evidence until after October 1</a:t>
            </a:r>
            <a:r>
              <a:rPr lang="en-US" baseline="30000" dirty="0"/>
              <a:t>st </a:t>
            </a:r>
            <a:r>
              <a:rPr lang="en-US" dirty="0"/>
              <a:t>and will only do so before the December 31st due date by LEA request! </a:t>
            </a:r>
          </a:p>
          <a:p>
            <a:r>
              <a:rPr lang="en-US" dirty="0"/>
              <a:t>All evidence must be submitted no later than December 31st </a:t>
            </a:r>
          </a:p>
          <a:p>
            <a:endParaRPr lang="en-US" dirty="0"/>
          </a:p>
        </p:txBody>
      </p:sp>
      <p:pic>
        <p:nvPicPr>
          <p:cNvPr id="5" name="Graphic 4" descr="Alarm clock with solid fill">
            <a:extLst>
              <a:ext uri="{FF2B5EF4-FFF2-40B4-BE49-F238E27FC236}">
                <a16:creationId xmlns:a16="http://schemas.microsoft.com/office/drawing/2014/main" id="{5A430A27-C7C2-47D4-8210-648BF56B2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491" y="3730149"/>
            <a:ext cx="1633870" cy="1633870"/>
          </a:xfrm>
          <a:prstGeom prst="rect">
            <a:avLst/>
          </a:prstGeom>
        </p:spPr>
      </p:pic>
      <p:sp>
        <p:nvSpPr>
          <p:cNvPr id="4" name="Rectangle: Rounded Corners 3">
            <a:extLst>
              <a:ext uri="{FF2B5EF4-FFF2-40B4-BE49-F238E27FC236}">
                <a16:creationId xmlns:a16="http://schemas.microsoft.com/office/drawing/2014/main" id="{E5E5944D-E9BE-46D0-B9DB-E11AF5868671}"/>
              </a:ext>
            </a:extLst>
          </p:cNvPr>
          <p:cNvSpPr/>
          <p:nvPr/>
        </p:nvSpPr>
        <p:spPr>
          <a:xfrm>
            <a:off x="3220278" y="3806686"/>
            <a:ext cx="8133522" cy="20991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a:solidFill>
                  <a:schemeClr val="tx1"/>
                </a:solidFill>
              </a:rPr>
              <a:t>Reminders! </a:t>
            </a:r>
          </a:p>
          <a:p>
            <a:pPr marL="285750" indent="-285750">
              <a:buFont typeface="Arial" panose="020B0604020202020204" pitchFamily="34" charset="0"/>
              <a:buChar char="•"/>
            </a:pPr>
            <a:r>
              <a:rPr lang="en-US" dirty="0">
                <a:solidFill>
                  <a:schemeClr val="tx1"/>
                </a:solidFill>
              </a:rPr>
              <a:t>Although you may submit evidence beginning immediately and as you have evidence ready, you are allowed to wait to submit evidence at a later time. </a:t>
            </a:r>
          </a:p>
          <a:p>
            <a:pPr marL="285750" indent="-285750">
              <a:buFont typeface="Arial" panose="020B0604020202020204" pitchFamily="34" charset="0"/>
              <a:buChar char="•"/>
            </a:pPr>
            <a:r>
              <a:rPr lang="en-US" dirty="0">
                <a:solidFill>
                  <a:schemeClr val="tx1"/>
                </a:solidFill>
              </a:rPr>
              <a:t>CDE will be providing trainings on each indicator between September and December. You are allowed to wait until after the trainings to submit any evidence. The files are only made available for anyone that wants to start submitting now.  </a:t>
            </a:r>
          </a:p>
        </p:txBody>
      </p:sp>
    </p:spTree>
    <p:extLst>
      <p:ext uri="{BB962C8B-B14F-4D97-AF65-F5344CB8AC3E}">
        <p14:creationId xmlns:p14="http://schemas.microsoft.com/office/powerpoint/2010/main" val="55015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2C23FE-4D61-46E7-9CD4-67C90BB83602}"/>
              </a:ext>
            </a:extLst>
          </p:cNvPr>
          <p:cNvSpPr>
            <a:spLocks noGrp="1"/>
          </p:cNvSpPr>
          <p:nvPr>
            <p:ph type="ctr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794E9-2D3D-461A-9C4C-2FB33F0EF755}"/>
              </a:ext>
            </a:extLst>
          </p:cNvPr>
          <p:cNvSpPr>
            <a:spLocks noGrp="1"/>
          </p:cNvSpPr>
          <p:nvPr>
            <p:ph type="title"/>
          </p:nvPr>
        </p:nvSpPr>
        <p:spPr/>
        <p:txBody>
          <a:bodyPr/>
          <a:lstStyle/>
          <a:p>
            <a:r>
              <a:rPr lang="en-US" dirty="0"/>
              <a:t>Contact Us</a:t>
            </a:r>
          </a:p>
        </p:txBody>
      </p:sp>
      <p:sp>
        <p:nvSpPr>
          <p:cNvPr id="6" name="Content Placeholder 5">
            <a:extLst>
              <a:ext uri="{FF2B5EF4-FFF2-40B4-BE49-F238E27FC236}">
                <a16:creationId xmlns:a16="http://schemas.microsoft.com/office/drawing/2014/main" id="{C8C57F51-2116-495F-AAB0-24D258F7379A}"/>
              </a:ext>
            </a:extLst>
          </p:cNvPr>
          <p:cNvSpPr>
            <a:spLocks noGrp="1"/>
          </p:cNvSpPr>
          <p:nvPr>
            <p:ph sz="half" idx="1"/>
          </p:nvPr>
        </p:nvSpPr>
        <p:spPr/>
        <p:txBody>
          <a:bodyPr/>
          <a:lstStyle/>
          <a:p>
            <a:pPr marL="0" indent="0">
              <a:buNone/>
            </a:pPr>
            <a:r>
              <a:rPr lang="en-US" sz="3200" dirty="0"/>
              <a:t>ESEA Monitoring </a:t>
            </a:r>
          </a:p>
          <a:p>
            <a:pPr marL="0" indent="0" algn="l">
              <a:buNone/>
            </a:pPr>
            <a:r>
              <a:rPr lang="en-US" sz="2000" b="1" i="0" dirty="0">
                <a:solidFill>
                  <a:srgbClr val="333333"/>
                </a:solidFill>
                <a:effectLst/>
                <a:latin typeface="SourceSansProRegular"/>
              </a:rPr>
              <a:t>Tammy Giessinger</a:t>
            </a:r>
            <a:br>
              <a:rPr lang="en-US" sz="2000" b="0" i="0" dirty="0">
                <a:solidFill>
                  <a:srgbClr val="333333"/>
                </a:solidFill>
                <a:effectLst/>
                <a:latin typeface="SourceSansProRegular"/>
              </a:rPr>
            </a:br>
            <a:r>
              <a:rPr lang="en-US" sz="2000" b="0" i="0" dirty="0">
                <a:solidFill>
                  <a:srgbClr val="333333"/>
                </a:solidFill>
                <a:effectLst/>
                <a:latin typeface="SourceSansProRegular"/>
              </a:rPr>
              <a:t>ESEA Senior Consultant: Title IV</a:t>
            </a:r>
            <a:br>
              <a:rPr lang="en-US" sz="2000" b="0" i="0" dirty="0">
                <a:solidFill>
                  <a:srgbClr val="333333"/>
                </a:solidFill>
                <a:effectLst/>
                <a:latin typeface="SourceSansProRegular"/>
              </a:rPr>
            </a:br>
            <a:r>
              <a:rPr lang="en-US" sz="2000" b="0" i="0" dirty="0">
                <a:solidFill>
                  <a:srgbClr val="333333"/>
                </a:solidFill>
                <a:effectLst/>
                <a:latin typeface="SourceSansProRegular"/>
              </a:rPr>
              <a:t>720-827-5291 (c)</a:t>
            </a:r>
            <a:br>
              <a:rPr lang="en-US" sz="2000" b="0" i="0" dirty="0">
                <a:solidFill>
                  <a:srgbClr val="333333"/>
                </a:solidFill>
                <a:effectLst/>
                <a:latin typeface="SourceSansProRegular"/>
              </a:rPr>
            </a:br>
            <a:r>
              <a:rPr lang="en-US" sz="2000" b="0" i="0" u="sng" dirty="0">
                <a:solidFill>
                  <a:srgbClr val="403F3B"/>
                </a:solidFill>
                <a:effectLst/>
                <a:latin typeface="SourceSansProRegular"/>
                <a:hlinkClick r:id="rId2"/>
              </a:rPr>
              <a:t>giessinger_t@cde.state.co.us</a:t>
            </a:r>
            <a:endParaRPr lang="en-US" sz="2000" b="0" i="0" dirty="0">
              <a:solidFill>
                <a:srgbClr val="333333"/>
              </a:solidFill>
              <a:effectLst/>
              <a:latin typeface="SourceSansProRegular"/>
            </a:endParaRPr>
          </a:p>
          <a:p>
            <a:pPr marL="0" indent="0" algn="l">
              <a:buNone/>
            </a:pPr>
            <a:endParaRPr lang="en-US" sz="2000" b="1" i="0" dirty="0">
              <a:solidFill>
                <a:srgbClr val="333333"/>
              </a:solidFill>
              <a:effectLst/>
              <a:latin typeface="SourceSansProRegular"/>
            </a:endParaRPr>
          </a:p>
          <a:p>
            <a:pPr marL="0" indent="0" algn="l">
              <a:buNone/>
            </a:pPr>
            <a:r>
              <a:rPr lang="en-US" sz="2000" b="1" i="0" dirty="0">
                <a:solidFill>
                  <a:srgbClr val="333333"/>
                </a:solidFill>
                <a:effectLst/>
                <a:latin typeface="SourceSansProRegular"/>
              </a:rPr>
              <a:t>Michelle Prael  </a:t>
            </a:r>
            <a:br>
              <a:rPr lang="en-US" sz="2000" b="0" i="0" dirty="0">
                <a:solidFill>
                  <a:srgbClr val="333333"/>
                </a:solidFill>
                <a:effectLst/>
                <a:latin typeface="SourceSansProRegular"/>
              </a:rPr>
            </a:br>
            <a:r>
              <a:rPr lang="en-US" sz="2000" b="0" i="0" dirty="0">
                <a:solidFill>
                  <a:srgbClr val="333333"/>
                </a:solidFill>
                <a:effectLst/>
                <a:latin typeface="SourceSansProRegular"/>
              </a:rPr>
              <a:t>ESEA Consultant: Title I, D &amp; Title IV</a:t>
            </a:r>
            <a:br>
              <a:rPr lang="en-US" sz="2000" b="0" i="0" dirty="0">
                <a:solidFill>
                  <a:srgbClr val="333333"/>
                </a:solidFill>
                <a:effectLst/>
                <a:latin typeface="SourceSansProRegular"/>
              </a:rPr>
            </a:br>
            <a:r>
              <a:rPr lang="en-US" sz="2000" b="0" i="0" dirty="0">
                <a:solidFill>
                  <a:srgbClr val="333333"/>
                </a:solidFill>
                <a:effectLst/>
                <a:latin typeface="SourceSansProRegular"/>
              </a:rPr>
              <a:t>720-545-7368 (c)</a:t>
            </a:r>
            <a:br>
              <a:rPr lang="en-US" sz="2000" b="0" i="0" dirty="0">
                <a:solidFill>
                  <a:srgbClr val="333333"/>
                </a:solidFill>
                <a:effectLst/>
                <a:latin typeface="SourceSansProRegular"/>
              </a:rPr>
            </a:br>
            <a:r>
              <a:rPr lang="en-US" sz="2000" b="0" i="0" u="sng" dirty="0">
                <a:solidFill>
                  <a:srgbClr val="403F3B"/>
                </a:solidFill>
                <a:effectLst/>
                <a:latin typeface="SourceSansProRegular"/>
                <a:hlinkClick r:id="rId3"/>
              </a:rPr>
              <a:t>prael_m@cde.state.co.us</a:t>
            </a:r>
            <a:endParaRPr lang="en-US" sz="2000" b="0" i="0" dirty="0">
              <a:solidFill>
                <a:srgbClr val="333333"/>
              </a:solidFill>
              <a:effectLst/>
              <a:latin typeface="SourceSansProRegular"/>
            </a:endParaRPr>
          </a:p>
          <a:p>
            <a:endParaRPr lang="en-US" dirty="0"/>
          </a:p>
        </p:txBody>
      </p:sp>
      <p:sp>
        <p:nvSpPr>
          <p:cNvPr id="7" name="Content Placeholder 6">
            <a:extLst>
              <a:ext uri="{FF2B5EF4-FFF2-40B4-BE49-F238E27FC236}">
                <a16:creationId xmlns:a16="http://schemas.microsoft.com/office/drawing/2014/main" id="{1ADA899A-ABB7-4889-B39E-927E3247BAE0}"/>
              </a:ext>
            </a:extLst>
          </p:cNvPr>
          <p:cNvSpPr>
            <a:spLocks noGrp="1"/>
          </p:cNvSpPr>
          <p:nvPr>
            <p:ph sz="half" idx="2"/>
          </p:nvPr>
        </p:nvSpPr>
        <p:spPr/>
        <p:txBody>
          <a:bodyPr>
            <a:normAutofit/>
          </a:bodyPr>
          <a:lstStyle/>
          <a:p>
            <a:pPr marL="0" indent="0">
              <a:buNone/>
            </a:pPr>
            <a:r>
              <a:rPr lang="en-US" sz="3200" dirty="0"/>
              <a:t>ESSER Monitoring </a:t>
            </a:r>
          </a:p>
          <a:p>
            <a:pPr marL="0" indent="0">
              <a:buNone/>
            </a:pPr>
            <a:r>
              <a:rPr lang="en-US" sz="2000" b="1" i="0" dirty="0">
                <a:solidFill>
                  <a:srgbClr val="333333"/>
                </a:solidFill>
                <a:effectLst/>
                <a:latin typeface="SourceSansProRegular"/>
              </a:rPr>
              <a:t>Kristin Crumley</a:t>
            </a:r>
            <a:br>
              <a:rPr lang="en-US" sz="2000" b="0" i="0" dirty="0">
                <a:solidFill>
                  <a:srgbClr val="333333"/>
                </a:solidFill>
                <a:effectLst/>
                <a:latin typeface="SourceSansProRegular"/>
              </a:rPr>
            </a:br>
            <a:r>
              <a:rPr lang="en-US" sz="2000" b="0" i="0" dirty="0">
                <a:solidFill>
                  <a:srgbClr val="333333"/>
                </a:solidFill>
                <a:effectLst/>
                <a:latin typeface="SourceSansProRegular"/>
              </a:rPr>
              <a:t>ESEA Monitoring and Reporting Specialist</a:t>
            </a:r>
            <a:br>
              <a:rPr lang="en-US" sz="2000" b="0" i="0" dirty="0">
                <a:solidFill>
                  <a:srgbClr val="333333"/>
                </a:solidFill>
                <a:effectLst/>
                <a:latin typeface="SourceSansProRegular"/>
              </a:rPr>
            </a:br>
            <a:r>
              <a:rPr lang="en-US" sz="2000" b="0" i="0" dirty="0">
                <a:solidFill>
                  <a:srgbClr val="333333"/>
                </a:solidFill>
                <a:effectLst/>
                <a:latin typeface="SourceSansProRegular"/>
              </a:rPr>
              <a:t>720-660-1369 (c)</a:t>
            </a:r>
            <a:br>
              <a:rPr lang="en-US" sz="2000" b="0" i="0" dirty="0">
                <a:solidFill>
                  <a:srgbClr val="333333"/>
                </a:solidFill>
                <a:effectLst/>
                <a:latin typeface="SourceSansProRegular"/>
              </a:rPr>
            </a:br>
            <a:r>
              <a:rPr lang="en-US" sz="2000" b="0" i="0" u="sng" dirty="0">
                <a:solidFill>
                  <a:srgbClr val="403F3B"/>
                </a:solidFill>
                <a:effectLst/>
                <a:latin typeface="SourceSansProRegular"/>
                <a:hlinkClick r:id="rId4"/>
              </a:rPr>
              <a:t>c</a:t>
            </a:r>
            <a:r>
              <a:rPr lang="en-US" sz="2000" u="sng" dirty="0">
                <a:solidFill>
                  <a:srgbClr val="403F3B"/>
                </a:solidFill>
                <a:latin typeface="SourceSansProRegular"/>
                <a:hlinkClick r:id="rId4"/>
              </a:rPr>
              <a:t>rumley_k</a:t>
            </a:r>
            <a:r>
              <a:rPr lang="en-US" sz="2000" b="0" i="0" u="sng" dirty="0">
                <a:solidFill>
                  <a:srgbClr val="403F3B"/>
                </a:solidFill>
                <a:effectLst/>
                <a:latin typeface="SourceSansProRegular"/>
                <a:hlinkClick r:id="rId4"/>
              </a:rPr>
              <a:t>@cde.state.co.us</a:t>
            </a:r>
            <a:endParaRPr lang="en-US" sz="2000" b="0" i="0" u="sng" dirty="0">
              <a:solidFill>
                <a:srgbClr val="403F3B"/>
              </a:solidFill>
              <a:effectLst/>
              <a:latin typeface="SourceSansProRegular"/>
            </a:endParaRPr>
          </a:p>
          <a:p>
            <a:pPr marL="0" indent="0">
              <a:buNone/>
            </a:pPr>
            <a:endParaRPr lang="en-US" sz="1500" dirty="0"/>
          </a:p>
          <a:p>
            <a:pPr marL="0" indent="0">
              <a:buNone/>
            </a:pPr>
            <a:r>
              <a:rPr lang="en-US" sz="2000" b="1" i="0" dirty="0">
                <a:solidFill>
                  <a:srgbClr val="333333"/>
                </a:solidFill>
                <a:effectLst/>
                <a:latin typeface="SourceSansProRegular"/>
              </a:rPr>
              <a:t>Jonathan Schelke </a:t>
            </a:r>
            <a:br>
              <a:rPr lang="en-US" sz="2000" b="0" i="0" dirty="0">
                <a:solidFill>
                  <a:srgbClr val="333333"/>
                </a:solidFill>
                <a:effectLst/>
                <a:latin typeface="SourceSansProRegular"/>
              </a:rPr>
            </a:br>
            <a:r>
              <a:rPr lang="en-US" sz="2000" b="0" i="0" dirty="0">
                <a:solidFill>
                  <a:srgbClr val="333333"/>
                </a:solidFill>
                <a:effectLst/>
                <a:latin typeface="SourceSansProRegular"/>
              </a:rPr>
              <a:t>ESSER Monitoring and Report Specialist</a:t>
            </a:r>
            <a:br>
              <a:rPr lang="en-US" sz="2000" b="0" i="0" dirty="0">
                <a:solidFill>
                  <a:srgbClr val="333333"/>
                </a:solidFill>
                <a:effectLst/>
                <a:latin typeface="SourceSansProRegular"/>
              </a:rPr>
            </a:br>
            <a:r>
              <a:rPr lang="en-US" sz="2000" dirty="0">
                <a:solidFill>
                  <a:srgbClr val="333333"/>
                </a:solidFill>
                <a:latin typeface="SourceSansProRegular"/>
              </a:rPr>
              <a:t>720-388-0842 (c)</a:t>
            </a:r>
            <a:br>
              <a:rPr lang="en-US" sz="2000" b="0" i="0" dirty="0">
                <a:solidFill>
                  <a:srgbClr val="333333"/>
                </a:solidFill>
                <a:effectLst/>
                <a:latin typeface="SourceSansProRegular"/>
              </a:rPr>
            </a:br>
            <a:r>
              <a:rPr lang="en-US" sz="2000" b="0" i="0" u="sng" dirty="0">
                <a:solidFill>
                  <a:srgbClr val="403F3B"/>
                </a:solidFill>
                <a:effectLst/>
                <a:latin typeface="SourceSansProRegular"/>
                <a:hlinkClick r:id="rId5"/>
              </a:rPr>
              <a:t>schelke_j@cde.state.co.us</a:t>
            </a:r>
            <a:endParaRPr lang="en-US" sz="2000" b="0" i="0" u="sng" dirty="0">
              <a:solidFill>
                <a:srgbClr val="403F3B"/>
              </a:solidFill>
              <a:effectLst/>
              <a:latin typeface="SourceSansProRegular"/>
            </a:endParaRPr>
          </a:p>
          <a:p>
            <a:pPr marL="0" indent="0">
              <a:buNone/>
            </a:pPr>
            <a:endParaRPr lang="en-US" sz="2000" b="1" i="0" dirty="0">
              <a:solidFill>
                <a:srgbClr val="333333"/>
              </a:solidFill>
              <a:effectLst/>
              <a:latin typeface="SourceSansProRegular"/>
            </a:endParaRPr>
          </a:p>
          <a:p>
            <a:pPr marL="0" indent="0">
              <a:buNone/>
            </a:pPr>
            <a:endParaRPr lang="en-US" sz="2000" b="0" i="0" dirty="0">
              <a:solidFill>
                <a:srgbClr val="333333"/>
              </a:solidFill>
              <a:effectLst/>
              <a:latin typeface="SourceSansProRegular"/>
            </a:endParaRPr>
          </a:p>
          <a:p>
            <a:pPr marL="0" indent="0">
              <a:buNone/>
            </a:pPr>
            <a:endParaRPr lang="en-US" sz="3200" dirty="0"/>
          </a:p>
        </p:txBody>
      </p:sp>
      <p:sp>
        <p:nvSpPr>
          <p:cNvPr id="3" name="Slide Number Placeholder 2">
            <a:extLst>
              <a:ext uri="{FF2B5EF4-FFF2-40B4-BE49-F238E27FC236}">
                <a16:creationId xmlns:a16="http://schemas.microsoft.com/office/drawing/2014/main" id="{F40F0E55-AE7F-49EE-8229-36F142E8E1B9}"/>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10111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rPr>
              <a:t>Agenda</a:t>
            </a:r>
          </a:p>
        </p:txBody>
      </p:sp>
      <p:sp>
        <p:nvSpPr>
          <p:cNvPr id="4" name="Slide Number Placeholder 3"/>
          <p:cNvSpPr>
            <a:spLocks noGrp="1"/>
          </p:cNvSpPr>
          <p:nvPr>
            <p:ph type="sldNum" sz="quarter" idx="12"/>
          </p:nvPr>
        </p:nvSpPr>
        <p:spPr>
          <a:xfrm>
            <a:off x="10726220" y="6356350"/>
            <a:ext cx="627580" cy="365125"/>
          </a:xfrm>
        </p:spPr>
        <p:txBody>
          <a:bodyPr>
            <a:normAutofit/>
          </a:bodyPr>
          <a:lstStyle/>
          <a:p>
            <a:pPr algn="r">
              <a:spcAft>
                <a:spcPts val="600"/>
              </a:spcAft>
            </a:pPr>
            <a:fld id="{C479D5F6-EDCB-402A-AC08-4943A1820E8F}" type="slidenum">
              <a:rPr lang="en-US" sz="1200">
                <a:solidFill>
                  <a:prstClr val="black">
                    <a:tint val="75000"/>
                  </a:prstClr>
                </a:solidFill>
              </a:rPr>
              <a:pPr algn="r">
                <a:spcAft>
                  <a:spcPts val="600"/>
                </a:spcAft>
              </a:pPr>
              <a:t>2</a:t>
            </a:fld>
            <a:endParaRPr lang="en-US" sz="1200">
              <a:solidFill>
                <a:prstClr val="black">
                  <a:tint val="75000"/>
                </a:prstClr>
              </a:solidFill>
            </a:endParaRPr>
          </a:p>
        </p:txBody>
      </p:sp>
      <p:graphicFrame>
        <p:nvGraphicFramePr>
          <p:cNvPr id="6" name="Content Placeholder 2" descr="Agenda that includes discussing the new monitoring website, important documents, how to upload evidence, and next steps.">
            <a:extLst>
              <a:ext uri="{FF2B5EF4-FFF2-40B4-BE49-F238E27FC236}">
                <a16:creationId xmlns:a16="http://schemas.microsoft.com/office/drawing/2014/main" id="{CF2A5879-AD5E-4832-AD15-4A5D55774E5F}"/>
              </a:ext>
            </a:extLst>
          </p:cNvPr>
          <p:cNvGraphicFramePr>
            <a:graphicFrameLocks noGrp="1"/>
          </p:cNvGraphicFramePr>
          <p:nvPr>
            <p:ph idx="1"/>
            <p:extLst>
              <p:ext uri="{D42A27DB-BD31-4B8C-83A1-F6EECF244321}">
                <p14:modId xmlns:p14="http://schemas.microsoft.com/office/powerpoint/2010/main" val="3880621041"/>
              </p:ext>
            </p:extLst>
          </p:nvPr>
        </p:nvGraphicFramePr>
        <p:xfrm>
          <a:off x="5244038" y="637717"/>
          <a:ext cx="6701289" cy="550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44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Website Structure</a:t>
            </a:r>
          </a:p>
        </p:txBody>
      </p:sp>
      <p:sp>
        <p:nvSpPr>
          <p:cNvPr id="3" name="Content Placeholder 2"/>
          <p:cNvSpPr>
            <a:spLocks noGrp="1"/>
          </p:cNvSpPr>
          <p:nvPr>
            <p:ph idx="1"/>
          </p:nvPr>
        </p:nvSpPr>
        <p:spPr/>
        <p:txBody>
          <a:bodyPr/>
          <a:lstStyle/>
          <a:p>
            <a:r>
              <a:rPr lang="en-US" dirty="0">
                <a:hlinkClick r:id="rId3"/>
              </a:rPr>
              <a:t>Federal Programs Monitoring Home</a:t>
            </a:r>
            <a:endParaRPr lang="en-US" dirty="0"/>
          </a:p>
          <a:p>
            <a:pPr lvl="1"/>
            <a:r>
              <a:rPr lang="en-US" dirty="0"/>
              <a:t>Contains the process for both ESEA and ESSER Monitoring</a:t>
            </a:r>
          </a:p>
          <a:p>
            <a:r>
              <a:rPr lang="en-US" dirty="0">
                <a:hlinkClick r:id="rId4"/>
              </a:rPr>
              <a:t>ESEA Monitoring </a:t>
            </a:r>
            <a:endParaRPr lang="en-US" dirty="0"/>
          </a:p>
          <a:p>
            <a:r>
              <a:rPr lang="en-US" dirty="0">
                <a:hlinkClick r:id="rId5"/>
              </a:rPr>
              <a:t>ESSER Monitoring</a:t>
            </a:r>
            <a:endParaRPr lang="en-US" dirty="0"/>
          </a:p>
          <a:p>
            <a:r>
              <a:rPr lang="en-US" dirty="0">
                <a:hlinkClick r:id="rId6"/>
              </a:rPr>
              <a:t>Monitoring Follow-Up</a:t>
            </a:r>
            <a:endParaRPr lang="en-US" dirty="0"/>
          </a:p>
          <a:p>
            <a:pPr marL="457200" lvl="1" indent="0">
              <a:buNone/>
            </a:pPr>
            <a:endParaRPr lang="en-US" dirty="0"/>
          </a:p>
        </p:txBody>
      </p:sp>
      <p:graphicFrame>
        <p:nvGraphicFramePr>
          <p:cNvPr id="10" name="Diagram 9" descr="Visual representation of ESESA only, ESSER only, and ESSER &amp; ESEA monitored districts">
            <a:extLst>
              <a:ext uri="{FF2B5EF4-FFF2-40B4-BE49-F238E27FC236}">
                <a16:creationId xmlns:a16="http://schemas.microsoft.com/office/drawing/2014/main" id="{39C6CD9C-41D4-4ACA-B512-B3FE539F4396}"/>
              </a:ext>
            </a:extLst>
          </p:cNvPr>
          <p:cNvGraphicFramePr/>
          <p:nvPr>
            <p:extLst>
              <p:ext uri="{D42A27DB-BD31-4B8C-83A1-F6EECF244321}">
                <p14:modId xmlns:p14="http://schemas.microsoft.com/office/powerpoint/2010/main" val="1888670161"/>
              </p:ext>
            </p:extLst>
          </p:nvPr>
        </p:nvGraphicFramePr>
        <p:xfrm>
          <a:off x="2359170" y="3179428"/>
          <a:ext cx="7640506" cy="31099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3" name="Connector: Elbow 32" descr="ESEA &amp; ESSER districts points to the middle of two circles to show that some districts are being monitored by both programs">
            <a:extLst>
              <a:ext uri="{FF2B5EF4-FFF2-40B4-BE49-F238E27FC236}">
                <a16:creationId xmlns:a16="http://schemas.microsoft.com/office/drawing/2014/main" id="{01825644-35E2-4385-A50F-7C46863F1A62}"/>
              </a:ext>
            </a:extLst>
          </p:cNvPr>
          <p:cNvCxnSpPr>
            <a:cxnSpLocks/>
          </p:cNvCxnSpPr>
          <p:nvPr/>
        </p:nvCxnSpPr>
        <p:spPr>
          <a:xfrm rot="10800000" flipV="1">
            <a:off x="6179423" y="2506151"/>
            <a:ext cx="2637407" cy="1589344"/>
          </a:xfrm>
          <a:prstGeom prst="bentConnector3">
            <a:avLst>
              <a:gd name="adj1" fmla="val 99938"/>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88120C92-5C12-4906-ABF6-3D25527C6FF3}"/>
              </a:ext>
            </a:extLst>
          </p:cNvPr>
          <p:cNvSpPr txBox="1"/>
          <p:nvPr/>
        </p:nvSpPr>
        <p:spPr>
          <a:xfrm>
            <a:off x="8816830" y="2149580"/>
            <a:ext cx="18288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a:solidFill>
                  <a:schemeClr val="tx1"/>
                </a:solidFill>
              </a:rPr>
              <a:t>ESEA &amp; ESSER</a:t>
            </a:r>
          </a:p>
          <a:p>
            <a:pPr algn="ctr"/>
            <a:r>
              <a:rPr lang="en-US" dirty="0">
                <a:solidFill>
                  <a:schemeClr val="tx1"/>
                </a:solidFill>
              </a:rPr>
              <a:t>(2 Districts)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9980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Documents</a:t>
            </a:r>
          </a:p>
        </p:txBody>
      </p:sp>
      <p:sp>
        <p:nvSpPr>
          <p:cNvPr id="3" name="Content Placeholder 2"/>
          <p:cNvSpPr>
            <a:spLocks noGrp="1"/>
          </p:cNvSpPr>
          <p:nvPr>
            <p:ph idx="1"/>
          </p:nvPr>
        </p:nvSpPr>
        <p:spPr/>
        <p:txBody>
          <a:bodyPr/>
          <a:lstStyle/>
          <a:p>
            <a:r>
              <a:rPr lang="en-US" dirty="0">
                <a:hlinkClick r:id="rId3"/>
              </a:rPr>
              <a:t>ESEA and ESSER Monitoring Schedule </a:t>
            </a:r>
            <a:endParaRPr lang="en-US" dirty="0"/>
          </a:p>
          <a:p>
            <a:pPr lvl="1"/>
            <a:r>
              <a:rPr lang="en-US" dirty="0"/>
              <a:t>This schedule reflects the next couple of years in monitoring</a:t>
            </a:r>
          </a:p>
          <a:p>
            <a:r>
              <a:rPr lang="en-US" dirty="0">
                <a:hlinkClick r:id="rId4"/>
              </a:rPr>
              <a:t>21-22 ESEA-ESSER Program Requirements</a:t>
            </a:r>
            <a:endParaRPr lang="en-US" dirty="0"/>
          </a:p>
          <a:p>
            <a:pPr lvl="1"/>
            <a:r>
              <a:rPr lang="en-US" dirty="0"/>
              <a:t>This document contains all of the indicators for ESEA and ESSER</a:t>
            </a:r>
          </a:p>
          <a:p>
            <a:pPr lvl="1"/>
            <a:r>
              <a:rPr lang="en-US" dirty="0">
                <a:hlinkClick r:id="rId5"/>
              </a:rPr>
              <a:t>21-22 ESSER Only Indicators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12432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FD72-62CD-4E71-8BAA-3646E7C2D192}"/>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How to Read Each Indicator</a:t>
            </a:r>
          </a:p>
        </p:txBody>
      </p:sp>
      <p:pic>
        <p:nvPicPr>
          <p:cNvPr id="14" name="Picture 13" descr="This is an example of an indicator to show that the left column will contain the statutory information for the indicator. The right column will include the demonstration of compliance and examples of evidence. The full list of indicators can be found in the Program Requirements. ">
            <a:extLst>
              <a:ext uri="{FF2B5EF4-FFF2-40B4-BE49-F238E27FC236}">
                <a16:creationId xmlns:a16="http://schemas.microsoft.com/office/drawing/2014/main" id="{2E3EC605-1E0C-4315-8671-075614B7011C}"/>
              </a:ext>
            </a:extLst>
          </p:cNvPr>
          <p:cNvPicPr>
            <a:picLocks noChangeAspect="1"/>
          </p:cNvPicPr>
          <p:nvPr/>
        </p:nvPicPr>
        <p:blipFill>
          <a:blip r:embed="rId2"/>
          <a:stretch>
            <a:fillRect/>
          </a:stretch>
        </p:blipFill>
        <p:spPr>
          <a:xfrm>
            <a:off x="3990090" y="421342"/>
            <a:ext cx="8013998" cy="5629834"/>
          </a:xfrm>
          <a:prstGeom prst="rect">
            <a:avLst/>
          </a:prstGeom>
        </p:spPr>
      </p:pic>
      <p:sp>
        <p:nvSpPr>
          <p:cNvPr id="4" name="Slide Number Placeholder 3">
            <a:extLst>
              <a:ext uri="{FF2B5EF4-FFF2-40B4-BE49-F238E27FC236}">
                <a16:creationId xmlns:a16="http://schemas.microsoft.com/office/drawing/2014/main" id="{9920C5BC-BAFD-4B16-898E-216AB7A287BF}"/>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pPr>
            <a:fld id="{C479D5F6-EDCB-402A-AC08-4943A1820E8F}"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p:spTree>
    <p:extLst>
      <p:ext uri="{BB962C8B-B14F-4D97-AF65-F5344CB8AC3E}">
        <p14:creationId xmlns:p14="http://schemas.microsoft.com/office/powerpoint/2010/main" val="195794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AC97-0E8D-4DC8-9F3E-4EA3AF93049A}"/>
              </a:ext>
            </a:extLst>
          </p:cNvPr>
          <p:cNvSpPr>
            <a:spLocks noGrp="1"/>
          </p:cNvSpPr>
          <p:nvPr>
            <p:ph type="title"/>
          </p:nvPr>
        </p:nvSpPr>
        <p:spPr/>
        <p:txBody>
          <a:bodyPr/>
          <a:lstStyle/>
          <a:p>
            <a:r>
              <a:rPr lang="en-US" dirty="0"/>
              <a:t>Syncplicity</a:t>
            </a:r>
          </a:p>
        </p:txBody>
      </p:sp>
      <p:sp>
        <p:nvSpPr>
          <p:cNvPr id="3" name="Content Placeholder 2">
            <a:extLst>
              <a:ext uri="{FF2B5EF4-FFF2-40B4-BE49-F238E27FC236}">
                <a16:creationId xmlns:a16="http://schemas.microsoft.com/office/drawing/2014/main" id="{0437E1BC-ED97-45D0-BD2C-B1005002E973}"/>
              </a:ext>
            </a:extLst>
          </p:cNvPr>
          <p:cNvSpPr>
            <a:spLocks noGrp="1"/>
          </p:cNvSpPr>
          <p:nvPr>
            <p:ph idx="1"/>
          </p:nvPr>
        </p:nvSpPr>
        <p:spPr>
          <a:xfrm>
            <a:off x="838200" y="1535626"/>
            <a:ext cx="10515600" cy="4351338"/>
          </a:xfrm>
        </p:spPr>
        <p:txBody>
          <a:bodyPr/>
          <a:lstStyle/>
          <a:p>
            <a:r>
              <a:rPr lang="en-US" dirty="0"/>
              <a:t>CDE will utilize the Syncplicity Platform for all evidence upload</a:t>
            </a:r>
            <a:endParaRPr lang="en-US" sz="2400" dirty="0"/>
          </a:p>
          <a:p>
            <a:r>
              <a:rPr lang="en-US" sz="2400" dirty="0"/>
              <a:t>Syncplicity is a secure file synchronization system that enables you to access files remotely from multiple computers and mobile devices. </a:t>
            </a:r>
          </a:p>
          <a:p>
            <a:endParaRPr lang="en-US" dirty="0"/>
          </a:p>
        </p:txBody>
      </p:sp>
      <p:sp>
        <p:nvSpPr>
          <p:cNvPr id="4" name="Slide Number Placeholder 3">
            <a:extLst>
              <a:ext uri="{FF2B5EF4-FFF2-40B4-BE49-F238E27FC236}">
                <a16:creationId xmlns:a16="http://schemas.microsoft.com/office/drawing/2014/main" id="{074BBD14-9E25-446F-8806-42098B321FB9}"/>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34784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585548" cy="2889114"/>
          </a:xfrm>
        </p:spPr>
        <p:txBody>
          <a:bodyPr vert="horz" lIns="91440" tIns="45720" rIns="91440" bIns="45720" rtlCol="0" anchor="b">
            <a:normAutofit/>
          </a:bodyPr>
          <a:lstStyle/>
          <a:p>
            <a:r>
              <a:rPr lang="en-US" sz="5400" dirty="0">
                <a:latin typeface="+mj-lt"/>
              </a:rPr>
              <a:t>How to Upload Evidence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fingerprint in black and white">
            <a:extLst>
              <a:ext uri="{FF2B5EF4-FFF2-40B4-BE49-F238E27FC236}">
                <a16:creationId xmlns:a16="http://schemas.microsoft.com/office/drawing/2014/main" id="{52909EC7-D73F-49C7-83F9-40774D921EE2}"/>
              </a:ext>
            </a:extLst>
          </p:cNvPr>
          <p:cNvPicPr>
            <a:picLocks noChangeAspect="1"/>
          </p:cNvPicPr>
          <p:nvPr/>
        </p:nvPicPr>
        <p:blipFill rotWithShape="1">
          <a:blip r:embed="rId2"/>
          <a:srcRect l="14026" r="17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391378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2387" y="261622"/>
            <a:ext cx="3505495" cy="897875"/>
          </a:xfrm>
        </p:spPr>
        <p:txBody>
          <a:bodyPr>
            <a:normAutofit/>
          </a:bodyPr>
          <a:lstStyle/>
          <a:p>
            <a:pPr algn="ctr"/>
            <a:r>
              <a:rPr lang="en-US" dirty="0"/>
              <a:t>Step 1: Receiving Access </a:t>
            </a:r>
          </a:p>
        </p:txBody>
      </p:sp>
      <p:sp>
        <p:nvSpPr>
          <p:cNvPr id="3" name="Content Placeholder 2"/>
          <p:cNvSpPr>
            <a:spLocks noGrp="1"/>
          </p:cNvSpPr>
          <p:nvPr>
            <p:ph idx="1"/>
          </p:nvPr>
        </p:nvSpPr>
        <p:spPr>
          <a:xfrm>
            <a:off x="216816" y="1508290"/>
            <a:ext cx="4279770" cy="5213185"/>
          </a:xfrm>
        </p:spPr>
        <p:txBody>
          <a:bodyPr>
            <a:normAutofit/>
          </a:bodyPr>
          <a:lstStyle/>
          <a:p>
            <a:r>
              <a:rPr lang="en-US" sz="2000" dirty="0"/>
              <a:t>An email will be sent to Authorized Representative from Syncplicity  </a:t>
            </a:r>
          </a:p>
          <a:p>
            <a:r>
              <a:rPr lang="en-US" sz="2000" dirty="0"/>
              <a:t>Email Description Example: </a:t>
            </a:r>
          </a:p>
          <a:p>
            <a:pPr lvl="1"/>
            <a:r>
              <a:rPr lang="en-US" sz="1600" dirty="0"/>
              <a:t>"ESSER Monitoring" has been shared with you by Luis  Rivera (</a:t>
            </a:r>
            <a:r>
              <a:rPr lang="en-US" sz="1600" dirty="0">
                <a:hlinkClick r:id="rId3"/>
              </a:rPr>
              <a:t>Rivera_l@cde.state.co.us</a:t>
            </a:r>
            <a:r>
              <a:rPr lang="en-US" sz="1600" dirty="0"/>
              <a:t>)”</a:t>
            </a:r>
          </a:p>
          <a:p>
            <a:pPr lvl="1"/>
            <a:r>
              <a:rPr lang="en-US" sz="1600" dirty="0"/>
              <a:t>Be sure to check your SPAM folder</a:t>
            </a:r>
          </a:p>
          <a:p>
            <a:pPr marL="457200" lvl="1" indent="0">
              <a:buNone/>
            </a:pPr>
            <a:r>
              <a:rPr lang="en-US" sz="1400" b="1" u="sng" dirty="0">
                <a:solidFill>
                  <a:srgbClr val="00B050"/>
                </a:solidFill>
              </a:rPr>
              <a:t>Please Note: Luis was a summer intern and is no longer at CDE. </a:t>
            </a:r>
          </a:p>
          <a:p>
            <a:r>
              <a:rPr lang="en-US" sz="2000" dirty="0"/>
              <a:t>This email can’t be shared with others, it will not allow them to access the folder</a:t>
            </a:r>
          </a:p>
          <a:p>
            <a:r>
              <a:rPr lang="en-US" sz="2000" dirty="0"/>
              <a:t>If you need access, email Kristin Crumley at Crumley_k@cde.state.co.us</a:t>
            </a:r>
          </a:p>
        </p:txBody>
      </p:sp>
      <p:sp>
        <p:nvSpPr>
          <p:cNvPr id="14"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xample of what the Syncplicity email will look like. It will state that a CDE person just shared a folder with you called &quot;ESSER monitoring.&quot; This is the email that authorized reps should expect to see so they can access their folder.">
            <a:extLst>
              <a:ext uri="{FF2B5EF4-FFF2-40B4-BE49-F238E27FC236}">
                <a16:creationId xmlns:a16="http://schemas.microsoft.com/office/drawing/2014/main" id="{3245523C-6064-4154-A40F-68D73C24CDCE}"/>
              </a:ext>
            </a:extLst>
          </p:cNvPr>
          <p:cNvPicPr>
            <a:picLocks noChangeAspect="1"/>
          </p:cNvPicPr>
          <p:nvPr/>
        </p:nvPicPr>
        <p:blipFill>
          <a:blip r:embed="rId4"/>
          <a:stretch>
            <a:fillRect/>
          </a:stretch>
        </p:blipFill>
        <p:spPr>
          <a:xfrm>
            <a:off x="5405862" y="982024"/>
            <a:ext cx="6019331" cy="4890706"/>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a:solidFill>
                  <a:srgbClr val="303030"/>
                </a:solidFill>
              </a:rPr>
              <a:pPr>
                <a:spcAft>
                  <a:spcPts val="600"/>
                </a:spcAft>
              </a:pPr>
              <a:t>8</a:t>
            </a:fld>
            <a:endParaRPr lang="en-US" dirty="0">
              <a:solidFill>
                <a:srgbClr val="303030"/>
              </a:solidFill>
            </a:endParaRPr>
          </a:p>
        </p:txBody>
      </p:sp>
    </p:spTree>
    <p:extLst>
      <p:ext uri="{BB962C8B-B14F-4D97-AF65-F5344CB8AC3E}">
        <p14:creationId xmlns:p14="http://schemas.microsoft.com/office/powerpoint/2010/main" val="90660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Login to Syncplicity</a:t>
            </a:r>
          </a:p>
        </p:txBody>
      </p:sp>
      <p:sp>
        <p:nvSpPr>
          <p:cNvPr id="3" name="Content Placeholder 2"/>
          <p:cNvSpPr>
            <a:spLocks noGrp="1"/>
          </p:cNvSpPr>
          <p:nvPr>
            <p:ph idx="1"/>
          </p:nvPr>
        </p:nvSpPr>
        <p:spPr/>
        <p:txBody>
          <a:bodyPr/>
          <a:lstStyle/>
          <a:p>
            <a:r>
              <a:rPr lang="en-US" dirty="0"/>
              <a:t>Login to your Syncplicity account to access your district’s folder by either clicking on the Syncplicity email or going to my.Syncplicity.com</a:t>
            </a:r>
          </a:p>
          <a:p>
            <a:r>
              <a:rPr lang="en-US" dirty="0"/>
              <a:t>You may need to create an account to access your folder</a:t>
            </a:r>
          </a:p>
          <a:p>
            <a:r>
              <a:rPr lang="en-US" dirty="0"/>
              <a:t>If you have accessed Syncplicity before, but can’t remember your password, utilize the </a:t>
            </a:r>
            <a:r>
              <a:rPr lang="en-US" dirty="0">
                <a:hlinkClick r:id="rId2"/>
              </a:rPr>
              <a:t>Reset Password </a:t>
            </a:r>
            <a:r>
              <a:rPr lang="en-US" dirty="0"/>
              <a:t>link</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895379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710</Words>
  <Application>Microsoft Office PowerPoint</Application>
  <PresentationFormat>Widescreen</PresentationFormat>
  <Paragraphs>96</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Museo Slab 500</vt:lpstr>
      <vt:lpstr>SourceSansProRegular</vt:lpstr>
      <vt:lpstr>Office Theme</vt:lpstr>
      <vt:lpstr>Federal Programs Monitoring</vt:lpstr>
      <vt:lpstr>Agenda</vt:lpstr>
      <vt:lpstr>Monitoring Website Structure</vt:lpstr>
      <vt:lpstr>Important Documents</vt:lpstr>
      <vt:lpstr>How to Read Each Indicator</vt:lpstr>
      <vt:lpstr>Syncplicity</vt:lpstr>
      <vt:lpstr>How to Upload Evidence</vt:lpstr>
      <vt:lpstr>Step 1: Receiving Access </vt:lpstr>
      <vt:lpstr>Step 2: Login to Syncplicity</vt:lpstr>
      <vt:lpstr>Step 3: Locating your Folder</vt:lpstr>
      <vt:lpstr>Step 4: Begin to Upload Evidence</vt:lpstr>
      <vt:lpstr>Step 5: Inform CDE</vt:lpstr>
      <vt:lpstr>Timelines and Next Steps</vt:lpstr>
      <vt:lpstr>Questions?</vt:lpstr>
      <vt:lpstr>Contact Us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36</cp:revision>
  <dcterms:created xsi:type="dcterms:W3CDTF">2019-06-25T17:30:52Z</dcterms:created>
  <dcterms:modified xsi:type="dcterms:W3CDTF">2021-08-06T15:05:12Z</dcterms:modified>
</cp:coreProperties>
</file>