
<file path=[Content_Types].xml><?xml version="1.0" encoding="utf-8"?>
<Types xmlns="http://schemas.openxmlformats.org/package/2006/content-types">
  <Default Extension="jpg" ContentType="image/jp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17"/>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Lst>
  <p:sldSz cx="9144000" cy="6858000" type="screen4x3"/>
  <p:notesSz cx="9144000" cy="6858000"/>
  <p:defaultTextStyle>
    <a:defPPr>
      <a:defRPr kern="0"/>
    </a:def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34557" autoAdjust="0"/>
    <p:restoredTop sz="86420" autoAdjust="0"/>
  </p:normalViewPr>
  <p:slideViewPr>
    <p:cSldViewPr>
      <p:cViewPr varScale="1">
        <p:scale>
          <a:sx n="106" d="100"/>
          <a:sy n="106" d="100"/>
        </p:scale>
        <p:origin x="108" y="414"/>
      </p:cViewPr>
      <p:guideLst>
        <p:guide orient="horz" pos="2880"/>
        <p:guide pos="216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22888784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fontScale="25000" lnSpcReduction="20000"/>
          </a:bodyPr>
          <a:lstStyle/>
          <a:p>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fontScale="25000" lnSpcReduction="20000"/>
          </a:bodyPr>
          <a:lstStyle/>
          <a:p>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fontScale="25000" lnSpcReduction="20000"/>
          </a:bodyPr>
          <a:lstStyle/>
          <a:p>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fontScale="25000" lnSpcReduction="20000"/>
          </a:bodyPr>
          <a:lstStyle/>
          <a:p>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fontScale="25000" lnSpcReduction="20000"/>
          </a:bodyPr>
          <a:lstStyle/>
          <a:p>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fontScale="25000" lnSpcReduction="20000"/>
          </a:bodyPr>
          <a:lstStyle/>
          <a:p>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fontScale="25000" lnSpcReduction="20000"/>
          </a:bodyPr>
          <a:lstStyle/>
          <a:p>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fontScale="25000" lnSpcReduction="20000"/>
          </a:bodyPr>
          <a:lstStyle/>
          <a:p>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fontScale="25000" lnSpcReduction="20000"/>
          </a:bodyPr>
          <a:lstStyle/>
          <a:p>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fontScale="25000" lnSpcReduction="20000"/>
          </a:bodyPr>
          <a:lstStyle/>
          <a:p>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fontScale="25000" lnSpcReduction="20000"/>
          </a:bodyPr>
          <a:lstStyle/>
          <a:p>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fontScale="25000" lnSpcReduction="20000"/>
          </a:bodyPr>
          <a:lstStyle/>
          <a:p>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fontScale="25000" lnSpcReduction="20000"/>
          </a:bodyPr>
          <a:lstStyle/>
          <a:p>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fontScale="25000" lnSpcReduction="20000"/>
          </a:bodyPr>
          <a:lstStyle/>
          <a:p>
            <a:r>
              <a:t>Presenter</a:t>
            </a:r>
          </a:p>
          <a:p>
            <a:r>
              <a:t>2016-09-21 21:56:58</a:t>
            </a:r>
          </a:p>
          <a:p>
            <a:r>
              <a:t>--------------------------------------------</a:t>
            </a:r>
          </a:p>
          <a:p>
            <a:r>
              <a:t>Under the guidance of the State Board of Education, the Colorado Department of Education (CDE) will utilize a Hub/Spoke Committee structure for ESSA state plan development. A formal, central Hub Committee that will have an oversight role in the development of a draft of our state plan to be submitted to the State Board in early 2017.</a:t>
            </a:r>
          </a:p>
          <a:p>
            <a:r>
              <a:t>ESSA topical spoke committees will be responsible for developing and appropriately vetting sections of the state plan. Spoke committees</a:t>
            </a:r>
          </a:p>
          <a:p>
            <a:r>
              <a:t>Standards Committee Assessment Committee Accountability Committee</a:t>
            </a:r>
          </a:p>
          <a:p>
            <a:r>
              <a:t>Effective Instruction and Leadership Committee School Improvement Committee</a:t>
            </a:r>
          </a:p>
          <a:p>
            <a:r>
              <a:t>Title Program Plans/Assurances Committee</a:t>
            </a:r>
          </a:p>
          <a:p>
            <a:r>
              <a:t>Stakeholder Consultation/Program Coordination Committee Spoke committee membership and meeting process </a:t>
            </a:r>
          </a:p>
          <a:p>
            <a:r>
              <a:t>2-3 CDE Leads identified in mid-July. Leads are responsible for keeping the work on track, acting as subject area experts, maintaining records and assignments, organizing spoke work and meetings, and submitting final drafts and decisions points to the Hub.</a:t>
            </a:r>
          </a:p>
          <a:p>
            <a:r>
              <a:t>CDE has a number of existing stakeholder and committee groups that will be called upon as part of this process. For example, the ESEA Committee of Practitioners will be the foundation of the Title Programs group, but we will supplement membership wherever possible and feasible.</a:t>
            </a:r>
          </a:p>
          <a:p>
            <a:r>
              <a:t>Spoke leads are still developing materials; organizing the committee work and schedule; and crafting a work plan timeline. As a result, some committees are closer to finalizing membership than others and it may take some time to completely finalize spoke committee membership. We will make every effort to include all interested applicants and we ask for your patience as we take the time to be as inclusive as possible.</a:t>
            </a: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fontScale="25000" lnSpcReduction="20000"/>
          </a:bodyPr>
          <a:lstStyle/>
          <a:p>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image" Target="../media/image2.png"/><Relationship Id="rId1" Type="http://schemas.openxmlformats.org/officeDocument/2006/relationships/slideMaster" Target="../slideMasters/slideMaster1.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image" Target="../media/image2.png"/><Relationship Id="rId1" Type="http://schemas.openxmlformats.org/officeDocument/2006/relationships/slideMaster" Target="../slideMasters/slideMaster1.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685800" y="2125980"/>
            <a:ext cx="7772400" cy="1440180"/>
          </a:xfrm>
          <a:prstGeom prst="rect">
            <a:avLst/>
          </a:prstGeom>
        </p:spPr>
        <p:txBody>
          <a:bodyPr wrap="square" lIns="0" tIns="0" rIns="0" bIns="0">
            <a:spAutoFit/>
          </a:bodyPr>
          <a:lstStyle>
            <a:lvl1pPr>
              <a:defRPr sz="3200" b="0" i="0">
                <a:solidFill>
                  <a:schemeClr val="bg1"/>
                </a:solidFill>
                <a:latin typeface="Bookman Old Style"/>
                <a:cs typeface="Bookman Old Style"/>
              </a:defRPr>
            </a:lvl1pPr>
          </a:lstStyle>
          <a:p>
            <a:endParaRPr/>
          </a:p>
        </p:txBody>
      </p:sp>
      <p:sp>
        <p:nvSpPr>
          <p:cNvPr id="3" name="Holder 3"/>
          <p:cNvSpPr>
            <a:spLocks noGrp="1"/>
          </p:cNvSpPr>
          <p:nvPr>
            <p:ph type="subTitle" idx="4"/>
          </p:nvPr>
        </p:nvSpPr>
        <p:spPr>
          <a:xfrm>
            <a:off x="1371600" y="3840480"/>
            <a:ext cx="6400800" cy="1714500"/>
          </a:xfrm>
          <a:prstGeom prst="rect">
            <a:avLst/>
          </a:prstGeom>
        </p:spPr>
        <p:txBody>
          <a:bodyPr wrap="square" lIns="0" tIns="0" rIns="0" bIns="0">
            <a:spAutoFit/>
          </a:bodyPr>
          <a:lstStyle>
            <a:lvl1pPr>
              <a:defRPr sz="2800" b="1" i="0">
                <a:solidFill>
                  <a:srgbClr val="5C6670"/>
                </a:solidFill>
                <a:latin typeface="Calibri"/>
                <a:cs typeface="Calibri"/>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4/3/2024</a:t>
            </a:fld>
            <a:endParaRPr lang="en-US"/>
          </a:p>
        </p:txBody>
      </p:sp>
      <p:sp>
        <p:nvSpPr>
          <p:cNvPr id="6" name="Holder 6"/>
          <p:cNvSpPr>
            <a:spLocks noGrp="1"/>
          </p:cNvSpPr>
          <p:nvPr>
            <p:ph type="sldNum" sz="quarter" idx="7"/>
          </p:nvPr>
        </p:nvSpPr>
        <p:spPr/>
        <p:txBody>
          <a:bodyPr lIns="0" tIns="0" rIns="0" bIns="0"/>
          <a:lstStyle>
            <a:lvl1pPr>
              <a:defRPr sz="1000" b="0" i="0">
                <a:solidFill>
                  <a:srgbClr val="5C6670"/>
                </a:solidFill>
                <a:latin typeface="Calibri"/>
                <a:cs typeface="Calibri"/>
              </a:defRPr>
            </a:lvl1pPr>
          </a:lstStyle>
          <a:p>
            <a:pPr marL="12700">
              <a:lnSpc>
                <a:spcPct val="100000"/>
              </a:lnSpc>
              <a:spcBef>
                <a:spcPts val="204"/>
              </a:spcBef>
            </a:pPr>
            <a:fld id="{81D60167-4931-47E6-BA6A-407CBD079E47}" type="slidenum">
              <a:rPr spc="-50" dirty="0"/>
              <a:t>‹#›</a:t>
            </a:fld>
            <a:endParaRPr spc="-50"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3200" b="0" i="0">
                <a:solidFill>
                  <a:schemeClr val="bg1"/>
                </a:solidFill>
                <a:latin typeface="Bookman Old Style"/>
                <a:cs typeface="Bookman Old Style"/>
              </a:defRPr>
            </a:lvl1pPr>
          </a:lstStyle>
          <a:p>
            <a:endParaRPr/>
          </a:p>
        </p:txBody>
      </p:sp>
      <p:sp>
        <p:nvSpPr>
          <p:cNvPr id="3" name="Holder 3"/>
          <p:cNvSpPr>
            <a:spLocks noGrp="1"/>
          </p:cNvSpPr>
          <p:nvPr>
            <p:ph type="body" idx="1"/>
          </p:nvPr>
        </p:nvSpPr>
        <p:spPr/>
        <p:txBody>
          <a:bodyPr lIns="0" tIns="0" rIns="0" bIns="0"/>
          <a:lstStyle>
            <a:lvl1pPr>
              <a:defRPr sz="2800" b="1" i="0">
                <a:solidFill>
                  <a:srgbClr val="5C6670"/>
                </a:solidFill>
                <a:latin typeface="Calibri"/>
                <a:cs typeface="Calibri"/>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4/3/2024</a:t>
            </a:fld>
            <a:endParaRPr lang="en-US"/>
          </a:p>
        </p:txBody>
      </p:sp>
      <p:sp>
        <p:nvSpPr>
          <p:cNvPr id="6" name="Holder 6"/>
          <p:cNvSpPr>
            <a:spLocks noGrp="1"/>
          </p:cNvSpPr>
          <p:nvPr>
            <p:ph type="sldNum" sz="quarter" idx="7"/>
          </p:nvPr>
        </p:nvSpPr>
        <p:spPr/>
        <p:txBody>
          <a:bodyPr lIns="0" tIns="0" rIns="0" bIns="0"/>
          <a:lstStyle>
            <a:lvl1pPr>
              <a:defRPr sz="1000" b="0" i="0">
                <a:solidFill>
                  <a:srgbClr val="5C6670"/>
                </a:solidFill>
                <a:latin typeface="Calibri"/>
                <a:cs typeface="Calibri"/>
              </a:defRPr>
            </a:lvl1pPr>
          </a:lstStyle>
          <a:p>
            <a:pPr marL="12700">
              <a:lnSpc>
                <a:spcPct val="100000"/>
              </a:lnSpc>
              <a:spcBef>
                <a:spcPts val="204"/>
              </a:spcBef>
            </a:pPr>
            <a:fld id="{81D60167-4931-47E6-BA6A-407CBD079E47}" type="slidenum">
              <a:rPr spc="-50" dirty="0"/>
              <a:t>‹#›</a:t>
            </a:fld>
            <a:endParaRPr spc="-50"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3200" b="0" i="0">
                <a:solidFill>
                  <a:schemeClr val="bg1"/>
                </a:solidFill>
                <a:latin typeface="Bookman Old Style"/>
                <a:cs typeface="Bookman Old Style"/>
              </a:defRPr>
            </a:lvl1pPr>
          </a:lstStyle>
          <a:p>
            <a:endParaRPr/>
          </a:p>
        </p:txBody>
      </p:sp>
      <p:sp>
        <p:nvSpPr>
          <p:cNvPr id="3" name="Holder 3"/>
          <p:cNvSpPr>
            <a:spLocks noGrp="1"/>
          </p:cNvSpPr>
          <p:nvPr>
            <p:ph sz="half" idx="2"/>
          </p:nvPr>
        </p:nvSpPr>
        <p:spPr>
          <a:xfrm>
            <a:off x="457200" y="1577340"/>
            <a:ext cx="3977640" cy="4526280"/>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4709160" y="1577340"/>
            <a:ext cx="3977640" cy="4526280"/>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4/3/2024</a:t>
            </a:fld>
            <a:endParaRPr lang="en-US"/>
          </a:p>
        </p:txBody>
      </p:sp>
      <p:sp>
        <p:nvSpPr>
          <p:cNvPr id="7" name="Holder 7"/>
          <p:cNvSpPr>
            <a:spLocks noGrp="1"/>
          </p:cNvSpPr>
          <p:nvPr>
            <p:ph type="sldNum" sz="quarter" idx="7"/>
          </p:nvPr>
        </p:nvSpPr>
        <p:spPr/>
        <p:txBody>
          <a:bodyPr lIns="0" tIns="0" rIns="0" bIns="0"/>
          <a:lstStyle>
            <a:lvl1pPr>
              <a:defRPr sz="1000" b="0" i="0">
                <a:solidFill>
                  <a:srgbClr val="5C6670"/>
                </a:solidFill>
                <a:latin typeface="Calibri"/>
                <a:cs typeface="Calibri"/>
              </a:defRPr>
            </a:lvl1pPr>
          </a:lstStyle>
          <a:p>
            <a:pPr marL="12700">
              <a:lnSpc>
                <a:spcPct val="100000"/>
              </a:lnSpc>
              <a:spcBef>
                <a:spcPts val="204"/>
              </a:spcBef>
            </a:pPr>
            <a:fld id="{81D60167-4931-47E6-BA6A-407CBD079E47}" type="slidenum">
              <a:rPr spc="-50" dirty="0"/>
              <a:t>‹#›</a:t>
            </a:fld>
            <a:endParaRPr spc="-50"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obj" preserve="1">
  <p:cSld name="Title Only">
    <p:bg>
      <p:bgPr>
        <a:solidFill>
          <a:schemeClr val="bg1"/>
        </a:solidFill>
        <a:effectLst/>
      </p:bgPr>
    </p:bg>
    <p:spTree>
      <p:nvGrpSpPr>
        <p:cNvPr id="1" name=""/>
        <p:cNvGrpSpPr/>
        <p:nvPr/>
      </p:nvGrpSpPr>
      <p:grpSpPr>
        <a:xfrm>
          <a:off x="0" y="0"/>
          <a:ext cx="0" cy="0"/>
          <a:chOff x="0" y="0"/>
          <a:chExt cx="0" cy="0"/>
        </a:xfrm>
      </p:grpSpPr>
      <p:sp>
        <p:nvSpPr>
          <p:cNvPr id="16" name="bg object 16"/>
          <p:cNvSpPr/>
          <p:nvPr/>
        </p:nvSpPr>
        <p:spPr>
          <a:xfrm>
            <a:off x="0" y="0"/>
            <a:ext cx="9144000" cy="6858000"/>
          </a:xfrm>
          <a:custGeom>
            <a:avLst/>
            <a:gdLst/>
            <a:ahLst/>
            <a:cxnLst/>
            <a:rect l="l" t="t" r="r" b="b"/>
            <a:pathLst>
              <a:path w="9144000" h="6858000">
                <a:moveTo>
                  <a:pt x="9144000" y="0"/>
                </a:moveTo>
                <a:lnTo>
                  <a:pt x="0" y="0"/>
                </a:lnTo>
                <a:lnTo>
                  <a:pt x="0" y="6858000"/>
                </a:lnTo>
                <a:lnTo>
                  <a:pt x="9144000" y="6858000"/>
                </a:lnTo>
                <a:lnTo>
                  <a:pt x="9144000" y="0"/>
                </a:lnTo>
                <a:close/>
              </a:path>
            </a:pathLst>
          </a:custGeom>
          <a:solidFill>
            <a:srgbClr val="488BC9"/>
          </a:solidFill>
        </p:spPr>
        <p:txBody>
          <a:bodyPr wrap="square" lIns="0" tIns="0" rIns="0" bIns="0" rtlCol="0"/>
          <a:lstStyle/>
          <a:p>
            <a:endParaRPr/>
          </a:p>
        </p:txBody>
      </p:sp>
      <p:sp>
        <p:nvSpPr>
          <p:cNvPr id="17" name="bg object 17"/>
          <p:cNvSpPr/>
          <p:nvPr/>
        </p:nvSpPr>
        <p:spPr>
          <a:xfrm>
            <a:off x="7800385" y="6165438"/>
            <a:ext cx="589915" cy="515620"/>
          </a:xfrm>
          <a:custGeom>
            <a:avLst/>
            <a:gdLst/>
            <a:ahLst/>
            <a:cxnLst/>
            <a:rect l="l" t="t" r="r" b="b"/>
            <a:pathLst>
              <a:path w="589915" h="515620">
                <a:moveTo>
                  <a:pt x="566617" y="515386"/>
                </a:moveTo>
                <a:lnTo>
                  <a:pt x="23232" y="515386"/>
                </a:lnTo>
                <a:lnTo>
                  <a:pt x="10056" y="512847"/>
                </a:lnTo>
                <a:lnTo>
                  <a:pt x="2092" y="505914"/>
                </a:lnTo>
                <a:lnTo>
                  <a:pt x="0" y="495612"/>
                </a:lnTo>
                <a:lnTo>
                  <a:pt x="4440" y="482967"/>
                </a:lnTo>
                <a:lnTo>
                  <a:pt x="276133" y="13475"/>
                </a:lnTo>
                <a:lnTo>
                  <a:pt x="284868" y="3368"/>
                </a:lnTo>
                <a:lnTo>
                  <a:pt x="294924" y="0"/>
                </a:lnTo>
                <a:lnTo>
                  <a:pt x="304981" y="3368"/>
                </a:lnTo>
                <a:lnTo>
                  <a:pt x="313716" y="13475"/>
                </a:lnTo>
                <a:lnTo>
                  <a:pt x="585408" y="482967"/>
                </a:lnTo>
                <a:lnTo>
                  <a:pt x="589849" y="495612"/>
                </a:lnTo>
                <a:lnTo>
                  <a:pt x="587757" y="505914"/>
                </a:lnTo>
                <a:lnTo>
                  <a:pt x="579793" y="512847"/>
                </a:lnTo>
                <a:lnTo>
                  <a:pt x="566617" y="515386"/>
                </a:lnTo>
                <a:close/>
              </a:path>
            </a:pathLst>
          </a:custGeom>
          <a:solidFill>
            <a:srgbClr val="2A9841"/>
          </a:solidFill>
        </p:spPr>
        <p:txBody>
          <a:bodyPr wrap="square" lIns="0" tIns="0" rIns="0" bIns="0" rtlCol="0"/>
          <a:lstStyle/>
          <a:p>
            <a:endParaRPr/>
          </a:p>
        </p:txBody>
      </p:sp>
      <p:pic>
        <p:nvPicPr>
          <p:cNvPr id="18" name="bg object 18"/>
          <p:cNvPicPr/>
          <p:nvPr/>
        </p:nvPicPr>
        <p:blipFill>
          <a:blip r:embed="rId2" cstate="print"/>
          <a:stretch>
            <a:fillRect/>
          </a:stretch>
        </p:blipFill>
        <p:spPr>
          <a:xfrm>
            <a:off x="8004093" y="6206645"/>
            <a:ext cx="196526" cy="193733"/>
          </a:xfrm>
          <a:prstGeom prst="rect">
            <a:avLst/>
          </a:prstGeom>
        </p:spPr>
      </p:pic>
      <p:pic>
        <p:nvPicPr>
          <p:cNvPr id="19" name="bg object 19"/>
          <p:cNvPicPr/>
          <p:nvPr/>
        </p:nvPicPr>
        <p:blipFill>
          <a:blip r:embed="rId3" cstate="print"/>
          <a:stretch>
            <a:fillRect/>
          </a:stretch>
        </p:blipFill>
        <p:spPr>
          <a:xfrm>
            <a:off x="7938715" y="6460921"/>
            <a:ext cx="317496" cy="161314"/>
          </a:xfrm>
          <a:prstGeom prst="rect">
            <a:avLst/>
          </a:prstGeom>
        </p:spPr>
      </p:pic>
      <p:sp>
        <p:nvSpPr>
          <p:cNvPr id="20" name="bg object 20"/>
          <p:cNvSpPr/>
          <p:nvPr/>
        </p:nvSpPr>
        <p:spPr>
          <a:xfrm>
            <a:off x="8408492" y="6655053"/>
            <a:ext cx="51435" cy="26034"/>
          </a:xfrm>
          <a:custGeom>
            <a:avLst/>
            <a:gdLst/>
            <a:ahLst/>
            <a:cxnLst/>
            <a:rect l="l" t="t" r="r" b="b"/>
            <a:pathLst>
              <a:path w="51434" h="26034">
                <a:moveTo>
                  <a:pt x="17221" y="393"/>
                </a:moveTo>
                <a:lnTo>
                  <a:pt x="0" y="393"/>
                </a:lnTo>
                <a:lnTo>
                  <a:pt x="0" y="4292"/>
                </a:lnTo>
                <a:lnTo>
                  <a:pt x="393" y="4686"/>
                </a:lnTo>
                <a:lnTo>
                  <a:pt x="6261" y="4686"/>
                </a:lnTo>
                <a:lnTo>
                  <a:pt x="6261" y="25387"/>
                </a:lnTo>
                <a:lnTo>
                  <a:pt x="10960" y="25387"/>
                </a:lnTo>
                <a:lnTo>
                  <a:pt x="10960" y="4686"/>
                </a:lnTo>
                <a:lnTo>
                  <a:pt x="17221" y="4686"/>
                </a:lnTo>
                <a:lnTo>
                  <a:pt x="17221" y="393"/>
                </a:lnTo>
                <a:close/>
              </a:path>
              <a:path w="51434" h="26034">
                <a:moveTo>
                  <a:pt x="51282" y="25387"/>
                </a:moveTo>
                <a:lnTo>
                  <a:pt x="50901" y="24599"/>
                </a:lnTo>
                <a:lnTo>
                  <a:pt x="48539" y="11328"/>
                </a:lnTo>
                <a:lnTo>
                  <a:pt x="46583" y="393"/>
                </a:lnTo>
                <a:lnTo>
                  <a:pt x="46583" y="0"/>
                </a:lnTo>
                <a:lnTo>
                  <a:pt x="45021" y="0"/>
                </a:lnTo>
                <a:lnTo>
                  <a:pt x="45021" y="393"/>
                </a:lnTo>
                <a:lnTo>
                  <a:pt x="36804" y="17183"/>
                </a:lnTo>
                <a:lnTo>
                  <a:pt x="34074" y="11328"/>
                </a:lnTo>
                <a:lnTo>
                  <a:pt x="28968" y="393"/>
                </a:lnTo>
                <a:lnTo>
                  <a:pt x="28575" y="0"/>
                </a:lnTo>
                <a:lnTo>
                  <a:pt x="27012" y="0"/>
                </a:lnTo>
                <a:lnTo>
                  <a:pt x="27012" y="393"/>
                </a:lnTo>
                <a:lnTo>
                  <a:pt x="22707" y="24599"/>
                </a:lnTo>
                <a:lnTo>
                  <a:pt x="22707" y="25387"/>
                </a:lnTo>
                <a:lnTo>
                  <a:pt x="27406" y="25387"/>
                </a:lnTo>
                <a:lnTo>
                  <a:pt x="27457" y="24599"/>
                </a:lnTo>
                <a:lnTo>
                  <a:pt x="29362" y="11328"/>
                </a:lnTo>
                <a:lnTo>
                  <a:pt x="36017" y="25387"/>
                </a:lnTo>
                <a:lnTo>
                  <a:pt x="36017" y="25781"/>
                </a:lnTo>
                <a:lnTo>
                  <a:pt x="37579" y="25781"/>
                </a:lnTo>
                <a:lnTo>
                  <a:pt x="37973" y="25387"/>
                </a:lnTo>
                <a:lnTo>
                  <a:pt x="41630" y="17183"/>
                </a:lnTo>
                <a:lnTo>
                  <a:pt x="44234" y="11328"/>
                </a:lnTo>
                <a:lnTo>
                  <a:pt x="46202" y="24993"/>
                </a:lnTo>
                <a:lnTo>
                  <a:pt x="46583" y="25387"/>
                </a:lnTo>
                <a:lnTo>
                  <a:pt x="51282" y="25387"/>
                </a:lnTo>
                <a:close/>
              </a:path>
            </a:pathLst>
          </a:custGeom>
          <a:solidFill>
            <a:srgbClr val="2A9841"/>
          </a:solidFill>
        </p:spPr>
        <p:txBody>
          <a:bodyPr wrap="square" lIns="0" tIns="0" rIns="0" bIns="0" rtlCol="0"/>
          <a:lstStyle/>
          <a:p>
            <a:endParaRPr/>
          </a:p>
        </p:txBody>
      </p:sp>
      <p:sp>
        <p:nvSpPr>
          <p:cNvPr id="21" name="bg object 21"/>
          <p:cNvSpPr/>
          <p:nvPr/>
        </p:nvSpPr>
        <p:spPr>
          <a:xfrm>
            <a:off x="8215754" y="6164852"/>
            <a:ext cx="586740" cy="513080"/>
          </a:xfrm>
          <a:custGeom>
            <a:avLst/>
            <a:gdLst/>
            <a:ahLst/>
            <a:cxnLst/>
            <a:rect l="l" t="t" r="r" b="b"/>
            <a:pathLst>
              <a:path w="586740" h="513079">
                <a:moveTo>
                  <a:pt x="293358" y="512652"/>
                </a:moveTo>
                <a:lnTo>
                  <a:pt x="283302" y="509283"/>
                </a:lnTo>
                <a:lnTo>
                  <a:pt x="274567" y="499176"/>
                </a:lnTo>
                <a:lnTo>
                  <a:pt x="4440" y="32419"/>
                </a:lnTo>
                <a:lnTo>
                  <a:pt x="0" y="19773"/>
                </a:lnTo>
                <a:lnTo>
                  <a:pt x="2092" y="9471"/>
                </a:lnTo>
                <a:lnTo>
                  <a:pt x="10056" y="2538"/>
                </a:lnTo>
                <a:lnTo>
                  <a:pt x="23232" y="0"/>
                </a:lnTo>
                <a:lnTo>
                  <a:pt x="563485" y="0"/>
                </a:lnTo>
                <a:lnTo>
                  <a:pt x="576661" y="2538"/>
                </a:lnTo>
                <a:lnTo>
                  <a:pt x="584625" y="9471"/>
                </a:lnTo>
                <a:lnTo>
                  <a:pt x="586717" y="19773"/>
                </a:lnTo>
                <a:lnTo>
                  <a:pt x="582276" y="32419"/>
                </a:lnTo>
                <a:lnTo>
                  <a:pt x="312150" y="499176"/>
                </a:lnTo>
                <a:lnTo>
                  <a:pt x="303415" y="509283"/>
                </a:lnTo>
                <a:lnTo>
                  <a:pt x="293358" y="512652"/>
                </a:lnTo>
                <a:close/>
              </a:path>
            </a:pathLst>
          </a:custGeom>
          <a:solidFill>
            <a:srgbClr val="465154"/>
          </a:solidFill>
        </p:spPr>
        <p:txBody>
          <a:bodyPr wrap="square" lIns="0" tIns="0" rIns="0" bIns="0" rtlCol="0"/>
          <a:lstStyle/>
          <a:p>
            <a:endParaRPr/>
          </a:p>
        </p:txBody>
      </p:sp>
      <p:pic>
        <p:nvPicPr>
          <p:cNvPr id="22" name="bg object 22"/>
          <p:cNvPicPr/>
          <p:nvPr/>
        </p:nvPicPr>
        <p:blipFill>
          <a:blip r:embed="rId4" cstate="print"/>
          <a:stretch>
            <a:fillRect/>
          </a:stretch>
        </p:blipFill>
        <p:spPr>
          <a:xfrm>
            <a:off x="8407326" y="6474201"/>
            <a:ext cx="200441" cy="163072"/>
          </a:xfrm>
          <a:prstGeom prst="rect">
            <a:avLst/>
          </a:prstGeom>
        </p:spPr>
      </p:pic>
      <p:pic>
        <p:nvPicPr>
          <p:cNvPr id="23" name="bg object 23"/>
          <p:cNvPicPr/>
          <p:nvPr/>
        </p:nvPicPr>
        <p:blipFill>
          <a:blip r:embed="rId5" cstate="print"/>
          <a:stretch>
            <a:fillRect/>
          </a:stretch>
        </p:blipFill>
        <p:spPr>
          <a:xfrm>
            <a:off x="8395581" y="6193365"/>
            <a:ext cx="65769" cy="77337"/>
          </a:xfrm>
          <a:prstGeom prst="rect">
            <a:avLst/>
          </a:prstGeom>
        </p:spPr>
      </p:pic>
      <p:pic>
        <p:nvPicPr>
          <p:cNvPr id="24" name="bg object 24"/>
          <p:cNvPicPr/>
          <p:nvPr/>
        </p:nvPicPr>
        <p:blipFill>
          <a:blip r:embed="rId6" cstate="print"/>
          <a:stretch>
            <a:fillRect/>
          </a:stretch>
        </p:blipFill>
        <p:spPr>
          <a:xfrm>
            <a:off x="8487581" y="6194146"/>
            <a:ext cx="65769" cy="75384"/>
          </a:xfrm>
          <a:prstGeom prst="rect">
            <a:avLst/>
          </a:prstGeom>
        </p:spPr>
      </p:pic>
      <p:sp>
        <p:nvSpPr>
          <p:cNvPr id="25" name="bg object 25"/>
          <p:cNvSpPr/>
          <p:nvPr/>
        </p:nvSpPr>
        <p:spPr>
          <a:xfrm>
            <a:off x="8580755" y="6194146"/>
            <a:ext cx="48895" cy="75565"/>
          </a:xfrm>
          <a:custGeom>
            <a:avLst/>
            <a:gdLst/>
            <a:ahLst/>
            <a:cxnLst/>
            <a:rect l="l" t="t" r="r" b="b"/>
            <a:pathLst>
              <a:path w="48895" h="75564">
                <a:moveTo>
                  <a:pt x="47761" y="75384"/>
                </a:moveTo>
                <a:lnTo>
                  <a:pt x="782" y="75384"/>
                </a:lnTo>
                <a:lnTo>
                  <a:pt x="0" y="74603"/>
                </a:lnTo>
                <a:lnTo>
                  <a:pt x="0" y="2343"/>
                </a:lnTo>
                <a:lnTo>
                  <a:pt x="0" y="1171"/>
                </a:lnTo>
                <a:lnTo>
                  <a:pt x="782" y="0"/>
                </a:lnTo>
                <a:lnTo>
                  <a:pt x="47761" y="0"/>
                </a:lnTo>
                <a:lnTo>
                  <a:pt x="48544" y="1171"/>
                </a:lnTo>
                <a:lnTo>
                  <a:pt x="48544" y="14842"/>
                </a:lnTo>
                <a:lnTo>
                  <a:pt x="47761" y="16014"/>
                </a:lnTo>
                <a:lnTo>
                  <a:pt x="16833" y="16014"/>
                </a:lnTo>
                <a:lnTo>
                  <a:pt x="16833" y="29294"/>
                </a:lnTo>
                <a:lnTo>
                  <a:pt x="42280" y="29294"/>
                </a:lnTo>
                <a:lnTo>
                  <a:pt x="43455" y="30075"/>
                </a:lnTo>
                <a:lnTo>
                  <a:pt x="43455" y="44136"/>
                </a:lnTo>
                <a:lnTo>
                  <a:pt x="42280" y="44918"/>
                </a:lnTo>
                <a:lnTo>
                  <a:pt x="16833" y="44918"/>
                </a:lnTo>
                <a:lnTo>
                  <a:pt x="16833" y="59760"/>
                </a:lnTo>
                <a:lnTo>
                  <a:pt x="47761" y="59760"/>
                </a:lnTo>
                <a:lnTo>
                  <a:pt x="48544" y="60541"/>
                </a:lnTo>
                <a:lnTo>
                  <a:pt x="48544" y="74603"/>
                </a:lnTo>
                <a:lnTo>
                  <a:pt x="47761" y="75384"/>
                </a:lnTo>
                <a:close/>
              </a:path>
            </a:pathLst>
          </a:custGeom>
          <a:solidFill>
            <a:srgbClr val="FEFEFE"/>
          </a:solidFill>
        </p:spPr>
        <p:txBody>
          <a:bodyPr wrap="square" lIns="0" tIns="0" rIns="0" bIns="0" rtlCol="0"/>
          <a:lstStyle/>
          <a:p>
            <a:endParaRPr/>
          </a:p>
        </p:txBody>
      </p:sp>
      <p:sp>
        <p:nvSpPr>
          <p:cNvPr id="26" name="bg object 26"/>
          <p:cNvSpPr/>
          <p:nvPr/>
        </p:nvSpPr>
        <p:spPr>
          <a:xfrm>
            <a:off x="8311937" y="6295700"/>
            <a:ext cx="394335" cy="206375"/>
          </a:xfrm>
          <a:custGeom>
            <a:avLst/>
            <a:gdLst/>
            <a:ahLst/>
            <a:cxnLst/>
            <a:rect l="l" t="t" r="r" b="b"/>
            <a:pathLst>
              <a:path w="394334" h="206375">
                <a:moveTo>
                  <a:pt x="203830" y="205842"/>
                </a:moveTo>
                <a:lnTo>
                  <a:pt x="84818" y="163267"/>
                </a:lnTo>
                <a:lnTo>
                  <a:pt x="2997" y="21873"/>
                </a:lnTo>
                <a:lnTo>
                  <a:pt x="0" y="13347"/>
                </a:lnTo>
                <a:lnTo>
                  <a:pt x="1333" y="6395"/>
                </a:lnTo>
                <a:lnTo>
                  <a:pt x="6630" y="1714"/>
                </a:lnTo>
                <a:lnTo>
                  <a:pt x="15524" y="0"/>
                </a:lnTo>
                <a:lnTo>
                  <a:pt x="381957" y="0"/>
                </a:lnTo>
                <a:lnTo>
                  <a:pt x="383523" y="390"/>
                </a:lnTo>
                <a:lnTo>
                  <a:pt x="172119" y="178891"/>
                </a:lnTo>
                <a:lnTo>
                  <a:pt x="172119" y="179672"/>
                </a:lnTo>
                <a:lnTo>
                  <a:pt x="275893" y="179672"/>
                </a:lnTo>
                <a:lnTo>
                  <a:pt x="203830" y="205842"/>
                </a:lnTo>
                <a:close/>
              </a:path>
              <a:path w="394334" h="206375">
                <a:moveTo>
                  <a:pt x="275893" y="179672"/>
                </a:moveTo>
                <a:lnTo>
                  <a:pt x="172511" y="179672"/>
                </a:lnTo>
                <a:lnTo>
                  <a:pt x="172511" y="179281"/>
                </a:lnTo>
                <a:lnTo>
                  <a:pt x="394093" y="14451"/>
                </a:lnTo>
                <a:lnTo>
                  <a:pt x="393701" y="16795"/>
                </a:lnTo>
                <a:lnTo>
                  <a:pt x="392919" y="19139"/>
                </a:lnTo>
                <a:lnTo>
                  <a:pt x="391353" y="21873"/>
                </a:lnTo>
                <a:lnTo>
                  <a:pt x="306008" y="168735"/>
                </a:lnTo>
                <a:lnTo>
                  <a:pt x="275893" y="179672"/>
                </a:lnTo>
                <a:close/>
              </a:path>
            </a:pathLst>
          </a:custGeom>
          <a:solidFill>
            <a:srgbClr val="5388CE"/>
          </a:solidFill>
        </p:spPr>
        <p:txBody>
          <a:bodyPr wrap="square" lIns="0" tIns="0" rIns="0" bIns="0" rtlCol="0"/>
          <a:lstStyle/>
          <a:p>
            <a:endParaRPr/>
          </a:p>
        </p:txBody>
      </p:sp>
      <p:pic>
        <p:nvPicPr>
          <p:cNvPr id="27" name="bg object 27"/>
          <p:cNvPicPr/>
          <p:nvPr/>
        </p:nvPicPr>
        <p:blipFill>
          <a:blip r:embed="rId7" cstate="print"/>
          <a:stretch>
            <a:fillRect/>
          </a:stretch>
        </p:blipFill>
        <p:spPr>
          <a:xfrm>
            <a:off x="8377964" y="6295700"/>
            <a:ext cx="329241" cy="187093"/>
          </a:xfrm>
          <a:prstGeom prst="rect">
            <a:avLst/>
          </a:prstGeom>
        </p:spPr>
      </p:pic>
      <p:sp>
        <p:nvSpPr>
          <p:cNvPr id="2" name="Holder 2"/>
          <p:cNvSpPr>
            <a:spLocks noGrp="1"/>
          </p:cNvSpPr>
          <p:nvPr>
            <p:ph type="title"/>
          </p:nvPr>
        </p:nvSpPr>
        <p:spPr/>
        <p:txBody>
          <a:bodyPr lIns="0" tIns="0" rIns="0" bIns="0"/>
          <a:lstStyle>
            <a:lvl1pPr>
              <a:defRPr sz="3200" b="0" i="0">
                <a:solidFill>
                  <a:schemeClr val="bg1"/>
                </a:solidFill>
                <a:latin typeface="Bookman Old Style"/>
                <a:cs typeface="Bookman Old Style"/>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4/3/2024</a:t>
            </a:fld>
            <a:endParaRPr lang="en-US"/>
          </a:p>
        </p:txBody>
      </p:sp>
      <p:sp>
        <p:nvSpPr>
          <p:cNvPr id="5" name="Holder 5"/>
          <p:cNvSpPr>
            <a:spLocks noGrp="1"/>
          </p:cNvSpPr>
          <p:nvPr>
            <p:ph type="sldNum" sz="quarter" idx="7"/>
          </p:nvPr>
        </p:nvSpPr>
        <p:spPr/>
        <p:txBody>
          <a:bodyPr lIns="0" tIns="0" rIns="0" bIns="0"/>
          <a:lstStyle>
            <a:lvl1pPr>
              <a:defRPr sz="1000" b="0" i="0">
                <a:solidFill>
                  <a:srgbClr val="5C6670"/>
                </a:solidFill>
                <a:latin typeface="Calibri"/>
                <a:cs typeface="Calibri"/>
              </a:defRPr>
            </a:lvl1pPr>
          </a:lstStyle>
          <a:p>
            <a:pPr marL="12700">
              <a:lnSpc>
                <a:spcPct val="100000"/>
              </a:lnSpc>
              <a:spcBef>
                <a:spcPts val="204"/>
              </a:spcBef>
            </a:pPr>
            <a:fld id="{81D60167-4931-47E6-BA6A-407CBD079E47}" type="slidenum">
              <a:rPr spc="-50" dirty="0"/>
              <a:t>‹#›</a:t>
            </a:fld>
            <a:endParaRPr spc="-50"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obj" preserve="1">
  <p:cSld name="Blank">
    <p:bg>
      <p:bgPr>
        <a:solidFill>
          <a:schemeClr val="bg1"/>
        </a:solidFill>
        <a:effectLst/>
      </p:bgPr>
    </p:bg>
    <p:spTree>
      <p:nvGrpSpPr>
        <p:cNvPr id="1" name=""/>
        <p:cNvGrpSpPr/>
        <p:nvPr/>
      </p:nvGrpSpPr>
      <p:grpSpPr>
        <a:xfrm>
          <a:off x="0" y="0"/>
          <a:ext cx="0" cy="0"/>
          <a:chOff x="0" y="0"/>
          <a:chExt cx="0" cy="0"/>
        </a:xfrm>
      </p:grpSpPr>
      <p:sp>
        <p:nvSpPr>
          <p:cNvPr id="16" name="bg object 16"/>
          <p:cNvSpPr/>
          <p:nvPr/>
        </p:nvSpPr>
        <p:spPr>
          <a:xfrm>
            <a:off x="0" y="0"/>
            <a:ext cx="9144000" cy="6858000"/>
          </a:xfrm>
          <a:custGeom>
            <a:avLst/>
            <a:gdLst/>
            <a:ahLst/>
            <a:cxnLst/>
            <a:rect l="l" t="t" r="r" b="b"/>
            <a:pathLst>
              <a:path w="9144000" h="6858000">
                <a:moveTo>
                  <a:pt x="9144000" y="0"/>
                </a:moveTo>
                <a:lnTo>
                  <a:pt x="0" y="0"/>
                </a:lnTo>
                <a:lnTo>
                  <a:pt x="0" y="6858000"/>
                </a:lnTo>
                <a:lnTo>
                  <a:pt x="9144000" y="6858000"/>
                </a:lnTo>
                <a:lnTo>
                  <a:pt x="9144000" y="0"/>
                </a:lnTo>
                <a:close/>
              </a:path>
            </a:pathLst>
          </a:custGeom>
          <a:solidFill>
            <a:srgbClr val="488BC9"/>
          </a:solidFill>
        </p:spPr>
        <p:txBody>
          <a:bodyPr wrap="square" lIns="0" tIns="0" rIns="0" bIns="0" rtlCol="0"/>
          <a:lstStyle/>
          <a:p>
            <a:endParaRPr/>
          </a:p>
        </p:txBody>
      </p:sp>
      <p:sp>
        <p:nvSpPr>
          <p:cNvPr id="17" name="bg object 17"/>
          <p:cNvSpPr/>
          <p:nvPr/>
        </p:nvSpPr>
        <p:spPr>
          <a:xfrm>
            <a:off x="7800385" y="6165438"/>
            <a:ext cx="589915" cy="515620"/>
          </a:xfrm>
          <a:custGeom>
            <a:avLst/>
            <a:gdLst/>
            <a:ahLst/>
            <a:cxnLst/>
            <a:rect l="l" t="t" r="r" b="b"/>
            <a:pathLst>
              <a:path w="589915" h="515620">
                <a:moveTo>
                  <a:pt x="566617" y="515386"/>
                </a:moveTo>
                <a:lnTo>
                  <a:pt x="23232" y="515386"/>
                </a:lnTo>
                <a:lnTo>
                  <a:pt x="10056" y="512847"/>
                </a:lnTo>
                <a:lnTo>
                  <a:pt x="2092" y="505914"/>
                </a:lnTo>
                <a:lnTo>
                  <a:pt x="0" y="495612"/>
                </a:lnTo>
                <a:lnTo>
                  <a:pt x="4440" y="482967"/>
                </a:lnTo>
                <a:lnTo>
                  <a:pt x="276133" y="13475"/>
                </a:lnTo>
                <a:lnTo>
                  <a:pt x="284868" y="3368"/>
                </a:lnTo>
                <a:lnTo>
                  <a:pt x="294924" y="0"/>
                </a:lnTo>
                <a:lnTo>
                  <a:pt x="304981" y="3368"/>
                </a:lnTo>
                <a:lnTo>
                  <a:pt x="313716" y="13475"/>
                </a:lnTo>
                <a:lnTo>
                  <a:pt x="585408" y="482967"/>
                </a:lnTo>
                <a:lnTo>
                  <a:pt x="589849" y="495612"/>
                </a:lnTo>
                <a:lnTo>
                  <a:pt x="587757" y="505914"/>
                </a:lnTo>
                <a:lnTo>
                  <a:pt x="579793" y="512847"/>
                </a:lnTo>
                <a:lnTo>
                  <a:pt x="566617" y="515386"/>
                </a:lnTo>
                <a:close/>
              </a:path>
            </a:pathLst>
          </a:custGeom>
          <a:solidFill>
            <a:srgbClr val="2A9841"/>
          </a:solidFill>
        </p:spPr>
        <p:txBody>
          <a:bodyPr wrap="square" lIns="0" tIns="0" rIns="0" bIns="0" rtlCol="0"/>
          <a:lstStyle/>
          <a:p>
            <a:endParaRPr/>
          </a:p>
        </p:txBody>
      </p:sp>
      <p:pic>
        <p:nvPicPr>
          <p:cNvPr id="18" name="bg object 18"/>
          <p:cNvPicPr/>
          <p:nvPr/>
        </p:nvPicPr>
        <p:blipFill>
          <a:blip r:embed="rId2" cstate="print"/>
          <a:stretch>
            <a:fillRect/>
          </a:stretch>
        </p:blipFill>
        <p:spPr>
          <a:xfrm>
            <a:off x="8004093" y="6206645"/>
            <a:ext cx="196526" cy="193733"/>
          </a:xfrm>
          <a:prstGeom prst="rect">
            <a:avLst/>
          </a:prstGeom>
        </p:spPr>
      </p:pic>
      <p:pic>
        <p:nvPicPr>
          <p:cNvPr id="19" name="bg object 19"/>
          <p:cNvPicPr/>
          <p:nvPr/>
        </p:nvPicPr>
        <p:blipFill>
          <a:blip r:embed="rId3" cstate="print"/>
          <a:stretch>
            <a:fillRect/>
          </a:stretch>
        </p:blipFill>
        <p:spPr>
          <a:xfrm>
            <a:off x="7938715" y="6460921"/>
            <a:ext cx="317496" cy="161314"/>
          </a:xfrm>
          <a:prstGeom prst="rect">
            <a:avLst/>
          </a:prstGeom>
        </p:spPr>
      </p:pic>
      <p:sp>
        <p:nvSpPr>
          <p:cNvPr id="20" name="bg object 20"/>
          <p:cNvSpPr/>
          <p:nvPr/>
        </p:nvSpPr>
        <p:spPr>
          <a:xfrm>
            <a:off x="8408492" y="6655053"/>
            <a:ext cx="51435" cy="26034"/>
          </a:xfrm>
          <a:custGeom>
            <a:avLst/>
            <a:gdLst/>
            <a:ahLst/>
            <a:cxnLst/>
            <a:rect l="l" t="t" r="r" b="b"/>
            <a:pathLst>
              <a:path w="51434" h="26034">
                <a:moveTo>
                  <a:pt x="17221" y="393"/>
                </a:moveTo>
                <a:lnTo>
                  <a:pt x="0" y="393"/>
                </a:lnTo>
                <a:lnTo>
                  <a:pt x="0" y="4292"/>
                </a:lnTo>
                <a:lnTo>
                  <a:pt x="393" y="4686"/>
                </a:lnTo>
                <a:lnTo>
                  <a:pt x="6261" y="4686"/>
                </a:lnTo>
                <a:lnTo>
                  <a:pt x="6261" y="25387"/>
                </a:lnTo>
                <a:lnTo>
                  <a:pt x="10960" y="25387"/>
                </a:lnTo>
                <a:lnTo>
                  <a:pt x="10960" y="4686"/>
                </a:lnTo>
                <a:lnTo>
                  <a:pt x="17221" y="4686"/>
                </a:lnTo>
                <a:lnTo>
                  <a:pt x="17221" y="393"/>
                </a:lnTo>
                <a:close/>
              </a:path>
              <a:path w="51434" h="26034">
                <a:moveTo>
                  <a:pt x="51282" y="25387"/>
                </a:moveTo>
                <a:lnTo>
                  <a:pt x="50901" y="24599"/>
                </a:lnTo>
                <a:lnTo>
                  <a:pt x="48539" y="11328"/>
                </a:lnTo>
                <a:lnTo>
                  <a:pt x="46583" y="393"/>
                </a:lnTo>
                <a:lnTo>
                  <a:pt x="46583" y="0"/>
                </a:lnTo>
                <a:lnTo>
                  <a:pt x="45021" y="0"/>
                </a:lnTo>
                <a:lnTo>
                  <a:pt x="45021" y="393"/>
                </a:lnTo>
                <a:lnTo>
                  <a:pt x="36804" y="17183"/>
                </a:lnTo>
                <a:lnTo>
                  <a:pt x="34074" y="11328"/>
                </a:lnTo>
                <a:lnTo>
                  <a:pt x="28968" y="393"/>
                </a:lnTo>
                <a:lnTo>
                  <a:pt x="28575" y="0"/>
                </a:lnTo>
                <a:lnTo>
                  <a:pt x="27012" y="0"/>
                </a:lnTo>
                <a:lnTo>
                  <a:pt x="27012" y="393"/>
                </a:lnTo>
                <a:lnTo>
                  <a:pt x="22707" y="24599"/>
                </a:lnTo>
                <a:lnTo>
                  <a:pt x="22707" y="25387"/>
                </a:lnTo>
                <a:lnTo>
                  <a:pt x="27406" y="25387"/>
                </a:lnTo>
                <a:lnTo>
                  <a:pt x="27457" y="24599"/>
                </a:lnTo>
                <a:lnTo>
                  <a:pt x="29362" y="11328"/>
                </a:lnTo>
                <a:lnTo>
                  <a:pt x="36017" y="25387"/>
                </a:lnTo>
                <a:lnTo>
                  <a:pt x="36017" y="25781"/>
                </a:lnTo>
                <a:lnTo>
                  <a:pt x="37579" y="25781"/>
                </a:lnTo>
                <a:lnTo>
                  <a:pt x="37973" y="25387"/>
                </a:lnTo>
                <a:lnTo>
                  <a:pt x="41630" y="17183"/>
                </a:lnTo>
                <a:lnTo>
                  <a:pt x="44234" y="11328"/>
                </a:lnTo>
                <a:lnTo>
                  <a:pt x="46202" y="24993"/>
                </a:lnTo>
                <a:lnTo>
                  <a:pt x="46583" y="25387"/>
                </a:lnTo>
                <a:lnTo>
                  <a:pt x="51282" y="25387"/>
                </a:lnTo>
                <a:close/>
              </a:path>
            </a:pathLst>
          </a:custGeom>
          <a:solidFill>
            <a:srgbClr val="2A9841"/>
          </a:solidFill>
        </p:spPr>
        <p:txBody>
          <a:bodyPr wrap="square" lIns="0" tIns="0" rIns="0" bIns="0" rtlCol="0"/>
          <a:lstStyle/>
          <a:p>
            <a:endParaRPr/>
          </a:p>
        </p:txBody>
      </p:sp>
      <p:sp>
        <p:nvSpPr>
          <p:cNvPr id="21" name="bg object 21"/>
          <p:cNvSpPr/>
          <p:nvPr/>
        </p:nvSpPr>
        <p:spPr>
          <a:xfrm>
            <a:off x="8215754" y="6164852"/>
            <a:ext cx="586740" cy="513080"/>
          </a:xfrm>
          <a:custGeom>
            <a:avLst/>
            <a:gdLst/>
            <a:ahLst/>
            <a:cxnLst/>
            <a:rect l="l" t="t" r="r" b="b"/>
            <a:pathLst>
              <a:path w="586740" h="513079">
                <a:moveTo>
                  <a:pt x="293358" y="512652"/>
                </a:moveTo>
                <a:lnTo>
                  <a:pt x="283302" y="509283"/>
                </a:lnTo>
                <a:lnTo>
                  <a:pt x="274567" y="499176"/>
                </a:lnTo>
                <a:lnTo>
                  <a:pt x="4440" y="32419"/>
                </a:lnTo>
                <a:lnTo>
                  <a:pt x="0" y="19773"/>
                </a:lnTo>
                <a:lnTo>
                  <a:pt x="2092" y="9471"/>
                </a:lnTo>
                <a:lnTo>
                  <a:pt x="10056" y="2538"/>
                </a:lnTo>
                <a:lnTo>
                  <a:pt x="23232" y="0"/>
                </a:lnTo>
                <a:lnTo>
                  <a:pt x="563485" y="0"/>
                </a:lnTo>
                <a:lnTo>
                  <a:pt x="576661" y="2538"/>
                </a:lnTo>
                <a:lnTo>
                  <a:pt x="584625" y="9471"/>
                </a:lnTo>
                <a:lnTo>
                  <a:pt x="586717" y="19773"/>
                </a:lnTo>
                <a:lnTo>
                  <a:pt x="582276" y="32419"/>
                </a:lnTo>
                <a:lnTo>
                  <a:pt x="312150" y="499176"/>
                </a:lnTo>
                <a:lnTo>
                  <a:pt x="303415" y="509283"/>
                </a:lnTo>
                <a:lnTo>
                  <a:pt x="293358" y="512652"/>
                </a:lnTo>
                <a:close/>
              </a:path>
            </a:pathLst>
          </a:custGeom>
          <a:solidFill>
            <a:srgbClr val="465154"/>
          </a:solidFill>
        </p:spPr>
        <p:txBody>
          <a:bodyPr wrap="square" lIns="0" tIns="0" rIns="0" bIns="0" rtlCol="0"/>
          <a:lstStyle/>
          <a:p>
            <a:endParaRPr/>
          </a:p>
        </p:txBody>
      </p:sp>
      <p:pic>
        <p:nvPicPr>
          <p:cNvPr id="22" name="bg object 22"/>
          <p:cNvPicPr/>
          <p:nvPr/>
        </p:nvPicPr>
        <p:blipFill>
          <a:blip r:embed="rId4" cstate="print"/>
          <a:stretch>
            <a:fillRect/>
          </a:stretch>
        </p:blipFill>
        <p:spPr>
          <a:xfrm>
            <a:off x="8407326" y="6474201"/>
            <a:ext cx="200441" cy="163072"/>
          </a:xfrm>
          <a:prstGeom prst="rect">
            <a:avLst/>
          </a:prstGeom>
        </p:spPr>
      </p:pic>
      <p:pic>
        <p:nvPicPr>
          <p:cNvPr id="23" name="bg object 23"/>
          <p:cNvPicPr/>
          <p:nvPr/>
        </p:nvPicPr>
        <p:blipFill>
          <a:blip r:embed="rId5" cstate="print"/>
          <a:stretch>
            <a:fillRect/>
          </a:stretch>
        </p:blipFill>
        <p:spPr>
          <a:xfrm>
            <a:off x="8395581" y="6193365"/>
            <a:ext cx="65769" cy="77337"/>
          </a:xfrm>
          <a:prstGeom prst="rect">
            <a:avLst/>
          </a:prstGeom>
        </p:spPr>
      </p:pic>
      <p:pic>
        <p:nvPicPr>
          <p:cNvPr id="24" name="bg object 24"/>
          <p:cNvPicPr/>
          <p:nvPr/>
        </p:nvPicPr>
        <p:blipFill>
          <a:blip r:embed="rId6" cstate="print"/>
          <a:stretch>
            <a:fillRect/>
          </a:stretch>
        </p:blipFill>
        <p:spPr>
          <a:xfrm>
            <a:off x="8487581" y="6194146"/>
            <a:ext cx="65769" cy="75384"/>
          </a:xfrm>
          <a:prstGeom prst="rect">
            <a:avLst/>
          </a:prstGeom>
        </p:spPr>
      </p:pic>
      <p:sp>
        <p:nvSpPr>
          <p:cNvPr id="25" name="bg object 25"/>
          <p:cNvSpPr/>
          <p:nvPr/>
        </p:nvSpPr>
        <p:spPr>
          <a:xfrm>
            <a:off x="8580755" y="6194146"/>
            <a:ext cx="48895" cy="75565"/>
          </a:xfrm>
          <a:custGeom>
            <a:avLst/>
            <a:gdLst/>
            <a:ahLst/>
            <a:cxnLst/>
            <a:rect l="l" t="t" r="r" b="b"/>
            <a:pathLst>
              <a:path w="48895" h="75564">
                <a:moveTo>
                  <a:pt x="47761" y="75384"/>
                </a:moveTo>
                <a:lnTo>
                  <a:pt x="782" y="75384"/>
                </a:lnTo>
                <a:lnTo>
                  <a:pt x="0" y="74603"/>
                </a:lnTo>
                <a:lnTo>
                  <a:pt x="0" y="2343"/>
                </a:lnTo>
                <a:lnTo>
                  <a:pt x="0" y="1171"/>
                </a:lnTo>
                <a:lnTo>
                  <a:pt x="782" y="0"/>
                </a:lnTo>
                <a:lnTo>
                  <a:pt x="47761" y="0"/>
                </a:lnTo>
                <a:lnTo>
                  <a:pt x="48544" y="1171"/>
                </a:lnTo>
                <a:lnTo>
                  <a:pt x="48544" y="14842"/>
                </a:lnTo>
                <a:lnTo>
                  <a:pt x="47761" y="16014"/>
                </a:lnTo>
                <a:lnTo>
                  <a:pt x="16833" y="16014"/>
                </a:lnTo>
                <a:lnTo>
                  <a:pt x="16833" y="29294"/>
                </a:lnTo>
                <a:lnTo>
                  <a:pt x="42280" y="29294"/>
                </a:lnTo>
                <a:lnTo>
                  <a:pt x="43455" y="30075"/>
                </a:lnTo>
                <a:lnTo>
                  <a:pt x="43455" y="44136"/>
                </a:lnTo>
                <a:lnTo>
                  <a:pt x="42280" y="44918"/>
                </a:lnTo>
                <a:lnTo>
                  <a:pt x="16833" y="44918"/>
                </a:lnTo>
                <a:lnTo>
                  <a:pt x="16833" y="59760"/>
                </a:lnTo>
                <a:lnTo>
                  <a:pt x="47761" y="59760"/>
                </a:lnTo>
                <a:lnTo>
                  <a:pt x="48544" y="60541"/>
                </a:lnTo>
                <a:lnTo>
                  <a:pt x="48544" y="74603"/>
                </a:lnTo>
                <a:lnTo>
                  <a:pt x="47761" y="75384"/>
                </a:lnTo>
                <a:close/>
              </a:path>
            </a:pathLst>
          </a:custGeom>
          <a:solidFill>
            <a:srgbClr val="FEFEFE"/>
          </a:solidFill>
        </p:spPr>
        <p:txBody>
          <a:bodyPr wrap="square" lIns="0" tIns="0" rIns="0" bIns="0" rtlCol="0"/>
          <a:lstStyle/>
          <a:p>
            <a:endParaRPr/>
          </a:p>
        </p:txBody>
      </p:sp>
      <p:sp>
        <p:nvSpPr>
          <p:cNvPr id="26" name="bg object 26"/>
          <p:cNvSpPr/>
          <p:nvPr/>
        </p:nvSpPr>
        <p:spPr>
          <a:xfrm>
            <a:off x="8311937" y="6295700"/>
            <a:ext cx="394335" cy="206375"/>
          </a:xfrm>
          <a:custGeom>
            <a:avLst/>
            <a:gdLst/>
            <a:ahLst/>
            <a:cxnLst/>
            <a:rect l="l" t="t" r="r" b="b"/>
            <a:pathLst>
              <a:path w="394334" h="206375">
                <a:moveTo>
                  <a:pt x="203830" y="205842"/>
                </a:moveTo>
                <a:lnTo>
                  <a:pt x="84818" y="163267"/>
                </a:lnTo>
                <a:lnTo>
                  <a:pt x="2997" y="21873"/>
                </a:lnTo>
                <a:lnTo>
                  <a:pt x="0" y="13347"/>
                </a:lnTo>
                <a:lnTo>
                  <a:pt x="1333" y="6395"/>
                </a:lnTo>
                <a:lnTo>
                  <a:pt x="6630" y="1714"/>
                </a:lnTo>
                <a:lnTo>
                  <a:pt x="15524" y="0"/>
                </a:lnTo>
                <a:lnTo>
                  <a:pt x="381957" y="0"/>
                </a:lnTo>
                <a:lnTo>
                  <a:pt x="383523" y="390"/>
                </a:lnTo>
                <a:lnTo>
                  <a:pt x="172119" y="178891"/>
                </a:lnTo>
                <a:lnTo>
                  <a:pt x="172119" y="179672"/>
                </a:lnTo>
                <a:lnTo>
                  <a:pt x="275893" y="179672"/>
                </a:lnTo>
                <a:lnTo>
                  <a:pt x="203830" y="205842"/>
                </a:lnTo>
                <a:close/>
              </a:path>
              <a:path w="394334" h="206375">
                <a:moveTo>
                  <a:pt x="275893" y="179672"/>
                </a:moveTo>
                <a:lnTo>
                  <a:pt x="172511" y="179672"/>
                </a:lnTo>
                <a:lnTo>
                  <a:pt x="172511" y="179281"/>
                </a:lnTo>
                <a:lnTo>
                  <a:pt x="394093" y="14451"/>
                </a:lnTo>
                <a:lnTo>
                  <a:pt x="393701" y="16795"/>
                </a:lnTo>
                <a:lnTo>
                  <a:pt x="392919" y="19139"/>
                </a:lnTo>
                <a:lnTo>
                  <a:pt x="391353" y="21873"/>
                </a:lnTo>
                <a:lnTo>
                  <a:pt x="306008" y="168735"/>
                </a:lnTo>
                <a:lnTo>
                  <a:pt x="275893" y="179672"/>
                </a:lnTo>
                <a:close/>
              </a:path>
            </a:pathLst>
          </a:custGeom>
          <a:solidFill>
            <a:srgbClr val="5388CE"/>
          </a:solidFill>
        </p:spPr>
        <p:txBody>
          <a:bodyPr wrap="square" lIns="0" tIns="0" rIns="0" bIns="0" rtlCol="0"/>
          <a:lstStyle/>
          <a:p>
            <a:endParaRPr/>
          </a:p>
        </p:txBody>
      </p:sp>
      <p:pic>
        <p:nvPicPr>
          <p:cNvPr id="27" name="bg object 27"/>
          <p:cNvPicPr/>
          <p:nvPr/>
        </p:nvPicPr>
        <p:blipFill>
          <a:blip r:embed="rId7" cstate="print"/>
          <a:stretch>
            <a:fillRect/>
          </a:stretch>
        </p:blipFill>
        <p:spPr>
          <a:xfrm>
            <a:off x="8377964" y="6295700"/>
            <a:ext cx="329241" cy="187093"/>
          </a:xfrm>
          <a:prstGeom prst="rect">
            <a:avLst/>
          </a:prstGeom>
        </p:spPr>
      </p:pic>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4/3/2024</a:t>
            </a:fld>
            <a:endParaRPr lang="en-US"/>
          </a:p>
        </p:txBody>
      </p:sp>
      <p:sp>
        <p:nvSpPr>
          <p:cNvPr id="4" name="Holder 4"/>
          <p:cNvSpPr>
            <a:spLocks noGrp="1"/>
          </p:cNvSpPr>
          <p:nvPr>
            <p:ph type="sldNum" sz="quarter" idx="7"/>
          </p:nvPr>
        </p:nvSpPr>
        <p:spPr/>
        <p:txBody>
          <a:bodyPr lIns="0" tIns="0" rIns="0" bIns="0"/>
          <a:lstStyle>
            <a:lvl1pPr>
              <a:defRPr sz="1000" b="0" i="0">
                <a:solidFill>
                  <a:srgbClr val="5C6670"/>
                </a:solidFill>
                <a:latin typeface="Calibri"/>
                <a:cs typeface="Calibri"/>
              </a:defRPr>
            </a:lvl1pPr>
          </a:lstStyle>
          <a:p>
            <a:pPr marL="12700">
              <a:lnSpc>
                <a:spcPct val="100000"/>
              </a:lnSpc>
              <a:spcBef>
                <a:spcPts val="204"/>
              </a:spcBef>
            </a:pPr>
            <a:fld id="{81D60167-4931-47E6-BA6A-407CBD079E47}" type="slidenum">
              <a:rPr spc="-50" dirty="0"/>
              <a:t>‹#›</a:t>
            </a:fld>
            <a:endParaRPr spc="-50"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2.png"/><Relationship Id="rId13" Type="http://schemas.openxmlformats.org/officeDocument/2006/relationships/image" Target="../media/image7.png"/><Relationship Id="rId3" Type="http://schemas.openxmlformats.org/officeDocument/2006/relationships/slideLayout" Target="../slideLayouts/slideLayout3.xml"/><Relationship Id="rId7" Type="http://schemas.openxmlformats.org/officeDocument/2006/relationships/image" Target="../media/image1.jpg"/><Relationship Id="rId12" Type="http://schemas.openxmlformats.org/officeDocument/2006/relationships/image" Target="../media/image6.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11" Type="http://schemas.openxmlformats.org/officeDocument/2006/relationships/image" Target="../media/image5.png"/><Relationship Id="rId5" Type="http://schemas.openxmlformats.org/officeDocument/2006/relationships/slideLayout" Target="../slideLayouts/slideLayout5.xml"/><Relationship Id="rId10" Type="http://schemas.openxmlformats.org/officeDocument/2006/relationships/image" Target="../media/image4.png"/><Relationship Id="rId4" Type="http://schemas.openxmlformats.org/officeDocument/2006/relationships/slideLayout" Target="../slideLayouts/slideLayout4.xml"/><Relationship Id="rId9" Type="http://schemas.openxmlformats.org/officeDocument/2006/relationships/image" Target="../media/image3.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6" name="bg object 16"/>
          <p:cNvPicPr/>
          <p:nvPr/>
        </p:nvPicPr>
        <p:blipFill>
          <a:blip r:embed="rId7" cstate="print"/>
          <a:stretch>
            <a:fillRect/>
          </a:stretch>
        </p:blipFill>
        <p:spPr>
          <a:xfrm>
            <a:off x="0" y="0"/>
            <a:ext cx="9143999" cy="6857999"/>
          </a:xfrm>
          <a:prstGeom prst="rect">
            <a:avLst/>
          </a:prstGeom>
        </p:spPr>
      </p:pic>
      <p:sp>
        <p:nvSpPr>
          <p:cNvPr id="17" name="bg object 17"/>
          <p:cNvSpPr/>
          <p:nvPr/>
        </p:nvSpPr>
        <p:spPr>
          <a:xfrm>
            <a:off x="7800385" y="6165438"/>
            <a:ext cx="589915" cy="515620"/>
          </a:xfrm>
          <a:custGeom>
            <a:avLst/>
            <a:gdLst/>
            <a:ahLst/>
            <a:cxnLst/>
            <a:rect l="l" t="t" r="r" b="b"/>
            <a:pathLst>
              <a:path w="589915" h="515620">
                <a:moveTo>
                  <a:pt x="566617" y="515386"/>
                </a:moveTo>
                <a:lnTo>
                  <a:pt x="23232" y="515386"/>
                </a:lnTo>
                <a:lnTo>
                  <a:pt x="10056" y="512847"/>
                </a:lnTo>
                <a:lnTo>
                  <a:pt x="2092" y="505914"/>
                </a:lnTo>
                <a:lnTo>
                  <a:pt x="0" y="495612"/>
                </a:lnTo>
                <a:lnTo>
                  <a:pt x="4440" y="482967"/>
                </a:lnTo>
                <a:lnTo>
                  <a:pt x="276133" y="13475"/>
                </a:lnTo>
                <a:lnTo>
                  <a:pt x="284868" y="3368"/>
                </a:lnTo>
                <a:lnTo>
                  <a:pt x="294924" y="0"/>
                </a:lnTo>
                <a:lnTo>
                  <a:pt x="304981" y="3368"/>
                </a:lnTo>
                <a:lnTo>
                  <a:pt x="313716" y="13475"/>
                </a:lnTo>
                <a:lnTo>
                  <a:pt x="585408" y="482967"/>
                </a:lnTo>
                <a:lnTo>
                  <a:pt x="589849" y="495612"/>
                </a:lnTo>
                <a:lnTo>
                  <a:pt x="587757" y="505914"/>
                </a:lnTo>
                <a:lnTo>
                  <a:pt x="579793" y="512847"/>
                </a:lnTo>
                <a:lnTo>
                  <a:pt x="566617" y="515386"/>
                </a:lnTo>
                <a:close/>
              </a:path>
            </a:pathLst>
          </a:custGeom>
          <a:solidFill>
            <a:srgbClr val="2A9841"/>
          </a:solidFill>
        </p:spPr>
        <p:txBody>
          <a:bodyPr wrap="square" lIns="0" tIns="0" rIns="0" bIns="0" rtlCol="0"/>
          <a:lstStyle/>
          <a:p>
            <a:endParaRPr/>
          </a:p>
        </p:txBody>
      </p:sp>
      <p:pic>
        <p:nvPicPr>
          <p:cNvPr id="18" name="bg object 18"/>
          <p:cNvPicPr/>
          <p:nvPr/>
        </p:nvPicPr>
        <p:blipFill>
          <a:blip r:embed="rId8" cstate="print"/>
          <a:stretch>
            <a:fillRect/>
          </a:stretch>
        </p:blipFill>
        <p:spPr>
          <a:xfrm>
            <a:off x="8004093" y="6206645"/>
            <a:ext cx="196526" cy="193733"/>
          </a:xfrm>
          <a:prstGeom prst="rect">
            <a:avLst/>
          </a:prstGeom>
        </p:spPr>
      </p:pic>
      <p:pic>
        <p:nvPicPr>
          <p:cNvPr id="19" name="bg object 19"/>
          <p:cNvPicPr/>
          <p:nvPr/>
        </p:nvPicPr>
        <p:blipFill>
          <a:blip r:embed="rId9" cstate="print"/>
          <a:stretch>
            <a:fillRect/>
          </a:stretch>
        </p:blipFill>
        <p:spPr>
          <a:xfrm>
            <a:off x="7938715" y="6460921"/>
            <a:ext cx="317496" cy="161314"/>
          </a:xfrm>
          <a:prstGeom prst="rect">
            <a:avLst/>
          </a:prstGeom>
        </p:spPr>
      </p:pic>
      <p:sp>
        <p:nvSpPr>
          <p:cNvPr id="20" name="bg object 20"/>
          <p:cNvSpPr/>
          <p:nvPr/>
        </p:nvSpPr>
        <p:spPr>
          <a:xfrm>
            <a:off x="8408492" y="6655054"/>
            <a:ext cx="51435" cy="26034"/>
          </a:xfrm>
          <a:custGeom>
            <a:avLst/>
            <a:gdLst/>
            <a:ahLst/>
            <a:cxnLst/>
            <a:rect l="l" t="t" r="r" b="b"/>
            <a:pathLst>
              <a:path w="51434" h="26034">
                <a:moveTo>
                  <a:pt x="17221" y="393"/>
                </a:moveTo>
                <a:lnTo>
                  <a:pt x="0" y="393"/>
                </a:lnTo>
                <a:lnTo>
                  <a:pt x="0" y="4292"/>
                </a:lnTo>
                <a:lnTo>
                  <a:pt x="393" y="4686"/>
                </a:lnTo>
                <a:lnTo>
                  <a:pt x="6261" y="4686"/>
                </a:lnTo>
                <a:lnTo>
                  <a:pt x="6261" y="25387"/>
                </a:lnTo>
                <a:lnTo>
                  <a:pt x="10960" y="25387"/>
                </a:lnTo>
                <a:lnTo>
                  <a:pt x="10960" y="4686"/>
                </a:lnTo>
                <a:lnTo>
                  <a:pt x="17221" y="4686"/>
                </a:lnTo>
                <a:lnTo>
                  <a:pt x="17221" y="393"/>
                </a:lnTo>
                <a:close/>
              </a:path>
              <a:path w="51434" h="26034">
                <a:moveTo>
                  <a:pt x="51282" y="25387"/>
                </a:moveTo>
                <a:lnTo>
                  <a:pt x="50901" y="24599"/>
                </a:lnTo>
                <a:lnTo>
                  <a:pt x="48539" y="11328"/>
                </a:lnTo>
                <a:lnTo>
                  <a:pt x="46583" y="393"/>
                </a:lnTo>
                <a:lnTo>
                  <a:pt x="46583" y="0"/>
                </a:lnTo>
                <a:lnTo>
                  <a:pt x="45021" y="0"/>
                </a:lnTo>
                <a:lnTo>
                  <a:pt x="45021" y="393"/>
                </a:lnTo>
                <a:lnTo>
                  <a:pt x="36804" y="17183"/>
                </a:lnTo>
                <a:lnTo>
                  <a:pt x="34074" y="11328"/>
                </a:lnTo>
                <a:lnTo>
                  <a:pt x="28968" y="393"/>
                </a:lnTo>
                <a:lnTo>
                  <a:pt x="28575" y="0"/>
                </a:lnTo>
                <a:lnTo>
                  <a:pt x="27012" y="0"/>
                </a:lnTo>
                <a:lnTo>
                  <a:pt x="27012" y="393"/>
                </a:lnTo>
                <a:lnTo>
                  <a:pt x="22707" y="24599"/>
                </a:lnTo>
                <a:lnTo>
                  <a:pt x="22707" y="25387"/>
                </a:lnTo>
                <a:lnTo>
                  <a:pt x="27406" y="25387"/>
                </a:lnTo>
                <a:lnTo>
                  <a:pt x="27457" y="24599"/>
                </a:lnTo>
                <a:lnTo>
                  <a:pt x="29362" y="11328"/>
                </a:lnTo>
                <a:lnTo>
                  <a:pt x="36017" y="25387"/>
                </a:lnTo>
                <a:lnTo>
                  <a:pt x="36017" y="25781"/>
                </a:lnTo>
                <a:lnTo>
                  <a:pt x="37579" y="25781"/>
                </a:lnTo>
                <a:lnTo>
                  <a:pt x="37973" y="25387"/>
                </a:lnTo>
                <a:lnTo>
                  <a:pt x="41630" y="17183"/>
                </a:lnTo>
                <a:lnTo>
                  <a:pt x="44234" y="11328"/>
                </a:lnTo>
                <a:lnTo>
                  <a:pt x="46202" y="24993"/>
                </a:lnTo>
                <a:lnTo>
                  <a:pt x="46583" y="25387"/>
                </a:lnTo>
                <a:lnTo>
                  <a:pt x="51282" y="25387"/>
                </a:lnTo>
                <a:close/>
              </a:path>
            </a:pathLst>
          </a:custGeom>
          <a:solidFill>
            <a:srgbClr val="2A9841"/>
          </a:solidFill>
        </p:spPr>
        <p:txBody>
          <a:bodyPr wrap="square" lIns="0" tIns="0" rIns="0" bIns="0" rtlCol="0"/>
          <a:lstStyle/>
          <a:p>
            <a:endParaRPr/>
          </a:p>
        </p:txBody>
      </p:sp>
      <p:sp>
        <p:nvSpPr>
          <p:cNvPr id="21" name="bg object 21"/>
          <p:cNvSpPr/>
          <p:nvPr/>
        </p:nvSpPr>
        <p:spPr>
          <a:xfrm>
            <a:off x="8215754" y="6164852"/>
            <a:ext cx="586740" cy="513080"/>
          </a:xfrm>
          <a:custGeom>
            <a:avLst/>
            <a:gdLst/>
            <a:ahLst/>
            <a:cxnLst/>
            <a:rect l="l" t="t" r="r" b="b"/>
            <a:pathLst>
              <a:path w="586740" h="513079">
                <a:moveTo>
                  <a:pt x="293358" y="512652"/>
                </a:moveTo>
                <a:lnTo>
                  <a:pt x="283302" y="509283"/>
                </a:lnTo>
                <a:lnTo>
                  <a:pt x="274567" y="499176"/>
                </a:lnTo>
                <a:lnTo>
                  <a:pt x="4440" y="32419"/>
                </a:lnTo>
                <a:lnTo>
                  <a:pt x="0" y="19773"/>
                </a:lnTo>
                <a:lnTo>
                  <a:pt x="2092" y="9471"/>
                </a:lnTo>
                <a:lnTo>
                  <a:pt x="10056" y="2538"/>
                </a:lnTo>
                <a:lnTo>
                  <a:pt x="23232" y="0"/>
                </a:lnTo>
                <a:lnTo>
                  <a:pt x="563485" y="0"/>
                </a:lnTo>
                <a:lnTo>
                  <a:pt x="576661" y="2538"/>
                </a:lnTo>
                <a:lnTo>
                  <a:pt x="584625" y="9471"/>
                </a:lnTo>
                <a:lnTo>
                  <a:pt x="586717" y="19773"/>
                </a:lnTo>
                <a:lnTo>
                  <a:pt x="582276" y="32419"/>
                </a:lnTo>
                <a:lnTo>
                  <a:pt x="312150" y="499176"/>
                </a:lnTo>
                <a:lnTo>
                  <a:pt x="303415" y="509283"/>
                </a:lnTo>
                <a:lnTo>
                  <a:pt x="293358" y="512652"/>
                </a:lnTo>
                <a:close/>
              </a:path>
            </a:pathLst>
          </a:custGeom>
          <a:solidFill>
            <a:srgbClr val="465154"/>
          </a:solidFill>
        </p:spPr>
        <p:txBody>
          <a:bodyPr wrap="square" lIns="0" tIns="0" rIns="0" bIns="0" rtlCol="0"/>
          <a:lstStyle/>
          <a:p>
            <a:endParaRPr/>
          </a:p>
        </p:txBody>
      </p:sp>
      <p:pic>
        <p:nvPicPr>
          <p:cNvPr id="22" name="bg object 22"/>
          <p:cNvPicPr/>
          <p:nvPr/>
        </p:nvPicPr>
        <p:blipFill>
          <a:blip r:embed="rId10" cstate="print"/>
          <a:stretch>
            <a:fillRect/>
          </a:stretch>
        </p:blipFill>
        <p:spPr>
          <a:xfrm>
            <a:off x="8407326" y="6474201"/>
            <a:ext cx="200441" cy="163072"/>
          </a:xfrm>
          <a:prstGeom prst="rect">
            <a:avLst/>
          </a:prstGeom>
        </p:spPr>
      </p:pic>
      <p:pic>
        <p:nvPicPr>
          <p:cNvPr id="23" name="bg object 23"/>
          <p:cNvPicPr/>
          <p:nvPr/>
        </p:nvPicPr>
        <p:blipFill>
          <a:blip r:embed="rId11" cstate="print"/>
          <a:stretch>
            <a:fillRect/>
          </a:stretch>
        </p:blipFill>
        <p:spPr>
          <a:xfrm>
            <a:off x="8395581" y="6193365"/>
            <a:ext cx="65769" cy="77337"/>
          </a:xfrm>
          <a:prstGeom prst="rect">
            <a:avLst/>
          </a:prstGeom>
        </p:spPr>
      </p:pic>
      <p:pic>
        <p:nvPicPr>
          <p:cNvPr id="24" name="bg object 24"/>
          <p:cNvPicPr/>
          <p:nvPr/>
        </p:nvPicPr>
        <p:blipFill>
          <a:blip r:embed="rId12" cstate="print"/>
          <a:stretch>
            <a:fillRect/>
          </a:stretch>
        </p:blipFill>
        <p:spPr>
          <a:xfrm>
            <a:off x="8487581" y="6194146"/>
            <a:ext cx="65769" cy="75384"/>
          </a:xfrm>
          <a:prstGeom prst="rect">
            <a:avLst/>
          </a:prstGeom>
        </p:spPr>
      </p:pic>
      <p:sp>
        <p:nvSpPr>
          <p:cNvPr id="25" name="bg object 25"/>
          <p:cNvSpPr/>
          <p:nvPr/>
        </p:nvSpPr>
        <p:spPr>
          <a:xfrm>
            <a:off x="8580755" y="6194146"/>
            <a:ext cx="48895" cy="75565"/>
          </a:xfrm>
          <a:custGeom>
            <a:avLst/>
            <a:gdLst/>
            <a:ahLst/>
            <a:cxnLst/>
            <a:rect l="l" t="t" r="r" b="b"/>
            <a:pathLst>
              <a:path w="48895" h="75564">
                <a:moveTo>
                  <a:pt x="47761" y="75384"/>
                </a:moveTo>
                <a:lnTo>
                  <a:pt x="782" y="75384"/>
                </a:lnTo>
                <a:lnTo>
                  <a:pt x="0" y="74603"/>
                </a:lnTo>
                <a:lnTo>
                  <a:pt x="0" y="2343"/>
                </a:lnTo>
                <a:lnTo>
                  <a:pt x="0" y="1171"/>
                </a:lnTo>
                <a:lnTo>
                  <a:pt x="782" y="0"/>
                </a:lnTo>
                <a:lnTo>
                  <a:pt x="47761" y="0"/>
                </a:lnTo>
                <a:lnTo>
                  <a:pt x="48544" y="1171"/>
                </a:lnTo>
                <a:lnTo>
                  <a:pt x="48544" y="14842"/>
                </a:lnTo>
                <a:lnTo>
                  <a:pt x="47761" y="16014"/>
                </a:lnTo>
                <a:lnTo>
                  <a:pt x="16833" y="16014"/>
                </a:lnTo>
                <a:lnTo>
                  <a:pt x="16833" y="29294"/>
                </a:lnTo>
                <a:lnTo>
                  <a:pt x="42280" y="29294"/>
                </a:lnTo>
                <a:lnTo>
                  <a:pt x="43455" y="30075"/>
                </a:lnTo>
                <a:lnTo>
                  <a:pt x="43455" y="44136"/>
                </a:lnTo>
                <a:lnTo>
                  <a:pt x="42280" y="44918"/>
                </a:lnTo>
                <a:lnTo>
                  <a:pt x="16833" y="44918"/>
                </a:lnTo>
                <a:lnTo>
                  <a:pt x="16833" y="59760"/>
                </a:lnTo>
                <a:lnTo>
                  <a:pt x="47761" y="59760"/>
                </a:lnTo>
                <a:lnTo>
                  <a:pt x="48544" y="60541"/>
                </a:lnTo>
                <a:lnTo>
                  <a:pt x="48544" y="74603"/>
                </a:lnTo>
                <a:lnTo>
                  <a:pt x="47761" y="75384"/>
                </a:lnTo>
                <a:close/>
              </a:path>
            </a:pathLst>
          </a:custGeom>
          <a:solidFill>
            <a:srgbClr val="FEFEFE"/>
          </a:solidFill>
        </p:spPr>
        <p:txBody>
          <a:bodyPr wrap="square" lIns="0" tIns="0" rIns="0" bIns="0" rtlCol="0"/>
          <a:lstStyle/>
          <a:p>
            <a:endParaRPr/>
          </a:p>
        </p:txBody>
      </p:sp>
      <p:sp>
        <p:nvSpPr>
          <p:cNvPr id="26" name="bg object 26"/>
          <p:cNvSpPr/>
          <p:nvPr/>
        </p:nvSpPr>
        <p:spPr>
          <a:xfrm>
            <a:off x="8311937" y="6295700"/>
            <a:ext cx="394335" cy="206375"/>
          </a:xfrm>
          <a:custGeom>
            <a:avLst/>
            <a:gdLst/>
            <a:ahLst/>
            <a:cxnLst/>
            <a:rect l="l" t="t" r="r" b="b"/>
            <a:pathLst>
              <a:path w="394334" h="206375">
                <a:moveTo>
                  <a:pt x="203830" y="205842"/>
                </a:moveTo>
                <a:lnTo>
                  <a:pt x="84818" y="163267"/>
                </a:lnTo>
                <a:lnTo>
                  <a:pt x="2997" y="21873"/>
                </a:lnTo>
                <a:lnTo>
                  <a:pt x="0" y="13347"/>
                </a:lnTo>
                <a:lnTo>
                  <a:pt x="1333" y="6395"/>
                </a:lnTo>
                <a:lnTo>
                  <a:pt x="6630" y="1714"/>
                </a:lnTo>
                <a:lnTo>
                  <a:pt x="15524" y="0"/>
                </a:lnTo>
                <a:lnTo>
                  <a:pt x="381957" y="0"/>
                </a:lnTo>
                <a:lnTo>
                  <a:pt x="383523" y="390"/>
                </a:lnTo>
                <a:lnTo>
                  <a:pt x="172119" y="178891"/>
                </a:lnTo>
                <a:lnTo>
                  <a:pt x="172119" y="179672"/>
                </a:lnTo>
                <a:lnTo>
                  <a:pt x="275893" y="179672"/>
                </a:lnTo>
                <a:lnTo>
                  <a:pt x="203830" y="205842"/>
                </a:lnTo>
                <a:close/>
              </a:path>
              <a:path w="394334" h="206375">
                <a:moveTo>
                  <a:pt x="275893" y="179672"/>
                </a:moveTo>
                <a:lnTo>
                  <a:pt x="172511" y="179672"/>
                </a:lnTo>
                <a:lnTo>
                  <a:pt x="172511" y="179281"/>
                </a:lnTo>
                <a:lnTo>
                  <a:pt x="394093" y="14451"/>
                </a:lnTo>
                <a:lnTo>
                  <a:pt x="393701" y="16795"/>
                </a:lnTo>
                <a:lnTo>
                  <a:pt x="392919" y="19139"/>
                </a:lnTo>
                <a:lnTo>
                  <a:pt x="391353" y="21873"/>
                </a:lnTo>
                <a:lnTo>
                  <a:pt x="306008" y="168735"/>
                </a:lnTo>
                <a:lnTo>
                  <a:pt x="275893" y="179672"/>
                </a:lnTo>
                <a:close/>
              </a:path>
            </a:pathLst>
          </a:custGeom>
          <a:solidFill>
            <a:srgbClr val="5388CE"/>
          </a:solidFill>
        </p:spPr>
        <p:txBody>
          <a:bodyPr wrap="square" lIns="0" tIns="0" rIns="0" bIns="0" rtlCol="0"/>
          <a:lstStyle/>
          <a:p>
            <a:endParaRPr/>
          </a:p>
        </p:txBody>
      </p:sp>
      <p:pic>
        <p:nvPicPr>
          <p:cNvPr id="27" name="bg object 27"/>
          <p:cNvPicPr/>
          <p:nvPr/>
        </p:nvPicPr>
        <p:blipFill>
          <a:blip r:embed="rId13" cstate="print"/>
          <a:stretch>
            <a:fillRect/>
          </a:stretch>
        </p:blipFill>
        <p:spPr>
          <a:xfrm>
            <a:off x="8377964" y="6295700"/>
            <a:ext cx="329241" cy="187093"/>
          </a:xfrm>
          <a:prstGeom prst="rect">
            <a:avLst/>
          </a:prstGeom>
        </p:spPr>
      </p:pic>
      <p:sp>
        <p:nvSpPr>
          <p:cNvPr id="2" name="Holder 2"/>
          <p:cNvSpPr>
            <a:spLocks noGrp="1"/>
          </p:cNvSpPr>
          <p:nvPr>
            <p:ph type="title"/>
          </p:nvPr>
        </p:nvSpPr>
        <p:spPr>
          <a:xfrm>
            <a:off x="519471" y="114439"/>
            <a:ext cx="8105056" cy="1489075"/>
          </a:xfrm>
          <a:prstGeom prst="rect">
            <a:avLst/>
          </a:prstGeom>
        </p:spPr>
        <p:txBody>
          <a:bodyPr wrap="square" lIns="0" tIns="0" rIns="0" bIns="0">
            <a:spAutoFit/>
          </a:bodyPr>
          <a:lstStyle>
            <a:lvl1pPr>
              <a:defRPr sz="3200" b="0" i="0">
                <a:solidFill>
                  <a:schemeClr val="bg1"/>
                </a:solidFill>
                <a:latin typeface="Bookman Old Style"/>
                <a:cs typeface="Bookman Old Style"/>
              </a:defRPr>
            </a:lvl1pPr>
          </a:lstStyle>
          <a:p>
            <a:endParaRPr/>
          </a:p>
        </p:txBody>
      </p:sp>
      <p:sp>
        <p:nvSpPr>
          <p:cNvPr id="3" name="Holder 3"/>
          <p:cNvSpPr>
            <a:spLocks noGrp="1"/>
          </p:cNvSpPr>
          <p:nvPr>
            <p:ph type="body" idx="1"/>
          </p:nvPr>
        </p:nvSpPr>
        <p:spPr>
          <a:xfrm>
            <a:off x="459738" y="1643298"/>
            <a:ext cx="7737475" cy="4293235"/>
          </a:xfrm>
          <a:prstGeom prst="rect">
            <a:avLst/>
          </a:prstGeom>
        </p:spPr>
        <p:txBody>
          <a:bodyPr wrap="square" lIns="0" tIns="0" rIns="0" bIns="0">
            <a:spAutoFit/>
          </a:bodyPr>
          <a:lstStyle>
            <a:lvl1pPr>
              <a:defRPr sz="2800" b="1" i="0">
                <a:solidFill>
                  <a:srgbClr val="5C6670"/>
                </a:solidFill>
                <a:latin typeface="Calibri"/>
                <a:cs typeface="Calibri"/>
              </a:defRPr>
            </a:lvl1pPr>
          </a:lstStyle>
          <a:p>
            <a:endParaRPr/>
          </a:p>
        </p:txBody>
      </p:sp>
      <p:sp>
        <p:nvSpPr>
          <p:cNvPr id="4" name="Holder 4"/>
          <p:cNvSpPr>
            <a:spLocks noGrp="1"/>
          </p:cNvSpPr>
          <p:nvPr>
            <p:ph type="ftr" sz="quarter" idx="5"/>
          </p:nvPr>
        </p:nvSpPr>
        <p:spPr>
          <a:xfrm>
            <a:off x="3108960" y="6377940"/>
            <a:ext cx="2926080" cy="342900"/>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457200" y="6377940"/>
            <a:ext cx="2103120" cy="342900"/>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4/3/2024</a:t>
            </a:fld>
            <a:endParaRPr lang="en-US"/>
          </a:p>
        </p:txBody>
      </p:sp>
      <p:sp>
        <p:nvSpPr>
          <p:cNvPr id="6" name="Holder 6"/>
          <p:cNvSpPr>
            <a:spLocks noGrp="1"/>
          </p:cNvSpPr>
          <p:nvPr>
            <p:ph type="sldNum" sz="quarter" idx="7"/>
          </p:nvPr>
        </p:nvSpPr>
        <p:spPr>
          <a:xfrm>
            <a:off x="103695" y="6373367"/>
            <a:ext cx="205740" cy="198120"/>
          </a:xfrm>
          <a:prstGeom prst="rect">
            <a:avLst/>
          </a:prstGeom>
        </p:spPr>
        <p:txBody>
          <a:bodyPr wrap="square" lIns="0" tIns="0" rIns="0" bIns="0">
            <a:spAutoFit/>
          </a:bodyPr>
          <a:lstStyle>
            <a:lvl1pPr>
              <a:defRPr sz="1000" b="0" i="0">
                <a:solidFill>
                  <a:srgbClr val="5C6670"/>
                </a:solidFill>
                <a:latin typeface="Calibri"/>
                <a:cs typeface="Calibri"/>
              </a:defRPr>
            </a:lvl1pPr>
          </a:lstStyle>
          <a:p>
            <a:pPr marL="12700">
              <a:lnSpc>
                <a:spcPct val="100000"/>
              </a:lnSpc>
              <a:spcBef>
                <a:spcPts val="204"/>
              </a:spcBef>
            </a:pPr>
            <a:fld id="{81D60167-4931-47E6-BA6A-407CBD079E47}" type="slidenum">
              <a:rPr spc="-50" dirty="0"/>
              <a:t>‹#›</a:t>
            </a:fld>
            <a:endParaRPr spc="-50"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13.png"/><Relationship Id="rId13" Type="http://schemas.openxmlformats.org/officeDocument/2006/relationships/image" Target="../media/image18.png"/><Relationship Id="rId18" Type="http://schemas.openxmlformats.org/officeDocument/2006/relationships/image" Target="../media/image23.png"/><Relationship Id="rId3" Type="http://schemas.openxmlformats.org/officeDocument/2006/relationships/image" Target="../media/image8.png"/><Relationship Id="rId21" Type="http://schemas.openxmlformats.org/officeDocument/2006/relationships/image" Target="../media/image26.png"/><Relationship Id="rId7" Type="http://schemas.openxmlformats.org/officeDocument/2006/relationships/image" Target="../media/image12.png"/><Relationship Id="rId12" Type="http://schemas.openxmlformats.org/officeDocument/2006/relationships/image" Target="../media/image17.png"/><Relationship Id="rId17" Type="http://schemas.openxmlformats.org/officeDocument/2006/relationships/image" Target="../media/image22.png"/><Relationship Id="rId25" Type="http://schemas.openxmlformats.org/officeDocument/2006/relationships/image" Target="../media/image30.png"/><Relationship Id="rId2" Type="http://schemas.openxmlformats.org/officeDocument/2006/relationships/notesSlide" Target="../notesSlides/notesSlide1.xml"/><Relationship Id="rId16" Type="http://schemas.openxmlformats.org/officeDocument/2006/relationships/image" Target="../media/image21.png"/><Relationship Id="rId20" Type="http://schemas.openxmlformats.org/officeDocument/2006/relationships/image" Target="../media/image25.png"/><Relationship Id="rId1" Type="http://schemas.openxmlformats.org/officeDocument/2006/relationships/slideLayout" Target="../slideLayouts/slideLayout4.xml"/><Relationship Id="rId6" Type="http://schemas.openxmlformats.org/officeDocument/2006/relationships/image" Target="../media/image11.png"/><Relationship Id="rId11" Type="http://schemas.openxmlformats.org/officeDocument/2006/relationships/image" Target="../media/image16.png"/><Relationship Id="rId24" Type="http://schemas.openxmlformats.org/officeDocument/2006/relationships/image" Target="../media/image29.png"/><Relationship Id="rId5" Type="http://schemas.openxmlformats.org/officeDocument/2006/relationships/image" Target="../media/image10.png"/><Relationship Id="rId15" Type="http://schemas.openxmlformats.org/officeDocument/2006/relationships/image" Target="../media/image20.png"/><Relationship Id="rId23" Type="http://schemas.openxmlformats.org/officeDocument/2006/relationships/image" Target="../media/image28.png"/><Relationship Id="rId10" Type="http://schemas.openxmlformats.org/officeDocument/2006/relationships/image" Target="../media/image15.jpg"/><Relationship Id="rId19" Type="http://schemas.openxmlformats.org/officeDocument/2006/relationships/image" Target="../media/image24.png"/><Relationship Id="rId4" Type="http://schemas.openxmlformats.org/officeDocument/2006/relationships/image" Target="../media/image9.png"/><Relationship Id="rId9" Type="http://schemas.openxmlformats.org/officeDocument/2006/relationships/image" Target="../media/image14.png"/><Relationship Id="rId14" Type="http://schemas.openxmlformats.org/officeDocument/2006/relationships/image" Target="../media/image19.png"/><Relationship Id="rId22" Type="http://schemas.openxmlformats.org/officeDocument/2006/relationships/image" Target="../media/image27.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image" Target="../media/image31.png"/><Relationship Id="rId7" Type="http://schemas.openxmlformats.org/officeDocument/2006/relationships/image" Target="../media/image5.png"/><Relationship Id="rId2" Type="http://schemas.openxmlformats.org/officeDocument/2006/relationships/notesSlide" Target="../notesSlides/notesSlide14.xml"/><Relationship Id="rId1" Type="http://schemas.openxmlformats.org/officeDocument/2006/relationships/slideLayout" Target="../slideLayouts/slideLayout2.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 Id="rId9" Type="http://schemas.openxmlformats.org/officeDocument/2006/relationships/image" Target="../media/image7.png"/></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31.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image" Target="../media/image1.jpg"/><Relationship Id="rId7" Type="http://schemas.openxmlformats.org/officeDocument/2006/relationships/image" Target="../media/image5.png"/><Relationship Id="rId2" Type="http://schemas.openxmlformats.org/officeDocument/2006/relationships/notesSlide" Target="../notesSlides/notesSlide8.xml"/><Relationship Id="rId1" Type="http://schemas.openxmlformats.org/officeDocument/2006/relationships/slideLayout" Target="../slideLayouts/slideLayout4.xml"/><Relationship Id="rId6" Type="http://schemas.openxmlformats.org/officeDocument/2006/relationships/image" Target="../media/image4.png"/><Relationship Id="rId5" Type="http://schemas.openxmlformats.org/officeDocument/2006/relationships/image" Target="../media/image3.png"/><Relationship Id="rId10" Type="http://schemas.openxmlformats.org/officeDocument/2006/relationships/image" Target="../media/image32.png"/><Relationship Id="rId4" Type="http://schemas.openxmlformats.org/officeDocument/2006/relationships/image" Target="../media/image2.png"/><Relationship Id="rId9" Type="http://schemas.openxmlformats.org/officeDocument/2006/relationships/image" Target="../media/image7.png"/></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pSp>
        <p:nvGrpSpPr>
          <p:cNvPr id="2" name="object 2" descr="ESSA Standards spoke committee meeting #3"/>
          <p:cNvGrpSpPr/>
          <p:nvPr/>
        </p:nvGrpSpPr>
        <p:grpSpPr>
          <a:xfrm>
            <a:off x="0" y="0"/>
            <a:ext cx="9144000" cy="6858000"/>
            <a:chOff x="0" y="0"/>
            <a:chExt cx="9144000" cy="6858000"/>
          </a:xfrm>
        </p:grpSpPr>
        <p:pic>
          <p:nvPicPr>
            <p:cNvPr id="3" name="object 3"/>
            <p:cNvPicPr/>
            <p:nvPr/>
          </p:nvPicPr>
          <p:blipFill>
            <a:blip r:embed="rId3" cstate="print"/>
            <a:stretch>
              <a:fillRect/>
            </a:stretch>
          </p:blipFill>
          <p:spPr>
            <a:xfrm>
              <a:off x="0" y="0"/>
              <a:ext cx="9143999" cy="6857999"/>
            </a:xfrm>
            <a:prstGeom prst="rect">
              <a:avLst/>
            </a:prstGeom>
          </p:spPr>
        </p:pic>
        <p:sp>
          <p:nvSpPr>
            <p:cNvPr id="4" name="object 4"/>
            <p:cNvSpPr/>
            <p:nvPr/>
          </p:nvSpPr>
          <p:spPr>
            <a:xfrm>
              <a:off x="1736138" y="1145733"/>
              <a:ext cx="1108710" cy="971550"/>
            </a:xfrm>
            <a:custGeom>
              <a:avLst/>
              <a:gdLst/>
              <a:ahLst/>
              <a:cxnLst/>
              <a:rect l="l" t="t" r="r" b="b"/>
              <a:pathLst>
                <a:path w="1108710" h="971550">
                  <a:moveTo>
                    <a:pt x="1065023" y="971115"/>
                  </a:moveTo>
                  <a:lnTo>
                    <a:pt x="43667" y="971115"/>
                  </a:lnTo>
                  <a:lnTo>
                    <a:pt x="18902" y="966332"/>
                  </a:lnTo>
                  <a:lnTo>
                    <a:pt x="3932" y="953268"/>
                  </a:lnTo>
                  <a:lnTo>
                    <a:pt x="0" y="933857"/>
                  </a:lnTo>
                  <a:lnTo>
                    <a:pt x="8347" y="910030"/>
                  </a:lnTo>
                  <a:lnTo>
                    <a:pt x="519024" y="25391"/>
                  </a:lnTo>
                  <a:lnTo>
                    <a:pt x="535443" y="6347"/>
                  </a:lnTo>
                  <a:lnTo>
                    <a:pt x="554345" y="0"/>
                  </a:lnTo>
                  <a:lnTo>
                    <a:pt x="573247" y="6347"/>
                  </a:lnTo>
                  <a:lnTo>
                    <a:pt x="589666" y="25391"/>
                  </a:lnTo>
                  <a:lnTo>
                    <a:pt x="1100344" y="910030"/>
                  </a:lnTo>
                  <a:lnTo>
                    <a:pt x="1108691" y="933857"/>
                  </a:lnTo>
                  <a:lnTo>
                    <a:pt x="1104759" y="953268"/>
                  </a:lnTo>
                  <a:lnTo>
                    <a:pt x="1089789" y="966332"/>
                  </a:lnTo>
                  <a:lnTo>
                    <a:pt x="1065023" y="971115"/>
                  </a:lnTo>
                  <a:close/>
                </a:path>
              </a:pathLst>
            </a:custGeom>
            <a:solidFill>
              <a:srgbClr val="2A9841"/>
            </a:solidFill>
          </p:spPr>
          <p:txBody>
            <a:bodyPr wrap="square" lIns="0" tIns="0" rIns="0" bIns="0" rtlCol="0"/>
            <a:lstStyle/>
            <a:p>
              <a:endParaRPr/>
            </a:p>
          </p:txBody>
        </p:sp>
        <p:sp>
          <p:nvSpPr>
            <p:cNvPr id="5" name="object 5"/>
            <p:cNvSpPr/>
            <p:nvPr/>
          </p:nvSpPr>
          <p:spPr>
            <a:xfrm>
              <a:off x="1996135" y="1224127"/>
              <a:ext cx="596900" cy="782955"/>
            </a:xfrm>
            <a:custGeom>
              <a:avLst/>
              <a:gdLst/>
              <a:ahLst/>
              <a:cxnLst/>
              <a:rect l="l" t="t" r="r" b="b"/>
              <a:pathLst>
                <a:path w="596900" h="782955">
                  <a:moveTo>
                    <a:pt x="273735" y="539457"/>
                  </a:moveTo>
                  <a:lnTo>
                    <a:pt x="272262" y="537984"/>
                  </a:lnTo>
                  <a:lnTo>
                    <a:pt x="272262" y="537248"/>
                  </a:lnTo>
                  <a:lnTo>
                    <a:pt x="248551" y="512838"/>
                  </a:lnTo>
                  <a:lnTo>
                    <a:pt x="219925" y="494296"/>
                  </a:lnTo>
                  <a:lnTo>
                    <a:pt x="187312" y="482498"/>
                  </a:lnTo>
                  <a:lnTo>
                    <a:pt x="151587" y="478370"/>
                  </a:lnTo>
                  <a:lnTo>
                    <a:pt x="103606" y="486168"/>
                  </a:lnTo>
                  <a:lnTo>
                    <a:pt x="61988" y="507834"/>
                  </a:lnTo>
                  <a:lnTo>
                    <a:pt x="29197" y="540854"/>
                  </a:lnTo>
                  <a:lnTo>
                    <a:pt x="7708" y="582663"/>
                  </a:lnTo>
                  <a:lnTo>
                    <a:pt x="0" y="630720"/>
                  </a:lnTo>
                  <a:lnTo>
                    <a:pt x="7708" y="678713"/>
                  </a:lnTo>
                  <a:lnTo>
                    <a:pt x="29197" y="720331"/>
                  </a:lnTo>
                  <a:lnTo>
                    <a:pt x="61988" y="753135"/>
                  </a:lnTo>
                  <a:lnTo>
                    <a:pt x="103606" y="774623"/>
                  </a:lnTo>
                  <a:lnTo>
                    <a:pt x="151587" y="782332"/>
                  </a:lnTo>
                  <a:lnTo>
                    <a:pt x="185267" y="778611"/>
                  </a:lnTo>
                  <a:lnTo>
                    <a:pt x="216255" y="767981"/>
                  </a:lnTo>
                  <a:lnTo>
                    <a:pt x="243789" y="751281"/>
                  </a:lnTo>
                  <a:lnTo>
                    <a:pt x="267119" y="729348"/>
                  </a:lnTo>
                  <a:lnTo>
                    <a:pt x="267855" y="729348"/>
                  </a:lnTo>
                  <a:lnTo>
                    <a:pt x="267855" y="728611"/>
                  </a:lnTo>
                  <a:lnTo>
                    <a:pt x="271526" y="723455"/>
                  </a:lnTo>
                  <a:lnTo>
                    <a:pt x="242227" y="706526"/>
                  </a:lnTo>
                  <a:lnTo>
                    <a:pt x="205308" y="685190"/>
                  </a:lnTo>
                  <a:lnTo>
                    <a:pt x="200888" y="688860"/>
                  </a:lnTo>
                  <a:lnTo>
                    <a:pt x="200152" y="689597"/>
                  </a:lnTo>
                  <a:lnTo>
                    <a:pt x="189560" y="696899"/>
                  </a:lnTo>
                  <a:lnTo>
                    <a:pt x="177800" y="702208"/>
                  </a:lnTo>
                  <a:lnTo>
                    <a:pt x="165074" y="705434"/>
                  </a:lnTo>
                  <a:lnTo>
                    <a:pt x="151587" y="706526"/>
                  </a:lnTo>
                  <a:lnTo>
                    <a:pt x="122047" y="700582"/>
                  </a:lnTo>
                  <a:lnTo>
                    <a:pt x="97967" y="684352"/>
                  </a:lnTo>
                  <a:lnTo>
                    <a:pt x="81737" y="660260"/>
                  </a:lnTo>
                  <a:lnTo>
                    <a:pt x="75793" y="630720"/>
                  </a:lnTo>
                  <a:lnTo>
                    <a:pt x="81737" y="600748"/>
                  </a:lnTo>
                  <a:lnTo>
                    <a:pt x="97967" y="576440"/>
                  </a:lnTo>
                  <a:lnTo>
                    <a:pt x="122047" y="560133"/>
                  </a:lnTo>
                  <a:lnTo>
                    <a:pt x="151587" y="554177"/>
                  </a:lnTo>
                  <a:lnTo>
                    <a:pt x="166712" y="555650"/>
                  </a:lnTo>
                  <a:lnTo>
                    <a:pt x="180924" y="559879"/>
                  </a:lnTo>
                  <a:lnTo>
                    <a:pt x="193916" y="566597"/>
                  </a:lnTo>
                  <a:lnTo>
                    <a:pt x="205308" y="575525"/>
                  </a:lnTo>
                  <a:lnTo>
                    <a:pt x="205308" y="576262"/>
                  </a:lnTo>
                  <a:lnTo>
                    <a:pt x="208978" y="579208"/>
                  </a:lnTo>
                  <a:lnTo>
                    <a:pt x="212661" y="576999"/>
                  </a:lnTo>
                  <a:lnTo>
                    <a:pt x="252336" y="554177"/>
                  </a:lnTo>
                  <a:lnTo>
                    <a:pt x="271526" y="543140"/>
                  </a:lnTo>
                  <a:lnTo>
                    <a:pt x="272999" y="541667"/>
                  </a:lnTo>
                  <a:lnTo>
                    <a:pt x="273050" y="540854"/>
                  </a:lnTo>
                  <a:lnTo>
                    <a:pt x="273735" y="539457"/>
                  </a:lnTo>
                  <a:close/>
                </a:path>
                <a:path w="596900" h="782955">
                  <a:moveTo>
                    <a:pt x="492290" y="337807"/>
                  </a:moveTo>
                  <a:lnTo>
                    <a:pt x="487133" y="328968"/>
                  </a:lnTo>
                  <a:lnTo>
                    <a:pt x="303174" y="8089"/>
                  </a:lnTo>
                  <a:lnTo>
                    <a:pt x="298754" y="0"/>
                  </a:lnTo>
                  <a:lnTo>
                    <a:pt x="290664" y="0"/>
                  </a:lnTo>
                  <a:lnTo>
                    <a:pt x="285508" y="8089"/>
                  </a:lnTo>
                  <a:lnTo>
                    <a:pt x="128041" y="283337"/>
                  </a:lnTo>
                  <a:lnTo>
                    <a:pt x="122885" y="291439"/>
                  </a:lnTo>
                  <a:lnTo>
                    <a:pt x="126568" y="295122"/>
                  </a:lnTo>
                  <a:lnTo>
                    <a:pt x="134658" y="290703"/>
                  </a:lnTo>
                  <a:lnTo>
                    <a:pt x="195008" y="259791"/>
                  </a:lnTo>
                  <a:lnTo>
                    <a:pt x="201460" y="257949"/>
                  </a:lnTo>
                  <a:lnTo>
                    <a:pt x="208064" y="258876"/>
                  </a:lnTo>
                  <a:lnTo>
                    <a:pt x="213829" y="262280"/>
                  </a:lnTo>
                  <a:lnTo>
                    <a:pt x="217817" y="267893"/>
                  </a:lnTo>
                  <a:lnTo>
                    <a:pt x="258279" y="355473"/>
                  </a:lnTo>
                  <a:lnTo>
                    <a:pt x="261962" y="364299"/>
                  </a:lnTo>
                  <a:lnTo>
                    <a:pt x="270065" y="364299"/>
                  </a:lnTo>
                  <a:lnTo>
                    <a:pt x="275209" y="356209"/>
                  </a:lnTo>
                  <a:lnTo>
                    <a:pt x="346583" y="239915"/>
                  </a:lnTo>
                  <a:lnTo>
                    <a:pt x="351294" y="234683"/>
                  </a:lnTo>
                  <a:lnTo>
                    <a:pt x="357162" y="232283"/>
                  </a:lnTo>
                  <a:lnTo>
                    <a:pt x="363448" y="232778"/>
                  </a:lnTo>
                  <a:lnTo>
                    <a:pt x="369404" y="236245"/>
                  </a:lnTo>
                  <a:lnTo>
                    <a:pt x="482714" y="332651"/>
                  </a:lnTo>
                  <a:lnTo>
                    <a:pt x="490080" y="339280"/>
                  </a:lnTo>
                  <a:lnTo>
                    <a:pt x="492290" y="337807"/>
                  </a:lnTo>
                  <a:close/>
                </a:path>
                <a:path w="596900" h="782955">
                  <a:moveTo>
                    <a:pt x="596773" y="630720"/>
                  </a:moveTo>
                  <a:lnTo>
                    <a:pt x="589051" y="582663"/>
                  </a:lnTo>
                  <a:lnTo>
                    <a:pt x="567524" y="540854"/>
                  </a:lnTo>
                  <a:lnTo>
                    <a:pt x="534631" y="507834"/>
                  </a:lnTo>
                  <a:lnTo>
                    <a:pt x="520979" y="500773"/>
                  </a:lnTo>
                  <a:lnTo>
                    <a:pt x="520979" y="630720"/>
                  </a:lnTo>
                  <a:lnTo>
                    <a:pt x="515023" y="660260"/>
                  </a:lnTo>
                  <a:lnTo>
                    <a:pt x="498729" y="684352"/>
                  </a:lnTo>
                  <a:lnTo>
                    <a:pt x="474421" y="700582"/>
                  </a:lnTo>
                  <a:lnTo>
                    <a:pt x="444449" y="706526"/>
                  </a:lnTo>
                  <a:lnTo>
                    <a:pt x="414921" y="700582"/>
                  </a:lnTo>
                  <a:lnTo>
                    <a:pt x="390829" y="684352"/>
                  </a:lnTo>
                  <a:lnTo>
                    <a:pt x="374611" y="660260"/>
                  </a:lnTo>
                  <a:lnTo>
                    <a:pt x="368668" y="630720"/>
                  </a:lnTo>
                  <a:lnTo>
                    <a:pt x="374611" y="600760"/>
                  </a:lnTo>
                  <a:lnTo>
                    <a:pt x="390829" y="576440"/>
                  </a:lnTo>
                  <a:lnTo>
                    <a:pt x="414921" y="560133"/>
                  </a:lnTo>
                  <a:lnTo>
                    <a:pt x="444449" y="554177"/>
                  </a:lnTo>
                  <a:lnTo>
                    <a:pt x="474421" y="560133"/>
                  </a:lnTo>
                  <a:lnTo>
                    <a:pt x="498729" y="576440"/>
                  </a:lnTo>
                  <a:lnTo>
                    <a:pt x="515023" y="600760"/>
                  </a:lnTo>
                  <a:lnTo>
                    <a:pt x="520979" y="630720"/>
                  </a:lnTo>
                  <a:lnTo>
                    <a:pt x="520979" y="500773"/>
                  </a:lnTo>
                  <a:lnTo>
                    <a:pt x="492785" y="486168"/>
                  </a:lnTo>
                  <a:lnTo>
                    <a:pt x="444449" y="478370"/>
                  </a:lnTo>
                  <a:lnTo>
                    <a:pt x="396481" y="486168"/>
                  </a:lnTo>
                  <a:lnTo>
                    <a:pt x="354863" y="507834"/>
                  </a:lnTo>
                  <a:lnTo>
                    <a:pt x="322072" y="540854"/>
                  </a:lnTo>
                  <a:lnTo>
                    <a:pt x="300583" y="582663"/>
                  </a:lnTo>
                  <a:lnTo>
                    <a:pt x="292874" y="630720"/>
                  </a:lnTo>
                  <a:lnTo>
                    <a:pt x="300583" y="678713"/>
                  </a:lnTo>
                  <a:lnTo>
                    <a:pt x="322072" y="720331"/>
                  </a:lnTo>
                  <a:lnTo>
                    <a:pt x="354863" y="753135"/>
                  </a:lnTo>
                  <a:lnTo>
                    <a:pt x="396481" y="774623"/>
                  </a:lnTo>
                  <a:lnTo>
                    <a:pt x="444449" y="782332"/>
                  </a:lnTo>
                  <a:lnTo>
                    <a:pt x="492785" y="774623"/>
                  </a:lnTo>
                  <a:lnTo>
                    <a:pt x="534631" y="753135"/>
                  </a:lnTo>
                  <a:lnTo>
                    <a:pt x="567524" y="720331"/>
                  </a:lnTo>
                  <a:lnTo>
                    <a:pt x="574675" y="706526"/>
                  </a:lnTo>
                  <a:lnTo>
                    <a:pt x="589051" y="678713"/>
                  </a:lnTo>
                  <a:lnTo>
                    <a:pt x="596773" y="630720"/>
                  </a:lnTo>
                  <a:close/>
                </a:path>
              </a:pathLst>
            </a:custGeom>
            <a:solidFill>
              <a:srgbClr val="FEFEFE"/>
            </a:solidFill>
          </p:spPr>
          <p:txBody>
            <a:bodyPr wrap="square" lIns="0" tIns="0" rIns="0" bIns="0" rtlCol="0"/>
            <a:lstStyle/>
            <a:p>
              <a:endParaRPr/>
            </a:p>
          </p:txBody>
        </p:sp>
        <p:sp>
          <p:nvSpPr>
            <p:cNvPr id="6" name="object 6"/>
            <p:cNvSpPr/>
            <p:nvPr/>
          </p:nvSpPr>
          <p:spPr>
            <a:xfrm>
              <a:off x="2879153" y="2068283"/>
              <a:ext cx="96520" cy="48895"/>
            </a:xfrm>
            <a:custGeom>
              <a:avLst/>
              <a:gdLst/>
              <a:ahLst/>
              <a:cxnLst/>
              <a:rect l="l" t="t" r="r" b="b"/>
              <a:pathLst>
                <a:path w="96519" h="48894">
                  <a:moveTo>
                    <a:pt x="32372" y="736"/>
                  </a:moveTo>
                  <a:lnTo>
                    <a:pt x="736" y="736"/>
                  </a:lnTo>
                  <a:lnTo>
                    <a:pt x="0" y="1473"/>
                  </a:lnTo>
                  <a:lnTo>
                    <a:pt x="0" y="8089"/>
                  </a:lnTo>
                  <a:lnTo>
                    <a:pt x="736" y="8826"/>
                  </a:lnTo>
                  <a:lnTo>
                    <a:pt x="11772" y="8826"/>
                  </a:lnTo>
                  <a:lnTo>
                    <a:pt x="11772" y="47840"/>
                  </a:lnTo>
                  <a:lnTo>
                    <a:pt x="12509" y="48577"/>
                  </a:lnTo>
                  <a:lnTo>
                    <a:pt x="20599" y="48577"/>
                  </a:lnTo>
                  <a:lnTo>
                    <a:pt x="20599" y="8826"/>
                  </a:lnTo>
                  <a:lnTo>
                    <a:pt x="32372" y="8826"/>
                  </a:lnTo>
                  <a:lnTo>
                    <a:pt x="32372" y="736"/>
                  </a:lnTo>
                  <a:close/>
                </a:path>
                <a:path w="96519" h="48894">
                  <a:moveTo>
                    <a:pt x="96393" y="47840"/>
                  </a:moveTo>
                  <a:lnTo>
                    <a:pt x="95656" y="46367"/>
                  </a:lnTo>
                  <a:lnTo>
                    <a:pt x="91224" y="21336"/>
                  </a:lnTo>
                  <a:lnTo>
                    <a:pt x="87566" y="736"/>
                  </a:lnTo>
                  <a:lnTo>
                    <a:pt x="87566" y="0"/>
                  </a:lnTo>
                  <a:lnTo>
                    <a:pt x="84620" y="0"/>
                  </a:lnTo>
                  <a:lnTo>
                    <a:pt x="84620" y="736"/>
                  </a:lnTo>
                  <a:lnTo>
                    <a:pt x="69176" y="32385"/>
                  </a:lnTo>
                  <a:lnTo>
                    <a:pt x="64033" y="21336"/>
                  </a:lnTo>
                  <a:lnTo>
                    <a:pt x="54457" y="736"/>
                  </a:lnTo>
                  <a:lnTo>
                    <a:pt x="53721" y="0"/>
                  </a:lnTo>
                  <a:lnTo>
                    <a:pt x="50774" y="0"/>
                  </a:lnTo>
                  <a:lnTo>
                    <a:pt x="50774" y="736"/>
                  </a:lnTo>
                  <a:lnTo>
                    <a:pt x="42684" y="46367"/>
                  </a:lnTo>
                  <a:lnTo>
                    <a:pt x="42684" y="48577"/>
                  </a:lnTo>
                  <a:lnTo>
                    <a:pt x="50774" y="48577"/>
                  </a:lnTo>
                  <a:lnTo>
                    <a:pt x="51511" y="47840"/>
                  </a:lnTo>
                  <a:lnTo>
                    <a:pt x="51612" y="46367"/>
                  </a:lnTo>
                  <a:lnTo>
                    <a:pt x="55194" y="21336"/>
                  </a:lnTo>
                  <a:lnTo>
                    <a:pt x="67703" y="47840"/>
                  </a:lnTo>
                  <a:lnTo>
                    <a:pt x="67703" y="48577"/>
                  </a:lnTo>
                  <a:lnTo>
                    <a:pt x="70637" y="48577"/>
                  </a:lnTo>
                  <a:lnTo>
                    <a:pt x="71374" y="47840"/>
                  </a:lnTo>
                  <a:lnTo>
                    <a:pt x="78244" y="32385"/>
                  </a:lnTo>
                  <a:lnTo>
                    <a:pt x="83146" y="21336"/>
                  </a:lnTo>
                  <a:lnTo>
                    <a:pt x="86829" y="47104"/>
                  </a:lnTo>
                  <a:lnTo>
                    <a:pt x="87566" y="47840"/>
                  </a:lnTo>
                  <a:lnTo>
                    <a:pt x="87566" y="48577"/>
                  </a:lnTo>
                  <a:lnTo>
                    <a:pt x="95656" y="48577"/>
                  </a:lnTo>
                  <a:lnTo>
                    <a:pt x="96393" y="47840"/>
                  </a:lnTo>
                  <a:close/>
                </a:path>
              </a:pathLst>
            </a:custGeom>
            <a:solidFill>
              <a:srgbClr val="2A9841"/>
            </a:solidFill>
          </p:spPr>
          <p:txBody>
            <a:bodyPr wrap="square" lIns="0" tIns="0" rIns="0" bIns="0" rtlCol="0"/>
            <a:lstStyle/>
            <a:p>
              <a:endParaRPr/>
            </a:p>
          </p:txBody>
        </p:sp>
        <p:sp>
          <p:nvSpPr>
            <p:cNvPr id="7" name="object 7"/>
            <p:cNvSpPr/>
            <p:nvPr/>
          </p:nvSpPr>
          <p:spPr>
            <a:xfrm>
              <a:off x="3948341" y="1286674"/>
              <a:ext cx="2825750" cy="281305"/>
            </a:xfrm>
            <a:custGeom>
              <a:avLst/>
              <a:gdLst/>
              <a:ahLst/>
              <a:cxnLst/>
              <a:rect l="l" t="t" r="r" b="b"/>
              <a:pathLst>
                <a:path w="2825750" h="281305">
                  <a:moveTo>
                    <a:pt x="238417" y="39751"/>
                  </a:moveTo>
                  <a:lnTo>
                    <a:pt x="192328" y="9664"/>
                  </a:lnTo>
                  <a:lnTo>
                    <a:pt x="140550" y="736"/>
                  </a:lnTo>
                  <a:lnTo>
                    <a:pt x="95973" y="7874"/>
                  </a:lnTo>
                  <a:lnTo>
                    <a:pt x="57378" y="27749"/>
                  </a:lnTo>
                  <a:lnTo>
                    <a:pt x="27012" y="58127"/>
                  </a:lnTo>
                  <a:lnTo>
                    <a:pt x="7124" y="96735"/>
                  </a:lnTo>
                  <a:lnTo>
                    <a:pt x="0" y="141312"/>
                  </a:lnTo>
                  <a:lnTo>
                    <a:pt x="7124" y="185813"/>
                  </a:lnTo>
                  <a:lnTo>
                    <a:pt x="27012" y="224231"/>
                  </a:lnTo>
                  <a:lnTo>
                    <a:pt x="57378" y="254393"/>
                  </a:lnTo>
                  <a:lnTo>
                    <a:pt x="95973" y="274091"/>
                  </a:lnTo>
                  <a:lnTo>
                    <a:pt x="140550" y="281152"/>
                  </a:lnTo>
                  <a:lnTo>
                    <a:pt x="166243" y="278904"/>
                  </a:lnTo>
                  <a:lnTo>
                    <a:pt x="191046" y="272034"/>
                  </a:lnTo>
                  <a:lnTo>
                    <a:pt x="214325" y="260350"/>
                  </a:lnTo>
                  <a:lnTo>
                    <a:pt x="235470" y="243611"/>
                  </a:lnTo>
                  <a:lnTo>
                    <a:pt x="238417" y="240665"/>
                  </a:lnTo>
                  <a:lnTo>
                    <a:pt x="238417" y="235521"/>
                  </a:lnTo>
                  <a:lnTo>
                    <a:pt x="235470" y="232575"/>
                  </a:lnTo>
                  <a:lnTo>
                    <a:pt x="205295" y="200190"/>
                  </a:lnTo>
                  <a:lnTo>
                    <a:pt x="203098" y="197980"/>
                  </a:lnTo>
                  <a:lnTo>
                    <a:pt x="197942" y="197980"/>
                  </a:lnTo>
                  <a:lnTo>
                    <a:pt x="194995" y="200190"/>
                  </a:lnTo>
                  <a:lnTo>
                    <a:pt x="183527" y="208038"/>
                  </a:lnTo>
                  <a:lnTo>
                    <a:pt x="170535" y="213804"/>
                  </a:lnTo>
                  <a:lnTo>
                    <a:pt x="156705" y="217373"/>
                  </a:lnTo>
                  <a:lnTo>
                    <a:pt x="142748" y="218592"/>
                  </a:lnTo>
                  <a:lnTo>
                    <a:pt x="112166" y="212394"/>
                  </a:lnTo>
                  <a:lnTo>
                    <a:pt x="87934" y="195503"/>
                  </a:lnTo>
                  <a:lnTo>
                    <a:pt x="71970" y="170459"/>
                  </a:lnTo>
                  <a:lnTo>
                    <a:pt x="66230" y="139839"/>
                  </a:lnTo>
                  <a:lnTo>
                    <a:pt x="71970" y="108673"/>
                  </a:lnTo>
                  <a:lnTo>
                    <a:pt x="87934" y="83172"/>
                  </a:lnTo>
                  <a:lnTo>
                    <a:pt x="112166" y="65938"/>
                  </a:lnTo>
                  <a:lnTo>
                    <a:pt x="142748" y="59613"/>
                  </a:lnTo>
                  <a:lnTo>
                    <a:pt x="157022" y="60858"/>
                  </a:lnTo>
                  <a:lnTo>
                    <a:pt x="170802" y="64592"/>
                  </a:lnTo>
                  <a:lnTo>
                    <a:pt x="183629" y="70802"/>
                  </a:lnTo>
                  <a:lnTo>
                    <a:pt x="194995" y="79489"/>
                  </a:lnTo>
                  <a:lnTo>
                    <a:pt x="197942" y="81699"/>
                  </a:lnTo>
                  <a:lnTo>
                    <a:pt x="202361" y="81699"/>
                  </a:lnTo>
                  <a:lnTo>
                    <a:pt x="204558" y="79489"/>
                  </a:lnTo>
                  <a:lnTo>
                    <a:pt x="235470" y="47840"/>
                  </a:lnTo>
                  <a:lnTo>
                    <a:pt x="238417" y="44157"/>
                  </a:lnTo>
                  <a:lnTo>
                    <a:pt x="238417" y="39751"/>
                  </a:lnTo>
                  <a:close/>
                </a:path>
                <a:path w="2825750" h="281305">
                  <a:moveTo>
                    <a:pt x="628408" y="141312"/>
                  </a:moveTo>
                  <a:lnTo>
                    <a:pt x="621284" y="96659"/>
                  </a:lnTo>
                  <a:lnTo>
                    <a:pt x="603808" y="62560"/>
                  </a:lnTo>
                  <a:lnTo>
                    <a:pt x="601408" y="57873"/>
                  </a:lnTo>
                  <a:lnTo>
                    <a:pt x="571030" y="27279"/>
                  </a:lnTo>
                  <a:lnTo>
                    <a:pt x="565861" y="24599"/>
                  </a:lnTo>
                  <a:lnTo>
                    <a:pt x="565861" y="141312"/>
                  </a:lnTo>
                  <a:lnTo>
                    <a:pt x="559676" y="171399"/>
                  </a:lnTo>
                  <a:lnTo>
                    <a:pt x="542874" y="195961"/>
                  </a:lnTo>
                  <a:lnTo>
                    <a:pt x="518058" y="212521"/>
                  </a:lnTo>
                  <a:lnTo>
                    <a:pt x="487870" y="218592"/>
                  </a:lnTo>
                  <a:lnTo>
                    <a:pt x="457669" y="212521"/>
                  </a:lnTo>
                  <a:lnTo>
                    <a:pt x="432866" y="195961"/>
                  </a:lnTo>
                  <a:lnTo>
                    <a:pt x="416052" y="171399"/>
                  </a:lnTo>
                  <a:lnTo>
                    <a:pt x="409867" y="141312"/>
                  </a:lnTo>
                  <a:lnTo>
                    <a:pt x="416052" y="110998"/>
                  </a:lnTo>
                  <a:lnTo>
                    <a:pt x="432866" y="85928"/>
                  </a:lnTo>
                  <a:lnTo>
                    <a:pt x="457669" y="68859"/>
                  </a:lnTo>
                  <a:lnTo>
                    <a:pt x="487870" y="62560"/>
                  </a:lnTo>
                  <a:lnTo>
                    <a:pt x="518058" y="68859"/>
                  </a:lnTo>
                  <a:lnTo>
                    <a:pt x="542874" y="85928"/>
                  </a:lnTo>
                  <a:lnTo>
                    <a:pt x="559676" y="110998"/>
                  </a:lnTo>
                  <a:lnTo>
                    <a:pt x="565861" y="141312"/>
                  </a:lnTo>
                  <a:lnTo>
                    <a:pt x="565861" y="24599"/>
                  </a:lnTo>
                  <a:lnTo>
                    <a:pt x="532434" y="7213"/>
                  </a:lnTo>
                  <a:lnTo>
                    <a:pt x="487870" y="0"/>
                  </a:lnTo>
                  <a:lnTo>
                    <a:pt x="443293" y="7213"/>
                  </a:lnTo>
                  <a:lnTo>
                    <a:pt x="404698" y="27279"/>
                  </a:lnTo>
                  <a:lnTo>
                    <a:pt x="374332" y="57873"/>
                  </a:lnTo>
                  <a:lnTo>
                    <a:pt x="354444" y="96659"/>
                  </a:lnTo>
                  <a:lnTo>
                    <a:pt x="347319" y="141312"/>
                  </a:lnTo>
                  <a:lnTo>
                    <a:pt x="354444" y="185813"/>
                  </a:lnTo>
                  <a:lnTo>
                    <a:pt x="374332" y="224231"/>
                  </a:lnTo>
                  <a:lnTo>
                    <a:pt x="404698" y="254393"/>
                  </a:lnTo>
                  <a:lnTo>
                    <a:pt x="443293" y="274091"/>
                  </a:lnTo>
                  <a:lnTo>
                    <a:pt x="487870" y="281152"/>
                  </a:lnTo>
                  <a:lnTo>
                    <a:pt x="532434" y="274091"/>
                  </a:lnTo>
                  <a:lnTo>
                    <a:pt x="571030" y="254393"/>
                  </a:lnTo>
                  <a:lnTo>
                    <a:pt x="601408" y="224231"/>
                  </a:lnTo>
                  <a:lnTo>
                    <a:pt x="604329" y="218592"/>
                  </a:lnTo>
                  <a:lnTo>
                    <a:pt x="621284" y="185813"/>
                  </a:lnTo>
                  <a:lnTo>
                    <a:pt x="628408" y="141312"/>
                  </a:lnTo>
                  <a:close/>
                </a:path>
                <a:path w="2825750" h="281305">
                  <a:moveTo>
                    <a:pt x="921283" y="223735"/>
                  </a:moveTo>
                  <a:lnTo>
                    <a:pt x="917600" y="220065"/>
                  </a:lnTo>
                  <a:lnTo>
                    <a:pt x="913917" y="220065"/>
                  </a:lnTo>
                  <a:lnTo>
                    <a:pt x="819734" y="220065"/>
                  </a:lnTo>
                  <a:lnTo>
                    <a:pt x="819734" y="8102"/>
                  </a:lnTo>
                  <a:lnTo>
                    <a:pt x="816051" y="4419"/>
                  </a:lnTo>
                  <a:lnTo>
                    <a:pt x="761606" y="4419"/>
                  </a:lnTo>
                  <a:lnTo>
                    <a:pt x="757923" y="8102"/>
                  </a:lnTo>
                  <a:lnTo>
                    <a:pt x="757923" y="273786"/>
                  </a:lnTo>
                  <a:lnTo>
                    <a:pt x="761606" y="277469"/>
                  </a:lnTo>
                  <a:lnTo>
                    <a:pt x="917600" y="277469"/>
                  </a:lnTo>
                  <a:lnTo>
                    <a:pt x="921283" y="273786"/>
                  </a:lnTo>
                  <a:lnTo>
                    <a:pt x="921283" y="223735"/>
                  </a:lnTo>
                  <a:close/>
                </a:path>
                <a:path w="2825750" h="281305">
                  <a:moveTo>
                    <a:pt x="1309065" y="141312"/>
                  </a:moveTo>
                  <a:lnTo>
                    <a:pt x="1301940" y="96659"/>
                  </a:lnTo>
                  <a:lnTo>
                    <a:pt x="1284465" y="62560"/>
                  </a:lnTo>
                  <a:lnTo>
                    <a:pt x="1282065" y="57873"/>
                  </a:lnTo>
                  <a:lnTo>
                    <a:pt x="1251686" y="27279"/>
                  </a:lnTo>
                  <a:lnTo>
                    <a:pt x="1246530" y="24599"/>
                  </a:lnTo>
                  <a:lnTo>
                    <a:pt x="1246530" y="141312"/>
                  </a:lnTo>
                  <a:lnTo>
                    <a:pt x="1240332" y="171399"/>
                  </a:lnTo>
                  <a:lnTo>
                    <a:pt x="1223530" y="195961"/>
                  </a:lnTo>
                  <a:lnTo>
                    <a:pt x="1198714" y="212521"/>
                  </a:lnTo>
                  <a:lnTo>
                    <a:pt x="1168527" y="218592"/>
                  </a:lnTo>
                  <a:lnTo>
                    <a:pt x="1138326" y="212521"/>
                  </a:lnTo>
                  <a:lnTo>
                    <a:pt x="1113523" y="195961"/>
                  </a:lnTo>
                  <a:lnTo>
                    <a:pt x="1096708" y="171399"/>
                  </a:lnTo>
                  <a:lnTo>
                    <a:pt x="1090523" y="141312"/>
                  </a:lnTo>
                  <a:lnTo>
                    <a:pt x="1096708" y="110998"/>
                  </a:lnTo>
                  <a:lnTo>
                    <a:pt x="1113523" y="85928"/>
                  </a:lnTo>
                  <a:lnTo>
                    <a:pt x="1138326" y="68872"/>
                  </a:lnTo>
                  <a:lnTo>
                    <a:pt x="1168527" y="62560"/>
                  </a:lnTo>
                  <a:lnTo>
                    <a:pt x="1198714" y="68872"/>
                  </a:lnTo>
                  <a:lnTo>
                    <a:pt x="1223530" y="85928"/>
                  </a:lnTo>
                  <a:lnTo>
                    <a:pt x="1240332" y="110998"/>
                  </a:lnTo>
                  <a:lnTo>
                    <a:pt x="1246530" y="141312"/>
                  </a:lnTo>
                  <a:lnTo>
                    <a:pt x="1246530" y="24599"/>
                  </a:lnTo>
                  <a:lnTo>
                    <a:pt x="1213091" y="7213"/>
                  </a:lnTo>
                  <a:lnTo>
                    <a:pt x="1168527" y="12"/>
                  </a:lnTo>
                  <a:lnTo>
                    <a:pt x="1124026" y="7213"/>
                  </a:lnTo>
                  <a:lnTo>
                    <a:pt x="1085608" y="27279"/>
                  </a:lnTo>
                  <a:lnTo>
                    <a:pt x="1055458" y="57873"/>
                  </a:lnTo>
                  <a:lnTo>
                    <a:pt x="1035761" y="96659"/>
                  </a:lnTo>
                  <a:lnTo>
                    <a:pt x="1028712" y="141312"/>
                  </a:lnTo>
                  <a:lnTo>
                    <a:pt x="1035761" y="185813"/>
                  </a:lnTo>
                  <a:lnTo>
                    <a:pt x="1055458" y="224231"/>
                  </a:lnTo>
                  <a:lnTo>
                    <a:pt x="1085608" y="254393"/>
                  </a:lnTo>
                  <a:lnTo>
                    <a:pt x="1124026" y="274091"/>
                  </a:lnTo>
                  <a:lnTo>
                    <a:pt x="1168527" y="281152"/>
                  </a:lnTo>
                  <a:lnTo>
                    <a:pt x="1213091" y="274091"/>
                  </a:lnTo>
                  <a:lnTo>
                    <a:pt x="1251686" y="254393"/>
                  </a:lnTo>
                  <a:lnTo>
                    <a:pt x="1282065" y="224231"/>
                  </a:lnTo>
                  <a:lnTo>
                    <a:pt x="1284986" y="218592"/>
                  </a:lnTo>
                  <a:lnTo>
                    <a:pt x="1301940" y="185813"/>
                  </a:lnTo>
                  <a:lnTo>
                    <a:pt x="1309065" y="141312"/>
                  </a:lnTo>
                  <a:close/>
                </a:path>
                <a:path w="2825750" h="281305">
                  <a:moveTo>
                    <a:pt x="1658594" y="271576"/>
                  </a:moveTo>
                  <a:lnTo>
                    <a:pt x="1655660" y="266433"/>
                  </a:lnTo>
                  <a:lnTo>
                    <a:pt x="1600390" y="170751"/>
                  </a:lnTo>
                  <a:lnTo>
                    <a:pt x="1598256" y="167068"/>
                  </a:lnTo>
                  <a:lnTo>
                    <a:pt x="1621624" y="153936"/>
                  </a:lnTo>
                  <a:lnTo>
                    <a:pt x="1640014" y="135978"/>
                  </a:lnTo>
                  <a:lnTo>
                    <a:pt x="1648345" y="120700"/>
                  </a:lnTo>
                  <a:lnTo>
                    <a:pt x="1652066" y="113880"/>
                  </a:lnTo>
                  <a:lnTo>
                    <a:pt x="1656384" y="88328"/>
                  </a:lnTo>
                  <a:lnTo>
                    <a:pt x="1650644" y="60363"/>
                  </a:lnTo>
                  <a:lnTo>
                    <a:pt x="1649679" y="55651"/>
                  </a:lnTo>
                  <a:lnTo>
                    <a:pt x="1631365" y="28981"/>
                  </a:lnTo>
                  <a:lnTo>
                    <a:pt x="1604238" y="11010"/>
                  </a:lnTo>
                  <a:lnTo>
                    <a:pt x="1596047" y="9385"/>
                  </a:lnTo>
                  <a:lnTo>
                    <a:pt x="1596047" y="89801"/>
                  </a:lnTo>
                  <a:lnTo>
                    <a:pt x="1593608" y="101460"/>
                  </a:lnTo>
                  <a:lnTo>
                    <a:pt x="1587042" y="111328"/>
                  </a:lnTo>
                  <a:lnTo>
                    <a:pt x="1577428" y="118148"/>
                  </a:lnTo>
                  <a:lnTo>
                    <a:pt x="1565884" y="120700"/>
                  </a:lnTo>
                  <a:lnTo>
                    <a:pt x="1508480" y="120700"/>
                  </a:lnTo>
                  <a:lnTo>
                    <a:pt x="1508480" y="60363"/>
                  </a:lnTo>
                  <a:lnTo>
                    <a:pt x="1565884" y="60363"/>
                  </a:lnTo>
                  <a:lnTo>
                    <a:pt x="1577428" y="62674"/>
                  </a:lnTo>
                  <a:lnTo>
                    <a:pt x="1587042" y="68999"/>
                  </a:lnTo>
                  <a:lnTo>
                    <a:pt x="1593608" y="78371"/>
                  </a:lnTo>
                  <a:lnTo>
                    <a:pt x="1596047" y="89801"/>
                  </a:lnTo>
                  <a:lnTo>
                    <a:pt x="1596047" y="9385"/>
                  </a:lnTo>
                  <a:lnTo>
                    <a:pt x="1571028" y="4419"/>
                  </a:lnTo>
                  <a:lnTo>
                    <a:pt x="1450352" y="4419"/>
                  </a:lnTo>
                  <a:lnTo>
                    <a:pt x="1447406" y="8102"/>
                  </a:lnTo>
                  <a:lnTo>
                    <a:pt x="1447406" y="273786"/>
                  </a:lnTo>
                  <a:lnTo>
                    <a:pt x="1450352" y="277469"/>
                  </a:lnTo>
                  <a:lnTo>
                    <a:pt x="1504810" y="277469"/>
                  </a:lnTo>
                  <a:lnTo>
                    <a:pt x="1508480" y="273786"/>
                  </a:lnTo>
                  <a:lnTo>
                    <a:pt x="1508480" y="170751"/>
                  </a:lnTo>
                  <a:lnTo>
                    <a:pt x="1534972" y="170751"/>
                  </a:lnTo>
                  <a:lnTo>
                    <a:pt x="1590903" y="273786"/>
                  </a:lnTo>
                  <a:lnTo>
                    <a:pt x="1591640" y="275259"/>
                  </a:lnTo>
                  <a:lnTo>
                    <a:pt x="1593850" y="277469"/>
                  </a:lnTo>
                  <a:lnTo>
                    <a:pt x="1655660" y="277469"/>
                  </a:lnTo>
                  <a:lnTo>
                    <a:pt x="1658594" y="271576"/>
                  </a:lnTo>
                  <a:close/>
                </a:path>
                <a:path w="2825750" h="281305">
                  <a:moveTo>
                    <a:pt x="2050072" y="272313"/>
                  </a:moveTo>
                  <a:lnTo>
                    <a:pt x="2047862" y="267169"/>
                  </a:lnTo>
                  <a:lnTo>
                    <a:pt x="2033828" y="236994"/>
                  </a:lnTo>
                  <a:lnTo>
                    <a:pt x="2012276" y="190627"/>
                  </a:lnTo>
                  <a:lnTo>
                    <a:pt x="1974303" y="108927"/>
                  </a:lnTo>
                  <a:lnTo>
                    <a:pt x="1952942" y="62992"/>
                  </a:lnTo>
                  <a:lnTo>
                    <a:pt x="1952942" y="190627"/>
                  </a:lnTo>
                  <a:lnTo>
                    <a:pt x="1881555" y="190627"/>
                  </a:lnTo>
                  <a:lnTo>
                    <a:pt x="1916887" y="108927"/>
                  </a:lnTo>
                  <a:lnTo>
                    <a:pt x="1952942" y="190627"/>
                  </a:lnTo>
                  <a:lnTo>
                    <a:pt x="1952942" y="62992"/>
                  </a:lnTo>
                  <a:lnTo>
                    <a:pt x="1925713" y="4419"/>
                  </a:lnTo>
                  <a:lnTo>
                    <a:pt x="1924240" y="2222"/>
                  </a:lnTo>
                  <a:lnTo>
                    <a:pt x="1922030" y="12"/>
                  </a:lnTo>
                  <a:lnTo>
                    <a:pt x="1912467" y="12"/>
                  </a:lnTo>
                  <a:lnTo>
                    <a:pt x="1909521" y="2222"/>
                  </a:lnTo>
                  <a:lnTo>
                    <a:pt x="1908784" y="4419"/>
                  </a:lnTo>
                  <a:lnTo>
                    <a:pt x="1786636" y="267169"/>
                  </a:lnTo>
                  <a:lnTo>
                    <a:pt x="1783689" y="272313"/>
                  </a:lnTo>
                  <a:lnTo>
                    <a:pt x="1787372" y="277469"/>
                  </a:lnTo>
                  <a:lnTo>
                    <a:pt x="1844027" y="277469"/>
                  </a:lnTo>
                  <a:lnTo>
                    <a:pt x="1846973" y="275259"/>
                  </a:lnTo>
                  <a:lnTo>
                    <a:pt x="1849920" y="267906"/>
                  </a:lnTo>
                  <a:lnTo>
                    <a:pt x="1863902" y="236994"/>
                  </a:lnTo>
                  <a:lnTo>
                    <a:pt x="1970595" y="236994"/>
                  </a:lnTo>
                  <a:lnTo>
                    <a:pt x="1988261" y="275996"/>
                  </a:lnTo>
                  <a:lnTo>
                    <a:pt x="1989734" y="277469"/>
                  </a:lnTo>
                  <a:lnTo>
                    <a:pt x="2047125" y="277469"/>
                  </a:lnTo>
                  <a:lnTo>
                    <a:pt x="2050072" y="272313"/>
                  </a:lnTo>
                  <a:close/>
                </a:path>
                <a:path w="2825750" h="281305">
                  <a:moveTo>
                    <a:pt x="2422410" y="140576"/>
                  </a:moveTo>
                  <a:lnTo>
                    <a:pt x="2415451" y="97586"/>
                  </a:lnTo>
                  <a:lnTo>
                    <a:pt x="2396896" y="61823"/>
                  </a:lnTo>
                  <a:lnTo>
                    <a:pt x="2366454" y="30734"/>
                  </a:lnTo>
                  <a:lnTo>
                    <a:pt x="2357653" y="26212"/>
                  </a:lnTo>
                  <a:lnTo>
                    <a:pt x="2357653" y="140576"/>
                  </a:lnTo>
                  <a:lnTo>
                    <a:pt x="2352014" y="171513"/>
                  </a:lnTo>
                  <a:lnTo>
                    <a:pt x="2336317" y="196507"/>
                  </a:lnTo>
                  <a:lnTo>
                    <a:pt x="2312327" y="213233"/>
                  </a:lnTo>
                  <a:lnTo>
                    <a:pt x="2281859" y="219329"/>
                  </a:lnTo>
                  <a:lnTo>
                    <a:pt x="2244331" y="219329"/>
                  </a:lnTo>
                  <a:lnTo>
                    <a:pt x="2244331" y="61823"/>
                  </a:lnTo>
                  <a:lnTo>
                    <a:pt x="2281859" y="61823"/>
                  </a:lnTo>
                  <a:lnTo>
                    <a:pt x="2312327" y="67919"/>
                  </a:lnTo>
                  <a:lnTo>
                    <a:pt x="2336317" y="84645"/>
                  </a:lnTo>
                  <a:lnTo>
                    <a:pt x="2352014" y="109639"/>
                  </a:lnTo>
                  <a:lnTo>
                    <a:pt x="2357653" y="140576"/>
                  </a:lnTo>
                  <a:lnTo>
                    <a:pt x="2357653" y="26212"/>
                  </a:lnTo>
                  <a:lnTo>
                    <a:pt x="2328875" y="11379"/>
                  </a:lnTo>
                  <a:lnTo>
                    <a:pt x="2285542" y="4419"/>
                  </a:lnTo>
                  <a:lnTo>
                    <a:pt x="2186940" y="4419"/>
                  </a:lnTo>
                  <a:lnTo>
                    <a:pt x="2183257" y="8102"/>
                  </a:lnTo>
                  <a:lnTo>
                    <a:pt x="2183257" y="273786"/>
                  </a:lnTo>
                  <a:lnTo>
                    <a:pt x="2186940" y="277469"/>
                  </a:lnTo>
                  <a:lnTo>
                    <a:pt x="2285542" y="277469"/>
                  </a:lnTo>
                  <a:lnTo>
                    <a:pt x="2328875" y="270510"/>
                  </a:lnTo>
                  <a:lnTo>
                    <a:pt x="2366454" y="251117"/>
                  </a:lnTo>
                  <a:lnTo>
                    <a:pt x="2396058" y="221513"/>
                  </a:lnTo>
                  <a:lnTo>
                    <a:pt x="2415451" y="183921"/>
                  </a:lnTo>
                  <a:lnTo>
                    <a:pt x="2422410" y="140576"/>
                  </a:lnTo>
                  <a:close/>
                </a:path>
                <a:path w="2825750" h="281305">
                  <a:moveTo>
                    <a:pt x="2825648" y="141312"/>
                  </a:moveTo>
                  <a:lnTo>
                    <a:pt x="2818523" y="96659"/>
                  </a:lnTo>
                  <a:lnTo>
                    <a:pt x="2801048" y="62560"/>
                  </a:lnTo>
                  <a:lnTo>
                    <a:pt x="2798648" y="57873"/>
                  </a:lnTo>
                  <a:lnTo>
                    <a:pt x="2768269" y="27279"/>
                  </a:lnTo>
                  <a:lnTo>
                    <a:pt x="2763101" y="24599"/>
                  </a:lnTo>
                  <a:lnTo>
                    <a:pt x="2763101" y="141312"/>
                  </a:lnTo>
                  <a:lnTo>
                    <a:pt x="2756916" y="171399"/>
                  </a:lnTo>
                  <a:lnTo>
                    <a:pt x="2740114" y="195961"/>
                  </a:lnTo>
                  <a:lnTo>
                    <a:pt x="2715298" y="212521"/>
                  </a:lnTo>
                  <a:lnTo>
                    <a:pt x="2685110" y="218592"/>
                  </a:lnTo>
                  <a:lnTo>
                    <a:pt x="2654909" y="212521"/>
                  </a:lnTo>
                  <a:lnTo>
                    <a:pt x="2630106" y="195961"/>
                  </a:lnTo>
                  <a:lnTo>
                    <a:pt x="2613291" y="171399"/>
                  </a:lnTo>
                  <a:lnTo>
                    <a:pt x="2607106" y="141312"/>
                  </a:lnTo>
                  <a:lnTo>
                    <a:pt x="2613291" y="110998"/>
                  </a:lnTo>
                  <a:lnTo>
                    <a:pt x="2630106" y="85928"/>
                  </a:lnTo>
                  <a:lnTo>
                    <a:pt x="2654909" y="68872"/>
                  </a:lnTo>
                  <a:lnTo>
                    <a:pt x="2685110" y="62560"/>
                  </a:lnTo>
                  <a:lnTo>
                    <a:pt x="2715298" y="68872"/>
                  </a:lnTo>
                  <a:lnTo>
                    <a:pt x="2740114" y="85928"/>
                  </a:lnTo>
                  <a:lnTo>
                    <a:pt x="2756916" y="110998"/>
                  </a:lnTo>
                  <a:lnTo>
                    <a:pt x="2763101" y="141312"/>
                  </a:lnTo>
                  <a:lnTo>
                    <a:pt x="2763101" y="24599"/>
                  </a:lnTo>
                  <a:lnTo>
                    <a:pt x="2729674" y="7213"/>
                  </a:lnTo>
                  <a:lnTo>
                    <a:pt x="2685110" y="12"/>
                  </a:lnTo>
                  <a:lnTo>
                    <a:pt x="2640533" y="7213"/>
                  </a:lnTo>
                  <a:lnTo>
                    <a:pt x="2601938" y="27279"/>
                  </a:lnTo>
                  <a:lnTo>
                    <a:pt x="2571572" y="57873"/>
                  </a:lnTo>
                  <a:lnTo>
                    <a:pt x="2551684" y="96659"/>
                  </a:lnTo>
                  <a:lnTo>
                    <a:pt x="2544559" y="141312"/>
                  </a:lnTo>
                  <a:lnTo>
                    <a:pt x="2551684" y="185813"/>
                  </a:lnTo>
                  <a:lnTo>
                    <a:pt x="2571572" y="224243"/>
                  </a:lnTo>
                  <a:lnTo>
                    <a:pt x="2601938" y="254393"/>
                  </a:lnTo>
                  <a:lnTo>
                    <a:pt x="2640533" y="274091"/>
                  </a:lnTo>
                  <a:lnTo>
                    <a:pt x="2685110" y="281152"/>
                  </a:lnTo>
                  <a:lnTo>
                    <a:pt x="2729674" y="274091"/>
                  </a:lnTo>
                  <a:lnTo>
                    <a:pt x="2768269" y="254393"/>
                  </a:lnTo>
                  <a:lnTo>
                    <a:pt x="2798648" y="224243"/>
                  </a:lnTo>
                  <a:lnTo>
                    <a:pt x="2801569" y="218592"/>
                  </a:lnTo>
                  <a:lnTo>
                    <a:pt x="2818523" y="185813"/>
                  </a:lnTo>
                  <a:lnTo>
                    <a:pt x="2825648" y="141312"/>
                  </a:lnTo>
                  <a:close/>
                </a:path>
              </a:pathLst>
            </a:custGeom>
            <a:solidFill>
              <a:srgbClr val="54606E"/>
            </a:solidFill>
          </p:spPr>
          <p:txBody>
            <a:bodyPr wrap="square" lIns="0" tIns="0" rIns="0" bIns="0" rtlCol="0"/>
            <a:lstStyle/>
            <a:p>
              <a:endParaRPr/>
            </a:p>
          </p:txBody>
        </p:sp>
        <p:pic>
          <p:nvPicPr>
            <p:cNvPr id="8" name="object 8"/>
            <p:cNvPicPr/>
            <p:nvPr/>
          </p:nvPicPr>
          <p:blipFill>
            <a:blip r:embed="rId4" cstate="print"/>
            <a:stretch>
              <a:fillRect/>
            </a:stretch>
          </p:blipFill>
          <p:spPr>
            <a:xfrm>
              <a:off x="3948347" y="1790082"/>
              <a:ext cx="181018" cy="187673"/>
            </a:xfrm>
            <a:prstGeom prst="rect">
              <a:avLst/>
            </a:prstGeom>
          </p:spPr>
        </p:pic>
        <p:sp>
          <p:nvSpPr>
            <p:cNvPr id="9" name="object 9"/>
            <p:cNvSpPr/>
            <p:nvPr/>
          </p:nvSpPr>
          <p:spPr>
            <a:xfrm>
              <a:off x="4148493" y="1806282"/>
              <a:ext cx="1347470" cy="224790"/>
            </a:xfrm>
            <a:custGeom>
              <a:avLst/>
              <a:gdLst/>
              <a:ahLst/>
              <a:cxnLst/>
              <a:rect l="l" t="t" r="r" b="b"/>
              <a:pathLst>
                <a:path w="1347470" h="224789">
                  <a:moveTo>
                    <a:pt x="128765" y="97142"/>
                  </a:moveTo>
                  <a:lnTo>
                    <a:pt x="127495" y="89052"/>
                  </a:lnTo>
                  <a:lnTo>
                    <a:pt x="124828" y="72237"/>
                  </a:lnTo>
                  <a:lnTo>
                    <a:pt x="117627" y="59613"/>
                  </a:lnTo>
                  <a:lnTo>
                    <a:pt x="113220" y="51879"/>
                  </a:lnTo>
                  <a:lnTo>
                    <a:pt x="94310" y="38150"/>
                  </a:lnTo>
                  <a:lnTo>
                    <a:pt x="94183" y="38138"/>
                  </a:lnTo>
                  <a:lnTo>
                    <a:pt x="94183" y="89052"/>
                  </a:lnTo>
                  <a:lnTo>
                    <a:pt x="35318" y="89052"/>
                  </a:lnTo>
                  <a:lnTo>
                    <a:pt x="39243" y="77000"/>
                  </a:lnTo>
                  <a:lnTo>
                    <a:pt x="46266" y="67703"/>
                  </a:lnTo>
                  <a:lnTo>
                    <a:pt x="55905" y="61722"/>
                  </a:lnTo>
                  <a:lnTo>
                    <a:pt x="67691" y="59613"/>
                  </a:lnTo>
                  <a:lnTo>
                    <a:pt x="77635" y="61620"/>
                  </a:lnTo>
                  <a:lnTo>
                    <a:pt x="85902" y="67437"/>
                  </a:lnTo>
                  <a:lnTo>
                    <a:pt x="91706" y="76682"/>
                  </a:lnTo>
                  <a:lnTo>
                    <a:pt x="94183" y="89052"/>
                  </a:lnTo>
                  <a:lnTo>
                    <a:pt x="94183" y="38138"/>
                  </a:lnTo>
                  <a:lnTo>
                    <a:pt x="40665" y="38354"/>
                  </a:lnTo>
                  <a:lnTo>
                    <a:pt x="5003" y="75349"/>
                  </a:lnTo>
                  <a:lnTo>
                    <a:pt x="0" y="103771"/>
                  </a:lnTo>
                  <a:lnTo>
                    <a:pt x="5054" y="131381"/>
                  </a:lnTo>
                  <a:lnTo>
                    <a:pt x="19494" y="154089"/>
                  </a:lnTo>
                  <a:lnTo>
                    <a:pt x="42214" y="169494"/>
                  </a:lnTo>
                  <a:lnTo>
                    <a:pt x="72110" y="175158"/>
                  </a:lnTo>
                  <a:lnTo>
                    <a:pt x="92011" y="174866"/>
                  </a:lnTo>
                  <a:lnTo>
                    <a:pt x="104394" y="172770"/>
                  </a:lnTo>
                  <a:lnTo>
                    <a:pt x="114439" y="167081"/>
                  </a:lnTo>
                  <a:lnTo>
                    <a:pt x="127304" y="156019"/>
                  </a:lnTo>
                  <a:lnTo>
                    <a:pt x="121920" y="146456"/>
                  </a:lnTo>
                  <a:lnTo>
                    <a:pt x="114058" y="132473"/>
                  </a:lnTo>
                  <a:lnTo>
                    <a:pt x="111061" y="134658"/>
                  </a:lnTo>
                  <a:lnTo>
                    <a:pt x="102831" y="139458"/>
                  </a:lnTo>
                  <a:lnTo>
                    <a:pt x="90462" y="144272"/>
                  </a:lnTo>
                  <a:lnTo>
                    <a:pt x="75057" y="146456"/>
                  </a:lnTo>
                  <a:lnTo>
                    <a:pt x="60248" y="144106"/>
                  </a:lnTo>
                  <a:lnTo>
                    <a:pt x="47650" y="137071"/>
                  </a:lnTo>
                  <a:lnTo>
                    <a:pt x="38633" y="125349"/>
                  </a:lnTo>
                  <a:lnTo>
                    <a:pt x="34582" y="108927"/>
                  </a:lnTo>
                  <a:lnTo>
                    <a:pt x="128041" y="108927"/>
                  </a:lnTo>
                  <a:lnTo>
                    <a:pt x="128765" y="101561"/>
                  </a:lnTo>
                  <a:lnTo>
                    <a:pt x="128765" y="97142"/>
                  </a:lnTo>
                  <a:close/>
                </a:path>
                <a:path w="1347470" h="224789">
                  <a:moveTo>
                    <a:pt x="298018" y="103771"/>
                  </a:moveTo>
                  <a:lnTo>
                    <a:pt x="293878" y="75349"/>
                  </a:lnTo>
                  <a:lnTo>
                    <a:pt x="287096" y="62560"/>
                  </a:lnTo>
                  <a:lnTo>
                    <a:pt x="283578" y="55930"/>
                  </a:lnTo>
                  <a:lnTo>
                    <a:pt x="282016" y="52984"/>
                  </a:lnTo>
                  <a:lnTo>
                    <a:pt x="264172" y="39090"/>
                  </a:lnTo>
                  <a:lnTo>
                    <a:pt x="264172" y="104508"/>
                  </a:lnTo>
                  <a:lnTo>
                    <a:pt x="261467" y="122237"/>
                  </a:lnTo>
                  <a:lnTo>
                    <a:pt x="254139" y="135420"/>
                  </a:lnTo>
                  <a:lnTo>
                    <a:pt x="243370" y="143624"/>
                  </a:lnTo>
                  <a:lnTo>
                    <a:pt x="230314" y="146456"/>
                  </a:lnTo>
                  <a:lnTo>
                    <a:pt x="215836" y="142900"/>
                  </a:lnTo>
                  <a:lnTo>
                    <a:pt x="205486" y="133489"/>
                  </a:lnTo>
                  <a:lnTo>
                    <a:pt x="199275" y="120065"/>
                  </a:lnTo>
                  <a:lnTo>
                    <a:pt x="197205" y="104508"/>
                  </a:lnTo>
                  <a:lnTo>
                    <a:pt x="200012" y="85534"/>
                  </a:lnTo>
                  <a:lnTo>
                    <a:pt x="207505" y="72491"/>
                  </a:lnTo>
                  <a:lnTo>
                    <a:pt x="218313" y="64973"/>
                  </a:lnTo>
                  <a:lnTo>
                    <a:pt x="231051" y="62560"/>
                  </a:lnTo>
                  <a:lnTo>
                    <a:pt x="244614" y="65493"/>
                  </a:lnTo>
                  <a:lnTo>
                    <a:pt x="255066" y="73875"/>
                  </a:lnTo>
                  <a:lnTo>
                    <a:pt x="261785" y="87083"/>
                  </a:lnTo>
                  <a:lnTo>
                    <a:pt x="264172" y="104508"/>
                  </a:lnTo>
                  <a:lnTo>
                    <a:pt x="264172" y="39090"/>
                  </a:lnTo>
                  <a:lnTo>
                    <a:pt x="263245" y="38366"/>
                  </a:lnTo>
                  <a:lnTo>
                    <a:pt x="238417" y="33121"/>
                  </a:lnTo>
                  <a:lnTo>
                    <a:pt x="219938" y="33477"/>
                  </a:lnTo>
                  <a:lnTo>
                    <a:pt x="209257" y="35966"/>
                  </a:lnTo>
                  <a:lnTo>
                    <a:pt x="202298" y="42748"/>
                  </a:lnTo>
                  <a:lnTo>
                    <a:pt x="194995" y="55930"/>
                  </a:lnTo>
                  <a:lnTo>
                    <a:pt x="194259" y="55930"/>
                  </a:lnTo>
                  <a:lnTo>
                    <a:pt x="194995" y="52984"/>
                  </a:lnTo>
                  <a:lnTo>
                    <a:pt x="194995" y="42684"/>
                  </a:lnTo>
                  <a:lnTo>
                    <a:pt x="190588" y="36791"/>
                  </a:lnTo>
                  <a:lnTo>
                    <a:pt x="143484" y="36791"/>
                  </a:lnTo>
                  <a:lnTo>
                    <a:pt x="143484" y="61823"/>
                  </a:lnTo>
                  <a:lnTo>
                    <a:pt x="161886" y="61823"/>
                  </a:lnTo>
                  <a:lnTo>
                    <a:pt x="164096" y="64033"/>
                  </a:lnTo>
                  <a:lnTo>
                    <a:pt x="164096" y="199440"/>
                  </a:lnTo>
                  <a:lnTo>
                    <a:pt x="144957" y="199440"/>
                  </a:lnTo>
                  <a:lnTo>
                    <a:pt x="144957" y="224472"/>
                  </a:lnTo>
                  <a:lnTo>
                    <a:pt x="217805" y="224472"/>
                  </a:lnTo>
                  <a:lnTo>
                    <a:pt x="217805" y="199440"/>
                  </a:lnTo>
                  <a:lnTo>
                    <a:pt x="197942" y="199440"/>
                  </a:lnTo>
                  <a:lnTo>
                    <a:pt x="197942" y="160439"/>
                  </a:lnTo>
                  <a:lnTo>
                    <a:pt x="197205" y="156019"/>
                  </a:lnTo>
                  <a:lnTo>
                    <a:pt x="197942" y="156019"/>
                  </a:lnTo>
                  <a:lnTo>
                    <a:pt x="200202" y="159016"/>
                  </a:lnTo>
                  <a:lnTo>
                    <a:pt x="207225" y="165595"/>
                  </a:lnTo>
                  <a:lnTo>
                    <a:pt x="219367" y="172173"/>
                  </a:lnTo>
                  <a:lnTo>
                    <a:pt x="236943" y="175158"/>
                  </a:lnTo>
                  <a:lnTo>
                    <a:pt x="261391" y="170116"/>
                  </a:lnTo>
                  <a:lnTo>
                    <a:pt x="280352" y="156019"/>
                  </a:lnTo>
                  <a:lnTo>
                    <a:pt x="280720" y="155752"/>
                  </a:lnTo>
                  <a:lnTo>
                    <a:pt x="285978" y="146456"/>
                  </a:lnTo>
                  <a:lnTo>
                    <a:pt x="293446" y="133248"/>
                  </a:lnTo>
                  <a:lnTo>
                    <a:pt x="298018" y="103771"/>
                  </a:lnTo>
                  <a:close/>
                </a:path>
                <a:path w="1347470" h="224789">
                  <a:moveTo>
                    <a:pt x="448868" y="146456"/>
                  </a:moveTo>
                  <a:lnTo>
                    <a:pt x="432676" y="146456"/>
                  </a:lnTo>
                  <a:lnTo>
                    <a:pt x="430466" y="144246"/>
                  </a:lnTo>
                  <a:lnTo>
                    <a:pt x="430466" y="108927"/>
                  </a:lnTo>
                  <a:lnTo>
                    <a:pt x="430466" y="86842"/>
                  </a:lnTo>
                  <a:lnTo>
                    <a:pt x="416394" y="47002"/>
                  </a:lnTo>
                  <a:lnTo>
                    <a:pt x="375285" y="33121"/>
                  </a:lnTo>
                  <a:lnTo>
                    <a:pt x="356235" y="33375"/>
                  </a:lnTo>
                  <a:lnTo>
                    <a:pt x="344284" y="35229"/>
                  </a:lnTo>
                  <a:lnTo>
                    <a:pt x="334403" y="40259"/>
                  </a:lnTo>
                  <a:lnTo>
                    <a:pt x="321564" y="50050"/>
                  </a:lnTo>
                  <a:lnTo>
                    <a:pt x="334073" y="73596"/>
                  </a:lnTo>
                  <a:lnTo>
                    <a:pt x="337261" y="71526"/>
                  </a:lnTo>
                  <a:lnTo>
                    <a:pt x="345757" y="66967"/>
                  </a:lnTo>
                  <a:lnTo>
                    <a:pt x="357974" y="62420"/>
                  </a:lnTo>
                  <a:lnTo>
                    <a:pt x="372338" y="60350"/>
                  </a:lnTo>
                  <a:lnTo>
                    <a:pt x="382143" y="61544"/>
                  </a:lnTo>
                  <a:lnTo>
                    <a:pt x="390093" y="65493"/>
                  </a:lnTo>
                  <a:lnTo>
                    <a:pt x="395414" y="72771"/>
                  </a:lnTo>
                  <a:lnTo>
                    <a:pt x="397357" y="83896"/>
                  </a:lnTo>
                  <a:lnTo>
                    <a:pt x="397357" y="88315"/>
                  </a:lnTo>
                  <a:lnTo>
                    <a:pt x="397357" y="108927"/>
                  </a:lnTo>
                  <a:lnTo>
                    <a:pt x="397357" y="113334"/>
                  </a:lnTo>
                  <a:lnTo>
                    <a:pt x="395008" y="126111"/>
                  </a:lnTo>
                  <a:lnTo>
                    <a:pt x="388531" y="137718"/>
                  </a:lnTo>
                  <a:lnTo>
                    <a:pt x="378726" y="146151"/>
                  </a:lnTo>
                  <a:lnTo>
                    <a:pt x="366445" y="149402"/>
                  </a:lnTo>
                  <a:lnTo>
                    <a:pt x="358063" y="147980"/>
                  </a:lnTo>
                  <a:lnTo>
                    <a:pt x="351828" y="144068"/>
                  </a:lnTo>
                  <a:lnTo>
                    <a:pt x="347929" y="138226"/>
                  </a:lnTo>
                  <a:lnTo>
                    <a:pt x="346583" y="131000"/>
                  </a:lnTo>
                  <a:lnTo>
                    <a:pt x="351853" y="118859"/>
                  </a:lnTo>
                  <a:lnTo>
                    <a:pt x="364426" y="112229"/>
                  </a:lnTo>
                  <a:lnTo>
                    <a:pt x="379488" y="109474"/>
                  </a:lnTo>
                  <a:lnTo>
                    <a:pt x="392201" y="108927"/>
                  </a:lnTo>
                  <a:lnTo>
                    <a:pt x="397357" y="108927"/>
                  </a:lnTo>
                  <a:lnTo>
                    <a:pt x="397357" y="88315"/>
                  </a:lnTo>
                  <a:lnTo>
                    <a:pt x="388531" y="88315"/>
                  </a:lnTo>
                  <a:lnTo>
                    <a:pt x="367677" y="89649"/>
                  </a:lnTo>
                  <a:lnTo>
                    <a:pt x="342633" y="95669"/>
                  </a:lnTo>
                  <a:lnTo>
                    <a:pt x="321576" y="109423"/>
                  </a:lnTo>
                  <a:lnTo>
                    <a:pt x="312737" y="133946"/>
                  </a:lnTo>
                  <a:lnTo>
                    <a:pt x="316433" y="151879"/>
                  </a:lnTo>
                  <a:lnTo>
                    <a:pt x="326351" y="164769"/>
                  </a:lnTo>
                  <a:lnTo>
                    <a:pt x="340677" y="172554"/>
                  </a:lnTo>
                  <a:lnTo>
                    <a:pt x="357619" y="175158"/>
                  </a:lnTo>
                  <a:lnTo>
                    <a:pt x="375666" y="174752"/>
                  </a:lnTo>
                  <a:lnTo>
                    <a:pt x="386130" y="171843"/>
                  </a:lnTo>
                  <a:lnTo>
                    <a:pt x="393014" y="163982"/>
                  </a:lnTo>
                  <a:lnTo>
                    <a:pt x="399948" y="149402"/>
                  </a:lnTo>
                  <a:lnTo>
                    <a:pt x="400304" y="148666"/>
                  </a:lnTo>
                  <a:lnTo>
                    <a:pt x="399567" y="151612"/>
                  </a:lnTo>
                  <a:lnTo>
                    <a:pt x="399567" y="164858"/>
                  </a:lnTo>
                  <a:lnTo>
                    <a:pt x="404710" y="171475"/>
                  </a:lnTo>
                  <a:lnTo>
                    <a:pt x="448868" y="171475"/>
                  </a:lnTo>
                  <a:lnTo>
                    <a:pt x="448868" y="148666"/>
                  </a:lnTo>
                  <a:lnTo>
                    <a:pt x="448868" y="146456"/>
                  </a:lnTo>
                  <a:close/>
                </a:path>
                <a:path w="1347470" h="224789">
                  <a:moveTo>
                    <a:pt x="565124" y="35331"/>
                  </a:moveTo>
                  <a:lnTo>
                    <a:pt x="562190" y="34594"/>
                  </a:lnTo>
                  <a:lnTo>
                    <a:pt x="559244" y="34594"/>
                  </a:lnTo>
                  <a:lnTo>
                    <a:pt x="544703" y="37299"/>
                  </a:lnTo>
                  <a:lnTo>
                    <a:pt x="532384" y="44704"/>
                  </a:lnTo>
                  <a:lnTo>
                    <a:pt x="522820" y="55702"/>
                  </a:lnTo>
                  <a:lnTo>
                    <a:pt x="516559" y="69176"/>
                  </a:lnTo>
                  <a:lnTo>
                    <a:pt x="515823" y="69176"/>
                  </a:lnTo>
                  <a:lnTo>
                    <a:pt x="516559" y="66230"/>
                  </a:lnTo>
                  <a:lnTo>
                    <a:pt x="516559" y="41211"/>
                  </a:lnTo>
                  <a:lnTo>
                    <a:pt x="509943" y="36791"/>
                  </a:lnTo>
                  <a:lnTo>
                    <a:pt x="462851" y="36791"/>
                  </a:lnTo>
                  <a:lnTo>
                    <a:pt x="462851" y="61823"/>
                  </a:lnTo>
                  <a:lnTo>
                    <a:pt x="481977" y="61823"/>
                  </a:lnTo>
                  <a:lnTo>
                    <a:pt x="484187" y="64033"/>
                  </a:lnTo>
                  <a:lnTo>
                    <a:pt x="484187" y="146456"/>
                  </a:lnTo>
                  <a:lnTo>
                    <a:pt x="464312" y="146456"/>
                  </a:lnTo>
                  <a:lnTo>
                    <a:pt x="464312" y="171475"/>
                  </a:lnTo>
                  <a:lnTo>
                    <a:pt x="537171" y="171475"/>
                  </a:lnTo>
                  <a:lnTo>
                    <a:pt x="537171" y="146456"/>
                  </a:lnTo>
                  <a:lnTo>
                    <a:pt x="518033" y="146456"/>
                  </a:lnTo>
                  <a:lnTo>
                    <a:pt x="518033" y="117017"/>
                  </a:lnTo>
                  <a:lnTo>
                    <a:pt x="539457" y="71894"/>
                  </a:lnTo>
                  <a:lnTo>
                    <a:pt x="557034" y="67703"/>
                  </a:lnTo>
                  <a:lnTo>
                    <a:pt x="562190" y="67703"/>
                  </a:lnTo>
                  <a:lnTo>
                    <a:pt x="565124" y="68440"/>
                  </a:lnTo>
                  <a:lnTo>
                    <a:pt x="565124" y="67703"/>
                  </a:lnTo>
                  <a:lnTo>
                    <a:pt x="565124" y="35331"/>
                  </a:lnTo>
                  <a:close/>
                </a:path>
                <a:path w="1347470" h="224789">
                  <a:moveTo>
                    <a:pt x="660057" y="144246"/>
                  </a:moveTo>
                  <a:lnTo>
                    <a:pt x="657847" y="144983"/>
                  </a:lnTo>
                  <a:lnTo>
                    <a:pt x="654164" y="144983"/>
                  </a:lnTo>
                  <a:lnTo>
                    <a:pt x="645871" y="144157"/>
                  </a:lnTo>
                  <a:lnTo>
                    <a:pt x="636968" y="140576"/>
                  </a:lnTo>
                  <a:lnTo>
                    <a:pt x="629843" y="132562"/>
                  </a:lnTo>
                  <a:lnTo>
                    <a:pt x="626935" y="118491"/>
                  </a:lnTo>
                  <a:lnTo>
                    <a:pt x="626935" y="61823"/>
                  </a:lnTo>
                  <a:lnTo>
                    <a:pt x="657847" y="61823"/>
                  </a:lnTo>
                  <a:lnTo>
                    <a:pt x="657847" y="36791"/>
                  </a:lnTo>
                  <a:lnTo>
                    <a:pt x="626935" y="36791"/>
                  </a:lnTo>
                  <a:lnTo>
                    <a:pt x="626935" y="0"/>
                  </a:lnTo>
                  <a:lnTo>
                    <a:pt x="594563" y="0"/>
                  </a:lnTo>
                  <a:lnTo>
                    <a:pt x="594563" y="36791"/>
                  </a:lnTo>
                  <a:lnTo>
                    <a:pt x="572490" y="36791"/>
                  </a:lnTo>
                  <a:lnTo>
                    <a:pt x="572490" y="61823"/>
                  </a:lnTo>
                  <a:lnTo>
                    <a:pt x="593826" y="61823"/>
                  </a:lnTo>
                  <a:lnTo>
                    <a:pt x="593826" y="122174"/>
                  </a:lnTo>
                  <a:lnTo>
                    <a:pt x="599871" y="149047"/>
                  </a:lnTo>
                  <a:lnTo>
                    <a:pt x="614616" y="164401"/>
                  </a:lnTo>
                  <a:lnTo>
                    <a:pt x="632942" y="171335"/>
                  </a:lnTo>
                  <a:lnTo>
                    <a:pt x="649757" y="172948"/>
                  </a:lnTo>
                  <a:lnTo>
                    <a:pt x="655637" y="172948"/>
                  </a:lnTo>
                  <a:lnTo>
                    <a:pt x="660057" y="172212"/>
                  </a:lnTo>
                  <a:lnTo>
                    <a:pt x="660057" y="144983"/>
                  </a:lnTo>
                  <a:lnTo>
                    <a:pt x="660057" y="144246"/>
                  </a:lnTo>
                  <a:close/>
                </a:path>
                <a:path w="1347470" h="224789">
                  <a:moveTo>
                    <a:pt x="923480" y="146456"/>
                  </a:moveTo>
                  <a:lnTo>
                    <a:pt x="904354" y="146456"/>
                  </a:lnTo>
                  <a:lnTo>
                    <a:pt x="904354" y="84632"/>
                  </a:lnTo>
                  <a:lnTo>
                    <a:pt x="901700" y="64033"/>
                  </a:lnTo>
                  <a:lnTo>
                    <a:pt x="901611" y="63296"/>
                  </a:lnTo>
                  <a:lnTo>
                    <a:pt x="901509" y="62560"/>
                  </a:lnTo>
                  <a:lnTo>
                    <a:pt x="901395" y="61683"/>
                  </a:lnTo>
                  <a:lnTo>
                    <a:pt x="892860" y="45631"/>
                  </a:lnTo>
                  <a:lnTo>
                    <a:pt x="879208" y="36195"/>
                  </a:lnTo>
                  <a:lnTo>
                    <a:pt x="860945" y="33121"/>
                  </a:lnTo>
                  <a:lnTo>
                    <a:pt x="845616" y="35547"/>
                  </a:lnTo>
                  <a:lnTo>
                    <a:pt x="832154" y="42037"/>
                  </a:lnTo>
                  <a:lnTo>
                    <a:pt x="821309" y="51435"/>
                  </a:lnTo>
                  <a:lnTo>
                    <a:pt x="813841" y="62560"/>
                  </a:lnTo>
                  <a:lnTo>
                    <a:pt x="813104" y="62560"/>
                  </a:lnTo>
                  <a:lnTo>
                    <a:pt x="807758" y="49263"/>
                  </a:lnTo>
                  <a:lnTo>
                    <a:pt x="799592" y="40106"/>
                  </a:lnTo>
                  <a:lnTo>
                    <a:pt x="788797" y="34823"/>
                  </a:lnTo>
                  <a:lnTo>
                    <a:pt x="775576" y="33121"/>
                  </a:lnTo>
                  <a:lnTo>
                    <a:pt x="760069" y="35966"/>
                  </a:lnTo>
                  <a:lnTo>
                    <a:pt x="746975" y="43243"/>
                  </a:lnTo>
                  <a:lnTo>
                    <a:pt x="736777" y="52984"/>
                  </a:lnTo>
                  <a:lnTo>
                    <a:pt x="729957" y="63296"/>
                  </a:lnTo>
                  <a:lnTo>
                    <a:pt x="729221" y="63296"/>
                  </a:lnTo>
                  <a:lnTo>
                    <a:pt x="729957" y="60350"/>
                  </a:lnTo>
                  <a:lnTo>
                    <a:pt x="729957" y="41948"/>
                  </a:lnTo>
                  <a:lnTo>
                    <a:pt x="724077" y="36804"/>
                  </a:lnTo>
                  <a:lnTo>
                    <a:pt x="676973" y="36804"/>
                  </a:lnTo>
                  <a:lnTo>
                    <a:pt x="676973" y="61823"/>
                  </a:lnTo>
                  <a:lnTo>
                    <a:pt x="695375" y="61823"/>
                  </a:lnTo>
                  <a:lnTo>
                    <a:pt x="697585" y="63296"/>
                  </a:lnTo>
                  <a:lnTo>
                    <a:pt x="697585" y="146456"/>
                  </a:lnTo>
                  <a:lnTo>
                    <a:pt x="677710" y="146456"/>
                  </a:lnTo>
                  <a:lnTo>
                    <a:pt x="677710" y="171475"/>
                  </a:lnTo>
                  <a:lnTo>
                    <a:pt x="750557" y="171475"/>
                  </a:lnTo>
                  <a:lnTo>
                    <a:pt x="750557" y="146456"/>
                  </a:lnTo>
                  <a:lnTo>
                    <a:pt x="731431" y="146456"/>
                  </a:lnTo>
                  <a:lnTo>
                    <a:pt x="731431" y="113334"/>
                  </a:lnTo>
                  <a:lnTo>
                    <a:pt x="733425" y="95389"/>
                  </a:lnTo>
                  <a:lnTo>
                    <a:pt x="739622" y="79578"/>
                  </a:lnTo>
                  <a:lnTo>
                    <a:pt x="750366" y="68313"/>
                  </a:lnTo>
                  <a:lnTo>
                    <a:pt x="766013" y="64033"/>
                  </a:lnTo>
                  <a:lnTo>
                    <a:pt x="775411" y="66217"/>
                  </a:lnTo>
                  <a:lnTo>
                    <a:pt x="781011" y="72123"/>
                  </a:lnTo>
                  <a:lnTo>
                    <a:pt x="783704" y="80797"/>
                  </a:lnTo>
                  <a:lnTo>
                    <a:pt x="784415" y="91262"/>
                  </a:lnTo>
                  <a:lnTo>
                    <a:pt x="784415" y="171475"/>
                  </a:lnTo>
                  <a:lnTo>
                    <a:pt x="837387" y="171475"/>
                  </a:lnTo>
                  <a:lnTo>
                    <a:pt x="837387" y="146456"/>
                  </a:lnTo>
                  <a:lnTo>
                    <a:pt x="817524" y="146456"/>
                  </a:lnTo>
                  <a:lnTo>
                    <a:pt x="817524" y="111861"/>
                  </a:lnTo>
                  <a:lnTo>
                    <a:pt x="819721" y="93840"/>
                  </a:lnTo>
                  <a:lnTo>
                    <a:pt x="826262" y="78562"/>
                  </a:lnTo>
                  <a:lnTo>
                    <a:pt x="837082" y="67983"/>
                  </a:lnTo>
                  <a:lnTo>
                    <a:pt x="852106" y="64033"/>
                  </a:lnTo>
                  <a:lnTo>
                    <a:pt x="861504" y="66116"/>
                  </a:lnTo>
                  <a:lnTo>
                    <a:pt x="867105" y="71843"/>
                  </a:lnTo>
                  <a:lnTo>
                    <a:pt x="869810" y="80479"/>
                  </a:lnTo>
                  <a:lnTo>
                    <a:pt x="870508" y="91262"/>
                  </a:lnTo>
                  <a:lnTo>
                    <a:pt x="870508" y="171475"/>
                  </a:lnTo>
                  <a:lnTo>
                    <a:pt x="923480" y="171475"/>
                  </a:lnTo>
                  <a:lnTo>
                    <a:pt x="923480" y="146456"/>
                  </a:lnTo>
                  <a:close/>
                </a:path>
                <a:path w="1347470" h="224789">
                  <a:moveTo>
                    <a:pt x="1065504" y="97142"/>
                  </a:moveTo>
                  <a:lnTo>
                    <a:pt x="1064221" y="89052"/>
                  </a:lnTo>
                  <a:lnTo>
                    <a:pt x="1061567" y="72237"/>
                  </a:lnTo>
                  <a:lnTo>
                    <a:pt x="1054366" y="59613"/>
                  </a:lnTo>
                  <a:lnTo>
                    <a:pt x="1049959" y="51892"/>
                  </a:lnTo>
                  <a:lnTo>
                    <a:pt x="1031049" y="38150"/>
                  </a:lnTo>
                  <a:lnTo>
                    <a:pt x="1030922" y="38138"/>
                  </a:lnTo>
                  <a:lnTo>
                    <a:pt x="1030922" y="89052"/>
                  </a:lnTo>
                  <a:lnTo>
                    <a:pt x="972058" y="89052"/>
                  </a:lnTo>
                  <a:lnTo>
                    <a:pt x="975868" y="77000"/>
                  </a:lnTo>
                  <a:lnTo>
                    <a:pt x="982726" y="67703"/>
                  </a:lnTo>
                  <a:lnTo>
                    <a:pt x="992339" y="61734"/>
                  </a:lnTo>
                  <a:lnTo>
                    <a:pt x="1004430" y="59613"/>
                  </a:lnTo>
                  <a:lnTo>
                    <a:pt x="1014361" y="61620"/>
                  </a:lnTo>
                  <a:lnTo>
                    <a:pt x="1022642" y="67437"/>
                  </a:lnTo>
                  <a:lnTo>
                    <a:pt x="1028433" y="76695"/>
                  </a:lnTo>
                  <a:lnTo>
                    <a:pt x="1030922" y="89052"/>
                  </a:lnTo>
                  <a:lnTo>
                    <a:pt x="1030922" y="38138"/>
                  </a:lnTo>
                  <a:lnTo>
                    <a:pt x="977404" y="38366"/>
                  </a:lnTo>
                  <a:lnTo>
                    <a:pt x="941730" y="75349"/>
                  </a:lnTo>
                  <a:lnTo>
                    <a:pt x="936726" y="103771"/>
                  </a:lnTo>
                  <a:lnTo>
                    <a:pt x="941793" y="131381"/>
                  </a:lnTo>
                  <a:lnTo>
                    <a:pt x="956233" y="154089"/>
                  </a:lnTo>
                  <a:lnTo>
                    <a:pt x="978954" y="169494"/>
                  </a:lnTo>
                  <a:lnTo>
                    <a:pt x="1008849" y="175158"/>
                  </a:lnTo>
                  <a:lnTo>
                    <a:pt x="1028738" y="174866"/>
                  </a:lnTo>
                  <a:lnTo>
                    <a:pt x="1041044" y="172770"/>
                  </a:lnTo>
                  <a:lnTo>
                    <a:pt x="1050861" y="167093"/>
                  </a:lnTo>
                  <a:lnTo>
                    <a:pt x="1063294" y="156032"/>
                  </a:lnTo>
                  <a:lnTo>
                    <a:pt x="1058214" y="146456"/>
                  </a:lnTo>
                  <a:lnTo>
                    <a:pt x="1050785" y="132473"/>
                  </a:lnTo>
                  <a:lnTo>
                    <a:pt x="1047699" y="134658"/>
                  </a:lnTo>
                  <a:lnTo>
                    <a:pt x="1039291" y="139471"/>
                  </a:lnTo>
                  <a:lnTo>
                    <a:pt x="1026883" y="144272"/>
                  </a:lnTo>
                  <a:lnTo>
                    <a:pt x="1011783" y="146456"/>
                  </a:lnTo>
                  <a:lnTo>
                    <a:pt x="996975" y="144106"/>
                  </a:lnTo>
                  <a:lnTo>
                    <a:pt x="984377" y="137071"/>
                  </a:lnTo>
                  <a:lnTo>
                    <a:pt x="975360" y="125349"/>
                  </a:lnTo>
                  <a:lnTo>
                    <a:pt x="971321" y="108927"/>
                  </a:lnTo>
                  <a:lnTo>
                    <a:pt x="1064768" y="108927"/>
                  </a:lnTo>
                  <a:lnTo>
                    <a:pt x="1065504" y="101561"/>
                  </a:lnTo>
                  <a:lnTo>
                    <a:pt x="1065504" y="97142"/>
                  </a:lnTo>
                  <a:close/>
                </a:path>
                <a:path w="1347470" h="224789">
                  <a:moveTo>
                    <a:pt x="1250937" y="146456"/>
                  </a:moveTo>
                  <a:lnTo>
                    <a:pt x="1231074" y="146456"/>
                  </a:lnTo>
                  <a:lnTo>
                    <a:pt x="1231074" y="84632"/>
                  </a:lnTo>
                  <a:lnTo>
                    <a:pt x="1228394" y="64033"/>
                  </a:lnTo>
                  <a:lnTo>
                    <a:pt x="1186180" y="33121"/>
                  </a:lnTo>
                  <a:lnTo>
                    <a:pt x="1164297" y="37312"/>
                  </a:lnTo>
                  <a:lnTo>
                    <a:pt x="1149019" y="46824"/>
                  </a:lnTo>
                  <a:lnTo>
                    <a:pt x="1139825" y="57023"/>
                  </a:lnTo>
                  <a:lnTo>
                    <a:pt x="1136142" y="63296"/>
                  </a:lnTo>
                  <a:lnTo>
                    <a:pt x="1135405" y="63296"/>
                  </a:lnTo>
                  <a:lnTo>
                    <a:pt x="1136142" y="60350"/>
                  </a:lnTo>
                  <a:lnTo>
                    <a:pt x="1136142" y="41948"/>
                  </a:lnTo>
                  <a:lnTo>
                    <a:pt x="1130998" y="36804"/>
                  </a:lnTo>
                  <a:lnTo>
                    <a:pt x="1083170" y="36804"/>
                  </a:lnTo>
                  <a:lnTo>
                    <a:pt x="1083170" y="61823"/>
                  </a:lnTo>
                  <a:lnTo>
                    <a:pt x="1102296" y="61823"/>
                  </a:lnTo>
                  <a:lnTo>
                    <a:pt x="1104506" y="64033"/>
                  </a:lnTo>
                  <a:lnTo>
                    <a:pt x="1104506" y="146456"/>
                  </a:lnTo>
                  <a:lnTo>
                    <a:pt x="1084643" y="146456"/>
                  </a:lnTo>
                  <a:lnTo>
                    <a:pt x="1084643" y="171488"/>
                  </a:lnTo>
                  <a:lnTo>
                    <a:pt x="1157490" y="171488"/>
                  </a:lnTo>
                  <a:lnTo>
                    <a:pt x="1157490" y="146456"/>
                  </a:lnTo>
                  <a:lnTo>
                    <a:pt x="1137615" y="146456"/>
                  </a:lnTo>
                  <a:lnTo>
                    <a:pt x="1137615" y="111137"/>
                  </a:lnTo>
                  <a:lnTo>
                    <a:pt x="1140294" y="93840"/>
                  </a:lnTo>
                  <a:lnTo>
                    <a:pt x="1148016" y="78752"/>
                  </a:lnTo>
                  <a:lnTo>
                    <a:pt x="1160284" y="68072"/>
                  </a:lnTo>
                  <a:lnTo>
                    <a:pt x="1176616" y="64033"/>
                  </a:lnTo>
                  <a:lnTo>
                    <a:pt x="1187094" y="66014"/>
                  </a:lnTo>
                  <a:lnTo>
                    <a:pt x="1193634" y="71666"/>
                  </a:lnTo>
                  <a:lnTo>
                    <a:pt x="1197000" y="80479"/>
                  </a:lnTo>
                  <a:lnTo>
                    <a:pt x="1197952" y="91998"/>
                  </a:lnTo>
                  <a:lnTo>
                    <a:pt x="1197952" y="171488"/>
                  </a:lnTo>
                  <a:lnTo>
                    <a:pt x="1250937" y="171488"/>
                  </a:lnTo>
                  <a:lnTo>
                    <a:pt x="1250937" y="146456"/>
                  </a:lnTo>
                  <a:close/>
                </a:path>
                <a:path w="1347470" h="224789">
                  <a:moveTo>
                    <a:pt x="1347330" y="144246"/>
                  </a:moveTo>
                  <a:lnTo>
                    <a:pt x="1344396" y="144983"/>
                  </a:lnTo>
                  <a:lnTo>
                    <a:pt x="1340713" y="144983"/>
                  </a:lnTo>
                  <a:lnTo>
                    <a:pt x="1332534" y="144157"/>
                  </a:lnTo>
                  <a:lnTo>
                    <a:pt x="1323873" y="140576"/>
                  </a:lnTo>
                  <a:lnTo>
                    <a:pt x="1317015" y="132562"/>
                  </a:lnTo>
                  <a:lnTo>
                    <a:pt x="1314221" y="118491"/>
                  </a:lnTo>
                  <a:lnTo>
                    <a:pt x="1314221" y="61823"/>
                  </a:lnTo>
                  <a:lnTo>
                    <a:pt x="1344396" y="61823"/>
                  </a:lnTo>
                  <a:lnTo>
                    <a:pt x="1344396" y="36804"/>
                  </a:lnTo>
                  <a:lnTo>
                    <a:pt x="1314221" y="36804"/>
                  </a:lnTo>
                  <a:lnTo>
                    <a:pt x="1314221" y="0"/>
                  </a:lnTo>
                  <a:lnTo>
                    <a:pt x="1281112" y="0"/>
                  </a:lnTo>
                  <a:lnTo>
                    <a:pt x="1281112" y="36804"/>
                  </a:lnTo>
                  <a:lnTo>
                    <a:pt x="1259763" y="36804"/>
                  </a:lnTo>
                  <a:lnTo>
                    <a:pt x="1259763" y="61823"/>
                  </a:lnTo>
                  <a:lnTo>
                    <a:pt x="1280375" y="61823"/>
                  </a:lnTo>
                  <a:lnTo>
                    <a:pt x="1280375" y="122174"/>
                  </a:lnTo>
                  <a:lnTo>
                    <a:pt x="1286535" y="149047"/>
                  </a:lnTo>
                  <a:lnTo>
                    <a:pt x="1301534" y="164401"/>
                  </a:lnTo>
                  <a:lnTo>
                    <a:pt x="1320114" y="171335"/>
                  </a:lnTo>
                  <a:lnTo>
                    <a:pt x="1337030" y="172948"/>
                  </a:lnTo>
                  <a:lnTo>
                    <a:pt x="1342923" y="172948"/>
                  </a:lnTo>
                  <a:lnTo>
                    <a:pt x="1347330" y="172224"/>
                  </a:lnTo>
                  <a:lnTo>
                    <a:pt x="1347330" y="144983"/>
                  </a:lnTo>
                  <a:lnTo>
                    <a:pt x="1347330" y="144246"/>
                  </a:lnTo>
                  <a:close/>
                </a:path>
              </a:pathLst>
            </a:custGeom>
            <a:solidFill>
              <a:srgbClr val="54606E"/>
            </a:solidFill>
          </p:spPr>
          <p:txBody>
            <a:bodyPr wrap="square" lIns="0" tIns="0" rIns="0" bIns="0" rtlCol="0"/>
            <a:lstStyle/>
            <a:p>
              <a:endParaRPr/>
            </a:p>
          </p:txBody>
        </p:sp>
        <p:pic>
          <p:nvPicPr>
            <p:cNvPr id="10" name="object 10"/>
            <p:cNvPicPr/>
            <p:nvPr/>
          </p:nvPicPr>
          <p:blipFill>
            <a:blip r:embed="rId5" cstate="print"/>
            <a:stretch>
              <a:fillRect/>
            </a:stretch>
          </p:blipFill>
          <p:spPr>
            <a:xfrm>
              <a:off x="5573834" y="1787142"/>
              <a:ext cx="253131" cy="194296"/>
            </a:xfrm>
            <a:prstGeom prst="rect">
              <a:avLst/>
            </a:prstGeom>
          </p:spPr>
        </p:pic>
        <p:sp>
          <p:nvSpPr>
            <p:cNvPr id="11" name="object 11"/>
            <p:cNvSpPr/>
            <p:nvPr/>
          </p:nvSpPr>
          <p:spPr>
            <a:xfrm>
              <a:off x="3779837" y="1145387"/>
              <a:ext cx="3448050" cy="971550"/>
            </a:xfrm>
            <a:custGeom>
              <a:avLst/>
              <a:gdLst/>
              <a:ahLst/>
              <a:cxnLst/>
              <a:rect l="l" t="t" r="r" b="b"/>
              <a:pathLst>
                <a:path w="3448050" h="971550">
                  <a:moveTo>
                    <a:pt x="12509" y="0"/>
                  </a:moveTo>
                  <a:lnTo>
                    <a:pt x="0" y="0"/>
                  </a:lnTo>
                  <a:lnTo>
                    <a:pt x="0" y="971486"/>
                  </a:lnTo>
                  <a:lnTo>
                    <a:pt x="12509" y="971486"/>
                  </a:lnTo>
                  <a:lnTo>
                    <a:pt x="12509" y="0"/>
                  </a:lnTo>
                  <a:close/>
                </a:path>
                <a:path w="3448050" h="971550">
                  <a:moveTo>
                    <a:pt x="2270087" y="783755"/>
                  </a:moveTo>
                  <a:lnTo>
                    <a:pt x="2240648" y="783755"/>
                  </a:lnTo>
                  <a:lnTo>
                    <a:pt x="2240648" y="804075"/>
                  </a:lnTo>
                  <a:lnTo>
                    <a:pt x="2183993" y="804075"/>
                  </a:lnTo>
                  <a:lnTo>
                    <a:pt x="2183993" y="783755"/>
                  </a:lnTo>
                  <a:lnTo>
                    <a:pt x="2183993" y="752005"/>
                  </a:lnTo>
                  <a:lnTo>
                    <a:pt x="2245804" y="752005"/>
                  </a:lnTo>
                  <a:lnTo>
                    <a:pt x="2245804" y="724065"/>
                  </a:lnTo>
                  <a:lnTo>
                    <a:pt x="2183993" y="724065"/>
                  </a:lnTo>
                  <a:lnTo>
                    <a:pt x="2183993" y="693585"/>
                  </a:lnTo>
                  <a:lnTo>
                    <a:pt x="2183993" y="671982"/>
                  </a:lnTo>
                  <a:lnTo>
                    <a:pt x="2236228" y="671982"/>
                  </a:lnTo>
                  <a:lnTo>
                    <a:pt x="2236228" y="693585"/>
                  </a:lnTo>
                  <a:lnTo>
                    <a:pt x="2266404" y="693585"/>
                  </a:lnTo>
                  <a:lnTo>
                    <a:pt x="2266404" y="671982"/>
                  </a:lnTo>
                  <a:lnTo>
                    <a:pt x="2266404" y="670712"/>
                  </a:lnTo>
                  <a:lnTo>
                    <a:pt x="2266404" y="645312"/>
                  </a:lnTo>
                  <a:lnTo>
                    <a:pt x="2126589" y="645312"/>
                  </a:lnTo>
                  <a:lnTo>
                    <a:pt x="2126589" y="670712"/>
                  </a:lnTo>
                  <a:lnTo>
                    <a:pt x="2149398" y="670712"/>
                  </a:lnTo>
                  <a:lnTo>
                    <a:pt x="2149398" y="671982"/>
                  </a:lnTo>
                  <a:lnTo>
                    <a:pt x="2149398" y="806615"/>
                  </a:lnTo>
                  <a:lnTo>
                    <a:pt x="2126589" y="806615"/>
                  </a:lnTo>
                  <a:lnTo>
                    <a:pt x="2126589" y="832027"/>
                  </a:lnTo>
                  <a:lnTo>
                    <a:pt x="2270087" y="832027"/>
                  </a:lnTo>
                  <a:lnTo>
                    <a:pt x="2270087" y="806615"/>
                  </a:lnTo>
                  <a:lnTo>
                    <a:pt x="2270087" y="804075"/>
                  </a:lnTo>
                  <a:lnTo>
                    <a:pt x="2270087" y="783755"/>
                  </a:lnTo>
                  <a:close/>
                </a:path>
                <a:path w="3448050" h="971550">
                  <a:moveTo>
                    <a:pt x="2441537" y="807351"/>
                  </a:moveTo>
                  <a:lnTo>
                    <a:pt x="2426081" y="807351"/>
                  </a:lnTo>
                  <a:lnTo>
                    <a:pt x="2423871" y="805154"/>
                  </a:lnTo>
                  <a:lnTo>
                    <a:pt x="2423871" y="723455"/>
                  </a:lnTo>
                  <a:lnTo>
                    <a:pt x="2423871" y="713155"/>
                  </a:lnTo>
                  <a:lnTo>
                    <a:pt x="2423871" y="644702"/>
                  </a:lnTo>
                  <a:lnTo>
                    <a:pt x="2391499" y="644702"/>
                  </a:lnTo>
                  <a:lnTo>
                    <a:pt x="2391499" y="765403"/>
                  </a:lnTo>
                  <a:lnTo>
                    <a:pt x="2388578" y="784377"/>
                  </a:lnTo>
                  <a:lnTo>
                    <a:pt x="2380831" y="797420"/>
                  </a:lnTo>
                  <a:lnTo>
                    <a:pt x="2369769" y="804938"/>
                  </a:lnTo>
                  <a:lnTo>
                    <a:pt x="2356916" y="807351"/>
                  </a:lnTo>
                  <a:lnTo>
                    <a:pt x="2343670" y="804303"/>
                  </a:lnTo>
                  <a:lnTo>
                    <a:pt x="2333180" y="795667"/>
                  </a:lnTo>
                  <a:lnTo>
                    <a:pt x="2326284" y="782205"/>
                  </a:lnTo>
                  <a:lnTo>
                    <a:pt x="2323795" y="764667"/>
                  </a:lnTo>
                  <a:lnTo>
                    <a:pt x="2326513" y="747052"/>
                  </a:lnTo>
                  <a:lnTo>
                    <a:pt x="2333917" y="734123"/>
                  </a:lnTo>
                  <a:lnTo>
                    <a:pt x="2344915" y="726173"/>
                  </a:lnTo>
                  <a:lnTo>
                    <a:pt x="2358390" y="723455"/>
                  </a:lnTo>
                  <a:lnTo>
                    <a:pt x="2372868" y="727011"/>
                  </a:lnTo>
                  <a:lnTo>
                    <a:pt x="2383218" y="736422"/>
                  </a:lnTo>
                  <a:lnTo>
                    <a:pt x="2389428" y="749846"/>
                  </a:lnTo>
                  <a:lnTo>
                    <a:pt x="2391499" y="765403"/>
                  </a:lnTo>
                  <a:lnTo>
                    <a:pt x="2391499" y="644702"/>
                  </a:lnTo>
                  <a:lnTo>
                    <a:pt x="2369426" y="644702"/>
                  </a:lnTo>
                  <a:lnTo>
                    <a:pt x="2369426" y="669734"/>
                  </a:lnTo>
                  <a:lnTo>
                    <a:pt x="2390762" y="669734"/>
                  </a:lnTo>
                  <a:lnTo>
                    <a:pt x="2390762" y="713155"/>
                  </a:lnTo>
                  <a:lnTo>
                    <a:pt x="2388705" y="710158"/>
                  </a:lnTo>
                  <a:lnTo>
                    <a:pt x="2382024" y="703580"/>
                  </a:lnTo>
                  <a:lnTo>
                    <a:pt x="2369959" y="697001"/>
                  </a:lnTo>
                  <a:lnTo>
                    <a:pt x="2351760" y="694016"/>
                  </a:lnTo>
                  <a:lnTo>
                    <a:pt x="2326576" y="699058"/>
                  </a:lnTo>
                  <a:lnTo>
                    <a:pt x="2307056" y="713333"/>
                  </a:lnTo>
                  <a:lnTo>
                    <a:pt x="2294432" y="735622"/>
                  </a:lnTo>
                  <a:lnTo>
                    <a:pt x="2289949" y="764667"/>
                  </a:lnTo>
                  <a:lnTo>
                    <a:pt x="2294077" y="793521"/>
                  </a:lnTo>
                  <a:lnTo>
                    <a:pt x="2305862" y="816102"/>
                  </a:lnTo>
                  <a:lnTo>
                    <a:pt x="2324404" y="830808"/>
                  </a:lnTo>
                  <a:lnTo>
                    <a:pt x="2348814" y="836053"/>
                  </a:lnTo>
                  <a:lnTo>
                    <a:pt x="2368550" y="835660"/>
                  </a:lnTo>
                  <a:lnTo>
                    <a:pt x="2379726" y="832840"/>
                  </a:lnTo>
                  <a:lnTo>
                    <a:pt x="2386482" y="825195"/>
                  </a:lnTo>
                  <a:lnTo>
                    <a:pt x="2392972" y="810298"/>
                  </a:lnTo>
                  <a:lnTo>
                    <a:pt x="2393708" y="810298"/>
                  </a:lnTo>
                  <a:lnTo>
                    <a:pt x="2392972" y="813244"/>
                  </a:lnTo>
                  <a:lnTo>
                    <a:pt x="2392972" y="825754"/>
                  </a:lnTo>
                  <a:lnTo>
                    <a:pt x="2398115" y="832383"/>
                  </a:lnTo>
                  <a:lnTo>
                    <a:pt x="2441537" y="832383"/>
                  </a:lnTo>
                  <a:lnTo>
                    <a:pt x="2441537" y="810298"/>
                  </a:lnTo>
                  <a:lnTo>
                    <a:pt x="2441537" y="807351"/>
                  </a:lnTo>
                  <a:close/>
                </a:path>
                <a:path w="3448050" h="971550">
                  <a:moveTo>
                    <a:pt x="2618879" y="807351"/>
                  </a:moveTo>
                  <a:lnTo>
                    <a:pt x="2601950" y="807351"/>
                  </a:lnTo>
                  <a:lnTo>
                    <a:pt x="2599740" y="805154"/>
                  </a:lnTo>
                  <a:lnTo>
                    <a:pt x="2599740" y="697699"/>
                  </a:lnTo>
                  <a:lnTo>
                    <a:pt x="2546032" y="697699"/>
                  </a:lnTo>
                  <a:lnTo>
                    <a:pt x="2546032" y="722718"/>
                  </a:lnTo>
                  <a:lnTo>
                    <a:pt x="2566632" y="722718"/>
                  </a:lnTo>
                  <a:lnTo>
                    <a:pt x="2566632" y="757313"/>
                  </a:lnTo>
                  <a:lnTo>
                    <a:pt x="2564079" y="775144"/>
                  </a:lnTo>
                  <a:lnTo>
                    <a:pt x="2556700" y="790702"/>
                  </a:lnTo>
                  <a:lnTo>
                    <a:pt x="2544902" y="801712"/>
                  </a:lnTo>
                  <a:lnTo>
                    <a:pt x="2529103" y="805878"/>
                  </a:lnTo>
                  <a:lnTo>
                    <a:pt x="2518626" y="803910"/>
                  </a:lnTo>
                  <a:lnTo>
                    <a:pt x="2512085" y="798334"/>
                  </a:lnTo>
                  <a:lnTo>
                    <a:pt x="2508720" y="789736"/>
                  </a:lnTo>
                  <a:lnTo>
                    <a:pt x="2507767" y="778649"/>
                  </a:lnTo>
                  <a:lnTo>
                    <a:pt x="2507767" y="697699"/>
                  </a:lnTo>
                  <a:lnTo>
                    <a:pt x="2453309" y="697699"/>
                  </a:lnTo>
                  <a:lnTo>
                    <a:pt x="2453309" y="722718"/>
                  </a:lnTo>
                  <a:lnTo>
                    <a:pt x="2473909" y="722718"/>
                  </a:lnTo>
                  <a:lnTo>
                    <a:pt x="2473909" y="784542"/>
                  </a:lnTo>
                  <a:lnTo>
                    <a:pt x="2477084" y="808113"/>
                  </a:lnTo>
                  <a:lnTo>
                    <a:pt x="2486050" y="824103"/>
                  </a:lnTo>
                  <a:lnTo>
                    <a:pt x="2499995" y="833183"/>
                  </a:lnTo>
                  <a:lnTo>
                    <a:pt x="2518067" y="836053"/>
                  </a:lnTo>
                  <a:lnTo>
                    <a:pt x="2540152" y="831964"/>
                  </a:lnTo>
                  <a:lnTo>
                    <a:pt x="2555138" y="822629"/>
                  </a:lnTo>
                  <a:lnTo>
                    <a:pt x="2563901" y="812457"/>
                  </a:lnTo>
                  <a:lnTo>
                    <a:pt x="2567368" y="805878"/>
                  </a:lnTo>
                  <a:lnTo>
                    <a:pt x="2568105" y="805878"/>
                  </a:lnTo>
                  <a:lnTo>
                    <a:pt x="2568105" y="827227"/>
                  </a:lnTo>
                  <a:lnTo>
                    <a:pt x="2573248" y="832383"/>
                  </a:lnTo>
                  <a:lnTo>
                    <a:pt x="2618879" y="832383"/>
                  </a:lnTo>
                  <a:lnTo>
                    <a:pt x="2618879" y="807351"/>
                  </a:lnTo>
                  <a:close/>
                </a:path>
                <a:path w="3448050" h="971550">
                  <a:moveTo>
                    <a:pt x="2763101" y="814717"/>
                  </a:moveTo>
                  <a:lnTo>
                    <a:pt x="2751328" y="791171"/>
                  </a:lnTo>
                  <a:lnTo>
                    <a:pt x="2744355" y="796175"/>
                  </a:lnTo>
                  <a:lnTo>
                    <a:pt x="2734767" y="801471"/>
                  </a:lnTo>
                  <a:lnTo>
                    <a:pt x="2722969" y="805649"/>
                  </a:lnTo>
                  <a:lnTo>
                    <a:pt x="2709380" y="807351"/>
                  </a:lnTo>
                  <a:lnTo>
                    <a:pt x="2693098" y="804519"/>
                  </a:lnTo>
                  <a:lnTo>
                    <a:pt x="2679496" y="796226"/>
                  </a:lnTo>
                  <a:lnTo>
                    <a:pt x="2670162" y="782828"/>
                  </a:lnTo>
                  <a:lnTo>
                    <a:pt x="2666708" y="764667"/>
                  </a:lnTo>
                  <a:lnTo>
                    <a:pt x="2669502" y="747560"/>
                  </a:lnTo>
                  <a:lnTo>
                    <a:pt x="2677464" y="734314"/>
                  </a:lnTo>
                  <a:lnTo>
                    <a:pt x="2689987" y="725754"/>
                  </a:lnTo>
                  <a:lnTo>
                    <a:pt x="2706446" y="722718"/>
                  </a:lnTo>
                  <a:lnTo>
                    <a:pt x="2715437" y="723544"/>
                  </a:lnTo>
                  <a:lnTo>
                    <a:pt x="2723731" y="726033"/>
                  </a:lnTo>
                  <a:lnTo>
                    <a:pt x="2729827" y="730173"/>
                  </a:lnTo>
                  <a:lnTo>
                    <a:pt x="2732201" y="735965"/>
                  </a:lnTo>
                  <a:lnTo>
                    <a:pt x="2732201" y="744804"/>
                  </a:lnTo>
                  <a:lnTo>
                    <a:pt x="2760891" y="744804"/>
                  </a:lnTo>
                  <a:lnTo>
                    <a:pt x="2760891" y="726401"/>
                  </a:lnTo>
                  <a:lnTo>
                    <a:pt x="2755481" y="711403"/>
                  </a:lnTo>
                  <a:lnTo>
                    <a:pt x="2741853" y="701382"/>
                  </a:lnTo>
                  <a:lnTo>
                    <a:pt x="2723946" y="695769"/>
                  </a:lnTo>
                  <a:lnTo>
                    <a:pt x="2705709" y="694016"/>
                  </a:lnTo>
                  <a:lnTo>
                    <a:pt x="2676944" y="699477"/>
                  </a:lnTo>
                  <a:lnTo>
                    <a:pt x="2653830" y="714527"/>
                  </a:lnTo>
                  <a:lnTo>
                    <a:pt x="2638437" y="737171"/>
                  </a:lnTo>
                  <a:lnTo>
                    <a:pt x="2632862" y="765403"/>
                  </a:lnTo>
                  <a:lnTo>
                    <a:pt x="2638996" y="794766"/>
                  </a:lnTo>
                  <a:lnTo>
                    <a:pt x="2655481" y="817016"/>
                  </a:lnTo>
                  <a:lnTo>
                    <a:pt x="2679420" y="831126"/>
                  </a:lnTo>
                  <a:lnTo>
                    <a:pt x="2707906" y="836053"/>
                  </a:lnTo>
                  <a:lnTo>
                    <a:pt x="2725851" y="833970"/>
                  </a:lnTo>
                  <a:lnTo>
                    <a:pt x="2741574" y="828700"/>
                  </a:lnTo>
                  <a:lnTo>
                    <a:pt x="2754274" y="821778"/>
                  </a:lnTo>
                  <a:lnTo>
                    <a:pt x="2763101" y="814717"/>
                  </a:lnTo>
                  <a:close/>
                </a:path>
                <a:path w="3448050" h="971550">
                  <a:moveTo>
                    <a:pt x="2913215" y="807351"/>
                  </a:moveTo>
                  <a:lnTo>
                    <a:pt x="2897022" y="807351"/>
                  </a:lnTo>
                  <a:lnTo>
                    <a:pt x="2894812" y="805154"/>
                  </a:lnTo>
                  <a:lnTo>
                    <a:pt x="2894812" y="769823"/>
                  </a:lnTo>
                  <a:lnTo>
                    <a:pt x="2894812" y="747737"/>
                  </a:lnTo>
                  <a:lnTo>
                    <a:pt x="2891256" y="724750"/>
                  </a:lnTo>
                  <a:lnTo>
                    <a:pt x="2889046" y="721245"/>
                  </a:lnTo>
                  <a:lnTo>
                    <a:pt x="2880652" y="707910"/>
                  </a:lnTo>
                  <a:lnTo>
                    <a:pt x="2863151" y="697547"/>
                  </a:lnTo>
                  <a:lnTo>
                    <a:pt x="2861703" y="697344"/>
                  </a:lnTo>
                  <a:lnTo>
                    <a:pt x="2861703" y="769823"/>
                  </a:lnTo>
                  <a:lnTo>
                    <a:pt x="2861703" y="774242"/>
                  </a:lnTo>
                  <a:lnTo>
                    <a:pt x="2859341" y="787019"/>
                  </a:lnTo>
                  <a:lnTo>
                    <a:pt x="2852788" y="798614"/>
                  </a:lnTo>
                  <a:lnTo>
                    <a:pt x="2842768" y="807046"/>
                  </a:lnTo>
                  <a:lnTo>
                    <a:pt x="2830068" y="810298"/>
                  </a:lnTo>
                  <a:lnTo>
                    <a:pt x="2821800" y="808875"/>
                  </a:lnTo>
                  <a:lnTo>
                    <a:pt x="2815806" y="804964"/>
                  </a:lnTo>
                  <a:lnTo>
                    <a:pt x="2812161" y="799122"/>
                  </a:lnTo>
                  <a:lnTo>
                    <a:pt x="2810929" y="791895"/>
                  </a:lnTo>
                  <a:lnTo>
                    <a:pt x="2816085" y="779754"/>
                  </a:lnTo>
                  <a:lnTo>
                    <a:pt x="2828404" y="773137"/>
                  </a:lnTo>
                  <a:lnTo>
                    <a:pt x="2843212" y="770369"/>
                  </a:lnTo>
                  <a:lnTo>
                    <a:pt x="2855823" y="769823"/>
                  </a:lnTo>
                  <a:lnTo>
                    <a:pt x="2861703" y="769823"/>
                  </a:lnTo>
                  <a:lnTo>
                    <a:pt x="2861703" y="697344"/>
                  </a:lnTo>
                  <a:lnTo>
                    <a:pt x="2838894" y="694016"/>
                  </a:lnTo>
                  <a:lnTo>
                    <a:pt x="2819857" y="694283"/>
                  </a:lnTo>
                  <a:lnTo>
                    <a:pt x="2807982" y="696137"/>
                  </a:lnTo>
                  <a:lnTo>
                    <a:pt x="2798330" y="701154"/>
                  </a:lnTo>
                  <a:lnTo>
                    <a:pt x="2785910" y="710946"/>
                  </a:lnTo>
                  <a:lnTo>
                    <a:pt x="2798419" y="734491"/>
                  </a:lnTo>
                  <a:lnTo>
                    <a:pt x="2801493" y="732421"/>
                  </a:lnTo>
                  <a:lnTo>
                    <a:pt x="2809735" y="727875"/>
                  </a:lnTo>
                  <a:lnTo>
                    <a:pt x="2821698" y="723315"/>
                  </a:lnTo>
                  <a:lnTo>
                    <a:pt x="2835948" y="721245"/>
                  </a:lnTo>
                  <a:lnTo>
                    <a:pt x="2846070" y="722439"/>
                  </a:lnTo>
                  <a:lnTo>
                    <a:pt x="2853982" y="726401"/>
                  </a:lnTo>
                  <a:lnTo>
                    <a:pt x="2859125" y="733666"/>
                  </a:lnTo>
                  <a:lnTo>
                    <a:pt x="2860967" y="744804"/>
                  </a:lnTo>
                  <a:lnTo>
                    <a:pt x="2860967" y="749211"/>
                  </a:lnTo>
                  <a:lnTo>
                    <a:pt x="2852877" y="749211"/>
                  </a:lnTo>
                  <a:lnTo>
                    <a:pt x="2831719" y="750544"/>
                  </a:lnTo>
                  <a:lnTo>
                    <a:pt x="2806700" y="756577"/>
                  </a:lnTo>
                  <a:lnTo>
                    <a:pt x="2785821" y="770331"/>
                  </a:lnTo>
                  <a:lnTo>
                    <a:pt x="2777083" y="794842"/>
                  </a:lnTo>
                  <a:lnTo>
                    <a:pt x="2780779" y="812774"/>
                  </a:lnTo>
                  <a:lnTo>
                    <a:pt x="2790609" y="825665"/>
                  </a:lnTo>
                  <a:lnTo>
                    <a:pt x="2804706" y="833450"/>
                  </a:lnTo>
                  <a:lnTo>
                    <a:pt x="2821228" y="836066"/>
                  </a:lnTo>
                  <a:lnTo>
                    <a:pt x="2839694" y="835647"/>
                  </a:lnTo>
                  <a:lnTo>
                    <a:pt x="2850299" y="832751"/>
                  </a:lnTo>
                  <a:lnTo>
                    <a:pt x="2857042" y="824877"/>
                  </a:lnTo>
                  <a:lnTo>
                    <a:pt x="2863583" y="810298"/>
                  </a:lnTo>
                  <a:lnTo>
                    <a:pt x="2863913" y="809561"/>
                  </a:lnTo>
                  <a:lnTo>
                    <a:pt x="2864650" y="809561"/>
                  </a:lnTo>
                  <a:lnTo>
                    <a:pt x="2863913" y="812507"/>
                  </a:lnTo>
                  <a:lnTo>
                    <a:pt x="2863913" y="825754"/>
                  </a:lnTo>
                  <a:lnTo>
                    <a:pt x="2868333" y="832383"/>
                  </a:lnTo>
                  <a:lnTo>
                    <a:pt x="2913215" y="832383"/>
                  </a:lnTo>
                  <a:lnTo>
                    <a:pt x="2913215" y="809561"/>
                  </a:lnTo>
                  <a:lnTo>
                    <a:pt x="2913215" y="807351"/>
                  </a:lnTo>
                  <a:close/>
                </a:path>
                <a:path w="3448050" h="971550">
                  <a:moveTo>
                    <a:pt x="3008871" y="805154"/>
                  </a:moveTo>
                  <a:lnTo>
                    <a:pt x="3006661" y="805891"/>
                  </a:lnTo>
                  <a:lnTo>
                    <a:pt x="3002991" y="805891"/>
                  </a:lnTo>
                  <a:lnTo>
                    <a:pt x="2994698" y="805053"/>
                  </a:lnTo>
                  <a:lnTo>
                    <a:pt x="2985782" y="801471"/>
                  </a:lnTo>
                  <a:lnTo>
                    <a:pt x="2978670" y="793470"/>
                  </a:lnTo>
                  <a:lnTo>
                    <a:pt x="2975762" y="779386"/>
                  </a:lnTo>
                  <a:lnTo>
                    <a:pt x="2975762" y="722718"/>
                  </a:lnTo>
                  <a:lnTo>
                    <a:pt x="3006661" y="722718"/>
                  </a:lnTo>
                  <a:lnTo>
                    <a:pt x="3006661" y="697699"/>
                  </a:lnTo>
                  <a:lnTo>
                    <a:pt x="2975762" y="697699"/>
                  </a:lnTo>
                  <a:lnTo>
                    <a:pt x="2975762" y="660895"/>
                  </a:lnTo>
                  <a:lnTo>
                    <a:pt x="2943390" y="660895"/>
                  </a:lnTo>
                  <a:lnTo>
                    <a:pt x="2943390" y="697699"/>
                  </a:lnTo>
                  <a:lnTo>
                    <a:pt x="2921304" y="697699"/>
                  </a:lnTo>
                  <a:lnTo>
                    <a:pt x="2921304" y="722718"/>
                  </a:lnTo>
                  <a:lnTo>
                    <a:pt x="2942653" y="722718"/>
                  </a:lnTo>
                  <a:lnTo>
                    <a:pt x="2942653" y="783069"/>
                  </a:lnTo>
                  <a:lnTo>
                    <a:pt x="2948698" y="809942"/>
                  </a:lnTo>
                  <a:lnTo>
                    <a:pt x="2963430" y="825296"/>
                  </a:lnTo>
                  <a:lnTo>
                    <a:pt x="2981756" y="832231"/>
                  </a:lnTo>
                  <a:lnTo>
                    <a:pt x="2998571" y="833856"/>
                  </a:lnTo>
                  <a:lnTo>
                    <a:pt x="3004464" y="833856"/>
                  </a:lnTo>
                  <a:lnTo>
                    <a:pt x="3008871" y="833120"/>
                  </a:lnTo>
                  <a:lnTo>
                    <a:pt x="3008871" y="805891"/>
                  </a:lnTo>
                  <a:lnTo>
                    <a:pt x="3008871" y="805154"/>
                  </a:lnTo>
                  <a:close/>
                </a:path>
                <a:path w="3448050" h="971550">
                  <a:moveTo>
                    <a:pt x="3080245" y="698055"/>
                  </a:moveTo>
                  <a:lnTo>
                    <a:pt x="3025800" y="698055"/>
                  </a:lnTo>
                  <a:lnTo>
                    <a:pt x="3025800" y="722185"/>
                  </a:lnTo>
                  <a:lnTo>
                    <a:pt x="3046399" y="722185"/>
                  </a:lnTo>
                  <a:lnTo>
                    <a:pt x="3046399" y="807288"/>
                  </a:lnTo>
                  <a:lnTo>
                    <a:pt x="3080245" y="807288"/>
                  </a:lnTo>
                  <a:lnTo>
                    <a:pt x="3080245" y="722185"/>
                  </a:lnTo>
                  <a:lnTo>
                    <a:pt x="3080245" y="698055"/>
                  </a:lnTo>
                  <a:close/>
                </a:path>
                <a:path w="3448050" h="971550">
                  <a:moveTo>
                    <a:pt x="3080245" y="644702"/>
                  </a:moveTo>
                  <a:lnTo>
                    <a:pt x="3046399" y="644702"/>
                  </a:lnTo>
                  <a:lnTo>
                    <a:pt x="3046399" y="674141"/>
                  </a:lnTo>
                  <a:lnTo>
                    <a:pt x="3080245" y="674141"/>
                  </a:lnTo>
                  <a:lnTo>
                    <a:pt x="3080245" y="644702"/>
                  </a:lnTo>
                  <a:close/>
                </a:path>
                <a:path w="3448050" h="971550">
                  <a:moveTo>
                    <a:pt x="3099384" y="807364"/>
                  </a:moveTo>
                  <a:lnTo>
                    <a:pt x="3026537" y="807364"/>
                  </a:lnTo>
                  <a:lnTo>
                    <a:pt x="3026537" y="832383"/>
                  </a:lnTo>
                  <a:lnTo>
                    <a:pt x="3099384" y="832383"/>
                  </a:lnTo>
                  <a:lnTo>
                    <a:pt x="3099384" y="807364"/>
                  </a:lnTo>
                  <a:close/>
                </a:path>
                <a:path w="3448050" h="971550">
                  <a:moveTo>
                    <a:pt x="3262007" y="764667"/>
                  </a:moveTo>
                  <a:lnTo>
                    <a:pt x="3256191" y="736244"/>
                  </a:lnTo>
                  <a:lnTo>
                    <a:pt x="3246577" y="722718"/>
                  </a:lnTo>
                  <a:lnTo>
                    <a:pt x="3240303" y="713892"/>
                  </a:lnTo>
                  <a:lnTo>
                    <a:pt x="3228162" y="706374"/>
                  </a:lnTo>
                  <a:lnTo>
                    <a:pt x="3228162" y="764667"/>
                  </a:lnTo>
                  <a:lnTo>
                    <a:pt x="3224949" y="782205"/>
                  </a:lnTo>
                  <a:lnTo>
                    <a:pt x="3216287" y="795680"/>
                  </a:lnTo>
                  <a:lnTo>
                    <a:pt x="3203638" y="804316"/>
                  </a:lnTo>
                  <a:lnTo>
                    <a:pt x="3188424" y="807364"/>
                  </a:lnTo>
                  <a:lnTo>
                    <a:pt x="3172790" y="804316"/>
                  </a:lnTo>
                  <a:lnTo>
                    <a:pt x="3159912" y="795680"/>
                  </a:lnTo>
                  <a:lnTo>
                    <a:pt x="3151174" y="782205"/>
                  </a:lnTo>
                  <a:lnTo>
                    <a:pt x="3147949" y="764667"/>
                  </a:lnTo>
                  <a:lnTo>
                    <a:pt x="3151174" y="747877"/>
                  </a:lnTo>
                  <a:lnTo>
                    <a:pt x="3159912" y="734593"/>
                  </a:lnTo>
                  <a:lnTo>
                    <a:pt x="3172790" y="725855"/>
                  </a:lnTo>
                  <a:lnTo>
                    <a:pt x="3188424" y="722718"/>
                  </a:lnTo>
                  <a:lnTo>
                    <a:pt x="3203638" y="725855"/>
                  </a:lnTo>
                  <a:lnTo>
                    <a:pt x="3216287" y="734593"/>
                  </a:lnTo>
                  <a:lnTo>
                    <a:pt x="3224949" y="747877"/>
                  </a:lnTo>
                  <a:lnTo>
                    <a:pt x="3228162" y="764667"/>
                  </a:lnTo>
                  <a:lnTo>
                    <a:pt x="3228162" y="706374"/>
                  </a:lnTo>
                  <a:lnTo>
                    <a:pt x="3216681" y="699262"/>
                  </a:lnTo>
                  <a:lnTo>
                    <a:pt x="3187687" y="694016"/>
                  </a:lnTo>
                  <a:lnTo>
                    <a:pt x="3158693" y="699262"/>
                  </a:lnTo>
                  <a:lnTo>
                    <a:pt x="3135071" y="713892"/>
                  </a:lnTo>
                  <a:lnTo>
                    <a:pt x="3119183" y="736244"/>
                  </a:lnTo>
                  <a:lnTo>
                    <a:pt x="3113367" y="764667"/>
                  </a:lnTo>
                  <a:lnTo>
                    <a:pt x="3119196" y="793521"/>
                  </a:lnTo>
                  <a:lnTo>
                    <a:pt x="3135160" y="816102"/>
                  </a:lnTo>
                  <a:lnTo>
                    <a:pt x="3158998" y="830808"/>
                  </a:lnTo>
                  <a:lnTo>
                    <a:pt x="3188424" y="836066"/>
                  </a:lnTo>
                  <a:lnTo>
                    <a:pt x="3216986" y="830808"/>
                  </a:lnTo>
                  <a:lnTo>
                    <a:pt x="3240392" y="816102"/>
                  </a:lnTo>
                  <a:lnTo>
                    <a:pt x="3246513" y="807364"/>
                  </a:lnTo>
                  <a:lnTo>
                    <a:pt x="3256203" y="793521"/>
                  </a:lnTo>
                  <a:lnTo>
                    <a:pt x="3262007" y="764667"/>
                  </a:lnTo>
                  <a:close/>
                </a:path>
                <a:path w="3448050" h="971550">
                  <a:moveTo>
                    <a:pt x="3447440" y="807364"/>
                  </a:moveTo>
                  <a:lnTo>
                    <a:pt x="3427577" y="807364"/>
                  </a:lnTo>
                  <a:lnTo>
                    <a:pt x="3427577" y="745540"/>
                  </a:lnTo>
                  <a:lnTo>
                    <a:pt x="3424885" y="724928"/>
                  </a:lnTo>
                  <a:lnTo>
                    <a:pt x="3381946" y="694016"/>
                  </a:lnTo>
                  <a:lnTo>
                    <a:pt x="3360178" y="698220"/>
                  </a:lnTo>
                  <a:lnTo>
                    <a:pt x="3345154" y="707732"/>
                  </a:lnTo>
                  <a:lnTo>
                    <a:pt x="3336213" y="717931"/>
                  </a:lnTo>
                  <a:lnTo>
                    <a:pt x="3332645" y="724192"/>
                  </a:lnTo>
                  <a:lnTo>
                    <a:pt x="3331908" y="724192"/>
                  </a:lnTo>
                  <a:lnTo>
                    <a:pt x="3332645" y="721245"/>
                  </a:lnTo>
                  <a:lnTo>
                    <a:pt x="3332645" y="702856"/>
                  </a:lnTo>
                  <a:lnTo>
                    <a:pt x="3326765" y="697699"/>
                  </a:lnTo>
                  <a:lnTo>
                    <a:pt x="3279660" y="697699"/>
                  </a:lnTo>
                  <a:lnTo>
                    <a:pt x="3279660" y="722718"/>
                  </a:lnTo>
                  <a:lnTo>
                    <a:pt x="3298063" y="722718"/>
                  </a:lnTo>
                  <a:lnTo>
                    <a:pt x="3300272" y="724928"/>
                  </a:lnTo>
                  <a:lnTo>
                    <a:pt x="3300272" y="807364"/>
                  </a:lnTo>
                  <a:lnTo>
                    <a:pt x="3281134" y="807364"/>
                  </a:lnTo>
                  <a:lnTo>
                    <a:pt x="3281134" y="832383"/>
                  </a:lnTo>
                  <a:lnTo>
                    <a:pt x="3353244" y="832383"/>
                  </a:lnTo>
                  <a:lnTo>
                    <a:pt x="3353244" y="807364"/>
                  </a:lnTo>
                  <a:lnTo>
                    <a:pt x="3334118" y="807364"/>
                  </a:lnTo>
                  <a:lnTo>
                    <a:pt x="3334118" y="772033"/>
                  </a:lnTo>
                  <a:lnTo>
                    <a:pt x="3336683" y="754735"/>
                  </a:lnTo>
                  <a:lnTo>
                    <a:pt x="3344138" y="739648"/>
                  </a:lnTo>
                  <a:lnTo>
                    <a:pt x="3356165" y="728980"/>
                  </a:lnTo>
                  <a:lnTo>
                    <a:pt x="3372383" y="724928"/>
                  </a:lnTo>
                  <a:lnTo>
                    <a:pt x="3383280" y="726922"/>
                  </a:lnTo>
                  <a:lnTo>
                    <a:pt x="3390049" y="732561"/>
                  </a:lnTo>
                  <a:lnTo>
                    <a:pt x="3393490" y="741387"/>
                  </a:lnTo>
                  <a:lnTo>
                    <a:pt x="3394456" y="752894"/>
                  </a:lnTo>
                  <a:lnTo>
                    <a:pt x="3394456" y="832383"/>
                  </a:lnTo>
                  <a:lnTo>
                    <a:pt x="3447440" y="832383"/>
                  </a:lnTo>
                  <a:lnTo>
                    <a:pt x="3447440" y="807364"/>
                  </a:lnTo>
                  <a:close/>
                </a:path>
              </a:pathLst>
            </a:custGeom>
            <a:solidFill>
              <a:srgbClr val="54606E"/>
            </a:solidFill>
          </p:spPr>
          <p:txBody>
            <a:bodyPr wrap="square" lIns="0" tIns="0" rIns="0" bIns="0" rtlCol="0"/>
            <a:lstStyle/>
            <a:p>
              <a:endParaRPr/>
            </a:p>
          </p:txBody>
        </p:sp>
        <p:sp>
          <p:nvSpPr>
            <p:cNvPr id="12" name="object 12"/>
            <p:cNvSpPr/>
            <p:nvPr/>
          </p:nvSpPr>
          <p:spPr>
            <a:xfrm>
              <a:off x="2516874" y="1146115"/>
              <a:ext cx="1102995" cy="966469"/>
            </a:xfrm>
            <a:custGeom>
              <a:avLst/>
              <a:gdLst/>
              <a:ahLst/>
              <a:cxnLst/>
              <a:rect l="l" t="t" r="r" b="b"/>
              <a:pathLst>
                <a:path w="1102995" h="966469">
                  <a:moveTo>
                    <a:pt x="551402" y="965964"/>
                  </a:moveTo>
                  <a:lnTo>
                    <a:pt x="532500" y="959616"/>
                  </a:lnTo>
                  <a:lnTo>
                    <a:pt x="516081" y="940573"/>
                  </a:lnTo>
                  <a:lnTo>
                    <a:pt x="8347" y="61085"/>
                  </a:lnTo>
                  <a:lnTo>
                    <a:pt x="0" y="37258"/>
                  </a:lnTo>
                  <a:lnTo>
                    <a:pt x="3932" y="17847"/>
                  </a:lnTo>
                  <a:lnTo>
                    <a:pt x="18902" y="4783"/>
                  </a:lnTo>
                  <a:lnTo>
                    <a:pt x="43667" y="0"/>
                  </a:lnTo>
                  <a:lnTo>
                    <a:pt x="1059136" y="0"/>
                  </a:lnTo>
                  <a:lnTo>
                    <a:pt x="1083902" y="4783"/>
                  </a:lnTo>
                  <a:lnTo>
                    <a:pt x="1098872" y="17847"/>
                  </a:lnTo>
                  <a:lnTo>
                    <a:pt x="1102804" y="37258"/>
                  </a:lnTo>
                  <a:lnTo>
                    <a:pt x="1094457" y="61085"/>
                  </a:lnTo>
                  <a:lnTo>
                    <a:pt x="586722" y="940573"/>
                  </a:lnTo>
                  <a:lnTo>
                    <a:pt x="570304" y="959616"/>
                  </a:lnTo>
                  <a:lnTo>
                    <a:pt x="551402" y="965964"/>
                  </a:lnTo>
                  <a:close/>
                </a:path>
              </a:pathLst>
            </a:custGeom>
            <a:solidFill>
              <a:srgbClr val="465154"/>
            </a:solidFill>
          </p:spPr>
          <p:txBody>
            <a:bodyPr wrap="square" lIns="0" tIns="0" rIns="0" bIns="0" rtlCol="0"/>
            <a:lstStyle/>
            <a:p>
              <a:endParaRPr/>
            </a:p>
          </p:txBody>
        </p:sp>
        <p:sp>
          <p:nvSpPr>
            <p:cNvPr id="13" name="object 13"/>
            <p:cNvSpPr/>
            <p:nvPr/>
          </p:nvSpPr>
          <p:spPr>
            <a:xfrm>
              <a:off x="2946862" y="1738573"/>
              <a:ext cx="307340" cy="160655"/>
            </a:xfrm>
            <a:custGeom>
              <a:avLst/>
              <a:gdLst/>
              <a:ahLst/>
              <a:cxnLst/>
              <a:rect l="l" t="t" r="r" b="b"/>
              <a:pathLst>
                <a:path w="307339" h="160655">
                  <a:moveTo>
                    <a:pt x="28698" y="160442"/>
                  </a:moveTo>
                  <a:lnTo>
                    <a:pt x="0" y="111131"/>
                  </a:lnTo>
                  <a:lnTo>
                    <a:pt x="306848" y="0"/>
                  </a:lnTo>
                  <a:lnTo>
                    <a:pt x="263433" y="75805"/>
                  </a:lnTo>
                  <a:lnTo>
                    <a:pt x="28698" y="160442"/>
                  </a:lnTo>
                  <a:close/>
                </a:path>
              </a:pathLst>
            </a:custGeom>
            <a:solidFill>
              <a:srgbClr val="FEFEFE"/>
            </a:solidFill>
          </p:spPr>
          <p:txBody>
            <a:bodyPr wrap="square" lIns="0" tIns="0" rIns="0" bIns="0" rtlCol="0"/>
            <a:lstStyle/>
            <a:p>
              <a:endParaRPr/>
            </a:p>
          </p:txBody>
        </p:sp>
        <p:pic>
          <p:nvPicPr>
            <p:cNvPr id="14" name="object 14"/>
            <p:cNvPicPr/>
            <p:nvPr/>
          </p:nvPicPr>
          <p:blipFill>
            <a:blip r:embed="rId6" cstate="print"/>
            <a:stretch>
              <a:fillRect/>
            </a:stretch>
          </p:blipFill>
          <p:spPr>
            <a:xfrm>
              <a:off x="2876957" y="1728270"/>
              <a:ext cx="314942" cy="307820"/>
            </a:xfrm>
            <a:prstGeom prst="rect">
              <a:avLst/>
            </a:prstGeom>
          </p:spPr>
        </p:pic>
        <p:pic>
          <p:nvPicPr>
            <p:cNvPr id="15" name="object 15"/>
            <p:cNvPicPr/>
            <p:nvPr/>
          </p:nvPicPr>
          <p:blipFill>
            <a:blip r:embed="rId7" cstate="print"/>
            <a:stretch>
              <a:fillRect/>
            </a:stretch>
          </p:blipFill>
          <p:spPr>
            <a:xfrm>
              <a:off x="2854881" y="1199107"/>
              <a:ext cx="123622" cy="146458"/>
            </a:xfrm>
            <a:prstGeom prst="rect">
              <a:avLst/>
            </a:prstGeom>
          </p:spPr>
        </p:pic>
        <p:pic>
          <p:nvPicPr>
            <p:cNvPr id="16" name="object 16"/>
            <p:cNvPicPr/>
            <p:nvPr/>
          </p:nvPicPr>
          <p:blipFill>
            <a:blip r:embed="rId8" cstate="print"/>
            <a:stretch>
              <a:fillRect/>
            </a:stretch>
          </p:blipFill>
          <p:spPr>
            <a:xfrm>
              <a:off x="3027806" y="1201315"/>
              <a:ext cx="123622" cy="142042"/>
            </a:xfrm>
            <a:prstGeom prst="rect">
              <a:avLst/>
            </a:prstGeom>
          </p:spPr>
        </p:pic>
        <p:pic>
          <p:nvPicPr>
            <p:cNvPr id="17" name="object 17"/>
            <p:cNvPicPr/>
            <p:nvPr/>
          </p:nvPicPr>
          <p:blipFill>
            <a:blip r:embed="rId9" cstate="print"/>
            <a:stretch>
              <a:fillRect/>
            </a:stretch>
          </p:blipFill>
          <p:spPr>
            <a:xfrm>
              <a:off x="3202937" y="1201316"/>
              <a:ext cx="91245" cy="142042"/>
            </a:xfrm>
            <a:prstGeom prst="rect">
              <a:avLst/>
            </a:prstGeom>
          </p:spPr>
        </p:pic>
        <p:sp>
          <p:nvSpPr>
            <p:cNvPr id="18" name="object 18"/>
            <p:cNvSpPr/>
            <p:nvPr/>
          </p:nvSpPr>
          <p:spPr>
            <a:xfrm>
              <a:off x="2697663" y="1392668"/>
              <a:ext cx="741045" cy="387350"/>
            </a:xfrm>
            <a:custGeom>
              <a:avLst/>
              <a:gdLst/>
              <a:ahLst/>
              <a:cxnLst/>
              <a:rect l="l" t="t" r="r" b="b"/>
              <a:pathLst>
                <a:path w="741045" h="387350">
                  <a:moveTo>
                    <a:pt x="383123" y="387121"/>
                  </a:moveTo>
                  <a:lnTo>
                    <a:pt x="159425" y="307636"/>
                  </a:lnTo>
                  <a:lnTo>
                    <a:pt x="5633" y="40478"/>
                  </a:lnTo>
                  <a:lnTo>
                    <a:pt x="0" y="24839"/>
                  </a:lnTo>
                  <a:lnTo>
                    <a:pt x="2506" y="11959"/>
                  </a:lnTo>
                  <a:lnTo>
                    <a:pt x="12463" y="3219"/>
                  </a:lnTo>
                  <a:lnTo>
                    <a:pt x="29180" y="0"/>
                  </a:lnTo>
                  <a:lnTo>
                    <a:pt x="717933" y="0"/>
                  </a:lnTo>
                  <a:lnTo>
                    <a:pt x="720876" y="735"/>
                  </a:lnTo>
                  <a:lnTo>
                    <a:pt x="323519" y="337075"/>
                  </a:lnTo>
                  <a:lnTo>
                    <a:pt x="323519" y="337811"/>
                  </a:lnTo>
                  <a:lnTo>
                    <a:pt x="324255" y="337811"/>
                  </a:lnTo>
                  <a:lnTo>
                    <a:pt x="740744" y="26495"/>
                  </a:lnTo>
                  <a:lnTo>
                    <a:pt x="740009" y="30910"/>
                  </a:lnTo>
                  <a:lnTo>
                    <a:pt x="738537" y="36062"/>
                  </a:lnTo>
                  <a:lnTo>
                    <a:pt x="735593" y="40478"/>
                  </a:lnTo>
                  <a:lnTo>
                    <a:pt x="575179" y="317940"/>
                  </a:lnTo>
                  <a:lnTo>
                    <a:pt x="383123" y="387121"/>
                  </a:lnTo>
                  <a:close/>
                </a:path>
              </a:pathLst>
            </a:custGeom>
            <a:solidFill>
              <a:srgbClr val="5388CE"/>
            </a:solidFill>
          </p:spPr>
          <p:txBody>
            <a:bodyPr wrap="square" lIns="0" tIns="0" rIns="0" bIns="0" rtlCol="0"/>
            <a:lstStyle/>
            <a:p>
              <a:endParaRPr/>
            </a:p>
          </p:txBody>
        </p:sp>
        <p:sp>
          <p:nvSpPr>
            <p:cNvPr id="19" name="object 19"/>
            <p:cNvSpPr/>
            <p:nvPr/>
          </p:nvSpPr>
          <p:spPr>
            <a:xfrm>
              <a:off x="2827540" y="1392681"/>
              <a:ext cx="610870" cy="353060"/>
            </a:xfrm>
            <a:custGeom>
              <a:avLst/>
              <a:gdLst/>
              <a:ahLst/>
              <a:cxnLst/>
              <a:rect l="l" t="t" r="r" b="b"/>
              <a:pathLst>
                <a:path w="610870" h="353060">
                  <a:moveTo>
                    <a:pt x="317258" y="119227"/>
                  </a:moveTo>
                  <a:lnTo>
                    <a:pt x="245884" y="119227"/>
                  </a:lnTo>
                  <a:lnTo>
                    <a:pt x="195846" y="32372"/>
                  </a:lnTo>
                  <a:lnTo>
                    <a:pt x="192163" y="27965"/>
                  </a:lnTo>
                  <a:lnTo>
                    <a:pt x="187744" y="17653"/>
                  </a:lnTo>
                  <a:lnTo>
                    <a:pt x="175971" y="17653"/>
                  </a:lnTo>
                  <a:lnTo>
                    <a:pt x="170091" y="29438"/>
                  </a:lnTo>
                  <a:lnTo>
                    <a:pt x="167144" y="33845"/>
                  </a:lnTo>
                  <a:lnTo>
                    <a:pt x="120789" y="119227"/>
                  </a:lnTo>
                  <a:lnTo>
                    <a:pt x="13360" y="119227"/>
                  </a:lnTo>
                  <a:lnTo>
                    <a:pt x="4953" y="120459"/>
                  </a:lnTo>
                  <a:lnTo>
                    <a:pt x="203" y="124104"/>
                  </a:lnTo>
                  <a:lnTo>
                    <a:pt x="0" y="130086"/>
                  </a:lnTo>
                  <a:lnTo>
                    <a:pt x="5257" y="138353"/>
                  </a:lnTo>
                  <a:lnTo>
                    <a:pt x="89877" y="236245"/>
                  </a:lnTo>
                  <a:lnTo>
                    <a:pt x="62661" y="301739"/>
                  </a:lnTo>
                  <a:lnTo>
                    <a:pt x="64668" y="305600"/>
                  </a:lnTo>
                  <a:lnTo>
                    <a:pt x="72682" y="303314"/>
                  </a:lnTo>
                  <a:lnTo>
                    <a:pt x="81381" y="298945"/>
                  </a:lnTo>
                  <a:lnTo>
                    <a:pt x="85471" y="296595"/>
                  </a:lnTo>
                  <a:lnTo>
                    <a:pt x="115633" y="230352"/>
                  </a:lnTo>
                  <a:lnTo>
                    <a:pt x="47942" y="149402"/>
                  </a:lnTo>
                  <a:lnTo>
                    <a:pt x="132562" y="149402"/>
                  </a:lnTo>
                  <a:lnTo>
                    <a:pt x="181864" y="72859"/>
                  </a:lnTo>
                  <a:lnTo>
                    <a:pt x="197472" y="95377"/>
                  </a:lnTo>
                  <a:lnTo>
                    <a:pt x="214604" y="120510"/>
                  </a:lnTo>
                  <a:lnTo>
                    <a:pt x="228434" y="140957"/>
                  </a:lnTo>
                  <a:lnTo>
                    <a:pt x="234111" y="149402"/>
                  </a:lnTo>
                  <a:lnTo>
                    <a:pt x="289293" y="149402"/>
                  </a:lnTo>
                  <a:lnTo>
                    <a:pt x="317258" y="119227"/>
                  </a:lnTo>
                  <a:close/>
                </a:path>
                <a:path w="610870" h="353060">
                  <a:moveTo>
                    <a:pt x="493864" y="0"/>
                  </a:moveTo>
                  <a:lnTo>
                    <a:pt x="451180" y="0"/>
                  </a:lnTo>
                  <a:lnTo>
                    <a:pt x="153162" y="323088"/>
                  </a:lnTo>
                  <a:lnTo>
                    <a:pt x="153162" y="323824"/>
                  </a:lnTo>
                  <a:lnTo>
                    <a:pt x="493864" y="0"/>
                  </a:lnTo>
                  <a:close/>
                </a:path>
                <a:path w="610870" h="353060">
                  <a:moveTo>
                    <a:pt x="539483" y="156019"/>
                  </a:moveTo>
                  <a:lnTo>
                    <a:pt x="234111" y="351790"/>
                  </a:lnTo>
                  <a:lnTo>
                    <a:pt x="234111" y="352526"/>
                  </a:lnTo>
                  <a:lnTo>
                    <a:pt x="234848" y="352526"/>
                  </a:lnTo>
                  <a:lnTo>
                    <a:pt x="513727" y="200177"/>
                  </a:lnTo>
                  <a:lnTo>
                    <a:pt x="539483" y="156019"/>
                  </a:lnTo>
                  <a:close/>
                </a:path>
                <a:path w="610870" h="353060">
                  <a:moveTo>
                    <a:pt x="610857" y="26492"/>
                  </a:moveTo>
                  <a:lnTo>
                    <a:pt x="610755" y="17284"/>
                  </a:lnTo>
                  <a:lnTo>
                    <a:pt x="607275" y="9740"/>
                  </a:lnTo>
                  <a:lnTo>
                    <a:pt x="600621" y="4127"/>
                  </a:lnTo>
                  <a:lnTo>
                    <a:pt x="590994" y="723"/>
                  </a:lnTo>
                  <a:lnTo>
                    <a:pt x="193636" y="337070"/>
                  </a:lnTo>
                  <a:lnTo>
                    <a:pt x="193636" y="337807"/>
                  </a:lnTo>
                  <a:lnTo>
                    <a:pt x="194373" y="337807"/>
                  </a:lnTo>
                  <a:lnTo>
                    <a:pt x="610857" y="26492"/>
                  </a:lnTo>
                  <a:close/>
                </a:path>
              </a:pathLst>
            </a:custGeom>
            <a:solidFill>
              <a:srgbClr val="FEFEFE"/>
            </a:solidFill>
          </p:spPr>
          <p:txBody>
            <a:bodyPr wrap="square" lIns="0" tIns="0" rIns="0" bIns="0" rtlCol="0"/>
            <a:lstStyle/>
            <a:p>
              <a:endParaRPr/>
            </a:p>
          </p:txBody>
        </p:sp>
        <p:pic>
          <p:nvPicPr>
            <p:cNvPr id="20" name="object 20"/>
            <p:cNvPicPr/>
            <p:nvPr/>
          </p:nvPicPr>
          <p:blipFill>
            <a:blip r:embed="rId10" cstate="print"/>
            <a:stretch>
              <a:fillRect/>
            </a:stretch>
          </p:blipFill>
          <p:spPr>
            <a:xfrm>
              <a:off x="0" y="0"/>
              <a:ext cx="9143999" cy="6857999"/>
            </a:xfrm>
            <a:prstGeom prst="rect">
              <a:avLst/>
            </a:prstGeom>
          </p:spPr>
        </p:pic>
        <p:sp>
          <p:nvSpPr>
            <p:cNvPr id="21" name="object 21"/>
            <p:cNvSpPr/>
            <p:nvPr/>
          </p:nvSpPr>
          <p:spPr>
            <a:xfrm>
              <a:off x="1736089" y="1145669"/>
              <a:ext cx="1108710" cy="971550"/>
            </a:xfrm>
            <a:custGeom>
              <a:avLst/>
              <a:gdLst/>
              <a:ahLst/>
              <a:cxnLst/>
              <a:rect l="l" t="t" r="r" b="b"/>
              <a:pathLst>
                <a:path w="1108710" h="971550">
                  <a:moveTo>
                    <a:pt x="554342" y="0"/>
                  </a:moveTo>
                  <a:lnTo>
                    <a:pt x="535444" y="6350"/>
                  </a:lnTo>
                  <a:lnTo>
                    <a:pt x="519010" y="25387"/>
                  </a:lnTo>
                  <a:lnTo>
                    <a:pt x="8343" y="910056"/>
                  </a:lnTo>
                  <a:lnTo>
                    <a:pt x="0" y="933881"/>
                  </a:lnTo>
                  <a:lnTo>
                    <a:pt x="3924" y="953300"/>
                  </a:lnTo>
                  <a:lnTo>
                    <a:pt x="18897" y="966355"/>
                  </a:lnTo>
                  <a:lnTo>
                    <a:pt x="43662" y="971143"/>
                  </a:lnTo>
                  <a:lnTo>
                    <a:pt x="1065072" y="971143"/>
                  </a:lnTo>
                  <a:lnTo>
                    <a:pt x="1089799" y="966355"/>
                  </a:lnTo>
                  <a:lnTo>
                    <a:pt x="1104760" y="953300"/>
                  </a:lnTo>
                  <a:lnTo>
                    <a:pt x="1108697" y="933881"/>
                  </a:lnTo>
                  <a:lnTo>
                    <a:pt x="1100378" y="910056"/>
                  </a:lnTo>
                  <a:lnTo>
                    <a:pt x="589661" y="25387"/>
                  </a:lnTo>
                  <a:lnTo>
                    <a:pt x="573239" y="6350"/>
                  </a:lnTo>
                  <a:lnTo>
                    <a:pt x="554342" y="0"/>
                  </a:lnTo>
                  <a:close/>
                </a:path>
              </a:pathLst>
            </a:custGeom>
            <a:solidFill>
              <a:srgbClr val="2A9741"/>
            </a:solidFill>
          </p:spPr>
          <p:txBody>
            <a:bodyPr wrap="square" lIns="0" tIns="0" rIns="0" bIns="0" rtlCol="0"/>
            <a:lstStyle/>
            <a:p>
              <a:endParaRPr/>
            </a:p>
          </p:txBody>
        </p:sp>
        <p:pic>
          <p:nvPicPr>
            <p:cNvPr id="22" name="object 22"/>
            <p:cNvPicPr/>
            <p:nvPr/>
          </p:nvPicPr>
          <p:blipFill>
            <a:blip r:embed="rId11" cstate="print"/>
            <a:stretch>
              <a:fillRect/>
            </a:stretch>
          </p:blipFill>
          <p:spPr>
            <a:xfrm>
              <a:off x="2197550" y="1482016"/>
              <a:ext cx="134061" cy="106349"/>
            </a:xfrm>
            <a:prstGeom prst="rect">
              <a:avLst/>
            </a:prstGeom>
          </p:spPr>
        </p:pic>
        <p:pic>
          <p:nvPicPr>
            <p:cNvPr id="23" name="object 23"/>
            <p:cNvPicPr/>
            <p:nvPr/>
          </p:nvPicPr>
          <p:blipFill>
            <a:blip r:embed="rId12" cstate="print"/>
            <a:stretch>
              <a:fillRect/>
            </a:stretch>
          </p:blipFill>
          <p:spPr>
            <a:xfrm>
              <a:off x="2353248" y="1456349"/>
              <a:ext cx="135127" cy="106997"/>
            </a:xfrm>
            <a:prstGeom prst="rect">
              <a:avLst/>
            </a:prstGeom>
          </p:spPr>
        </p:pic>
        <p:sp>
          <p:nvSpPr>
            <p:cNvPr id="24" name="object 24"/>
            <p:cNvSpPr/>
            <p:nvPr/>
          </p:nvSpPr>
          <p:spPr>
            <a:xfrm>
              <a:off x="1996084" y="1224038"/>
              <a:ext cx="574675" cy="782955"/>
            </a:xfrm>
            <a:custGeom>
              <a:avLst/>
              <a:gdLst/>
              <a:ahLst/>
              <a:cxnLst/>
              <a:rect l="l" t="t" r="r" b="b"/>
              <a:pathLst>
                <a:path w="574675" h="782955">
                  <a:moveTo>
                    <a:pt x="273735" y="539508"/>
                  </a:moveTo>
                  <a:lnTo>
                    <a:pt x="272262" y="538035"/>
                  </a:lnTo>
                  <a:lnTo>
                    <a:pt x="272262" y="537298"/>
                  </a:lnTo>
                  <a:lnTo>
                    <a:pt x="248539" y="512889"/>
                  </a:lnTo>
                  <a:lnTo>
                    <a:pt x="219925" y="494334"/>
                  </a:lnTo>
                  <a:lnTo>
                    <a:pt x="187299" y="482549"/>
                  </a:lnTo>
                  <a:lnTo>
                    <a:pt x="151587" y="478421"/>
                  </a:lnTo>
                  <a:lnTo>
                    <a:pt x="103606" y="486206"/>
                  </a:lnTo>
                  <a:lnTo>
                    <a:pt x="61988" y="507885"/>
                  </a:lnTo>
                  <a:lnTo>
                    <a:pt x="29197" y="540893"/>
                  </a:lnTo>
                  <a:lnTo>
                    <a:pt x="7708" y="582701"/>
                  </a:lnTo>
                  <a:lnTo>
                    <a:pt x="0" y="630770"/>
                  </a:lnTo>
                  <a:lnTo>
                    <a:pt x="7708" y="678751"/>
                  </a:lnTo>
                  <a:lnTo>
                    <a:pt x="29197" y="720382"/>
                  </a:lnTo>
                  <a:lnTo>
                    <a:pt x="61988" y="753186"/>
                  </a:lnTo>
                  <a:lnTo>
                    <a:pt x="103606" y="774674"/>
                  </a:lnTo>
                  <a:lnTo>
                    <a:pt x="151587" y="782383"/>
                  </a:lnTo>
                  <a:lnTo>
                    <a:pt x="185254" y="778662"/>
                  </a:lnTo>
                  <a:lnTo>
                    <a:pt x="216242" y="768032"/>
                  </a:lnTo>
                  <a:lnTo>
                    <a:pt x="243789" y="751332"/>
                  </a:lnTo>
                  <a:lnTo>
                    <a:pt x="267119" y="729386"/>
                  </a:lnTo>
                  <a:lnTo>
                    <a:pt x="267855" y="729386"/>
                  </a:lnTo>
                  <a:lnTo>
                    <a:pt x="267855" y="728649"/>
                  </a:lnTo>
                  <a:lnTo>
                    <a:pt x="271526" y="723506"/>
                  </a:lnTo>
                  <a:lnTo>
                    <a:pt x="242239" y="706577"/>
                  </a:lnTo>
                  <a:lnTo>
                    <a:pt x="205295" y="685228"/>
                  </a:lnTo>
                  <a:lnTo>
                    <a:pt x="200139" y="689648"/>
                  </a:lnTo>
                  <a:lnTo>
                    <a:pt x="189560" y="696950"/>
                  </a:lnTo>
                  <a:lnTo>
                    <a:pt x="177800" y="702246"/>
                  </a:lnTo>
                  <a:lnTo>
                    <a:pt x="165074" y="705485"/>
                  </a:lnTo>
                  <a:lnTo>
                    <a:pt x="151587" y="706577"/>
                  </a:lnTo>
                  <a:lnTo>
                    <a:pt x="122047" y="700633"/>
                  </a:lnTo>
                  <a:lnTo>
                    <a:pt x="97955" y="684403"/>
                  </a:lnTo>
                  <a:lnTo>
                    <a:pt x="81737" y="660311"/>
                  </a:lnTo>
                  <a:lnTo>
                    <a:pt x="75793" y="630770"/>
                  </a:lnTo>
                  <a:lnTo>
                    <a:pt x="81737" y="600798"/>
                  </a:lnTo>
                  <a:lnTo>
                    <a:pt x="97955" y="576491"/>
                  </a:lnTo>
                  <a:lnTo>
                    <a:pt x="122047" y="560184"/>
                  </a:lnTo>
                  <a:lnTo>
                    <a:pt x="151587" y="554228"/>
                  </a:lnTo>
                  <a:lnTo>
                    <a:pt x="166712" y="555701"/>
                  </a:lnTo>
                  <a:lnTo>
                    <a:pt x="180936" y="559930"/>
                  </a:lnTo>
                  <a:lnTo>
                    <a:pt x="193916" y="566648"/>
                  </a:lnTo>
                  <a:lnTo>
                    <a:pt x="205308" y="575576"/>
                  </a:lnTo>
                  <a:lnTo>
                    <a:pt x="205308" y="576313"/>
                  </a:lnTo>
                  <a:lnTo>
                    <a:pt x="208991" y="579259"/>
                  </a:lnTo>
                  <a:lnTo>
                    <a:pt x="252349" y="554228"/>
                  </a:lnTo>
                  <a:lnTo>
                    <a:pt x="271526" y="543191"/>
                  </a:lnTo>
                  <a:lnTo>
                    <a:pt x="272999" y="541718"/>
                  </a:lnTo>
                  <a:lnTo>
                    <a:pt x="273037" y="540893"/>
                  </a:lnTo>
                  <a:lnTo>
                    <a:pt x="273735" y="539508"/>
                  </a:lnTo>
                  <a:close/>
                </a:path>
                <a:path w="574675" h="782955">
                  <a:moveTo>
                    <a:pt x="431698" y="232321"/>
                  </a:moveTo>
                  <a:lnTo>
                    <a:pt x="303174" y="8140"/>
                  </a:lnTo>
                  <a:lnTo>
                    <a:pt x="298754" y="0"/>
                  </a:lnTo>
                  <a:lnTo>
                    <a:pt x="290664" y="0"/>
                  </a:lnTo>
                  <a:lnTo>
                    <a:pt x="285508" y="8140"/>
                  </a:lnTo>
                  <a:lnTo>
                    <a:pt x="128041" y="283375"/>
                  </a:lnTo>
                  <a:lnTo>
                    <a:pt x="122885" y="291477"/>
                  </a:lnTo>
                  <a:lnTo>
                    <a:pt x="126568" y="295148"/>
                  </a:lnTo>
                  <a:lnTo>
                    <a:pt x="134658" y="290741"/>
                  </a:lnTo>
                  <a:lnTo>
                    <a:pt x="194995" y="259829"/>
                  </a:lnTo>
                  <a:lnTo>
                    <a:pt x="201460" y="257987"/>
                  </a:lnTo>
                  <a:lnTo>
                    <a:pt x="335521" y="257987"/>
                  </a:lnTo>
                  <a:lnTo>
                    <a:pt x="346583" y="239966"/>
                  </a:lnTo>
                  <a:lnTo>
                    <a:pt x="351282" y="234721"/>
                  </a:lnTo>
                  <a:lnTo>
                    <a:pt x="357162" y="232321"/>
                  </a:lnTo>
                  <a:lnTo>
                    <a:pt x="431698" y="232321"/>
                  </a:lnTo>
                  <a:close/>
                </a:path>
                <a:path w="574675" h="782955">
                  <a:moveTo>
                    <a:pt x="574675" y="706577"/>
                  </a:moveTo>
                  <a:lnTo>
                    <a:pt x="444461" y="706577"/>
                  </a:lnTo>
                  <a:lnTo>
                    <a:pt x="414921" y="700633"/>
                  </a:lnTo>
                  <a:lnTo>
                    <a:pt x="390829" y="684403"/>
                  </a:lnTo>
                  <a:lnTo>
                    <a:pt x="374611" y="660311"/>
                  </a:lnTo>
                  <a:lnTo>
                    <a:pt x="368668" y="630770"/>
                  </a:lnTo>
                  <a:lnTo>
                    <a:pt x="374611" y="600798"/>
                  </a:lnTo>
                  <a:lnTo>
                    <a:pt x="390829" y="576491"/>
                  </a:lnTo>
                  <a:lnTo>
                    <a:pt x="414921" y="560184"/>
                  </a:lnTo>
                  <a:lnTo>
                    <a:pt x="444461" y="554228"/>
                  </a:lnTo>
                  <a:lnTo>
                    <a:pt x="574395" y="554228"/>
                  </a:lnTo>
                  <a:lnTo>
                    <a:pt x="567524" y="540893"/>
                  </a:lnTo>
                  <a:lnTo>
                    <a:pt x="534631" y="507885"/>
                  </a:lnTo>
                  <a:lnTo>
                    <a:pt x="492798" y="486206"/>
                  </a:lnTo>
                  <a:lnTo>
                    <a:pt x="444461" y="478421"/>
                  </a:lnTo>
                  <a:lnTo>
                    <a:pt x="396481" y="486206"/>
                  </a:lnTo>
                  <a:lnTo>
                    <a:pt x="354863" y="507885"/>
                  </a:lnTo>
                  <a:lnTo>
                    <a:pt x="322072" y="540893"/>
                  </a:lnTo>
                  <a:lnTo>
                    <a:pt x="300583" y="582701"/>
                  </a:lnTo>
                  <a:lnTo>
                    <a:pt x="292874" y="630770"/>
                  </a:lnTo>
                  <a:lnTo>
                    <a:pt x="300583" y="678751"/>
                  </a:lnTo>
                  <a:lnTo>
                    <a:pt x="322072" y="720382"/>
                  </a:lnTo>
                  <a:lnTo>
                    <a:pt x="354863" y="753186"/>
                  </a:lnTo>
                  <a:lnTo>
                    <a:pt x="396481" y="774674"/>
                  </a:lnTo>
                  <a:lnTo>
                    <a:pt x="444461" y="782383"/>
                  </a:lnTo>
                  <a:lnTo>
                    <a:pt x="492798" y="774674"/>
                  </a:lnTo>
                  <a:lnTo>
                    <a:pt x="534631" y="753186"/>
                  </a:lnTo>
                  <a:lnTo>
                    <a:pt x="567524" y="720382"/>
                  </a:lnTo>
                  <a:lnTo>
                    <a:pt x="574675" y="706577"/>
                  </a:lnTo>
                  <a:close/>
                </a:path>
              </a:pathLst>
            </a:custGeom>
            <a:solidFill>
              <a:srgbClr val="FDFDFD"/>
            </a:solidFill>
          </p:spPr>
          <p:txBody>
            <a:bodyPr wrap="square" lIns="0" tIns="0" rIns="0" bIns="0" rtlCol="0"/>
            <a:lstStyle/>
            <a:p>
              <a:endParaRPr/>
            </a:p>
          </p:txBody>
        </p:sp>
        <p:pic>
          <p:nvPicPr>
            <p:cNvPr id="25" name="object 25"/>
            <p:cNvPicPr/>
            <p:nvPr/>
          </p:nvPicPr>
          <p:blipFill>
            <a:blip r:embed="rId13" cstate="print"/>
            <a:stretch>
              <a:fillRect/>
            </a:stretch>
          </p:blipFill>
          <p:spPr>
            <a:xfrm>
              <a:off x="2440546" y="1778256"/>
              <a:ext cx="152311" cy="152349"/>
            </a:xfrm>
            <a:prstGeom prst="rect">
              <a:avLst/>
            </a:prstGeom>
          </p:spPr>
        </p:pic>
        <p:sp>
          <p:nvSpPr>
            <p:cNvPr id="26" name="object 26"/>
            <p:cNvSpPr/>
            <p:nvPr/>
          </p:nvSpPr>
          <p:spPr>
            <a:xfrm>
              <a:off x="2879140" y="2068245"/>
              <a:ext cx="96520" cy="48895"/>
            </a:xfrm>
            <a:custGeom>
              <a:avLst/>
              <a:gdLst/>
              <a:ahLst/>
              <a:cxnLst/>
              <a:rect l="l" t="t" r="r" b="b"/>
              <a:pathLst>
                <a:path w="96519" h="48894">
                  <a:moveTo>
                    <a:pt x="32372" y="736"/>
                  </a:moveTo>
                  <a:lnTo>
                    <a:pt x="685" y="736"/>
                  </a:lnTo>
                  <a:lnTo>
                    <a:pt x="0" y="1473"/>
                  </a:lnTo>
                  <a:lnTo>
                    <a:pt x="0" y="8102"/>
                  </a:lnTo>
                  <a:lnTo>
                    <a:pt x="685" y="8826"/>
                  </a:lnTo>
                  <a:lnTo>
                    <a:pt x="11760" y="8826"/>
                  </a:lnTo>
                  <a:lnTo>
                    <a:pt x="11760" y="47840"/>
                  </a:lnTo>
                  <a:lnTo>
                    <a:pt x="12458" y="48564"/>
                  </a:lnTo>
                  <a:lnTo>
                    <a:pt x="20599" y="48564"/>
                  </a:lnTo>
                  <a:lnTo>
                    <a:pt x="20599" y="8826"/>
                  </a:lnTo>
                  <a:lnTo>
                    <a:pt x="32372" y="8826"/>
                  </a:lnTo>
                  <a:lnTo>
                    <a:pt x="32372" y="736"/>
                  </a:lnTo>
                  <a:close/>
                </a:path>
                <a:path w="96519" h="48894">
                  <a:moveTo>
                    <a:pt x="96329" y="47840"/>
                  </a:moveTo>
                  <a:lnTo>
                    <a:pt x="95643" y="46367"/>
                  </a:lnTo>
                  <a:lnTo>
                    <a:pt x="91173" y="21348"/>
                  </a:lnTo>
                  <a:lnTo>
                    <a:pt x="87503" y="736"/>
                  </a:lnTo>
                  <a:lnTo>
                    <a:pt x="87503" y="0"/>
                  </a:lnTo>
                  <a:lnTo>
                    <a:pt x="84556" y="0"/>
                  </a:lnTo>
                  <a:lnTo>
                    <a:pt x="84556" y="736"/>
                  </a:lnTo>
                  <a:lnTo>
                    <a:pt x="69164" y="32385"/>
                  </a:lnTo>
                  <a:lnTo>
                    <a:pt x="64020" y="21348"/>
                  </a:lnTo>
                  <a:lnTo>
                    <a:pt x="54444" y="736"/>
                  </a:lnTo>
                  <a:lnTo>
                    <a:pt x="53657" y="0"/>
                  </a:lnTo>
                  <a:lnTo>
                    <a:pt x="50711" y="0"/>
                  </a:lnTo>
                  <a:lnTo>
                    <a:pt x="50711" y="736"/>
                  </a:lnTo>
                  <a:lnTo>
                    <a:pt x="42672" y="46367"/>
                  </a:lnTo>
                  <a:lnTo>
                    <a:pt x="42672" y="48564"/>
                  </a:lnTo>
                  <a:lnTo>
                    <a:pt x="50711" y="48564"/>
                  </a:lnTo>
                  <a:lnTo>
                    <a:pt x="51498" y="47840"/>
                  </a:lnTo>
                  <a:lnTo>
                    <a:pt x="51498" y="47104"/>
                  </a:lnTo>
                  <a:lnTo>
                    <a:pt x="55130" y="21348"/>
                  </a:lnTo>
                  <a:lnTo>
                    <a:pt x="67678" y="47840"/>
                  </a:lnTo>
                  <a:lnTo>
                    <a:pt x="67678" y="48577"/>
                  </a:lnTo>
                  <a:lnTo>
                    <a:pt x="70624" y="48577"/>
                  </a:lnTo>
                  <a:lnTo>
                    <a:pt x="71310" y="47840"/>
                  </a:lnTo>
                  <a:lnTo>
                    <a:pt x="78181" y="32385"/>
                  </a:lnTo>
                  <a:lnTo>
                    <a:pt x="83083" y="21348"/>
                  </a:lnTo>
                  <a:lnTo>
                    <a:pt x="86804" y="47104"/>
                  </a:lnTo>
                  <a:lnTo>
                    <a:pt x="87490" y="47840"/>
                  </a:lnTo>
                  <a:lnTo>
                    <a:pt x="87490" y="48577"/>
                  </a:lnTo>
                  <a:lnTo>
                    <a:pt x="95643" y="48577"/>
                  </a:lnTo>
                  <a:lnTo>
                    <a:pt x="96329" y="47840"/>
                  </a:lnTo>
                  <a:close/>
                </a:path>
              </a:pathLst>
            </a:custGeom>
            <a:solidFill>
              <a:srgbClr val="2A9741"/>
            </a:solidFill>
          </p:spPr>
          <p:txBody>
            <a:bodyPr wrap="square" lIns="0" tIns="0" rIns="0" bIns="0" rtlCol="0"/>
            <a:lstStyle/>
            <a:p>
              <a:endParaRPr/>
            </a:p>
          </p:txBody>
        </p:sp>
        <p:sp>
          <p:nvSpPr>
            <p:cNvPr id="27" name="object 27"/>
            <p:cNvSpPr/>
            <p:nvPr/>
          </p:nvSpPr>
          <p:spPr>
            <a:xfrm>
              <a:off x="3948277" y="1286624"/>
              <a:ext cx="604520" cy="281305"/>
            </a:xfrm>
            <a:custGeom>
              <a:avLst/>
              <a:gdLst/>
              <a:ahLst/>
              <a:cxnLst/>
              <a:rect l="l" t="t" r="r" b="b"/>
              <a:pathLst>
                <a:path w="604520" h="281305">
                  <a:moveTo>
                    <a:pt x="223939" y="59613"/>
                  </a:moveTo>
                  <a:lnTo>
                    <a:pt x="142735" y="59613"/>
                  </a:lnTo>
                  <a:lnTo>
                    <a:pt x="156997" y="60858"/>
                  </a:lnTo>
                  <a:lnTo>
                    <a:pt x="170789" y="64579"/>
                  </a:lnTo>
                  <a:lnTo>
                    <a:pt x="183616" y="70789"/>
                  </a:lnTo>
                  <a:lnTo>
                    <a:pt x="197967" y="81699"/>
                  </a:lnTo>
                  <a:lnTo>
                    <a:pt x="202374" y="81699"/>
                  </a:lnTo>
                  <a:lnTo>
                    <a:pt x="223939" y="59613"/>
                  </a:lnTo>
                  <a:close/>
                </a:path>
                <a:path w="604520" h="281305">
                  <a:moveTo>
                    <a:pt x="238379" y="39725"/>
                  </a:moveTo>
                  <a:lnTo>
                    <a:pt x="214337" y="20904"/>
                  </a:lnTo>
                  <a:lnTo>
                    <a:pt x="192328" y="9626"/>
                  </a:lnTo>
                  <a:lnTo>
                    <a:pt x="167995" y="2908"/>
                  </a:lnTo>
                  <a:lnTo>
                    <a:pt x="140576" y="685"/>
                  </a:lnTo>
                  <a:lnTo>
                    <a:pt x="96012" y="7823"/>
                  </a:lnTo>
                  <a:lnTo>
                    <a:pt x="57404" y="27711"/>
                  </a:lnTo>
                  <a:lnTo>
                    <a:pt x="27025" y="58102"/>
                  </a:lnTo>
                  <a:lnTo>
                    <a:pt x="7137" y="96723"/>
                  </a:lnTo>
                  <a:lnTo>
                    <a:pt x="0" y="141312"/>
                  </a:lnTo>
                  <a:lnTo>
                    <a:pt x="7137" y="185801"/>
                  </a:lnTo>
                  <a:lnTo>
                    <a:pt x="27025" y="224231"/>
                  </a:lnTo>
                  <a:lnTo>
                    <a:pt x="57404" y="254393"/>
                  </a:lnTo>
                  <a:lnTo>
                    <a:pt x="96012" y="274091"/>
                  </a:lnTo>
                  <a:lnTo>
                    <a:pt x="140576" y="281139"/>
                  </a:lnTo>
                  <a:lnTo>
                    <a:pt x="166243" y="278904"/>
                  </a:lnTo>
                  <a:lnTo>
                    <a:pt x="191020" y="272034"/>
                  </a:lnTo>
                  <a:lnTo>
                    <a:pt x="214299" y="260337"/>
                  </a:lnTo>
                  <a:lnTo>
                    <a:pt x="235432" y="243611"/>
                  </a:lnTo>
                  <a:lnTo>
                    <a:pt x="238379" y="240665"/>
                  </a:lnTo>
                  <a:lnTo>
                    <a:pt x="238379" y="235508"/>
                  </a:lnTo>
                  <a:lnTo>
                    <a:pt x="222440" y="218579"/>
                  </a:lnTo>
                  <a:lnTo>
                    <a:pt x="205320" y="200190"/>
                  </a:lnTo>
                  <a:lnTo>
                    <a:pt x="203060" y="197980"/>
                  </a:lnTo>
                  <a:lnTo>
                    <a:pt x="197954" y="197980"/>
                  </a:lnTo>
                  <a:lnTo>
                    <a:pt x="195021" y="200190"/>
                  </a:lnTo>
                  <a:lnTo>
                    <a:pt x="183527" y="208038"/>
                  </a:lnTo>
                  <a:lnTo>
                    <a:pt x="170535" y="213804"/>
                  </a:lnTo>
                  <a:lnTo>
                    <a:pt x="156705" y="217373"/>
                  </a:lnTo>
                  <a:lnTo>
                    <a:pt x="142875" y="218579"/>
                  </a:lnTo>
                  <a:lnTo>
                    <a:pt x="142735" y="218579"/>
                  </a:lnTo>
                  <a:lnTo>
                    <a:pt x="112153" y="212382"/>
                  </a:lnTo>
                  <a:lnTo>
                    <a:pt x="87922" y="195491"/>
                  </a:lnTo>
                  <a:lnTo>
                    <a:pt x="71970" y="170459"/>
                  </a:lnTo>
                  <a:lnTo>
                    <a:pt x="66217" y="139839"/>
                  </a:lnTo>
                  <a:lnTo>
                    <a:pt x="71970" y="108661"/>
                  </a:lnTo>
                  <a:lnTo>
                    <a:pt x="87922" y="83159"/>
                  </a:lnTo>
                  <a:lnTo>
                    <a:pt x="112153" y="65925"/>
                  </a:lnTo>
                  <a:lnTo>
                    <a:pt x="142735" y="59601"/>
                  </a:lnTo>
                  <a:lnTo>
                    <a:pt x="223939" y="59601"/>
                  </a:lnTo>
                  <a:lnTo>
                    <a:pt x="235432" y="47828"/>
                  </a:lnTo>
                  <a:lnTo>
                    <a:pt x="238379" y="44157"/>
                  </a:lnTo>
                  <a:lnTo>
                    <a:pt x="238379" y="39725"/>
                  </a:lnTo>
                  <a:close/>
                </a:path>
                <a:path w="604520" h="281305">
                  <a:moveTo>
                    <a:pt x="604329" y="218579"/>
                  </a:moveTo>
                  <a:lnTo>
                    <a:pt x="487832" y="218579"/>
                  </a:lnTo>
                  <a:lnTo>
                    <a:pt x="457644" y="212509"/>
                  </a:lnTo>
                  <a:lnTo>
                    <a:pt x="432841" y="195948"/>
                  </a:lnTo>
                  <a:lnTo>
                    <a:pt x="416026" y="171386"/>
                  </a:lnTo>
                  <a:lnTo>
                    <a:pt x="409841" y="141312"/>
                  </a:lnTo>
                  <a:lnTo>
                    <a:pt x="416026" y="110985"/>
                  </a:lnTo>
                  <a:lnTo>
                    <a:pt x="432841" y="85915"/>
                  </a:lnTo>
                  <a:lnTo>
                    <a:pt x="457644" y="68846"/>
                  </a:lnTo>
                  <a:lnTo>
                    <a:pt x="487832" y="62547"/>
                  </a:lnTo>
                  <a:lnTo>
                    <a:pt x="603808" y="62547"/>
                  </a:lnTo>
                  <a:lnTo>
                    <a:pt x="601408" y="57861"/>
                  </a:lnTo>
                  <a:lnTo>
                    <a:pt x="571042" y="27266"/>
                  </a:lnTo>
                  <a:lnTo>
                    <a:pt x="532434" y="7200"/>
                  </a:lnTo>
                  <a:lnTo>
                    <a:pt x="487832" y="0"/>
                  </a:lnTo>
                  <a:lnTo>
                    <a:pt x="443280" y="7200"/>
                  </a:lnTo>
                  <a:lnTo>
                    <a:pt x="404698" y="27266"/>
                  </a:lnTo>
                  <a:lnTo>
                    <a:pt x="374345" y="57861"/>
                  </a:lnTo>
                  <a:lnTo>
                    <a:pt x="354482" y="96647"/>
                  </a:lnTo>
                  <a:lnTo>
                    <a:pt x="347357" y="141312"/>
                  </a:lnTo>
                  <a:lnTo>
                    <a:pt x="354482" y="185801"/>
                  </a:lnTo>
                  <a:lnTo>
                    <a:pt x="374345" y="224231"/>
                  </a:lnTo>
                  <a:lnTo>
                    <a:pt x="404698" y="254393"/>
                  </a:lnTo>
                  <a:lnTo>
                    <a:pt x="443280" y="274091"/>
                  </a:lnTo>
                  <a:lnTo>
                    <a:pt x="487832" y="281139"/>
                  </a:lnTo>
                  <a:lnTo>
                    <a:pt x="532434" y="274091"/>
                  </a:lnTo>
                  <a:lnTo>
                    <a:pt x="571042" y="254393"/>
                  </a:lnTo>
                  <a:lnTo>
                    <a:pt x="601408" y="224231"/>
                  </a:lnTo>
                  <a:lnTo>
                    <a:pt x="604329" y="218579"/>
                  </a:lnTo>
                  <a:close/>
                </a:path>
              </a:pathLst>
            </a:custGeom>
            <a:solidFill>
              <a:srgbClr val="535F6D"/>
            </a:solidFill>
          </p:spPr>
          <p:txBody>
            <a:bodyPr wrap="square" lIns="0" tIns="0" rIns="0" bIns="0" rtlCol="0"/>
            <a:lstStyle/>
            <a:p>
              <a:endParaRPr/>
            </a:p>
          </p:txBody>
        </p:sp>
        <p:pic>
          <p:nvPicPr>
            <p:cNvPr id="28" name="object 28"/>
            <p:cNvPicPr/>
            <p:nvPr/>
          </p:nvPicPr>
          <p:blipFill>
            <a:blip r:embed="rId14" cstate="print"/>
            <a:stretch>
              <a:fillRect/>
            </a:stretch>
          </p:blipFill>
          <p:spPr>
            <a:xfrm>
              <a:off x="4436123" y="1349171"/>
              <a:ext cx="140563" cy="156032"/>
            </a:xfrm>
            <a:prstGeom prst="rect">
              <a:avLst/>
            </a:prstGeom>
          </p:spPr>
        </p:pic>
        <p:sp>
          <p:nvSpPr>
            <p:cNvPr id="29" name="object 29"/>
            <p:cNvSpPr/>
            <p:nvPr/>
          </p:nvSpPr>
          <p:spPr>
            <a:xfrm>
              <a:off x="4706175" y="1286624"/>
              <a:ext cx="527685" cy="281305"/>
            </a:xfrm>
            <a:custGeom>
              <a:avLst/>
              <a:gdLst/>
              <a:ahLst/>
              <a:cxnLst/>
              <a:rect l="l" t="t" r="r" b="b"/>
              <a:pathLst>
                <a:path w="527685" h="281305">
                  <a:moveTo>
                    <a:pt x="163423" y="223735"/>
                  </a:moveTo>
                  <a:lnTo>
                    <a:pt x="159689" y="220052"/>
                  </a:lnTo>
                  <a:lnTo>
                    <a:pt x="61798" y="220052"/>
                  </a:lnTo>
                  <a:lnTo>
                    <a:pt x="61798" y="8089"/>
                  </a:lnTo>
                  <a:lnTo>
                    <a:pt x="58166" y="4406"/>
                  </a:lnTo>
                  <a:lnTo>
                    <a:pt x="3721" y="4406"/>
                  </a:lnTo>
                  <a:lnTo>
                    <a:pt x="0" y="8089"/>
                  </a:lnTo>
                  <a:lnTo>
                    <a:pt x="0" y="273786"/>
                  </a:lnTo>
                  <a:lnTo>
                    <a:pt x="3721" y="277469"/>
                  </a:lnTo>
                  <a:lnTo>
                    <a:pt x="159689" y="277469"/>
                  </a:lnTo>
                  <a:lnTo>
                    <a:pt x="163423" y="273786"/>
                  </a:lnTo>
                  <a:lnTo>
                    <a:pt x="163423" y="223735"/>
                  </a:lnTo>
                  <a:close/>
                </a:path>
                <a:path w="527685" h="281305">
                  <a:moveTo>
                    <a:pt x="527100" y="218579"/>
                  </a:moveTo>
                  <a:lnTo>
                    <a:pt x="410629" y="218579"/>
                  </a:lnTo>
                  <a:lnTo>
                    <a:pt x="380441" y="212509"/>
                  </a:lnTo>
                  <a:lnTo>
                    <a:pt x="355638" y="195948"/>
                  </a:lnTo>
                  <a:lnTo>
                    <a:pt x="338823" y="171386"/>
                  </a:lnTo>
                  <a:lnTo>
                    <a:pt x="332638" y="141312"/>
                  </a:lnTo>
                  <a:lnTo>
                    <a:pt x="338823" y="110985"/>
                  </a:lnTo>
                  <a:lnTo>
                    <a:pt x="355638" y="85915"/>
                  </a:lnTo>
                  <a:lnTo>
                    <a:pt x="380441" y="68846"/>
                  </a:lnTo>
                  <a:lnTo>
                    <a:pt x="410629" y="62547"/>
                  </a:lnTo>
                  <a:lnTo>
                    <a:pt x="526580" y="62547"/>
                  </a:lnTo>
                  <a:lnTo>
                    <a:pt x="524179" y="57861"/>
                  </a:lnTo>
                  <a:lnTo>
                    <a:pt x="493801" y="27266"/>
                  </a:lnTo>
                  <a:lnTo>
                    <a:pt x="455193" y="7200"/>
                  </a:lnTo>
                  <a:lnTo>
                    <a:pt x="410629" y="0"/>
                  </a:lnTo>
                  <a:lnTo>
                    <a:pt x="366141" y="7200"/>
                  </a:lnTo>
                  <a:lnTo>
                    <a:pt x="327736" y="27266"/>
                  </a:lnTo>
                  <a:lnTo>
                    <a:pt x="297586" y="57861"/>
                  </a:lnTo>
                  <a:lnTo>
                    <a:pt x="277888" y="96647"/>
                  </a:lnTo>
                  <a:lnTo>
                    <a:pt x="270840" y="141312"/>
                  </a:lnTo>
                  <a:lnTo>
                    <a:pt x="277888" y="185801"/>
                  </a:lnTo>
                  <a:lnTo>
                    <a:pt x="297586" y="224231"/>
                  </a:lnTo>
                  <a:lnTo>
                    <a:pt x="327736" y="254393"/>
                  </a:lnTo>
                  <a:lnTo>
                    <a:pt x="366141" y="274091"/>
                  </a:lnTo>
                  <a:lnTo>
                    <a:pt x="410629" y="281139"/>
                  </a:lnTo>
                  <a:lnTo>
                    <a:pt x="455193" y="274091"/>
                  </a:lnTo>
                  <a:lnTo>
                    <a:pt x="493801" y="254393"/>
                  </a:lnTo>
                  <a:lnTo>
                    <a:pt x="524179" y="224231"/>
                  </a:lnTo>
                  <a:lnTo>
                    <a:pt x="527100" y="218579"/>
                  </a:lnTo>
                  <a:close/>
                </a:path>
              </a:pathLst>
            </a:custGeom>
            <a:solidFill>
              <a:srgbClr val="535F6D"/>
            </a:solidFill>
          </p:spPr>
          <p:txBody>
            <a:bodyPr wrap="square" lIns="0" tIns="0" rIns="0" bIns="0" rtlCol="0"/>
            <a:lstStyle/>
            <a:p>
              <a:endParaRPr/>
            </a:p>
          </p:txBody>
        </p:sp>
        <p:pic>
          <p:nvPicPr>
            <p:cNvPr id="30" name="object 30"/>
            <p:cNvPicPr/>
            <p:nvPr/>
          </p:nvPicPr>
          <p:blipFill>
            <a:blip r:embed="rId15" cstate="print"/>
            <a:stretch>
              <a:fillRect/>
            </a:stretch>
          </p:blipFill>
          <p:spPr>
            <a:xfrm>
              <a:off x="5116809" y="1349171"/>
              <a:ext cx="140563" cy="156032"/>
            </a:xfrm>
            <a:prstGeom prst="rect">
              <a:avLst/>
            </a:prstGeom>
          </p:spPr>
        </p:pic>
        <p:sp>
          <p:nvSpPr>
            <p:cNvPr id="31" name="object 31"/>
            <p:cNvSpPr/>
            <p:nvPr/>
          </p:nvSpPr>
          <p:spPr>
            <a:xfrm>
              <a:off x="5395697" y="1291027"/>
              <a:ext cx="203200" cy="273685"/>
            </a:xfrm>
            <a:custGeom>
              <a:avLst/>
              <a:gdLst/>
              <a:ahLst/>
              <a:cxnLst/>
              <a:rect l="l" t="t" r="r" b="b"/>
              <a:pathLst>
                <a:path w="203200" h="273684">
                  <a:moveTo>
                    <a:pt x="123596" y="0"/>
                  </a:moveTo>
                  <a:lnTo>
                    <a:pt x="2933" y="0"/>
                  </a:lnTo>
                  <a:lnTo>
                    <a:pt x="0" y="3682"/>
                  </a:lnTo>
                  <a:lnTo>
                    <a:pt x="0" y="269379"/>
                  </a:lnTo>
                  <a:lnTo>
                    <a:pt x="2933" y="273062"/>
                  </a:lnTo>
                  <a:lnTo>
                    <a:pt x="57378" y="273062"/>
                  </a:lnTo>
                  <a:lnTo>
                    <a:pt x="61112" y="269379"/>
                  </a:lnTo>
                  <a:lnTo>
                    <a:pt x="61112" y="166331"/>
                  </a:lnTo>
                  <a:lnTo>
                    <a:pt x="152996" y="166331"/>
                  </a:lnTo>
                  <a:lnTo>
                    <a:pt x="150863" y="162648"/>
                  </a:lnTo>
                  <a:lnTo>
                    <a:pt x="174218" y="149529"/>
                  </a:lnTo>
                  <a:lnTo>
                    <a:pt x="192595" y="131559"/>
                  </a:lnTo>
                  <a:lnTo>
                    <a:pt x="200901" y="116293"/>
                  </a:lnTo>
                  <a:lnTo>
                    <a:pt x="61112" y="116293"/>
                  </a:lnTo>
                  <a:lnTo>
                    <a:pt x="61112" y="55943"/>
                  </a:lnTo>
                  <a:lnTo>
                    <a:pt x="203187" y="55943"/>
                  </a:lnTo>
                  <a:lnTo>
                    <a:pt x="202222" y="51231"/>
                  </a:lnTo>
                  <a:lnTo>
                    <a:pt x="183921" y="24561"/>
                  </a:lnTo>
                  <a:lnTo>
                    <a:pt x="156794" y="6591"/>
                  </a:lnTo>
                  <a:lnTo>
                    <a:pt x="123596" y="0"/>
                  </a:lnTo>
                  <a:close/>
                </a:path>
              </a:pathLst>
            </a:custGeom>
            <a:solidFill>
              <a:srgbClr val="535F6D"/>
            </a:solidFill>
          </p:spPr>
          <p:txBody>
            <a:bodyPr wrap="square" lIns="0" tIns="0" rIns="0" bIns="0" rtlCol="0"/>
            <a:lstStyle/>
            <a:p>
              <a:endParaRPr/>
            </a:p>
          </p:txBody>
        </p:sp>
        <p:pic>
          <p:nvPicPr>
            <p:cNvPr id="32" name="object 32"/>
            <p:cNvPicPr/>
            <p:nvPr/>
          </p:nvPicPr>
          <p:blipFill>
            <a:blip r:embed="rId16" cstate="print"/>
            <a:stretch>
              <a:fillRect/>
            </a:stretch>
          </p:blipFill>
          <p:spPr>
            <a:xfrm>
              <a:off x="5483297" y="1457360"/>
              <a:ext cx="123596" cy="106730"/>
            </a:xfrm>
            <a:prstGeom prst="rect">
              <a:avLst/>
            </a:prstGeom>
          </p:spPr>
        </p:pic>
        <p:sp>
          <p:nvSpPr>
            <p:cNvPr id="33" name="object 33"/>
            <p:cNvSpPr/>
            <p:nvPr/>
          </p:nvSpPr>
          <p:spPr>
            <a:xfrm>
              <a:off x="5514187" y="1291030"/>
              <a:ext cx="831850" cy="273685"/>
            </a:xfrm>
            <a:custGeom>
              <a:avLst/>
              <a:gdLst/>
              <a:ahLst/>
              <a:cxnLst/>
              <a:rect l="l" t="t" r="r" b="b"/>
              <a:pathLst>
                <a:path w="831850" h="273684">
                  <a:moveTo>
                    <a:pt x="90449" y="83908"/>
                  </a:moveTo>
                  <a:lnTo>
                    <a:pt x="84696" y="55943"/>
                  </a:lnTo>
                  <a:lnTo>
                    <a:pt x="0" y="55943"/>
                  </a:lnTo>
                  <a:lnTo>
                    <a:pt x="11531" y="58267"/>
                  </a:lnTo>
                  <a:lnTo>
                    <a:pt x="21132" y="64592"/>
                  </a:lnTo>
                  <a:lnTo>
                    <a:pt x="27686" y="73952"/>
                  </a:lnTo>
                  <a:lnTo>
                    <a:pt x="30111" y="85382"/>
                  </a:lnTo>
                  <a:lnTo>
                    <a:pt x="27686" y="97040"/>
                  </a:lnTo>
                  <a:lnTo>
                    <a:pt x="21132" y="106908"/>
                  </a:lnTo>
                  <a:lnTo>
                    <a:pt x="11531" y="113741"/>
                  </a:lnTo>
                  <a:lnTo>
                    <a:pt x="0" y="116293"/>
                  </a:lnTo>
                  <a:lnTo>
                    <a:pt x="82410" y="116293"/>
                  </a:lnTo>
                  <a:lnTo>
                    <a:pt x="86131" y="109461"/>
                  </a:lnTo>
                  <a:lnTo>
                    <a:pt x="90449" y="83908"/>
                  </a:lnTo>
                  <a:close/>
                </a:path>
                <a:path w="831850" h="273684">
                  <a:moveTo>
                    <a:pt x="831278" y="214909"/>
                  </a:moveTo>
                  <a:lnTo>
                    <a:pt x="678434" y="214909"/>
                  </a:lnTo>
                  <a:lnTo>
                    <a:pt x="678434" y="57404"/>
                  </a:lnTo>
                  <a:lnTo>
                    <a:pt x="830973" y="57404"/>
                  </a:lnTo>
                  <a:lnTo>
                    <a:pt x="830148" y="55803"/>
                  </a:lnTo>
                  <a:lnTo>
                    <a:pt x="800557" y="26314"/>
                  </a:lnTo>
                  <a:lnTo>
                    <a:pt x="762977" y="6946"/>
                  </a:lnTo>
                  <a:lnTo>
                    <a:pt x="719632" y="0"/>
                  </a:lnTo>
                  <a:lnTo>
                    <a:pt x="621042" y="0"/>
                  </a:lnTo>
                  <a:lnTo>
                    <a:pt x="617321" y="3683"/>
                  </a:lnTo>
                  <a:lnTo>
                    <a:pt x="617321" y="269379"/>
                  </a:lnTo>
                  <a:lnTo>
                    <a:pt x="621042" y="273062"/>
                  </a:lnTo>
                  <a:lnTo>
                    <a:pt x="719632" y="273062"/>
                  </a:lnTo>
                  <a:lnTo>
                    <a:pt x="762977" y="266103"/>
                  </a:lnTo>
                  <a:lnTo>
                    <a:pt x="800557" y="246710"/>
                  </a:lnTo>
                  <a:lnTo>
                    <a:pt x="830148" y="217106"/>
                  </a:lnTo>
                  <a:lnTo>
                    <a:pt x="831278" y="214909"/>
                  </a:lnTo>
                  <a:close/>
                </a:path>
              </a:pathLst>
            </a:custGeom>
            <a:solidFill>
              <a:srgbClr val="535F6D"/>
            </a:solidFill>
          </p:spPr>
          <p:txBody>
            <a:bodyPr wrap="square" lIns="0" tIns="0" rIns="0" bIns="0" rtlCol="0"/>
            <a:lstStyle/>
            <a:p>
              <a:endParaRPr/>
            </a:p>
          </p:txBody>
        </p:sp>
        <p:pic>
          <p:nvPicPr>
            <p:cNvPr id="34" name="object 34"/>
            <p:cNvPicPr/>
            <p:nvPr/>
          </p:nvPicPr>
          <p:blipFill>
            <a:blip r:embed="rId17" cstate="print"/>
            <a:stretch>
              <a:fillRect/>
            </a:stretch>
          </p:blipFill>
          <p:spPr>
            <a:xfrm>
              <a:off x="6230198" y="1348436"/>
              <a:ext cx="140474" cy="157505"/>
            </a:xfrm>
            <a:prstGeom prst="rect">
              <a:avLst/>
            </a:prstGeom>
          </p:spPr>
        </p:pic>
        <p:sp>
          <p:nvSpPr>
            <p:cNvPr id="35" name="object 35"/>
            <p:cNvSpPr/>
            <p:nvPr/>
          </p:nvSpPr>
          <p:spPr>
            <a:xfrm>
              <a:off x="6492892" y="1286621"/>
              <a:ext cx="257175" cy="281305"/>
            </a:xfrm>
            <a:custGeom>
              <a:avLst/>
              <a:gdLst/>
              <a:ahLst/>
              <a:cxnLst/>
              <a:rect l="l" t="t" r="r" b="b"/>
              <a:pathLst>
                <a:path w="257175" h="281305">
                  <a:moveTo>
                    <a:pt x="140474" y="0"/>
                  </a:moveTo>
                  <a:lnTo>
                    <a:pt x="95923" y="7200"/>
                  </a:lnTo>
                  <a:lnTo>
                    <a:pt x="57340" y="27266"/>
                  </a:lnTo>
                  <a:lnTo>
                    <a:pt x="26987" y="57861"/>
                  </a:lnTo>
                  <a:lnTo>
                    <a:pt x="7124" y="96647"/>
                  </a:lnTo>
                  <a:lnTo>
                    <a:pt x="0" y="141312"/>
                  </a:lnTo>
                  <a:lnTo>
                    <a:pt x="7124" y="185801"/>
                  </a:lnTo>
                  <a:lnTo>
                    <a:pt x="26987" y="224231"/>
                  </a:lnTo>
                  <a:lnTo>
                    <a:pt x="57340" y="254393"/>
                  </a:lnTo>
                  <a:lnTo>
                    <a:pt x="95923" y="274091"/>
                  </a:lnTo>
                  <a:lnTo>
                    <a:pt x="140474" y="281139"/>
                  </a:lnTo>
                  <a:lnTo>
                    <a:pt x="185038" y="274091"/>
                  </a:lnTo>
                  <a:lnTo>
                    <a:pt x="223646" y="254393"/>
                  </a:lnTo>
                  <a:lnTo>
                    <a:pt x="254025" y="224231"/>
                  </a:lnTo>
                  <a:lnTo>
                    <a:pt x="256946" y="218579"/>
                  </a:lnTo>
                  <a:lnTo>
                    <a:pt x="140474" y="218579"/>
                  </a:lnTo>
                  <a:lnTo>
                    <a:pt x="110286" y="212509"/>
                  </a:lnTo>
                  <a:lnTo>
                    <a:pt x="85483" y="195948"/>
                  </a:lnTo>
                  <a:lnTo>
                    <a:pt x="68668" y="171386"/>
                  </a:lnTo>
                  <a:lnTo>
                    <a:pt x="62483" y="141312"/>
                  </a:lnTo>
                  <a:lnTo>
                    <a:pt x="68668" y="110985"/>
                  </a:lnTo>
                  <a:lnTo>
                    <a:pt x="85483" y="85915"/>
                  </a:lnTo>
                  <a:lnTo>
                    <a:pt x="110286" y="68846"/>
                  </a:lnTo>
                  <a:lnTo>
                    <a:pt x="140474" y="62547"/>
                  </a:lnTo>
                  <a:lnTo>
                    <a:pt x="256425" y="62547"/>
                  </a:lnTo>
                  <a:lnTo>
                    <a:pt x="254025" y="57861"/>
                  </a:lnTo>
                  <a:lnTo>
                    <a:pt x="223646" y="27266"/>
                  </a:lnTo>
                  <a:lnTo>
                    <a:pt x="185038" y="7200"/>
                  </a:lnTo>
                  <a:lnTo>
                    <a:pt x="140474" y="0"/>
                  </a:lnTo>
                  <a:close/>
                </a:path>
              </a:pathLst>
            </a:custGeom>
            <a:solidFill>
              <a:srgbClr val="535F6D"/>
            </a:solidFill>
          </p:spPr>
          <p:txBody>
            <a:bodyPr wrap="square" lIns="0" tIns="0" rIns="0" bIns="0" rtlCol="0"/>
            <a:lstStyle/>
            <a:p>
              <a:endParaRPr/>
            </a:p>
          </p:txBody>
        </p:sp>
        <p:pic>
          <p:nvPicPr>
            <p:cNvPr id="36" name="object 36"/>
            <p:cNvPicPr/>
            <p:nvPr/>
          </p:nvPicPr>
          <p:blipFill>
            <a:blip r:embed="rId18" cstate="print"/>
            <a:stretch>
              <a:fillRect/>
            </a:stretch>
          </p:blipFill>
          <p:spPr>
            <a:xfrm>
              <a:off x="6633371" y="1349171"/>
              <a:ext cx="140563" cy="156032"/>
            </a:xfrm>
            <a:prstGeom prst="rect">
              <a:avLst/>
            </a:prstGeom>
          </p:spPr>
        </p:pic>
        <p:sp>
          <p:nvSpPr>
            <p:cNvPr id="37" name="object 37"/>
            <p:cNvSpPr/>
            <p:nvPr/>
          </p:nvSpPr>
          <p:spPr>
            <a:xfrm>
              <a:off x="5731954" y="1286624"/>
              <a:ext cx="266700" cy="277495"/>
            </a:xfrm>
            <a:custGeom>
              <a:avLst/>
              <a:gdLst/>
              <a:ahLst/>
              <a:cxnLst/>
              <a:rect l="l" t="t" r="r" b="b"/>
              <a:pathLst>
                <a:path w="266700" h="277494">
                  <a:moveTo>
                    <a:pt x="266433" y="272313"/>
                  </a:moveTo>
                  <a:lnTo>
                    <a:pt x="264172" y="267157"/>
                  </a:lnTo>
                  <a:lnTo>
                    <a:pt x="250151" y="236982"/>
                  </a:lnTo>
                  <a:lnTo>
                    <a:pt x="228600" y="190614"/>
                  </a:lnTo>
                  <a:lnTo>
                    <a:pt x="190627" y="108927"/>
                  </a:lnTo>
                  <a:lnTo>
                    <a:pt x="169214" y="62877"/>
                  </a:lnTo>
                  <a:lnTo>
                    <a:pt x="169214" y="190614"/>
                  </a:lnTo>
                  <a:lnTo>
                    <a:pt x="97904" y="190614"/>
                  </a:lnTo>
                  <a:lnTo>
                    <a:pt x="133210" y="108927"/>
                  </a:lnTo>
                  <a:lnTo>
                    <a:pt x="169214" y="190614"/>
                  </a:lnTo>
                  <a:lnTo>
                    <a:pt x="169214" y="62877"/>
                  </a:lnTo>
                  <a:lnTo>
                    <a:pt x="142036" y="4406"/>
                  </a:lnTo>
                  <a:lnTo>
                    <a:pt x="140576" y="2197"/>
                  </a:lnTo>
                  <a:lnTo>
                    <a:pt x="138315" y="0"/>
                  </a:lnTo>
                  <a:lnTo>
                    <a:pt x="128803" y="0"/>
                  </a:lnTo>
                  <a:lnTo>
                    <a:pt x="125857" y="2197"/>
                  </a:lnTo>
                  <a:lnTo>
                    <a:pt x="125069" y="4406"/>
                  </a:lnTo>
                  <a:lnTo>
                    <a:pt x="2946" y="267157"/>
                  </a:lnTo>
                  <a:lnTo>
                    <a:pt x="0" y="272313"/>
                  </a:lnTo>
                  <a:lnTo>
                    <a:pt x="3721" y="277469"/>
                  </a:lnTo>
                  <a:lnTo>
                    <a:pt x="60325" y="277469"/>
                  </a:lnTo>
                  <a:lnTo>
                    <a:pt x="63271" y="275259"/>
                  </a:lnTo>
                  <a:lnTo>
                    <a:pt x="66217" y="267893"/>
                  </a:lnTo>
                  <a:lnTo>
                    <a:pt x="80238" y="236982"/>
                  </a:lnTo>
                  <a:lnTo>
                    <a:pt x="186982" y="236982"/>
                  </a:lnTo>
                  <a:lnTo>
                    <a:pt x="204635" y="275996"/>
                  </a:lnTo>
                  <a:lnTo>
                    <a:pt x="206108" y="277469"/>
                  </a:lnTo>
                  <a:lnTo>
                    <a:pt x="263486" y="277469"/>
                  </a:lnTo>
                  <a:lnTo>
                    <a:pt x="266433" y="272313"/>
                  </a:lnTo>
                  <a:close/>
                </a:path>
              </a:pathLst>
            </a:custGeom>
            <a:solidFill>
              <a:srgbClr val="535F6D"/>
            </a:solidFill>
          </p:spPr>
          <p:txBody>
            <a:bodyPr wrap="square" lIns="0" tIns="0" rIns="0" bIns="0" rtlCol="0"/>
            <a:lstStyle/>
            <a:p>
              <a:endParaRPr/>
            </a:p>
          </p:txBody>
        </p:sp>
        <p:pic>
          <p:nvPicPr>
            <p:cNvPr id="38" name="object 38"/>
            <p:cNvPicPr/>
            <p:nvPr/>
          </p:nvPicPr>
          <p:blipFill>
            <a:blip r:embed="rId19" cstate="print"/>
            <a:stretch>
              <a:fillRect/>
            </a:stretch>
          </p:blipFill>
          <p:spPr>
            <a:xfrm>
              <a:off x="3948295" y="1790039"/>
              <a:ext cx="180986" cy="187667"/>
            </a:xfrm>
            <a:prstGeom prst="rect">
              <a:avLst/>
            </a:prstGeom>
          </p:spPr>
        </p:pic>
        <p:sp>
          <p:nvSpPr>
            <p:cNvPr id="39" name="object 39"/>
            <p:cNvSpPr/>
            <p:nvPr/>
          </p:nvSpPr>
          <p:spPr>
            <a:xfrm>
              <a:off x="4148404" y="1806231"/>
              <a:ext cx="1347470" cy="224790"/>
            </a:xfrm>
            <a:custGeom>
              <a:avLst/>
              <a:gdLst/>
              <a:ahLst/>
              <a:cxnLst/>
              <a:rect l="l" t="t" r="r" b="b"/>
              <a:pathLst>
                <a:path w="1347470" h="224789">
                  <a:moveTo>
                    <a:pt x="128790" y="97155"/>
                  </a:moveTo>
                  <a:lnTo>
                    <a:pt x="127520" y="89065"/>
                  </a:lnTo>
                  <a:lnTo>
                    <a:pt x="35306" y="89065"/>
                  </a:lnTo>
                  <a:lnTo>
                    <a:pt x="39243" y="77000"/>
                  </a:lnTo>
                  <a:lnTo>
                    <a:pt x="46278" y="67716"/>
                  </a:lnTo>
                  <a:lnTo>
                    <a:pt x="55956" y="61734"/>
                  </a:lnTo>
                  <a:lnTo>
                    <a:pt x="67779" y="59613"/>
                  </a:lnTo>
                  <a:lnTo>
                    <a:pt x="77685" y="61620"/>
                  </a:lnTo>
                  <a:lnTo>
                    <a:pt x="85953" y="67437"/>
                  </a:lnTo>
                  <a:lnTo>
                    <a:pt x="91757" y="76695"/>
                  </a:lnTo>
                  <a:lnTo>
                    <a:pt x="94272" y="89052"/>
                  </a:lnTo>
                  <a:lnTo>
                    <a:pt x="127520" y="89052"/>
                  </a:lnTo>
                  <a:lnTo>
                    <a:pt x="113271" y="51892"/>
                  </a:lnTo>
                  <a:lnTo>
                    <a:pt x="68465" y="33121"/>
                  </a:lnTo>
                  <a:lnTo>
                    <a:pt x="40678" y="38366"/>
                  </a:lnTo>
                  <a:lnTo>
                    <a:pt x="19037" y="52997"/>
                  </a:lnTo>
                  <a:lnTo>
                    <a:pt x="4991" y="75349"/>
                  </a:lnTo>
                  <a:lnTo>
                    <a:pt x="0" y="103771"/>
                  </a:lnTo>
                  <a:lnTo>
                    <a:pt x="5054" y="131381"/>
                  </a:lnTo>
                  <a:lnTo>
                    <a:pt x="19507" y="154101"/>
                  </a:lnTo>
                  <a:lnTo>
                    <a:pt x="42252" y="169494"/>
                  </a:lnTo>
                  <a:lnTo>
                    <a:pt x="72199" y="175158"/>
                  </a:lnTo>
                  <a:lnTo>
                    <a:pt x="92087" y="174866"/>
                  </a:lnTo>
                  <a:lnTo>
                    <a:pt x="127317" y="156032"/>
                  </a:lnTo>
                  <a:lnTo>
                    <a:pt x="111099" y="134658"/>
                  </a:lnTo>
                  <a:lnTo>
                    <a:pt x="102882" y="139458"/>
                  </a:lnTo>
                  <a:lnTo>
                    <a:pt x="90538" y="144272"/>
                  </a:lnTo>
                  <a:lnTo>
                    <a:pt x="75145" y="146456"/>
                  </a:lnTo>
                  <a:lnTo>
                    <a:pt x="60286" y="144119"/>
                  </a:lnTo>
                  <a:lnTo>
                    <a:pt x="47675" y="137083"/>
                  </a:lnTo>
                  <a:lnTo>
                    <a:pt x="38658" y="125349"/>
                  </a:lnTo>
                  <a:lnTo>
                    <a:pt x="34620" y="108927"/>
                  </a:lnTo>
                  <a:lnTo>
                    <a:pt x="128104" y="108927"/>
                  </a:lnTo>
                  <a:lnTo>
                    <a:pt x="128790" y="101561"/>
                  </a:lnTo>
                  <a:lnTo>
                    <a:pt x="128790" y="97155"/>
                  </a:lnTo>
                  <a:close/>
                </a:path>
                <a:path w="1347470" h="224789">
                  <a:moveTo>
                    <a:pt x="298018" y="103771"/>
                  </a:moveTo>
                  <a:lnTo>
                    <a:pt x="293890" y="75349"/>
                  </a:lnTo>
                  <a:lnTo>
                    <a:pt x="287108" y="62572"/>
                  </a:lnTo>
                  <a:lnTo>
                    <a:pt x="283603" y="55943"/>
                  </a:lnTo>
                  <a:lnTo>
                    <a:pt x="282028" y="52997"/>
                  </a:lnTo>
                  <a:lnTo>
                    <a:pt x="263296" y="38366"/>
                  </a:lnTo>
                  <a:lnTo>
                    <a:pt x="238467" y="33121"/>
                  </a:lnTo>
                  <a:lnTo>
                    <a:pt x="219964" y="33477"/>
                  </a:lnTo>
                  <a:lnTo>
                    <a:pt x="209270" y="35979"/>
                  </a:lnTo>
                  <a:lnTo>
                    <a:pt x="202311" y="42748"/>
                  </a:lnTo>
                  <a:lnTo>
                    <a:pt x="195008" y="55943"/>
                  </a:lnTo>
                  <a:lnTo>
                    <a:pt x="194335" y="55943"/>
                  </a:lnTo>
                  <a:lnTo>
                    <a:pt x="195021" y="52997"/>
                  </a:lnTo>
                  <a:lnTo>
                    <a:pt x="195021" y="42697"/>
                  </a:lnTo>
                  <a:lnTo>
                    <a:pt x="190601" y="36804"/>
                  </a:lnTo>
                  <a:lnTo>
                    <a:pt x="143522" y="36804"/>
                  </a:lnTo>
                  <a:lnTo>
                    <a:pt x="143522" y="61836"/>
                  </a:lnTo>
                  <a:lnTo>
                    <a:pt x="161963" y="61836"/>
                  </a:lnTo>
                  <a:lnTo>
                    <a:pt x="164122" y="64033"/>
                  </a:lnTo>
                  <a:lnTo>
                    <a:pt x="164122" y="199453"/>
                  </a:lnTo>
                  <a:lnTo>
                    <a:pt x="144983" y="199453"/>
                  </a:lnTo>
                  <a:lnTo>
                    <a:pt x="144983" y="224485"/>
                  </a:lnTo>
                  <a:lnTo>
                    <a:pt x="217868" y="224485"/>
                  </a:lnTo>
                  <a:lnTo>
                    <a:pt x="217868" y="199453"/>
                  </a:lnTo>
                  <a:lnTo>
                    <a:pt x="197954" y="199453"/>
                  </a:lnTo>
                  <a:lnTo>
                    <a:pt x="197954" y="160451"/>
                  </a:lnTo>
                  <a:lnTo>
                    <a:pt x="197269" y="156044"/>
                  </a:lnTo>
                  <a:lnTo>
                    <a:pt x="197954" y="156044"/>
                  </a:lnTo>
                  <a:lnTo>
                    <a:pt x="200215" y="159016"/>
                  </a:lnTo>
                  <a:lnTo>
                    <a:pt x="207251" y="165595"/>
                  </a:lnTo>
                  <a:lnTo>
                    <a:pt x="219392" y="172173"/>
                  </a:lnTo>
                  <a:lnTo>
                    <a:pt x="236994" y="175158"/>
                  </a:lnTo>
                  <a:lnTo>
                    <a:pt x="261429" y="170116"/>
                  </a:lnTo>
                  <a:lnTo>
                    <a:pt x="280339" y="156044"/>
                  </a:lnTo>
                  <a:lnTo>
                    <a:pt x="280746" y="155752"/>
                  </a:lnTo>
                  <a:lnTo>
                    <a:pt x="285991" y="146469"/>
                  </a:lnTo>
                  <a:lnTo>
                    <a:pt x="230327" y="146469"/>
                  </a:lnTo>
                  <a:lnTo>
                    <a:pt x="215849" y="142913"/>
                  </a:lnTo>
                  <a:lnTo>
                    <a:pt x="205524" y="133489"/>
                  </a:lnTo>
                  <a:lnTo>
                    <a:pt x="199339" y="120078"/>
                  </a:lnTo>
                  <a:lnTo>
                    <a:pt x="197269" y="104521"/>
                  </a:lnTo>
                  <a:lnTo>
                    <a:pt x="200075" y="85534"/>
                  </a:lnTo>
                  <a:lnTo>
                    <a:pt x="207568" y="72504"/>
                  </a:lnTo>
                  <a:lnTo>
                    <a:pt x="218376" y="64985"/>
                  </a:lnTo>
                  <a:lnTo>
                    <a:pt x="231114" y="62572"/>
                  </a:lnTo>
                  <a:lnTo>
                    <a:pt x="244640" y="65493"/>
                  </a:lnTo>
                  <a:lnTo>
                    <a:pt x="255079" y="73875"/>
                  </a:lnTo>
                  <a:lnTo>
                    <a:pt x="261797" y="87083"/>
                  </a:lnTo>
                  <a:lnTo>
                    <a:pt x="264172" y="104508"/>
                  </a:lnTo>
                  <a:lnTo>
                    <a:pt x="261480" y="122237"/>
                  </a:lnTo>
                  <a:lnTo>
                    <a:pt x="254165" y="135420"/>
                  </a:lnTo>
                  <a:lnTo>
                    <a:pt x="243395" y="143624"/>
                  </a:lnTo>
                  <a:lnTo>
                    <a:pt x="230327" y="146456"/>
                  </a:lnTo>
                  <a:lnTo>
                    <a:pt x="285991" y="146456"/>
                  </a:lnTo>
                  <a:lnTo>
                    <a:pt x="293446" y="133248"/>
                  </a:lnTo>
                  <a:lnTo>
                    <a:pt x="298018" y="103771"/>
                  </a:lnTo>
                  <a:close/>
                </a:path>
                <a:path w="1347470" h="224789">
                  <a:moveTo>
                    <a:pt x="448881" y="146456"/>
                  </a:moveTo>
                  <a:lnTo>
                    <a:pt x="432701" y="146456"/>
                  </a:lnTo>
                  <a:lnTo>
                    <a:pt x="430542" y="144259"/>
                  </a:lnTo>
                  <a:lnTo>
                    <a:pt x="430542" y="108927"/>
                  </a:lnTo>
                  <a:lnTo>
                    <a:pt x="397383" y="108927"/>
                  </a:lnTo>
                  <a:lnTo>
                    <a:pt x="378764" y="146164"/>
                  </a:lnTo>
                  <a:lnTo>
                    <a:pt x="366522" y="149402"/>
                  </a:lnTo>
                  <a:lnTo>
                    <a:pt x="358127" y="147980"/>
                  </a:lnTo>
                  <a:lnTo>
                    <a:pt x="351904" y="144068"/>
                  </a:lnTo>
                  <a:lnTo>
                    <a:pt x="348005" y="138226"/>
                  </a:lnTo>
                  <a:lnTo>
                    <a:pt x="346659" y="131000"/>
                  </a:lnTo>
                  <a:lnTo>
                    <a:pt x="351929" y="118859"/>
                  </a:lnTo>
                  <a:lnTo>
                    <a:pt x="364502" y="112229"/>
                  </a:lnTo>
                  <a:lnTo>
                    <a:pt x="379564" y="109474"/>
                  </a:lnTo>
                  <a:lnTo>
                    <a:pt x="392277" y="108915"/>
                  </a:lnTo>
                  <a:lnTo>
                    <a:pt x="430530" y="108915"/>
                  </a:lnTo>
                  <a:lnTo>
                    <a:pt x="430530" y="86842"/>
                  </a:lnTo>
                  <a:lnTo>
                    <a:pt x="426986" y="63855"/>
                  </a:lnTo>
                  <a:lnTo>
                    <a:pt x="424789" y="60350"/>
                  </a:lnTo>
                  <a:lnTo>
                    <a:pt x="416458" y="47015"/>
                  </a:lnTo>
                  <a:lnTo>
                    <a:pt x="399173" y="36652"/>
                  </a:lnTo>
                  <a:lnTo>
                    <a:pt x="375310" y="33121"/>
                  </a:lnTo>
                  <a:lnTo>
                    <a:pt x="356260" y="33388"/>
                  </a:lnTo>
                  <a:lnTo>
                    <a:pt x="344309" y="35242"/>
                  </a:lnTo>
                  <a:lnTo>
                    <a:pt x="334416" y="40259"/>
                  </a:lnTo>
                  <a:lnTo>
                    <a:pt x="321551" y="50050"/>
                  </a:lnTo>
                  <a:lnTo>
                    <a:pt x="334111" y="73596"/>
                  </a:lnTo>
                  <a:lnTo>
                    <a:pt x="337299" y="71526"/>
                  </a:lnTo>
                  <a:lnTo>
                    <a:pt x="345808" y="66979"/>
                  </a:lnTo>
                  <a:lnTo>
                    <a:pt x="358025" y="62420"/>
                  </a:lnTo>
                  <a:lnTo>
                    <a:pt x="372364" y="60350"/>
                  </a:lnTo>
                  <a:lnTo>
                    <a:pt x="382193" y="61544"/>
                  </a:lnTo>
                  <a:lnTo>
                    <a:pt x="390131" y="65506"/>
                  </a:lnTo>
                  <a:lnTo>
                    <a:pt x="395439" y="72771"/>
                  </a:lnTo>
                  <a:lnTo>
                    <a:pt x="397383" y="83908"/>
                  </a:lnTo>
                  <a:lnTo>
                    <a:pt x="397383" y="88315"/>
                  </a:lnTo>
                  <a:lnTo>
                    <a:pt x="388543" y="88315"/>
                  </a:lnTo>
                  <a:lnTo>
                    <a:pt x="367715" y="89649"/>
                  </a:lnTo>
                  <a:lnTo>
                    <a:pt x="342658" y="95681"/>
                  </a:lnTo>
                  <a:lnTo>
                    <a:pt x="321576" y="109435"/>
                  </a:lnTo>
                  <a:lnTo>
                    <a:pt x="312724" y="133946"/>
                  </a:lnTo>
                  <a:lnTo>
                    <a:pt x="316433" y="151879"/>
                  </a:lnTo>
                  <a:lnTo>
                    <a:pt x="326351" y="164769"/>
                  </a:lnTo>
                  <a:lnTo>
                    <a:pt x="340702" y="172554"/>
                  </a:lnTo>
                  <a:lnTo>
                    <a:pt x="357644" y="175158"/>
                  </a:lnTo>
                  <a:lnTo>
                    <a:pt x="375691" y="174752"/>
                  </a:lnTo>
                  <a:lnTo>
                    <a:pt x="386156" y="171843"/>
                  </a:lnTo>
                  <a:lnTo>
                    <a:pt x="393026" y="163982"/>
                  </a:lnTo>
                  <a:lnTo>
                    <a:pt x="399961" y="149415"/>
                  </a:lnTo>
                  <a:lnTo>
                    <a:pt x="400329" y="148678"/>
                  </a:lnTo>
                  <a:lnTo>
                    <a:pt x="399643" y="151625"/>
                  </a:lnTo>
                  <a:lnTo>
                    <a:pt x="399643" y="164871"/>
                  </a:lnTo>
                  <a:lnTo>
                    <a:pt x="404736" y="171488"/>
                  </a:lnTo>
                  <a:lnTo>
                    <a:pt x="448881" y="171488"/>
                  </a:lnTo>
                  <a:lnTo>
                    <a:pt x="448881" y="148678"/>
                  </a:lnTo>
                  <a:lnTo>
                    <a:pt x="448881" y="146456"/>
                  </a:lnTo>
                  <a:close/>
                </a:path>
                <a:path w="1347470" h="224789">
                  <a:moveTo>
                    <a:pt x="565124" y="35331"/>
                  </a:moveTo>
                  <a:lnTo>
                    <a:pt x="562178" y="34594"/>
                  </a:lnTo>
                  <a:lnTo>
                    <a:pt x="559231" y="34594"/>
                  </a:lnTo>
                  <a:lnTo>
                    <a:pt x="544703" y="37312"/>
                  </a:lnTo>
                  <a:lnTo>
                    <a:pt x="532384" y="44716"/>
                  </a:lnTo>
                  <a:lnTo>
                    <a:pt x="522820" y="55714"/>
                  </a:lnTo>
                  <a:lnTo>
                    <a:pt x="516559" y="69189"/>
                  </a:lnTo>
                  <a:lnTo>
                    <a:pt x="515874" y="69189"/>
                  </a:lnTo>
                  <a:lnTo>
                    <a:pt x="516572" y="66243"/>
                  </a:lnTo>
                  <a:lnTo>
                    <a:pt x="516572" y="41224"/>
                  </a:lnTo>
                  <a:lnTo>
                    <a:pt x="509993" y="36804"/>
                  </a:lnTo>
                  <a:lnTo>
                    <a:pt x="462915" y="36804"/>
                  </a:lnTo>
                  <a:lnTo>
                    <a:pt x="462915" y="61836"/>
                  </a:lnTo>
                  <a:lnTo>
                    <a:pt x="482041" y="61836"/>
                  </a:lnTo>
                  <a:lnTo>
                    <a:pt x="484200" y="64033"/>
                  </a:lnTo>
                  <a:lnTo>
                    <a:pt x="484200" y="146456"/>
                  </a:lnTo>
                  <a:lnTo>
                    <a:pt x="464388" y="146456"/>
                  </a:lnTo>
                  <a:lnTo>
                    <a:pt x="464388" y="171488"/>
                  </a:lnTo>
                  <a:lnTo>
                    <a:pt x="537171" y="171488"/>
                  </a:lnTo>
                  <a:lnTo>
                    <a:pt x="537171" y="146456"/>
                  </a:lnTo>
                  <a:lnTo>
                    <a:pt x="518033" y="146456"/>
                  </a:lnTo>
                  <a:lnTo>
                    <a:pt x="518033" y="117030"/>
                  </a:lnTo>
                  <a:lnTo>
                    <a:pt x="520306" y="98767"/>
                  </a:lnTo>
                  <a:lnTo>
                    <a:pt x="527329" y="82994"/>
                  </a:lnTo>
                  <a:lnTo>
                    <a:pt x="539470" y="71907"/>
                  </a:lnTo>
                  <a:lnTo>
                    <a:pt x="550887" y="69189"/>
                  </a:lnTo>
                  <a:lnTo>
                    <a:pt x="557072" y="67716"/>
                  </a:lnTo>
                  <a:lnTo>
                    <a:pt x="562178" y="67716"/>
                  </a:lnTo>
                  <a:lnTo>
                    <a:pt x="565124" y="68453"/>
                  </a:lnTo>
                  <a:lnTo>
                    <a:pt x="565124" y="67716"/>
                  </a:lnTo>
                  <a:lnTo>
                    <a:pt x="565124" y="35331"/>
                  </a:lnTo>
                  <a:close/>
                </a:path>
                <a:path w="1347470" h="224789">
                  <a:moveTo>
                    <a:pt x="660082" y="144233"/>
                  </a:moveTo>
                  <a:lnTo>
                    <a:pt x="657923" y="144983"/>
                  </a:lnTo>
                  <a:lnTo>
                    <a:pt x="654189" y="144983"/>
                  </a:lnTo>
                  <a:lnTo>
                    <a:pt x="645922" y="144157"/>
                  </a:lnTo>
                  <a:lnTo>
                    <a:pt x="636993" y="140576"/>
                  </a:lnTo>
                  <a:lnTo>
                    <a:pt x="629843" y="132575"/>
                  </a:lnTo>
                  <a:lnTo>
                    <a:pt x="626922" y="118503"/>
                  </a:lnTo>
                  <a:lnTo>
                    <a:pt x="626922" y="61823"/>
                  </a:lnTo>
                  <a:lnTo>
                    <a:pt x="657936" y="61823"/>
                  </a:lnTo>
                  <a:lnTo>
                    <a:pt x="657936" y="36791"/>
                  </a:lnTo>
                  <a:lnTo>
                    <a:pt x="626935" y="36791"/>
                  </a:lnTo>
                  <a:lnTo>
                    <a:pt x="626935" y="0"/>
                  </a:lnTo>
                  <a:lnTo>
                    <a:pt x="594563" y="0"/>
                  </a:lnTo>
                  <a:lnTo>
                    <a:pt x="594563" y="36791"/>
                  </a:lnTo>
                  <a:lnTo>
                    <a:pt x="572490" y="36791"/>
                  </a:lnTo>
                  <a:lnTo>
                    <a:pt x="572490" y="61823"/>
                  </a:lnTo>
                  <a:lnTo>
                    <a:pt x="593864" y="61823"/>
                  </a:lnTo>
                  <a:lnTo>
                    <a:pt x="593864" y="122174"/>
                  </a:lnTo>
                  <a:lnTo>
                    <a:pt x="599909" y="149047"/>
                  </a:lnTo>
                  <a:lnTo>
                    <a:pt x="614641" y="164401"/>
                  </a:lnTo>
                  <a:lnTo>
                    <a:pt x="632968" y="171335"/>
                  </a:lnTo>
                  <a:lnTo>
                    <a:pt x="649782" y="172961"/>
                  </a:lnTo>
                  <a:lnTo>
                    <a:pt x="655662" y="172961"/>
                  </a:lnTo>
                  <a:lnTo>
                    <a:pt x="660082" y="172224"/>
                  </a:lnTo>
                  <a:lnTo>
                    <a:pt x="660082" y="144983"/>
                  </a:lnTo>
                  <a:lnTo>
                    <a:pt x="660082" y="144233"/>
                  </a:lnTo>
                  <a:close/>
                </a:path>
                <a:path w="1347470" h="224789">
                  <a:moveTo>
                    <a:pt x="923569" y="146456"/>
                  </a:moveTo>
                  <a:lnTo>
                    <a:pt x="904341" y="146456"/>
                  </a:lnTo>
                  <a:lnTo>
                    <a:pt x="904341" y="84645"/>
                  </a:lnTo>
                  <a:lnTo>
                    <a:pt x="901687" y="64033"/>
                  </a:lnTo>
                  <a:lnTo>
                    <a:pt x="901598" y="63296"/>
                  </a:lnTo>
                  <a:lnTo>
                    <a:pt x="901496" y="62560"/>
                  </a:lnTo>
                  <a:lnTo>
                    <a:pt x="901382" y="61696"/>
                  </a:lnTo>
                  <a:lnTo>
                    <a:pt x="892848" y="45631"/>
                  </a:lnTo>
                  <a:lnTo>
                    <a:pt x="879221" y="36207"/>
                  </a:lnTo>
                  <a:lnTo>
                    <a:pt x="860983" y="33121"/>
                  </a:lnTo>
                  <a:lnTo>
                    <a:pt x="845642" y="35547"/>
                  </a:lnTo>
                  <a:lnTo>
                    <a:pt x="832180" y="42049"/>
                  </a:lnTo>
                  <a:lnTo>
                    <a:pt x="821347" y="51435"/>
                  </a:lnTo>
                  <a:lnTo>
                    <a:pt x="813892" y="62560"/>
                  </a:lnTo>
                  <a:lnTo>
                    <a:pt x="813117" y="62560"/>
                  </a:lnTo>
                  <a:lnTo>
                    <a:pt x="807796" y="49263"/>
                  </a:lnTo>
                  <a:lnTo>
                    <a:pt x="799630" y="40106"/>
                  </a:lnTo>
                  <a:lnTo>
                    <a:pt x="788847" y="34823"/>
                  </a:lnTo>
                  <a:lnTo>
                    <a:pt x="775639" y="33121"/>
                  </a:lnTo>
                  <a:lnTo>
                    <a:pt x="760120" y="35979"/>
                  </a:lnTo>
                  <a:lnTo>
                    <a:pt x="747014" y="43243"/>
                  </a:lnTo>
                  <a:lnTo>
                    <a:pt x="736815" y="52997"/>
                  </a:lnTo>
                  <a:lnTo>
                    <a:pt x="730021" y="63296"/>
                  </a:lnTo>
                  <a:lnTo>
                    <a:pt x="729246" y="63296"/>
                  </a:lnTo>
                  <a:lnTo>
                    <a:pt x="730021" y="60363"/>
                  </a:lnTo>
                  <a:lnTo>
                    <a:pt x="730021" y="41960"/>
                  </a:lnTo>
                  <a:lnTo>
                    <a:pt x="724141" y="36804"/>
                  </a:lnTo>
                  <a:lnTo>
                    <a:pt x="677062" y="36804"/>
                  </a:lnTo>
                  <a:lnTo>
                    <a:pt x="677062" y="61836"/>
                  </a:lnTo>
                  <a:lnTo>
                    <a:pt x="695401" y="61836"/>
                  </a:lnTo>
                  <a:lnTo>
                    <a:pt x="697661" y="63296"/>
                  </a:lnTo>
                  <a:lnTo>
                    <a:pt x="697661" y="146456"/>
                  </a:lnTo>
                  <a:lnTo>
                    <a:pt x="677748" y="146456"/>
                  </a:lnTo>
                  <a:lnTo>
                    <a:pt x="677748" y="171488"/>
                  </a:lnTo>
                  <a:lnTo>
                    <a:pt x="750633" y="171488"/>
                  </a:lnTo>
                  <a:lnTo>
                    <a:pt x="750633" y="146456"/>
                  </a:lnTo>
                  <a:lnTo>
                    <a:pt x="731494" y="146456"/>
                  </a:lnTo>
                  <a:lnTo>
                    <a:pt x="731494" y="113347"/>
                  </a:lnTo>
                  <a:lnTo>
                    <a:pt x="733488" y="95402"/>
                  </a:lnTo>
                  <a:lnTo>
                    <a:pt x="739673" y="79590"/>
                  </a:lnTo>
                  <a:lnTo>
                    <a:pt x="750404" y="68326"/>
                  </a:lnTo>
                  <a:lnTo>
                    <a:pt x="766025" y="64033"/>
                  </a:lnTo>
                  <a:lnTo>
                    <a:pt x="775449" y="66217"/>
                  </a:lnTo>
                  <a:lnTo>
                    <a:pt x="781062" y="72123"/>
                  </a:lnTo>
                  <a:lnTo>
                    <a:pt x="783767" y="80797"/>
                  </a:lnTo>
                  <a:lnTo>
                    <a:pt x="784466" y="91262"/>
                  </a:lnTo>
                  <a:lnTo>
                    <a:pt x="784466" y="171488"/>
                  </a:lnTo>
                  <a:lnTo>
                    <a:pt x="837438" y="171488"/>
                  </a:lnTo>
                  <a:lnTo>
                    <a:pt x="837438" y="146456"/>
                  </a:lnTo>
                  <a:lnTo>
                    <a:pt x="817524" y="146456"/>
                  </a:lnTo>
                  <a:lnTo>
                    <a:pt x="817524" y="111874"/>
                  </a:lnTo>
                  <a:lnTo>
                    <a:pt x="819721" y="93840"/>
                  </a:lnTo>
                  <a:lnTo>
                    <a:pt x="826274" y="78574"/>
                  </a:lnTo>
                  <a:lnTo>
                    <a:pt x="837107" y="67983"/>
                  </a:lnTo>
                  <a:lnTo>
                    <a:pt x="852157" y="64033"/>
                  </a:lnTo>
                  <a:lnTo>
                    <a:pt x="861517" y="66116"/>
                  </a:lnTo>
                  <a:lnTo>
                    <a:pt x="867105" y="71856"/>
                  </a:lnTo>
                  <a:lnTo>
                    <a:pt x="869797" y="80492"/>
                  </a:lnTo>
                  <a:lnTo>
                    <a:pt x="870496" y="91262"/>
                  </a:lnTo>
                  <a:lnTo>
                    <a:pt x="870496" y="171488"/>
                  </a:lnTo>
                  <a:lnTo>
                    <a:pt x="923569" y="171488"/>
                  </a:lnTo>
                  <a:lnTo>
                    <a:pt x="923569" y="146456"/>
                  </a:lnTo>
                  <a:close/>
                </a:path>
                <a:path w="1347470" h="224789">
                  <a:moveTo>
                    <a:pt x="1065504" y="97155"/>
                  </a:moveTo>
                  <a:lnTo>
                    <a:pt x="1064234" y="89065"/>
                  </a:lnTo>
                  <a:lnTo>
                    <a:pt x="972121" y="89065"/>
                  </a:lnTo>
                  <a:lnTo>
                    <a:pt x="975944" y="77000"/>
                  </a:lnTo>
                  <a:lnTo>
                    <a:pt x="982789" y="67716"/>
                  </a:lnTo>
                  <a:lnTo>
                    <a:pt x="992403" y="61734"/>
                  </a:lnTo>
                  <a:lnTo>
                    <a:pt x="1004493" y="59613"/>
                  </a:lnTo>
                  <a:lnTo>
                    <a:pt x="1014387" y="61620"/>
                  </a:lnTo>
                  <a:lnTo>
                    <a:pt x="1022654" y="67437"/>
                  </a:lnTo>
                  <a:lnTo>
                    <a:pt x="1028458" y="76695"/>
                  </a:lnTo>
                  <a:lnTo>
                    <a:pt x="1030973" y="89052"/>
                  </a:lnTo>
                  <a:lnTo>
                    <a:pt x="1064221" y="89052"/>
                  </a:lnTo>
                  <a:lnTo>
                    <a:pt x="1061567" y="72237"/>
                  </a:lnTo>
                  <a:lnTo>
                    <a:pt x="1054379" y="59613"/>
                  </a:lnTo>
                  <a:lnTo>
                    <a:pt x="1049985" y="51892"/>
                  </a:lnTo>
                  <a:lnTo>
                    <a:pt x="1031074" y="38163"/>
                  </a:lnTo>
                  <a:lnTo>
                    <a:pt x="1005179" y="33121"/>
                  </a:lnTo>
                  <a:lnTo>
                    <a:pt x="977442" y="38366"/>
                  </a:lnTo>
                  <a:lnTo>
                    <a:pt x="955840" y="52997"/>
                  </a:lnTo>
                  <a:lnTo>
                    <a:pt x="941806" y="75349"/>
                  </a:lnTo>
                  <a:lnTo>
                    <a:pt x="936802" y="103771"/>
                  </a:lnTo>
                  <a:lnTo>
                    <a:pt x="941870" y="131381"/>
                  </a:lnTo>
                  <a:lnTo>
                    <a:pt x="956297" y="154101"/>
                  </a:lnTo>
                  <a:lnTo>
                    <a:pt x="979017" y="169494"/>
                  </a:lnTo>
                  <a:lnTo>
                    <a:pt x="1008913" y="175158"/>
                  </a:lnTo>
                  <a:lnTo>
                    <a:pt x="1028788" y="174866"/>
                  </a:lnTo>
                  <a:lnTo>
                    <a:pt x="1041095" y="172770"/>
                  </a:lnTo>
                  <a:lnTo>
                    <a:pt x="1050912" y="167093"/>
                  </a:lnTo>
                  <a:lnTo>
                    <a:pt x="1063345" y="156032"/>
                  </a:lnTo>
                  <a:lnTo>
                    <a:pt x="1058240" y="146456"/>
                  </a:lnTo>
                  <a:lnTo>
                    <a:pt x="1050798" y="132473"/>
                  </a:lnTo>
                  <a:lnTo>
                    <a:pt x="1047711" y="134658"/>
                  </a:lnTo>
                  <a:lnTo>
                    <a:pt x="1039304" y="139458"/>
                  </a:lnTo>
                  <a:lnTo>
                    <a:pt x="1026922" y="144272"/>
                  </a:lnTo>
                  <a:lnTo>
                    <a:pt x="1011859" y="146456"/>
                  </a:lnTo>
                  <a:lnTo>
                    <a:pt x="997038" y="144119"/>
                  </a:lnTo>
                  <a:lnTo>
                    <a:pt x="984415" y="137083"/>
                  </a:lnTo>
                  <a:lnTo>
                    <a:pt x="975385" y="125349"/>
                  </a:lnTo>
                  <a:lnTo>
                    <a:pt x="971334" y="108927"/>
                  </a:lnTo>
                  <a:lnTo>
                    <a:pt x="1064818" y="108927"/>
                  </a:lnTo>
                  <a:lnTo>
                    <a:pt x="1065504" y="101561"/>
                  </a:lnTo>
                  <a:lnTo>
                    <a:pt x="1065504" y="97155"/>
                  </a:lnTo>
                  <a:close/>
                </a:path>
                <a:path w="1347470" h="224789">
                  <a:moveTo>
                    <a:pt x="1251013" y="146456"/>
                  </a:moveTo>
                  <a:lnTo>
                    <a:pt x="1231099" y="146456"/>
                  </a:lnTo>
                  <a:lnTo>
                    <a:pt x="1231099" y="84645"/>
                  </a:lnTo>
                  <a:lnTo>
                    <a:pt x="1228420" y="64033"/>
                  </a:lnTo>
                  <a:lnTo>
                    <a:pt x="1228318" y="63296"/>
                  </a:lnTo>
                  <a:lnTo>
                    <a:pt x="1228115" y="61696"/>
                  </a:lnTo>
                  <a:lnTo>
                    <a:pt x="1219403" y="45631"/>
                  </a:lnTo>
                  <a:lnTo>
                    <a:pt x="1205318" y="36207"/>
                  </a:lnTo>
                  <a:lnTo>
                    <a:pt x="1186167" y="33121"/>
                  </a:lnTo>
                  <a:lnTo>
                    <a:pt x="1164285" y="37312"/>
                  </a:lnTo>
                  <a:lnTo>
                    <a:pt x="1149007" y="46824"/>
                  </a:lnTo>
                  <a:lnTo>
                    <a:pt x="1139812" y="57035"/>
                  </a:lnTo>
                  <a:lnTo>
                    <a:pt x="1136142" y="63296"/>
                  </a:lnTo>
                  <a:lnTo>
                    <a:pt x="1135456" y="63296"/>
                  </a:lnTo>
                  <a:lnTo>
                    <a:pt x="1136142" y="60363"/>
                  </a:lnTo>
                  <a:lnTo>
                    <a:pt x="1136142" y="41960"/>
                  </a:lnTo>
                  <a:lnTo>
                    <a:pt x="1131036" y="36804"/>
                  </a:lnTo>
                  <a:lnTo>
                    <a:pt x="1083170" y="36804"/>
                  </a:lnTo>
                  <a:lnTo>
                    <a:pt x="1083170" y="61836"/>
                  </a:lnTo>
                  <a:lnTo>
                    <a:pt x="1102296" y="61836"/>
                  </a:lnTo>
                  <a:lnTo>
                    <a:pt x="1104544" y="64033"/>
                  </a:lnTo>
                  <a:lnTo>
                    <a:pt x="1104544" y="146456"/>
                  </a:lnTo>
                  <a:lnTo>
                    <a:pt x="1084643" y="146456"/>
                  </a:lnTo>
                  <a:lnTo>
                    <a:pt x="1084643" y="171488"/>
                  </a:lnTo>
                  <a:lnTo>
                    <a:pt x="1157528" y="171488"/>
                  </a:lnTo>
                  <a:lnTo>
                    <a:pt x="1157528" y="146456"/>
                  </a:lnTo>
                  <a:lnTo>
                    <a:pt x="1137615" y="146456"/>
                  </a:lnTo>
                  <a:lnTo>
                    <a:pt x="1137615" y="111137"/>
                  </a:lnTo>
                  <a:lnTo>
                    <a:pt x="1140294" y="93840"/>
                  </a:lnTo>
                  <a:lnTo>
                    <a:pt x="1148003" y="78752"/>
                  </a:lnTo>
                  <a:lnTo>
                    <a:pt x="1160284" y="68084"/>
                  </a:lnTo>
                  <a:lnTo>
                    <a:pt x="1176655" y="64033"/>
                  </a:lnTo>
                  <a:lnTo>
                    <a:pt x="1187157" y="66027"/>
                  </a:lnTo>
                  <a:lnTo>
                    <a:pt x="1193711" y="71666"/>
                  </a:lnTo>
                  <a:lnTo>
                    <a:pt x="1197076" y="80492"/>
                  </a:lnTo>
                  <a:lnTo>
                    <a:pt x="1198041" y="91998"/>
                  </a:lnTo>
                  <a:lnTo>
                    <a:pt x="1198041" y="171488"/>
                  </a:lnTo>
                  <a:lnTo>
                    <a:pt x="1251013" y="171488"/>
                  </a:lnTo>
                  <a:lnTo>
                    <a:pt x="1251013" y="146456"/>
                  </a:lnTo>
                  <a:close/>
                </a:path>
                <a:path w="1347470" h="224789">
                  <a:moveTo>
                    <a:pt x="1347343" y="144233"/>
                  </a:moveTo>
                  <a:lnTo>
                    <a:pt x="1344396" y="144983"/>
                  </a:lnTo>
                  <a:lnTo>
                    <a:pt x="1340777" y="144983"/>
                  </a:lnTo>
                  <a:lnTo>
                    <a:pt x="1332572" y="144157"/>
                  </a:lnTo>
                  <a:lnTo>
                    <a:pt x="1323924" y="140576"/>
                  </a:lnTo>
                  <a:lnTo>
                    <a:pt x="1317066" y="132575"/>
                  </a:lnTo>
                  <a:lnTo>
                    <a:pt x="1314284" y="118503"/>
                  </a:lnTo>
                  <a:lnTo>
                    <a:pt x="1314284" y="61823"/>
                  </a:lnTo>
                  <a:lnTo>
                    <a:pt x="1344396" y="61823"/>
                  </a:lnTo>
                  <a:lnTo>
                    <a:pt x="1344396" y="36791"/>
                  </a:lnTo>
                  <a:lnTo>
                    <a:pt x="1314284" y="36791"/>
                  </a:lnTo>
                  <a:lnTo>
                    <a:pt x="1314284" y="0"/>
                  </a:lnTo>
                  <a:lnTo>
                    <a:pt x="1281125" y="0"/>
                  </a:lnTo>
                  <a:lnTo>
                    <a:pt x="1281125" y="36791"/>
                  </a:lnTo>
                  <a:lnTo>
                    <a:pt x="1259840" y="36791"/>
                  </a:lnTo>
                  <a:lnTo>
                    <a:pt x="1259840" y="61823"/>
                  </a:lnTo>
                  <a:lnTo>
                    <a:pt x="1280439" y="61823"/>
                  </a:lnTo>
                  <a:lnTo>
                    <a:pt x="1280439" y="122174"/>
                  </a:lnTo>
                  <a:lnTo>
                    <a:pt x="1286598" y="149047"/>
                  </a:lnTo>
                  <a:lnTo>
                    <a:pt x="1301572" y="164401"/>
                  </a:lnTo>
                  <a:lnTo>
                    <a:pt x="1320126" y="171335"/>
                  </a:lnTo>
                  <a:lnTo>
                    <a:pt x="1337043" y="172961"/>
                  </a:lnTo>
                  <a:lnTo>
                    <a:pt x="1342923" y="172961"/>
                  </a:lnTo>
                  <a:lnTo>
                    <a:pt x="1347343" y="172224"/>
                  </a:lnTo>
                  <a:lnTo>
                    <a:pt x="1347343" y="144983"/>
                  </a:lnTo>
                  <a:lnTo>
                    <a:pt x="1347343" y="144233"/>
                  </a:lnTo>
                  <a:close/>
                </a:path>
              </a:pathLst>
            </a:custGeom>
            <a:solidFill>
              <a:srgbClr val="535F6D"/>
            </a:solidFill>
          </p:spPr>
          <p:txBody>
            <a:bodyPr wrap="square" lIns="0" tIns="0" rIns="0" bIns="0" rtlCol="0"/>
            <a:lstStyle/>
            <a:p>
              <a:endParaRPr/>
            </a:p>
          </p:txBody>
        </p:sp>
        <p:pic>
          <p:nvPicPr>
            <p:cNvPr id="40" name="object 40"/>
            <p:cNvPicPr/>
            <p:nvPr/>
          </p:nvPicPr>
          <p:blipFill>
            <a:blip r:embed="rId20" cstate="print"/>
            <a:stretch>
              <a:fillRect/>
            </a:stretch>
          </p:blipFill>
          <p:spPr>
            <a:xfrm>
              <a:off x="5573731" y="1787086"/>
              <a:ext cx="253188" cy="194297"/>
            </a:xfrm>
            <a:prstGeom prst="rect">
              <a:avLst/>
            </a:prstGeom>
          </p:spPr>
        </p:pic>
        <p:sp>
          <p:nvSpPr>
            <p:cNvPr id="41" name="object 41"/>
            <p:cNvSpPr/>
            <p:nvPr/>
          </p:nvSpPr>
          <p:spPr>
            <a:xfrm>
              <a:off x="5906376" y="1964806"/>
              <a:ext cx="143510" cy="0"/>
            </a:xfrm>
            <a:custGeom>
              <a:avLst/>
              <a:gdLst/>
              <a:ahLst/>
              <a:cxnLst/>
              <a:rect l="l" t="t" r="r" b="b"/>
              <a:pathLst>
                <a:path w="143510">
                  <a:moveTo>
                    <a:pt x="0" y="0"/>
                  </a:moveTo>
                  <a:lnTo>
                    <a:pt x="143510" y="0"/>
                  </a:lnTo>
                </a:path>
              </a:pathLst>
            </a:custGeom>
            <a:ln w="25400">
              <a:solidFill>
                <a:srgbClr val="535F6D"/>
              </a:solidFill>
            </a:ln>
          </p:spPr>
          <p:txBody>
            <a:bodyPr wrap="square" lIns="0" tIns="0" rIns="0" bIns="0" rtlCol="0"/>
            <a:lstStyle/>
            <a:p>
              <a:endParaRPr/>
            </a:p>
          </p:txBody>
        </p:sp>
        <p:sp>
          <p:nvSpPr>
            <p:cNvPr id="42" name="object 42"/>
            <p:cNvSpPr/>
            <p:nvPr/>
          </p:nvSpPr>
          <p:spPr>
            <a:xfrm>
              <a:off x="5929233" y="1950835"/>
              <a:ext cx="121285" cy="0"/>
            </a:xfrm>
            <a:custGeom>
              <a:avLst/>
              <a:gdLst/>
              <a:ahLst/>
              <a:cxnLst/>
              <a:rect l="l" t="t" r="r" b="b"/>
              <a:pathLst>
                <a:path w="121285">
                  <a:moveTo>
                    <a:pt x="0" y="0"/>
                  </a:moveTo>
                  <a:lnTo>
                    <a:pt x="120662" y="0"/>
                  </a:lnTo>
                </a:path>
              </a:pathLst>
            </a:custGeom>
            <a:ln w="3175">
              <a:solidFill>
                <a:srgbClr val="535F6D"/>
              </a:solidFill>
            </a:ln>
          </p:spPr>
          <p:txBody>
            <a:bodyPr wrap="square" lIns="0" tIns="0" rIns="0" bIns="0" rtlCol="0"/>
            <a:lstStyle/>
            <a:p>
              <a:endParaRPr/>
            </a:p>
          </p:txBody>
        </p:sp>
        <p:sp>
          <p:nvSpPr>
            <p:cNvPr id="43" name="object 43"/>
            <p:cNvSpPr/>
            <p:nvPr/>
          </p:nvSpPr>
          <p:spPr>
            <a:xfrm>
              <a:off x="5946499" y="1896224"/>
              <a:ext cx="0" cy="53340"/>
            </a:xfrm>
            <a:custGeom>
              <a:avLst/>
              <a:gdLst/>
              <a:ahLst/>
              <a:cxnLst/>
              <a:rect l="l" t="t" r="r" b="b"/>
              <a:pathLst>
                <a:path h="53339">
                  <a:moveTo>
                    <a:pt x="0" y="0"/>
                  </a:moveTo>
                  <a:lnTo>
                    <a:pt x="0" y="53340"/>
                  </a:lnTo>
                </a:path>
              </a:pathLst>
            </a:custGeom>
            <a:ln w="34531">
              <a:solidFill>
                <a:srgbClr val="535F6D"/>
              </a:solidFill>
            </a:ln>
          </p:spPr>
          <p:txBody>
            <a:bodyPr wrap="square" lIns="0" tIns="0" rIns="0" bIns="0" rtlCol="0"/>
            <a:lstStyle/>
            <a:p>
              <a:endParaRPr/>
            </a:p>
          </p:txBody>
        </p:sp>
        <p:sp>
          <p:nvSpPr>
            <p:cNvPr id="44" name="object 44"/>
            <p:cNvSpPr/>
            <p:nvPr/>
          </p:nvSpPr>
          <p:spPr>
            <a:xfrm>
              <a:off x="5929233" y="1882889"/>
              <a:ext cx="96520" cy="0"/>
            </a:xfrm>
            <a:custGeom>
              <a:avLst/>
              <a:gdLst/>
              <a:ahLst/>
              <a:cxnLst/>
              <a:rect l="l" t="t" r="r" b="b"/>
              <a:pathLst>
                <a:path w="96520">
                  <a:moveTo>
                    <a:pt x="0" y="0"/>
                  </a:moveTo>
                  <a:lnTo>
                    <a:pt x="96329" y="0"/>
                  </a:lnTo>
                </a:path>
              </a:pathLst>
            </a:custGeom>
            <a:ln w="26670">
              <a:solidFill>
                <a:srgbClr val="535F6D"/>
              </a:solidFill>
            </a:ln>
          </p:spPr>
          <p:txBody>
            <a:bodyPr wrap="square" lIns="0" tIns="0" rIns="0" bIns="0" rtlCol="0"/>
            <a:lstStyle/>
            <a:p>
              <a:endParaRPr/>
            </a:p>
          </p:txBody>
        </p:sp>
        <p:sp>
          <p:nvSpPr>
            <p:cNvPr id="45" name="object 45"/>
            <p:cNvSpPr/>
            <p:nvPr/>
          </p:nvSpPr>
          <p:spPr>
            <a:xfrm>
              <a:off x="5946499" y="1817480"/>
              <a:ext cx="0" cy="52069"/>
            </a:xfrm>
            <a:custGeom>
              <a:avLst/>
              <a:gdLst/>
              <a:ahLst/>
              <a:cxnLst/>
              <a:rect l="l" t="t" r="r" b="b"/>
              <a:pathLst>
                <a:path h="52069">
                  <a:moveTo>
                    <a:pt x="0" y="0"/>
                  </a:moveTo>
                  <a:lnTo>
                    <a:pt x="0" y="52069"/>
                  </a:lnTo>
                </a:path>
              </a:pathLst>
            </a:custGeom>
            <a:ln w="34531">
              <a:solidFill>
                <a:srgbClr val="535F6D"/>
              </a:solidFill>
            </a:ln>
          </p:spPr>
          <p:txBody>
            <a:bodyPr wrap="square" lIns="0" tIns="0" rIns="0" bIns="0" rtlCol="0"/>
            <a:lstStyle/>
            <a:p>
              <a:endParaRPr/>
            </a:p>
          </p:txBody>
        </p:sp>
        <p:sp>
          <p:nvSpPr>
            <p:cNvPr id="46" name="object 46"/>
            <p:cNvSpPr/>
            <p:nvPr/>
          </p:nvSpPr>
          <p:spPr>
            <a:xfrm>
              <a:off x="5929233" y="1816845"/>
              <a:ext cx="117475" cy="0"/>
            </a:xfrm>
            <a:custGeom>
              <a:avLst/>
              <a:gdLst/>
              <a:ahLst/>
              <a:cxnLst/>
              <a:rect l="l" t="t" r="r" b="b"/>
              <a:pathLst>
                <a:path w="117475">
                  <a:moveTo>
                    <a:pt x="0" y="0"/>
                  </a:moveTo>
                  <a:lnTo>
                    <a:pt x="116928" y="0"/>
                  </a:lnTo>
                </a:path>
              </a:pathLst>
            </a:custGeom>
            <a:ln w="3175">
              <a:solidFill>
                <a:srgbClr val="535F6D"/>
              </a:solidFill>
            </a:ln>
          </p:spPr>
          <p:txBody>
            <a:bodyPr wrap="square" lIns="0" tIns="0" rIns="0" bIns="0" rtlCol="0"/>
            <a:lstStyle/>
            <a:p>
              <a:endParaRPr/>
            </a:p>
          </p:txBody>
        </p:sp>
        <p:sp>
          <p:nvSpPr>
            <p:cNvPr id="47" name="object 47"/>
            <p:cNvSpPr/>
            <p:nvPr/>
          </p:nvSpPr>
          <p:spPr>
            <a:xfrm>
              <a:off x="5906377" y="1802875"/>
              <a:ext cx="140335" cy="0"/>
            </a:xfrm>
            <a:custGeom>
              <a:avLst/>
              <a:gdLst/>
              <a:ahLst/>
              <a:cxnLst/>
              <a:rect l="l" t="t" r="r" b="b"/>
              <a:pathLst>
                <a:path w="140335">
                  <a:moveTo>
                    <a:pt x="0" y="0"/>
                  </a:moveTo>
                  <a:lnTo>
                    <a:pt x="139788" y="0"/>
                  </a:lnTo>
                </a:path>
              </a:pathLst>
            </a:custGeom>
            <a:ln w="26670">
              <a:solidFill>
                <a:srgbClr val="535F6D"/>
              </a:solidFill>
            </a:ln>
          </p:spPr>
          <p:txBody>
            <a:bodyPr wrap="square" lIns="0" tIns="0" rIns="0" bIns="0" rtlCol="0"/>
            <a:lstStyle/>
            <a:p>
              <a:endParaRPr/>
            </a:p>
          </p:txBody>
        </p:sp>
        <p:sp>
          <p:nvSpPr>
            <p:cNvPr id="48" name="object 48"/>
            <p:cNvSpPr/>
            <p:nvPr/>
          </p:nvSpPr>
          <p:spPr>
            <a:xfrm>
              <a:off x="6020462" y="1939442"/>
              <a:ext cx="29845" cy="0"/>
            </a:xfrm>
            <a:custGeom>
              <a:avLst/>
              <a:gdLst/>
              <a:ahLst/>
              <a:cxnLst/>
              <a:rect l="l" t="t" r="r" b="b"/>
              <a:pathLst>
                <a:path w="29845">
                  <a:moveTo>
                    <a:pt x="0" y="0"/>
                  </a:moveTo>
                  <a:lnTo>
                    <a:pt x="29425" y="0"/>
                  </a:lnTo>
                </a:path>
              </a:pathLst>
            </a:custGeom>
            <a:ln w="20599">
              <a:solidFill>
                <a:srgbClr val="535F6D"/>
              </a:solidFill>
            </a:ln>
          </p:spPr>
          <p:txBody>
            <a:bodyPr wrap="square" lIns="0" tIns="0" rIns="0" bIns="0" rtlCol="0"/>
            <a:lstStyle/>
            <a:p>
              <a:endParaRPr/>
            </a:p>
          </p:txBody>
        </p:sp>
        <p:sp>
          <p:nvSpPr>
            <p:cNvPr id="49" name="object 49"/>
            <p:cNvSpPr/>
            <p:nvPr/>
          </p:nvSpPr>
          <p:spPr>
            <a:xfrm>
              <a:off x="6016049" y="1827937"/>
              <a:ext cx="30480" cy="0"/>
            </a:xfrm>
            <a:custGeom>
              <a:avLst/>
              <a:gdLst/>
              <a:ahLst/>
              <a:cxnLst/>
              <a:rect l="l" t="t" r="r" b="b"/>
              <a:pathLst>
                <a:path w="30479">
                  <a:moveTo>
                    <a:pt x="0" y="0"/>
                  </a:moveTo>
                  <a:lnTo>
                    <a:pt x="30111" y="0"/>
                  </a:lnTo>
                </a:path>
              </a:pathLst>
            </a:custGeom>
            <a:ln w="21348">
              <a:solidFill>
                <a:srgbClr val="535F6D"/>
              </a:solidFill>
            </a:ln>
          </p:spPr>
          <p:txBody>
            <a:bodyPr wrap="square" lIns="0" tIns="0" rIns="0" bIns="0" rtlCol="0"/>
            <a:lstStyle/>
            <a:p>
              <a:endParaRPr/>
            </a:p>
          </p:txBody>
        </p:sp>
        <p:sp>
          <p:nvSpPr>
            <p:cNvPr id="50" name="object 50"/>
            <p:cNvSpPr/>
            <p:nvPr/>
          </p:nvSpPr>
          <p:spPr>
            <a:xfrm>
              <a:off x="6069698" y="1790051"/>
              <a:ext cx="719455" cy="191770"/>
            </a:xfrm>
            <a:custGeom>
              <a:avLst/>
              <a:gdLst/>
              <a:ahLst/>
              <a:cxnLst/>
              <a:rect l="l" t="t" r="r" b="b"/>
              <a:pathLst>
                <a:path w="719454" h="191769">
                  <a:moveTo>
                    <a:pt x="151663" y="165595"/>
                  </a:moveTo>
                  <a:lnTo>
                    <a:pt x="151650" y="162636"/>
                  </a:lnTo>
                  <a:lnTo>
                    <a:pt x="136156" y="162636"/>
                  </a:lnTo>
                  <a:lnTo>
                    <a:pt x="133997" y="160426"/>
                  </a:lnTo>
                  <a:lnTo>
                    <a:pt x="133997" y="78740"/>
                  </a:lnTo>
                  <a:lnTo>
                    <a:pt x="133997" y="68440"/>
                  </a:lnTo>
                  <a:lnTo>
                    <a:pt x="133997" y="0"/>
                  </a:lnTo>
                  <a:lnTo>
                    <a:pt x="101523" y="0"/>
                  </a:lnTo>
                  <a:lnTo>
                    <a:pt x="101523" y="120688"/>
                  </a:lnTo>
                  <a:lnTo>
                    <a:pt x="98615" y="139661"/>
                  </a:lnTo>
                  <a:lnTo>
                    <a:pt x="90881" y="152704"/>
                  </a:lnTo>
                  <a:lnTo>
                    <a:pt x="79844" y="160223"/>
                  </a:lnTo>
                  <a:lnTo>
                    <a:pt x="66992" y="162636"/>
                  </a:lnTo>
                  <a:lnTo>
                    <a:pt x="53746" y="159588"/>
                  </a:lnTo>
                  <a:lnTo>
                    <a:pt x="43243" y="150964"/>
                  </a:lnTo>
                  <a:lnTo>
                    <a:pt x="36334" y="137490"/>
                  </a:lnTo>
                  <a:lnTo>
                    <a:pt x="33845" y="119951"/>
                  </a:lnTo>
                  <a:lnTo>
                    <a:pt x="36563" y="102336"/>
                  </a:lnTo>
                  <a:lnTo>
                    <a:pt x="43980" y="89408"/>
                  </a:lnTo>
                  <a:lnTo>
                    <a:pt x="54991" y="81457"/>
                  </a:lnTo>
                  <a:lnTo>
                    <a:pt x="68465" y="78740"/>
                  </a:lnTo>
                  <a:lnTo>
                    <a:pt x="82943" y="82296"/>
                  </a:lnTo>
                  <a:lnTo>
                    <a:pt x="93281" y="91706"/>
                  </a:lnTo>
                  <a:lnTo>
                    <a:pt x="99466" y="105130"/>
                  </a:lnTo>
                  <a:lnTo>
                    <a:pt x="101523" y="120688"/>
                  </a:lnTo>
                  <a:lnTo>
                    <a:pt x="101523" y="0"/>
                  </a:lnTo>
                  <a:lnTo>
                    <a:pt x="79451" y="0"/>
                  </a:lnTo>
                  <a:lnTo>
                    <a:pt x="79451" y="25019"/>
                  </a:lnTo>
                  <a:lnTo>
                    <a:pt x="100838" y="25019"/>
                  </a:lnTo>
                  <a:lnTo>
                    <a:pt x="100838" y="68440"/>
                  </a:lnTo>
                  <a:lnTo>
                    <a:pt x="98780" y="65455"/>
                  </a:lnTo>
                  <a:lnTo>
                    <a:pt x="92100" y="58877"/>
                  </a:lnTo>
                  <a:lnTo>
                    <a:pt x="80022" y="52298"/>
                  </a:lnTo>
                  <a:lnTo>
                    <a:pt x="61798" y="49301"/>
                  </a:lnTo>
                  <a:lnTo>
                    <a:pt x="36626" y="54343"/>
                  </a:lnTo>
                  <a:lnTo>
                    <a:pt x="17106" y="68618"/>
                  </a:lnTo>
                  <a:lnTo>
                    <a:pt x="4483" y="90906"/>
                  </a:lnTo>
                  <a:lnTo>
                    <a:pt x="0" y="119951"/>
                  </a:lnTo>
                  <a:lnTo>
                    <a:pt x="4127" y="148805"/>
                  </a:lnTo>
                  <a:lnTo>
                    <a:pt x="15925" y="171386"/>
                  </a:lnTo>
                  <a:lnTo>
                    <a:pt x="34467" y="186093"/>
                  </a:lnTo>
                  <a:lnTo>
                    <a:pt x="58851" y="191350"/>
                  </a:lnTo>
                  <a:lnTo>
                    <a:pt x="78587" y="190944"/>
                  </a:lnTo>
                  <a:lnTo>
                    <a:pt x="89750" y="188125"/>
                  </a:lnTo>
                  <a:lnTo>
                    <a:pt x="96520" y="180479"/>
                  </a:lnTo>
                  <a:lnTo>
                    <a:pt x="102997" y="165595"/>
                  </a:lnTo>
                  <a:lnTo>
                    <a:pt x="103797" y="165595"/>
                  </a:lnTo>
                  <a:lnTo>
                    <a:pt x="103009" y="168541"/>
                  </a:lnTo>
                  <a:lnTo>
                    <a:pt x="103009" y="181051"/>
                  </a:lnTo>
                  <a:lnTo>
                    <a:pt x="108204" y="187667"/>
                  </a:lnTo>
                  <a:lnTo>
                    <a:pt x="151663" y="187667"/>
                  </a:lnTo>
                  <a:lnTo>
                    <a:pt x="151663" y="165595"/>
                  </a:lnTo>
                  <a:close/>
                </a:path>
                <a:path w="719454" h="191769">
                  <a:moveTo>
                    <a:pt x="328917" y="162648"/>
                  </a:moveTo>
                  <a:lnTo>
                    <a:pt x="312051" y="162648"/>
                  </a:lnTo>
                  <a:lnTo>
                    <a:pt x="309791" y="160439"/>
                  </a:lnTo>
                  <a:lnTo>
                    <a:pt x="309791" y="52984"/>
                  </a:lnTo>
                  <a:lnTo>
                    <a:pt x="256133" y="52984"/>
                  </a:lnTo>
                  <a:lnTo>
                    <a:pt x="256133" y="78016"/>
                  </a:lnTo>
                  <a:lnTo>
                    <a:pt x="276733" y="78016"/>
                  </a:lnTo>
                  <a:lnTo>
                    <a:pt x="276733" y="112598"/>
                  </a:lnTo>
                  <a:lnTo>
                    <a:pt x="274167" y="130441"/>
                  </a:lnTo>
                  <a:lnTo>
                    <a:pt x="266776" y="145999"/>
                  </a:lnTo>
                  <a:lnTo>
                    <a:pt x="254965" y="156997"/>
                  </a:lnTo>
                  <a:lnTo>
                    <a:pt x="239166" y="161175"/>
                  </a:lnTo>
                  <a:lnTo>
                    <a:pt x="228714" y="159194"/>
                  </a:lnTo>
                  <a:lnTo>
                    <a:pt x="222186" y="153631"/>
                  </a:lnTo>
                  <a:lnTo>
                    <a:pt x="218821" y="145034"/>
                  </a:lnTo>
                  <a:lnTo>
                    <a:pt x="217868" y="133946"/>
                  </a:lnTo>
                  <a:lnTo>
                    <a:pt x="217868" y="52984"/>
                  </a:lnTo>
                  <a:lnTo>
                    <a:pt x="163423" y="52984"/>
                  </a:lnTo>
                  <a:lnTo>
                    <a:pt x="163423" y="78016"/>
                  </a:lnTo>
                  <a:lnTo>
                    <a:pt x="184023" y="78016"/>
                  </a:lnTo>
                  <a:lnTo>
                    <a:pt x="184023" y="139839"/>
                  </a:lnTo>
                  <a:lnTo>
                    <a:pt x="187198" y="163410"/>
                  </a:lnTo>
                  <a:lnTo>
                    <a:pt x="196164" y="179387"/>
                  </a:lnTo>
                  <a:lnTo>
                    <a:pt x="210096" y="188480"/>
                  </a:lnTo>
                  <a:lnTo>
                    <a:pt x="228168" y="191350"/>
                  </a:lnTo>
                  <a:lnTo>
                    <a:pt x="250228" y="187261"/>
                  </a:lnTo>
                  <a:lnTo>
                    <a:pt x="265188" y="177914"/>
                  </a:lnTo>
                  <a:lnTo>
                    <a:pt x="273951" y="167754"/>
                  </a:lnTo>
                  <a:lnTo>
                    <a:pt x="277406" y="161175"/>
                  </a:lnTo>
                  <a:lnTo>
                    <a:pt x="278206" y="161175"/>
                  </a:lnTo>
                  <a:lnTo>
                    <a:pt x="278206" y="182524"/>
                  </a:lnTo>
                  <a:lnTo>
                    <a:pt x="283311" y="187667"/>
                  </a:lnTo>
                  <a:lnTo>
                    <a:pt x="328917" y="187667"/>
                  </a:lnTo>
                  <a:lnTo>
                    <a:pt x="328917" y="162648"/>
                  </a:lnTo>
                  <a:close/>
                </a:path>
                <a:path w="719454" h="191769">
                  <a:moveTo>
                    <a:pt x="473227" y="170002"/>
                  </a:moveTo>
                  <a:lnTo>
                    <a:pt x="469544" y="162636"/>
                  </a:lnTo>
                  <a:lnTo>
                    <a:pt x="461441" y="146456"/>
                  </a:lnTo>
                  <a:lnTo>
                    <a:pt x="454469" y="151472"/>
                  </a:lnTo>
                  <a:lnTo>
                    <a:pt x="444868" y="156756"/>
                  </a:lnTo>
                  <a:lnTo>
                    <a:pt x="433057" y="160947"/>
                  </a:lnTo>
                  <a:lnTo>
                    <a:pt x="419544" y="162636"/>
                  </a:lnTo>
                  <a:lnTo>
                    <a:pt x="403148" y="159804"/>
                  </a:lnTo>
                  <a:lnTo>
                    <a:pt x="389559" y="151511"/>
                  </a:lnTo>
                  <a:lnTo>
                    <a:pt x="380250" y="138112"/>
                  </a:lnTo>
                  <a:lnTo>
                    <a:pt x="376796" y="119951"/>
                  </a:lnTo>
                  <a:lnTo>
                    <a:pt x="379577" y="102844"/>
                  </a:lnTo>
                  <a:lnTo>
                    <a:pt x="387540" y="89598"/>
                  </a:lnTo>
                  <a:lnTo>
                    <a:pt x="400050" y="81038"/>
                  </a:lnTo>
                  <a:lnTo>
                    <a:pt x="416521" y="78003"/>
                  </a:lnTo>
                  <a:lnTo>
                    <a:pt x="425513" y="78828"/>
                  </a:lnTo>
                  <a:lnTo>
                    <a:pt x="433832" y="81318"/>
                  </a:lnTo>
                  <a:lnTo>
                    <a:pt x="439940" y="85458"/>
                  </a:lnTo>
                  <a:lnTo>
                    <a:pt x="442315" y="91249"/>
                  </a:lnTo>
                  <a:lnTo>
                    <a:pt x="442315" y="100088"/>
                  </a:lnTo>
                  <a:lnTo>
                    <a:pt x="470966" y="100088"/>
                  </a:lnTo>
                  <a:lnTo>
                    <a:pt x="470966" y="81686"/>
                  </a:lnTo>
                  <a:lnTo>
                    <a:pt x="469633" y="78003"/>
                  </a:lnTo>
                  <a:lnTo>
                    <a:pt x="465556" y="66687"/>
                  </a:lnTo>
                  <a:lnTo>
                    <a:pt x="451929" y="56654"/>
                  </a:lnTo>
                  <a:lnTo>
                    <a:pt x="434047" y="51054"/>
                  </a:lnTo>
                  <a:lnTo>
                    <a:pt x="415836" y="49301"/>
                  </a:lnTo>
                  <a:lnTo>
                    <a:pt x="387019" y="54762"/>
                  </a:lnTo>
                  <a:lnTo>
                    <a:pt x="363905" y="69811"/>
                  </a:lnTo>
                  <a:lnTo>
                    <a:pt x="348526" y="92456"/>
                  </a:lnTo>
                  <a:lnTo>
                    <a:pt x="342950" y="120688"/>
                  </a:lnTo>
                  <a:lnTo>
                    <a:pt x="349084" y="150050"/>
                  </a:lnTo>
                  <a:lnTo>
                    <a:pt x="365569" y="172300"/>
                  </a:lnTo>
                  <a:lnTo>
                    <a:pt x="389509" y="186410"/>
                  </a:lnTo>
                  <a:lnTo>
                    <a:pt x="417995" y="191338"/>
                  </a:lnTo>
                  <a:lnTo>
                    <a:pt x="435940" y="189255"/>
                  </a:lnTo>
                  <a:lnTo>
                    <a:pt x="451675" y="183984"/>
                  </a:lnTo>
                  <a:lnTo>
                    <a:pt x="464388" y="177063"/>
                  </a:lnTo>
                  <a:lnTo>
                    <a:pt x="473227" y="170002"/>
                  </a:lnTo>
                  <a:close/>
                </a:path>
                <a:path w="719454" h="191769">
                  <a:moveTo>
                    <a:pt x="623303" y="162636"/>
                  </a:moveTo>
                  <a:lnTo>
                    <a:pt x="607123" y="162636"/>
                  </a:lnTo>
                  <a:lnTo>
                    <a:pt x="604862" y="160439"/>
                  </a:lnTo>
                  <a:lnTo>
                    <a:pt x="604862" y="125107"/>
                  </a:lnTo>
                  <a:lnTo>
                    <a:pt x="571804" y="125107"/>
                  </a:lnTo>
                  <a:lnTo>
                    <a:pt x="552856" y="162344"/>
                  </a:lnTo>
                  <a:lnTo>
                    <a:pt x="540156" y="165582"/>
                  </a:lnTo>
                  <a:lnTo>
                    <a:pt x="531863" y="164160"/>
                  </a:lnTo>
                  <a:lnTo>
                    <a:pt x="525881" y="160248"/>
                  </a:lnTo>
                  <a:lnTo>
                    <a:pt x="522224" y="154406"/>
                  </a:lnTo>
                  <a:lnTo>
                    <a:pt x="520979" y="147180"/>
                  </a:lnTo>
                  <a:lnTo>
                    <a:pt x="526135" y="135039"/>
                  </a:lnTo>
                  <a:lnTo>
                    <a:pt x="538480" y="128409"/>
                  </a:lnTo>
                  <a:lnTo>
                    <a:pt x="553300" y="125653"/>
                  </a:lnTo>
                  <a:lnTo>
                    <a:pt x="565912" y="125095"/>
                  </a:lnTo>
                  <a:lnTo>
                    <a:pt x="604850" y="125095"/>
                  </a:lnTo>
                  <a:lnTo>
                    <a:pt x="604850" y="103022"/>
                  </a:lnTo>
                  <a:lnTo>
                    <a:pt x="601294" y="80035"/>
                  </a:lnTo>
                  <a:lnTo>
                    <a:pt x="599084" y="76530"/>
                  </a:lnTo>
                  <a:lnTo>
                    <a:pt x="590702" y="63195"/>
                  </a:lnTo>
                  <a:lnTo>
                    <a:pt x="573201" y="52832"/>
                  </a:lnTo>
                  <a:lnTo>
                    <a:pt x="548944" y="49301"/>
                  </a:lnTo>
                  <a:lnTo>
                    <a:pt x="529907" y="49568"/>
                  </a:lnTo>
                  <a:lnTo>
                    <a:pt x="518045" y="51422"/>
                  </a:lnTo>
                  <a:lnTo>
                    <a:pt x="508393" y="56438"/>
                  </a:lnTo>
                  <a:lnTo>
                    <a:pt x="495973" y="66230"/>
                  </a:lnTo>
                  <a:lnTo>
                    <a:pt x="508533" y="89776"/>
                  </a:lnTo>
                  <a:lnTo>
                    <a:pt x="511594" y="87706"/>
                  </a:lnTo>
                  <a:lnTo>
                    <a:pt x="519836" y="83159"/>
                  </a:lnTo>
                  <a:lnTo>
                    <a:pt x="531787" y="78600"/>
                  </a:lnTo>
                  <a:lnTo>
                    <a:pt x="545998" y="76530"/>
                  </a:lnTo>
                  <a:lnTo>
                    <a:pt x="556120" y="77724"/>
                  </a:lnTo>
                  <a:lnTo>
                    <a:pt x="564019" y="81686"/>
                  </a:lnTo>
                  <a:lnTo>
                    <a:pt x="569175" y="88950"/>
                  </a:lnTo>
                  <a:lnTo>
                    <a:pt x="571017" y="100088"/>
                  </a:lnTo>
                  <a:lnTo>
                    <a:pt x="571017" y="104495"/>
                  </a:lnTo>
                  <a:lnTo>
                    <a:pt x="562965" y="104495"/>
                  </a:lnTo>
                  <a:lnTo>
                    <a:pt x="541807" y="105829"/>
                  </a:lnTo>
                  <a:lnTo>
                    <a:pt x="516775" y="111861"/>
                  </a:lnTo>
                  <a:lnTo>
                    <a:pt x="495884" y="125615"/>
                  </a:lnTo>
                  <a:lnTo>
                    <a:pt x="487146" y="150126"/>
                  </a:lnTo>
                  <a:lnTo>
                    <a:pt x="490842" y="168059"/>
                  </a:lnTo>
                  <a:lnTo>
                    <a:pt x="500684" y="180949"/>
                  </a:lnTo>
                  <a:lnTo>
                    <a:pt x="514781" y="188734"/>
                  </a:lnTo>
                  <a:lnTo>
                    <a:pt x="531279" y="191338"/>
                  </a:lnTo>
                  <a:lnTo>
                    <a:pt x="549770" y="190931"/>
                  </a:lnTo>
                  <a:lnTo>
                    <a:pt x="560387" y="188023"/>
                  </a:lnTo>
                  <a:lnTo>
                    <a:pt x="567105" y="180162"/>
                  </a:lnTo>
                  <a:lnTo>
                    <a:pt x="573608" y="165595"/>
                  </a:lnTo>
                  <a:lnTo>
                    <a:pt x="573963" y="164858"/>
                  </a:lnTo>
                  <a:lnTo>
                    <a:pt x="574751" y="164858"/>
                  </a:lnTo>
                  <a:lnTo>
                    <a:pt x="573963" y="167805"/>
                  </a:lnTo>
                  <a:lnTo>
                    <a:pt x="573963" y="181051"/>
                  </a:lnTo>
                  <a:lnTo>
                    <a:pt x="578370" y="187667"/>
                  </a:lnTo>
                  <a:lnTo>
                    <a:pt x="623303" y="187667"/>
                  </a:lnTo>
                  <a:lnTo>
                    <a:pt x="623303" y="164858"/>
                  </a:lnTo>
                  <a:lnTo>
                    <a:pt x="623303" y="162636"/>
                  </a:lnTo>
                  <a:close/>
                </a:path>
                <a:path w="719454" h="191769">
                  <a:moveTo>
                    <a:pt x="718947" y="160426"/>
                  </a:moveTo>
                  <a:lnTo>
                    <a:pt x="716788" y="161163"/>
                  </a:lnTo>
                  <a:lnTo>
                    <a:pt x="713066" y="161163"/>
                  </a:lnTo>
                  <a:lnTo>
                    <a:pt x="704799" y="160337"/>
                  </a:lnTo>
                  <a:lnTo>
                    <a:pt x="695909" y="156756"/>
                  </a:lnTo>
                  <a:lnTo>
                    <a:pt x="688797" y="148755"/>
                  </a:lnTo>
                  <a:lnTo>
                    <a:pt x="685888" y="134683"/>
                  </a:lnTo>
                  <a:lnTo>
                    <a:pt x="685888" y="78003"/>
                  </a:lnTo>
                  <a:lnTo>
                    <a:pt x="716788" y="78003"/>
                  </a:lnTo>
                  <a:lnTo>
                    <a:pt x="716788" y="52971"/>
                  </a:lnTo>
                  <a:lnTo>
                    <a:pt x="685888" y="52971"/>
                  </a:lnTo>
                  <a:lnTo>
                    <a:pt x="685888" y="16179"/>
                  </a:lnTo>
                  <a:lnTo>
                    <a:pt x="653415" y="16179"/>
                  </a:lnTo>
                  <a:lnTo>
                    <a:pt x="653415" y="52971"/>
                  </a:lnTo>
                  <a:lnTo>
                    <a:pt x="631342" y="52971"/>
                  </a:lnTo>
                  <a:lnTo>
                    <a:pt x="631342" y="78003"/>
                  </a:lnTo>
                  <a:lnTo>
                    <a:pt x="652729" y="78003"/>
                  </a:lnTo>
                  <a:lnTo>
                    <a:pt x="652729" y="138353"/>
                  </a:lnTo>
                  <a:lnTo>
                    <a:pt x="658774" y="165227"/>
                  </a:lnTo>
                  <a:lnTo>
                    <a:pt x="673519" y="180581"/>
                  </a:lnTo>
                  <a:lnTo>
                    <a:pt x="691845" y="187515"/>
                  </a:lnTo>
                  <a:lnTo>
                    <a:pt x="708647" y="189141"/>
                  </a:lnTo>
                  <a:lnTo>
                    <a:pt x="714527" y="189141"/>
                  </a:lnTo>
                  <a:lnTo>
                    <a:pt x="718947" y="188404"/>
                  </a:lnTo>
                  <a:lnTo>
                    <a:pt x="718947" y="161163"/>
                  </a:lnTo>
                  <a:lnTo>
                    <a:pt x="718947" y="160426"/>
                  </a:lnTo>
                  <a:close/>
                </a:path>
              </a:pathLst>
            </a:custGeom>
            <a:solidFill>
              <a:srgbClr val="535F6D"/>
            </a:solidFill>
          </p:spPr>
          <p:txBody>
            <a:bodyPr wrap="square" lIns="0" tIns="0" rIns="0" bIns="0" rtlCol="0"/>
            <a:lstStyle/>
            <a:p>
              <a:endParaRPr/>
            </a:p>
          </p:txBody>
        </p:sp>
        <p:sp>
          <p:nvSpPr>
            <p:cNvPr id="51" name="object 51"/>
            <p:cNvSpPr/>
            <p:nvPr/>
          </p:nvSpPr>
          <p:spPr>
            <a:xfrm>
              <a:off x="6826220" y="1804755"/>
              <a:ext cx="34290" cy="0"/>
            </a:xfrm>
            <a:custGeom>
              <a:avLst/>
              <a:gdLst/>
              <a:ahLst/>
              <a:cxnLst/>
              <a:rect l="l" t="t" r="r" b="b"/>
              <a:pathLst>
                <a:path w="34290">
                  <a:moveTo>
                    <a:pt x="0" y="0"/>
                  </a:moveTo>
                  <a:lnTo>
                    <a:pt x="33845" y="0"/>
                  </a:lnTo>
                </a:path>
              </a:pathLst>
            </a:custGeom>
            <a:ln w="29425">
              <a:solidFill>
                <a:srgbClr val="535F6D"/>
              </a:solidFill>
            </a:ln>
          </p:spPr>
          <p:txBody>
            <a:bodyPr wrap="square" lIns="0" tIns="0" rIns="0" bIns="0" rtlCol="0"/>
            <a:lstStyle/>
            <a:p>
              <a:endParaRPr/>
            </a:p>
          </p:txBody>
        </p:sp>
        <p:sp>
          <p:nvSpPr>
            <p:cNvPr id="52" name="object 52"/>
            <p:cNvSpPr/>
            <p:nvPr/>
          </p:nvSpPr>
          <p:spPr>
            <a:xfrm>
              <a:off x="6806307" y="1965199"/>
              <a:ext cx="73025" cy="0"/>
            </a:xfrm>
            <a:custGeom>
              <a:avLst/>
              <a:gdLst/>
              <a:ahLst/>
              <a:cxnLst/>
              <a:rect l="l" t="t" r="r" b="b"/>
              <a:pathLst>
                <a:path w="73025">
                  <a:moveTo>
                    <a:pt x="0" y="0"/>
                  </a:moveTo>
                  <a:lnTo>
                    <a:pt x="72885" y="0"/>
                  </a:lnTo>
                </a:path>
              </a:pathLst>
            </a:custGeom>
            <a:ln w="25031">
              <a:solidFill>
                <a:srgbClr val="535F6D"/>
              </a:solidFill>
            </a:ln>
          </p:spPr>
          <p:txBody>
            <a:bodyPr wrap="square" lIns="0" tIns="0" rIns="0" bIns="0" rtlCol="0"/>
            <a:lstStyle/>
            <a:p>
              <a:endParaRPr/>
            </a:p>
          </p:txBody>
        </p:sp>
        <p:sp>
          <p:nvSpPr>
            <p:cNvPr id="53" name="object 53"/>
            <p:cNvSpPr/>
            <p:nvPr/>
          </p:nvSpPr>
          <p:spPr>
            <a:xfrm>
              <a:off x="6843141" y="1868283"/>
              <a:ext cx="0" cy="83820"/>
            </a:xfrm>
            <a:custGeom>
              <a:avLst/>
              <a:gdLst/>
              <a:ahLst/>
              <a:cxnLst/>
              <a:rect l="l" t="t" r="r" b="b"/>
              <a:pathLst>
                <a:path h="83819">
                  <a:moveTo>
                    <a:pt x="0" y="0"/>
                  </a:moveTo>
                  <a:lnTo>
                    <a:pt x="0" y="83820"/>
                  </a:lnTo>
                </a:path>
              </a:pathLst>
            </a:custGeom>
            <a:ln w="33845">
              <a:solidFill>
                <a:srgbClr val="535F6D"/>
              </a:solidFill>
            </a:ln>
          </p:spPr>
          <p:txBody>
            <a:bodyPr wrap="square" lIns="0" tIns="0" rIns="0" bIns="0" rtlCol="0"/>
            <a:lstStyle/>
            <a:p>
              <a:endParaRPr/>
            </a:p>
          </p:txBody>
        </p:sp>
        <p:sp>
          <p:nvSpPr>
            <p:cNvPr id="54" name="object 54"/>
            <p:cNvSpPr/>
            <p:nvPr/>
          </p:nvSpPr>
          <p:spPr>
            <a:xfrm>
              <a:off x="6805618" y="1855581"/>
              <a:ext cx="54610" cy="0"/>
            </a:xfrm>
            <a:custGeom>
              <a:avLst/>
              <a:gdLst/>
              <a:ahLst/>
              <a:cxnLst/>
              <a:rect l="l" t="t" r="r" b="b"/>
              <a:pathLst>
                <a:path w="54609">
                  <a:moveTo>
                    <a:pt x="0" y="0"/>
                  </a:moveTo>
                  <a:lnTo>
                    <a:pt x="54444" y="0"/>
                  </a:lnTo>
                </a:path>
              </a:pathLst>
            </a:custGeom>
            <a:ln w="25400">
              <a:solidFill>
                <a:srgbClr val="535F6D"/>
              </a:solidFill>
            </a:ln>
          </p:spPr>
          <p:txBody>
            <a:bodyPr wrap="square" lIns="0" tIns="0" rIns="0" bIns="0" rtlCol="0"/>
            <a:lstStyle/>
            <a:p>
              <a:endParaRPr/>
            </a:p>
          </p:txBody>
        </p:sp>
        <p:sp>
          <p:nvSpPr>
            <p:cNvPr id="55" name="object 55"/>
            <p:cNvSpPr/>
            <p:nvPr/>
          </p:nvSpPr>
          <p:spPr>
            <a:xfrm>
              <a:off x="6893115" y="1839353"/>
              <a:ext cx="334645" cy="142240"/>
            </a:xfrm>
            <a:custGeom>
              <a:avLst/>
              <a:gdLst/>
              <a:ahLst/>
              <a:cxnLst/>
              <a:rect l="l" t="t" r="r" b="b"/>
              <a:pathLst>
                <a:path w="334645" h="142239">
                  <a:moveTo>
                    <a:pt x="148717" y="70650"/>
                  </a:moveTo>
                  <a:lnTo>
                    <a:pt x="142900" y="42227"/>
                  </a:lnTo>
                  <a:lnTo>
                    <a:pt x="133273" y="28702"/>
                  </a:lnTo>
                  <a:lnTo>
                    <a:pt x="126987" y="19875"/>
                  </a:lnTo>
                  <a:lnTo>
                    <a:pt x="114782" y="12331"/>
                  </a:lnTo>
                  <a:lnTo>
                    <a:pt x="114782" y="70650"/>
                  </a:lnTo>
                  <a:lnTo>
                    <a:pt x="111582" y="88188"/>
                  </a:lnTo>
                  <a:lnTo>
                    <a:pt x="102933" y="101650"/>
                  </a:lnTo>
                  <a:lnTo>
                    <a:pt x="90284" y="110286"/>
                  </a:lnTo>
                  <a:lnTo>
                    <a:pt x="75044" y="113334"/>
                  </a:lnTo>
                  <a:lnTo>
                    <a:pt x="59423" y="110286"/>
                  </a:lnTo>
                  <a:lnTo>
                    <a:pt x="46558" y="101650"/>
                  </a:lnTo>
                  <a:lnTo>
                    <a:pt x="37846" y="88188"/>
                  </a:lnTo>
                  <a:lnTo>
                    <a:pt x="34632" y="70650"/>
                  </a:lnTo>
                  <a:lnTo>
                    <a:pt x="37846" y="53848"/>
                  </a:lnTo>
                  <a:lnTo>
                    <a:pt x="46558" y="40563"/>
                  </a:lnTo>
                  <a:lnTo>
                    <a:pt x="59423" y="31838"/>
                  </a:lnTo>
                  <a:lnTo>
                    <a:pt x="75044" y="28702"/>
                  </a:lnTo>
                  <a:lnTo>
                    <a:pt x="90284" y="31838"/>
                  </a:lnTo>
                  <a:lnTo>
                    <a:pt x="102933" y="40563"/>
                  </a:lnTo>
                  <a:lnTo>
                    <a:pt x="111582" y="53848"/>
                  </a:lnTo>
                  <a:lnTo>
                    <a:pt x="114782" y="70650"/>
                  </a:lnTo>
                  <a:lnTo>
                    <a:pt x="114782" y="12331"/>
                  </a:lnTo>
                  <a:lnTo>
                    <a:pt x="103352" y="5245"/>
                  </a:lnTo>
                  <a:lnTo>
                    <a:pt x="74358" y="0"/>
                  </a:lnTo>
                  <a:lnTo>
                    <a:pt x="45364" y="5245"/>
                  </a:lnTo>
                  <a:lnTo>
                    <a:pt x="21729" y="19875"/>
                  </a:lnTo>
                  <a:lnTo>
                    <a:pt x="5829" y="42227"/>
                  </a:lnTo>
                  <a:lnTo>
                    <a:pt x="0" y="70650"/>
                  </a:lnTo>
                  <a:lnTo>
                    <a:pt x="5842" y="99504"/>
                  </a:lnTo>
                  <a:lnTo>
                    <a:pt x="21818" y="122085"/>
                  </a:lnTo>
                  <a:lnTo>
                    <a:pt x="45643" y="136791"/>
                  </a:lnTo>
                  <a:lnTo>
                    <a:pt x="75044" y="142036"/>
                  </a:lnTo>
                  <a:lnTo>
                    <a:pt x="103644" y="136791"/>
                  </a:lnTo>
                  <a:lnTo>
                    <a:pt x="127076" y="122085"/>
                  </a:lnTo>
                  <a:lnTo>
                    <a:pt x="133197" y="113334"/>
                  </a:lnTo>
                  <a:lnTo>
                    <a:pt x="142900" y="99504"/>
                  </a:lnTo>
                  <a:lnTo>
                    <a:pt x="148717" y="70650"/>
                  </a:lnTo>
                  <a:close/>
                </a:path>
                <a:path w="334645" h="142239">
                  <a:moveTo>
                    <a:pt x="334111" y="113334"/>
                  </a:moveTo>
                  <a:lnTo>
                    <a:pt x="314198" y="113334"/>
                  </a:lnTo>
                  <a:lnTo>
                    <a:pt x="314198" y="51523"/>
                  </a:lnTo>
                  <a:lnTo>
                    <a:pt x="311518" y="30911"/>
                  </a:lnTo>
                  <a:lnTo>
                    <a:pt x="268592" y="0"/>
                  </a:lnTo>
                  <a:lnTo>
                    <a:pt x="246824" y="4191"/>
                  </a:lnTo>
                  <a:lnTo>
                    <a:pt x="231825" y="13703"/>
                  </a:lnTo>
                  <a:lnTo>
                    <a:pt x="222910" y="23914"/>
                  </a:lnTo>
                  <a:lnTo>
                    <a:pt x="219354" y="30175"/>
                  </a:lnTo>
                  <a:lnTo>
                    <a:pt x="218567" y="30175"/>
                  </a:lnTo>
                  <a:lnTo>
                    <a:pt x="219354" y="27241"/>
                  </a:lnTo>
                  <a:lnTo>
                    <a:pt x="219354" y="8839"/>
                  </a:lnTo>
                  <a:lnTo>
                    <a:pt x="213461" y="3683"/>
                  </a:lnTo>
                  <a:lnTo>
                    <a:pt x="166382" y="3683"/>
                  </a:lnTo>
                  <a:lnTo>
                    <a:pt x="166382" y="28714"/>
                  </a:lnTo>
                  <a:lnTo>
                    <a:pt x="184721" y="28714"/>
                  </a:lnTo>
                  <a:lnTo>
                    <a:pt x="186982" y="30911"/>
                  </a:lnTo>
                  <a:lnTo>
                    <a:pt x="186982" y="113334"/>
                  </a:lnTo>
                  <a:lnTo>
                    <a:pt x="167855" y="113334"/>
                  </a:lnTo>
                  <a:lnTo>
                    <a:pt x="167855" y="138366"/>
                  </a:lnTo>
                  <a:lnTo>
                    <a:pt x="239953" y="138366"/>
                  </a:lnTo>
                  <a:lnTo>
                    <a:pt x="239953" y="113334"/>
                  </a:lnTo>
                  <a:lnTo>
                    <a:pt x="220814" y="113334"/>
                  </a:lnTo>
                  <a:lnTo>
                    <a:pt x="220814" y="78016"/>
                  </a:lnTo>
                  <a:lnTo>
                    <a:pt x="223380" y="60718"/>
                  </a:lnTo>
                  <a:lnTo>
                    <a:pt x="230822" y="45631"/>
                  </a:lnTo>
                  <a:lnTo>
                    <a:pt x="242836" y="34963"/>
                  </a:lnTo>
                  <a:lnTo>
                    <a:pt x="259067" y="30924"/>
                  </a:lnTo>
                  <a:lnTo>
                    <a:pt x="269976" y="32905"/>
                  </a:lnTo>
                  <a:lnTo>
                    <a:pt x="276733" y="38544"/>
                  </a:lnTo>
                  <a:lnTo>
                    <a:pt x="280174" y="47371"/>
                  </a:lnTo>
                  <a:lnTo>
                    <a:pt x="281139" y="58877"/>
                  </a:lnTo>
                  <a:lnTo>
                    <a:pt x="281139" y="138366"/>
                  </a:lnTo>
                  <a:lnTo>
                    <a:pt x="334111" y="138366"/>
                  </a:lnTo>
                  <a:lnTo>
                    <a:pt x="334111" y="113334"/>
                  </a:lnTo>
                  <a:close/>
                </a:path>
              </a:pathLst>
            </a:custGeom>
            <a:solidFill>
              <a:srgbClr val="535F6D"/>
            </a:solidFill>
          </p:spPr>
          <p:txBody>
            <a:bodyPr wrap="square" lIns="0" tIns="0" rIns="0" bIns="0" rtlCol="0"/>
            <a:lstStyle/>
            <a:p>
              <a:endParaRPr/>
            </a:p>
          </p:txBody>
        </p:sp>
        <p:sp>
          <p:nvSpPr>
            <p:cNvPr id="56" name="object 56"/>
            <p:cNvSpPr/>
            <p:nvPr/>
          </p:nvSpPr>
          <p:spPr>
            <a:xfrm>
              <a:off x="3786036" y="1145255"/>
              <a:ext cx="0" cy="972185"/>
            </a:xfrm>
            <a:custGeom>
              <a:avLst/>
              <a:gdLst/>
              <a:ahLst/>
              <a:cxnLst/>
              <a:rect l="l" t="t" r="r" b="b"/>
              <a:pathLst>
                <a:path h="972185">
                  <a:moveTo>
                    <a:pt x="0" y="0"/>
                  </a:moveTo>
                  <a:lnTo>
                    <a:pt x="0" y="971562"/>
                  </a:lnTo>
                </a:path>
              </a:pathLst>
            </a:custGeom>
            <a:ln w="12560">
              <a:solidFill>
                <a:srgbClr val="535F6D"/>
              </a:solidFill>
            </a:ln>
          </p:spPr>
          <p:txBody>
            <a:bodyPr wrap="square" lIns="0" tIns="0" rIns="0" bIns="0" rtlCol="0"/>
            <a:lstStyle/>
            <a:p>
              <a:endParaRPr/>
            </a:p>
          </p:txBody>
        </p:sp>
        <p:sp>
          <p:nvSpPr>
            <p:cNvPr id="57" name="object 57"/>
            <p:cNvSpPr/>
            <p:nvPr/>
          </p:nvSpPr>
          <p:spPr>
            <a:xfrm>
              <a:off x="2516809" y="1146040"/>
              <a:ext cx="1102995" cy="966469"/>
            </a:xfrm>
            <a:custGeom>
              <a:avLst/>
              <a:gdLst/>
              <a:ahLst/>
              <a:cxnLst/>
              <a:rect l="l" t="t" r="r" b="b"/>
              <a:pathLst>
                <a:path w="1102995" h="966469">
                  <a:moveTo>
                    <a:pt x="1059103" y="0"/>
                  </a:moveTo>
                  <a:lnTo>
                    <a:pt x="43675" y="0"/>
                  </a:lnTo>
                  <a:lnTo>
                    <a:pt x="18910" y="4787"/>
                  </a:lnTo>
                  <a:lnTo>
                    <a:pt x="3937" y="17868"/>
                  </a:lnTo>
                  <a:lnTo>
                    <a:pt x="0" y="37287"/>
                  </a:lnTo>
                  <a:lnTo>
                    <a:pt x="8356" y="61112"/>
                  </a:lnTo>
                  <a:lnTo>
                    <a:pt x="516051" y="940600"/>
                  </a:lnTo>
                  <a:lnTo>
                    <a:pt x="532472" y="959650"/>
                  </a:lnTo>
                  <a:lnTo>
                    <a:pt x="551408" y="966000"/>
                  </a:lnTo>
                  <a:lnTo>
                    <a:pt x="570344" y="959650"/>
                  </a:lnTo>
                  <a:lnTo>
                    <a:pt x="586778" y="940600"/>
                  </a:lnTo>
                  <a:lnTo>
                    <a:pt x="1094422" y="61112"/>
                  </a:lnTo>
                  <a:lnTo>
                    <a:pt x="1102791" y="37287"/>
                  </a:lnTo>
                  <a:lnTo>
                    <a:pt x="1098867" y="17868"/>
                  </a:lnTo>
                  <a:lnTo>
                    <a:pt x="1083894" y="4787"/>
                  </a:lnTo>
                  <a:lnTo>
                    <a:pt x="1059103" y="0"/>
                  </a:lnTo>
                  <a:close/>
                </a:path>
              </a:pathLst>
            </a:custGeom>
            <a:solidFill>
              <a:srgbClr val="465153"/>
            </a:solidFill>
          </p:spPr>
          <p:txBody>
            <a:bodyPr wrap="square" lIns="0" tIns="0" rIns="0" bIns="0" rtlCol="0"/>
            <a:lstStyle/>
            <a:p>
              <a:endParaRPr/>
            </a:p>
          </p:txBody>
        </p:sp>
        <p:sp>
          <p:nvSpPr>
            <p:cNvPr id="58" name="object 58"/>
            <p:cNvSpPr/>
            <p:nvPr/>
          </p:nvSpPr>
          <p:spPr>
            <a:xfrm>
              <a:off x="2946824" y="1738516"/>
              <a:ext cx="307340" cy="160655"/>
            </a:xfrm>
            <a:custGeom>
              <a:avLst/>
              <a:gdLst/>
              <a:ahLst/>
              <a:cxnLst/>
              <a:rect l="l" t="t" r="r" b="b"/>
              <a:pathLst>
                <a:path w="307339" h="160655">
                  <a:moveTo>
                    <a:pt x="306844" y="0"/>
                  </a:moveTo>
                  <a:lnTo>
                    <a:pt x="0" y="111125"/>
                  </a:lnTo>
                  <a:lnTo>
                    <a:pt x="28638" y="160451"/>
                  </a:lnTo>
                  <a:lnTo>
                    <a:pt x="263385" y="75806"/>
                  </a:lnTo>
                  <a:lnTo>
                    <a:pt x="306844" y="0"/>
                  </a:lnTo>
                  <a:close/>
                </a:path>
              </a:pathLst>
            </a:custGeom>
            <a:solidFill>
              <a:srgbClr val="FDFDFD"/>
            </a:solidFill>
          </p:spPr>
          <p:txBody>
            <a:bodyPr wrap="square" lIns="0" tIns="0" rIns="0" bIns="0" rtlCol="0"/>
            <a:lstStyle/>
            <a:p>
              <a:endParaRPr/>
            </a:p>
          </p:txBody>
        </p:sp>
        <p:pic>
          <p:nvPicPr>
            <p:cNvPr id="59" name="object 59"/>
            <p:cNvPicPr/>
            <p:nvPr/>
          </p:nvPicPr>
          <p:blipFill>
            <a:blip r:embed="rId21" cstate="print"/>
            <a:stretch>
              <a:fillRect/>
            </a:stretch>
          </p:blipFill>
          <p:spPr>
            <a:xfrm>
              <a:off x="2876884" y="1728216"/>
              <a:ext cx="314985" cy="307821"/>
            </a:xfrm>
            <a:prstGeom prst="rect">
              <a:avLst/>
            </a:prstGeom>
          </p:spPr>
        </p:pic>
        <p:pic>
          <p:nvPicPr>
            <p:cNvPr id="60" name="object 60"/>
            <p:cNvPicPr/>
            <p:nvPr/>
          </p:nvPicPr>
          <p:blipFill>
            <a:blip r:embed="rId22" cstate="print"/>
            <a:stretch>
              <a:fillRect/>
            </a:stretch>
          </p:blipFill>
          <p:spPr>
            <a:xfrm>
              <a:off x="2854811" y="1199015"/>
              <a:ext cx="123596" cy="146481"/>
            </a:xfrm>
            <a:prstGeom prst="rect">
              <a:avLst/>
            </a:prstGeom>
          </p:spPr>
        </p:pic>
        <p:pic>
          <p:nvPicPr>
            <p:cNvPr id="61" name="object 61"/>
            <p:cNvPicPr/>
            <p:nvPr/>
          </p:nvPicPr>
          <p:blipFill>
            <a:blip r:embed="rId23" cstate="print"/>
            <a:stretch>
              <a:fillRect/>
            </a:stretch>
          </p:blipFill>
          <p:spPr>
            <a:xfrm>
              <a:off x="3027754" y="1201272"/>
              <a:ext cx="123602" cy="142011"/>
            </a:xfrm>
            <a:prstGeom prst="rect">
              <a:avLst/>
            </a:prstGeom>
          </p:spPr>
        </p:pic>
        <p:pic>
          <p:nvPicPr>
            <p:cNvPr id="62" name="object 62"/>
            <p:cNvPicPr/>
            <p:nvPr/>
          </p:nvPicPr>
          <p:blipFill>
            <a:blip r:embed="rId24" cstate="print"/>
            <a:stretch>
              <a:fillRect/>
            </a:stretch>
          </p:blipFill>
          <p:spPr>
            <a:xfrm>
              <a:off x="3202862" y="1201272"/>
              <a:ext cx="91224" cy="142011"/>
            </a:xfrm>
            <a:prstGeom prst="rect">
              <a:avLst/>
            </a:prstGeom>
          </p:spPr>
        </p:pic>
        <p:sp>
          <p:nvSpPr>
            <p:cNvPr id="63" name="object 63"/>
            <p:cNvSpPr/>
            <p:nvPr/>
          </p:nvSpPr>
          <p:spPr>
            <a:xfrm>
              <a:off x="2697619" y="1392592"/>
              <a:ext cx="741045" cy="387350"/>
            </a:xfrm>
            <a:custGeom>
              <a:avLst/>
              <a:gdLst/>
              <a:ahLst/>
              <a:cxnLst/>
              <a:rect l="l" t="t" r="r" b="b"/>
              <a:pathLst>
                <a:path w="741045" h="387350">
                  <a:moveTo>
                    <a:pt x="740752" y="26504"/>
                  </a:moveTo>
                  <a:lnTo>
                    <a:pt x="324243" y="337832"/>
                  </a:lnTo>
                  <a:lnTo>
                    <a:pt x="323456" y="337832"/>
                  </a:lnTo>
                  <a:lnTo>
                    <a:pt x="323456" y="337096"/>
                  </a:lnTo>
                  <a:lnTo>
                    <a:pt x="720852" y="736"/>
                  </a:lnTo>
                  <a:lnTo>
                    <a:pt x="717905" y="0"/>
                  </a:lnTo>
                  <a:lnTo>
                    <a:pt x="29171" y="0"/>
                  </a:lnTo>
                  <a:lnTo>
                    <a:pt x="12458" y="3225"/>
                  </a:lnTo>
                  <a:lnTo>
                    <a:pt x="2501" y="11963"/>
                  </a:lnTo>
                  <a:lnTo>
                    <a:pt x="0" y="24841"/>
                  </a:lnTo>
                  <a:lnTo>
                    <a:pt x="5626" y="40487"/>
                  </a:lnTo>
                  <a:lnTo>
                    <a:pt x="159448" y="307657"/>
                  </a:lnTo>
                  <a:lnTo>
                    <a:pt x="383108" y="387134"/>
                  </a:lnTo>
                  <a:lnTo>
                    <a:pt x="519988" y="337832"/>
                  </a:lnTo>
                  <a:lnTo>
                    <a:pt x="575170" y="317957"/>
                  </a:lnTo>
                  <a:lnTo>
                    <a:pt x="735558" y="40500"/>
                  </a:lnTo>
                  <a:lnTo>
                    <a:pt x="738492" y="36080"/>
                  </a:lnTo>
                  <a:lnTo>
                    <a:pt x="739965" y="30924"/>
                  </a:lnTo>
                  <a:lnTo>
                    <a:pt x="740752" y="26504"/>
                  </a:lnTo>
                  <a:close/>
                </a:path>
              </a:pathLst>
            </a:custGeom>
            <a:solidFill>
              <a:srgbClr val="5287CE"/>
            </a:solidFill>
          </p:spPr>
          <p:txBody>
            <a:bodyPr wrap="square" lIns="0" tIns="0" rIns="0" bIns="0" rtlCol="0"/>
            <a:lstStyle/>
            <a:p>
              <a:endParaRPr/>
            </a:p>
          </p:txBody>
        </p:sp>
        <p:sp>
          <p:nvSpPr>
            <p:cNvPr id="64" name="object 64"/>
            <p:cNvSpPr/>
            <p:nvPr/>
          </p:nvSpPr>
          <p:spPr>
            <a:xfrm>
              <a:off x="2827515" y="1392592"/>
              <a:ext cx="610870" cy="353060"/>
            </a:xfrm>
            <a:custGeom>
              <a:avLst/>
              <a:gdLst/>
              <a:ahLst/>
              <a:cxnLst/>
              <a:rect l="l" t="t" r="r" b="b"/>
              <a:pathLst>
                <a:path w="610870" h="353060">
                  <a:moveTo>
                    <a:pt x="219138" y="72885"/>
                  </a:moveTo>
                  <a:lnTo>
                    <a:pt x="195821" y="32397"/>
                  </a:lnTo>
                  <a:lnTo>
                    <a:pt x="192100" y="27978"/>
                  </a:lnTo>
                  <a:lnTo>
                    <a:pt x="187680" y="17678"/>
                  </a:lnTo>
                  <a:lnTo>
                    <a:pt x="175907" y="17678"/>
                  </a:lnTo>
                  <a:lnTo>
                    <a:pt x="170027" y="29451"/>
                  </a:lnTo>
                  <a:lnTo>
                    <a:pt x="167081" y="33870"/>
                  </a:lnTo>
                  <a:lnTo>
                    <a:pt x="120777" y="119240"/>
                  </a:lnTo>
                  <a:lnTo>
                    <a:pt x="13360" y="119240"/>
                  </a:lnTo>
                  <a:lnTo>
                    <a:pt x="4965" y="120472"/>
                  </a:lnTo>
                  <a:lnTo>
                    <a:pt x="203" y="124117"/>
                  </a:lnTo>
                  <a:lnTo>
                    <a:pt x="0" y="130111"/>
                  </a:lnTo>
                  <a:lnTo>
                    <a:pt x="5219" y="138379"/>
                  </a:lnTo>
                  <a:lnTo>
                    <a:pt x="89877" y="236270"/>
                  </a:lnTo>
                  <a:lnTo>
                    <a:pt x="62611" y="301777"/>
                  </a:lnTo>
                  <a:lnTo>
                    <a:pt x="64643" y="305625"/>
                  </a:lnTo>
                  <a:lnTo>
                    <a:pt x="72669" y="303339"/>
                  </a:lnTo>
                  <a:lnTo>
                    <a:pt x="81381" y="298970"/>
                  </a:lnTo>
                  <a:lnTo>
                    <a:pt x="85471" y="296621"/>
                  </a:lnTo>
                  <a:lnTo>
                    <a:pt x="115582" y="230378"/>
                  </a:lnTo>
                  <a:lnTo>
                    <a:pt x="47891" y="149415"/>
                  </a:lnTo>
                  <a:lnTo>
                    <a:pt x="132549" y="149415"/>
                  </a:lnTo>
                  <a:lnTo>
                    <a:pt x="181800" y="72885"/>
                  </a:lnTo>
                  <a:lnTo>
                    <a:pt x="219138" y="72885"/>
                  </a:lnTo>
                  <a:close/>
                </a:path>
                <a:path w="610870" h="353060">
                  <a:moveTo>
                    <a:pt x="493839" y="0"/>
                  </a:moveTo>
                  <a:lnTo>
                    <a:pt x="451167" y="0"/>
                  </a:lnTo>
                  <a:lnTo>
                    <a:pt x="153149" y="323100"/>
                  </a:lnTo>
                  <a:lnTo>
                    <a:pt x="153149" y="323837"/>
                  </a:lnTo>
                  <a:lnTo>
                    <a:pt x="493839" y="0"/>
                  </a:lnTo>
                  <a:close/>
                </a:path>
                <a:path w="610870" h="353060">
                  <a:moveTo>
                    <a:pt x="539445" y="156044"/>
                  </a:moveTo>
                  <a:lnTo>
                    <a:pt x="234073" y="351815"/>
                  </a:lnTo>
                  <a:lnTo>
                    <a:pt x="234073" y="352552"/>
                  </a:lnTo>
                  <a:lnTo>
                    <a:pt x="234759" y="352552"/>
                  </a:lnTo>
                  <a:lnTo>
                    <a:pt x="513651" y="200215"/>
                  </a:lnTo>
                  <a:lnTo>
                    <a:pt x="539445" y="156044"/>
                  </a:lnTo>
                  <a:close/>
                </a:path>
                <a:path w="610870" h="353060">
                  <a:moveTo>
                    <a:pt x="610870" y="26492"/>
                  </a:moveTo>
                  <a:lnTo>
                    <a:pt x="610743" y="17297"/>
                  </a:lnTo>
                  <a:lnTo>
                    <a:pt x="607237" y="9753"/>
                  </a:lnTo>
                  <a:lnTo>
                    <a:pt x="600583" y="4140"/>
                  </a:lnTo>
                  <a:lnTo>
                    <a:pt x="590956" y="736"/>
                  </a:lnTo>
                  <a:lnTo>
                    <a:pt x="193573" y="337096"/>
                  </a:lnTo>
                  <a:lnTo>
                    <a:pt x="193573" y="337832"/>
                  </a:lnTo>
                  <a:lnTo>
                    <a:pt x="194348" y="337832"/>
                  </a:lnTo>
                  <a:lnTo>
                    <a:pt x="610870" y="26492"/>
                  </a:lnTo>
                  <a:close/>
                </a:path>
              </a:pathLst>
            </a:custGeom>
            <a:solidFill>
              <a:srgbClr val="FDFDFD"/>
            </a:solidFill>
          </p:spPr>
          <p:txBody>
            <a:bodyPr wrap="square" lIns="0" tIns="0" rIns="0" bIns="0" rtlCol="0"/>
            <a:lstStyle/>
            <a:p>
              <a:endParaRPr/>
            </a:p>
          </p:txBody>
        </p:sp>
        <p:pic>
          <p:nvPicPr>
            <p:cNvPr id="65" name="object 65"/>
            <p:cNvPicPr/>
            <p:nvPr/>
          </p:nvPicPr>
          <p:blipFill>
            <a:blip r:embed="rId25" cstate="print"/>
            <a:stretch>
              <a:fillRect/>
            </a:stretch>
          </p:blipFill>
          <p:spPr>
            <a:xfrm>
              <a:off x="3009312" y="1465464"/>
              <a:ext cx="135470" cy="76542"/>
            </a:xfrm>
            <a:prstGeom prst="rect">
              <a:avLst/>
            </a:prstGeom>
          </p:spPr>
        </p:pic>
      </p:grpSp>
      <p:sp>
        <p:nvSpPr>
          <p:cNvPr id="66" name="object 66" descr="ESSA Standards spoke committee meeting #3"/>
          <p:cNvSpPr txBox="1">
            <a:spLocks noGrp="1"/>
          </p:cNvSpPr>
          <p:nvPr>
            <p:ph type="title"/>
          </p:nvPr>
        </p:nvSpPr>
        <p:spPr>
          <a:xfrm>
            <a:off x="594965" y="2409766"/>
            <a:ext cx="7892415" cy="2585720"/>
          </a:xfrm>
          <a:prstGeom prst="rect">
            <a:avLst/>
          </a:prstGeom>
        </p:spPr>
        <p:txBody>
          <a:bodyPr vert="horz" wrap="square" lIns="0" tIns="12700" rIns="0" bIns="0" rtlCol="0">
            <a:spAutoFit/>
          </a:bodyPr>
          <a:lstStyle/>
          <a:p>
            <a:pPr marL="101600" marR="93345" algn="ctr">
              <a:lnSpc>
                <a:spcPct val="100000"/>
              </a:lnSpc>
              <a:spcBef>
                <a:spcPts val="100"/>
              </a:spcBef>
            </a:pPr>
            <a:r>
              <a:rPr sz="4200" spc="130" dirty="0">
                <a:solidFill>
                  <a:srgbClr val="1F4669"/>
                </a:solidFill>
              </a:rPr>
              <a:t>Every</a:t>
            </a:r>
            <a:r>
              <a:rPr sz="4200" spc="-10" dirty="0">
                <a:solidFill>
                  <a:srgbClr val="1F4669"/>
                </a:solidFill>
              </a:rPr>
              <a:t> </a:t>
            </a:r>
            <a:r>
              <a:rPr sz="4200" spc="70" dirty="0">
                <a:solidFill>
                  <a:srgbClr val="1F4669"/>
                </a:solidFill>
              </a:rPr>
              <a:t>Student</a:t>
            </a:r>
            <a:r>
              <a:rPr sz="4200" spc="-20" dirty="0">
                <a:solidFill>
                  <a:srgbClr val="1F4669"/>
                </a:solidFill>
              </a:rPr>
              <a:t> </a:t>
            </a:r>
            <a:r>
              <a:rPr sz="4200" spc="114" dirty="0">
                <a:solidFill>
                  <a:srgbClr val="1F4669"/>
                </a:solidFill>
              </a:rPr>
              <a:t>Succeeds</a:t>
            </a:r>
            <a:r>
              <a:rPr sz="4200" spc="5" dirty="0">
                <a:solidFill>
                  <a:srgbClr val="1F4669"/>
                </a:solidFill>
              </a:rPr>
              <a:t> </a:t>
            </a:r>
            <a:r>
              <a:rPr sz="4200" spc="120" dirty="0">
                <a:solidFill>
                  <a:srgbClr val="1F4669"/>
                </a:solidFill>
              </a:rPr>
              <a:t>Act </a:t>
            </a:r>
            <a:r>
              <a:rPr sz="4200" spc="-10" dirty="0">
                <a:solidFill>
                  <a:srgbClr val="1F4669"/>
                </a:solidFill>
              </a:rPr>
              <a:t>(ESSA)</a:t>
            </a:r>
            <a:endParaRPr sz="4200" dirty="0"/>
          </a:p>
          <a:p>
            <a:pPr marL="12700" marR="5080" algn="ctr">
              <a:lnSpc>
                <a:spcPct val="100000"/>
              </a:lnSpc>
            </a:pPr>
            <a:r>
              <a:rPr sz="4200" spc="45" dirty="0">
                <a:solidFill>
                  <a:srgbClr val="1F4669"/>
                </a:solidFill>
              </a:rPr>
              <a:t>Standards</a:t>
            </a:r>
            <a:r>
              <a:rPr sz="4200" spc="-20" dirty="0">
                <a:solidFill>
                  <a:srgbClr val="1F4669"/>
                </a:solidFill>
              </a:rPr>
              <a:t> </a:t>
            </a:r>
            <a:r>
              <a:rPr sz="4200" spc="100" dirty="0">
                <a:solidFill>
                  <a:srgbClr val="1F4669"/>
                </a:solidFill>
              </a:rPr>
              <a:t>Spoke</a:t>
            </a:r>
            <a:r>
              <a:rPr sz="4200" spc="-10" dirty="0">
                <a:solidFill>
                  <a:srgbClr val="1F4669"/>
                </a:solidFill>
              </a:rPr>
              <a:t> </a:t>
            </a:r>
            <a:r>
              <a:rPr sz="4200" spc="225" dirty="0">
                <a:solidFill>
                  <a:srgbClr val="1F4669"/>
                </a:solidFill>
              </a:rPr>
              <a:t>Committee </a:t>
            </a:r>
            <a:r>
              <a:rPr sz="4200" spc="254" dirty="0">
                <a:solidFill>
                  <a:srgbClr val="1F4669"/>
                </a:solidFill>
              </a:rPr>
              <a:t>Meeting</a:t>
            </a:r>
            <a:r>
              <a:rPr sz="4200" spc="-15" dirty="0">
                <a:solidFill>
                  <a:srgbClr val="1F4669"/>
                </a:solidFill>
              </a:rPr>
              <a:t> </a:t>
            </a:r>
            <a:r>
              <a:rPr sz="4200" spc="254" dirty="0">
                <a:solidFill>
                  <a:srgbClr val="1F4669"/>
                </a:solidFill>
              </a:rPr>
              <a:t>#3</a:t>
            </a:r>
            <a:endParaRPr sz="4200" dirty="0"/>
          </a:p>
        </p:txBody>
      </p:sp>
      <p:sp>
        <p:nvSpPr>
          <p:cNvPr id="67" name="object 67" descr="ESSA Standards spoke committee meeting #3"/>
          <p:cNvSpPr txBox="1"/>
          <p:nvPr/>
        </p:nvSpPr>
        <p:spPr>
          <a:xfrm>
            <a:off x="3727471" y="6015951"/>
            <a:ext cx="1693545" cy="269240"/>
          </a:xfrm>
          <a:prstGeom prst="rect">
            <a:avLst/>
          </a:prstGeom>
        </p:spPr>
        <p:txBody>
          <a:bodyPr vert="horz" wrap="square" lIns="0" tIns="12065" rIns="0" bIns="0" rtlCol="0">
            <a:spAutoFit/>
          </a:bodyPr>
          <a:lstStyle/>
          <a:p>
            <a:pPr marL="12700">
              <a:lnSpc>
                <a:spcPct val="100000"/>
              </a:lnSpc>
              <a:spcBef>
                <a:spcPts val="95"/>
              </a:spcBef>
            </a:pPr>
            <a:r>
              <a:rPr sz="1600" dirty="0">
                <a:solidFill>
                  <a:srgbClr val="9AA3AC"/>
                </a:solidFill>
                <a:latin typeface="Calibri"/>
                <a:cs typeface="Calibri"/>
              </a:rPr>
              <a:t>September</a:t>
            </a:r>
            <a:r>
              <a:rPr sz="1600" spc="-50" dirty="0">
                <a:solidFill>
                  <a:srgbClr val="9AA3AC"/>
                </a:solidFill>
                <a:latin typeface="Calibri"/>
                <a:cs typeface="Calibri"/>
              </a:rPr>
              <a:t> </a:t>
            </a:r>
            <a:r>
              <a:rPr sz="1600" dirty="0">
                <a:solidFill>
                  <a:srgbClr val="9AA3AC"/>
                </a:solidFill>
                <a:latin typeface="Calibri"/>
                <a:cs typeface="Calibri"/>
              </a:rPr>
              <a:t>22,</a:t>
            </a:r>
            <a:r>
              <a:rPr sz="1600" spc="-50" dirty="0">
                <a:solidFill>
                  <a:srgbClr val="9AA3AC"/>
                </a:solidFill>
                <a:latin typeface="Calibri"/>
                <a:cs typeface="Calibri"/>
              </a:rPr>
              <a:t> </a:t>
            </a:r>
            <a:r>
              <a:rPr sz="1600" spc="-20" dirty="0">
                <a:solidFill>
                  <a:srgbClr val="9AA3AC"/>
                </a:solidFill>
                <a:latin typeface="Calibri"/>
                <a:cs typeface="Calibri"/>
              </a:rPr>
              <a:t>2016</a:t>
            </a:r>
            <a:endParaRPr sz="1600">
              <a:latin typeface="Calibri"/>
              <a:cs typeface="Calibri"/>
            </a:endParaRPr>
          </a:p>
        </p:txBody>
      </p:sp>
      <p:sp>
        <p:nvSpPr>
          <p:cNvPr id="68" name="object 68" descr="ESSA Standards spoke committee meeting #3"/>
          <p:cNvSpPr txBox="1"/>
          <p:nvPr/>
        </p:nvSpPr>
        <p:spPr>
          <a:xfrm>
            <a:off x="104647" y="6444615"/>
            <a:ext cx="89535" cy="177800"/>
          </a:xfrm>
          <a:prstGeom prst="rect">
            <a:avLst/>
          </a:prstGeom>
        </p:spPr>
        <p:txBody>
          <a:bodyPr vert="horz" wrap="square" lIns="0" tIns="12065" rIns="0" bIns="0" rtlCol="0">
            <a:spAutoFit/>
          </a:bodyPr>
          <a:lstStyle/>
          <a:p>
            <a:pPr marL="12700">
              <a:lnSpc>
                <a:spcPct val="100000"/>
              </a:lnSpc>
              <a:spcBef>
                <a:spcPts val="95"/>
              </a:spcBef>
            </a:pPr>
            <a:r>
              <a:rPr sz="1000" spc="-50" dirty="0">
                <a:solidFill>
                  <a:srgbClr val="5C6670"/>
                </a:solidFill>
                <a:latin typeface="Calibri"/>
                <a:cs typeface="Calibri"/>
              </a:rPr>
              <a:t>1</a:t>
            </a:r>
            <a:endParaRPr sz="1000">
              <a:latin typeface="Calibri"/>
              <a:cs typeface="Calibri"/>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3312964" y="303415"/>
            <a:ext cx="2491105" cy="391160"/>
          </a:xfrm>
          <a:prstGeom prst="rect">
            <a:avLst/>
          </a:prstGeom>
        </p:spPr>
        <p:txBody>
          <a:bodyPr vert="horz" wrap="square" lIns="0" tIns="12700" rIns="0" bIns="0" rtlCol="0">
            <a:spAutoFit/>
          </a:bodyPr>
          <a:lstStyle/>
          <a:p>
            <a:pPr marL="12700">
              <a:lnSpc>
                <a:spcPct val="100000"/>
              </a:lnSpc>
              <a:spcBef>
                <a:spcPts val="100"/>
              </a:spcBef>
            </a:pPr>
            <a:r>
              <a:rPr sz="2400" spc="240" dirty="0"/>
              <a:t>Component</a:t>
            </a:r>
            <a:r>
              <a:rPr sz="2400" spc="190" dirty="0"/>
              <a:t> </a:t>
            </a:r>
            <a:r>
              <a:rPr sz="2400" spc="85" dirty="0"/>
              <a:t>A:</a:t>
            </a:r>
            <a:endParaRPr sz="2400"/>
          </a:p>
        </p:txBody>
      </p:sp>
      <p:sp>
        <p:nvSpPr>
          <p:cNvPr id="4" name="object 4"/>
          <p:cNvSpPr txBox="1"/>
          <p:nvPr/>
        </p:nvSpPr>
        <p:spPr>
          <a:xfrm>
            <a:off x="459738" y="6383210"/>
            <a:ext cx="153670" cy="152400"/>
          </a:xfrm>
          <a:prstGeom prst="rect">
            <a:avLst/>
          </a:prstGeom>
        </p:spPr>
        <p:txBody>
          <a:bodyPr vert="horz" wrap="square" lIns="0" tIns="0" rIns="0" bIns="0" rtlCol="0">
            <a:spAutoFit/>
          </a:bodyPr>
          <a:lstStyle/>
          <a:p>
            <a:pPr marL="12700">
              <a:lnSpc>
                <a:spcPts val="1045"/>
              </a:lnSpc>
            </a:pPr>
            <a:r>
              <a:rPr sz="1000" b="1" spc="-25" dirty="0">
                <a:solidFill>
                  <a:srgbClr val="45454C"/>
                </a:solidFill>
                <a:latin typeface="Calibri"/>
                <a:cs typeface="Calibri"/>
              </a:rPr>
              <a:t>10</a:t>
            </a:r>
            <a:endParaRPr sz="1000">
              <a:latin typeface="Calibri"/>
              <a:cs typeface="Calibri"/>
            </a:endParaRPr>
          </a:p>
        </p:txBody>
      </p:sp>
      <p:sp>
        <p:nvSpPr>
          <p:cNvPr id="3" name="object 3"/>
          <p:cNvSpPr txBox="1"/>
          <p:nvPr/>
        </p:nvSpPr>
        <p:spPr>
          <a:xfrm>
            <a:off x="459738" y="669175"/>
            <a:ext cx="8184515" cy="5694045"/>
          </a:xfrm>
          <a:prstGeom prst="rect">
            <a:avLst/>
          </a:prstGeom>
        </p:spPr>
        <p:txBody>
          <a:bodyPr vert="horz" wrap="square" lIns="0" tIns="12700" rIns="0" bIns="0" rtlCol="0">
            <a:spAutoFit/>
          </a:bodyPr>
          <a:lstStyle/>
          <a:p>
            <a:pPr marL="434975" marR="92075" indent="-323215">
              <a:lnSpc>
                <a:spcPct val="100000"/>
              </a:lnSpc>
              <a:spcBef>
                <a:spcPts val="100"/>
              </a:spcBef>
            </a:pPr>
            <a:r>
              <a:rPr sz="2400" b="0" spc="229" dirty="0">
                <a:solidFill>
                  <a:srgbClr val="FFFFFF"/>
                </a:solidFill>
                <a:latin typeface="Bookman Old Style"/>
                <a:cs typeface="Bookman Old Style"/>
              </a:rPr>
              <a:t>Challenging</a:t>
            </a:r>
            <a:r>
              <a:rPr sz="2400" b="0" spc="200" dirty="0">
                <a:solidFill>
                  <a:srgbClr val="FFFFFF"/>
                </a:solidFill>
                <a:latin typeface="Bookman Old Style"/>
                <a:cs typeface="Bookman Old Style"/>
              </a:rPr>
              <a:t> </a:t>
            </a:r>
            <a:r>
              <a:rPr sz="2400" b="0" spc="229" dirty="0">
                <a:solidFill>
                  <a:srgbClr val="FFFFFF"/>
                </a:solidFill>
                <a:latin typeface="Bookman Old Style"/>
                <a:cs typeface="Bookman Old Style"/>
              </a:rPr>
              <a:t>Academic </a:t>
            </a:r>
            <a:r>
              <a:rPr sz="2400" b="0" spc="200" dirty="0">
                <a:solidFill>
                  <a:srgbClr val="FFFFFF"/>
                </a:solidFill>
                <a:latin typeface="Bookman Old Style"/>
                <a:cs typeface="Bookman Old Style"/>
              </a:rPr>
              <a:t>Content</a:t>
            </a:r>
            <a:r>
              <a:rPr sz="2400" b="0" spc="204" dirty="0">
                <a:solidFill>
                  <a:srgbClr val="FFFFFF"/>
                </a:solidFill>
                <a:latin typeface="Bookman Old Style"/>
                <a:cs typeface="Bookman Old Style"/>
              </a:rPr>
              <a:t> </a:t>
            </a:r>
            <a:r>
              <a:rPr sz="2400" b="0" spc="130" dirty="0">
                <a:solidFill>
                  <a:srgbClr val="FFFFFF"/>
                </a:solidFill>
                <a:latin typeface="Bookman Old Style"/>
                <a:cs typeface="Bookman Old Style"/>
              </a:rPr>
              <a:t>Standards</a:t>
            </a:r>
            <a:r>
              <a:rPr sz="2400" b="0" spc="210" dirty="0">
                <a:solidFill>
                  <a:srgbClr val="FFFFFF"/>
                </a:solidFill>
                <a:latin typeface="Bookman Old Style"/>
                <a:cs typeface="Bookman Old Style"/>
              </a:rPr>
              <a:t> </a:t>
            </a:r>
            <a:r>
              <a:rPr sz="2400" b="0" spc="114" dirty="0">
                <a:solidFill>
                  <a:srgbClr val="FFFFFF"/>
                </a:solidFill>
                <a:latin typeface="Bookman Old Style"/>
                <a:cs typeface="Bookman Old Style"/>
              </a:rPr>
              <a:t>and </a:t>
            </a:r>
            <a:r>
              <a:rPr sz="2400" b="0" spc="229" dirty="0">
                <a:solidFill>
                  <a:srgbClr val="FFFFFF"/>
                </a:solidFill>
                <a:latin typeface="Bookman Old Style"/>
                <a:cs typeface="Bookman Old Style"/>
              </a:rPr>
              <a:t>Aligned</a:t>
            </a:r>
            <a:r>
              <a:rPr sz="2400" b="0" spc="240" dirty="0">
                <a:solidFill>
                  <a:srgbClr val="FFFFFF"/>
                </a:solidFill>
                <a:latin typeface="Bookman Old Style"/>
                <a:cs typeface="Bookman Old Style"/>
              </a:rPr>
              <a:t> </a:t>
            </a:r>
            <a:r>
              <a:rPr sz="2400" b="0" spc="229" dirty="0">
                <a:solidFill>
                  <a:srgbClr val="FFFFFF"/>
                </a:solidFill>
                <a:latin typeface="Bookman Old Style"/>
                <a:cs typeface="Bookman Old Style"/>
              </a:rPr>
              <a:t>Academic </a:t>
            </a:r>
            <a:r>
              <a:rPr sz="2400" b="0" spc="240" dirty="0">
                <a:solidFill>
                  <a:srgbClr val="FFFFFF"/>
                </a:solidFill>
                <a:latin typeface="Bookman Old Style"/>
                <a:cs typeface="Bookman Old Style"/>
              </a:rPr>
              <a:t>Achievement</a:t>
            </a:r>
            <a:r>
              <a:rPr sz="2400" b="0" spc="225" dirty="0">
                <a:solidFill>
                  <a:srgbClr val="FFFFFF"/>
                </a:solidFill>
                <a:latin typeface="Bookman Old Style"/>
                <a:cs typeface="Bookman Old Style"/>
              </a:rPr>
              <a:t> </a:t>
            </a:r>
            <a:r>
              <a:rPr sz="2400" b="0" spc="120" dirty="0">
                <a:solidFill>
                  <a:srgbClr val="FFFFFF"/>
                </a:solidFill>
                <a:latin typeface="Bookman Old Style"/>
                <a:cs typeface="Bookman Old Style"/>
              </a:rPr>
              <a:t>Standards</a:t>
            </a:r>
            <a:endParaRPr sz="2400">
              <a:latin typeface="Bookman Old Style"/>
              <a:cs typeface="Bookman Old Style"/>
            </a:endParaRPr>
          </a:p>
          <a:p>
            <a:pPr marL="12700">
              <a:lnSpc>
                <a:spcPct val="100000"/>
              </a:lnSpc>
              <a:spcBef>
                <a:spcPts val="2580"/>
              </a:spcBef>
            </a:pPr>
            <a:r>
              <a:rPr sz="2800" b="1" spc="-10" dirty="0">
                <a:solidFill>
                  <a:srgbClr val="5C6670"/>
                </a:solidFill>
                <a:latin typeface="Calibri"/>
                <a:cs typeface="Calibri"/>
              </a:rPr>
              <a:t>Requirements</a:t>
            </a:r>
            <a:r>
              <a:rPr sz="2800" b="1" spc="-55" dirty="0">
                <a:solidFill>
                  <a:srgbClr val="5C6670"/>
                </a:solidFill>
                <a:latin typeface="Calibri"/>
                <a:cs typeface="Calibri"/>
              </a:rPr>
              <a:t> </a:t>
            </a:r>
            <a:r>
              <a:rPr sz="2800" b="1" dirty="0">
                <a:solidFill>
                  <a:srgbClr val="5C6670"/>
                </a:solidFill>
                <a:latin typeface="Calibri"/>
                <a:cs typeface="Calibri"/>
              </a:rPr>
              <a:t>to</a:t>
            </a:r>
            <a:r>
              <a:rPr sz="2800" b="1" spc="-65" dirty="0">
                <a:solidFill>
                  <a:srgbClr val="5C6670"/>
                </a:solidFill>
                <a:latin typeface="Calibri"/>
                <a:cs typeface="Calibri"/>
              </a:rPr>
              <a:t> </a:t>
            </a:r>
            <a:r>
              <a:rPr sz="2800" b="1" spc="-10" dirty="0">
                <a:solidFill>
                  <a:srgbClr val="5C6670"/>
                </a:solidFill>
                <a:latin typeface="Calibri"/>
                <a:cs typeface="Calibri"/>
              </a:rPr>
              <a:t>address:</a:t>
            </a:r>
            <a:endParaRPr sz="2800">
              <a:latin typeface="Calibri"/>
              <a:cs typeface="Calibri"/>
            </a:endParaRPr>
          </a:p>
          <a:p>
            <a:pPr marL="469900" marR="468630" indent="-457200">
              <a:lnSpc>
                <a:spcPts val="3360"/>
              </a:lnSpc>
              <a:spcBef>
                <a:spcPts val="785"/>
              </a:spcBef>
              <a:buClr>
                <a:srgbClr val="488BC9"/>
              </a:buClr>
              <a:buSzPct val="108928"/>
              <a:buAutoNum type="arabicPeriod"/>
              <a:tabLst>
                <a:tab pos="469900" algn="l"/>
              </a:tabLst>
            </a:pPr>
            <a:r>
              <a:rPr sz="2800" b="1" dirty="0">
                <a:solidFill>
                  <a:srgbClr val="5C6670"/>
                </a:solidFill>
                <a:latin typeface="Calibri"/>
                <a:cs typeface="Calibri"/>
              </a:rPr>
              <a:t>Assurance</a:t>
            </a:r>
            <a:r>
              <a:rPr sz="2800" b="1" spc="-75" dirty="0">
                <a:solidFill>
                  <a:srgbClr val="5C6670"/>
                </a:solidFill>
                <a:latin typeface="Calibri"/>
                <a:cs typeface="Calibri"/>
              </a:rPr>
              <a:t> </a:t>
            </a:r>
            <a:r>
              <a:rPr sz="2800" b="1" dirty="0">
                <a:solidFill>
                  <a:srgbClr val="5C6670"/>
                </a:solidFill>
                <a:latin typeface="Calibri"/>
                <a:cs typeface="Calibri"/>
              </a:rPr>
              <a:t>that</a:t>
            </a:r>
            <a:r>
              <a:rPr sz="2800" b="1" spc="-80" dirty="0">
                <a:solidFill>
                  <a:srgbClr val="5C6670"/>
                </a:solidFill>
                <a:latin typeface="Calibri"/>
                <a:cs typeface="Calibri"/>
              </a:rPr>
              <a:t> </a:t>
            </a:r>
            <a:r>
              <a:rPr sz="2800" b="1" dirty="0">
                <a:solidFill>
                  <a:srgbClr val="5C6670"/>
                </a:solidFill>
                <a:latin typeface="Calibri"/>
                <a:cs typeface="Calibri"/>
              </a:rPr>
              <a:t>the</a:t>
            </a:r>
            <a:r>
              <a:rPr sz="2800" b="1" spc="-80" dirty="0">
                <a:solidFill>
                  <a:srgbClr val="5C6670"/>
                </a:solidFill>
                <a:latin typeface="Calibri"/>
                <a:cs typeface="Calibri"/>
              </a:rPr>
              <a:t> </a:t>
            </a:r>
            <a:r>
              <a:rPr sz="2800" b="1" dirty="0">
                <a:solidFill>
                  <a:srgbClr val="5C6670"/>
                </a:solidFill>
                <a:latin typeface="Calibri"/>
                <a:cs typeface="Calibri"/>
              </a:rPr>
              <a:t>state</a:t>
            </a:r>
            <a:r>
              <a:rPr sz="2800" b="1" spc="-75" dirty="0">
                <a:solidFill>
                  <a:srgbClr val="5C6670"/>
                </a:solidFill>
                <a:latin typeface="Calibri"/>
                <a:cs typeface="Calibri"/>
              </a:rPr>
              <a:t> </a:t>
            </a:r>
            <a:r>
              <a:rPr sz="2800" b="1" dirty="0">
                <a:solidFill>
                  <a:srgbClr val="5C6670"/>
                </a:solidFill>
                <a:latin typeface="Calibri"/>
                <a:cs typeface="Calibri"/>
              </a:rPr>
              <a:t>has</a:t>
            </a:r>
            <a:r>
              <a:rPr sz="2800" b="1" spc="-90" dirty="0">
                <a:solidFill>
                  <a:srgbClr val="5C6670"/>
                </a:solidFill>
                <a:latin typeface="Calibri"/>
                <a:cs typeface="Calibri"/>
              </a:rPr>
              <a:t> </a:t>
            </a:r>
            <a:r>
              <a:rPr sz="2800" b="1" dirty="0">
                <a:solidFill>
                  <a:srgbClr val="5C6670"/>
                </a:solidFill>
                <a:latin typeface="Calibri"/>
                <a:cs typeface="Calibri"/>
              </a:rPr>
              <a:t>adopted</a:t>
            </a:r>
            <a:r>
              <a:rPr sz="2800" b="1" spc="-65" dirty="0">
                <a:solidFill>
                  <a:srgbClr val="5C6670"/>
                </a:solidFill>
                <a:latin typeface="Calibri"/>
                <a:cs typeface="Calibri"/>
              </a:rPr>
              <a:t> </a:t>
            </a:r>
            <a:r>
              <a:rPr sz="2800" b="1" spc="-10" dirty="0">
                <a:solidFill>
                  <a:srgbClr val="5C6670"/>
                </a:solidFill>
                <a:latin typeface="Calibri"/>
                <a:cs typeface="Calibri"/>
              </a:rPr>
              <a:t>challenging standards</a:t>
            </a:r>
            <a:endParaRPr sz="2800">
              <a:latin typeface="Calibri"/>
              <a:cs typeface="Calibri"/>
            </a:endParaRPr>
          </a:p>
          <a:p>
            <a:pPr marL="469265" indent="-456565">
              <a:lnSpc>
                <a:spcPct val="100000"/>
              </a:lnSpc>
              <a:spcBef>
                <a:spcPts val="310"/>
              </a:spcBef>
              <a:buClr>
                <a:srgbClr val="488BC9"/>
              </a:buClr>
              <a:buSzPct val="108928"/>
              <a:buAutoNum type="arabicPeriod"/>
              <a:tabLst>
                <a:tab pos="469265" algn="l"/>
              </a:tabLst>
            </a:pPr>
            <a:r>
              <a:rPr sz="2800" b="1" dirty="0">
                <a:solidFill>
                  <a:srgbClr val="5C6670"/>
                </a:solidFill>
                <a:latin typeface="Calibri"/>
                <a:cs typeface="Calibri"/>
              </a:rPr>
              <a:t>The</a:t>
            </a:r>
            <a:r>
              <a:rPr sz="2800" b="1" spc="-60" dirty="0">
                <a:solidFill>
                  <a:srgbClr val="5C6670"/>
                </a:solidFill>
                <a:latin typeface="Calibri"/>
                <a:cs typeface="Calibri"/>
              </a:rPr>
              <a:t> </a:t>
            </a:r>
            <a:r>
              <a:rPr sz="2800" b="1" dirty="0">
                <a:solidFill>
                  <a:srgbClr val="5C6670"/>
                </a:solidFill>
                <a:latin typeface="Calibri"/>
                <a:cs typeface="Calibri"/>
              </a:rPr>
              <a:t>standards</a:t>
            </a:r>
            <a:r>
              <a:rPr sz="2800" b="1" spc="-40" dirty="0">
                <a:solidFill>
                  <a:srgbClr val="5C6670"/>
                </a:solidFill>
                <a:latin typeface="Calibri"/>
                <a:cs typeface="Calibri"/>
              </a:rPr>
              <a:t> </a:t>
            </a:r>
            <a:r>
              <a:rPr sz="2800" b="1" dirty="0">
                <a:solidFill>
                  <a:srgbClr val="5C6670"/>
                </a:solidFill>
                <a:latin typeface="Calibri"/>
                <a:cs typeface="Calibri"/>
              </a:rPr>
              <a:t>apply</a:t>
            </a:r>
            <a:r>
              <a:rPr sz="2800" b="1" spc="-45" dirty="0">
                <a:solidFill>
                  <a:srgbClr val="5C6670"/>
                </a:solidFill>
                <a:latin typeface="Calibri"/>
                <a:cs typeface="Calibri"/>
              </a:rPr>
              <a:t> </a:t>
            </a:r>
            <a:r>
              <a:rPr sz="2800" b="1" dirty="0">
                <a:solidFill>
                  <a:srgbClr val="5C6670"/>
                </a:solidFill>
                <a:latin typeface="Calibri"/>
                <a:cs typeface="Calibri"/>
              </a:rPr>
              <a:t>to</a:t>
            </a:r>
            <a:r>
              <a:rPr sz="2800" b="1" spc="-70" dirty="0">
                <a:solidFill>
                  <a:srgbClr val="5C6670"/>
                </a:solidFill>
                <a:latin typeface="Calibri"/>
                <a:cs typeface="Calibri"/>
              </a:rPr>
              <a:t> </a:t>
            </a:r>
            <a:r>
              <a:rPr sz="2800" b="1" dirty="0">
                <a:solidFill>
                  <a:srgbClr val="5C6670"/>
                </a:solidFill>
                <a:latin typeface="Calibri"/>
                <a:cs typeface="Calibri"/>
              </a:rPr>
              <a:t>all</a:t>
            </a:r>
            <a:r>
              <a:rPr sz="2800" b="1" spc="-55" dirty="0">
                <a:solidFill>
                  <a:srgbClr val="5C6670"/>
                </a:solidFill>
                <a:latin typeface="Calibri"/>
                <a:cs typeface="Calibri"/>
              </a:rPr>
              <a:t> </a:t>
            </a:r>
            <a:r>
              <a:rPr sz="2800" b="1" dirty="0">
                <a:solidFill>
                  <a:srgbClr val="5C6670"/>
                </a:solidFill>
                <a:latin typeface="Calibri"/>
                <a:cs typeface="Calibri"/>
              </a:rPr>
              <a:t>public</a:t>
            </a:r>
            <a:r>
              <a:rPr sz="2800" b="1" spc="-45" dirty="0">
                <a:solidFill>
                  <a:srgbClr val="5C6670"/>
                </a:solidFill>
                <a:latin typeface="Calibri"/>
                <a:cs typeface="Calibri"/>
              </a:rPr>
              <a:t> </a:t>
            </a:r>
            <a:r>
              <a:rPr sz="2800" b="1" spc="-10" dirty="0">
                <a:solidFill>
                  <a:srgbClr val="5C6670"/>
                </a:solidFill>
                <a:latin typeface="Calibri"/>
                <a:cs typeface="Calibri"/>
              </a:rPr>
              <a:t>schools</a:t>
            </a:r>
            <a:endParaRPr sz="2800">
              <a:latin typeface="Calibri"/>
              <a:cs typeface="Calibri"/>
            </a:endParaRPr>
          </a:p>
          <a:p>
            <a:pPr marL="469900" marR="5080" indent="-457200">
              <a:lnSpc>
                <a:spcPts val="3360"/>
              </a:lnSpc>
              <a:spcBef>
                <a:spcPts val="735"/>
              </a:spcBef>
              <a:buClr>
                <a:srgbClr val="488BC9"/>
              </a:buClr>
              <a:buSzPct val="108928"/>
              <a:buAutoNum type="arabicPeriod"/>
              <a:tabLst>
                <a:tab pos="469900" algn="l"/>
              </a:tabLst>
            </a:pPr>
            <a:r>
              <a:rPr sz="2800" b="1" dirty="0">
                <a:solidFill>
                  <a:srgbClr val="5C6670"/>
                </a:solidFill>
                <a:latin typeface="Calibri"/>
                <a:cs typeface="Calibri"/>
              </a:rPr>
              <a:t>The</a:t>
            </a:r>
            <a:r>
              <a:rPr sz="2800" b="1" spc="-65" dirty="0">
                <a:solidFill>
                  <a:srgbClr val="5C6670"/>
                </a:solidFill>
                <a:latin typeface="Calibri"/>
                <a:cs typeface="Calibri"/>
              </a:rPr>
              <a:t> </a:t>
            </a:r>
            <a:r>
              <a:rPr sz="2800" b="1" dirty="0">
                <a:solidFill>
                  <a:srgbClr val="5C6670"/>
                </a:solidFill>
                <a:latin typeface="Calibri"/>
                <a:cs typeface="Calibri"/>
              </a:rPr>
              <a:t>standards</a:t>
            </a:r>
            <a:r>
              <a:rPr sz="2800" b="1" spc="-45" dirty="0">
                <a:solidFill>
                  <a:srgbClr val="5C6670"/>
                </a:solidFill>
                <a:latin typeface="Calibri"/>
                <a:cs typeface="Calibri"/>
              </a:rPr>
              <a:t> </a:t>
            </a:r>
            <a:r>
              <a:rPr sz="2800" b="1" dirty="0">
                <a:solidFill>
                  <a:srgbClr val="5C6670"/>
                </a:solidFill>
                <a:latin typeface="Calibri"/>
                <a:cs typeface="Calibri"/>
              </a:rPr>
              <a:t>include</a:t>
            </a:r>
            <a:r>
              <a:rPr sz="2800" b="1" spc="-60" dirty="0">
                <a:solidFill>
                  <a:srgbClr val="5C6670"/>
                </a:solidFill>
                <a:latin typeface="Calibri"/>
                <a:cs typeface="Calibri"/>
              </a:rPr>
              <a:t> </a:t>
            </a:r>
            <a:r>
              <a:rPr sz="2800" b="1" dirty="0">
                <a:solidFill>
                  <a:srgbClr val="5C6670"/>
                </a:solidFill>
                <a:latin typeface="Calibri"/>
                <a:cs typeface="Calibri"/>
              </a:rPr>
              <a:t>at</a:t>
            </a:r>
            <a:r>
              <a:rPr sz="2800" b="1" spc="-55" dirty="0">
                <a:solidFill>
                  <a:srgbClr val="5C6670"/>
                </a:solidFill>
                <a:latin typeface="Calibri"/>
                <a:cs typeface="Calibri"/>
              </a:rPr>
              <a:t> </a:t>
            </a:r>
            <a:r>
              <a:rPr sz="2800" b="1" dirty="0">
                <a:solidFill>
                  <a:srgbClr val="5C6670"/>
                </a:solidFill>
                <a:latin typeface="Calibri"/>
                <a:cs typeface="Calibri"/>
              </a:rPr>
              <a:t>minimum</a:t>
            </a:r>
            <a:r>
              <a:rPr sz="2800" b="1" spc="-65" dirty="0">
                <a:solidFill>
                  <a:srgbClr val="5C6670"/>
                </a:solidFill>
                <a:latin typeface="Calibri"/>
                <a:cs typeface="Calibri"/>
              </a:rPr>
              <a:t> </a:t>
            </a:r>
            <a:r>
              <a:rPr sz="2800" b="1" dirty="0">
                <a:solidFill>
                  <a:srgbClr val="5C6670"/>
                </a:solidFill>
                <a:latin typeface="Calibri"/>
                <a:cs typeface="Calibri"/>
              </a:rPr>
              <a:t>the</a:t>
            </a:r>
            <a:r>
              <a:rPr sz="2800" b="1" spc="-65" dirty="0">
                <a:solidFill>
                  <a:srgbClr val="5C6670"/>
                </a:solidFill>
                <a:latin typeface="Calibri"/>
                <a:cs typeface="Calibri"/>
              </a:rPr>
              <a:t> </a:t>
            </a:r>
            <a:r>
              <a:rPr sz="2800" b="1" dirty="0">
                <a:solidFill>
                  <a:srgbClr val="5C6670"/>
                </a:solidFill>
                <a:latin typeface="Calibri"/>
                <a:cs typeface="Calibri"/>
              </a:rPr>
              <a:t>subject</a:t>
            </a:r>
            <a:r>
              <a:rPr sz="2800" b="1" spc="-65" dirty="0">
                <a:solidFill>
                  <a:srgbClr val="5C6670"/>
                </a:solidFill>
                <a:latin typeface="Calibri"/>
                <a:cs typeface="Calibri"/>
              </a:rPr>
              <a:t> </a:t>
            </a:r>
            <a:r>
              <a:rPr sz="2800" b="1" spc="-10" dirty="0">
                <a:solidFill>
                  <a:srgbClr val="5C6670"/>
                </a:solidFill>
                <a:latin typeface="Calibri"/>
                <a:cs typeface="Calibri"/>
              </a:rPr>
              <a:t>areas </a:t>
            </a:r>
            <a:r>
              <a:rPr sz="2800" b="1" dirty="0">
                <a:solidFill>
                  <a:srgbClr val="5C6670"/>
                </a:solidFill>
                <a:latin typeface="Calibri"/>
                <a:cs typeface="Calibri"/>
              </a:rPr>
              <a:t>of</a:t>
            </a:r>
            <a:r>
              <a:rPr sz="2800" b="1" spc="-65" dirty="0">
                <a:solidFill>
                  <a:srgbClr val="5C6670"/>
                </a:solidFill>
                <a:latin typeface="Calibri"/>
                <a:cs typeface="Calibri"/>
              </a:rPr>
              <a:t> </a:t>
            </a:r>
            <a:r>
              <a:rPr sz="2800" b="1" spc="-10" dirty="0">
                <a:solidFill>
                  <a:srgbClr val="5C6670"/>
                </a:solidFill>
                <a:latin typeface="Calibri"/>
                <a:cs typeface="Calibri"/>
              </a:rPr>
              <a:t>mathematics,</a:t>
            </a:r>
            <a:r>
              <a:rPr sz="2800" b="1" spc="-55" dirty="0">
                <a:solidFill>
                  <a:srgbClr val="5C6670"/>
                </a:solidFill>
                <a:latin typeface="Calibri"/>
                <a:cs typeface="Calibri"/>
              </a:rPr>
              <a:t> </a:t>
            </a:r>
            <a:r>
              <a:rPr sz="2800" b="1" dirty="0">
                <a:solidFill>
                  <a:srgbClr val="5C6670"/>
                </a:solidFill>
                <a:latin typeface="Calibri"/>
                <a:cs typeface="Calibri"/>
              </a:rPr>
              <a:t>reading</a:t>
            </a:r>
            <a:r>
              <a:rPr sz="2800" b="1" spc="-40" dirty="0">
                <a:solidFill>
                  <a:srgbClr val="5C6670"/>
                </a:solidFill>
                <a:latin typeface="Calibri"/>
                <a:cs typeface="Calibri"/>
              </a:rPr>
              <a:t> </a:t>
            </a:r>
            <a:r>
              <a:rPr sz="2800" b="1" dirty="0">
                <a:solidFill>
                  <a:srgbClr val="5C6670"/>
                </a:solidFill>
                <a:latin typeface="Calibri"/>
                <a:cs typeface="Calibri"/>
              </a:rPr>
              <a:t>or</a:t>
            </a:r>
            <a:r>
              <a:rPr sz="2800" b="1" spc="-70" dirty="0">
                <a:solidFill>
                  <a:srgbClr val="5C6670"/>
                </a:solidFill>
                <a:latin typeface="Calibri"/>
                <a:cs typeface="Calibri"/>
              </a:rPr>
              <a:t> </a:t>
            </a:r>
            <a:r>
              <a:rPr sz="2800" b="1" dirty="0">
                <a:solidFill>
                  <a:srgbClr val="5C6670"/>
                </a:solidFill>
                <a:latin typeface="Calibri"/>
                <a:cs typeface="Calibri"/>
              </a:rPr>
              <a:t>language</a:t>
            </a:r>
            <a:r>
              <a:rPr sz="2800" b="1" spc="-45" dirty="0">
                <a:solidFill>
                  <a:srgbClr val="5C6670"/>
                </a:solidFill>
                <a:latin typeface="Calibri"/>
                <a:cs typeface="Calibri"/>
              </a:rPr>
              <a:t> </a:t>
            </a:r>
            <a:r>
              <a:rPr sz="2800" b="1" dirty="0">
                <a:solidFill>
                  <a:srgbClr val="5C6670"/>
                </a:solidFill>
                <a:latin typeface="Calibri"/>
                <a:cs typeface="Calibri"/>
              </a:rPr>
              <a:t>arts,</a:t>
            </a:r>
            <a:r>
              <a:rPr sz="2800" b="1" spc="-60" dirty="0">
                <a:solidFill>
                  <a:srgbClr val="5C6670"/>
                </a:solidFill>
                <a:latin typeface="Calibri"/>
                <a:cs typeface="Calibri"/>
              </a:rPr>
              <a:t> </a:t>
            </a:r>
            <a:r>
              <a:rPr sz="2800" b="1" spc="-25" dirty="0">
                <a:solidFill>
                  <a:srgbClr val="5C6670"/>
                </a:solidFill>
                <a:latin typeface="Calibri"/>
                <a:cs typeface="Calibri"/>
              </a:rPr>
              <a:t>and </a:t>
            </a:r>
            <a:r>
              <a:rPr sz="2800" b="1" dirty="0">
                <a:solidFill>
                  <a:srgbClr val="5C6670"/>
                </a:solidFill>
                <a:latin typeface="Calibri"/>
                <a:cs typeface="Calibri"/>
              </a:rPr>
              <a:t>science,</a:t>
            </a:r>
            <a:r>
              <a:rPr sz="2800" b="1" spc="-70" dirty="0">
                <a:solidFill>
                  <a:srgbClr val="5C6670"/>
                </a:solidFill>
                <a:latin typeface="Calibri"/>
                <a:cs typeface="Calibri"/>
              </a:rPr>
              <a:t> </a:t>
            </a:r>
            <a:r>
              <a:rPr sz="2800" b="1" spc="-25" dirty="0">
                <a:solidFill>
                  <a:srgbClr val="5C6670"/>
                </a:solidFill>
                <a:latin typeface="Calibri"/>
                <a:cs typeface="Calibri"/>
              </a:rPr>
              <a:t>and</a:t>
            </a:r>
            <a:endParaRPr sz="2800">
              <a:latin typeface="Calibri"/>
              <a:cs typeface="Calibri"/>
            </a:endParaRPr>
          </a:p>
          <a:p>
            <a:pPr marL="469900" marR="1010919" indent="-457834">
              <a:lnSpc>
                <a:spcPts val="3360"/>
              </a:lnSpc>
              <a:spcBef>
                <a:spcPts val="660"/>
              </a:spcBef>
              <a:buClr>
                <a:srgbClr val="488BC9"/>
              </a:buClr>
              <a:buSzPct val="108928"/>
              <a:buAutoNum type="arabicPeriod"/>
              <a:tabLst>
                <a:tab pos="469900" algn="l"/>
              </a:tabLst>
            </a:pPr>
            <a:r>
              <a:rPr sz="2800" b="1" dirty="0">
                <a:solidFill>
                  <a:srgbClr val="5C6670"/>
                </a:solidFill>
                <a:latin typeface="Calibri"/>
                <a:cs typeface="Calibri"/>
              </a:rPr>
              <a:t>The</a:t>
            </a:r>
            <a:r>
              <a:rPr sz="2800" b="1" spc="-60" dirty="0">
                <a:solidFill>
                  <a:srgbClr val="5C6670"/>
                </a:solidFill>
                <a:latin typeface="Calibri"/>
                <a:cs typeface="Calibri"/>
              </a:rPr>
              <a:t> </a:t>
            </a:r>
            <a:r>
              <a:rPr sz="2800" b="1" dirty="0">
                <a:solidFill>
                  <a:srgbClr val="5C6670"/>
                </a:solidFill>
                <a:latin typeface="Calibri"/>
                <a:cs typeface="Calibri"/>
              </a:rPr>
              <a:t>standards</a:t>
            </a:r>
            <a:r>
              <a:rPr sz="2800" b="1" spc="-50" dirty="0">
                <a:solidFill>
                  <a:srgbClr val="5C6670"/>
                </a:solidFill>
                <a:latin typeface="Calibri"/>
                <a:cs typeface="Calibri"/>
              </a:rPr>
              <a:t> </a:t>
            </a:r>
            <a:r>
              <a:rPr sz="2800" b="1" dirty="0">
                <a:solidFill>
                  <a:srgbClr val="5C6670"/>
                </a:solidFill>
                <a:latin typeface="Calibri"/>
                <a:cs typeface="Calibri"/>
              </a:rPr>
              <a:t>are</a:t>
            </a:r>
            <a:r>
              <a:rPr sz="2800" b="1" spc="-50" dirty="0">
                <a:solidFill>
                  <a:srgbClr val="5C6670"/>
                </a:solidFill>
                <a:latin typeface="Calibri"/>
                <a:cs typeface="Calibri"/>
              </a:rPr>
              <a:t> </a:t>
            </a:r>
            <a:r>
              <a:rPr sz="2800" b="1" dirty="0">
                <a:solidFill>
                  <a:srgbClr val="5C6670"/>
                </a:solidFill>
                <a:latin typeface="Calibri"/>
                <a:cs typeface="Calibri"/>
              </a:rPr>
              <a:t>aligned</a:t>
            </a:r>
            <a:r>
              <a:rPr sz="2800" b="1" spc="-35" dirty="0">
                <a:solidFill>
                  <a:srgbClr val="5C6670"/>
                </a:solidFill>
                <a:latin typeface="Calibri"/>
                <a:cs typeface="Calibri"/>
              </a:rPr>
              <a:t> </a:t>
            </a:r>
            <a:r>
              <a:rPr sz="2800" b="1" dirty="0">
                <a:solidFill>
                  <a:srgbClr val="5C6670"/>
                </a:solidFill>
                <a:latin typeface="Calibri"/>
                <a:cs typeface="Calibri"/>
              </a:rPr>
              <a:t>with</a:t>
            </a:r>
            <a:r>
              <a:rPr sz="2800" b="1" spc="-70" dirty="0">
                <a:solidFill>
                  <a:srgbClr val="5C6670"/>
                </a:solidFill>
                <a:latin typeface="Calibri"/>
                <a:cs typeface="Calibri"/>
              </a:rPr>
              <a:t> </a:t>
            </a:r>
            <a:r>
              <a:rPr sz="2800" b="1" spc="-20" dirty="0">
                <a:solidFill>
                  <a:srgbClr val="5C6670"/>
                </a:solidFill>
                <a:latin typeface="Calibri"/>
                <a:cs typeface="Calibri"/>
              </a:rPr>
              <a:t>credit-</a:t>
            </a:r>
            <a:r>
              <a:rPr sz="2800" b="1" spc="-10" dirty="0">
                <a:solidFill>
                  <a:srgbClr val="5C6670"/>
                </a:solidFill>
                <a:latin typeface="Calibri"/>
                <a:cs typeface="Calibri"/>
              </a:rPr>
              <a:t>bearing coursework</a:t>
            </a:r>
            <a:r>
              <a:rPr sz="2800" b="1" spc="-70" dirty="0">
                <a:solidFill>
                  <a:srgbClr val="5C6670"/>
                </a:solidFill>
                <a:latin typeface="Calibri"/>
                <a:cs typeface="Calibri"/>
              </a:rPr>
              <a:t> </a:t>
            </a:r>
            <a:r>
              <a:rPr sz="2800" b="1" dirty="0">
                <a:solidFill>
                  <a:srgbClr val="5C6670"/>
                </a:solidFill>
                <a:latin typeface="Calibri"/>
                <a:cs typeface="Calibri"/>
              </a:rPr>
              <a:t>and</a:t>
            </a:r>
            <a:r>
              <a:rPr sz="2800" b="1" spc="-90" dirty="0">
                <a:solidFill>
                  <a:srgbClr val="5C6670"/>
                </a:solidFill>
                <a:latin typeface="Calibri"/>
                <a:cs typeface="Calibri"/>
              </a:rPr>
              <a:t> </a:t>
            </a:r>
            <a:r>
              <a:rPr sz="2800" b="1" dirty="0">
                <a:solidFill>
                  <a:srgbClr val="5C6670"/>
                </a:solidFill>
                <a:latin typeface="Calibri"/>
                <a:cs typeface="Calibri"/>
              </a:rPr>
              <a:t>state</a:t>
            </a:r>
            <a:r>
              <a:rPr sz="2800" b="1" spc="-70" dirty="0">
                <a:solidFill>
                  <a:srgbClr val="5C6670"/>
                </a:solidFill>
                <a:latin typeface="Calibri"/>
                <a:cs typeface="Calibri"/>
              </a:rPr>
              <a:t> </a:t>
            </a:r>
            <a:r>
              <a:rPr sz="2800" b="1" dirty="0">
                <a:solidFill>
                  <a:srgbClr val="5C6670"/>
                </a:solidFill>
                <a:latin typeface="Calibri"/>
                <a:cs typeface="Calibri"/>
              </a:rPr>
              <a:t>career</a:t>
            </a:r>
            <a:r>
              <a:rPr sz="2800" b="1" spc="-60" dirty="0">
                <a:solidFill>
                  <a:srgbClr val="5C6670"/>
                </a:solidFill>
                <a:latin typeface="Calibri"/>
                <a:cs typeface="Calibri"/>
              </a:rPr>
              <a:t> </a:t>
            </a:r>
            <a:r>
              <a:rPr sz="2800" b="1" dirty="0">
                <a:solidFill>
                  <a:srgbClr val="5C6670"/>
                </a:solidFill>
                <a:latin typeface="Calibri"/>
                <a:cs typeface="Calibri"/>
              </a:rPr>
              <a:t>and</a:t>
            </a:r>
            <a:r>
              <a:rPr sz="2800" b="1" spc="-85" dirty="0">
                <a:solidFill>
                  <a:srgbClr val="5C6670"/>
                </a:solidFill>
                <a:latin typeface="Calibri"/>
                <a:cs typeface="Calibri"/>
              </a:rPr>
              <a:t> </a:t>
            </a:r>
            <a:r>
              <a:rPr sz="2800" b="1" spc="-10" dirty="0">
                <a:solidFill>
                  <a:srgbClr val="5C6670"/>
                </a:solidFill>
                <a:latin typeface="Calibri"/>
                <a:cs typeface="Calibri"/>
              </a:rPr>
              <a:t>technical </a:t>
            </a:r>
            <a:r>
              <a:rPr sz="2800" b="1" dirty="0">
                <a:solidFill>
                  <a:srgbClr val="5C6670"/>
                </a:solidFill>
                <a:latin typeface="Calibri"/>
                <a:cs typeface="Calibri"/>
              </a:rPr>
              <a:t>education</a:t>
            </a:r>
            <a:r>
              <a:rPr sz="2800" b="1" spc="-110" dirty="0">
                <a:solidFill>
                  <a:srgbClr val="5C6670"/>
                </a:solidFill>
                <a:latin typeface="Calibri"/>
                <a:cs typeface="Calibri"/>
              </a:rPr>
              <a:t> </a:t>
            </a:r>
            <a:r>
              <a:rPr sz="2800" b="1" spc="-10" dirty="0">
                <a:solidFill>
                  <a:srgbClr val="5C6670"/>
                </a:solidFill>
                <a:latin typeface="Calibri"/>
                <a:cs typeface="Calibri"/>
              </a:rPr>
              <a:t>standards</a:t>
            </a:r>
            <a:endParaRPr sz="2800">
              <a:latin typeface="Calibri"/>
              <a:cs typeface="Calibri"/>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a:extLst>
              <a:ext uri="{C183D7F6-B498-43B3-948B-1728B52AA6E4}">
                <adec:decorative xmlns:adec="http://schemas.microsoft.com/office/drawing/2017/decorative" val="1"/>
              </a:ext>
            </a:extLst>
          </p:cNvPr>
          <p:cNvSpPr txBox="1"/>
          <p:nvPr/>
        </p:nvSpPr>
        <p:spPr>
          <a:xfrm>
            <a:off x="459738" y="1521966"/>
            <a:ext cx="8108315" cy="4926965"/>
          </a:xfrm>
          <a:prstGeom prst="rect">
            <a:avLst/>
          </a:prstGeom>
        </p:spPr>
        <p:txBody>
          <a:bodyPr vert="horz" wrap="square" lIns="0" tIns="85725" rIns="0" bIns="0" rtlCol="0">
            <a:spAutoFit/>
          </a:bodyPr>
          <a:lstStyle/>
          <a:p>
            <a:pPr marL="12700">
              <a:lnSpc>
                <a:spcPct val="100000"/>
              </a:lnSpc>
              <a:spcBef>
                <a:spcPts val="675"/>
              </a:spcBef>
            </a:pPr>
            <a:r>
              <a:rPr sz="2400" b="1" spc="-10" dirty="0">
                <a:solidFill>
                  <a:srgbClr val="5C6670"/>
                </a:solidFill>
                <a:latin typeface="Calibri"/>
                <a:cs typeface="Calibri"/>
              </a:rPr>
              <a:t>Requirements</a:t>
            </a:r>
            <a:r>
              <a:rPr sz="2400" b="1" spc="-60" dirty="0">
                <a:solidFill>
                  <a:srgbClr val="5C6670"/>
                </a:solidFill>
                <a:latin typeface="Calibri"/>
                <a:cs typeface="Calibri"/>
              </a:rPr>
              <a:t> </a:t>
            </a:r>
            <a:r>
              <a:rPr sz="2400" b="1" dirty="0">
                <a:solidFill>
                  <a:srgbClr val="5C6670"/>
                </a:solidFill>
                <a:latin typeface="Calibri"/>
                <a:cs typeface="Calibri"/>
              </a:rPr>
              <a:t>to</a:t>
            </a:r>
            <a:r>
              <a:rPr sz="2400" b="1" spc="-65" dirty="0">
                <a:solidFill>
                  <a:srgbClr val="5C6670"/>
                </a:solidFill>
                <a:latin typeface="Calibri"/>
                <a:cs typeface="Calibri"/>
              </a:rPr>
              <a:t> </a:t>
            </a:r>
            <a:r>
              <a:rPr sz="2400" b="1" spc="-10" dirty="0">
                <a:solidFill>
                  <a:srgbClr val="5C6670"/>
                </a:solidFill>
                <a:latin typeface="Calibri"/>
                <a:cs typeface="Calibri"/>
              </a:rPr>
              <a:t>address:</a:t>
            </a:r>
            <a:endParaRPr sz="2400">
              <a:latin typeface="Calibri"/>
              <a:cs typeface="Calibri"/>
            </a:endParaRPr>
          </a:p>
          <a:p>
            <a:pPr marL="12700">
              <a:lnSpc>
                <a:spcPct val="100000"/>
              </a:lnSpc>
              <a:spcBef>
                <a:spcPts val="575"/>
              </a:spcBef>
            </a:pPr>
            <a:r>
              <a:rPr sz="2400" b="1" dirty="0">
                <a:solidFill>
                  <a:srgbClr val="5C6670"/>
                </a:solidFill>
                <a:latin typeface="Calibri"/>
                <a:cs typeface="Calibri"/>
              </a:rPr>
              <a:t>The</a:t>
            </a:r>
            <a:r>
              <a:rPr sz="2400" b="1" spc="-65" dirty="0">
                <a:solidFill>
                  <a:srgbClr val="5C6670"/>
                </a:solidFill>
                <a:latin typeface="Calibri"/>
                <a:cs typeface="Calibri"/>
              </a:rPr>
              <a:t> </a:t>
            </a:r>
            <a:r>
              <a:rPr sz="2400" b="1" spc="-10" dirty="0">
                <a:solidFill>
                  <a:srgbClr val="5C6670"/>
                </a:solidFill>
                <a:latin typeface="Calibri"/>
                <a:cs typeface="Calibri"/>
              </a:rPr>
              <a:t>alternative</a:t>
            </a:r>
            <a:r>
              <a:rPr sz="2400" b="1" spc="-55" dirty="0">
                <a:solidFill>
                  <a:srgbClr val="5C6670"/>
                </a:solidFill>
                <a:latin typeface="Calibri"/>
                <a:cs typeface="Calibri"/>
              </a:rPr>
              <a:t> </a:t>
            </a:r>
            <a:r>
              <a:rPr sz="2400" b="1" spc="-10" dirty="0">
                <a:solidFill>
                  <a:srgbClr val="5C6670"/>
                </a:solidFill>
                <a:latin typeface="Calibri"/>
                <a:cs typeface="Calibri"/>
              </a:rPr>
              <a:t>achievement</a:t>
            </a:r>
            <a:r>
              <a:rPr sz="2400" b="1" spc="-70" dirty="0">
                <a:solidFill>
                  <a:srgbClr val="5C6670"/>
                </a:solidFill>
                <a:latin typeface="Calibri"/>
                <a:cs typeface="Calibri"/>
              </a:rPr>
              <a:t> </a:t>
            </a:r>
            <a:r>
              <a:rPr sz="2400" b="1" spc="-10" dirty="0">
                <a:solidFill>
                  <a:srgbClr val="5C6670"/>
                </a:solidFill>
                <a:latin typeface="Calibri"/>
                <a:cs typeface="Calibri"/>
              </a:rPr>
              <a:t>standards</a:t>
            </a:r>
            <a:r>
              <a:rPr sz="2400" b="1" spc="-55" dirty="0">
                <a:solidFill>
                  <a:srgbClr val="5C6670"/>
                </a:solidFill>
                <a:latin typeface="Calibri"/>
                <a:cs typeface="Calibri"/>
              </a:rPr>
              <a:t> </a:t>
            </a:r>
            <a:r>
              <a:rPr sz="2400" b="1" spc="-10" dirty="0">
                <a:solidFill>
                  <a:srgbClr val="5C6670"/>
                </a:solidFill>
                <a:latin typeface="Calibri"/>
                <a:cs typeface="Calibri"/>
              </a:rPr>
              <a:t>must…</a:t>
            </a:r>
            <a:endParaRPr sz="2400">
              <a:latin typeface="Calibri"/>
              <a:cs typeface="Calibri"/>
            </a:endParaRPr>
          </a:p>
          <a:p>
            <a:pPr marL="469265" indent="-456565">
              <a:lnSpc>
                <a:spcPct val="100000"/>
              </a:lnSpc>
              <a:spcBef>
                <a:spcPts val="325"/>
              </a:spcBef>
              <a:buClr>
                <a:srgbClr val="488BC9"/>
              </a:buClr>
              <a:buSzPct val="110416"/>
              <a:buAutoNum type="arabicPeriod"/>
              <a:tabLst>
                <a:tab pos="469265" algn="l"/>
              </a:tabLst>
            </a:pPr>
            <a:r>
              <a:rPr sz="2400" b="1" dirty="0">
                <a:solidFill>
                  <a:srgbClr val="5C6670"/>
                </a:solidFill>
                <a:latin typeface="Calibri"/>
                <a:cs typeface="Calibri"/>
              </a:rPr>
              <a:t>Be</a:t>
            </a:r>
            <a:r>
              <a:rPr sz="2400" b="1" spc="-65" dirty="0">
                <a:solidFill>
                  <a:srgbClr val="5C6670"/>
                </a:solidFill>
                <a:latin typeface="Calibri"/>
                <a:cs typeface="Calibri"/>
              </a:rPr>
              <a:t> </a:t>
            </a:r>
            <a:r>
              <a:rPr sz="2400" b="1" dirty="0">
                <a:solidFill>
                  <a:srgbClr val="5C6670"/>
                </a:solidFill>
                <a:latin typeface="Calibri"/>
                <a:cs typeface="Calibri"/>
              </a:rPr>
              <a:t>aligned</a:t>
            </a:r>
            <a:r>
              <a:rPr sz="2400" b="1" spc="-65" dirty="0">
                <a:solidFill>
                  <a:srgbClr val="5C6670"/>
                </a:solidFill>
                <a:latin typeface="Calibri"/>
                <a:cs typeface="Calibri"/>
              </a:rPr>
              <a:t> </a:t>
            </a:r>
            <a:r>
              <a:rPr sz="2400" b="1" dirty="0">
                <a:solidFill>
                  <a:srgbClr val="5C6670"/>
                </a:solidFill>
                <a:latin typeface="Calibri"/>
                <a:cs typeface="Calibri"/>
              </a:rPr>
              <a:t>with</a:t>
            </a:r>
            <a:r>
              <a:rPr sz="2400" b="1" spc="-60" dirty="0">
                <a:solidFill>
                  <a:srgbClr val="5C6670"/>
                </a:solidFill>
                <a:latin typeface="Calibri"/>
                <a:cs typeface="Calibri"/>
              </a:rPr>
              <a:t> </a:t>
            </a:r>
            <a:r>
              <a:rPr sz="2400" b="1" dirty="0">
                <a:solidFill>
                  <a:srgbClr val="5C6670"/>
                </a:solidFill>
                <a:latin typeface="Calibri"/>
                <a:cs typeface="Calibri"/>
              </a:rPr>
              <a:t>the</a:t>
            </a:r>
            <a:r>
              <a:rPr sz="2400" b="1" spc="-50" dirty="0">
                <a:solidFill>
                  <a:srgbClr val="5C6670"/>
                </a:solidFill>
                <a:latin typeface="Calibri"/>
                <a:cs typeface="Calibri"/>
              </a:rPr>
              <a:t> </a:t>
            </a:r>
            <a:r>
              <a:rPr sz="2400" b="1" spc="-10" dirty="0">
                <a:solidFill>
                  <a:srgbClr val="5C6670"/>
                </a:solidFill>
                <a:latin typeface="Calibri"/>
                <a:cs typeface="Calibri"/>
              </a:rPr>
              <a:t>state</a:t>
            </a:r>
            <a:r>
              <a:rPr sz="2400" b="1" spc="-50" dirty="0">
                <a:solidFill>
                  <a:srgbClr val="5C6670"/>
                </a:solidFill>
                <a:latin typeface="Calibri"/>
                <a:cs typeface="Calibri"/>
              </a:rPr>
              <a:t> </a:t>
            </a:r>
            <a:r>
              <a:rPr sz="2400" b="1" dirty="0">
                <a:solidFill>
                  <a:srgbClr val="5C6670"/>
                </a:solidFill>
                <a:latin typeface="Calibri"/>
                <a:cs typeface="Calibri"/>
              </a:rPr>
              <a:t>academic</a:t>
            </a:r>
            <a:r>
              <a:rPr sz="2400" b="1" spc="-80" dirty="0">
                <a:solidFill>
                  <a:srgbClr val="5C6670"/>
                </a:solidFill>
                <a:latin typeface="Calibri"/>
                <a:cs typeface="Calibri"/>
              </a:rPr>
              <a:t> </a:t>
            </a:r>
            <a:r>
              <a:rPr sz="2400" b="1" spc="-10" dirty="0">
                <a:solidFill>
                  <a:srgbClr val="5C6670"/>
                </a:solidFill>
                <a:latin typeface="Calibri"/>
                <a:cs typeface="Calibri"/>
              </a:rPr>
              <a:t>standards</a:t>
            </a:r>
            <a:endParaRPr sz="2400">
              <a:latin typeface="Calibri"/>
              <a:cs typeface="Calibri"/>
            </a:endParaRPr>
          </a:p>
          <a:p>
            <a:pPr marL="469265" indent="-456565">
              <a:lnSpc>
                <a:spcPct val="100000"/>
              </a:lnSpc>
              <a:spcBef>
                <a:spcPts val="275"/>
              </a:spcBef>
              <a:buClr>
                <a:srgbClr val="488BC9"/>
              </a:buClr>
              <a:buSzPct val="110416"/>
              <a:buAutoNum type="arabicPeriod"/>
              <a:tabLst>
                <a:tab pos="469265" algn="l"/>
              </a:tabLst>
            </a:pPr>
            <a:r>
              <a:rPr sz="2400" b="1" dirty="0">
                <a:solidFill>
                  <a:srgbClr val="5C6670"/>
                </a:solidFill>
                <a:latin typeface="Calibri"/>
                <a:cs typeface="Calibri"/>
              </a:rPr>
              <a:t>Promote</a:t>
            </a:r>
            <a:r>
              <a:rPr sz="2400" b="1" spc="-80" dirty="0">
                <a:solidFill>
                  <a:srgbClr val="5C6670"/>
                </a:solidFill>
                <a:latin typeface="Calibri"/>
                <a:cs typeface="Calibri"/>
              </a:rPr>
              <a:t> </a:t>
            </a:r>
            <a:r>
              <a:rPr sz="2400" b="1" dirty="0">
                <a:solidFill>
                  <a:srgbClr val="5C6670"/>
                </a:solidFill>
                <a:latin typeface="Calibri"/>
                <a:cs typeface="Calibri"/>
              </a:rPr>
              <a:t>access</a:t>
            </a:r>
            <a:r>
              <a:rPr sz="2400" b="1" spc="-75" dirty="0">
                <a:solidFill>
                  <a:srgbClr val="5C6670"/>
                </a:solidFill>
                <a:latin typeface="Calibri"/>
                <a:cs typeface="Calibri"/>
              </a:rPr>
              <a:t> </a:t>
            </a:r>
            <a:r>
              <a:rPr sz="2400" b="1" dirty="0">
                <a:solidFill>
                  <a:srgbClr val="5C6670"/>
                </a:solidFill>
                <a:latin typeface="Calibri"/>
                <a:cs typeface="Calibri"/>
              </a:rPr>
              <a:t>to</a:t>
            </a:r>
            <a:r>
              <a:rPr sz="2400" b="1" spc="-55" dirty="0">
                <a:solidFill>
                  <a:srgbClr val="5C6670"/>
                </a:solidFill>
                <a:latin typeface="Calibri"/>
                <a:cs typeface="Calibri"/>
              </a:rPr>
              <a:t> </a:t>
            </a:r>
            <a:r>
              <a:rPr sz="2400" b="1" dirty="0">
                <a:solidFill>
                  <a:srgbClr val="5C6670"/>
                </a:solidFill>
                <a:latin typeface="Calibri"/>
                <a:cs typeface="Calibri"/>
              </a:rPr>
              <a:t>the</a:t>
            </a:r>
            <a:r>
              <a:rPr sz="2400" b="1" spc="-50" dirty="0">
                <a:solidFill>
                  <a:srgbClr val="5C6670"/>
                </a:solidFill>
                <a:latin typeface="Calibri"/>
                <a:cs typeface="Calibri"/>
              </a:rPr>
              <a:t> </a:t>
            </a:r>
            <a:r>
              <a:rPr sz="2400" b="1" spc="-10" dirty="0">
                <a:solidFill>
                  <a:srgbClr val="5C6670"/>
                </a:solidFill>
                <a:latin typeface="Calibri"/>
                <a:cs typeface="Calibri"/>
              </a:rPr>
              <a:t>general</a:t>
            </a:r>
            <a:r>
              <a:rPr sz="2400" b="1" spc="-75" dirty="0">
                <a:solidFill>
                  <a:srgbClr val="5C6670"/>
                </a:solidFill>
                <a:latin typeface="Calibri"/>
                <a:cs typeface="Calibri"/>
              </a:rPr>
              <a:t> </a:t>
            </a:r>
            <a:r>
              <a:rPr sz="2400" b="1" dirty="0">
                <a:solidFill>
                  <a:srgbClr val="5C6670"/>
                </a:solidFill>
                <a:latin typeface="Calibri"/>
                <a:cs typeface="Calibri"/>
              </a:rPr>
              <a:t>education</a:t>
            </a:r>
            <a:r>
              <a:rPr sz="2400" b="1" spc="-70" dirty="0">
                <a:solidFill>
                  <a:srgbClr val="5C6670"/>
                </a:solidFill>
                <a:latin typeface="Calibri"/>
                <a:cs typeface="Calibri"/>
              </a:rPr>
              <a:t> </a:t>
            </a:r>
            <a:r>
              <a:rPr sz="2400" b="1" spc="-10" dirty="0">
                <a:solidFill>
                  <a:srgbClr val="5C6670"/>
                </a:solidFill>
                <a:latin typeface="Calibri"/>
                <a:cs typeface="Calibri"/>
              </a:rPr>
              <a:t>curriculum</a:t>
            </a:r>
            <a:endParaRPr sz="2400">
              <a:latin typeface="Calibri"/>
              <a:cs typeface="Calibri"/>
            </a:endParaRPr>
          </a:p>
          <a:p>
            <a:pPr marL="469900" marR="583565" indent="-457200">
              <a:lnSpc>
                <a:spcPts val="2880"/>
              </a:lnSpc>
              <a:spcBef>
                <a:spcPts val="625"/>
              </a:spcBef>
              <a:buClr>
                <a:srgbClr val="488BC9"/>
              </a:buClr>
              <a:buSzPct val="110416"/>
              <a:buAutoNum type="arabicPeriod"/>
              <a:tabLst>
                <a:tab pos="469900" algn="l"/>
              </a:tabLst>
            </a:pPr>
            <a:r>
              <a:rPr sz="2400" b="1" dirty="0">
                <a:solidFill>
                  <a:srgbClr val="5C6670"/>
                </a:solidFill>
                <a:latin typeface="Calibri"/>
                <a:cs typeface="Calibri"/>
              </a:rPr>
              <a:t>Reflect</a:t>
            </a:r>
            <a:r>
              <a:rPr sz="2400" b="1" spc="-65" dirty="0">
                <a:solidFill>
                  <a:srgbClr val="5C6670"/>
                </a:solidFill>
                <a:latin typeface="Calibri"/>
                <a:cs typeface="Calibri"/>
              </a:rPr>
              <a:t> </a:t>
            </a:r>
            <a:r>
              <a:rPr sz="2400" b="1" spc="-10" dirty="0">
                <a:solidFill>
                  <a:srgbClr val="5C6670"/>
                </a:solidFill>
                <a:latin typeface="Calibri"/>
                <a:cs typeface="Calibri"/>
              </a:rPr>
              <a:t>professional</a:t>
            </a:r>
            <a:r>
              <a:rPr sz="2400" b="1" spc="-85" dirty="0">
                <a:solidFill>
                  <a:srgbClr val="5C6670"/>
                </a:solidFill>
                <a:latin typeface="Calibri"/>
                <a:cs typeface="Calibri"/>
              </a:rPr>
              <a:t> </a:t>
            </a:r>
            <a:r>
              <a:rPr sz="2400" b="1" dirty="0">
                <a:solidFill>
                  <a:srgbClr val="5C6670"/>
                </a:solidFill>
                <a:latin typeface="Calibri"/>
                <a:cs typeface="Calibri"/>
              </a:rPr>
              <a:t>judgment</a:t>
            </a:r>
            <a:r>
              <a:rPr sz="2400" b="1" spc="-50" dirty="0">
                <a:solidFill>
                  <a:srgbClr val="5C6670"/>
                </a:solidFill>
                <a:latin typeface="Calibri"/>
                <a:cs typeface="Calibri"/>
              </a:rPr>
              <a:t> </a:t>
            </a:r>
            <a:r>
              <a:rPr sz="2400" b="1" dirty="0">
                <a:solidFill>
                  <a:srgbClr val="5C6670"/>
                </a:solidFill>
                <a:latin typeface="Calibri"/>
                <a:cs typeface="Calibri"/>
              </a:rPr>
              <a:t>as</a:t>
            </a:r>
            <a:r>
              <a:rPr sz="2400" b="1" spc="-60" dirty="0">
                <a:solidFill>
                  <a:srgbClr val="5C6670"/>
                </a:solidFill>
                <a:latin typeface="Calibri"/>
                <a:cs typeface="Calibri"/>
              </a:rPr>
              <a:t> </a:t>
            </a:r>
            <a:r>
              <a:rPr sz="2400" b="1" dirty="0">
                <a:solidFill>
                  <a:srgbClr val="5C6670"/>
                </a:solidFill>
                <a:latin typeface="Calibri"/>
                <a:cs typeface="Calibri"/>
              </a:rPr>
              <a:t>to</a:t>
            </a:r>
            <a:r>
              <a:rPr sz="2400" b="1" spc="-55" dirty="0">
                <a:solidFill>
                  <a:srgbClr val="5C6670"/>
                </a:solidFill>
                <a:latin typeface="Calibri"/>
                <a:cs typeface="Calibri"/>
              </a:rPr>
              <a:t> </a:t>
            </a:r>
            <a:r>
              <a:rPr sz="2400" b="1" dirty="0">
                <a:solidFill>
                  <a:srgbClr val="5C6670"/>
                </a:solidFill>
                <a:latin typeface="Calibri"/>
                <a:cs typeface="Calibri"/>
              </a:rPr>
              <a:t>the</a:t>
            </a:r>
            <a:r>
              <a:rPr sz="2400" b="1" spc="-50" dirty="0">
                <a:solidFill>
                  <a:srgbClr val="5C6670"/>
                </a:solidFill>
                <a:latin typeface="Calibri"/>
                <a:cs typeface="Calibri"/>
              </a:rPr>
              <a:t> </a:t>
            </a:r>
            <a:r>
              <a:rPr sz="2400" b="1" dirty="0">
                <a:solidFill>
                  <a:srgbClr val="5C6670"/>
                </a:solidFill>
                <a:latin typeface="Calibri"/>
                <a:cs typeface="Calibri"/>
              </a:rPr>
              <a:t>highest</a:t>
            </a:r>
            <a:r>
              <a:rPr sz="2400" b="1" spc="-55" dirty="0">
                <a:solidFill>
                  <a:srgbClr val="5C6670"/>
                </a:solidFill>
                <a:latin typeface="Calibri"/>
                <a:cs typeface="Calibri"/>
              </a:rPr>
              <a:t> </a:t>
            </a:r>
            <a:r>
              <a:rPr sz="2400" b="1" spc="-10" dirty="0">
                <a:solidFill>
                  <a:srgbClr val="5C6670"/>
                </a:solidFill>
                <a:latin typeface="Calibri"/>
                <a:cs typeface="Calibri"/>
              </a:rPr>
              <a:t>possible standards</a:t>
            </a:r>
            <a:r>
              <a:rPr sz="2400" b="1" spc="-65" dirty="0">
                <a:solidFill>
                  <a:srgbClr val="5C6670"/>
                </a:solidFill>
                <a:latin typeface="Calibri"/>
                <a:cs typeface="Calibri"/>
              </a:rPr>
              <a:t> </a:t>
            </a:r>
            <a:r>
              <a:rPr sz="2400" b="1" dirty="0">
                <a:solidFill>
                  <a:srgbClr val="5C6670"/>
                </a:solidFill>
                <a:latin typeface="Calibri"/>
                <a:cs typeface="Calibri"/>
              </a:rPr>
              <a:t>achievable</a:t>
            </a:r>
            <a:r>
              <a:rPr sz="2400" b="1" spc="-65" dirty="0">
                <a:solidFill>
                  <a:srgbClr val="5C6670"/>
                </a:solidFill>
                <a:latin typeface="Calibri"/>
                <a:cs typeface="Calibri"/>
              </a:rPr>
              <a:t> </a:t>
            </a:r>
            <a:r>
              <a:rPr sz="2400" b="1" dirty="0">
                <a:solidFill>
                  <a:srgbClr val="5C6670"/>
                </a:solidFill>
                <a:latin typeface="Calibri"/>
                <a:cs typeface="Calibri"/>
              </a:rPr>
              <a:t>by</a:t>
            </a:r>
            <a:r>
              <a:rPr sz="2400" b="1" spc="-85" dirty="0">
                <a:solidFill>
                  <a:srgbClr val="5C6670"/>
                </a:solidFill>
                <a:latin typeface="Calibri"/>
                <a:cs typeface="Calibri"/>
              </a:rPr>
              <a:t> </a:t>
            </a:r>
            <a:r>
              <a:rPr sz="2400" b="1" dirty="0">
                <a:solidFill>
                  <a:srgbClr val="5C6670"/>
                </a:solidFill>
                <a:latin typeface="Calibri"/>
                <a:cs typeface="Calibri"/>
              </a:rPr>
              <a:t>such</a:t>
            </a:r>
            <a:r>
              <a:rPr sz="2400" b="1" spc="-75" dirty="0">
                <a:solidFill>
                  <a:srgbClr val="5C6670"/>
                </a:solidFill>
                <a:latin typeface="Calibri"/>
                <a:cs typeface="Calibri"/>
              </a:rPr>
              <a:t> </a:t>
            </a:r>
            <a:r>
              <a:rPr sz="2400" b="1" spc="-10" dirty="0">
                <a:solidFill>
                  <a:srgbClr val="5C6670"/>
                </a:solidFill>
                <a:latin typeface="Calibri"/>
                <a:cs typeface="Calibri"/>
              </a:rPr>
              <a:t>students</a:t>
            </a:r>
            <a:endParaRPr sz="2400">
              <a:latin typeface="Calibri"/>
              <a:cs typeface="Calibri"/>
            </a:endParaRPr>
          </a:p>
          <a:p>
            <a:pPr marL="469900" marR="247650" indent="-457200" algn="just">
              <a:lnSpc>
                <a:spcPts val="2880"/>
              </a:lnSpc>
              <a:spcBef>
                <a:spcPts val="575"/>
              </a:spcBef>
              <a:buClr>
                <a:srgbClr val="488BC9"/>
              </a:buClr>
              <a:buSzPct val="110416"/>
              <a:buAutoNum type="arabicPeriod"/>
              <a:tabLst>
                <a:tab pos="469900" algn="l"/>
              </a:tabLst>
            </a:pPr>
            <a:r>
              <a:rPr sz="2400" b="1" dirty="0">
                <a:solidFill>
                  <a:srgbClr val="5C6670"/>
                </a:solidFill>
                <a:latin typeface="Calibri"/>
                <a:cs typeface="Calibri"/>
              </a:rPr>
              <a:t>Be</a:t>
            </a:r>
            <a:r>
              <a:rPr sz="2400" b="1" spc="-55" dirty="0">
                <a:solidFill>
                  <a:srgbClr val="5C6670"/>
                </a:solidFill>
                <a:latin typeface="Calibri"/>
                <a:cs typeface="Calibri"/>
              </a:rPr>
              <a:t> </a:t>
            </a:r>
            <a:r>
              <a:rPr sz="2400" b="1" spc="-10" dirty="0">
                <a:solidFill>
                  <a:srgbClr val="5C6670"/>
                </a:solidFill>
                <a:latin typeface="Calibri"/>
                <a:cs typeface="Calibri"/>
              </a:rPr>
              <a:t>designated</a:t>
            </a:r>
            <a:r>
              <a:rPr sz="2400" b="1" spc="-45" dirty="0">
                <a:solidFill>
                  <a:srgbClr val="5C6670"/>
                </a:solidFill>
                <a:latin typeface="Calibri"/>
                <a:cs typeface="Calibri"/>
              </a:rPr>
              <a:t> </a:t>
            </a:r>
            <a:r>
              <a:rPr sz="2400" b="1" dirty="0">
                <a:solidFill>
                  <a:srgbClr val="5C6670"/>
                </a:solidFill>
                <a:latin typeface="Calibri"/>
                <a:cs typeface="Calibri"/>
              </a:rPr>
              <a:t>in</a:t>
            </a:r>
            <a:r>
              <a:rPr sz="2400" b="1" spc="-45" dirty="0">
                <a:solidFill>
                  <a:srgbClr val="5C6670"/>
                </a:solidFill>
                <a:latin typeface="Calibri"/>
                <a:cs typeface="Calibri"/>
              </a:rPr>
              <a:t> </a:t>
            </a:r>
            <a:r>
              <a:rPr sz="2400" b="1" dirty="0">
                <a:solidFill>
                  <a:srgbClr val="5C6670"/>
                </a:solidFill>
                <a:latin typeface="Calibri"/>
                <a:cs typeface="Calibri"/>
              </a:rPr>
              <a:t>the</a:t>
            </a:r>
            <a:r>
              <a:rPr sz="2400" b="1" spc="-50" dirty="0">
                <a:solidFill>
                  <a:srgbClr val="5C6670"/>
                </a:solidFill>
                <a:latin typeface="Calibri"/>
                <a:cs typeface="Calibri"/>
              </a:rPr>
              <a:t> </a:t>
            </a:r>
            <a:r>
              <a:rPr sz="2400" b="1" spc="-10" dirty="0">
                <a:solidFill>
                  <a:srgbClr val="5C6670"/>
                </a:solidFill>
                <a:latin typeface="Calibri"/>
                <a:cs typeface="Calibri"/>
              </a:rPr>
              <a:t>individualized</a:t>
            </a:r>
            <a:r>
              <a:rPr sz="2400" b="1" spc="-45" dirty="0">
                <a:solidFill>
                  <a:srgbClr val="5C6670"/>
                </a:solidFill>
                <a:latin typeface="Calibri"/>
                <a:cs typeface="Calibri"/>
              </a:rPr>
              <a:t> </a:t>
            </a:r>
            <a:r>
              <a:rPr sz="2400" b="1" dirty="0">
                <a:solidFill>
                  <a:srgbClr val="5C6670"/>
                </a:solidFill>
                <a:latin typeface="Calibri"/>
                <a:cs typeface="Calibri"/>
              </a:rPr>
              <a:t>education</a:t>
            </a:r>
            <a:r>
              <a:rPr sz="2400" b="1" spc="-60" dirty="0">
                <a:solidFill>
                  <a:srgbClr val="5C6670"/>
                </a:solidFill>
                <a:latin typeface="Calibri"/>
                <a:cs typeface="Calibri"/>
              </a:rPr>
              <a:t> </a:t>
            </a:r>
            <a:r>
              <a:rPr sz="2400" b="1" dirty="0">
                <a:solidFill>
                  <a:srgbClr val="5C6670"/>
                </a:solidFill>
                <a:latin typeface="Calibri"/>
                <a:cs typeface="Calibri"/>
              </a:rPr>
              <a:t>program</a:t>
            </a:r>
            <a:r>
              <a:rPr sz="2400" b="1" spc="-85" dirty="0">
                <a:solidFill>
                  <a:srgbClr val="5C6670"/>
                </a:solidFill>
                <a:latin typeface="Calibri"/>
                <a:cs typeface="Calibri"/>
              </a:rPr>
              <a:t> </a:t>
            </a:r>
            <a:r>
              <a:rPr sz="2400" b="1" spc="-25" dirty="0">
                <a:solidFill>
                  <a:srgbClr val="5C6670"/>
                </a:solidFill>
                <a:latin typeface="Calibri"/>
                <a:cs typeface="Calibri"/>
              </a:rPr>
              <a:t>for </a:t>
            </a:r>
            <a:r>
              <a:rPr sz="2400" b="1" dirty="0">
                <a:solidFill>
                  <a:srgbClr val="5C6670"/>
                </a:solidFill>
                <a:latin typeface="Calibri"/>
                <a:cs typeface="Calibri"/>
              </a:rPr>
              <a:t>each</a:t>
            </a:r>
            <a:r>
              <a:rPr sz="2400" b="1" spc="-75" dirty="0">
                <a:solidFill>
                  <a:srgbClr val="5C6670"/>
                </a:solidFill>
                <a:latin typeface="Calibri"/>
                <a:cs typeface="Calibri"/>
              </a:rPr>
              <a:t> </a:t>
            </a:r>
            <a:r>
              <a:rPr sz="2400" b="1" dirty="0">
                <a:solidFill>
                  <a:srgbClr val="5C6670"/>
                </a:solidFill>
                <a:latin typeface="Calibri"/>
                <a:cs typeface="Calibri"/>
              </a:rPr>
              <a:t>such</a:t>
            </a:r>
            <a:r>
              <a:rPr sz="2400" b="1" spc="-60" dirty="0">
                <a:solidFill>
                  <a:srgbClr val="5C6670"/>
                </a:solidFill>
                <a:latin typeface="Calibri"/>
                <a:cs typeface="Calibri"/>
              </a:rPr>
              <a:t> </a:t>
            </a:r>
            <a:r>
              <a:rPr sz="2400" b="1" dirty="0">
                <a:solidFill>
                  <a:srgbClr val="5C6670"/>
                </a:solidFill>
                <a:latin typeface="Calibri"/>
                <a:cs typeface="Calibri"/>
              </a:rPr>
              <a:t>student</a:t>
            </a:r>
            <a:r>
              <a:rPr sz="2400" b="1" spc="-30" dirty="0">
                <a:solidFill>
                  <a:srgbClr val="5C6670"/>
                </a:solidFill>
                <a:latin typeface="Calibri"/>
                <a:cs typeface="Calibri"/>
              </a:rPr>
              <a:t> </a:t>
            </a:r>
            <a:r>
              <a:rPr sz="2400" b="1" dirty="0">
                <a:solidFill>
                  <a:srgbClr val="5C6670"/>
                </a:solidFill>
                <a:latin typeface="Calibri"/>
                <a:cs typeface="Calibri"/>
              </a:rPr>
              <a:t>as</a:t>
            </a:r>
            <a:r>
              <a:rPr sz="2400" b="1" spc="-55" dirty="0">
                <a:solidFill>
                  <a:srgbClr val="5C6670"/>
                </a:solidFill>
                <a:latin typeface="Calibri"/>
                <a:cs typeface="Calibri"/>
              </a:rPr>
              <a:t> </a:t>
            </a:r>
            <a:r>
              <a:rPr sz="2400" b="1" dirty="0">
                <a:solidFill>
                  <a:srgbClr val="5C6670"/>
                </a:solidFill>
                <a:latin typeface="Calibri"/>
                <a:cs typeface="Calibri"/>
              </a:rPr>
              <a:t>the</a:t>
            </a:r>
            <a:r>
              <a:rPr sz="2400" b="1" spc="-45" dirty="0">
                <a:solidFill>
                  <a:srgbClr val="5C6670"/>
                </a:solidFill>
                <a:latin typeface="Calibri"/>
                <a:cs typeface="Calibri"/>
              </a:rPr>
              <a:t> </a:t>
            </a:r>
            <a:r>
              <a:rPr sz="2400" b="1" dirty="0">
                <a:solidFill>
                  <a:srgbClr val="5C6670"/>
                </a:solidFill>
                <a:latin typeface="Calibri"/>
                <a:cs typeface="Calibri"/>
              </a:rPr>
              <a:t>academic</a:t>
            </a:r>
            <a:r>
              <a:rPr sz="2400" b="1" spc="-75" dirty="0">
                <a:solidFill>
                  <a:srgbClr val="5C6670"/>
                </a:solidFill>
                <a:latin typeface="Calibri"/>
                <a:cs typeface="Calibri"/>
              </a:rPr>
              <a:t> </a:t>
            </a:r>
            <a:r>
              <a:rPr sz="2400" b="1" spc="-10" dirty="0">
                <a:solidFill>
                  <a:srgbClr val="5C6670"/>
                </a:solidFill>
                <a:latin typeface="Calibri"/>
                <a:cs typeface="Calibri"/>
              </a:rPr>
              <a:t>achievement</a:t>
            </a:r>
            <a:r>
              <a:rPr sz="2400" b="1" spc="-60" dirty="0">
                <a:solidFill>
                  <a:srgbClr val="5C6670"/>
                </a:solidFill>
                <a:latin typeface="Calibri"/>
                <a:cs typeface="Calibri"/>
              </a:rPr>
              <a:t> </a:t>
            </a:r>
            <a:r>
              <a:rPr sz="2400" b="1" spc="-10" dirty="0">
                <a:solidFill>
                  <a:srgbClr val="5C6670"/>
                </a:solidFill>
                <a:latin typeface="Calibri"/>
                <a:cs typeface="Calibri"/>
              </a:rPr>
              <a:t>standards </a:t>
            </a:r>
            <a:r>
              <a:rPr sz="2400" b="1" dirty="0">
                <a:solidFill>
                  <a:srgbClr val="5C6670"/>
                </a:solidFill>
                <a:latin typeface="Calibri"/>
                <a:cs typeface="Calibri"/>
              </a:rPr>
              <a:t>that</a:t>
            </a:r>
            <a:r>
              <a:rPr sz="2400" b="1" spc="-30" dirty="0">
                <a:solidFill>
                  <a:srgbClr val="5C6670"/>
                </a:solidFill>
                <a:latin typeface="Calibri"/>
                <a:cs typeface="Calibri"/>
              </a:rPr>
              <a:t> </a:t>
            </a:r>
            <a:r>
              <a:rPr sz="2400" b="1" dirty="0">
                <a:solidFill>
                  <a:srgbClr val="5C6670"/>
                </a:solidFill>
                <a:latin typeface="Calibri"/>
                <a:cs typeface="Calibri"/>
              </a:rPr>
              <a:t>will</a:t>
            </a:r>
            <a:r>
              <a:rPr sz="2400" b="1" spc="-65" dirty="0">
                <a:solidFill>
                  <a:srgbClr val="5C6670"/>
                </a:solidFill>
                <a:latin typeface="Calibri"/>
                <a:cs typeface="Calibri"/>
              </a:rPr>
              <a:t> </a:t>
            </a:r>
            <a:r>
              <a:rPr sz="2400" b="1" dirty="0">
                <a:solidFill>
                  <a:srgbClr val="5C6670"/>
                </a:solidFill>
                <a:latin typeface="Calibri"/>
                <a:cs typeface="Calibri"/>
              </a:rPr>
              <a:t>be</a:t>
            </a:r>
            <a:r>
              <a:rPr sz="2400" b="1" spc="-45" dirty="0">
                <a:solidFill>
                  <a:srgbClr val="5C6670"/>
                </a:solidFill>
                <a:latin typeface="Calibri"/>
                <a:cs typeface="Calibri"/>
              </a:rPr>
              <a:t> </a:t>
            </a:r>
            <a:r>
              <a:rPr sz="2400" b="1" dirty="0">
                <a:solidFill>
                  <a:srgbClr val="5C6670"/>
                </a:solidFill>
                <a:latin typeface="Calibri"/>
                <a:cs typeface="Calibri"/>
              </a:rPr>
              <a:t>used</a:t>
            </a:r>
            <a:r>
              <a:rPr sz="2400" b="1" spc="-35" dirty="0">
                <a:solidFill>
                  <a:srgbClr val="5C6670"/>
                </a:solidFill>
                <a:latin typeface="Calibri"/>
                <a:cs typeface="Calibri"/>
              </a:rPr>
              <a:t> </a:t>
            </a:r>
            <a:r>
              <a:rPr sz="2400" b="1" dirty="0">
                <a:solidFill>
                  <a:srgbClr val="5C6670"/>
                </a:solidFill>
                <a:latin typeface="Calibri"/>
                <a:cs typeface="Calibri"/>
              </a:rPr>
              <a:t>for</a:t>
            </a:r>
            <a:r>
              <a:rPr sz="2400" b="1" spc="-50" dirty="0">
                <a:solidFill>
                  <a:srgbClr val="5C6670"/>
                </a:solidFill>
                <a:latin typeface="Calibri"/>
                <a:cs typeface="Calibri"/>
              </a:rPr>
              <a:t> </a:t>
            </a:r>
            <a:r>
              <a:rPr sz="2400" b="1" dirty="0">
                <a:solidFill>
                  <a:srgbClr val="5C6670"/>
                </a:solidFill>
                <a:latin typeface="Calibri"/>
                <a:cs typeface="Calibri"/>
              </a:rPr>
              <a:t>the</a:t>
            </a:r>
            <a:r>
              <a:rPr sz="2400" b="1" spc="-45" dirty="0">
                <a:solidFill>
                  <a:srgbClr val="5C6670"/>
                </a:solidFill>
                <a:latin typeface="Calibri"/>
                <a:cs typeface="Calibri"/>
              </a:rPr>
              <a:t> </a:t>
            </a:r>
            <a:r>
              <a:rPr sz="2400" b="1" spc="-10" dirty="0">
                <a:solidFill>
                  <a:srgbClr val="5C6670"/>
                </a:solidFill>
                <a:latin typeface="Calibri"/>
                <a:cs typeface="Calibri"/>
              </a:rPr>
              <a:t>student</a:t>
            </a:r>
            <a:endParaRPr sz="2400">
              <a:latin typeface="Calibri"/>
              <a:cs typeface="Calibri"/>
            </a:endParaRPr>
          </a:p>
          <a:p>
            <a:pPr marL="469900" marR="5080" indent="-457200">
              <a:lnSpc>
                <a:spcPts val="2880"/>
              </a:lnSpc>
              <a:spcBef>
                <a:spcPts val="575"/>
              </a:spcBef>
              <a:buClr>
                <a:srgbClr val="488BC9"/>
              </a:buClr>
              <a:buSzPct val="110416"/>
              <a:buAutoNum type="arabicPeriod"/>
              <a:tabLst>
                <a:tab pos="469900" algn="l"/>
              </a:tabLst>
            </a:pPr>
            <a:r>
              <a:rPr sz="2400" b="1" dirty="0">
                <a:solidFill>
                  <a:srgbClr val="5C6670"/>
                </a:solidFill>
                <a:latin typeface="Calibri"/>
                <a:cs typeface="Calibri"/>
              </a:rPr>
              <a:t>Be</a:t>
            </a:r>
            <a:r>
              <a:rPr sz="2400" b="1" spc="-60" dirty="0">
                <a:solidFill>
                  <a:srgbClr val="5C6670"/>
                </a:solidFill>
                <a:latin typeface="Calibri"/>
                <a:cs typeface="Calibri"/>
              </a:rPr>
              <a:t> </a:t>
            </a:r>
            <a:r>
              <a:rPr sz="2400" b="1" dirty="0">
                <a:solidFill>
                  <a:srgbClr val="5C6670"/>
                </a:solidFill>
                <a:latin typeface="Calibri"/>
                <a:cs typeface="Calibri"/>
              </a:rPr>
              <a:t>aligned</a:t>
            </a:r>
            <a:r>
              <a:rPr sz="2400" b="1" spc="-65" dirty="0">
                <a:solidFill>
                  <a:srgbClr val="5C6670"/>
                </a:solidFill>
                <a:latin typeface="Calibri"/>
                <a:cs typeface="Calibri"/>
              </a:rPr>
              <a:t> </a:t>
            </a:r>
            <a:r>
              <a:rPr sz="2400" b="1" dirty="0">
                <a:solidFill>
                  <a:srgbClr val="5C6670"/>
                </a:solidFill>
                <a:latin typeface="Calibri"/>
                <a:cs typeface="Calibri"/>
              </a:rPr>
              <a:t>to</a:t>
            </a:r>
            <a:r>
              <a:rPr sz="2400" b="1" spc="-60" dirty="0">
                <a:solidFill>
                  <a:srgbClr val="5C6670"/>
                </a:solidFill>
                <a:latin typeface="Calibri"/>
                <a:cs typeface="Calibri"/>
              </a:rPr>
              <a:t> </a:t>
            </a:r>
            <a:r>
              <a:rPr sz="2400" b="1" dirty="0">
                <a:solidFill>
                  <a:srgbClr val="5C6670"/>
                </a:solidFill>
                <a:latin typeface="Calibri"/>
                <a:cs typeface="Calibri"/>
              </a:rPr>
              <a:t>ensure</a:t>
            </a:r>
            <a:r>
              <a:rPr sz="2400" b="1" spc="-45" dirty="0">
                <a:solidFill>
                  <a:srgbClr val="5C6670"/>
                </a:solidFill>
                <a:latin typeface="Calibri"/>
                <a:cs typeface="Calibri"/>
              </a:rPr>
              <a:t> </a:t>
            </a:r>
            <a:r>
              <a:rPr sz="2400" b="1" dirty="0">
                <a:solidFill>
                  <a:srgbClr val="5C6670"/>
                </a:solidFill>
                <a:latin typeface="Calibri"/>
                <a:cs typeface="Calibri"/>
              </a:rPr>
              <a:t>that</a:t>
            </a:r>
            <a:r>
              <a:rPr sz="2400" b="1" spc="-55" dirty="0">
                <a:solidFill>
                  <a:srgbClr val="5C6670"/>
                </a:solidFill>
                <a:latin typeface="Calibri"/>
                <a:cs typeface="Calibri"/>
              </a:rPr>
              <a:t> </a:t>
            </a:r>
            <a:r>
              <a:rPr sz="2400" b="1" dirty="0">
                <a:solidFill>
                  <a:srgbClr val="5C6670"/>
                </a:solidFill>
                <a:latin typeface="Calibri"/>
                <a:cs typeface="Calibri"/>
              </a:rPr>
              <a:t>a</a:t>
            </a:r>
            <a:r>
              <a:rPr sz="2400" b="1" spc="-55" dirty="0">
                <a:solidFill>
                  <a:srgbClr val="5C6670"/>
                </a:solidFill>
                <a:latin typeface="Calibri"/>
                <a:cs typeface="Calibri"/>
              </a:rPr>
              <a:t> </a:t>
            </a:r>
            <a:r>
              <a:rPr sz="2400" b="1" dirty="0">
                <a:solidFill>
                  <a:srgbClr val="5C6670"/>
                </a:solidFill>
                <a:latin typeface="Calibri"/>
                <a:cs typeface="Calibri"/>
              </a:rPr>
              <a:t>student</a:t>
            </a:r>
            <a:r>
              <a:rPr sz="2400" b="1" spc="-45" dirty="0">
                <a:solidFill>
                  <a:srgbClr val="5C6670"/>
                </a:solidFill>
                <a:latin typeface="Calibri"/>
                <a:cs typeface="Calibri"/>
              </a:rPr>
              <a:t> </a:t>
            </a:r>
            <a:r>
              <a:rPr sz="2400" b="1" dirty="0">
                <a:solidFill>
                  <a:srgbClr val="5C6670"/>
                </a:solidFill>
                <a:latin typeface="Calibri"/>
                <a:cs typeface="Calibri"/>
              </a:rPr>
              <a:t>who</a:t>
            </a:r>
            <a:r>
              <a:rPr sz="2400" b="1" spc="-60" dirty="0">
                <a:solidFill>
                  <a:srgbClr val="5C6670"/>
                </a:solidFill>
                <a:latin typeface="Calibri"/>
                <a:cs typeface="Calibri"/>
              </a:rPr>
              <a:t> </a:t>
            </a:r>
            <a:r>
              <a:rPr sz="2400" b="1" dirty="0">
                <a:solidFill>
                  <a:srgbClr val="5C6670"/>
                </a:solidFill>
                <a:latin typeface="Calibri"/>
                <a:cs typeface="Calibri"/>
              </a:rPr>
              <a:t>meets</a:t>
            </a:r>
            <a:r>
              <a:rPr sz="2400" b="1" spc="-55" dirty="0">
                <a:solidFill>
                  <a:srgbClr val="5C6670"/>
                </a:solidFill>
                <a:latin typeface="Calibri"/>
                <a:cs typeface="Calibri"/>
              </a:rPr>
              <a:t> </a:t>
            </a:r>
            <a:r>
              <a:rPr sz="2400" b="1" dirty="0">
                <a:solidFill>
                  <a:srgbClr val="5C6670"/>
                </a:solidFill>
                <a:latin typeface="Calibri"/>
                <a:cs typeface="Calibri"/>
              </a:rPr>
              <a:t>the</a:t>
            </a:r>
            <a:r>
              <a:rPr sz="2400" b="1" spc="-50" dirty="0">
                <a:solidFill>
                  <a:srgbClr val="5C6670"/>
                </a:solidFill>
                <a:latin typeface="Calibri"/>
                <a:cs typeface="Calibri"/>
              </a:rPr>
              <a:t> </a:t>
            </a:r>
            <a:r>
              <a:rPr sz="2400" b="1" spc="-10" dirty="0">
                <a:solidFill>
                  <a:srgbClr val="5C6670"/>
                </a:solidFill>
                <a:latin typeface="Calibri"/>
                <a:cs typeface="Calibri"/>
              </a:rPr>
              <a:t>alternate </a:t>
            </a:r>
            <a:r>
              <a:rPr sz="2400" b="1" dirty="0">
                <a:solidFill>
                  <a:srgbClr val="5C6670"/>
                </a:solidFill>
                <a:latin typeface="Calibri"/>
                <a:cs typeface="Calibri"/>
              </a:rPr>
              <a:t>academic</a:t>
            </a:r>
            <a:r>
              <a:rPr sz="2400" b="1" spc="-75" dirty="0">
                <a:solidFill>
                  <a:srgbClr val="5C6670"/>
                </a:solidFill>
                <a:latin typeface="Calibri"/>
                <a:cs typeface="Calibri"/>
              </a:rPr>
              <a:t> </a:t>
            </a:r>
            <a:r>
              <a:rPr sz="2400" b="1" spc="-10" dirty="0">
                <a:solidFill>
                  <a:srgbClr val="5C6670"/>
                </a:solidFill>
                <a:latin typeface="Calibri"/>
                <a:cs typeface="Calibri"/>
              </a:rPr>
              <a:t>achievement</a:t>
            </a:r>
            <a:r>
              <a:rPr sz="2400" b="1" spc="-55" dirty="0">
                <a:solidFill>
                  <a:srgbClr val="5C6670"/>
                </a:solidFill>
                <a:latin typeface="Calibri"/>
                <a:cs typeface="Calibri"/>
              </a:rPr>
              <a:t> </a:t>
            </a:r>
            <a:r>
              <a:rPr sz="2400" b="1" spc="-10" dirty="0">
                <a:solidFill>
                  <a:srgbClr val="5C6670"/>
                </a:solidFill>
                <a:latin typeface="Calibri"/>
                <a:cs typeface="Calibri"/>
              </a:rPr>
              <a:t>standards</a:t>
            </a:r>
            <a:r>
              <a:rPr sz="2400" b="1" spc="-40" dirty="0">
                <a:solidFill>
                  <a:srgbClr val="5C6670"/>
                </a:solidFill>
                <a:latin typeface="Calibri"/>
                <a:cs typeface="Calibri"/>
              </a:rPr>
              <a:t> </a:t>
            </a:r>
            <a:r>
              <a:rPr sz="2400" b="1" dirty="0">
                <a:solidFill>
                  <a:srgbClr val="5C6670"/>
                </a:solidFill>
                <a:latin typeface="Calibri"/>
                <a:cs typeface="Calibri"/>
              </a:rPr>
              <a:t>is</a:t>
            </a:r>
            <a:r>
              <a:rPr sz="2400" b="1" spc="-50" dirty="0">
                <a:solidFill>
                  <a:srgbClr val="5C6670"/>
                </a:solidFill>
                <a:latin typeface="Calibri"/>
                <a:cs typeface="Calibri"/>
              </a:rPr>
              <a:t> </a:t>
            </a:r>
            <a:r>
              <a:rPr sz="2400" b="1" dirty="0">
                <a:solidFill>
                  <a:srgbClr val="5C6670"/>
                </a:solidFill>
                <a:latin typeface="Calibri"/>
                <a:cs typeface="Calibri"/>
              </a:rPr>
              <a:t>on</a:t>
            </a:r>
            <a:r>
              <a:rPr sz="2400" b="1" spc="-70" dirty="0">
                <a:solidFill>
                  <a:srgbClr val="5C6670"/>
                </a:solidFill>
                <a:latin typeface="Calibri"/>
                <a:cs typeface="Calibri"/>
              </a:rPr>
              <a:t> </a:t>
            </a:r>
            <a:r>
              <a:rPr sz="2400" b="1" dirty="0">
                <a:solidFill>
                  <a:srgbClr val="5C6670"/>
                </a:solidFill>
                <a:latin typeface="Calibri"/>
                <a:cs typeface="Calibri"/>
              </a:rPr>
              <a:t>track</a:t>
            </a:r>
            <a:r>
              <a:rPr sz="2400" b="1" spc="-50" dirty="0">
                <a:solidFill>
                  <a:srgbClr val="5C6670"/>
                </a:solidFill>
                <a:latin typeface="Calibri"/>
                <a:cs typeface="Calibri"/>
              </a:rPr>
              <a:t> </a:t>
            </a:r>
            <a:r>
              <a:rPr sz="2400" b="1" dirty="0">
                <a:solidFill>
                  <a:srgbClr val="5C6670"/>
                </a:solidFill>
                <a:latin typeface="Calibri"/>
                <a:cs typeface="Calibri"/>
              </a:rPr>
              <a:t>to</a:t>
            </a:r>
            <a:r>
              <a:rPr sz="2400" b="1" spc="-50" dirty="0">
                <a:solidFill>
                  <a:srgbClr val="5C6670"/>
                </a:solidFill>
                <a:latin typeface="Calibri"/>
                <a:cs typeface="Calibri"/>
              </a:rPr>
              <a:t> </a:t>
            </a:r>
            <a:r>
              <a:rPr sz="2400" b="1" spc="-10" dirty="0">
                <a:solidFill>
                  <a:srgbClr val="5C6670"/>
                </a:solidFill>
                <a:latin typeface="Calibri"/>
                <a:cs typeface="Calibri"/>
              </a:rPr>
              <a:t>pursue </a:t>
            </a:r>
            <a:r>
              <a:rPr sz="2400" b="1" dirty="0">
                <a:solidFill>
                  <a:srgbClr val="5C6670"/>
                </a:solidFill>
                <a:latin typeface="Calibri"/>
                <a:cs typeface="Calibri"/>
              </a:rPr>
              <a:t>postsecondary</a:t>
            </a:r>
            <a:r>
              <a:rPr sz="2400" b="1" spc="-80" dirty="0">
                <a:solidFill>
                  <a:srgbClr val="5C6670"/>
                </a:solidFill>
                <a:latin typeface="Calibri"/>
                <a:cs typeface="Calibri"/>
              </a:rPr>
              <a:t> </a:t>
            </a:r>
            <a:r>
              <a:rPr sz="2400" b="1" dirty="0">
                <a:solidFill>
                  <a:srgbClr val="5C6670"/>
                </a:solidFill>
                <a:latin typeface="Calibri"/>
                <a:cs typeface="Calibri"/>
              </a:rPr>
              <a:t>education</a:t>
            </a:r>
            <a:r>
              <a:rPr sz="2400" b="1" spc="-75" dirty="0">
                <a:solidFill>
                  <a:srgbClr val="5C6670"/>
                </a:solidFill>
                <a:latin typeface="Calibri"/>
                <a:cs typeface="Calibri"/>
              </a:rPr>
              <a:t> </a:t>
            </a:r>
            <a:r>
              <a:rPr sz="2400" b="1" dirty="0">
                <a:solidFill>
                  <a:srgbClr val="5C6670"/>
                </a:solidFill>
                <a:latin typeface="Calibri"/>
                <a:cs typeface="Calibri"/>
              </a:rPr>
              <a:t>or</a:t>
            </a:r>
            <a:r>
              <a:rPr sz="2400" b="1" spc="-80" dirty="0">
                <a:solidFill>
                  <a:srgbClr val="5C6670"/>
                </a:solidFill>
                <a:latin typeface="Calibri"/>
                <a:cs typeface="Calibri"/>
              </a:rPr>
              <a:t> </a:t>
            </a:r>
            <a:r>
              <a:rPr sz="2400" b="1" spc="-10" dirty="0">
                <a:solidFill>
                  <a:srgbClr val="5C6670"/>
                </a:solidFill>
                <a:latin typeface="Calibri"/>
                <a:cs typeface="Calibri"/>
              </a:rPr>
              <a:t>employment.</a:t>
            </a:r>
            <a:endParaRPr sz="2400">
              <a:latin typeface="Calibri"/>
              <a:cs typeface="Calibri"/>
            </a:endParaRPr>
          </a:p>
        </p:txBody>
      </p:sp>
      <p:sp>
        <p:nvSpPr>
          <p:cNvPr id="4" name="object 4">
            <a:extLst>
              <a:ext uri="{C183D7F6-B498-43B3-948B-1728B52AA6E4}">
                <adec:decorative xmlns:adec="http://schemas.microsoft.com/office/drawing/2017/decorative" val="1"/>
              </a:ext>
            </a:extLst>
          </p:cNvPr>
          <p:cNvSpPr txBox="1"/>
          <p:nvPr/>
        </p:nvSpPr>
        <p:spPr>
          <a:xfrm>
            <a:off x="434338" y="6383210"/>
            <a:ext cx="217170" cy="152400"/>
          </a:xfrm>
          <a:prstGeom prst="rect">
            <a:avLst/>
          </a:prstGeom>
        </p:spPr>
        <p:txBody>
          <a:bodyPr vert="horz" wrap="square" lIns="0" tIns="0" rIns="0" bIns="0" rtlCol="0">
            <a:spAutoFit/>
          </a:bodyPr>
          <a:lstStyle/>
          <a:p>
            <a:pPr marL="38100">
              <a:lnSpc>
                <a:spcPts val="1045"/>
              </a:lnSpc>
            </a:pPr>
            <a:fld id="{81D60167-4931-47E6-BA6A-407CBD079E47}" type="slidenum">
              <a:rPr sz="1000" b="1" spc="-25" dirty="0">
                <a:solidFill>
                  <a:srgbClr val="45454C"/>
                </a:solidFill>
                <a:latin typeface="Calibri"/>
                <a:cs typeface="Calibri"/>
              </a:rPr>
              <a:t>11</a:t>
            </a:fld>
            <a:endParaRPr sz="1000">
              <a:latin typeface="Calibri"/>
              <a:cs typeface="Calibri"/>
            </a:endParaRPr>
          </a:p>
        </p:txBody>
      </p:sp>
      <p:sp>
        <p:nvSpPr>
          <p:cNvPr id="3" name="object 3">
            <a:extLst>
              <a:ext uri="{C183D7F6-B498-43B3-948B-1728B52AA6E4}">
                <adec:decorative xmlns:adec="http://schemas.microsoft.com/office/drawing/2017/decorative" val="1"/>
              </a:ext>
            </a:extLst>
          </p:cNvPr>
          <p:cNvSpPr txBox="1">
            <a:spLocks noGrp="1"/>
          </p:cNvSpPr>
          <p:nvPr>
            <p:ph type="title"/>
          </p:nvPr>
        </p:nvSpPr>
        <p:spPr>
          <a:xfrm>
            <a:off x="624765" y="114439"/>
            <a:ext cx="7865745" cy="1489075"/>
          </a:xfrm>
          <a:prstGeom prst="rect">
            <a:avLst/>
          </a:prstGeom>
        </p:spPr>
        <p:txBody>
          <a:bodyPr vert="horz" wrap="square" lIns="0" tIns="12700" rIns="0" bIns="0" rtlCol="0">
            <a:spAutoFit/>
          </a:bodyPr>
          <a:lstStyle/>
          <a:p>
            <a:pPr algn="ctr">
              <a:lnSpc>
                <a:spcPts val="3840"/>
              </a:lnSpc>
              <a:spcBef>
                <a:spcPts val="100"/>
              </a:spcBef>
            </a:pPr>
            <a:r>
              <a:rPr spc="260" dirty="0"/>
              <a:t>Component</a:t>
            </a:r>
            <a:r>
              <a:rPr spc="160" dirty="0"/>
              <a:t> </a:t>
            </a:r>
            <a:r>
              <a:rPr spc="-25" dirty="0"/>
              <a:t>B:</a:t>
            </a:r>
          </a:p>
          <a:p>
            <a:pPr marL="12065" marR="5080" algn="ctr">
              <a:lnSpc>
                <a:spcPct val="100000"/>
              </a:lnSpc>
            </a:pPr>
            <a:r>
              <a:rPr spc="200" dirty="0"/>
              <a:t>Alternative</a:t>
            </a:r>
            <a:r>
              <a:rPr spc="160" dirty="0"/>
              <a:t> </a:t>
            </a:r>
            <a:r>
              <a:rPr spc="250" dirty="0"/>
              <a:t>Academic</a:t>
            </a:r>
            <a:r>
              <a:rPr spc="175" dirty="0"/>
              <a:t> </a:t>
            </a:r>
            <a:r>
              <a:rPr spc="260" dirty="0"/>
              <a:t>Achievement </a:t>
            </a:r>
            <a:r>
              <a:rPr spc="100" dirty="0"/>
              <a:t>Standards</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a:extLst>
              <a:ext uri="{C183D7F6-B498-43B3-948B-1728B52AA6E4}">
                <adec:decorative xmlns:adec="http://schemas.microsoft.com/office/drawing/2017/decorative" val="1"/>
              </a:ext>
            </a:extLst>
          </p:cNvPr>
          <p:cNvSpPr txBox="1">
            <a:spLocks noGrp="1"/>
          </p:cNvSpPr>
          <p:nvPr>
            <p:ph type="body" idx="1"/>
          </p:nvPr>
        </p:nvSpPr>
        <p:spPr>
          <a:prstGeom prst="rect">
            <a:avLst/>
          </a:prstGeom>
        </p:spPr>
        <p:txBody>
          <a:bodyPr vert="horz" wrap="square" lIns="0" tIns="97790" rIns="0" bIns="0" rtlCol="0">
            <a:spAutoFit/>
          </a:bodyPr>
          <a:lstStyle/>
          <a:p>
            <a:pPr marL="12700">
              <a:lnSpc>
                <a:spcPct val="100000"/>
              </a:lnSpc>
              <a:spcBef>
                <a:spcPts val="770"/>
              </a:spcBef>
            </a:pPr>
            <a:r>
              <a:rPr spc="-10" dirty="0"/>
              <a:t>Requirements</a:t>
            </a:r>
            <a:r>
              <a:rPr spc="-55" dirty="0"/>
              <a:t> </a:t>
            </a:r>
            <a:r>
              <a:rPr dirty="0"/>
              <a:t>to</a:t>
            </a:r>
            <a:r>
              <a:rPr spc="-65" dirty="0"/>
              <a:t> </a:t>
            </a:r>
            <a:r>
              <a:rPr spc="-10" dirty="0"/>
              <a:t>address:</a:t>
            </a:r>
          </a:p>
          <a:p>
            <a:pPr marL="12700" marR="186690">
              <a:lnSpc>
                <a:spcPct val="100000"/>
              </a:lnSpc>
              <a:spcBef>
                <a:spcPts val="675"/>
              </a:spcBef>
            </a:pPr>
            <a:r>
              <a:rPr dirty="0"/>
              <a:t>The</a:t>
            </a:r>
            <a:r>
              <a:rPr spc="-75" dirty="0"/>
              <a:t> </a:t>
            </a:r>
            <a:r>
              <a:rPr dirty="0"/>
              <a:t>State</a:t>
            </a:r>
            <a:r>
              <a:rPr spc="-60" dirty="0"/>
              <a:t> </a:t>
            </a:r>
            <a:r>
              <a:rPr dirty="0"/>
              <a:t>has</a:t>
            </a:r>
            <a:r>
              <a:rPr spc="-80" dirty="0"/>
              <a:t> </a:t>
            </a:r>
            <a:r>
              <a:rPr dirty="0"/>
              <a:t>adopted</a:t>
            </a:r>
            <a:r>
              <a:rPr spc="-65" dirty="0"/>
              <a:t> </a:t>
            </a:r>
            <a:r>
              <a:rPr dirty="0"/>
              <a:t>English</a:t>
            </a:r>
            <a:r>
              <a:rPr spc="-80" dirty="0"/>
              <a:t> </a:t>
            </a:r>
            <a:r>
              <a:rPr dirty="0"/>
              <a:t>language</a:t>
            </a:r>
            <a:r>
              <a:rPr spc="-60" dirty="0"/>
              <a:t> </a:t>
            </a:r>
            <a:r>
              <a:rPr spc="-10" dirty="0"/>
              <a:t>proficiency </a:t>
            </a:r>
            <a:r>
              <a:rPr dirty="0"/>
              <a:t>standards</a:t>
            </a:r>
            <a:r>
              <a:rPr spc="-155" dirty="0"/>
              <a:t> </a:t>
            </a:r>
            <a:r>
              <a:rPr spc="-10" dirty="0"/>
              <a:t>that…</a:t>
            </a:r>
          </a:p>
          <a:p>
            <a:pPr marL="469900" marR="77470" indent="-457200">
              <a:lnSpc>
                <a:spcPts val="3360"/>
              </a:lnSpc>
              <a:spcBef>
                <a:spcPts val="780"/>
              </a:spcBef>
              <a:buClr>
                <a:srgbClr val="488BC9"/>
              </a:buClr>
              <a:buSzPct val="108928"/>
              <a:buAutoNum type="arabicPeriod"/>
              <a:tabLst>
                <a:tab pos="469900" algn="l"/>
              </a:tabLst>
            </a:pPr>
            <a:r>
              <a:rPr dirty="0"/>
              <a:t>Are</a:t>
            </a:r>
            <a:r>
              <a:rPr spc="-65" dirty="0"/>
              <a:t> </a:t>
            </a:r>
            <a:r>
              <a:rPr dirty="0"/>
              <a:t>derived</a:t>
            </a:r>
            <a:r>
              <a:rPr spc="-60" dirty="0"/>
              <a:t> </a:t>
            </a:r>
            <a:r>
              <a:rPr dirty="0"/>
              <a:t>from</a:t>
            </a:r>
            <a:r>
              <a:rPr spc="-80" dirty="0"/>
              <a:t> </a:t>
            </a:r>
            <a:r>
              <a:rPr dirty="0"/>
              <a:t>the</a:t>
            </a:r>
            <a:r>
              <a:rPr spc="-75" dirty="0"/>
              <a:t> </a:t>
            </a:r>
            <a:r>
              <a:rPr dirty="0"/>
              <a:t>four</a:t>
            </a:r>
            <a:r>
              <a:rPr spc="-75" dirty="0"/>
              <a:t> </a:t>
            </a:r>
            <a:r>
              <a:rPr spc="-10" dirty="0"/>
              <a:t>recognized</a:t>
            </a:r>
            <a:r>
              <a:rPr spc="-65" dirty="0"/>
              <a:t> </a:t>
            </a:r>
            <a:r>
              <a:rPr dirty="0"/>
              <a:t>domains</a:t>
            </a:r>
            <a:r>
              <a:rPr spc="-85" dirty="0"/>
              <a:t> </a:t>
            </a:r>
            <a:r>
              <a:rPr spc="-25" dirty="0"/>
              <a:t>of </a:t>
            </a:r>
            <a:r>
              <a:rPr dirty="0"/>
              <a:t>speaking,</a:t>
            </a:r>
            <a:r>
              <a:rPr spc="-45" dirty="0"/>
              <a:t> </a:t>
            </a:r>
            <a:r>
              <a:rPr dirty="0"/>
              <a:t>listening,</a:t>
            </a:r>
            <a:r>
              <a:rPr spc="-30" dirty="0"/>
              <a:t> </a:t>
            </a:r>
            <a:r>
              <a:rPr dirty="0"/>
              <a:t>reading,</a:t>
            </a:r>
            <a:r>
              <a:rPr spc="-40" dirty="0"/>
              <a:t> </a:t>
            </a:r>
            <a:r>
              <a:rPr dirty="0"/>
              <a:t>and</a:t>
            </a:r>
            <a:r>
              <a:rPr spc="-55" dirty="0"/>
              <a:t> </a:t>
            </a:r>
            <a:r>
              <a:rPr spc="-10" dirty="0"/>
              <a:t>writing</a:t>
            </a:r>
          </a:p>
          <a:p>
            <a:pPr marL="469900" marR="5080" indent="-457200">
              <a:lnSpc>
                <a:spcPts val="3360"/>
              </a:lnSpc>
              <a:spcBef>
                <a:spcPts val="675"/>
              </a:spcBef>
              <a:buClr>
                <a:srgbClr val="488BC9"/>
              </a:buClr>
              <a:buSzPct val="108928"/>
              <a:buAutoNum type="arabicPeriod"/>
              <a:tabLst>
                <a:tab pos="469900" algn="l"/>
              </a:tabLst>
            </a:pPr>
            <a:r>
              <a:rPr dirty="0"/>
              <a:t>Address</a:t>
            </a:r>
            <a:r>
              <a:rPr spc="-75" dirty="0"/>
              <a:t> </a:t>
            </a:r>
            <a:r>
              <a:rPr dirty="0"/>
              <a:t>the</a:t>
            </a:r>
            <a:r>
              <a:rPr spc="-85" dirty="0"/>
              <a:t> </a:t>
            </a:r>
            <a:r>
              <a:rPr spc="-10" dirty="0"/>
              <a:t>different</a:t>
            </a:r>
            <a:r>
              <a:rPr spc="-70" dirty="0"/>
              <a:t> </a:t>
            </a:r>
            <a:r>
              <a:rPr dirty="0"/>
              <a:t>proficiency</a:t>
            </a:r>
            <a:r>
              <a:rPr spc="-80" dirty="0"/>
              <a:t> </a:t>
            </a:r>
            <a:r>
              <a:rPr dirty="0"/>
              <a:t>levels</a:t>
            </a:r>
            <a:r>
              <a:rPr spc="-75" dirty="0"/>
              <a:t> </a:t>
            </a:r>
            <a:r>
              <a:rPr dirty="0"/>
              <a:t>of</a:t>
            </a:r>
            <a:r>
              <a:rPr spc="-95" dirty="0"/>
              <a:t> </a:t>
            </a:r>
            <a:r>
              <a:rPr spc="-10" dirty="0"/>
              <a:t>English learners</a:t>
            </a:r>
          </a:p>
          <a:p>
            <a:pPr marL="469900" marR="907415" indent="-457200">
              <a:lnSpc>
                <a:spcPts val="3360"/>
              </a:lnSpc>
              <a:spcBef>
                <a:spcPts val="660"/>
              </a:spcBef>
              <a:buClr>
                <a:srgbClr val="488BC9"/>
              </a:buClr>
              <a:buSzPct val="108928"/>
              <a:buAutoNum type="arabicPeriod"/>
              <a:tabLst>
                <a:tab pos="469900" algn="l"/>
              </a:tabLst>
            </a:pPr>
            <a:r>
              <a:rPr dirty="0"/>
              <a:t>Align</a:t>
            </a:r>
            <a:r>
              <a:rPr spc="-65" dirty="0"/>
              <a:t> </a:t>
            </a:r>
            <a:r>
              <a:rPr dirty="0"/>
              <a:t>with</a:t>
            </a:r>
            <a:r>
              <a:rPr spc="-85" dirty="0"/>
              <a:t> </a:t>
            </a:r>
            <a:r>
              <a:rPr dirty="0"/>
              <a:t>the</a:t>
            </a:r>
            <a:r>
              <a:rPr spc="-65" dirty="0"/>
              <a:t> </a:t>
            </a:r>
            <a:r>
              <a:rPr spc="-25" dirty="0"/>
              <a:t>State’s</a:t>
            </a:r>
            <a:r>
              <a:rPr spc="-65" dirty="0"/>
              <a:t> </a:t>
            </a:r>
            <a:r>
              <a:rPr dirty="0"/>
              <a:t>challenging</a:t>
            </a:r>
            <a:r>
              <a:rPr spc="-60" dirty="0"/>
              <a:t> </a:t>
            </a:r>
            <a:r>
              <a:rPr spc="-10" dirty="0"/>
              <a:t>academic standards</a:t>
            </a:r>
          </a:p>
        </p:txBody>
      </p:sp>
      <p:sp>
        <p:nvSpPr>
          <p:cNvPr id="4" name="object 4">
            <a:extLst>
              <a:ext uri="{C183D7F6-B498-43B3-948B-1728B52AA6E4}">
                <adec:decorative xmlns:adec="http://schemas.microsoft.com/office/drawing/2017/decorative" val="1"/>
              </a:ext>
            </a:extLst>
          </p:cNvPr>
          <p:cNvSpPr txBox="1"/>
          <p:nvPr/>
        </p:nvSpPr>
        <p:spPr>
          <a:xfrm>
            <a:off x="434338" y="6383210"/>
            <a:ext cx="217170" cy="152400"/>
          </a:xfrm>
          <a:prstGeom prst="rect">
            <a:avLst/>
          </a:prstGeom>
        </p:spPr>
        <p:txBody>
          <a:bodyPr vert="horz" wrap="square" lIns="0" tIns="0" rIns="0" bIns="0" rtlCol="0">
            <a:spAutoFit/>
          </a:bodyPr>
          <a:lstStyle/>
          <a:p>
            <a:pPr marL="38100">
              <a:lnSpc>
                <a:spcPts val="1045"/>
              </a:lnSpc>
            </a:pPr>
            <a:fld id="{81D60167-4931-47E6-BA6A-407CBD079E47}" type="slidenum">
              <a:rPr sz="1000" b="1" spc="-25" dirty="0">
                <a:solidFill>
                  <a:srgbClr val="45454C"/>
                </a:solidFill>
                <a:latin typeface="Calibri"/>
                <a:cs typeface="Calibri"/>
              </a:rPr>
              <a:t>12</a:t>
            </a:fld>
            <a:endParaRPr sz="1000">
              <a:latin typeface="Calibri"/>
              <a:cs typeface="Calibri"/>
            </a:endParaRPr>
          </a:p>
        </p:txBody>
      </p:sp>
      <p:sp>
        <p:nvSpPr>
          <p:cNvPr id="3" name="object 3">
            <a:extLst>
              <a:ext uri="{C183D7F6-B498-43B3-948B-1728B52AA6E4}">
                <adec:decorative xmlns:adec="http://schemas.microsoft.com/office/drawing/2017/decorative" val="1"/>
              </a:ext>
            </a:extLst>
          </p:cNvPr>
          <p:cNvSpPr txBox="1">
            <a:spLocks noGrp="1"/>
          </p:cNvSpPr>
          <p:nvPr>
            <p:ph type="title"/>
          </p:nvPr>
        </p:nvSpPr>
        <p:spPr>
          <a:prstGeom prst="rect">
            <a:avLst/>
          </a:prstGeom>
        </p:spPr>
        <p:txBody>
          <a:bodyPr vert="horz" wrap="square" lIns="0" tIns="12700" rIns="0" bIns="0" rtlCol="0">
            <a:spAutoFit/>
          </a:bodyPr>
          <a:lstStyle/>
          <a:p>
            <a:pPr algn="ctr">
              <a:lnSpc>
                <a:spcPts val="3840"/>
              </a:lnSpc>
              <a:spcBef>
                <a:spcPts val="100"/>
              </a:spcBef>
            </a:pPr>
            <a:r>
              <a:rPr spc="260" dirty="0"/>
              <a:t>Component</a:t>
            </a:r>
            <a:r>
              <a:rPr spc="160" dirty="0"/>
              <a:t> </a:t>
            </a:r>
            <a:r>
              <a:rPr spc="40" dirty="0"/>
              <a:t>C:</a:t>
            </a:r>
          </a:p>
          <a:p>
            <a:pPr marR="5080" algn="ctr">
              <a:lnSpc>
                <a:spcPct val="100000"/>
              </a:lnSpc>
            </a:pPr>
            <a:r>
              <a:rPr spc="175" dirty="0"/>
              <a:t>English</a:t>
            </a:r>
            <a:r>
              <a:rPr spc="170" dirty="0"/>
              <a:t> </a:t>
            </a:r>
            <a:r>
              <a:rPr spc="235" dirty="0"/>
              <a:t>Language</a:t>
            </a:r>
            <a:r>
              <a:rPr spc="160" dirty="0"/>
              <a:t> </a:t>
            </a:r>
            <a:r>
              <a:rPr spc="270" dirty="0"/>
              <a:t>Proficiency </a:t>
            </a:r>
            <a:r>
              <a:rPr spc="100" dirty="0"/>
              <a:t>Standards</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a:extLst>
              <a:ext uri="{C183D7F6-B498-43B3-948B-1728B52AA6E4}">
                <adec:decorative xmlns:adec="http://schemas.microsoft.com/office/drawing/2017/decorative" val="1"/>
              </a:ext>
            </a:extLst>
          </p:cNvPr>
          <p:cNvSpPr txBox="1"/>
          <p:nvPr/>
        </p:nvSpPr>
        <p:spPr>
          <a:xfrm>
            <a:off x="3765539" y="1558330"/>
            <a:ext cx="1553210" cy="665480"/>
          </a:xfrm>
          <a:prstGeom prst="rect">
            <a:avLst/>
          </a:prstGeom>
        </p:spPr>
        <p:txBody>
          <a:bodyPr vert="horz" wrap="square" lIns="0" tIns="12700" rIns="0" bIns="0" rtlCol="0">
            <a:spAutoFit/>
          </a:bodyPr>
          <a:lstStyle/>
          <a:p>
            <a:pPr marL="12700">
              <a:lnSpc>
                <a:spcPct val="100000"/>
              </a:lnSpc>
              <a:spcBef>
                <a:spcPts val="100"/>
              </a:spcBef>
            </a:pPr>
            <a:r>
              <a:rPr sz="4200" b="0" spc="100" dirty="0">
                <a:solidFill>
                  <a:srgbClr val="FFFFFF"/>
                </a:solidFill>
                <a:latin typeface="Bookman Old Style"/>
                <a:cs typeface="Bookman Old Style"/>
              </a:rPr>
              <a:t>Q</a:t>
            </a:r>
            <a:r>
              <a:rPr sz="4200" b="0" dirty="0">
                <a:solidFill>
                  <a:srgbClr val="FFFFFF"/>
                </a:solidFill>
                <a:latin typeface="Bookman Old Style"/>
                <a:cs typeface="Bookman Old Style"/>
              </a:rPr>
              <a:t> </a:t>
            </a:r>
            <a:r>
              <a:rPr sz="4200" b="0" spc="-540" dirty="0">
                <a:solidFill>
                  <a:srgbClr val="FFFFFF"/>
                </a:solidFill>
                <a:latin typeface="Bookman Old Style"/>
                <a:cs typeface="Bookman Old Style"/>
              </a:rPr>
              <a:t>&amp;</a:t>
            </a:r>
            <a:r>
              <a:rPr sz="4200" b="0" spc="5" dirty="0">
                <a:solidFill>
                  <a:srgbClr val="FFFFFF"/>
                </a:solidFill>
                <a:latin typeface="Bookman Old Style"/>
                <a:cs typeface="Bookman Old Style"/>
              </a:rPr>
              <a:t> </a:t>
            </a:r>
            <a:r>
              <a:rPr sz="4200" b="0" spc="90" dirty="0">
                <a:solidFill>
                  <a:srgbClr val="FFFFFF"/>
                </a:solidFill>
                <a:latin typeface="Bookman Old Style"/>
                <a:cs typeface="Bookman Old Style"/>
              </a:rPr>
              <a:t>A</a:t>
            </a:r>
            <a:endParaRPr sz="4200">
              <a:latin typeface="Bookman Old Style"/>
              <a:cs typeface="Bookman Old Style"/>
            </a:endParaRPr>
          </a:p>
        </p:txBody>
      </p:sp>
      <p:sp>
        <p:nvSpPr>
          <p:cNvPr id="3" name="object 3">
            <a:extLst>
              <a:ext uri="{C183D7F6-B498-43B3-948B-1728B52AA6E4}">
                <adec:decorative xmlns:adec="http://schemas.microsoft.com/office/drawing/2017/decorative" val="1"/>
              </a:ext>
            </a:extLst>
          </p:cNvPr>
          <p:cNvSpPr txBox="1"/>
          <p:nvPr/>
        </p:nvSpPr>
        <p:spPr>
          <a:xfrm>
            <a:off x="104647" y="6419088"/>
            <a:ext cx="153670" cy="152400"/>
          </a:xfrm>
          <a:prstGeom prst="rect">
            <a:avLst/>
          </a:prstGeom>
        </p:spPr>
        <p:txBody>
          <a:bodyPr vert="horz" wrap="square" lIns="0" tIns="0" rIns="0" bIns="0" rtlCol="0">
            <a:spAutoFit/>
          </a:bodyPr>
          <a:lstStyle/>
          <a:p>
            <a:pPr marL="12700">
              <a:lnSpc>
                <a:spcPts val="1045"/>
              </a:lnSpc>
            </a:pPr>
            <a:r>
              <a:rPr sz="1000" spc="-25" dirty="0">
                <a:solidFill>
                  <a:srgbClr val="5C6670"/>
                </a:solidFill>
                <a:latin typeface="Calibri"/>
                <a:cs typeface="Calibri"/>
              </a:rPr>
              <a:t>13</a:t>
            </a:r>
            <a:endParaRPr sz="1000">
              <a:latin typeface="Calibri"/>
              <a:cs typeface="Calibri"/>
            </a:endParaRPr>
          </a:p>
        </p:txBody>
      </p:sp>
      <p:sp>
        <p:nvSpPr>
          <p:cNvPr id="4" name="Title 3">
            <a:extLst>
              <a:ext uri="{FF2B5EF4-FFF2-40B4-BE49-F238E27FC236}">
                <a16:creationId xmlns:a16="http://schemas.microsoft.com/office/drawing/2014/main" id="{2163B6F6-F235-B930-885E-81C29E6A05E3}"/>
              </a:ext>
              <a:ext uri="{C183D7F6-B498-43B3-948B-1728B52AA6E4}">
                <adec:decorative xmlns:adec="http://schemas.microsoft.com/office/drawing/2017/decorative" val="1"/>
              </a:ext>
            </a:extLst>
          </p:cNvPr>
          <p:cNvSpPr>
            <a:spLocks noGrp="1"/>
          </p:cNvSpPr>
          <p:nvPr>
            <p:ph type="title" idx="4294967295"/>
          </p:nvPr>
        </p:nvSpPr>
        <p:spPr>
          <a:xfrm>
            <a:off x="519471" y="-492442"/>
            <a:ext cx="8105056" cy="492443"/>
          </a:xfrm>
        </p:spPr>
        <p:txBody>
          <a:bodyPr wrap="square" lIns="0" tIns="0" rIns="0" bIns="0" anchor="b">
            <a:spAutoFit/>
          </a:bodyPr>
          <a:lstStyle/>
          <a:p>
            <a:r>
              <a:rPr lang="en-US" dirty="0"/>
              <a:t>Q&amp;A</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pSp>
        <p:nvGrpSpPr>
          <p:cNvPr id="2" name="object 2" descr="work plan reminder"/>
          <p:cNvGrpSpPr/>
          <p:nvPr/>
        </p:nvGrpSpPr>
        <p:grpSpPr>
          <a:xfrm>
            <a:off x="0" y="0"/>
            <a:ext cx="9144000" cy="6858000"/>
            <a:chOff x="0" y="0"/>
            <a:chExt cx="9144000" cy="6858000"/>
          </a:xfrm>
        </p:grpSpPr>
        <p:pic>
          <p:nvPicPr>
            <p:cNvPr id="3" name="object 3"/>
            <p:cNvPicPr/>
            <p:nvPr/>
          </p:nvPicPr>
          <p:blipFill>
            <a:blip r:embed="rId3" cstate="print"/>
            <a:stretch>
              <a:fillRect/>
            </a:stretch>
          </p:blipFill>
          <p:spPr>
            <a:xfrm>
              <a:off x="0" y="0"/>
              <a:ext cx="9143999" cy="6857999"/>
            </a:xfrm>
            <a:prstGeom prst="rect">
              <a:avLst/>
            </a:prstGeom>
          </p:spPr>
        </p:pic>
        <p:sp>
          <p:nvSpPr>
            <p:cNvPr id="4" name="object 4"/>
            <p:cNvSpPr/>
            <p:nvPr/>
          </p:nvSpPr>
          <p:spPr>
            <a:xfrm>
              <a:off x="7800385" y="6165438"/>
              <a:ext cx="589915" cy="515620"/>
            </a:xfrm>
            <a:custGeom>
              <a:avLst/>
              <a:gdLst/>
              <a:ahLst/>
              <a:cxnLst/>
              <a:rect l="l" t="t" r="r" b="b"/>
              <a:pathLst>
                <a:path w="589915" h="515620">
                  <a:moveTo>
                    <a:pt x="566617" y="515386"/>
                  </a:moveTo>
                  <a:lnTo>
                    <a:pt x="23232" y="515386"/>
                  </a:lnTo>
                  <a:lnTo>
                    <a:pt x="10056" y="512847"/>
                  </a:lnTo>
                  <a:lnTo>
                    <a:pt x="2092" y="505914"/>
                  </a:lnTo>
                  <a:lnTo>
                    <a:pt x="0" y="495612"/>
                  </a:lnTo>
                  <a:lnTo>
                    <a:pt x="4440" y="482967"/>
                  </a:lnTo>
                  <a:lnTo>
                    <a:pt x="276133" y="13475"/>
                  </a:lnTo>
                  <a:lnTo>
                    <a:pt x="284868" y="3368"/>
                  </a:lnTo>
                  <a:lnTo>
                    <a:pt x="294924" y="0"/>
                  </a:lnTo>
                  <a:lnTo>
                    <a:pt x="304981" y="3368"/>
                  </a:lnTo>
                  <a:lnTo>
                    <a:pt x="313716" y="13475"/>
                  </a:lnTo>
                  <a:lnTo>
                    <a:pt x="585408" y="482967"/>
                  </a:lnTo>
                  <a:lnTo>
                    <a:pt x="589849" y="495612"/>
                  </a:lnTo>
                  <a:lnTo>
                    <a:pt x="587757" y="505914"/>
                  </a:lnTo>
                  <a:lnTo>
                    <a:pt x="579793" y="512847"/>
                  </a:lnTo>
                  <a:lnTo>
                    <a:pt x="566617" y="515386"/>
                  </a:lnTo>
                  <a:close/>
                </a:path>
              </a:pathLst>
            </a:custGeom>
            <a:solidFill>
              <a:srgbClr val="2A9841"/>
            </a:solidFill>
          </p:spPr>
          <p:txBody>
            <a:bodyPr wrap="square" lIns="0" tIns="0" rIns="0" bIns="0" rtlCol="0"/>
            <a:lstStyle/>
            <a:p>
              <a:endParaRPr/>
            </a:p>
          </p:txBody>
        </p:sp>
        <p:pic>
          <p:nvPicPr>
            <p:cNvPr id="5" name="object 5"/>
            <p:cNvPicPr/>
            <p:nvPr/>
          </p:nvPicPr>
          <p:blipFill>
            <a:blip r:embed="rId4" cstate="print"/>
            <a:stretch>
              <a:fillRect/>
            </a:stretch>
          </p:blipFill>
          <p:spPr>
            <a:xfrm>
              <a:off x="8004093" y="6206645"/>
              <a:ext cx="196526" cy="193733"/>
            </a:xfrm>
            <a:prstGeom prst="rect">
              <a:avLst/>
            </a:prstGeom>
          </p:spPr>
        </p:pic>
        <p:pic>
          <p:nvPicPr>
            <p:cNvPr id="6" name="object 6"/>
            <p:cNvPicPr/>
            <p:nvPr/>
          </p:nvPicPr>
          <p:blipFill>
            <a:blip r:embed="rId5" cstate="print"/>
            <a:stretch>
              <a:fillRect/>
            </a:stretch>
          </p:blipFill>
          <p:spPr>
            <a:xfrm>
              <a:off x="7938715" y="6460921"/>
              <a:ext cx="317496" cy="161314"/>
            </a:xfrm>
            <a:prstGeom prst="rect">
              <a:avLst/>
            </a:prstGeom>
          </p:spPr>
        </p:pic>
        <p:sp>
          <p:nvSpPr>
            <p:cNvPr id="7" name="object 7"/>
            <p:cNvSpPr/>
            <p:nvPr/>
          </p:nvSpPr>
          <p:spPr>
            <a:xfrm>
              <a:off x="8408492" y="6655054"/>
              <a:ext cx="51435" cy="26034"/>
            </a:xfrm>
            <a:custGeom>
              <a:avLst/>
              <a:gdLst/>
              <a:ahLst/>
              <a:cxnLst/>
              <a:rect l="l" t="t" r="r" b="b"/>
              <a:pathLst>
                <a:path w="51434" h="26034">
                  <a:moveTo>
                    <a:pt x="17221" y="393"/>
                  </a:moveTo>
                  <a:lnTo>
                    <a:pt x="0" y="393"/>
                  </a:lnTo>
                  <a:lnTo>
                    <a:pt x="0" y="4292"/>
                  </a:lnTo>
                  <a:lnTo>
                    <a:pt x="393" y="4686"/>
                  </a:lnTo>
                  <a:lnTo>
                    <a:pt x="6261" y="4686"/>
                  </a:lnTo>
                  <a:lnTo>
                    <a:pt x="6261" y="25387"/>
                  </a:lnTo>
                  <a:lnTo>
                    <a:pt x="10960" y="25387"/>
                  </a:lnTo>
                  <a:lnTo>
                    <a:pt x="10960" y="4686"/>
                  </a:lnTo>
                  <a:lnTo>
                    <a:pt x="17221" y="4686"/>
                  </a:lnTo>
                  <a:lnTo>
                    <a:pt x="17221" y="393"/>
                  </a:lnTo>
                  <a:close/>
                </a:path>
                <a:path w="51434" h="26034">
                  <a:moveTo>
                    <a:pt x="51282" y="25387"/>
                  </a:moveTo>
                  <a:lnTo>
                    <a:pt x="50901" y="24599"/>
                  </a:lnTo>
                  <a:lnTo>
                    <a:pt x="48539" y="11328"/>
                  </a:lnTo>
                  <a:lnTo>
                    <a:pt x="46583" y="393"/>
                  </a:lnTo>
                  <a:lnTo>
                    <a:pt x="46583" y="0"/>
                  </a:lnTo>
                  <a:lnTo>
                    <a:pt x="45021" y="0"/>
                  </a:lnTo>
                  <a:lnTo>
                    <a:pt x="45021" y="393"/>
                  </a:lnTo>
                  <a:lnTo>
                    <a:pt x="36804" y="17183"/>
                  </a:lnTo>
                  <a:lnTo>
                    <a:pt x="34074" y="11328"/>
                  </a:lnTo>
                  <a:lnTo>
                    <a:pt x="28968" y="393"/>
                  </a:lnTo>
                  <a:lnTo>
                    <a:pt x="28575" y="0"/>
                  </a:lnTo>
                  <a:lnTo>
                    <a:pt x="27012" y="0"/>
                  </a:lnTo>
                  <a:lnTo>
                    <a:pt x="27012" y="393"/>
                  </a:lnTo>
                  <a:lnTo>
                    <a:pt x="22707" y="24599"/>
                  </a:lnTo>
                  <a:lnTo>
                    <a:pt x="22707" y="25387"/>
                  </a:lnTo>
                  <a:lnTo>
                    <a:pt x="27406" y="25387"/>
                  </a:lnTo>
                  <a:lnTo>
                    <a:pt x="27457" y="24599"/>
                  </a:lnTo>
                  <a:lnTo>
                    <a:pt x="29362" y="11328"/>
                  </a:lnTo>
                  <a:lnTo>
                    <a:pt x="36017" y="25387"/>
                  </a:lnTo>
                  <a:lnTo>
                    <a:pt x="36017" y="25781"/>
                  </a:lnTo>
                  <a:lnTo>
                    <a:pt x="37579" y="25781"/>
                  </a:lnTo>
                  <a:lnTo>
                    <a:pt x="37973" y="25387"/>
                  </a:lnTo>
                  <a:lnTo>
                    <a:pt x="41630" y="17183"/>
                  </a:lnTo>
                  <a:lnTo>
                    <a:pt x="44234" y="11328"/>
                  </a:lnTo>
                  <a:lnTo>
                    <a:pt x="46202" y="24993"/>
                  </a:lnTo>
                  <a:lnTo>
                    <a:pt x="46583" y="25387"/>
                  </a:lnTo>
                  <a:lnTo>
                    <a:pt x="51282" y="25387"/>
                  </a:lnTo>
                  <a:close/>
                </a:path>
              </a:pathLst>
            </a:custGeom>
            <a:solidFill>
              <a:srgbClr val="2A9841"/>
            </a:solidFill>
          </p:spPr>
          <p:txBody>
            <a:bodyPr wrap="square" lIns="0" tIns="0" rIns="0" bIns="0" rtlCol="0"/>
            <a:lstStyle/>
            <a:p>
              <a:endParaRPr/>
            </a:p>
          </p:txBody>
        </p:sp>
        <p:sp>
          <p:nvSpPr>
            <p:cNvPr id="8" name="object 8"/>
            <p:cNvSpPr/>
            <p:nvPr/>
          </p:nvSpPr>
          <p:spPr>
            <a:xfrm>
              <a:off x="8215754" y="6164852"/>
              <a:ext cx="586740" cy="513080"/>
            </a:xfrm>
            <a:custGeom>
              <a:avLst/>
              <a:gdLst/>
              <a:ahLst/>
              <a:cxnLst/>
              <a:rect l="l" t="t" r="r" b="b"/>
              <a:pathLst>
                <a:path w="586740" h="513079">
                  <a:moveTo>
                    <a:pt x="293358" y="512652"/>
                  </a:moveTo>
                  <a:lnTo>
                    <a:pt x="283302" y="509283"/>
                  </a:lnTo>
                  <a:lnTo>
                    <a:pt x="274567" y="499176"/>
                  </a:lnTo>
                  <a:lnTo>
                    <a:pt x="4440" y="32419"/>
                  </a:lnTo>
                  <a:lnTo>
                    <a:pt x="0" y="19773"/>
                  </a:lnTo>
                  <a:lnTo>
                    <a:pt x="2092" y="9471"/>
                  </a:lnTo>
                  <a:lnTo>
                    <a:pt x="10056" y="2538"/>
                  </a:lnTo>
                  <a:lnTo>
                    <a:pt x="23232" y="0"/>
                  </a:lnTo>
                  <a:lnTo>
                    <a:pt x="563485" y="0"/>
                  </a:lnTo>
                  <a:lnTo>
                    <a:pt x="576661" y="2538"/>
                  </a:lnTo>
                  <a:lnTo>
                    <a:pt x="584625" y="9471"/>
                  </a:lnTo>
                  <a:lnTo>
                    <a:pt x="586717" y="19773"/>
                  </a:lnTo>
                  <a:lnTo>
                    <a:pt x="582276" y="32419"/>
                  </a:lnTo>
                  <a:lnTo>
                    <a:pt x="312150" y="499176"/>
                  </a:lnTo>
                  <a:lnTo>
                    <a:pt x="303415" y="509283"/>
                  </a:lnTo>
                  <a:lnTo>
                    <a:pt x="293358" y="512652"/>
                  </a:lnTo>
                  <a:close/>
                </a:path>
              </a:pathLst>
            </a:custGeom>
            <a:solidFill>
              <a:srgbClr val="465154"/>
            </a:solidFill>
          </p:spPr>
          <p:txBody>
            <a:bodyPr wrap="square" lIns="0" tIns="0" rIns="0" bIns="0" rtlCol="0"/>
            <a:lstStyle/>
            <a:p>
              <a:endParaRPr/>
            </a:p>
          </p:txBody>
        </p:sp>
        <p:pic>
          <p:nvPicPr>
            <p:cNvPr id="9" name="object 9"/>
            <p:cNvPicPr/>
            <p:nvPr/>
          </p:nvPicPr>
          <p:blipFill>
            <a:blip r:embed="rId6" cstate="print"/>
            <a:stretch>
              <a:fillRect/>
            </a:stretch>
          </p:blipFill>
          <p:spPr>
            <a:xfrm>
              <a:off x="8407326" y="6474201"/>
              <a:ext cx="200441" cy="163072"/>
            </a:xfrm>
            <a:prstGeom prst="rect">
              <a:avLst/>
            </a:prstGeom>
          </p:spPr>
        </p:pic>
        <p:pic>
          <p:nvPicPr>
            <p:cNvPr id="10" name="object 10"/>
            <p:cNvPicPr/>
            <p:nvPr/>
          </p:nvPicPr>
          <p:blipFill>
            <a:blip r:embed="rId7" cstate="print"/>
            <a:stretch>
              <a:fillRect/>
            </a:stretch>
          </p:blipFill>
          <p:spPr>
            <a:xfrm>
              <a:off x="8395581" y="6193365"/>
              <a:ext cx="65769" cy="77337"/>
            </a:xfrm>
            <a:prstGeom prst="rect">
              <a:avLst/>
            </a:prstGeom>
          </p:spPr>
        </p:pic>
        <p:pic>
          <p:nvPicPr>
            <p:cNvPr id="11" name="object 11"/>
            <p:cNvPicPr/>
            <p:nvPr/>
          </p:nvPicPr>
          <p:blipFill>
            <a:blip r:embed="rId8" cstate="print"/>
            <a:stretch>
              <a:fillRect/>
            </a:stretch>
          </p:blipFill>
          <p:spPr>
            <a:xfrm>
              <a:off x="8487581" y="6194146"/>
              <a:ext cx="65769" cy="75384"/>
            </a:xfrm>
            <a:prstGeom prst="rect">
              <a:avLst/>
            </a:prstGeom>
          </p:spPr>
        </p:pic>
        <p:sp>
          <p:nvSpPr>
            <p:cNvPr id="12" name="object 12"/>
            <p:cNvSpPr/>
            <p:nvPr/>
          </p:nvSpPr>
          <p:spPr>
            <a:xfrm>
              <a:off x="8580755" y="6194146"/>
              <a:ext cx="48895" cy="75565"/>
            </a:xfrm>
            <a:custGeom>
              <a:avLst/>
              <a:gdLst/>
              <a:ahLst/>
              <a:cxnLst/>
              <a:rect l="l" t="t" r="r" b="b"/>
              <a:pathLst>
                <a:path w="48895" h="75564">
                  <a:moveTo>
                    <a:pt x="47761" y="75384"/>
                  </a:moveTo>
                  <a:lnTo>
                    <a:pt x="782" y="75384"/>
                  </a:lnTo>
                  <a:lnTo>
                    <a:pt x="0" y="74603"/>
                  </a:lnTo>
                  <a:lnTo>
                    <a:pt x="0" y="2343"/>
                  </a:lnTo>
                  <a:lnTo>
                    <a:pt x="0" y="1171"/>
                  </a:lnTo>
                  <a:lnTo>
                    <a:pt x="782" y="0"/>
                  </a:lnTo>
                  <a:lnTo>
                    <a:pt x="47761" y="0"/>
                  </a:lnTo>
                  <a:lnTo>
                    <a:pt x="48544" y="1171"/>
                  </a:lnTo>
                  <a:lnTo>
                    <a:pt x="48544" y="14842"/>
                  </a:lnTo>
                  <a:lnTo>
                    <a:pt x="47761" y="16014"/>
                  </a:lnTo>
                  <a:lnTo>
                    <a:pt x="16833" y="16014"/>
                  </a:lnTo>
                  <a:lnTo>
                    <a:pt x="16833" y="29294"/>
                  </a:lnTo>
                  <a:lnTo>
                    <a:pt x="42280" y="29294"/>
                  </a:lnTo>
                  <a:lnTo>
                    <a:pt x="43455" y="30075"/>
                  </a:lnTo>
                  <a:lnTo>
                    <a:pt x="43455" y="44136"/>
                  </a:lnTo>
                  <a:lnTo>
                    <a:pt x="42280" y="44918"/>
                  </a:lnTo>
                  <a:lnTo>
                    <a:pt x="16833" y="44918"/>
                  </a:lnTo>
                  <a:lnTo>
                    <a:pt x="16833" y="59760"/>
                  </a:lnTo>
                  <a:lnTo>
                    <a:pt x="47761" y="59760"/>
                  </a:lnTo>
                  <a:lnTo>
                    <a:pt x="48544" y="60541"/>
                  </a:lnTo>
                  <a:lnTo>
                    <a:pt x="48544" y="74603"/>
                  </a:lnTo>
                  <a:lnTo>
                    <a:pt x="47761" y="75384"/>
                  </a:lnTo>
                  <a:close/>
                </a:path>
              </a:pathLst>
            </a:custGeom>
            <a:solidFill>
              <a:srgbClr val="FEFEFE"/>
            </a:solidFill>
          </p:spPr>
          <p:txBody>
            <a:bodyPr wrap="square" lIns="0" tIns="0" rIns="0" bIns="0" rtlCol="0"/>
            <a:lstStyle/>
            <a:p>
              <a:endParaRPr/>
            </a:p>
          </p:txBody>
        </p:sp>
        <p:sp>
          <p:nvSpPr>
            <p:cNvPr id="13" name="object 13"/>
            <p:cNvSpPr/>
            <p:nvPr/>
          </p:nvSpPr>
          <p:spPr>
            <a:xfrm>
              <a:off x="8311937" y="6295700"/>
              <a:ext cx="394335" cy="206375"/>
            </a:xfrm>
            <a:custGeom>
              <a:avLst/>
              <a:gdLst/>
              <a:ahLst/>
              <a:cxnLst/>
              <a:rect l="l" t="t" r="r" b="b"/>
              <a:pathLst>
                <a:path w="394334" h="206375">
                  <a:moveTo>
                    <a:pt x="203830" y="205842"/>
                  </a:moveTo>
                  <a:lnTo>
                    <a:pt x="84818" y="163267"/>
                  </a:lnTo>
                  <a:lnTo>
                    <a:pt x="2997" y="21873"/>
                  </a:lnTo>
                  <a:lnTo>
                    <a:pt x="0" y="13347"/>
                  </a:lnTo>
                  <a:lnTo>
                    <a:pt x="1333" y="6395"/>
                  </a:lnTo>
                  <a:lnTo>
                    <a:pt x="6630" y="1714"/>
                  </a:lnTo>
                  <a:lnTo>
                    <a:pt x="15524" y="0"/>
                  </a:lnTo>
                  <a:lnTo>
                    <a:pt x="381957" y="0"/>
                  </a:lnTo>
                  <a:lnTo>
                    <a:pt x="383523" y="390"/>
                  </a:lnTo>
                  <a:lnTo>
                    <a:pt x="172119" y="178891"/>
                  </a:lnTo>
                  <a:lnTo>
                    <a:pt x="172119" y="179672"/>
                  </a:lnTo>
                  <a:lnTo>
                    <a:pt x="275893" y="179672"/>
                  </a:lnTo>
                  <a:lnTo>
                    <a:pt x="203830" y="205842"/>
                  </a:lnTo>
                  <a:close/>
                </a:path>
                <a:path w="394334" h="206375">
                  <a:moveTo>
                    <a:pt x="275893" y="179672"/>
                  </a:moveTo>
                  <a:lnTo>
                    <a:pt x="172511" y="179672"/>
                  </a:lnTo>
                  <a:lnTo>
                    <a:pt x="172511" y="179281"/>
                  </a:lnTo>
                  <a:lnTo>
                    <a:pt x="394093" y="14451"/>
                  </a:lnTo>
                  <a:lnTo>
                    <a:pt x="393701" y="16795"/>
                  </a:lnTo>
                  <a:lnTo>
                    <a:pt x="392919" y="19139"/>
                  </a:lnTo>
                  <a:lnTo>
                    <a:pt x="391353" y="21873"/>
                  </a:lnTo>
                  <a:lnTo>
                    <a:pt x="306008" y="168735"/>
                  </a:lnTo>
                  <a:lnTo>
                    <a:pt x="275893" y="179672"/>
                  </a:lnTo>
                  <a:close/>
                </a:path>
              </a:pathLst>
            </a:custGeom>
            <a:solidFill>
              <a:srgbClr val="5388CE"/>
            </a:solidFill>
          </p:spPr>
          <p:txBody>
            <a:bodyPr wrap="square" lIns="0" tIns="0" rIns="0" bIns="0" rtlCol="0"/>
            <a:lstStyle/>
            <a:p>
              <a:endParaRPr/>
            </a:p>
          </p:txBody>
        </p:sp>
        <p:pic>
          <p:nvPicPr>
            <p:cNvPr id="14" name="object 14"/>
            <p:cNvPicPr/>
            <p:nvPr/>
          </p:nvPicPr>
          <p:blipFill>
            <a:blip r:embed="rId9" cstate="print"/>
            <a:stretch>
              <a:fillRect/>
            </a:stretch>
          </p:blipFill>
          <p:spPr>
            <a:xfrm>
              <a:off x="8377964" y="6295700"/>
              <a:ext cx="329241" cy="187093"/>
            </a:xfrm>
            <a:prstGeom prst="rect">
              <a:avLst/>
            </a:prstGeom>
          </p:spPr>
        </p:pic>
      </p:grpSp>
      <p:sp>
        <p:nvSpPr>
          <p:cNvPr id="15" name="object 15"/>
          <p:cNvSpPr txBox="1">
            <a:spLocks noGrp="1"/>
          </p:cNvSpPr>
          <p:nvPr>
            <p:ph type="title"/>
          </p:nvPr>
        </p:nvSpPr>
        <p:spPr>
          <a:xfrm>
            <a:off x="2779563" y="380615"/>
            <a:ext cx="3582035" cy="391160"/>
          </a:xfrm>
          <a:prstGeom prst="rect">
            <a:avLst/>
          </a:prstGeom>
        </p:spPr>
        <p:txBody>
          <a:bodyPr vert="horz" wrap="square" lIns="0" tIns="12700" rIns="0" bIns="0" rtlCol="0">
            <a:spAutoFit/>
          </a:bodyPr>
          <a:lstStyle/>
          <a:p>
            <a:pPr marL="12700">
              <a:lnSpc>
                <a:spcPct val="100000"/>
              </a:lnSpc>
              <a:spcBef>
                <a:spcPts val="100"/>
              </a:spcBef>
            </a:pPr>
            <a:r>
              <a:rPr sz="2400" spc="150" dirty="0"/>
              <a:t>Work</a:t>
            </a:r>
            <a:r>
              <a:rPr sz="2400" spc="220" dirty="0"/>
              <a:t> </a:t>
            </a:r>
            <a:r>
              <a:rPr sz="2400" spc="160" dirty="0"/>
              <a:t>Plan</a:t>
            </a:r>
            <a:r>
              <a:rPr sz="2400" spc="215" dirty="0"/>
              <a:t> </a:t>
            </a:r>
            <a:r>
              <a:rPr sz="2400" spc="229" dirty="0"/>
              <a:t>Reminder</a:t>
            </a:r>
            <a:endParaRPr sz="2400" dirty="0"/>
          </a:p>
        </p:txBody>
      </p:sp>
      <p:sp>
        <p:nvSpPr>
          <p:cNvPr id="17" name="object 17"/>
          <p:cNvSpPr txBox="1"/>
          <p:nvPr/>
        </p:nvSpPr>
        <p:spPr>
          <a:xfrm>
            <a:off x="505457" y="6478904"/>
            <a:ext cx="141605" cy="139700"/>
          </a:xfrm>
          <a:prstGeom prst="rect">
            <a:avLst/>
          </a:prstGeom>
        </p:spPr>
        <p:txBody>
          <a:bodyPr vert="horz" wrap="square" lIns="0" tIns="0" rIns="0" bIns="0" rtlCol="0">
            <a:spAutoFit/>
          </a:bodyPr>
          <a:lstStyle/>
          <a:p>
            <a:pPr marL="12700">
              <a:lnSpc>
                <a:spcPts val="955"/>
              </a:lnSpc>
            </a:pPr>
            <a:r>
              <a:rPr sz="900" b="1" spc="-25" dirty="0">
                <a:solidFill>
                  <a:srgbClr val="45454C"/>
                </a:solidFill>
                <a:latin typeface="Calibri"/>
                <a:cs typeface="Calibri"/>
              </a:rPr>
              <a:t>14</a:t>
            </a:r>
            <a:endParaRPr sz="900">
              <a:latin typeface="Calibri"/>
              <a:cs typeface="Calibri"/>
            </a:endParaRPr>
          </a:p>
        </p:txBody>
      </p:sp>
      <p:graphicFrame>
        <p:nvGraphicFramePr>
          <p:cNvPr id="16" name="object 16"/>
          <p:cNvGraphicFramePr>
            <a:graphicFrameLocks noGrp="1"/>
          </p:cNvGraphicFramePr>
          <p:nvPr>
            <p:extLst>
              <p:ext uri="{D42A27DB-BD31-4B8C-83A1-F6EECF244321}">
                <p14:modId xmlns:p14="http://schemas.microsoft.com/office/powerpoint/2010/main" val="2318393767"/>
              </p:ext>
            </p:extLst>
          </p:nvPr>
        </p:nvGraphicFramePr>
        <p:xfrm>
          <a:off x="100330" y="1245235"/>
          <a:ext cx="8900159" cy="4888230"/>
        </p:xfrm>
        <a:graphic>
          <a:graphicData uri="http://schemas.openxmlformats.org/drawingml/2006/table">
            <a:tbl>
              <a:tblPr firstRow="1" bandRow="1">
                <a:tableStyleId>{2D5ABB26-0587-4C30-8999-92F81FD0307C}</a:tableStyleId>
              </a:tblPr>
              <a:tblGrid>
                <a:gridCol w="2743200">
                  <a:extLst>
                    <a:ext uri="{9D8B030D-6E8A-4147-A177-3AD203B41FA5}">
                      <a16:colId xmlns:a16="http://schemas.microsoft.com/office/drawing/2014/main" val="20000"/>
                    </a:ext>
                  </a:extLst>
                </a:gridCol>
                <a:gridCol w="6156959">
                  <a:extLst>
                    <a:ext uri="{9D8B030D-6E8A-4147-A177-3AD203B41FA5}">
                      <a16:colId xmlns:a16="http://schemas.microsoft.com/office/drawing/2014/main" val="20001"/>
                    </a:ext>
                  </a:extLst>
                </a:gridCol>
              </a:tblGrid>
              <a:tr h="370205">
                <a:tc>
                  <a:txBody>
                    <a:bodyPr/>
                    <a:lstStyle/>
                    <a:p>
                      <a:pPr algn="ctr">
                        <a:lnSpc>
                          <a:spcPct val="100000"/>
                        </a:lnSpc>
                        <a:spcBef>
                          <a:spcPts val="240"/>
                        </a:spcBef>
                      </a:pPr>
                      <a:r>
                        <a:rPr sz="1800" b="1" spc="-10" dirty="0">
                          <a:solidFill>
                            <a:srgbClr val="FFFFFF"/>
                          </a:solidFill>
                          <a:latin typeface="Calibri"/>
                          <a:cs typeface="Calibri"/>
                        </a:rPr>
                        <a:t>Timeline</a:t>
                      </a:r>
                      <a:endParaRPr sz="1800">
                        <a:latin typeface="Calibri"/>
                        <a:cs typeface="Calibri"/>
                      </a:endParaRPr>
                    </a:p>
                  </a:txBody>
                  <a:tcPr marL="0" marR="0" marT="30480" marB="0">
                    <a:lnL w="12700">
                      <a:solidFill>
                        <a:srgbClr val="FFFFFF"/>
                      </a:solidFill>
                      <a:prstDash val="solid"/>
                    </a:lnL>
                    <a:lnR w="12700">
                      <a:solidFill>
                        <a:srgbClr val="FFFFFF"/>
                      </a:solidFill>
                      <a:prstDash val="solid"/>
                    </a:lnR>
                    <a:lnT w="12700">
                      <a:solidFill>
                        <a:srgbClr val="FFFFFF"/>
                      </a:solidFill>
                      <a:prstDash val="solid"/>
                    </a:lnT>
                    <a:lnB w="38100">
                      <a:solidFill>
                        <a:srgbClr val="FFFFFF"/>
                      </a:solidFill>
                      <a:prstDash val="solid"/>
                    </a:lnB>
                    <a:solidFill>
                      <a:srgbClr val="488BC9"/>
                    </a:solidFill>
                  </a:tcPr>
                </a:tc>
                <a:tc>
                  <a:txBody>
                    <a:bodyPr/>
                    <a:lstStyle/>
                    <a:p>
                      <a:pPr algn="ctr">
                        <a:lnSpc>
                          <a:spcPct val="100000"/>
                        </a:lnSpc>
                        <a:spcBef>
                          <a:spcPts val="240"/>
                        </a:spcBef>
                      </a:pPr>
                      <a:r>
                        <a:rPr sz="1800" b="1" spc="-10" dirty="0">
                          <a:solidFill>
                            <a:srgbClr val="FFFFFF"/>
                          </a:solidFill>
                          <a:latin typeface="Calibri"/>
                          <a:cs typeface="Calibri"/>
                        </a:rPr>
                        <a:t>Tasks</a:t>
                      </a:r>
                      <a:endParaRPr sz="1800">
                        <a:latin typeface="Calibri"/>
                        <a:cs typeface="Calibri"/>
                      </a:endParaRPr>
                    </a:p>
                  </a:txBody>
                  <a:tcPr marL="0" marR="0" marT="30480" marB="0">
                    <a:lnL w="12700">
                      <a:solidFill>
                        <a:srgbClr val="FFFFFF"/>
                      </a:solidFill>
                      <a:prstDash val="solid"/>
                    </a:lnL>
                    <a:lnR w="12700">
                      <a:solidFill>
                        <a:srgbClr val="FFFFFF"/>
                      </a:solidFill>
                      <a:prstDash val="solid"/>
                    </a:lnR>
                    <a:lnT w="12700">
                      <a:solidFill>
                        <a:srgbClr val="FFFFFF"/>
                      </a:solidFill>
                      <a:prstDash val="solid"/>
                    </a:lnT>
                    <a:lnB w="38100">
                      <a:solidFill>
                        <a:srgbClr val="FFFFFF"/>
                      </a:solidFill>
                      <a:prstDash val="solid"/>
                    </a:lnB>
                    <a:solidFill>
                      <a:srgbClr val="488BC9"/>
                    </a:solidFill>
                  </a:tcPr>
                </a:tc>
                <a:extLst>
                  <a:ext uri="{0D108BD9-81ED-4DB2-BD59-A6C34878D82A}">
                    <a16:rowId xmlns:a16="http://schemas.microsoft.com/office/drawing/2014/main" val="10000"/>
                  </a:ext>
                </a:extLst>
              </a:tr>
              <a:tr h="370205">
                <a:tc>
                  <a:txBody>
                    <a:bodyPr/>
                    <a:lstStyle/>
                    <a:p>
                      <a:pPr marL="91440">
                        <a:lnSpc>
                          <a:spcPct val="100000"/>
                        </a:lnSpc>
                        <a:spcBef>
                          <a:spcPts val="240"/>
                        </a:spcBef>
                      </a:pPr>
                      <a:r>
                        <a:rPr sz="1800" dirty="0">
                          <a:solidFill>
                            <a:srgbClr val="5C6670"/>
                          </a:solidFill>
                          <a:latin typeface="Calibri"/>
                          <a:cs typeface="Calibri"/>
                        </a:rPr>
                        <a:t>August</a:t>
                      </a:r>
                      <a:r>
                        <a:rPr sz="1800" spc="-35" dirty="0">
                          <a:solidFill>
                            <a:srgbClr val="5C6670"/>
                          </a:solidFill>
                          <a:latin typeface="Calibri"/>
                          <a:cs typeface="Calibri"/>
                        </a:rPr>
                        <a:t> </a:t>
                      </a:r>
                      <a:r>
                        <a:rPr sz="1800" dirty="0">
                          <a:solidFill>
                            <a:srgbClr val="5C6670"/>
                          </a:solidFill>
                          <a:latin typeface="Calibri"/>
                          <a:cs typeface="Calibri"/>
                        </a:rPr>
                        <a:t>18,</a:t>
                      </a:r>
                      <a:r>
                        <a:rPr sz="1800" spc="-25" dirty="0">
                          <a:solidFill>
                            <a:srgbClr val="5C6670"/>
                          </a:solidFill>
                          <a:latin typeface="Calibri"/>
                          <a:cs typeface="Calibri"/>
                        </a:rPr>
                        <a:t> </a:t>
                      </a:r>
                      <a:r>
                        <a:rPr sz="1800" dirty="0">
                          <a:solidFill>
                            <a:srgbClr val="5C6670"/>
                          </a:solidFill>
                          <a:latin typeface="Calibri"/>
                          <a:cs typeface="Calibri"/>
                        </a:rPr>
                        <a:t>3:30</a:t>
                      </a:r>
                      <a:r>
                        <a:rPr sz="1800" spc="-25" dirty="0">
                          <a:solidFill>
                            <a:srgbClr val="5C6670"/>
                          </a:solidFill>
                          <a:latin typeface="Calibri"/>
                          <a:cs typeface="Calibri"/>
                        </a:rPr>
                        <a:t> </a:t>
                      </a:r>
                      <a:r>
                        <a:rPr sz="1800" dirty="0">
                          <a:solidFill>
                            <a:srgbClr val="5C6670"/>
                          </a:solidFill>
                          <a:latin typeface="Calibri"/>
                          <a:cs typeface="Calibri"/>
                        </a:rPr>
                        <a:t>–</a:t>
                      </a:r>
                      <a:r>
                        <a:rPr sz="1800" spc="-25" dirty="0">
                          <a:solidFill>
                            <a:srgbClr val="5C6670"/>
                          </a:solidFill>
                          <a:latin typeface="Calibri"/>
                          <a:cs typeface="Calibri"/>
                        </a:rPr>
                        <a:t> </a:t>
                      </a:r>
                      <a:r>
                        <a:rPr sz="1800" spc="-20" dirty="0">
                          <a:solidFill>
                            <a:srgbClr val="5C6670"/>
                          </a:solidFill>
                          <a:latin typeface="Calibri"/>
                          <a:cs typeface="Calibri"/>
                        </a:rPr>
                        <a:t>4:30</a:t>
                      </a:r>
                      <a:endParaRPr sz="1800">
                        <a:latin typeface="Calibri"/>
                        <a:cs typeface="Calibri"/>
                      </a:endParaRPr>
                    </a:p>
                  </a:txBody>
                  <a:tcPr marL="0" marR="0" marT="30480" marB="0">
                    <a:lnL w="12700">
                      <a:solidFill>
                        <a:srgbClr val="FFFFFF"/>
                      </a:solidFill>
                      <a:prstDash val="solid"/>
                    </a:lnL>
                    <a:lnR w="12700">
                      <a:solidFill>
                        <a:srgbClr val="FFFFFF"/>
                      </a:solidFill>
                      <a:prstDash val="solid"/>
                    </a:lnR>
                    <a:lnT w="38100">
                      <a:solidFill>
                        <a:srgbClr val="FFFFFF"/>
                      </a:solidFill>
                      <a:prstDash val="solid"/>
                    </a:lnT>
                    <a:lnB w="12700">
                      <a:solidFill>
                        <a:srgbClr val="FFFFFF"/>
                      </a:solidFill>
                      <a:prstDash val="solid"/>
                    </a:lnB>
                    <a:solidFill>
                      <a:srgbClr val="CFDAEB"/>
                    </a:solidFill>
                  </a:tcPr>
                </a:tc>
                <a:tc>
                  <a:txBody>
                    <a:bodyPr/>
                    <a:lstStyle/>
                    <a:p>
                      <a:pPr marL="91440">
                        <a:lnSpc>
                          <a:spcPct val="100000"/>
                        </a:lnSpc>
                        <a:spcBef>
                          <a:spcPts val="240"/>
                        </a:spcBef>
                      </a:pPr>
                      <a:r>
                        <a:rPr sz="1800" spc="-10" dirty="0">
                          <a:solidFill>
                            <a:srgbClr val="5C6670"/>
                          </a:solidFill>
                          <a:latin typeface="Calibri"/>
                          <a:cs typeface="Calibri"/>
                        </a:rPr>
                        <a:t>Informational</a:t>
                      </a:r>
                      <a:r>
                        <a:rPr sz="1800" spc="-60" dirty="0">
                          <a:solidFill>
                            <a:srgbClr val="5C6670"/>
                          </a:solidFill>
                          <a:latin typeface="Calibri"/>
                          <a:cs typeface="Calibri"/>
                        </a:rPr>
                        <a:t> </a:t>
                      </a:r>
                      <a:r>
                        <a:rPr sz="1800" dirty="0">
                          <a:solidFill>
                            <a:srgbClr val="5C6670"/>
                          </a:solidFill>
                          <a:latin typeface="Calibri"/>
                          <a:cs typeface="Calibri"/>
                        </a:rPr>
                        <a:t>webinar</a:t>
                      </a:r>
                      <a:r>
                        <a:rPr sz="1800" spc="-50" dirty="0">
                          <a:solidFill>
                            <a:srgbClr val="5C6670"/>
                          </a:solidFill>
                          <a:latin typeface="Calibri"/>
                          <a:cs typeface="Calibri"/>
                        </a:rPr>
                        <a:t> </a:t>
                      </a:r>
                      <a:r>
                        <a:rPr sz="1800" dirty="0">
                          <a:solidFill>
                            <a:srgbClr val="5C6670"/>
                          </a:solidFill>
                          <a:latin typeface="Calibri"/>
                          <a:cs typeface="Calibri"/>
                        </a:rPr>
                        <a:t>about</a:t>
                      </a:r>
                      <a:r>
                        <a:rPr sz="1800" spc="-55" dirty="0">
                          <a:solidFill>
                            <a:srgbClr val="5C6670"/>
                          </a:solidFill>
                          <a:latin typeface="Calibri"/>
                          <a:cs typeface="Calibri"/>
                        </a:rPr>
                        <a:t> </a:t>
                      </a:r>
                      <a:r>
                        <a:rPr sz="1800" dirty="0">
                          <a:solidFill>
                            <a:srgbClr val="5C6670"/>
                          </a:solidFill>
                          <a:latin typeface="Calibri"/>
                          <a:cs typeface="Calibri"/>
                        </a:rPr>
                        <a:t>the</a:t>
                      </a:r>
                      <a:r>
                        <a:rPr sz="1800" spc="-40" dirty="0">
                          <a:solidFill>
                            <a:srgbClr val="5C6670"/>
                          </a:solidFill>
                          <a:latin typeface="Calibri"/>
                          <a:cs typeface="Calibri"/>
                        </a:rPr>
                        <a:t> </a:t>
                      </a:r>
                      <a:r>
                        <a:rPr sz="1800" dirty="0">
                          <a:solidFill>
                            <a:srgbClr val="5C6670"/>
                          </a:solidFill>
                          <a:latin typeface="Calibri"/>
                          <a:cs typeface="Calibri"/>
                        </a:rPr>
                        <a:t>Standards</a:t>
                      </a:r>
                      <a:r>
                        <a:rPr sz="1800" spc="-50" dirty="0">
                          <a:solidFill>
                            <a:srgbClr val="5C6670"/>
                          </a:solidFill>
                          <a:latin typeface="Calibri"/>
                          <a:cs typeface="Calibri"/>
                        </a:rPr>
                        <a:t> </a:t>
                      </a:r>
                      <a:r>
                        <a:rPr sz="1800" dirty="0">
                          <a:solidFill>
                            <a:srgbClr val="5C6670"/>
                          </a:solidFill>
                          <a:latin typeface="Calibri"/>
                          <a:cs typeface="Calibri"/>
                        </a:rPr>
                        <a:t>Spoke</a:t>
                      </a:r>
                      <a:r>
                        <a:rPr sz="1800" spc="-50" dirty="0">
                          <a:solidFill>
                            <a:srgbClr val="5C6670"/>
                          </a:solidFill>
                          <a:latin typeface="Calibri"/>
                          <a:cs typeface="Calibri"/>
                        </a:rPr>
                        <a:t> </a:t>
                      </a:r>
                      <a:r>
                        <a:rPr sz="1800" spc="-10" dirty="0">
                          <a:solidFill>
                            <a:srgbClr val="5C6670"/>
                          </a:solidFill>
                          <a:latin typeface="Calibri"/>
                          <a:cs typeface="Calibri"/>
                        </a:rPr>
                        <a:t>Committee</a:t>
                      </a:r>
                      <a:endParaRPr sz="1800">
                        <a:latin typeface="Calibri"/>
                        <a:cs typeface="Calibri"/>
                      </a:endParaRPr>
                    </a:p>
                  </a:txBody>
                  <a:tcPr marL="0" marR="0" marT="30480" marB="0">
                    <a:lnL w="12700">
                      <a:solidFill>
                        <a:srgbClr val="FFFFFF"/>
                      </a:solidFill>
                      <a:prstDash val="solid"/>
                    </a:lnL>
                    <a:lnR w="12700">
                      <a:solidFill>
                        <a:srgbClr val="FFFFFF"/>
                      </a:solidFill>
                      <a:prstDash val="solid"/>
                    </a:lnR>
                    <a:lnT w="38100">
                      <a:solidFill>
                        <a:srgbClr val="FFFFFF"/>
                      </a:solidFill>
                      <a:prstDash val="solid"/>
                    </a:lnT>
                    <a:lnB w="12700">
                      <a:solidFill>
                        <a:srgbClr val="FFFFFF"/>
                      </a:solidFill>
                      <a:prstDash val="solid"/>
                    </a:lnB>
                    <a:solidFill>
                      <a:srgbClr val="CFDAEB"/>
                    </a:solidFill>
                  </a:tcPr>
                </a:tc>
                <a:extLst>
                  <a:ext uri="{0D108BD9-81ED-4DB2-BD59-A6C34878D82A}">
                    <a16:rowId xmlns:a16="http://schemas.microsoft.com/office/drawing/2014/main" val="10001"/>
                  </a:ext>
                </a:extLst>
              </a:tr>
              <a:tr h="370205">
                <a:tc>
                  <a:txBody>
                    <a:bodyPr/>
                    <a:lstStyle/>
                    <a:p>
                      <a:pPr marL="91440">
                        <a:lnSpc>
                          <a:spcPct val="100000"/>
                        </a:lnSpc>
                        <a:spcBef>
                          <a:spcPts val="240"/>
                        </a:spcBef>
                      </a:pPr>
                      <a:r>
                        <a:rPr sz="1800" dirty="0">
                          <a:solidFill>
                            <a:srgbClr val="5C6670"/>
                          </a:solidFill>
                          <a:latin typeface="Calibri"/>
                          <a:cs typeface="Calibri"/>
                        </a:rPr>
                        <a:t>August</a:t>
                      </a:r>
                      <a:r>
                        <a:rPr sz="1800" spc="-65" dirty="0">
                          <a:solidFill>
                            <a:srgbClr val="5C6670"/>
                          </a:solidFill>
                          <a:latin typeface="Calibri"/>
                          <a:cs typeface="Calibri"/>
                        </a:rPr>
                        <a:t> </a:t>
                      </a:r>
                      <a:r>
                        <a:rPr sz="1800" spc="-25" dirty="0">
                          <a:solidFill>
                            <a:srgbClr val="5C6670"/>
                          </a:solidFill>
                          <a:latin typeface="Calibri"/>
                          <a:cs typeface="Calibri"/>
                        </a:rPr>
                        <a:t>22</a:t>
                      </a:r>
                      <a:endParaRPr sz="1800">
                        <a:latin typeface="Calibri"/>
                        <a:cs typeface="Calibri"/>
                      </a:endParaRPr>
                    </a:p>
                  </a:txBody>
                  <a:tcPr marL="0" marR="0" marT="3048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EF5"/>
                    </a:solidFill>
                  </a:tcPr>
                </a:tc>
                <a:tc>
                  <a:txBody>
                    <a:bodyPr/>
                    <a:lstStyle/>
                    <a:p>
                      <a:pPr marL="91440">
                        <a:lnSpc>
                          <a:spcPct val="100000"/>
                        </a:lnSpc>
                        <a:spcBef>
                          <a:spcPts val="240"/>
                        </a:spcBef>
                      </a:pPr>
                      <a:r>
                        <a:rPr sz="1800" spc="-10" dirty="0">
                          <a:solidFill>
                            <a:srgbClr val="5C6670"/>
                          </a:solidFill>
                          <a:latin typeface="Calibri"/>
                          <a:cs typeface="Calibri"/>
                        </a:rPr>
                        <a:t>Sign-</a:t>
                      </a:r>
                      <a:r>
                        <a:rPr sz="1800" dirty="0">
                          <a:solidFill>
                            <a:srgbClr val="5C6670"/>
                          </a:solidFill>
                          <a:latin typeface="Calibri"/>
                          <a:cs typeface="Calibri"/>
                        </a:rPr>
                        <a:t>up</a:t>
                      </a:r>
                      <a:r>
                        <a:rPr sz="1800" spc="-25" dirty="0">
                          <a:solidFill>
                            <a:srgbClr val="5C6670"/>
                          </a:solidFill>
                          <a:latin typeface="Calibri"/>
                          <a:cs typeface="Calibri"/>
                        </a:rPr>
                        <a:t> </a:t>
                      </a:r>
                      <a:r>
                        <a:rPr sz="1800" dirty="0">
                          <a:solidFill>
                            <a:srgbClr val="5C6670"/>
                          </a:solidFill>
                          <a:latin typeface="Calibri"/>
                          <a:cs typeface="Calibri"/>
                        </a:rPr>
                        <a:t>deadline</a:t>
                      </a:r>
                      <a:r>
                        <a:rPr sz="1800" spc="-30" dirty="0">
                          <a:solidFill>
                            <a:srgbClr val="5C6670"/>
                          </a:solidFill>
                          <a:latin typeface="Calibri"/>
                          <a:cs typeface="Calibri"/>
                        </a:rPr>
                        <a:t> </a:t>
                      </a:r>
                      <a:r>
                        <a:rPr sz="1800" dirty="0">
                          <a:solidFill>
                            <a:srgbClr val="5C6670"/>
                          </a:solidFill>
                          <a:latin typeface="Calibri"/>
                          <a:cs typeface="Calibri"/>
                        </a:rPr>
                        <a:t>for</a:t>
                      </a:r>
                      <a:r>
                        <a:rPr sz="1800" spc="-40" dirty="0">
                          <a:solidFill>
                            <a:srgbClr val="5C6670"/>
                          </a:solidFill>
                          <a:latin typeface="Calibri"/>
                          <a:cs typeface="Calibri"/>
                        </a:rPr>
                        <a:t> </a:t>
                      </a:r>
                      <a:r>
                        <a:rPr sz="1800" spc="-10" dirty="0">
                          <a:solidFill>
                            <a:srgbClr val="5C6670"/>
                          </a:solidFill>
                          <a:latin typeface="Calibri"/>
                          <a:cs typeface="Calibri"/>
                        </a:rPr>
                        <a:t>committee</a:t>
                      </a:r>
                      <a:endParaRPr sz="1800">
                        <a:latin typeface="Calibri"/>
                        <a:cs typeface="Calibri"/>
                      </a:endParaRPr>
                    </a:p>
                  </a:txBody>
                  <a:tcPr marL="0" marR="0" marT="3048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EF5"/>
                    </a:solidFill>
                  </a:tcPr>
                </a:tc>
                <a:extLst>
                  <a:ext uri="{0D108BD9-81ED-4DB2-BD59-A6C34878D82A}">
                    <a16:rowId xmlns:a16="http://schemas.microsoft.com/office/drawing/2014/main" val="10002"/>
                  </a:ext>
                </a:extLst>
              </a:tr>
              <a:tr h="914400">
                <a:tc>
                  <a:txBody>
                    <a:bodyPr/>
                    <a:lstStyle/>
                    <a:p>
                      <a:pPr marL="91440">
                        <a:lnSpc>
                          <a:spcPct val="100000"/>
                        </a:lnSpc>
                        <a:spcBef>
                          <a:spcPts val="235"/>
                        </a:spcBef>
                      </a:pPr>
                      <a:r>
                        <a:rPr sz="1800" dirty="0">
                          <a:solidFill>
                            <a:srgbClr val="5C6670"/>
                          </a:solidFill>
                          <a:latin typeface="Calibri"/>
                          <a:cs typeface="Calibri"/>
                        </a:rPr>
                        <a:t>August</a:t>
                      </a:r>
                      <a:r>
                        <a:rPr sz="1800" spc="-65" dirty="0">
                          <a:solidFill>
                            <a:srgbClr val="5C6670"/>
                          </a:solidFill>
                          <a:latin typeface="Calibri"/>
                          <a:cs typeface="Calibri"/>
                        </a:rPr>
                        <a:t> </a:t>
                      </a:r>
                      <a:r>
                        <a:rPr sz="1800" spc="-25" dirty="0">
                          <a:solidFill>
                            <a:srgbClr val="5C6670"/>
                          </a:solidFill>
                          <a:latin typeface="Calibri"/>
                          <a:cs typeface="Calibri"/>
                        </a:rPr>
                        <a:t>24</a:t>
                      </a:r>
                      <a:endParaRPr sz="1800">
                        <a:latin typeface="Calibri"/>
                        <a:cs typeface="Calibri"/>
                      </a:endParaRPr>
                    </a:p>
                  </a:txBody>
                  <a:tcPr marL="0" marR="0" marT="2984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CFDAEB"/>
                    </a:solidFill>
                  </a:tcPr>
                </a:tc>
                <a:tc>
                  <a:txBody>
                    <a:bodyPr/>
                    <a:lstStyle/>
                    <a:p>
                      <a:pPr marL="377825" marR="106045" indent="-287020">
                        <a:lnSpc>
                          <a:spcPct val="100000"/>
                        </a:lnSpc>
                        <a:spcBef>
                          <a:spcPts val="240"/>
                        </a:spcBef>
                        <a:buFont typeface="Arial"/>
                        <a:buChar char="•"/>
                        <a:tabLst>
                          <a:tab pos="377825" algn="l"/>
                        </a:tabLst>
                      </a:pPr>
                      <a:r>
                        <a:rPr sz="1800" dirty="0">
                          <a:solidFill>
                            <a:srgbClr val="5C6670"/>
                          </a:solidFill>
                          <a:latin typeface="Calibri"/>
                          <a:cs typeface="Calibri"/>
                        </a:rPr>
                        <a:t>Committee</a:t>
                      </a:r>
                      <a:r>
                        <a:rPr sz="1800" spc="-50" dirty="0">
                          <a:solidFill>
                            <a:srgbClr val="5C6670"/>
                          </a:solidFill>
                          <a:latin typeface="Calibri"/>
                          <a:cs typeface="Calibri"/>
                        </a:rPr>
                        <a:t> </a:t>
                      </a:r>
                      <a:r>
                        <a:rPr sz="1800" dirty="0">
                          <a:solidFill>
                            <a:srgbClr val="5C6670"/>
                          </a:solidFill>
                          <a:latin typeface="Calibri"/>
                          <a:cs typeface="Calibri"/>
                        </a:rPr>
                        <a:t>members</a:t>
                      </a:r>
                      <a:r>
                        <a:rPr sz="1800" spc="-60" dirty="0">
                          <a:solidFill>
                            <a:srgbClr val="5C6670"/>
                          </a:solidFill>
                          <a:latin typeface="Calibri"/>
                          <a:cs typeface="Calibri"/>
                        </a:rPr>
                        <a:t> </a:t>
                      </a:r>
                      <a:r>
                        <a:rPr sz="1800" dirty="0">
                          <a:solidFill>
                            <a:srgbClr val="5C6670"/>
                          </a:solidFill>
                          <a:latin typeface="Calibri"/>
                          <a:cs typeface="Calibri"/>
                        </a:rPr>
                        <a:t>are</a:t>
                      </a:r>
                      <a:r>
                        <a:rPr sz="1800" spc="-55" dirty="0">
                          <a:solidFill>
                            <a:srgbClr val="5C6670"/>
                          </a:solidFill>
                          <a:latin typeface="Calibri"/>
                          <a:cs typeface="Calibri"/>
                        </a:rPr>
                        <a:t> </a:t>
                      </a:r>
                      <a:r>
                        <a:rPr sz="1800" dirty="0">
                          <a:solidFill>
                            <a:srgbClr val="5C6670"/>
                          </a:solidFill>
                          <a:latin typeface="Calibri"/>
                          <a:cs typeface="Calibri"/>
                        </a:rPr>
                        <a:t>announced</a:t>
                      </a:r>
                      <a:r>
                        <a:rPr sz="1800" spc="-40" dirty="0">
                          <a:solidFill>
                            <a:srgbClr val="5C6670"/>
                          </a:solidFill>
                          <a:latin typeface="Calibri"/>
                          <a:cs typeface="Calibri"/>
                        </a:rPr>
                        <a:t> </a:t>
                      </a:r>
                      <a:r>
                        <a:rPr sz="1800" dirty="0">
                          <a:solidFill>
                            <a:srgbClr val="5C6670"/>
                          </a:solidFill>
                          <a:latin typeface="Calibri"/>
                          <a:cs typeface="Calibri"/>
                        </a:rPr>
                        <a:t>and</a:t>
                      </a:r>
                      <a:r>
                        <a:rPr sz="1800" spc="-50" dirty="0">
                          <a:solidFill>
                            <a:srgbClr val="5C6670"/>
                          </a:solidFill>
                          <a:latin typeface="Calibri"/>
                          <a:cs typeface="Calibri"/>
                        </a:rPr>
                        <a:t> </a:t>
                      </a:r>
                      <a:r>
                        <a:rPr sz="1800" dirty="0">
                          <a:solidFill>
                            <a:srgbClr val="5C6670"/>
                          </a:solidFill>
                          <a:latin typeface="Calibri"/>
                          <a:cs typeface="Calibri"/>
                        </a:rPr>
                        <a:t>added</a:t>
                      </a:r>
                      <a:r>
                        <a:rPr sz="1800" spc="-60" dirty="0">
                          <a:solidFill>
                            <a:srgbClr val="5C6670"/>
                          </a:solidFill>
                          <a:latin typeface="Calibri"/>
                          <a:cs typeface="Calibri"/>
                        </a:rPr>
                        <a:t> </a:t>
                      </a:r>
                      <a:r>
                        <a:rPr sz="1800" dirty="0">
                          <a:solidFill>
                            <a:srgbClr val="5C6670"/>
                          </a:solidFill>
                          <a:latin typeface="Calibri"/>
                          <a:cs typeface="Calibri"/>
                        </a:rPr>
                        <a:t>to</a:t>
                      </a:r>
                      <a:r>
                        <a:rPr sz="1800" spc="-55" dirty="0">
                          <a:solidFill>
                            <a:srgbClr val="5C6670"/>
                          </a:solidFill>
                          <a:latin typeface="Calibri"/>
                          <a:cs typeface="Calibri"/>
                        </a:rPr>
                        <a:t> </a:t>
                      </a:r>
                      <a:r>
                        <a:rPr sz="1800" spc="-10" dirty="0">
                          <a:solidFill>
                            <a:srgbClr val="5C6670"/>
                          </a:solidFill>
                          <a:latin typeface="Calibri"/>
                          <a:cs typeface="Calibri"/>
                        </a:rPr>
                        <a:t>standards </a:t>
                      </a:r>
                      <a:r>
                        <a:rPr sz="1800" dirty="0">
                          <a:solidFill>
                            <a:srgbClr val="5C6670"/>
                          </a:solidFill>
                          <a:latin typeface="Calibri"/>
                          <a:cs typeface="Calibri"/>
                        </a:rPr>
                        <a:t>spoke</a:t>
                      </a:r>
                      <a:r>
                        <a:rPr sz="1800" spc="-65" dirty="0">
                          <a:solidFill>
                            <a:srgbClr val="5C6670"/>
                          </a:solidFill>
                          <a:latin typeface="Calibri"/>
                          <a:cs typeface="Calibri"/>
                        </a:rPr>
                        <a:t> </a:t>
                      </a:r>
                      <a:r>
                        <a:rPr sz="1800" spc="-10" dirty="0">
                          <a:solidFill>
                            <a:srgbClr val="5C6670"/>
                          </a:solidFill>
                          <a:latin typeface="Calibri"/>
                          <a:cs typeface="Calibri"/>
                        </a:rPr>
                        <a:t>committee</a:t>
                      </a:r>
                      <a:r>
                        <a:rPr sz="1800" spc="-50" dirty="0">
                          <a:solidFill>
                            <a:srgbClr val="5C6670"/>
                          </a:solidFill>
                          <a:latin typeface="Calibri"/>
                          <a:cs typeface="Calibri"/>
                        </a:rPr>
                        <a:t> </a:t>
                      </a:r>
                      <a:r>
                        <a:rPr sz="1800" spc="-10" dirty="0">
                          <a:solidFill>
                            <a:srgbClr val="5C6670"/>
                          </a:solidFill>
                          <a:latin typeface="Calibri"/>
                          <a:cs typeface="Calibri"/>
                        </a:rPr>
                        <a:t>webpage</a:t>
                      </a:r>
                      <a:endParaRPr sz="1800">
                        <a:latin typeface="Calibri"/>
                        <a:cs typeface="Calibri"/>
                      </a:endParaRPr>
                    </a:p>
                    <a:p>
                      <a:pPr marL="377825" indent="-287020">
                        <a:lnSpc>
                          <a:spcPct val="100000"/>
                        </a:lnSpc>
                        <a:buFont typeface="Arial"/>
                        <a:buChar char="•"/>
                        <a:tabLst>
                          <a:tab pos="377825" algn="l"/>
                        </a:tabLst>
                      </a:pPr>
                      <a:r>
                        <a:rPr sz="1800" dirty="0">
                          <a:solidFill>
                            <a:srgbClr val="5C6670"/>
                          </a:solidFill>
                          <a:latin typeface="Calibri"/>
                          <a:cs typeface="Calibri"/>
                        </a:rPr>
                        <a:t>Committee</a:t>
                      </a:r>
                      <a:r>
                        <a:rPr sz="1800" spc="-60" dirty="0">
                          <a:solidFill>
                            <a:srgbClr val="5C6670"/>
                          </a:solidFill>
                          <a:latin typeface="Calibri"/>
                          <a:cs typeface="Calibri"/>
                        </a:rPr>
                        <a:t> </a:t>
                      </a:r>
                      <a:r>
                        <a:rPr sz="1800" dirty="0">
                          <a:solidFill>
                            <a:srgbClr val="5C6670"/>
                          </a:solidFill>
                          <a:latin typeface="Calibri"/>
                          <a:cs typeface="Calibri"/>
                        </a:rPr>
                        <a:t>members</a:t>
                      </a:r>
                      <a:r>
                        <a:rPr sz="1800" spc="-65" dirty="0">
                          <a:solidFill>
                            <a:srgbClr val="5C6670"/>
                          </a:solidFill>
                          <a:latin typeface="Calibri"/>
                          <a:cs typeface="Calibri"/>
                        </a:rPr>
                        <a:t> </a:t>
                      </a:r>
                      <a:r>
                        <a:rPr sz="1800" dirty="0">
                          <a:solidFill>
                            <a:srgbClr val="5C6670"/>
                          </a:solidFill>
                          <a:latin typeface="Calibri"/>
                          <a:cs typeface="Calibri"/>
                        </a:rPr>
                        <a:t>have</a:t>
                      </a:r>
                      <a:r>
                        <a:rPr sz="1800" spc="-80" dirty="0">
                          <a:solidFill>
                            <a:srgbClr val="5C6670"/>
                          </a:solidFill>
                          <a:latin typeface="Calibri"/>
                          <a:cs typeface="Calibri"/>
                        </a:rPr>
                        <a:t> </a:t>
                      </a:r>
                      <a:r>
                        <a:rPr sz="1800" dirty="0">
                          <a:solidFill>
                            <a:srgbClr val="5C6670"/>
                          </a:solidFill>
                          <a:latin typeface="Calibri"/>
                          <a:cs typeface="Calibri"/>
                        </a:rPr>
                        <a:t>access</a:t>
                      </a:r>
                      <a:r>
                        <a:rPr sz="1800" spc="-65" dirty="0">
                          <a:solidFill>
                            <a:srgbClr val="5C6670"/>
                          </a:solidFill>
                          <a:latin typeface="Calibri"/>
                          <a:cs typeface="Calibri"/>
                        </a:rPr>
                        <a:t> </a:t>
                      </a:r>
                      <a:r>
                        <a:rPr sz="1800" dirty="0">
                          <a:solidFill>
                            <a:srgbClr val="5C6670"/>
                          </a:solidFill>
                          <a:latin typeface="Calibri"/>
                          <a:cs typeface="Calibri"/>
                        </a:rPr>
                        <a:t>to</a:t>
                      </a:r>
                      <a:r>
                        <a:rPr sz="1800" spc="-75" dirty="0">
                          <a:solidFill>
                            <a:srgbClr val="5C6670"/>
                          </a:solidFill>
                          <a:latin typeface="Calibri"/>
                          <a:cs typeface="Calibri"/>
                        </a:rPr>
                        <a:t> </a:t>
                      </a:r>
                      <a:r>
                        <a:rPr sz="1800" dirty="0">
                          <a:solidFill>
                            <a:srgbClr val="5C6670"/>
                          </a:solidFill>
                          <a:latin typeface="Calibri"/>
                          <a:cs typeface="Calibri"/>
                        </a:rPr>
                        <a:t>draft</a:t>
                      </a:r>
                      <a:r>
                        <a:rPr sz="1800" spc="-65" dirty="0">
                          <a:solidFill>
                            <a:srgbClr val="5C6670"/>
                          </a:solidFill>
                          <a:latin typeface="Calibri"/>
                          <a:cs typeface="Calibri"/>
                        </a:rPr>
                        <a:t> </a:t>
                      </a:r>
                      <a:r>
                        <a:rPr sz="1800" spc="-10" dirty="0">
                          <a:solidFill>
                            <a:srgbClr val="5C6670"/>
                          </a:solidFill>
                          <a:latin typeface="Calibri"/>
                          <a:cs typeface="Calibri"/>
                        </a:rPr>
                        <a:t>outline</a:t>
                      </a:r>
                      <a:endParaRPr sz="1800">
                        <a:latin typeface="Calibri"/>
                        <a:cs typeface="Calibri"/>
                      </a:endParaRPr>
                    </a:p>
                  </a:txBody>
                  <a:tcPr marL="0" marR="0" marT="3048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CFDAEB"/>
                    </a:solidFill>
                  </a:tcPr>
                </a:tc>
                <a:extLst>
                  <a:ext uri="{0D108BD9-81ED-4DB2-BD59-A6C34878D82A}">
                    <a16:rowId xmlns:a16="http://schemas.microsoft.com/office/drawing/2014/main" val="10003"/>
                  </a:ext>
                </a:extLst>
              </a:tr>
              <a:tr h="640080">
                <a:tc>
                  <a:txBody>
                    <a:bodyPr/>
                    <a:lstStyle/>
                    <a:p>
                      <a:pPr marL="90805">
                        <a:lnSpc>
                          <a:spcPct val="100000"/>
                        </a:lnSpc>
                        <a:spcBef>
                          <a:spcPts val="240"/>
                        </a:spcBef>
                      </a:pPr>
                      <a:r>
                        <a:rPr sz="1800" dirty="0">
                          <a:solidFill>
                            <a:srgbClr val="5C6670"/>
                          </a:solidFill>
                          <a:latin typeface="Calibri"/>
                          <a:cs typeface="Calibri"/>
                        </a:rPr>
                        <a:t>August</a:t>
                      </a:r>
                      <a:r>
                        <a:rPr sz="1800" spc="-35" dirty="0">
                          <a:solidFill>
                            <a:srgbClr val="5C6670"/>
                          </a:solidFill>
                          <a:latin typeface="Calibri"/>
                          <a:cs typeface="Calibri"/>
                        </a:rPr>
                        <a:t> </a:t>
                      </a:r>
                      <a:r>
                        <a:rPr sz="1800" dirty="0">
                          <a:solidFill>
                            <a:srgbClr val="5C6670"/>
                          </a:solidFill>
                          <a:latin typeface="Calibri"/>
                          <a:cs typeface="Calibri"/>
                        </a:rPr>
                        <a:t>29;</a:t>
                      </a:r>
                      <a:r>
                        <a:rPr sz="1800" spc="-20" dirty="0">
                          <a:solidFill>
                            <a:srgbClr val="5C6670"/>
                          </a:solidFill>
                          <a:latin typeface="Calibri"/>
                          <a:cs typeface="Calibri"/>
                        </a:rPr>
                        <a:t> </a:t>
                      </a:r>
                      <a:r>
                        <a:rPr sz="1800" dirty="0">
                          <a:solidFill>
                            <a:srgbClr val="5C6670"/>
                          </a:solidFill>
                          <a:latin typeface="Calibri"/>
                          <a:cs typeface="Calibri"/>
                        </a:rPr>
                        <a:t>3:30</a:t>
                      </a:r>
                      <a:r>
                        <a:rPr sz="1800" spc="-25" dirty="0">
                          <a:solidFill>
                            <a:srgbClr val="5C6670"/>
                          </a:solidFill>
                          <a:latin typeface="Calibri"/>
                          <a:cs typeface="Calibri"/>
                        </a:rPr>
                        <a:t> </a:t>
                      </a:r>
                      <a:r>
                        <a:rPr sz="1800" dirty="0">
                          <a:solidFill>
                            <a:srgbClr val="5C6670"/>
                          </a:solidFill>
                          <a:latin typeface="Calibri"/>
                          <a:cs typeface="Calibri"/>
                        </a:rPr>
                        <a:t>–</a:t>
                      </a:r>
                      <a:r>
                        <a:rPr sz="1800" spc="-25" dirty="0">
                          <a:solidFill>
                            <a:srgbClr val="5C6670"/>
                          </a:solidFill>
                          <a:latin typeface="Calibri"/>
                          <a:cs typeface="Calibri"/>
                        </a:rPr>
                        <a:t> </a:t>
                      </a:r>
                      <a:r>
                        <a:rPr sz="1800" spc="-20" dirty="0">
                          <a:solidFill>
                            <a:srgbClr val="5C6670"/>
                          </a:solidFill>
                          <a:latin typeface="Calibri"/>
                          <a:cs typeface="Calibri"/>
                        </a:rPr>
                        <a:t>4:30</a:t>
                      </a:r>
                      <a:endParaRPr sz="1800">
                        <a:latin typeface="Calibri"/>
                        <a:cs typeface="Calibri"/>
                      </a:endParaRPr>
                    </a:p>
                  </a:txBody>
                  <a:tcPr marL="0" marR="0" marT="3048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EF5"/>
                    </a:solidFill>
                  </a:tcPr>
                </a:tc>
                <a:tc>
                  <a:txBody>
                    <a:bodyPr/>
                    <a:lstStyle/>
                    <a:p>
                      <a:pPr marL="90805" marR="209550">
                        <a:lnSpc>
                          <a:spcPct val="100000"/>
                        </a:lnSpc>
                        <a:spcBef>
                          <a:spcPts val="240"/>
                        </a:spcBef>
                      </a:pPr>
                      <a:r>
                        <a:rPr sz="1800" dirty="0">
                          <a:solidFill>
                            <a:srgbClr val="5C6670"/>
                          </a:solidFill>
                          <a:latin typeface="Calibri"/>
                          <a:cs typeface="Calibri"/>
                        </a:rPr>
                        <a:t>Virtual</a:t>
                      </a:r>
                      <a:r>
                        <a:rPr sz="1800" spc="-35" dirty="0">
                          <a:solidFill>
                            <a:srgbClr val="5C6670"/>
                          </a:solidFill>
                          <a:latin typeface="Calibri"/>
                          <a:cs typeface="Calibri"/>
                        </a:rPr>
                        <a:t> </a:t>
                      </a:r>
                      <a:r>
                        <a:rPr sz="1800" spc="-10" dirty="0">
                          <a:solidFill>
                            <a:srgbClr val="5C6670"/>
                          </a:solidFill>
                          <a:latin typeface="Calibri"/>
                          <a:cs typeface="Calibri"/>
                        </a:rPr>
                        <a:t>committee</a:t>
                      </a:r>
                      <a:r>
                        <a:rPr sz="1800" spc="-35" dirty="0">
                          <a:solidFill>
                            <a:srgbClr val="5C6670"/>
                          </a:solidFill>
                          <a:latin typeface="Calibri"/>
                          <a:cs typeface="Calibri"/>
                        </a:rPr>
                        <a:t> </a:t>
                      </a:r>
                      <a:r>
                        <a:rPr sz="1800" dirty="0">
                          <a:solidFill>
                            <a:srgbClr val="5C6670"/>
                          </a:solidFill>
                          <a:latin typeface="Calibri"/>
                          <a:cs typeface="Calibri"/>
                        </a:rPr>
                        <a:t>meeting</a:t>
                      </a:r>
                      <a:r>
                        <a:rPr sz="1800" spc="-45" dirty="0">
                          <a:solidFill>
                            <a:srgbClr val="5C6670"/>
                          </a:solidFill>
                          <a:latin typeface="Calibri"/>
                          <a:cs typeface="Calibri"/>
                        </a:rPr>
                        <a:t> </a:t>
                      </a:r>
                      <a:r>
                        <a:rPr sz="1800" dirty="0">
                          <a:solidFill>
                            <a:srgbClr val="5C6670"/>
                          </a:solidFill>
                          <a:latin typeface="Calibri"/>
                          <a:cs typeface="Calibri"/>
                        </a:rPr>
                        <a:t>to</a:t>
                      </a:r>
                      <a:r>
                        <a:rPr sz="1800" spc="-40" dirty="0">
                          <a:solidFill>
                            <a:srgbClr val="5C6670"/>
                          </a:solidFill>
                          <a:latin typeface="Calibri"/>
                          <a:cs typeface="Calibri"/>
                        </a:rPr>
                        <a:t> </a:t>
                      </a:r>
                      <a:r>
                        <a:rPr sz="1800" dirty="0">
                          <a:solidFill>
                            <a:srgbClr val="5C6670"/>
                          </a:solidFill>
                          <a:latin typeface="Calibri"/>
                          <a:cs typeface="Calibri"/>
                        </a:rPr>
                        <a:t>discuss</a:t>
                      </a:r>
                      <a:r>
                        <a:rPr sz="1800" spc="-55" dirty="0">
                          <a:solidFill>
                            <a:srgbClr val="5C6670"/>
                          </a:solidFill>
                          <a:latin typeface="Calibri"/>
                          <a:cs typeface="Calibri"/>
                        </a:rPr>
                        <a:t> </a:t>
                      </a:r>
                      <a:r>
                        <a:rPr sz="1800" dirty="0">
                          <a:solidFill>
                            <a:srgbClr val="5C6670"/>
                          </a:solidFill>
                          <a:latin typeface="Calibri"/>
                          <a:cs typeface="Calibri"/>
                        </a:rPr>
                        <a:t>questions</a:t>
                      </a:r>
                      <a:r>
                        <a:rPr sz="1800" spc="-35" dirty="0">
                          <a:solidFill>
                            <a:srgbClr val="5C6670"/>
                          </a:solidFill>
                          <a:latin typeface="Calibri"/>
                          <a:cs typeface="Calibri"/>
                        </a:rPr>
                        <a:t> </a:t>
                      </a:r>
                      <a:r>
                        <a:rPr sz="1800" spc="-10" dirty="0">
                          <a:solidFill>
                            <a:srgbClr val="5C6670"/>
                          </a:solidFill>
                          <a:latin typeface="Calibri"/>
                          <a:cs typeface="Calibri"/>
                        </a:rPr>
                        <a:t>regarding</a:t>
                      </a:r>
                      <a:r>
                        <a:rPr sz="1800" spc="-35" dirty="0">
                          <a:solidFill>
                            <a:srgbClr val="5C6670"/>
                          </a:solidFill>
                          <a:latin typeface="Calibri"/>
                          <a:cs typeface="Calibri"/>
                        </a:rPr>
                        <a:t> </a:t>
                      </a:r>
                      <a:r>
                        <a:rPr sz="1800" spc="-10" dirty="0">
                          <a:solidFill>
                            <a:srgbClr val="5C6670"/>
                          </a:solidFill>
                          <a:latin typeface="Calibri"/>
                          <a:cs typeface="Calibri"/>
                        </a:rPr>
                        <a:t>draft outline</a:t>
                      </a:r>
                      <a:endParaRPr sz="1800">
                        <a:latin typeface="Calibri"/>
                        <a:cs typeface="Calibri"/>
                      </a:endParaRPr>
                    </a:p>
                  </a:txBody>
                  <a:tcPr marL="0" marR="0" marT="3048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EF5"/>
                    </a:solidFill>
                  </a:tcPr>
                </a:tc>
                <a:extLst>
                  <a:ext uri="{0D108BD9-81ED-4DB2-BD59-A6C34878D82A}">
                    <a16:rowId xmlns:a16="http://schemas.microsoft.com/office/drawing/2014/main" val="10004"/>
                  </a:ext>
                </a:extLst>
              </a:tr>
              <a:tr h="370205">
                <a:tc>
                  <a:txBody>
                    <a:bodyPr/>
                    <a:lstStyle/>
                    <a:p>
                      <a:pPr marL="90805">
                        <a:lnSpc>
                          <a:spcPct val="100000"/>
                        </a:lnSpc>
                        <a:spcBef>
                          <a:spcPts val="240"/>
                        </a:spcBef>
                      </a:pPr>
                      <a:r>
                        <a:rPr sz="1800" spc="-10" dirty="0">
                          <a:solidFill>
                            <a:srgbClr val="5C6670"/>
                          </a:solidFill>
                          <a:latin typeface="Calibri"/>
                          <a:cs typeface="Calibri"/>
                        </a:rPr>
                        <a:t>September</a:t>
                      </a:r>
                      <a:r>
                        <a:rPr sz="1800" spc="-15" dirty="0">
                          <a:solidFill>
                            <a:srgbClr val="5C6670"/>
                          </a:solidFill>
                          <a:latin typeface="Calibri"/>
                          <a:cs typeface="Calibri"/>
                        </a:rPr>
                        <a:t> </a:t>
                      </a:r>
                      <a:r>
                        <a:rPr sz="1800" spc="-50" dirty="0">
                          <a:solidFill>
                            <a:srgbClr val="5C6670"/>
                          </a:solidFill>
                          <a:latin typeface="Calibri"/>
                          <a:cs typeface="Calibri"/>
                        </a:rPr>
                        <a:t>1</a:t>
                      </a:r>
                      <a:endParaRPr sz="1800">
                        <a:latin typeface="Calibri"/>
                        <a:cs typeface="Calibri"/>
                      </a:endParaRPr>
                    </a:p>
                  </a:txBody>
                  <a:tcPr marL="0" marR="0" marT="3048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CFDAEB"/>
                    </a:solidFill>
                  </a:tcPr>
                </a:tc>
                <a:tc>
                  <a:txBody>
                    <a:bodyPr/>
                    <a:lstStyle/>
                    <a:p>
                      <a:pPr marL="90805">
                        <a:lnSpc>
                          <a:spcPct val="100000"/>
                        </a:lnSpc>
                        <a:spcBef>
                          <a:spcPts val="240"/>
                        </a:spcBef>
                      </a:pPr>
                      <a:r>
                        <a:rPr sz="1800" dirty="0">
                          <a:solidFill>
                            <a:srgbClr val="5C6670"/>
                          </a:solidFill>
                          <a:latin typeface="Calibri"/>
                          <a:cs typeface="Calibri"/>
                        </a:rPr>
                        <a:t>Input</a:t>
                      </a:r>
                      <a:r>
                        <a:rPr sz="1800" spc="-50" dirty="0">
                          <a:solidFill>
                            <a:srgbClr val="5C6670"/>
                          </a:solidFill>
                          <a:latin typeface="Calibri"/>
                          <a:cs typeface="Calibri"/>
                        </a:rPr>
                        <a:t> </a:t>
                      </a:r>
                      <a:r>
                        <a:rPr sz="1800" dirty="0">
                          <a:solidFill>
                            <a:srgbClr val="5C6670"/>
                          </a:solidFill>
                          <a:latin typeface="Calibri"/>
                          <a:cs typeface="Calibri"/>
                        </a:rPr>
                        <a:t>due</a:t>
                      </a:r>
                      <a:r>
                        <a:rPr sz="1800" spc="-30" dirty="0">
                          <a:solidFill>
                            <a:srgbClr val="5C6670"/>
                          </a:solidFill>
                          <a:latin typeface="Calibri"/>
                          <a:cs typeface="Calibri"/>
                        </a:rPr>
                        <a:t> </a:t>
                      </a:r>
                      <a:r>
                        <a:rPr sz="1800" dirty="0">
                          <a:solidFill>
                            <a:srgbClr val="5C6670"/>
                          </a:solidFill>
                          <a:latin typeface="Calibri"/>
                          <a:cs typeface="Calibri"/>
                        </a:rPr>
                        <a:t>for</a:t>
                      </a:r>
                      <a:r>
                        <a:rPr sz="1800" spc="-50" dirty="0">
                          <a:solidFill>
                            <a:srgbClr val="5C6670"/>
                          </a:solidFill>
                          <a:latin typeface="Calibri"/>
                          <a:cs typeface="Calibri"/>
                        </a:rPr>
                        <a:t> </a:t>
                      </a:r>
                      <a:r>
                        <a:rPr sz="1800" dirty="0">
                          <a:solidFill>
                            <a:srgbClr val="5C6670"/>
                          </a:solidFill>
                          <a:latin typeface="Calibri"/>
                          <a:cs typeface="Calibri"/>
                        </a:rPr>
                        <a:t>section</a:t>
                      </a:r>
                      <a:r>
                        <a:rPr sz="1800" spc="-30" dirty="0">
                          <a:solidFill>
                            <a:srgbClr val="5C6670"/>
                          </a:solidFill>
                          <a:latin typeface="Calibri"/>
                          <a:cs typeface="Calibri"/>
                        </a:rPr>
                        <a:t> </a:t>
                      </a:r>
                      <a:r>
                        <a:rPr sz="1800" spc="-10" dirty="0">
                          <a:solidFill>
                            <a:srgbClr val="5C6670"/>
                          </a:solidFill>
                          <a:latin typeface="Calibri"/>
                          <a:cs typeface="Calibri"/>
                        </a:rPr>
                        <a:t>outline</a:t>
                      </a:r>
                      <a:endParaRPr sz="1800">
                        <a:latin typeface="Calibri"/>
                        <a:cs typeface="Calibri"/>
                      </a:endParaRPr>
                    </a:p>
                  </a:txBody>
                  <a:tcPr marL="0" marR="0" marT="3048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CFDAEB"/>
                    </a:solidFill>
                  </a:tcPr>
                </a:tc>
                <a:extLst>
                  <a:ext uri="{0D108BD9-81ED-4DB2-BD59-A6C34878D82A}">
                    <a16:rowId xmlns:a16="http://schemas.microsoft.com/office/drawing/2014/main" val="10005"/>
                  </a:ext>
                </a:extLst>
              </a:tr>
              <a:tr h="370205">
                <a:tc>
                  <a:txBody>
                    <a:bodyPr/>
                    <a:lstStyle/>
                    <a:p>
                      <a:pPr marL="90805">
                        <a:lnSpc>
                          <a:spcPct val="100000"/>
                        </a:lnSpc>
                        <a:spcBef>
                          <a:spcPts val="240"/>
                        </a:spcBef>
                      </a:pPr>
                      <a:r>
                        <a:rPr sz="1800" dirty="0">
                          <a:solidFill>
                            <a:srgbClr val="5C6670"/>
                          </a:solidFill>
                          <a:latin typeface="Calibri"/>
                          <a:cs typeface="Calibri"/>
                        </a:rPr>
                        <a:t>September</a:t>
                      </a:r>
                      <a:r>
                        <a:rPr sz="1800" spc="-35" dirty="0">
                          <a:solidFill>
                            <a:srgbClr val="5C6670"/>
                          </a:solidFill>
                          <a:latin typeface="Calibri"/>
                          <a:cs typeface="Calibri"/>
                        </a:rPr>
                        <a:t> </a:t>
                      </a:r>
                      <a:r>
                        <a:rPr sz="1800" dirty="0">
                          <a:solidFill>
                            <a:srgbClr val="5C6670"/>
                          </a:solidFill>
                          <a:latin typeface="Calibri"/>
                          <a:cs typeface="Calibri"/>
                        </a:rPr>
                        <a:t>8;</a:t>
                      </a:r>
                      <a:r>
                        <a:rPr sz="1800" spc="-25" dirty="0">
                          <a:solidFill>
                            <a:srgbClr val="5C6670"/>
                          </a:solidFill>
                          <a:latin typeface="Calibri"/>
                          <a:cs typeface="Calibri"/>
                        </a:rPr>
                        <a:t> </a:t>
                      </a:r>
                      <a:r>
                        <a:rPr sz="1800" dirty="0">
                          <a:solidFill>
                            <a:srgbClr val="5C6670"/>
                          </a:solidFill>
                          <a:latin typeface="Calibri"/>
                          <a:cs typeface="Calibri"/>
                        </a:rPr>
                        <a:t>3:00</a:t>
                      </a:r>
                      <a:r>
                        <a:rPr sz="1800" spc="-25" dirty="0">
                          <a:solidFill>
                            <a:srgbClr val="5C6670"/>
                          </a:solidFill>
                          <a:latin typeface="Calibri"/>
                          <a:cs typeface="Calibri"/>
                        </a:rPr>
                        <a:t> </a:t>
                      </a:r>
                      <a:r>
                        <a:rPr sz="1800" dirty="0">
                          <a:solidFill>
                            <a:srgbClr val="5C6670"/>
                          </a:solidFill>
                          <a:latin typeface="Calibri"/>
                          <a:cs typeface="Calibri"/>
                        </a:rPr>
                        <a:t>–</a:t>
                      </a:r>
                      <a:r>
                        <a:rPr sz="1800" spc="-30" dirty="0">
                          <a:solidFill>
                            <a:srgbClr val="5C6670"/>
                          </a:solidFill>
                          <a:latin typeface="Calibri"/>
                          <a:cs typeface="Calibri"/>
                        </a:rPr>
                        <a:t> </a:t>
                      </a:r>
                      <a:r>
                        <a:rPr sz="1800" spc="-20" dirty="0">
                          <a:solidFill>
                            <a:srgbClr val="5C6670"/>
                          </a:solidFill>
                          <a:latin typeface="Calibri"/>
                          <a:cs typeface="Calibri"/>
                        </a:rPr>
                        <a:t>4:30</a:t>
                      </a:r>
                      <a:endParaRPr sz="1800">
                        <a:latin typeface="Calibri"/>
                        <a:cs typeface="Calibri"/>
                      </a:endParaRPr>
                    </a:p>
                  </a:txBody>
                  <a:tcPr marL="0" marR="0" marT="3048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EF5"/>
                    </a:solidFill>
                  </a:tcPr>
                </a:tc>
                <a:tc>
                  <a:txBody>
                    <a:bodyPr/>
                    <a:lstStyle/>
                    <a:p>
                      <a:pPr marL="90805">
                        <a:lnSpc>
                          <a:spcPct val="100000"/>
                        </a:lnSpc>
                        <a:spcBef>
                          <a:spcPts val="240"/>
                        </a:spcBef>
                      </a:pPr>
                      <a:r>
                        <a:rPr sz="1800" dirty="0">
                          <a:solidFill>
                            <a:srgbClr val="5C6670"/>
                          </a:solidFill>
                          <a:latin typeface="Calibri"/>
                          <a:cs typeface="Calibri"/>
                        </a:rPr>
                        <a:t>Virtual</a:t>
                      </a:r>
                      <a:r>
                        <a:rPr sz="1800" spc="-40" dirty="0">
                          <a:solidFill>
                            <a:srgbClr val="5C6670"/>
                          </a:solidFill>
                          <a:latin typeface="Calibri"/>
                          <a:cs typeface="Calibri"/>
                        </a:rPr>
                        <a:t> </a:t>
                      </a:r>
                      <a:r>
                        <a:rPr sz="1800" spc="-10" dirty="0">
                          <a:solidFill>
                            <a:srgbClr val="5C6670"/>
                          </a:solidFill>
                          <a:latin typeface="Calibri"/>
                          <a:cs typeface="Calibri"/>
                        </a:rPr>
                        <a:t>committee</a:t>
                      </a:r>
                      <a:r>
                        <a:rPr sz="1800" spc="-40" dirty="0">
                          <a:solidFill>
                            <a:srgbClr val="5C6670"/>
                          </a:solidFill>
                          <a:latin typeface="Calibri"/>
                          <a:cs typeface="Calibri"/>
                        </a:rPr>
                        <a:t> </a:t>
                      </a:r>
                      <a:r>
                        <a:rPr sz="1800" dirty="0">
                          <a:solidFill>
                            <a:srgbClr val="5C6670"/>
                          </a:solidFill>
                          <a:latin typeface="Calibri"/>
                          <a:cs typeface="Calibri"/>
                        </a:rPr>
                        <a:t>meeting</a:t>
                      </a:r>
                      <a:r>
                        <a:rPr sz="1800" spc="-50" dirty="0">
                          <a:solidFill>
                            <a:srgbClr val="5C6670"/>
                          </a:solidFill>
                          <a:latin typeface="Calibri"/>
                          <a:cs typeface="Calibri"/>
                        </a:rPr>
                        <a:t> </a:t>
                      </a:r>
                      <a:r>
                        <a:rPr sz="1800" dirty="0">
                          <a:solidFill>
                            <a:srgbClr val="5C6670"/>
                          </a:solidFill>
                          <a:latin typeface="Calibri"/>
                          <a:cs typeface="Calibri"/>
                        </a:rPr>
                        <a:t>to</a:t>
                      </a:r>
                      <a:r>
                        <a:rPr sz="1800" spc="-45" dirty="0">
                          <a:solidFill>
                            <a:srgbClr val="5C6670"/>
                          </a:solidFill>
                          <a:latin typeface="Calibri"/>
                          <a:cs typeface="Calibri"/>
                        </a:rPr>
                        <a:t> </a:t>
                      </a:r>
                      <a:r>
                        <a:rPr sz="1800" dirty="0">
                          <a:solidFill>
                            <a:srgbClr val="5C6670"/>
                          </a:solidFill>
                          <a:latin typeface="Calibri"/>
                          <a:cs typeface="Calibri"/>
                        </a:rPr>
                        <a:t>review</a:t>
                      </a:r>
                      <a:r>
                        <a:rPr sz="1800" spc="-55" dirty="0">
                          <a:solidFill>
                            <a:srgbClr val="5C6670"/>
                          </a:solidFill>
                          <a:latin typeface="Calibri"/>
                          <a:cs typeface="Calibri"/>
                        </a:rPr>
                        <a:t> </a:t>
                      </a:r>
                      <a:r>
                        <a:rPr sz="1800" dirty="0">
                          <a:solidFill>
                            <a:srgbClr val="5C6670"/>
                          </a:solidFill>
                          <a:latin typeface="Calibri"/>
                          <a:cs typeface="Calibri"/>
                        </a:rPr>
                        <a:t>draft</a:t>
                      </a:r>
                      <a:r>
                        <a:rPr sz="1800" spc="-55" dirty="0">
                          <a:solidFill>
                            <a:srgbClr val="5C6670"/>
                          </a:solidFill>
                          <a:latin typeface="Calibri"/>
                          <a:cs typeface="Calibri"/>
                        </a:rPr>
                        <a:t> </a:t>
                      </a:r>
                      <a:r>
                        <a:rPr sz="1800" spc="-10" dirty="0">
                          <a:solidFill>
                            <a:srgbClr val="5C6670"/>
                          </a:solidFill>
                          <a:latin typeface="Calibri"/>
                          <a:cs typeface="Calibri"/>
                        </a:rPr>
                        <a:t>outline</a:t>
                      </a:r>
                      <a:endParaRPr sz="1800">
                        <a:latin typeface="Calibri"/>
                        <a:cs typeface="Calibri"/>
                      </a:endParaRPr>
                    </a:p>
                  </a:txBody>
                  <a:tcPr marL="0" marR="0" marT="3048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EF5"/>
                    </a:solidFill>
                  </a:tcPr>
                </a:tc>
                <a:extLst>
                  <a:ext uri="{0D108BD9-81ED-4DB2-BD59-A6C34878D82A}">
                    <a16:rowId xmlns:a16="http://schemas.microsoft.com/office/drawing/2014/main" val="10006"/>
                  </a:ext>
                </a:extLst>
              </a:tr>
              <a:tr h="370840">
                <a:tc>
                  <a:txBody>
                    <a:bodyPr/>
                    <a:lstStyle/>
                    <a:p>
                      <a:pPr marL="90805">
                        <a:lnSpc>
                          <a:spcPct val="100000"/>
                        </a:lnSpc>
                        <a:spcBef>
                          <a:spcPts val="240"/>
                        </a:spcBef>
                      </a:pPr>
                      <a:r>
                        <a:rPr sz="1800" spc="-10" dirty="0">
                          <a:solidFill>
                            <a:srgbClr val="5C6670"/>
                          </a:solidFill>
                          <a:latin typeface="Calibri"/>
                          <a:cs typeface="Calibri"/>
                        </a:rPr>
                        <a:t>September</a:t>
                      </a:r>
                      <a:r>
                        <a:rPr sz="1800" spc="-15" dirty="0">
                          <a:solidFill>
                            <a:srgbClr val="5C6670"/>
                          </a:solidFill>
                          <a:latin typeface="Calibri"/>
                          <a:cs typeface="Calibri"/>
                        </a:rPr>
                        <a:t> </a:t>
                      </a:r>
                      <a:r>
                        <a:rPr sz="1800" spc="-25" dirty="0">
                          <a:solidFill>
                            <a:srgbClr val="5C6670"/>
                          </a:solidFill>
                          <a:latin typeface="Calibri"/>
                          <a:cs typeface="Calibri"/>
                        </a:rPr>
                        <a:t>15</a:t>
                      </a:r>
                      <a:endParaRPr sz="1800">
                        <a:latin typeface="Calibri"/>
                        <a:cs typeface="Calibri"/>
                      </a:endParaRPr>
                    </a:p>
                  </a:txBody>
                  <a:tcPr marL="0" marR="0" marT="3048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CFDAEB"/>
                    </a:solidFill>
                  </a:tcPr>
                </a:tc>
                <a:tc>
                  <a:txBody>
                    <a:bodyPr/>
                    <a:lstStyle/>
                    <a:p>
                      <a:pPr marL="90805">
                        <a:lnSpc>
                          <a:spcPct val="100000"/>
                        </a:lnSpc>
                        <a:spcBef>
                          <a:spcPts val="240"/>
                        </a:spcBef>
                      </a:pPr>
                      <a:r>
                        <a:rPr sz="1800" dirty="0">
                          <a:solidFill>
                            <a:srgbClr val="5C6670"/>
                          </a:solidFill>
                          <a:latin typeface="Calibri"/>
                          <a:cs typeface="Calibri"/>
                        </a:rPr>
                        <a:t>Committee</a:t>
                      </a:r>
                      <a:r>
                        <a:rPr sz="1800" spc="-45" dirty="0">
                          <a:solidFill>
                            <a:srgbClr val="5C6670"/>
                          </a:solidFill>
                          <a:latin typeface="Calibri"/>
                          <a:cs typeface="Calibri"/>
                        </a:rPr>
                        <a:t> </a:t>
                      </a:r>
                      <a:r>
                        <a:rPr sz="1800" dirty="0">
                          <a:solidFill>
                            <a:srgbClr val="5C6670"/>
                          </a:solidFill>
                          <a:latin typeface="Calibri"/>
                          <a:cs typeface="Calibri"/>
                        </a:rPr>
                        <a:t>members</a:t>
                      </a:r>
                      <a:r>
                        <a:rPr sz="1800" spc="-50" dirty="0">
                          <a:solidFill>
                            <a:srgbClr val="5C6670"/>
                          </a:solidFill>
                          <a:latin typeface="Calibri"/>
                          <a:cs typeface="Calibri"/>
                        </a:rPr>
                        <a:t> </a:t>
                      </a:r>
                      <a:r>
                        <a:rPr sz="1800" dirty="0">
                          <a:solidFill>
                            <a:srgbClr val="5C6670"/>
                          </a:solidFill>
                          <a:latin typeface="Calibri"/>
                          <a:cs typeface="Calibri"/>
                        </a:rPr>
                        <a:t>have</a:t>
                      </a:r>
                      <a:r>
                        <a:rPr sz="1800" spc="-65" dirty="0">
                          <a:solidFill>
                            <a:srgbClr val="5C6670"/>
                          </a:solidFill>
                          <a:latin typeface="Calibri"/>
                          <a:cs typeface="Calibri"/>
                        </a:rPr>
                        <a:t> </a:t>
                      </a:r>
                      <a:r>
                        <a:rPr sz="1800" dirty="0">
                          <a:solidFill>
                            <a:srgbClr val="5C6670"/>
                          </a:solidFill>
                          <a:latin typeface="Calibri"/>
                          <a:cs typeface="Calibri"/>
                        </a:rPr>
                        <a:t>access</a:t>
                      </a:r>
                      <a:r>
                        <a:rPr sz="1800" spc="-50" dirty="0">
                          <a:solidFill>
                            <a:srgbClr val="5C6670"/>
                          </a:solidFill>
                          <a:latin typeface="Calibri"/>
                          <a:cs typeface="Calibri"/>
                        </a:rPr>
                        <a:t> </a:t>
                      </a:r>
                      <a:r>
                        <a:rPr sz="1800" dirty="0">
                          <a:solidFill>
                            <a:srgbClr val="5C6670"/>
                          </a:solidFill>
                          <a:latin typeface="Calibri"/>
                          <a:cs typeface="Calibri"/>
                        </a:rPr>
                        <a:t>to</a:t>
                      </a:r>
                      <a:r>
                        <a:rPr sz="1800" spc="-50" dirty="0">
                          <a:solidFill>
                            <a:srgbClr val="5C6670"/>
                          </a:solidFill>
                          <a:latin typeface="Calibri"/>
                          <a:cs typeface="Calibri"/>
                        </a:rPr>
                        <a:t> </a:t>
                      </a:r>
                      <a:r>
                        <a:rPr sz="1800" dirty="0">
                          <a:solidFill>
                            <a:srgbClr val="5C6670"/>
                          </a:solidFill>
                          <a:latin typeface="Calibri"/>
                          <a:cs typeface="Calibri"/>
                        </a:rPr>
                        <a:t>the</a:t>
                      </a:r>
                      <a:r>
                        <a:rPr sz="1800" spc="-45" dirty="0">
                          <a:solidFill>
                            <a:srgbClr val="5C6670"/>
                          </a:solidFill>
                          <a:latin typeface="Calibri"/>
                          <a:cs typeface="Calibri"/>
                        </a:rPr>
                        <a:t> </a:t>
                      </a:r>
                      <a:r>
                        <a:rPr sz="1800" dirty="0">
                          <a:solidFill>
                            <a:srgbClr val="5C6670"/>
                          </a:solidFill>
                          <a:latin typeface="Calibri"/>
                          <a:cs typeface="Calibri"/>
                        </a:rPr>
                        <a:t>first</a:t>
                      </a:r>
                      <a:r>
                        <a:rPr sz="1800" spc="-60" dirty="0">
                          <a:solidFill>
                            <a:srgbClr val="5C6670"/>
                          </a:solidFill>
                          <a:latin typeface="Calibri"/>
                          <a:cs typeface="Calibri"/>
                        </a:rPr>
                        <a:t> </a:t>
                      </a:r>
                      <a:r>
                        <a:rPr sz="1800" dirty="0">
                          <a:solidFill>
                            <a:srgbClr val="5C6670"/>
                          </a:solidFill>
                          <a:latin typeface="Calibri"/>
                          <a:cs typeface="Calibri"/>
                        </a:rPr>
                        <a:t>draft</a:t>
                      </a:r>
                      <a:r>
                        <a:rPr sz="1800" spc="-50" dirty="0">
                          <a:solidFill>
                            <a:srgbClr val="5C6670"/>
                          </a:solidFill>
                          <a:latin typeface="Calibri"/>
                          <a:cs typeface="Calibri"/>
                        </a:rPr>
                        <a:t> </a:t>
                      </a:r>
                      <a:r>
                        <a:rPr sz="1800" dirty="0">
                          <a:solidFill>
                            <a:srgbClr val="5C6670"/>
                          </a:solidFill>
                          <a:latin typeface="Calibri"/>
                          <a:cs typeface="Calibri"/>
                        </a:rPr>
                        <a:t>of</a:t>
                      </a:r>
                      <a:r>
                        <a:rPr sz="1800" spc="-55" dirty="0">
                          <a:solidFill>
                            <a:srgbClr val="5C6670"/>
                          </a:solidFill>
                          <a:latin typeface="Calibri"/>
                          <a:cs typeface="Calibri"/>
                        </a:rPr>
                        <a:t> </a:t>
                      </a:r>
                      <a:r>
                        <a:rPr sz="1800" dirty="0">
                          <a:solidFill>
                            <a:srgbClr val="5C6670"/>
                          </a:solidFill>
                          <a:latin typeface="Calibri"/>
                          <a:cs typeface="Calibri"/>
                        </a:rPr>
                        <a:t>the</a:t>
                      </a:r>
                      <a:r>
                        <a:rPr sz="1800" spc="-40" dirty="0">
                          <a:solidFill>
                            <a:srgbClr val="5C6670"/>
                          </a:solidFill>
                          <a:latin typeface="Calibri"/>
                          <a:cs typeface="Calibri"/>
                        </a:rPr>
                        <a:t> </a:t>
                      </a:r>
                      <a:r>
                        <a:rPr sz="1800" spc="-10" dirty="0">
                          <a:solidFill>
                            <a:srgbClr val="5C6670"/>
                          </a:solidFill>
                          <a:latin typeface="Calibri"/>
                          <a:cs typeface="Calibri"/>
                        </a:rPr>
                        <a:t>section</a:t>
                      </a:r>
                      <a:endParaRPr sz="1800">
                        <a:latin typeface="Calibri"/>
                        <a:cs typeface="Calibri"/>
                      </a:endParaRPr>
                    </a:p>
                  </a:txBody>
                  <a:tcPr marL="0" marR="0" marT="3048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CFDAEB"/>
                    </a:solidFill>
                  </a:tcPr>
                </a:tc>
                <a:extLst>
                  <a:ext uri="{0D108BD9-81ED-4DB2-BD59-A6C34878D82A}">
                    <a16:rowId xmlns:a16="http://schemas.microsoft.com/office/drawing/2014/main" val="10007"/>
                  </a:ext>
                </a:extLst>
              </a:tr>
              <a:tr h="370205">
                <a:tc>
                  <a:txBody>
                    <a:bodyPr/>
                    <a:lstStyle/>
                    <a:p>
                      <a:pPr marL="90805">
                        <a:lnSpc>
                          <a:spcPct val="100000"/>
                        </a:lnSpc>
                        <a:spcBef>
                          <a:spcPts val="235"/>
                        </a:spcBef>
                      </a:pPr>
                      <a:r>
                        <a:rPr sz="1800" dirty="0">
                          <a:solidFill>
                            <a:srgbClr val="5C6670"/>
                          </a:solidFill>
                          <a:latin typeface="Calibri"/>
                          <a:cs typeface="Calibri"/>
                        </a:rPr>
                        <a:t>September</a:t>
                      </a:r>
                      <a:r>
                        <a:rPr sz="1800" spc="-35" dirty="0">
                          <a:solidFill>
                            <a:srgbClr val="5C6670"/>
                          </a:solidFill>
                          <a:latin typeface="Calibri"/>
                          <a:cs typeface="Calibri"/>
                        </a:rPr>
                        <a:t> </a:t>
                      </a:r>
                      <a:r>
                        <a:rPr sz="1800" dirty="0">
                          <a:solidFill>
                            <a:srgbClr val="5C6670"/>
                          </a:solidFill>
                          <a:latin typeface="Calibri"/>
                          <a:cs typeface="Calibri"/>
                        </a:rPr>
                        <a:t>22;</a:t>
                      </a:r>
                      <a:r>
                        <a:rPr sz="1800" spc="-30" dirty="0">
                          <a:solidFill>
                            <a:srgbClr val="5C6670"/>
                          </a:solidFill>
                          <a:latin typeface="Calibri"/>
                          <a:cs typeface="Calibri"/>
                        </a:rPr>
                        <a:t> </a:t>
                      </a:r>
                      <a:r>
                        <a:rPr sz="1800" dirty="0">
                          <a:solidFill>
                            <a:srgbClr val="5C6670"/>
                          </a:solidFill>
                          <a:latin typeface="Calibri"/>
                          <a:cs typeface="Calibri"/>
                        </a:rPr>
                        <a:t>3:00</a:t>
                      </a:r>
                      <a:r>
                        <a:rPr sz="1800" spc="-30" dirty="0">
                          <a:solidFill>
                            <a:srgbClr val="5C6670"/>
                          </a:solidFill>
                          <a:latin typeface="Calibri"/>
                          <a:cs typeface="Calibri"/>
                        </a:rPr>
                        <a:t> </a:t>
                      </a:r>
                      <a:r>
                        <a:rPr sz="1800" dirty="0">
                          <a:solidFill>
                            <a:srgbClr val="5C6670"/>
                          </a:solidFill>
                          <a:latin typeface="Calibri"/>
                          <a:cs typeface="Calibri"/>
                        </a:rPr>
                        <a:t>–</a:t>
                      </a:r>
                      <a:r>
                        <a:rPr sz="1800" spc="-30" dirty="0">
                          <a:solidFill>
                            <a:srgbClr val="5C6670"/>
                          </a:solidFill>
                          <a:latin typeface="Calibri"/>
                          <a:cs typeface="Calibri"/>
                        </a:rPr>
                        <a:t> </a:t>
                      </a:r>
                      <a:r>
                        <a:rPr sz="1800" spc="-20" dirty="0">
                          <a:solidFill>
                            <a:srgbClr val="5C6670"/>
                          </a:solidFill>
                          <a:latin typeface="Calibri"/>
                          <a:cs typeface="Calibri"/>
                        </a:rPr>
                        <a:t>4:30</a:t>
                      </a:r>
                      <a:endParaRPr sz="1800">
                        <a:latin typeface="Calibri"/>
                        <a:cs typeface="Calibri"/>
                      </a:endParaRPr>
                    </a:p>
                  </a:txBody>
                  <a:tcPr marL="0" marR="0" marT="2984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EF5"/>
                    </a:solidFill>
                  </a:tcPr>
                </a:tc>
                <a:tc>
                  <a:txBody>
                    <a:bodyPr/>
                    <a:lstStyle/>
                    <a:p>
                      <a:pPr marL="90805">
                        <a:lnSpc>
                          <a:spcPct val="100000"/>
                        </a:lnSpc>
                        <a:spcBef>
                          <a:spcPts val="235"/>
                        </a:spcBef>
                      </a:pPr>
                      <a:r>
                        <a:rPr sz="1800" dirty="0">
                          <a:solidFill>
                            <a:srgbClr val="5C6670"/>
                          </a:solidFill>
                          <a:latin typeface="Calibri"/>
                          <a:cs typeface="Calibri"/>
                        </a:rPr>
                        <a:t>Virtual</a:t>
                      </a:r>
                      <a:r>
                        <a:rPr sz="1800" spc="-30" dirty="0">
                          <a:solidFill>
                            <a:srgbClr val="5C6670"/>
                          </a:solidFill>
                          <a:latin typeface="Calibri"/>
                          <a:cs typeface="Calibri"/>
                        </a:rPr>
                        <a:t> </a:t>
                      </a:r>
                      <a:r>
                        <a:rPr sz="1800" spc="-10" dirty="0">
                          <a:solidFill>
                            <a:srgbClr val="5C6670"/>
                          </a:solidFill>
                          <a:latin typeface="Calibri"/>
                          <a:cs typeface="Calibri"/>
                        </a:rPr>
                        <a:t>committee</a:t>
                      </a:r>
                      <a:r>
                        <a:rPr sz="1800" spc="-30" dirty="0">
                          <a:solidFill>
                            <a:srgbClr val="5C6670"/>
                          </a:solidFill>
                          <a:latin typeface="Calibri"/>
                          <a:cs typeface="Calibri"/>
                        </a:rPr>
                        <a:t> </a:t>
                      </a:r>
                      <a:r>
                        <a:rPr sz="1800" dirty="0">
                          <a:solidFill>
                            <a:srgbClr val="5C6670"/>
                          </a:solidFill>
                          <a:latin typeface="Calibri"/>
                          <a:cs typeface="Calibri"/>
                        </a:rPr>
                        <a:t>meeting</a:t>
                      </a:r>
                      <a:r>
                        <a:rPr sz="1800" spc="-40" dirty="0">
                          <a:solidFill>
                            <a:srgbClr val="5C6670"/>
                          </a:solidFill>
                          <a:latin typeface="Calibri"/>
                          <a:cs typeface="Calibri"/>
                        </a:rPr>
                        <a:t> </a:t>
                      </a:r>
                      <a:r>
                        <a:rPr sz="1800" dirty="0">
                          <a:solidFill>
                            <a:srgbClr val="5C6670"/>
                          </a:solidFill>
                          <a:latin typeface="Calibri"/>
                          <a:cs typeface="Calibri"/>
                        </a:rPr>
                        <a:t>to</a:t>
                      </a:r>
                      <a:r>
                        <a:rPr sz="1800" spc="-35" dirty="0">
                          <a:solidFill>
                            <a:srgbClr val="5C6670"/>
                          </a:solidFill>
                          <a:latin typeface="Calibri"/>
                          <a:cs typeface="Calibri"/>
                        </a:rPr>
                        <a:t> </a:t>
                      </a:r>
                      <a:r>
                        <a:rPr sz="1800" dirty="0">
                          <a:solidFill>
                            <a:srgbClr val="5C6670"/>
                          </a:solidFill>
                          <a:latin typeface="Calibri"/>
                          <a:cs typeface="Calibri"/>
                        </a:rPr>
                        <a:t>review</a:t>
                      </a:r>
                      <a:r>
                        <a:rPr sz="1800" spc="-40" dirty="0">
                          <a:solidFill>
                            <a:srgbClr val="5C6670"/>
                          </a:solidFill>
                          <a:latin typeface="Calibri"/>
                          <a:cs typeface="Calibri"/>
                        </a:rPr>
                        <a:t> </a:t>
                      </a:r>
                      <a:r>
                        <a:rPr sz="1800" dirty="0">
                          <a:solidFill>
                            <a:srgbClr val="5C6670"/>
                          </a:solidFill>
                          <a:latin typeface="Calibri"/>
                          <a:cs typeface="Calibri"/>
                        </a:rPr>
                        <a:t>first</a:t>
                      </a:r>
                      <a:r>
                        <a:rPr sz="1800" spc="-40" dirty="0">
                          <a:solidFill>
                            <a:srgbClr val="5C6670"/>
                          </a:solidFill>
                          <a:latin typeface="Calibri"/>
                          <a:cs typeface="Calibri"/>
                        </a:rPr>
                        <a:t> </a:t>
                      </a:r>
                      <a:r>
                        <a:rPr sz="1800" dirty="0">
                          <a:solidFill>
                            <a:srgbClr val="5C6670"/>
                          </a:solidFill>
                          <a:latin typeface="Calibri"/>
                          <a:cs typeface="Calibri"/>
                        </a:rPr>
                        <a:t>draft</a:t>
                      </a:r>
                      <a:r>
                        <a:rPr sz="1800" spc="320" dirty="0">
                          <a:solidFill>
                            <a:srgbClr val="5C6670"/>
                          </a:solidFill>
                          <a:latin typeface="Calibri"/>
                          <a:cs typeface="Calibri"/>
                        </a:rPr>
                        <a:t> </a:t>
                      </a:r>
                      <a:r>
                        <a:rPr sz="1800" dirty="0">
                          <a:solidFill>
                            <a:srgbClr val="5C6670"/>
                          </a:solidFill>
                          <a:latin typeface="Calibri"/>
                          <a:cs typeface="Calibri"/>
                        </a:rPr>
                        <a:t>of</a:t>
                      </a:r>
                      <a:r>
                        <a:rPr sz="1800" spc="-30" dirty="0">
                          <a:solidFill>
                            <a:srgbClr val="5C6670"/>
                          </a:solidFill>
                          <a:latin typeface="Calibri"/>
                          <a:cs typeface="Calibri"/>
                        </a:rPr>
                        <a:t> </a:t>
                      </a:r>
                      <a:r>
                        <a:rPr sz="1800" dirty="0">
                          <a:solidFill>
                            <a:srgbClr val="5C6670"/>
                          </a:solidFill>
                          <a:latin typeface="Calibri"/>
                          <a:cs typeface="Calibri"/>
                        </a:rPr>
                        <a:t>the</a:t>
                      </a:r>
                      <a:r>
                        <a:rPr sz="1800" spc="-40" dirty="0">
                          <a:solidFill>
                            <a:srgbClr val="5C6670"/>
                          </a:solidFill>
                          <a:latin typeface="Calibri"/>
                          <a:cs typeface="Calibri"/>
                        </a:rPr>
                        <a:t> </a:t>
                      </a:r>
                      <a:r>
                        <a:rPr sz="1800" spc="-10" dirty="0">
                          <a:solidFill>
                            <a:srgbClr val="5C6670"/>
                          </a:solidFill>
                          <a:latin typeface="Calibri"/>
                          <a:cs typeface="Calibri"/>
                        </a:rPr>
                        <a:t>section</a:t>
                      </a:r>
                      <a:endParaRPr sz="1800">
                        <a:latin typeface="Calibri"/>
                        <a:cs typeface="Calibri"/>
                      </a:endParaRPr>
                    </a:p>
                  </a:txBody>
                  <a:tcPr marL="0" marR="0" marT="2984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EF5"/>
                    </a:solidFill>
                  </a:tcPr>
                </a:tc>
                <a:extLst>
                  <a:ext uri="{0D108BD9-81ED-4DB2-BD59-A6C34878D82A}">
                    <a16:rowId xmlns:a16="http://schemas.microsoft.com/office/drawing/2014/main" val="10008"/>
                  </a:ext>
                </a:extLst>
              </a:tr>
              <a:tr h="370840">
                <a:tc>
                  <a:txBody>
                    <a:bodyPr/>
                    <a:lstStyle/>
                    <a:p>
                      <a:pPr marL="90805">
                        <a:lnSpc>
                          <a:spcPct val="100000"/>
                        </a:lnSpc>
                        <a:spcBef>
                          <a:spcPts val="235"/>
                        </a:spcBef>
                      </a:pPr>
                      <a:r>
                        <a:rPr sz="1800" spc="-10" dirty="0">
                          <a:solidFill>
                            <a:schemeClr val="tx1"/>
                          </a:solidFill>
                          <a:latin typeface="Calibri"/>
                          <a:cs typeface="Calibri"/>
                        </a:rPr>
                        <a:t>September</a:t>
                      </a:r>
                      <a:r>
                        <a:rPr sz="1800" spc="-15" dirty="0">
                          <a:solidFill>
                            <a:schemeClr val="tx1"/>
                          </a:solidFill>
                          <a:latin typeface="Calibri"/>
                          <a:cs typeface="Calibri"/>
                        </a:rPr>
                        <a:t> </a:t>
                      </a:r>
                      <a:r>
                        <a:rPr sz="1800" spc="-25" dirty="0">
                          <a:solidFill>
                            <a:schemeClr val="tx1"/>
                          </a:solidFill>
                          <a:latin typeface="Calibri"/>
                          <a:cs typeface="Calibri"/>
                        </a:rPr>
                        <a:t>29</a:t>
                      </a:r>
                      <a:endParaRPr sz="1800" dirty="0">
                        <a:solidFill>
                          <a:schemeClr val="tx1"/>
                        </a:solidFill>
                        <a:latin typeface="Calibri"/>
                        <a:cs typeface="Calibri"/>
                      </a:endParaRPr>
                    </a:p>
                  </a:txBody>
                  <a:tcPr marL="0" marR="0" marT="2984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CFDAEB"/>
                    </a:solidFill>
                  </a:tcPr>
                </a:tc>
                <a:tc>
                  <a:txBody>
                    <a:bodyPr/>
                    <a:lstStyle/>
                    <a:p>
                      <a:pPr marL="90805">
                        <a:lnSpc>
                          <a:spcPct val="100000"/>
                        </a:lnSpc>
                        <a:spcBef>
                          <a:spcPts val="235"/>
                        </a:spcBef>
                      </a:pPr>
                      <a:r>
                        <a:rPr sz="1800" dirty="0">
                          <a:solidFill>
                            <a:schemeClr val="tx1"/>
                          </a:solidFill>
                          <a:latin typeface="Calibri"/>
                          <a:cs typeface="Calibri"/>
                        </a:rPr>
                        <a:t>Feedback</a:t>
                      </a:r>
                      <a:r>
                        <a:rPr sz="1800" spc="-60" dirty="0">
                          <a:solidFill>
                            <a:schemeClr val="tx1"/>
                          </a:solidFill>
                          <a:latin typeface="Calibri"/>
                          <a:cs typeface="Calibri"/>
                        </a:rPr>
                        <a:t> </a:t>
                      </a:r>
                      <a:r>
                        <a:rPr sz="1800" dirty="0">
                          <a:solidFill>
                            <a:schemeClr val="tx1"/>
                          </a:solidFill>
                          <a:latin typeface="Calibri"/>
                          <a:cs typeface="Calibri"/>
                        </a:rPr>
                        <a:t>due</a:t>
                      </a:r>
                      <a:r>
                        <a:rPr sz="1800" spc="-40" dirty="0">
                          <a:solidFill>
                            <a:schemeClr val="tx1"/>
                          </a:solidFill>
                          <a:latin typeface="Calibri"/>
                          <a:cs typeface="Calibri"/>
                        </a:rPr>
                        <a:t> </a:t>
                      </a:r>
                      <a:r>
                        <a:rPr sz="1800" dirty="0">
                          <a:solidFill>
                            <a:schemeClr val="tx1"/>
                          </a:solidFill>
                          <a:latin typeface="Calibri"/>
                          <a:cs typeface="Calibri"/>
                        </a:rPr>
                        <a:t>for</a:t>
                      </a:r>
                      <a:r>
                        <a:rPr sz="1800" spc="-55" dirty="0">
                          <a:solidFill>
                            <a:schemeClr val="tx1"/>
                          </a:solidFill>
                          <a:latin typeface="Calibri"/>
                          <a:cs typeface="Calibri"/>
                        </a:rPr>
                        <a:t> </a:t>
                      </a:r>
                      <a:r>
                        <a:rPr sz="1800" dirty="0">
                          <a:solidFill>
                            <a:schemeClr val="tx1"/>
                          </a:solidFill>
                          <a:latin typeface="Calibri"/>
                          <a:cs typeface="Calibri"/>
                        </a:rPr>
                        <a:t>first</a:t>
                      </a:r>
                      <a:r>
                        <a:rPr sz="1800" spc="-50" dirty="0">
                          <a:solidFill>
                            <a:schemeClr val="tx1"/>
                          </a:solidFill>
                          <a:latin typeface="Calibri"/>
                          <a:cs typeface="Calibri"/>
                        </a:rPr>
                        <a:t> </a:t>
                      </a:r>
                      <a:r>
                        <a:rPr sz="1800" dirty="0">
                          <a:solidFill>
                            <a:schemeClr val="tx1"/>
                          </a:solidFill>
                          <a:latin typeface="Calibri"/>
                          <a:cs typeface="Calibri"/>
                        </a:rPr>
                        <a:t>draft</a:t>
                      </a:r>
                      <a:r>
                        <a:rPr sz="1800" spc="-45" dirty="0">
                          <a:solidFill>
                            <a:schemeClr val="tx1"/>
                          </a:solidFill>
                          <a:latin typeface="Calibri"/>
                          <a:cs typeface="Calibri"/>
                        </a:rPr>
                        <a:t> </a:t>
                      </a:r>
                      <a:r>
                        <a:rPr sz="1800" dirty="0">
                          <a:solidFill>
                            <a:schemeClr val="tx1"/>
                          </a:solidFill>
                          <a:latin typeface="Calibri"/>
                          <a:cs typeface="Calibri"/>
                        </a:rPr>
                        <a:t>of</a:t>
                      </a:r>
                      <a:r>
                        <a:rPr sz="1800" spc="-55" dirty="0">
                          <a:solidFill>
                            <a:schemeClr val="tx1"/>
                          </a:solidFill>
                          <a:latin typeface="Calibri"/>
                          <a:cs typeface="Calibri"/>
                        </a:rPr>
                        <a:t> </a:t>
                      </a:r>
                      <a:r>
                        <a:rPr sz="1800" dirty="0">
                          <a:solidFill>
                            <a:schemeClr val="tx1"/>
                          </a:solidFill>
                          <a:latin typeface="Calibri"/>
                          <a:cs typeface="Calibri"/>
                        </a:rPr>
                        <a:t>the</a:t>
                      </a:r>
                      <a:r>
                        <a:rPr sz="1800" spc="-45" dirty="0">
                          <a:solidFill>
                            <a:schemeClr val="tx1"/>
                          </a:solidFill>
                          <a:latin typeface="Calibri"/>
                          <a:cs typeface="Calibri"/>
                        </a:rPr>
                        <a:t> </a:t>
                      </a:r>
                      <a:r>
                        <a:rPr sz="1800" spc="-10" dirty="0">
                          <a:solidFill>
                            <a:schemeClr val="tx1"/>
                          </a:solidFill>
                          <a:latin typeface="Calibri"/>
                          <a:cs typeface="Calibri"/>
                        </a:rPr>
                        <a:t>section</a:t>
                      </a:r>
                      <a:endParaRPr sz="1800" dirty="0">
                        <a:solidFill>
                          <a:schemeClr val="tx1"/>
                        </a:solidFill>
                        <a:latin typeface="Calibri"/>
                        <a:cs typeface="Calibri"/>
                      </a:endParaRPr>
                    </a:p>
                  </a:txBody>
                  <a:tcPr marL="0" marR="0" marT="2984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CFDAEB"/>
                    </a:solidFill>
                  </a:tcPr>
                </a:tc>
                <a:extLst>
                  <a:ext uri="{0D108BD9-81ED-4DB2-BD59-A6C34878D82A}">
                    <a16:rowId xmlns:a16="http://schemas.microsoft.com/office/drawing/2014/main" val="10009"/>
                  </a:ext>
                </a:extLst>
              </a:tr>
              <a:tr h="370840">
                <a:tc>
                  <a:txBody>
                    <a:bodyPr/>
                    <a:lstStyle/>
                    <a:p>
                      <a:pPr marL="90805">
                        <a:lnSpc>
                          <a:spcPct val="100000"/>
                        </a:lnSpc>
                        <a:spcBef>
                          <a:spcPts val="235"/>
                        </a:spcBef>
                      </a:pPr>
                      <a:r>
                        <a:rPr sz="1800" dirty="0">
                          <a:solidFill>
                            <a:srgbClr val="5C6670"/>
                          </a:solidFill>
                          <a:latin typeface="Calibri"/>
                          <a:cs typeface="Calibri"/>
                        </a:rPr>
                        <a:t>October</a:t>
                      </a:r>
                      <a:r>
                        <a:rPr sz="1800" spc="-60" dirty="0">
                          <a:solidFill>
                            <a:srgbClr val="5C6670"/>
                          </a:solidFill>
                          <a:latin typeface="Calibri"/>
                          <a:cs typeface="Calibri"/>
                        </a:rPr>
                        <a:t> </a:t>
                      </a:r>
                      <a:r>
                        <a:rPr sz="1800" spc="-50" dirty="0">
                          <a:solidFill>
                            <a:srgbClr val="5C6670"/>
                          </a:solidFill>
                          <a:latin typeface="Calibri"/>
                          <a:cs typeface="Calibri"/>
                        </a:rPr>
                        <a:t>6</a:t>
                      </a:r>
                      <a:endParaRPr sz="1800">
                        <a:latin typeface="Calibri"/>
                        <a:cs typeface="Calibri"/>
                      </a:endParaRPr>
                    </a:p>
                  </a:txBody>
                  <a:tcPr marL="0" marR="0" marT="2984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EF5"/>
                    </a:solidFill>
                  </a:tcPr>
                </a:tc>
                <a:tc>
                  <a:txBody>
                    <a:bodyPr/>
                    <a:lstStyle/>
                    <a:p>
                      <a:pPr marL="90805">
                        <a:lnSpc>
                          <a:spcPct val="100000"/>
                        </a:lnSpc>
                        <a:spcBef>
                          <a:spcPts val="235"/>
                        </a:spcBef>
                      </a:pPr>
                      <a:r>
                        <a:rPr sz="1800" dirty="0">
                          <a:solidFill>
                            <a:srgbClr val="5C6670"/>
                          </a:solidFill>
                          <a:latin typeface="Calibri"/>
                          <a:cs typeface="Calibri"/>
                        </a:rPr>
                        <a:t>Committee</a:t>
                      </a:r>
                      <a:r>
                        <a:rPr sz="1800" spc="-50" dirty="0">
                          <a:solidFill>
                            <a:srgbClr val="5C6670"/>
                          </a:solidFill>
                          <a:latin typeface="Calibri"/>
                          <a:cs typeface="Calibri"/>
                        </a:rPr>
                        <a:t> </a:t>
                      </a:r>
                      <a:r>
                        <a:rPr sz="1800" dirty="0">
                          <a:solidFill>
                            <a:srgbClr val="5C6670"/>
                          </a:solidFill>
                          <a:latin typeface="Calibri"/>
                          <a:cs typeface="Calibri"/>
                        </a:rPr>
                        <a:t>members</a:t>
                      </a:r>
                      <a:r>
                        <a:rPr sz="1800" spc="-50" dirty="0">
                          <a:solidFill>
                            <a:srgbClr val="5C6670"/>
                          </a:solidFill>
                          <a:latin typeface="Calibri"/>
                          <a:cs typeface="Calibri"/>
                        </a:rPr>
                        <a:t> </a:t>
                      </a:r>
                      <a:r>
                        <a:rPr sz="1800" dirty="0">
                          <a:solidFill>
                            <a:srgbClr val="5C6670"/>
                          </a:solidFill>
                          <a:latin typeface="Calibri"/>
                          <a:cs typeface="Calibri"/>
                        </a:rPr>
                        <a:t>have</a:t>
                      </a:r>
                      <a:r>
                        <a:rPr sz="1800" spc="-70" dirty="0">
                          <a:solidFill>
                            <a:srgbClr val="5C6670"/>
                          </a:solidFill>
                          <a:latin typeface="Calibri"/>
                          <a:cs typeface="Calibri"/>
                        </a:rPr>
                        <a:t> </a:t>
                      </a:r>
                      <a:r>
                        <a:rPr sz="1800" dirty="0">
                          <a:solidFill>
                            <a:srgbClr val="5C6670"/>
                          </a:solidFill>
                          <a:latin typeface="Calibri"/>
                          <a:cs typeface="Calibri"/>
                        </a:rPr>
                        <a:t>access</a:t>
                      </a:r>
                      <a:r>
                        <a:rPr sz="1800" spc="-55" dirty="0">
                          <a:solidFill>
                            <a:srgbClr val="5C6670"/>
                          </a:solidFill>
                          <a:latin typeface="Calibri"/>
                          <a:cs typeface="Calibri"/>
                        </a:rPr>
                        <a:t> </a:t>
                      </a:r>
                      <a:r>
                        <a:rPr sz="1800" dirty="0">
                          <a:solidFill>
                            <a:srgbClr val="5C6670"/>
                          </a:solidFill>
                          <a:latin typeface="Calibri"/>
                          <a:cs typeface="Calibri"/>
                        </a:rPr>
                        <a:t>to</a:t>
                      </a:r>
                      <a:r>
                        <a:rPr sz="1800" spc="-55" dirty="0">
                          <a:solidFill>
                            <a:srgbClr val="5C6670"/>
                          </a:solidFill>
                          <a:latin typeface="Calibri"/>
                          <a:cs typeface="Calibri"/>
                        </a:rPr>
                        <a:t> </a:t>
                      </a:r>
                      <a:r>
                        <a:rPr sz="1800" dirty="0">
                          <a:solidFill>
                            <a:srgbClr val="5C6670"/>
                          </a:solidFill>
                          <a:latin typeface="Calibri"/>
                          <a:cs typeface="Calibri"/>
                        </a:rPr>
                        <a:t>second</a:t>
                      </a:r>
                      <a:r>
                        <a:rPr sz="1800" spc="-45" dirty="0">
                          <a:solidFill>
                            <a:srgbClr val="5C6670"/>
                          </a:solidFill>
                          <a:latin typeface="Calibri"/>
                          <a:cs typeface="Calibri"/>
                        </a:rPr>
                        <a:t> </a:t>
                      </a:r>
                      <a:r>
                        <a:rPr sz="1800" dirty="0">
                          <a:solidFill>
                            <a:srgbClr val="5C6670"/>
                          </a:solidFill>
                          <a:latin typeface="Calibri"/>
                          <a:cs typeface="Calibri"/>
                        </a:rPr>
                        <a:t>draft</a:t>
                      </a:r>
                      <a:r>
                        <a:rPr sz="1800" spc="-65" dirty="0">
                          <a:solidFill>
                            <a:srgbClr val="5C6670"/>
                          </a:solidFill>
                          <a:latin typeface="Calibri"/>
                          <a:cs typeface="Calibri"/>
                        </a:rPr>
                        <a:t> </a:t>
                      </a:r>
                      <a:r>
                        <a:rPr sz="1800" dirty="0">
                          <a:solidFill>
                            <a:srgbClr val="5C6670"/>
                          </a:solidFill>
                          <a:latin typeface="Calibri"/>
                          <a:cs typeface="Calibri"/>
                        </a:rPr>
                        <a:t>of</a:t>
                      </a:r>
                      <a:r>
                        <a:rPr sz="1800" spc="-60" dirty="0">
                          <a:solidFill>
                            <a:srgbClr val="5C6670"/>
                          </a:solidFill>
                          <a:latin typeface="Calibri"/>
                          <a:cs typeface="Calibri"/>
                        </a:rPr>
                        <a:t> </a:t>
                      </a:r>
                      <a:r>
                        <a:rPr sz="1800" dirty="0">
                          <a:solidFill>
                            <a:srgbClr val="5C6670"/>
                          </a:solidFill>
                          <a:latin typeface="Calibri"/>
                          <a:cs typeface="Calibri"/>
                        </a:rPr>
                        <a:t>the</a:t>
                      </a:r>
                      <a:r>
                        <a:rPr sz="1800" spc="-45" dirty="0">
                          <a:solidFill>
                            <a:srgbClr val="5C6670"/>
                          </a:solidFill>
                          <a:latin typeface="Calibri"/>
                          <a:cs typeface="Calibri"/>
                        </a:rPr>
                        <a:t> </a:t>
                      </a:r>
                      <a:r>
                        <a:rPr sz="1800" spc="-10" dirty="0">
                          <a:solidFill>
                            <a:srgbClr val="5C6670"/>
                          </a:solidFill>
                          <a:latin typeface="Calibri"/>
                          <a:cs typeface="Calibri"/>
                        </a:rPr>
                        <a:t>section</a:t>
                      </a:r>
                      <a:endParaRPr sz="1800" dirty="0">
                        <a:latin typeface="Calibri"/>
                        <a:cs typeface="Calibri"/>
                      </a:endParaRPr>
                    </a:p>
                  </a:txBody>
                  <a:tcPr marL="0" marR="0" marT="2984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EF5"/>
                    </a:solidFill>
                  </a:tcPr>
                </a:tc>
                <a:extLst>
                  <a:ext uri="{0D108BD9-81ED-4DB2-BD59-A6C34878D82A}">
                    <a16:rowId xmlns:a16="http://schemas.microsoft.com/office/drawing/2014/main" val="10010"/>
                  </a:ext>
                </a:extLst>
              </a:tr>
            </a:tbl>
          </a:graphicData>
        </a:graphic>
      </p:graphicFrame>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3334279" y="2198410"/>
            <a:ext cx="2415540" cy="665480"/>
          </a:xfrm>
          <a:prstGeom prst="rect">
            <a:avLst/>
          </a:prstGeom>
        </p:spPr>
        <p:txBody>
          <a:bodyPr vert="horz" wrap="square" lIns="0" tIns="12700" rIns="0" bIns="0" rtlCol="0">
            <a:spAutoFit/>
          </a:bodyPr>
          <a:lstStyle/>
          <a:p>
            <a:pPr marL="12700">
              <a:lnSpc>
                <a:spcPct val="100000"/>
              </a:lnSpc>
              <a:spcBef>
                <a:spcPts val="100"/>
              </a:spcBef>
            </a:pPr>
            <a:r>
              <a:rPr sz="4200" spc="85" dirty="0"/>
              <a:t>Wrap</a:t>
            </a:r>
            <a:r>
              <a:rPr sz="4200" spc="-15" dirty="0"/>
              <a:t> </a:t>
            </a:r>
            <a:r>
              <a:rPr sz="4200" spc="80" dirty="0"/>
              <a:t>Up</a:t>
            </a:r>
            <a:endParaRPr sz="420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a:extLst>
              <a:ext uri="{C183D7F6-B498-43B3-948B-1728B52AA6E4}">
                <adec:decorative xmlns:adec="http://schemas.microsoft.com/office/drawing/2017/decorative" val="1"/>
              </a:ext>
            </a:extLst>
          </p:cNvPr>
          <p:cNvSpPr txBox="1"/>
          <p:nvPr/>
        </p:nvSpPr>
        <p:spPr>
          <a:xfrm>
            <a:off x="459738" y="1693485"/>
            <a:ext cx="4152900" cy="2192020"/>
          </a:xfrm>
          <a:prstGeom prst="rect">
            <a:avLst/>
          </a:prstGeom>
        </p:spPr>
        <p:txBody>
          <a:bodyPr vert="horz" wrap="square" lIns="0" tIns="51435" rIns="0" bIns="0" rtlCol="0">
            <a:spAutoFit/>
          </a:bodyPr>
          <a:lstStyle/>
          <a:p>
            <a:pPr marL="240665" indent="-227965">
              <a:lnSpc>
                <a:spcPct val="100000"/>
              </a:lnSpc>
              <a:spcBef>
                <a:spcPts val="405"/>
              </a:spcBef>
              <a:buClr>
                <a:srgbClr val="488BC9"/>
              </a:buClr>
              <a:buSzPct val="110416"/>
              <a:buFont typeface="Wingdings"/>
              <a:buChar char=""/>
              <a:tabLst>
                <a:tab pos="240665" algn="l"/>
              </a:tabLst>
            </a:pPr>
            <a:r>
              <a:rPr sz="2400" b="1" spc="-10" dirty="0">
                <a:solidFill>
                  <a:srgbClr val="5C6670"/>
                </a:solidFill>
                <a:latin typeface="Calibri"/>
                <a:cs typeface="Calibri"/>
              </a:rPr>
              <a:t>Welcome</a:t>
            </a:r>
            <a:r>
              <a:rPr sz="2400" b="1" spc="-60" dirty="0">
                <a:solidFill>
                  <a:srgbClr val="5C6670"/>
                </a:solidFill>
                <a:latin typeface="Calibri"/>
                <a:cs typeface="Calibri"/>
              </a:rPr>
              <a:t> </a:t>
            </a:r>
            <a:r>
              <a:rPr sz="2400" b="1" dirty="0">
                <a:solidFill>
                  <a:srgbClr val="5C6670"/>
                </a:solidFill>
                <a:latin typeface="Calibri"/>
                <a:cs typeface="Calibri"/>
              </a:rPr>
              <a:t>and</a:t>
            </a:r>
            <a:r>
              <a:rPr sz="2400" b="1" spc="-40" dirty="0">
                <a:solidFill>
                  <a:srgbClr val="5C6670"/>
                </a:solidFill>
                <a:latin typeface="Calibri"/>
                <a:cs typeface="Calibri"/>
              </a:rPr>
              <a:t> </a:t>
            </a:r>
            <a:r>
              <a:rPr sz="2400" b="1" spc="-10" dirty="0">
                <a:solidFill>
                  <a:srgbClr val="5C6670"/>
                </a:solidFill>
                <a:latin typeface="Calibri"/>
                <a:cs typeface="Calibri"/>
              </a:rPr>
              <a:t>introductions</a:t>
            </a:r>
            <a:endParaRPr sz="2400">
              <a:latin typeface="Calibri"/>
              <a:cs typeface="Calibri"/>
            </a:endParaRPr>
          </a:p>
          <a:p>
            <a:pPr marL="240665" indent="-227965">
              <a:lnSpc>
                <a:spcPct val="100000"/>
              </a:lnSpc>
              <a:spcBef>
                <a:spcPts val="575"/>
              </a:spcBef>
              <a:buClr>
                <a:srgbClr val="488BC9"/>
              </a:buClr>
              <a:buSzPct val="110416"/>
              <a:buFont typeface="Wingdings"/>
              <a:buChar char=""/>
              <a:tabLst>
                <a:tab pos="240665" algn="l"/>
              </a:tabLst>
            </a:pPr>
            <a:r>
              <a:rPr sz="2400" b="1" dirty="0">
                <a:solidFill>
                  <a:srgbClr val="5C6670"/>
                </a:solidFill>
                <a:latin typeface="Calibri"/>
                <a:cs typeface="Calibri"/>
              </a:rPr>
              <a:t>Quick</a:t>
            </a:r>
            <a:r>
              <a:rPr sz="2400" b="1" spc="-50" dirty="0">
                <a:solidFill>
                  <a:srgbClr val="5C6670"/>
                </a:solidFill>
                <a:latin typeface="Calibri"/>
                <a:cs typeface="Calibri"/>
              </a:rPr>
              <a:t> </a:t>
            </a:r>
            <a:r>
              <a:rPr sz="2400" b="1" dirty="0">
                <a:solidFill>
                  <a:srgbClr val="5C6670"/>
                </a:solidFill>
                <a:latin typeface="Calibri"/>
                <a:cs typeface="Calibri"/>
              </a:rPr>
              <a:t>review</a:t>
            </a:r>
            <a:r>
              <a:rPr sz="2400" b="1" spc="-55" dirty="0">
                <a:solidFill>
                  <a:srgbClr val="5C6670"/>
                </a:solidFill>
                <a:latin typeface="Calibri"/>
                <a:cs typeface="Calibri"/>
              </a:rPr>
              <a:t> </a:t>
            </a:r>
            <a:r>
              <a:rPr sz="2400" b="1" dirty="0">
                <a:solidFill>
                  <a:srgbClr val="5C6670"/>
                </a:solidFill>
                <a:latin typeface="Calibri"/>
                <a:cs typeface="Calibri"/>
              </a:rPr>
              <a:t>of</a:t>
            </a:r>
            <a:r>
              <a:rPr sz="2400" b="1" spc="-55" dirty="0">
                <a:solidFill>
                  <a:srgbClr val="5C6670"/>
                </a:solidFill>
                <a:latin typeface="Calibri"/>
                <a:cs typeface="Calibri"/>
              </a:rPr>
              <a:t> </a:t>
            </a:r>
            <a:r>
              <a:rPr sz="2400" b="1" spc="-10" dirty="0">
                <a:solidFill>
                  <a:srgbClr val="5C6670"/>
                </a:solidFill>
                <a:latin typeface="Calibri"/>
                <a:cs typeface="Calibri"/>
              </a:rPr>
              <a:t>process</a:t>
            </a:r>
            <a:endParaRPr sz="2400">
              <a:latin typeface="Calibri"/>
              <a:cs typeface="Calibri"/>
            </a:endParaRPr>
          </a:p>
          <a:p>
            <a:pPr marL="240665" indent="-227965">
              <a:lnSpc>
                <a:spcPct val="100000"/>
              </a:lnSpc>
              <a:spcBef>
                <a:spcPts val="575"/>
              </a:spcBef>
              <a:buClr>
                <a:srgbClr val="488BC9"/>
              </a:buClr>
              <a:buSzPct val="110416"/>
              <a:buFont typeface="Wingdings"/>
              <a:buChar char=""/>
              <a:tabLst>
                <a:tab pos="240665" algn="l"/>
              </a:tabLst>
            </a:pPr>
            <a:r>
              <a:rPr sz="2400" b="1" dirty="0">
                <a:solidFill>
                  <a:srgbClr val="5C6670"/>
                </a:solidFill>
                <a:latin typeface="Calibri"/>
                <a:cs typeface="Calibri"/>
              </a:rPr>
              <a:t>Discuss</a:t>
            </a:r>
            <a:r>
              <a:rPr sz="2400" b="1" spc="-90" dirty="0">
                <a:solidFill>
                  <a:srgbClr val="5C6670"/>
                </a:solidFill>
                <a:latin typeface="Calibri"/>
                <a:cs typeface="Calibri"/>
              </a:rPr>
              <a:t> </a:t>
            </a:r>
            <a:r>
              <a:rPr sz="2400" b="1" dirty="0">
                <a:solidFill>
                  <a:srgbClr val="5C6670"/>
                </a:solidFill>
                <a:latin typeface="Calibri"/>
                <a:cs typeface="Calibri"/>
              </a:rPr>
              <a:t>draft</a:t>
            </a:r>
            <a:r>
              <a:rPr sz="2400" b="1" spc="-80" dirty="0">
                <a:solidFill>
                  <a:srgbClr val="5C6670"/>
                </a:solidFill>
                <a:latin typeface="Calibri"/>
                <a:cs typeface="Calibri"/>
              </a:rPr>
              <a:t> </a:t>
            </a:r>
            <a:r>
              <a:rPr sz="2400" b="1" spc="-10" dirty="0">
                <a:solidFill>
                  <a:srgbClr val="5C6670"/>
                </a:solidFill>
                <a:latin typeface="Calibri"/>
                <a:cs typeface="Calibri"/>
              </a:rPr>
              <a:t>standards</a:t>
            </a:r>
            <a:r>
              <a:rPr sz="2400" b="1" spc="-75" dirty="0">
                <a:solidFill>
                  <a:srgbClr val="5C6670"/>
                </a:solidFill>
                <a:latin typeface="Calibri"/>
                <a:cs typeface="Calibri"/>
              </a:rPr>
              <a:t> </a:t>
            </a:r>
            <a:r>
              <a:rPr sz="2400" b="1" spc="-10" dirty="0">
                <a:solidFill>
                  <a:srgbClr val="5C6670"/>
                </a:solidFill>
                <a:latin typeface="Calibri"/>
                <a:cs typeface="Calibri"/>
              </a:rPr>
              <a:t>section</a:t>
            </a:r>
            <a:endParaRPr sz="2400">
              <a:latin typeface="Calibri"/>
              <a:cs typeface="Calibri"/>
            </a:endParaRPr>
          </a:p>
          <a:p>
            <a:pPr marL="240665" indent="-227965">
              <a:lnSpc>
                <a:spcPct val="100000"/>
              </a:lnSpc>
              <a:spcBef>
                <a:spcPts val="575"/>
              </a:spcBef>
              <a:buClr>
                <a:srgbClr val="488BC9"/>
              </a:buClr>
              <a:buSzPct val="110416"/>
              <a:buFont typeface="Wingdings"/>
              <a:buChar char=""/>
              <a:tabLst>
                <a:tab pos="240665" algn="l"/>
              </a:tabLst>
            </a:pPr>
            <a:r>
              <a:rPr sz="2400" b="1" dirty="0">
                <a:solidFill>
                  <a:srgbClr val="5C6670"/>
                </a:solidFill>
                <a:latin typeface="Calibri"/>
                <a:cs typeface="Calibri"/>
              </a:rPr>
              <a:t>Q</a:t>
            </a:r>
            <a:r>
              <a:rPr sz="2400" b="1" spc="-20" dirty="0">
                <a:solidFill>
                  <a:srgbClr val="5C6670"/>
                </a:solidFill>
                <a:latin typeface="Calibri"/>
                <a:cs typeface="Calibri"/>
              </a:rPr>
              <a:t> </a:t>
            </a:r>
            <a:r>
              <a:rPr sz="2400" b="1" dirty="0">
                <a:solidFill>
                  <a:srgbClr val="5C6670"/>
                </a:solidFill>
                <a:latin typeface="Calibri"/>
                <a:cs typeface="Calibri"/>
              </a:rPr>
              <a:t>&amp;</a:t>
            </a:r>
            <a:r>
              <a:rPr sz="2400" b="1" spc="-15" dirty="0">
                <a:solidFill>
                  <a:srgbClr val="5C6670"/>
                </a:solidFill>
                <a:latin typeface="Calibri"/>
                <a:cs typeface="Calibri"/>
              </a:rPr>
              <a:t> </a:t>
            </a:r>
            <a:r>
              <a:rPr sz="2400" b="1" spc="-50" dirty="0">
                <a:solidFill>
                  <a:srgbClr val="5C6670"/>
                </a:solidFill>
                <a:latin typeface="Calibri"/>
                <a:cs typeface="Calibri"/>
              </a:rPr>
              <a:t>A</a:t>
            </a:r>
            <a:endParaRPr sz="2400">
              <a:latin typeface="Calibri"/>
              <a:cs typeface="Calibri"/>
            </a:endParaRPr>
          </a:p>
          <a:p>
            <a:pPr marL="240665" indent="-227965">
              <a:lnSpc>
                <a:spcPct val="100000"/>
              </a:lnSpc>
              <a:spcBef>
                <a:spcPts val="580"/>
              </a:spcBef>
              <a:buClr>
                <a:srgbClr val="488BC9"/>
              </a:buClr>
              <a:buSzPct val="110416"/>
              <a:buFont typeface="Wingdings"/>
              <a:buChar char=""/>
              <a:tabLst>
                <a:tab pos="240665" algn="l"/>
              </a:tabLst>
            </a:pPr>
            <a:r>
              <a:rPr sz="2400" b="1" spc="-35" dirty="0">
                <a:solidFill>
                  <a:srgbClr val="5C6670"/>
                </a:solidFill>
                <a:latin typeface="Calibri"/>
                <a:cs typeface="Calibri"/>
              </a:rPr>
              <a:t>Wrap-</a:t>
            </a:r>
            <a:r>
              <a:rPr sz="2400" b="1" spc="-25" dirty="0">
                <a:solidFill>
                  <a:srgbClr val="5C6670"/>
                </a:solidFill>
                <a:latin typeface="Calibri"/>
                <a:cs typeface="Calibri"/>
              </a:rPr>
              <a:t>up</a:t>
            </a:r>
            <a:endParaRPr sz="2400">
              <a:latin typeface="Calibri"/>
              <a:cs typeface="Calibri"/>
            </a:endParaRPr>
          </a:p>
        </p:txBody>
      </p:sp>
      <p:sp>
        <p:nvSpPr>
          <p:cNvPr id="4" name="object 4">
            <a:extLst>
              <a:ext uri="{C183D7F6-B498-43B3-948B-1728B52AA6E4}">
                <adec:decorative xmlns:adec="http://schemas.microsoft.com/office/drawing/2017/decorative" val="1"/>
              </a:ext>
            </a:extLst>
          </p:cNvPr>
          <p:cNvSpPr txBox="1">
            <a:spLocks noGrp="1"/>
          </p:cNvSpPr>
          <p:nvPr>
            <p:ph type="sldNum" sz="quarter" idx="7"/>
          </p:nvPr>
        </p:nvSpPr>
        <p:spPr>
          <a:prstGeom prst="rect">
            <a:avLst/>
          </a:prstGeom>
        </p:spPr>
        <p:txBody>
          <a:bodyPr vert="horz" wrap="square" lIns="0" tIns="26034" rIns="0" bIns="0" rtlCol="0">
            <a:spAutoFit/>
          </a:bodyPr>
          <a:lstStyle/>
          <a:p>
            <a:pPr marL="12700">
              <a:lnSpc>
                <a:spcPct val="100000"/>
              </a:lnSpc>
              <a:spcBef>
                <a:spcPts val="204"/>
              </a:spcBef>
            </a:pPr>
            <a:fld id="{81D60167-4931-47E6-BA6A-407CBD079E47}" type="slidenum">
              <a:rPr spc="-50" dirty="0"/>
              <a:t>2</a:t>
            </a:fld>
            <a:endParaRPr spc="-50" dirty="0"/>
          </a:p>
        </p:txBody>
      </p:sp>
      <p:sp>
        <p:nvSpPr>
          <p:cNvPr id="3" name="object 3">
            <a:extLst>
              <a:ext uri="{C183D7F6-B498-43B3-948B-1728B52AA6E4}">
                <adec:decorative xmlns:adec="http://schemas.microsoft.com/office/drawing/2017/decorative" val="1"/>
              </a:ext>
            </a:extLst>
          </p:cNvPr>
          <p:cNvSpPr txBox="1">
            <a:spLocks noGrp="1"/>
          </p:cNvSpPr>
          <p:nvPr>
            <p:ph type="title"/>
          </p:nvPr>
        </p:nvSpPr>
        <p:spPr>
          <a:prstGeom prst="rect">
            <a:avLst/>
          </a:prstGeom>
        </p:spPr>
        <p:txBody>
          <a:bodyPr vert="horz" wrap="square" lIns="0" tIns="466852" rIns="0" bIns="0" rtlCol="0">
            <a:spAutoFit/>
          </a:bodyPr>
          <a:lstStyle/>
          <a:p>
            <a:pPr marL="3112135">
              <a:lnSpc>
                <a:spcPct val="100000"/>
              </a:lnSpc>
              <a:spcBef>
                <a:spcPts val="100"/>
              </a:spcBef>
            </a:pPr>
            <a:r>
              <a:rPr sz="3600" spc="270" dirty="0"/>
              <a:t>Agenda</a:t>
            </a:r>
            <a:endParaRPr sz="36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647435" y="2198410"/>
            <a:ext cx="7790180" cy="665480"/>
          </a:xfrm>
          <a:prstGeom prst="rect">
            <a:avLst/>
          </a:prstGeom>
        </p:spPr>
        <p:txBody>
          <a:bodyPr vert="horz" wrap="square" lIns="0" tIns="12700" rIns="0" bIns="0" rtlCol="0">
            <a:spAutoFit/>
          </a:bodyPr>
          <a:lstStyle/>
          <a:p>
            <a:pPr marL="12700">
              <a:lnSpc>
                <a:spcPct val="100000"/>
              </a:lnSpc>
              <a:spcBef>
                <a:spcPts val="100"/>
              </a:spcBef>
            </a:pPr>
            <a:r>
              <a:rPr sz="4200" spc="245" dirty="0"/>
              <a:t>Welcome</a:t>
            </a:r>
            <a:r>
              <a:rPr sz="4200" spc="-40" dirty="0"/>
              <a:t> </a:t>
            </a:r>
            <a:r>
              <a:rPr sz="4200" spc="105" dirty="0"/>
              <a:t>and</a:t>
            </a:r>
            <a:r>
              <a:rPr sz="4200" spc="5" dirty="0"/>
              <a:t> </a:t>
            </a:r>
            <a:r>
              <a:rPr sz="4200" spc="165" dirty="0"/>
              <a:t>Introductions</a:t>
            </a:r>
            <a:endParaRPr sz="4200"/>
          </a:p>
        </p:txBody>
      </p:sp>
      <p:sp>
        <p:nvSpPr>
          <p:cNvPr id="3" name="object 3"/>
          <p:cNvSpPr txBox="1">
            <a:spLocks noGrp="1"/>
          </p:cNvSpPr>
          <p:nvPr>
            <p:ph type="sldNum" sz="quarter" idx="7"/>
          </p:nvPr>
        </p:nvSpPr>
        <p:spPr>
          <a:prstGeom prst="rect">
            <a:avLst/>
          </a:prstGeom>
        </p:spPr>
        <p:txBody>
          <a:bodyPr vert="horz" wrap="square" lIns="0" tIns="26034" rIns="0" bIns="0" rtlCol="0">
            <a:spAutoFit/>
          </a:bodyPr>
          <a:lstStyle/>
          <a:p>
            <a:pPr marL="12700">
              <a:lnSpc>
                <a:spcPct val="100000"/>
              </a:lnSpc>
              <a:spcBef>
                <a:spcPts val="204"/>
              </a:spcBef>
            </a:pPr>
            <a:fld id="{81D60167-4931-47E6-BA6A-407CBD079E47}" type="slidenum">
              <a:rPr spc="-50" dirty="0"/>
              <a:t>3</a:t>
            </a:fld>
            <a:endParaRPr spc="-5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a:extLst>
              <a:ext uri="{C183D7F6-B498-43B3-948B-1728B52AA6E4}">
                <adec:decorative xmlns:adec="http://schemas.microsoft.com/office/drawing/2017/decorative" val="1"/>
              </a:ext>
            </a:extLst>
          </p:cNvPr>
          <p:cNvSpPr txBox="1"/>
          <p:nvPr/>
        </p:nvSpPr>
        <p:spPr>
          <a:xfrm>
            <a:off x="459738" y="1732278"/>
            <a:ext cx="7506334" cy="1202055"/>
          </a:xfrm>
          <a:prstGeom prst="rect">
            <a:avLst/>
          </a:prstGeom>
        </p:spPr>
        <p:txBody>
          <a:bodyPr vert="horz" wrap="square" lIns="0" tIns="12700" rIns="0" bIns="0" rtlCol="0">
            <a:spAutoFit/>
          </a:bodyPr>
          <a:lstStyle/>
          <a:p>
            <a:pPr marL="241300" marR="177165" indent="-228600">
              <a:lnSpc>
                <a:spcPct val="100000"/>
              </a:lnSpc>
              <a:spcBef>
                <a:spcPts val="100"/>
              </a:spcBef>
              <a:buClr>
                <a:srgbClr val="488BC9"/>
              </a:buClr>
              <a:buSzPct val="110416"/>
              <a:buFont typeface="Wingdings"/>
              <a:buChar char=""/>
              <a:tabLst>
                <a:tab pos="241300" algn="l"/>
              </a:tabLst>
            </a:pPr>
            <a:r>
              <a:rPr sz="2400" b="1" dirty="0">
                <a:solidFill>
                  <a:srgbClr val="5C6670"/>
                </a:solidFill>
                <a:latin typeface="Calibri"/>
                <a:cs typeface="Calibri"/>
              </a:rPr>
              <a:t>Melissa</a:t>
            </a:r>
            <a:r>
              <a:rPr sz="2400" b="1" spc="-60" dirty="0">
                <a:solidFill>
                  <a:srgbClr val="5C6670"/>
                </a:solidFill>
                <a:latin typeface="Calibri"/>
                <a:cs typeface="Calibri"/>
              </a:rPr>
              <a:t> </a:t>
            </a:r>
            <a:r>
              <a:rPr sz="2400" b="1" dirty="0">
                <a:solidFill>
                  <a:srgbClr val="5C6670"/>
                </a:solidFill>
                <a:latin typeface="Calibri"/>
                <a:cs typeface="Calibri"/>
              </a:rPr>
              <a:t>Colsman,</a:t>
            </a:r>
            <a:r>
              <a:rPr sz="2400" b="1" spc="-70" dirty="0">
                <a:solidFill>
                  <a:srgbClr val="5C6670"/>
                </a:solidFill>
                <a:latin typeface="Calibri"/>
                <a:cs typeface="Calibri"/>
              </a:rPr>
              <a:t> </a:t>
            </a:r>
            <a:r>
              <a:rPr sz="2400" b="1" dirty="0">
                <a:solidFill>
                  <a:srgbClr val="5C6670"/>
                </a:solidFill>
                <a:latin typeface="Calibri"/>
                <a:cs typeface="Calibri"/>
              </a:rPr>
              <a:t>Ph.D,</a:t>
            </a:r>
            <a:r>
              <a:rPr sz="2400" b="1" spc="-50" dirty="0">
                <a:solidFill>
                  <a:srgbClr val="5C6670"/>
                </a:solidFill>
                <a:latin typeface="Calibri"/>
                <a:cs typeface="Calibri"/>
              </a:rPr>
              <a:t> </a:t>
            </a:r>
            <a:r>
              <a:rPr sz="2400" b="1" spc="-20" dirty="0">
                <a:solidFill>
                  <a:srgbClr val="5C6670"/>
                </a:solidFill>
                <a:latin typeface="Calibri"/>
                <a:cs typeface="Calibri"/>
              </a:rPr>
              <a:t>Teaching</a:t>
            </a:r>
            <a:r>
              <a:rPr sz="2400" b="1" spc="-70" dirty="0">
                <a:solidFill>
                  <a:srgbClr val="5C6670"/>
                </a:solidFill>
                <a:latin typeface="Calibri"/>
                <a:cs typeface="Calibri"/>
              </a:rPr>
              <a:t> </a:t>
            </a:r>
            <a:r>
              <a:rPr sz="2400" b="1" dirty="0">
                <a:solidFill>
                  <a:srgbClr val="5C6670"/>
                </a:solidFill>
                <a:latin typeface="Calibri"/>
                <a:cs typeface="Calibri"/>
              </a:rPr>
              <a:t>and</a:t>
            </a:r>
            <a:r>
              <a:rPr sz="2400" b="1" spc="-65" dirty="0">
                <a:solidFill>
                  <a:srgbClr val="5C6670"/>
                </a:solidFill>
                <a:latin typeface="Calibri"/>
                <a:cs typeface="Calibri"/>
              </a:rPr>
              <a:t> </a:t>
            </a:r>
            <a:r>
              <a:rPr sz="2400" b="1" dirty="0">
                <a:solidFill>
                  <a:srgbClr val="5C6670"/>
                </a:solidFill>
                <a:latin typeface="Calibri"/>
                <a:cs typeface="Calibri"/>
              </a:rPr>
              <a:t>Learning</a:t>
            </a:r>
            <a:r>
              <a:rPr sz="2400" b="1" spc="-75" dirty="0">
                <a:solidFill>
                  <a:srgbClr val="5C6670"/>
                </a:solidFill>
                <a:latin typeface="Calibri"/>
                <a:cs typeface="Calibri"/>
              </a:rPr>
              <a:t> </a:t>
            </a:r>
            <a:r>
              <a:rPr sz="2400" b="1" spc="-10" dirty="0">
                <a:solidFill>
                  <a:srgbClr val="5C6670"/>
                </a:solidFill>
                <a:latin typeface="Calibri"/>
                <a:cs typeface="Calibri"/>
              </a:rPr>
              <a:t>Executive Director</a:t>
            </a:r>
            <a:endParaRPr sz="2400">
              <a:latin typeface="Calibri"/>
              <a:cs typeface="Calibri"/>
            </a:endParaRPr>
          </a:p>
          <a:p>
            <a:pPr marL="240665" indent="-227965">
              <a:lnSpc>
                <a:spcPct val="100000"/>
              </a:lnSpc>
              <a:spcBef>
                <a:spcPts val="575"/>
              </a:spcBef>
              <a:buClr>
                <a:srgbClr val="488BC9"/>
              </a:buClr>
              <a:buSzPct val="110416"/>
              <a:buFont typeface="Wingdings"/>
              <a:buChar char=""/>
              <a:tabLst>
                <a:tab pos="240665" algn="l"/>
              </a:tabLst>
            </a:pPr>
            <a:r>
              <a:rPr sz="2400" b="1" dirty="0">
                <a:solidFill>
                  <a:srgbClr val="5C6670"/>
                </a:solidFill>
                <a:latin typeface="Calibri"/>
                <a:cs typeface="Calibri"/>
              </a:rPr>
              <a:t>Karol</a:t>
            </a:r>
            <a:r>
              <a:rPr sz="2400" b="1" spc="-75" dirty="0">
                <a:solidFill>
                  <a:srgbClr val="5C6670"/>
                </a:solidFill>
                <a:latin typeface="Calibri"/>
                <a:cs typeface="Calibri"/>
              </a:rPr>
              <a:t> </a:t>
            </a:r>
            <a:r>
              <a:rPr sz="2400" b="1" dirty="0">
                <a:solidFill>
                  <a:srgbClr val="5C6670"/>
                </a:solidFill>
                <a:latin typeface="Calibri"/>
                <a:cs typeface="Calibri"/>
              </a:rPr>
              <a:t>Gates,</a:t>
            </a:r>
            <a:r>
              <a:rPr sz="2400" b="1" spc="-45" dirty="0">
                <a:solidFill>
                  <a:srgbClr val="5C6670"/>
                </a:solidFill>
                <a:latin typeface="Calibri"/>
                <a:cs typeface="Calibri"/>
              </a:rPr>
              <a:t> </a:t>
            </a:r>
            <a:r>
              <a:rPr sz="2400" b="1" spc="-10" dirty="0">
                <a:solidFill>
                  <a:srgbClr val="5C6670"/>
                </a:solidFill>
                <a:latin typeface="Calibri"/>
                <a:cs typeface="Calibri"/>
              </a:rPr>
              <a:t>Standards</a:t>
            </a:r>
            <a:r>
              <a:rPr sz="2400" b="1" spc="-45" dirty="0">
                <a:solidFill>
                  <a:srgbClr val="5C6670"/>
                </a:solidFill>
                <a:latin typeface="Calibri"/>
                <a:cs typeface="Calibri"/>
              </a:rPr>
              <a:t> </a:t>
            </a:r>
            <a:r>
              <a:rPr sz="2400" b="1" dirty="0">
                <a:solidFill>
                  <a:srgbClr val="5C6670"/>
                </a:solidFill>
                <a:latin typeface="Calibri"/>
                <a:cs typeface="Calibri"/>
              </a:rPr>
              <a:t>and</a:t>
            </a:r>
            <a:r>
              <a:rPr sz="2400" b="1" spc="-60" dirty="0">
                <a:solidFill>
                  <a:srgbClr val="5C6670"/>
                </a:solidFill>
                <a:latin typeface="Calibri"/>
                <a:cs typeface="Calibri"/>
              </a:rPr>
              <a:t> </a:t>
            </a:r>
            <a:r>
              <a:rPr sz="2400" b="1" spc="-10" dirty="0">
                <a:solidFill>
                  <a:srgbClr val="5C6670"/>
                </a:solidFill>
                <a:latin typeface="Calibri"/>
                <a:cs typeface="Calibri"/>
              </a:rPr>
              <a:t>Instructional</a:t>
            </a:r>
            <a:r>
              <a:rPr sz="2400" b="1" spc="-50" dirty="0">
                <a:solidFill>
                  <a:srgbClr val="5C6670"/>
                </a:solidFill>
                <a:latin typeface="Calibri"/>
                <a:cs typeface="Calibri"/>
              </a:rPr>
              <a:t> </a:t>
            </a:r>
            <a:r>
              <a:rPr sz="2400" b="1" dirty="0">
                <a:solidFill>
                  <a:srgbClr val="5C6670"/>
                </a:solidFill>
                <a:latin typeface="Calibri"/>
                <a:cs typeface="Calibri"/>
              </a:rPr>
              <a:t>Support</a:t>
            </a:r>
            <a:r>
              <a:rPr sz="2400" b="1" spc="-65" dirty="0">
                <a:solidFill>
                  <a:srgbClr val="5C6670"/>
                </a:solidFill>
                <a:latin typeface="Calibri"/>
                <a:cs typeface="Calibri"/>
              </a:rPr>
              <a:t> </a:t>
            </a:r>
            <a:r>
              <a:rPr sz="2400" b="1" spc="-10" dirty="0">
                <a:solidFill>
                  <a:srgbClr val="5C6670"/>
                </a:solidFill>
                <a:latin typeface="Calibri"/>
                <a:cs typeface="Calibri"/>
              </a:rPr>
              <a:t>Director</a:t>
            </a:r>
            <a:endParaRPr sz="2400">
              <a:latin typeface="Calibri"/>
              <a:cs typeface="Calibri"/>
            </a:endParaRPr>
          </a:p>
        </p:txBody>
      </p:sp>
      <p:sp>
        <p:nvSpPr>
          <p:cNvPr id="3" name="object 3">
            <a:extLst>
              <a:ext uri="{C183D7F6-B498-43B3-948B-1728B52AA6E4}">
                <adec:decorative xmlns:adec="http://schemas.microsoft.com/office/drawing/2017/decorative" val="1"/>
              </a:ext>
            </a:extLst>
          </p:cNvPr>
          <p:cNvSpPr txBox="1">
            <a:spLocks noGrp="1"/>
          </p:cNvSpPr>
          <p:nvPr>
            <p:ph type="title"/>
          </p:nvPr>
        </p:nvSpPr>
        <p:spPr>
          <a:prstGeom prst="rect">
            <a:avLst/>
          </a:prstGeom>
        </p:spPr>
        <p:txBody>
          <a:bodyPr vert="horz" wrap="square" lIns="0" tIns="466852" rIns="0" bIns="0" rtlCol="0">
            <a:spAutoFit/>
          </a:bodyPr>
          <a:lstStyle/>
          <a:p>
            <a:pPr marL="2874645">
              <a:lnSpc>
                <a:spcPct val="100000"/>
              </a:lnSpc>
              <a:spcBef>
                <a:spcPts val="100"/>
              </a:spcBef>
            </a:pPr>
            <a:r>
              <a:rPr sz="3600" dirty="0"/>
              <a:t>CDE</a:t>
            </a:r>
            <a:r>
              <a:rPr sz="3600" spc="80" dirty="0"/>
              <a:t> </a:t>
            </a:r>
            <a:r>
              <a:rPr sz="3600" spc="175" dirty="0"/>
              <a:t>Staff</a:t>
            </a:r>
            <a:endParaRPr sz="36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595651" y="1878370"/>
            <a:ext cx="7892415" cy="1305560"/>
          </a:xfrm>
          <a:prstGeom prst="rect">
            <a:avLst/>
          </a:prstGeom>
        </p:spPr>
        <p:txBody>
          <a:bodyPr vert="horz" wrap="square" lIns="0" tIns="12700" rIns="0" bIns="0" rtlCol="0">
            <a:spAutoFit/>
          </a:bodyPr>
          <a:lstStyle/>
          <a:p>
            <a:pPr marL="775970" marR="5080" indent="-763905">
              <a:lnSpc>
                <a:spcPct val="100000"/>
              </a:lnSpc>
              <a:spcBef>
                <a:spcPts val="100"/>
              </a:spcBef>
            </a:pPr>
            <a:r>
              <a:rPr sz="4200" spc="45" dirty="0"/>
              <a:t>Standards</a:t>
            </a:r>
            <a:r>
              <a:rPr sz="4200" spc="-20" dirty="0"/>
              <a:t> </a:t>
            </a:r>
            <a:r>
              <a:rPr sz="4200" spc="100" dirty="0"/>
              <a:t>Spoke</a:t>
            </a:r>
            <a:r>
              <a:rPr sz="4200" spc="-10" dirty="0"/>
              <a:t> </a:t>
            </a:r>
            <a:r>
              <a:rPr sz="4200" spc="225" dirty="0"/>
              <a:t>Committee </a:t>
            </a:r>
            <a:r>
              <a:rPr sz="4200" spc="105" dirty="0"/>
              <a:t>Work</a:t>
            </a:r>
            <a:r>
              <a:rPr sz="4200" spc="-20" dirty="0"/>
              <a:t> </a:t>
            </a:r>
            <a:r>
              <a:rPr sz="4200" spc="130" dirty="0"/>
              <a:t>Plan</a:t>
            </a:r>
            <a:r>
              <a:rPr sz="4200" spc="-20" dirty="0"/>
              <a:t> </a:t>
            </a:r>
            <a:r>
              <a:rPr sz="4200" spc="95" dirty="0"/>
              <a:t>and</a:t>
            </a:r>
            <a:r>
              <a:rPr sz="4200" spc="5" dirty="0"/>
              <a:t> </a:t>
            </a:r>
            <a:r>
              <a:rPr sz="4200" spc="150" dirty="0"/>
              <a:t>Process</a:t>
            </a:r>
            <a:endParaRPr sz="4200"/>
          </a:p>
        </p:txBody>
      </p:sp>
      <p:sp>
        <p:nvSpPr>
          <p:cNvPr id="3" name="object 3"/>
          <p:cNvSpPr txBox="1"/>
          <p:nvPr/>
        </p:nvSpPr>
        <p:spPr>
          <a:xfrm>
            <a:off x="78739" y="6423056"/>
            <a:ext cx="96520" cy="165735"/>
          </a:xfrm>
          <a:prstGeom prst="rect">
            <a:avLst/>
          </a:prstGeom>
        </p:spPr>
        <p:txBody>
          <a:bodyPr vert="horz" wrap="square" lIns="0" tIns="0" rIns="0" bIns="0" rtlCol="0">
            <a:spAutoFit/>
          </a:bodyPr>
          <a:lstStyle/>
          <a:p>
            <a:pPr marL="12700">
              <a:lnSpc>
                <a:spcPts val="1150"/>
              </a:lnSpc>
            </a:pPr>
            <a:r>
              <a:rPr sz="1100" b="1" spc="-50" dirty="0">
                <a:solidFill>
                  <a:srgbClr val="45454C"/>
                </a:solidFill>
                <a:latin typeface="Calibri"/>
                <a:cs typeface="Calibri"/>
              </a:rPr>
              <a:t>5</a:t>
            </a:r>
            <a:endParaRPr sz="1100">
              <a:latin typeface="Calibri"/>
              <a:cs typeface="Calibri"/>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object 2">
            <a:extLst>
              <a:ext uri="{C183D7F6-B498-43B3-948B-1728B52AA6E4}">
                <adec:decorative xmlns:adec="http://schemas.microsoft.com/office/drawing/2017/decorative" val="1"/>
              </a:ext>
            </a:extLst>
          </p:cNvPr>
          <p:cNvGrpSpPr/>
          <p:nvPr/>
        </p:nvGrpSpPr>
        <p:grpSpPr>
          <a:xfrm>
            <a:off x="0" y="0"/>
            <a:ext cx="9144000" cy="6858000"/>
            <a:chOff x="0" y="0"/>
            <a:chExt cx="9144000" cy="6858000"/>
          </a:xfrm>
        </p:grpSpPr>
        <p:sp>
          <p:nvSpPr>
            <p:cNvPr id="3" name="object 3"/>
            <p:cNvSpPr/>
            <p:nvPr/>
          </p:nvSpPr>
          <p:spPr>
            <a:xfrm>
              <a:off x="384694" y="1822706"/>
              <a:ext cx="1615440" cy="969644"/>
            </a:xfrm>
            <a:custGeom>
              <a:avLst/>
              <a:gdLst/>
              <a:ahLst/>
              <a:cxnLst/>
              <a:rect l="l" t="t" r="r" b="b"/>
              <a:pathLst>
                <a:path w="1615439" h="969644">
                  <a:moveTo>
                    <a:pt x="1518462" y="0"/>
                  </a:moveTo>
                  <a:lnTo>
                    <a:pt x="96926" y="0"/>
                  </a:lnTo>
                  <a:lnTo>
                    <a:pt x="59198" y="7617"/>
                  </a:lnTo>
                  <a:lnTo>
                    <a:pt x="28389" y="28389"/>
                  </a:lnTo>
                  <a:lnTo>
                    <a:pt x="7617" y="59198"/>
                  </a:lnTo>
                  <a:lnTo>
                    <a:pt x="0" y="96926"/>
                  </a:lnTo>
                  <a:lnTo>
                    <a:pt x="0" y="872312"/>
                  </a:lnTo>
                  <a:lnTo>
                    <a:pt x="7617" y="910040"/>
                  </a:lnTo>
                  <a:lnTo>
                    <a:pt x="28389" y="940849"/>
                  </a:lnTo>
                  <a:lnTo>
                    <a:pt x="59198" y="961621"/>
                  </a:lnTo>
                  <a:lnTo>
                    <a:pt x="96926" y="969238"/>
                  </a:lnTo>
                  <a:lnTo>
                    <a:pt x="1518462" y="969238"/>
                  </a:lnTo>
                  <a:lnTo>
                    <a:pt x="1556190" y="961621"/>
                  </a:lnTo>
                  <a:lnTo>
                    <a:pt x="1586999" y="940849"/>
                  </a:lnTo>
                  <a:lnTo>
                    <a:pt x="1607772" y="910040"/>
                  </a:lnTo>
                  <a:lnTo>
                    <a:pt x="1615389" y="872312"/>
                  </a:lnTo>
                  <a:lnTo>
                    <a:pt x="1615389" y="96926"/>
                  </a:lnTo>
                  <a:lnTo>
                    <a:pt x="1607772" y="59198"/>
                  </a:lnTo>
                  <a:lnTo>
                    <a:pt x="1586999" y="28389"/>
                  </a:lnTo>
                  <a:lnTo>
                    <a:pt x="1556190" y="7617"/>
                  </a:lnTo>
                  <a:lnTo>
                    <a:pt x="1518462" y="0"/>
                  </a:lnTo>
                  <a:close/>
                </a:path>
              </a:pathLst>
            </a:custGeom>
            <a:solidFill>
              <a:srgbClr val="488BC9"/>
            </a:solidFill>
          </p:spPr>
          <p:txBody>
            <a:bodyPr wrap="square" lIns="0" tIns="0" rIns="0" bIns="0" rtlCol="0"/>
            <a:lstStyle/>
            <a:p>
              <a:endParaRPr/>
            </a:p>
          </p:txBody>
        </p:sp>
        <p:sp>
          <p:nvSpPr>
            <p:cNvPr id="4" name="object 4"/>
            <p:cNvSpPr/>
            <p:nvPr/>
          </p:nvSpPr>
          <p:spPr>
            <a:xfrm>
              <a:off x="384694" y="1822706"/>
              <a:ext cx="1615440" cy="969644"/>
            </a:xfrm>
            <a:custGeom>
              <a:avLst/>
              <a:gdLst/>
              <a:ahLst/>
              <a:cxnLst/>
              <a:rect l="l" t="t" r="r" b="b"/>
              <a:pathLst>
                <a:path w="1615439" h="969644">
                  <a:moveTo>
                    <a:pt x="0" y="96926"/>
                  </a:moveTo>
                  <a:lnTo>
                    <a:pt x="7617" y="59198"/>
                  </a:lnTo>
                  <a:lnTo>
                    <a:pt x="28389" y="28389"/>
                  </a:lnTo>
                  <a:lnTo>
                    <a:pt x="59198" y="7617"/>
                  </a:lnTo>
                  <a:lnTo>
                    <a:pt x="96926" y="0"/>
                  </a:lnTo>
                  <a:lnTo>
                    <a:pt x="1518462" y="0"/>
                  </a:lnTo>
                  <a:lnTo>
                    <a:pt x="1556190" y="7617"/>
                  </a:lnTo>
                  <a:lnTo>
                    <a:pt x="1586999" y="28389"/>
                  </a:lnTo>
                  <a:lnTo>
                    <a:pt x="1607772" y="59198"/>
                  </a:lnTo>
                  <a:lnTo>
                    <a:pt x="1615389" y="96926"/>
                  </a:lnTo>
                  <a:lnTo>
                    <a:pt x="1615389" y="872312"/>
                  </a:lnTo>
                  <a:lnTo>
                    <a:pt x="1607772" y="910040"/>
                  </a:lnTo>
                  <a:lnTo>
                    <a:pt x="1586999" y="940849"/>
                  </a:lnTo>
                  <a:lnTo>
                    <a:pt x="1556190" y="961621"/>
                  </a:lnTo>
                  <a:lnTo>
                    <a:pt x="1518462" y="969238"/>
                  </a:lnTo>
                  <a:lnTo>
                    <a:pt x="96926" y="969238"/>
                  </a:lnTo>
                  <a:lnTo>
                    <a:pt x="59198" y="961621"/>
                  </a:lnTo>
                  <a:lnTo>
                    <a:pt x="28389" y="940849"/>
                  </a:lnTo>
                  <a:lnTo>
                    <a:pt x="7617" y="910040"/>
                  </a:lnTo>
                  <a:lnTo>
                    <a:pt x="0" y="872312"/>
                  </a:lnTo>
                  <a:lnTo>
                    <a:pt x="0" y="96926"/>
                  </a:lnTo>
                  <a:close/>
                </a:path>
              </a:pathLst>
            </a:custGeom>
            <a:ln w="19050">
              <a:solidFill>
                <a:srgbClr val="FFFFFF"/>
              </a:solidFill>
            </a:ln>
          </p:spPr>
          <p:txBody>
            <a:bodyPr wrap="square" lIns="0" tIns="0" rIns="0" bIns="0" rtlCol="0"/>
            <a:lstStyle/>
            <a:p>
              <a:endParaRPr/>
            </a:p>
          </p:txBody>
        </p:sp>
      </p:grpSp>
      <p:sp>
        <p:nvSpPr>
          <p:cNvPr id="5" name="object 5">
            <a:extLst>
              <a:ext uri="{C183D7F6-B498-43B3-948B-1728B52AA6E4}">
                <adec:decorative xmlns:adec="http://schemas.microsoft.com/office/drawing/2017/decorative" val="1"/>
              </a:ext>
            </a:extLst>
          </p:cNvPr>
          <p:cNvSpPr txBox="1"/>
          <p:nvPr/>
        </p:nvSpPr>
        <p:spPr>
          <a:xfrm>
            <a:off x="495473" y="2085774"/>
            <a:ext cx="1391920" cy="404495"/>
          </a:xfrm>
          <a:prstGeom prst="rect">
            <a:avLst/>
          </a:prstGeom>
        </p:spPr>
        <p:txBody>
          <a:bodyPr vert="horz" wrap="square" lIns="0" tIns="31750" rIns="0" bIns="0" rtlCol="0">
            <a:spAutoFit/>
          </a:bodyPr>
          <a:lstStyle/>
          <a:p>
            <a:pPr marL="277495" marR="5080" indent="-265430">
              <a:lnSpc>
                <a:spcPts val="1430"/>
              </a:lnSpc>
              <a:spcBef>
                <a:spcPts val="250"/>
              </a:spcBef>
            </a:pPr>
            <a:r>
              <a:rPr sz="1300" spc="-10" dirty="0">
                <a:solidFill>
                  <a:srgbClr val="FFFFFF"/>
                </a:solidFill>
                <a:latin typeface="Calibri"/>
                <a:cs typeface="Calibri"/>
              </a:rPr>
              <a:t>Committee</a:t>
            </a:r>
            <a:r>
              <a:rPr sz="1300" spc="-5" dirty="0">
                <a:solidFill>
                  <a:srgbClr val="FFFFFF"/>
                </a:solidFill>
                <a:latin typeface="Calibri"/>
                <a:cs typeface="Calibri"/>
              </a:rPr>
              <a:t> </a:t>
            </a:r>
            <a:r>
              <a:rPr sz="1300" dirty="0">
                <a:solidFill>
                  <a:srgbClr val="FFFFFF"/>
                </a:solidFill>
                <a:latin typeface="Calibri"/>
                <a:cs typeface="Calibri"/>
              </a:rPr>
              <a:t>input</a:t>
            </a:r>
            <a:r>
              <a:rPr sz="1300" spc="-35" dirty="0">
                <a:solidFill>
                  <a:srgbClr val="FFFFFF"/>
                </a:solidFill>
                <a:latin typeface="Calibri"/>
                <a:cs typeface="Calibri"/>
              </a:rPr>
              <a:t> </a:t>
            </a:r>
            <a:r>
              <a:rPr sz="1300" spc="-25" dirty="0">
                <a:solidFill>
                  <a:srgbClr val="FFFFFF"/>
                </a:solidFill>
                <a:latin typeface="Calibri"/>
                <a:cs typeface="Calibri"/>
              </a:rPr>
              <a:t>for </a:t>
            </a:r>
            <a:r>
              <a:rPr sz="1300" dirty="0">
                <a:solidFill>
                  <a:srgbClr val="FFFFFF"/>
                </a:solidFill>
                <a:latin typeface="Calibri"/>
                <a:cs typeface="Calibri"/>
              </a:rPr>
              <a:t>draft</a:t>
            </a:r>
            <a:r>
              <a:rPr sz="1300" spc="-65" dirty="0">
                <a:solidFill>
                  <a:srgbClr val="FFFFFF"/>
                </a:solidFill>
                <a:latin typeface="Calibri"/>
                <a:cs typeface="Calibri"/>
              </a:rPr>
              <a:t> </a:t>
            </a:r>
            <a:r>
              <a:rPr sz="1300" spc="-10" dirty="0">
                <a:solidFill>
                  <a:srgbClr val="FFFFFF"/>
                </a:solidFill>
                <a:latin typeface="Calibri"/>
                <a:cs typeface="Calibri"/>
              </a:rPr>
              <a:t>outline</a:t>
            </a:r>
            <a:endParaRPr sz="1300">
              <a:latin typeface="Calibri"/>
              <a:cs typeface="Calibri"/>
            </a:endParaRPr>
          </a:p>
        </p:txBody>
      </p:sp>
      <p:grpSp>
        <p:nvGrpSpPr>
          <p:cNvPr id="6" name="object 6">
            <a:extLst>
              <a:ext uri="{C183D7F6-B498-43B3-948B-1728B52AA6E4}">
                <adec:decorative xmlns:adec="http://schemas.microsoft.com/office/drawing/2017/decorative" val="1"/>
              </a:ext>
            </a:extLst>
          </p:cNvPr>
          <p:cNvGrpSpPr/>
          <p:nvPr/>
        </p:nvGrpSpPr>
        <p:grpSpPr>
          <a:xfrm>
            <a:off x="2142234" y="1813181"/>
            <a:ext cx="2129155" cy="988694"/>
            <a:chOff x="2142234" y="1813181"/>
            <a:chExt cx="2129155" cy="988694"/>
          </a:xfrm>
        </p:grpSpPr>
        <p:sp>
          <p:nvSpPr>
            <p:cNvPr id="7" name="object 7"/>
            <p:cNvSpPr/>
            <p:nvPr/>
          </p:nvSpPr>
          <p:spPr>
            <a:xfrm>
              <a:off x="2142234" y="2107016"/>
              <a:ext cx="342900" cy="400685"/>
            </a:xfrm>
            <a:custGeom>
              <a:avLst/>
              <a:gdLst/>
              <a:ahLst/>
              <a:cxnLst/>
              <a:rect l="l" t="t" r="r" b="b"/>
              <a:pathLst>
                <a:path w="342900" h="400685">
                  <a:moveTo>
                    <a:pt x="171234" y="0"/>
                  </a:moveTo>
                  <a:lnTo>
                    <a:pt x="171234" y="80124"/>
                  </a:lnTo>
                  <a:lnTo>
                    <a:pt x="0" y="80124"/>
                  </a:lnTo>
                  <a:lnTo>
                    <a:pt x="0" y="320497"/>
                  </a:lnTo>
                  <a:lnTo>
                    <a:pt x="171234" y="320497"/>
                  </a:lnTo>
                  <a:lnTo>
                    <a:pt x="171234" y="400621"/>
                  </a:lnTo>
                  <a:lnTo>
                    <a:pt x="342455" y="200304"/>
                  </a:lnTo>
                  <a:lnTo>
                    <a:pt x="171234" y="0"/>
                  </a:lnTo>
                  <a:close/>
                </a:path>
              </a:pathLst>
            </a:custGeom>
            <a:solidFill>
              <a:srgbClr val="B1C4E1"/>
            </a:solidFill>
          </p:spPr>
          <p:txBody>
            <a:bodyPr wrap="square" lIns="0" tIns="0" rIns="0" bIns="0" rtlCol="0"/>
            <a:lstStyle/>
            <a:p>
              <a:endParaRPr/>
            </a:p>
          </p:txBody>
        </p:sp>
        <p:sp>
          <p:nvSpPr>
            <p:cNvPr id="8" name="object 8"/>
            <p:cNvSpPr/>
            <p:nvPr/>
          </p:nvSpPr>
          <p:spPr>
            <a:xfrm>
              <a:off x="2646234" y="1822706"/>
              <a:ext cx="1615440" cy="969644"/>
            </a:xfrm>
            <a:custGeom>
              <a:avLst/>
              <a:gdLst/>
              <a:ahLst/>
              <a:cxnLst/>
              <a:rect l="l" t="t" r="r" b="b"/>
              <a:pathLst>
                <a:path w="1615439" h="969644">
                  <a:moveTo>
                    <a:pt x="1518462" y="0"/>
                  </a:moveTo>
                  <a:lnTo>
                    <a:pt x="96926" y="0"/>
                  </a:lnTo>
                  <a:lnTo>
                    <a:pt x="59198" y="7617"/>
                  </a:lnTo>
                  <a:lnTo>
                    <a:pt x="28389" y="28389"/>
                  </a:lnTo>
                  <a:lnTo>
                    <a:pt x="7617" y="59198"/>
                  </a:lnTo>
                  <a:lnTo>
                    <a:pt x="0" y="96926"/>
                  </a:lnTo>
                  <a:lnTo>
                    <a:pt x="0" y="872312"/>
                  </a:lnTo>
                  <a:lnTo>
                    <a:pt x="7617" y="910040"/>
                  </a:lnTo>
                  <a:lnTo>
                    <a:pt x="28389" y="940849"/>
                  </a:lnTo>
                  <a:lnTo>
                    <a:pt x="59198" y="961621"/>
                  </a:lnTo>
                  <a:lnTo>
                    <a:pt x="96926" y="969238"/>
                  </a:lnTo>
                  <a:lnTo>
                    <a:pt x="1518462" y="969238"/>
                  </a:lnTo>
                  <a:lnTo>
                    <a:pt x="1556190" y="961621"/>
                  </a:lnTo>
                  <a:lnTo>
                    <a:pt x="1586999" y="940849"/>
                  </a:lnTo>
                  <a:lnTo>
                    <a:pt x="1607772" y="910040"/>
                  </a:lnTo>
                  <a:lnTo>
                    <a:pt x="1615389" y="872312"/>
                  </a:lnTo>
                  <a:lnTo>
                    <a:pt x="1615389" y="96926"/>
                  </a:lnTo>
                  <a:lnTo>
                    <a:pt x="1607772" y="59198"/>
                  </a:lnTo>
                  <a:lnTo>
                    <a:pt x="1586999" y="28389"/>
                  </a:lnTo>
                  <a:lnTo>
                    <a:pt x="1556190" y="7617"/>
                  </a:lnTo>
                  <a:lnTo>
                    <a:pt x="1518462" y="0"/>
                  </a:lnTo>
                  <a:close/>
                </a:path>
              </a:pathLst>
            </a:custGeom>
            <a:solidFill>
              <a:srgbClr val="488BC9"/>
            </a:solidFill>
          </p:spPr>
          <p:txBody>
            <a:bodyPr wrap="square" lIns="0" tIns="0" rIns="0" bIns="0" rtlCol="0"/>
            <a:lstStyle/>
            <a:p>
              <a:endParaRPr/>
            </a:p>
          </p:txBody>
        </p:sp>
        <p:sp>
          <p:nvSpPr>
            <p:cNvPr id="9" name="object 9"/>
            <p:cNvSpPr/>
            <p:nvPr/>
          </p:nvSpPr>
          <p:spPr>
            <a:xfrm>
              <a:off x="2646234" y="1822706"/>
              <a:ext cx="1615440" cy="969644"/>
            </a:xfrm>
            <a:custGeom>
              <a:avLst/>
              <a:gdLst/>
              <a:ahLst/>
              <a:cxnLst/>
              <a:rect l="l" t="t" r="r" b="b"/>
              <a:pathLst>
                <a:path w="1615439" h="969644">
                  <a:moveTo>
                    <a:pt x="0" y="96926"/>
                  </a:moveTo>
                  <a:lnTo>
                    <a:pt x="7617" y="59198"/>
                  </a:lnTo>
                  <a:lnTo>
                    <a:pt x="28389" y="28389"/>
                  </a:lnTo>
                  <a:lnTo>
                    <a:pt x="59198" y="7617"/>
                  </a:lnTo>
                  <a:lnTo>
                    <a:pt x="96926" y="0"/>
                  </a:lnTo>
                  <a:lnTo>
                    <a:pt x="1518462" y="0"/>
                  </a:lnTo>
                  <a:lnTo>
                    <a:pt x="1556190" y="7617"/>
                  </a:lnTo>
                  <a:lnTo>
                    <a:pt x="1586999" y="28389"/>
                  </a:lnTo>
                  <a:lnTo>
                    <a:pt x="1607772" y="59198"/>
                  </a:lnTo>
                  <a:lnTo>
                    <a:pt x="1615389" y="96926"/>
                  </a:lnTo>
                  <a:lnTo>
                    <a:pt x="1615389" y="872312"/>
                  </a:lnTo>
                  <a:lnTo>
                    <a:pt x="1607772" y="910040"/>
                  </a:lnTo>
                  <a:lnTo>
                    <a:pt x="1586999" y="940849"/>
                  </a:lnTo>
                  <a:lnTo>
                    <a:pt x="1556190" y="961621"/>
                  </a:lnTo>
                  <a:lnTo>
                    <a:pt x="1518462" y="969238"/>
                  </a:lnTo>
                  <a:lnTo>
                    <a:pt x="96926" y="969238"/>
                  </a:lnTo>
                  <a:lnTo>
                    <a:pt x="59198" y="961621"/>
                  </a:lnTo>
                  <a:lnTo>
                    <a:pt x="28389" y="940849"/>
                  </a:lnTo>
                  <a:lnTo>
                    <a:pt x="7617" y="910040"/>
                  </a:lnTo>
                  <a:lnTo>
                    <a:pt x="0" y="872312"/>
                  </a:lnTo>
                  <a:lnTo>
                    <a:pt x="0" y="96926"/>
                  </a:lnTo>
                  <a:close/>
                </a:path>
              </a:pathLst>
            </a:custGeom>
            <a:ln w="19050">
              <a:solidFill>
                <a:srgbClr val="FFFFFF"/>
              </a:solidFill>
            </a:ln>
          </p:spPr>
          <p:txBody>
            <a:bodyPr wrap="square" lIns="0" tIns="0" rIns="0" bIns="0" rtlCol="0"/>
            <a:lstStyle/>
            <a:p>
              <a:endParaRPr/>
            </a:p>
          </p:txBody>
        </p:sp>
      </p:grpSp>
      <p:sp>
        <p:nvSpPr>
          <p:cNvPr id="10" name="object 10">
            <a:extLst>
              <a:ext uri="{C183D7F6-B498-43B3-948B-1728B52AA6E4}">
                <adec:decorative xmlns:adec="http://schemas.microsoft.com/office/drawing/2017/decorative" val="1"/>
              </a:ext>
            </a:extLst>
          </p:cNvPr>
          <p:cNvSpPr txBox="1"/>
          <p:nvPr/>
        </p:nvSpPr>
        <p:spPr>
          <a:xfrm>
            <a:off x="2836263" y="2085774"/>
            <a:ext cx="1233805" cy="404495"/>
          </a:xfrm>
          <a:prstGeom prst="rect">
            <a:avLst/>
          </a:prstGeom>
        </p:spPr>
        <p:txBody>
          <a:bodyPr vert="horz" wrap="square" lIns="0" tIns="31750" rIns="0" bIns="0" rtlCol="0">
            <a:spAutoFit/>
          </a:bodyPr>
          <a:lstStyle/>
          <a:p>
            <a:pPr marL="259079" marR="5080" indent="-247015">
              <a:lnSpc>
                <a:spcPts val="1430"/>
              </a:lnSpc>
              <a:spcBef>
                <a:spcPts val="250"/>
              </a:spcBef>
            </a:pPr>
            <a:r>
              <a:rPr sz="1300" dirty="0">
                <a:solidFill>
                  <a:srgbClr val="FFFFFF"/>
                </a:solidFill>
                <a:latin typeface="Calibri"/>
                <a:cs typeface="Calibri"/>
              </a:rPr>
              <a:t>CDE</a:t>
            </a:r>
            <a:r>
              <a:rPr sz="1300" spc="-20" dirty="0">
                <a:solidFill>
                  <a:srgbClr val="FFFFFF"/>
                </a:solidFill>
                <a:latin typeface="Calibri"/>
                <a:cs typeface="Calibri"/>
              </a:rPr>
              <a:t> </a:t>
            </a:r>
            <a:r>
              <a:rPr sz="1300" spc="-10" dirty="0">
                <a:solidFill>
                  <a:srgbClr val="FFFFFF"/>
                </a:solidFill>
                <a:latin typeface="Calibri"/>
                <a:cs typeface="Calibri"/>
              </a:rPr>
              <a:t>drafts</a:t>
            </a:r>
            <a:r>
              <a:rPr sz="1300" spc="-20" dirty="0">
                <a:solidFill>
                  <a:srgbClr val="FFFFFF"/>
                </a:solidFill>
                <a:latin typeface="Calibri"/>
                <a:cs typeface="Calibri"/>
              </a:rPr>
              <a:t> </a:t>
            </a:r>
            <a:r>
              <a:rPr sz="1300" spc="-10" dirty="0">
                <a:solidFill>
                  <a:srgbClr val="FFFFFF"/>
                </a:solidFill>
                <a:latin typeface="Calibri"/>
                <a:cs typeface="Calibri"/>
              </a:rPr>
              <a:t>outline </a:t>
            </a:r>
            <a:r>
              <a:rPr sz="1300" dirty="0">
                <a:solidFill>
                  <a:srgbClr val="FFFFFF"/>
                </a:solidFill>
                <a:latin typeface="Calibri"/>
                <a:cs typeface="Calibri"/>
              </a:rPr>
              <a:t>from</a:t>
            </a:r>
            <a:r>
              <a:rPr sz="1300" spc="-55" dirty="0">
                <a:solidFill>
                  <a:srgbClr val="FFFFFF"/>
                </a:solidFill>
                <a:latin typeface="Calibri"/>
                <a:cs typeface="Calibri"/>
              </a:rPr>
              <a:t> </a:t>
            </a:r>
            <a:r>
              <a:rPr sz="1300" spc="-10" dirty="0">
                <a:solidFill>
                  <a:srgbClr val="FFFFFF"/>
                </a:solidFill>
                <a:latin typeface="Calibri"/>
                <a:cs typeface="Calibri"/>
              </a:rPr>
              <a:t>input</a:t>
            </a:r>
            <a:endParaRPr sz="1300">
              <a:latin typeface="Calibri"/>
              <a:cs typeface="Calibri"/>
            </a:endParaRPr>
          </a:p>
        </p:txBody>
      </p:sp>
      <p:grpSp>
        <p:nvGrpSpPr>
          <p:cNvPr id="11" name="object 11">
            <a:extLst>
              <a:ext uri="{C183D7F6-B498-43B3-948B-1728B52AA6E4}">
                <adec:decorative xmlns:adec="http://schemas.microsoft.com/office/drawing/2017/decorative" val="1"/>
              </a:ext>
            </a:extLst>
          </p:cNvPr>
          <p:cNvGrpSpPr/>
          <p:nvPr/>
        </p:nvGrpSpPr>
        <p:grpSpPr>
          <a:xfrm>
            <a:off x="4403775" y="1813181"/>
            <a:ext cx="2129155" cy="988694"/>
            <a:chOff x="4403775" y="1813181"/>
            <a:chExt cx="2129155" cy="988694"/>
          </a:xfrm>
        </p:grpSpPr>
        <p:sp>
          <p:nvSpPr>
            <p:cNvPr id="12" name="object 12"/>
            <p:cNvSpPr/>
            <p:nvPr/>
          </p:nvSpPr>
          <p:spPr>
            <a:xfrm>
              <a:off x="4403775" y="2107016"/>
              <a:ext cx="342900" cy="400685"/>
            </a:xfrm>
            <a:custGeom>
              <a:avLst/>
              <a:gdLst/>
              <a:ahLst/>
              <a:cxnLst/>
              <a:rect l="l" t="t" r="r" b="b"/>
              <a:pathLst>
                <a:path w="342900" h="400685">
                  <a:moveTo>
                    <a:pt x="171234" y="0"/>
                  </a:moveTo>
                  <a:lnTo>
                    <a:pt x="171234" y="80124"/>
                  </a:lnTo>
                  <a:lnTo>
                    <a:pt x="0" y="80124"/>
                  </a:lnTo>
                  <a:lnTo>
                    <a:pt x="0" y="320497"/>
                  </a:lnTo>
                  <a:lnTo>
                    <a:pt x="171234" y="320497"/>
                  </a:lnTo>
                  <a:lnTo>
                    <a:pt x="171234" y="400621"/>
                  </a:lnTo>
                  <a:lnTo>
                    <a:pt x="342455" y="200304"/>
                  </a:lnTo>
                  <a:lnTo>
                    <a:pt x="171234" y="0"/>
                  </a:lnTo>
                  <a:close/>
                </a:path>
              </a:pathLst>
            </a:custGeom>
            <a:solidFill>
              <a:srgbClr val="B1C4E1"/>
            </a:solidFill>
          </p:spPr>
          <p:txBody>
            <a:bodyPr wrap="square" lIns="0" tIns="0" rIns="0" bIns="0" rtlCol="0"/>
            <a:lstStyle/>
            <a:p>
              <a:endParaRPr/>
            </a:p>
          </p:txBody>
        </p:sp>
        <p:sp>
          <p:nvSpPr>
            <p:cNvPr id="13" name="object 13"/>
            <p:cNvSpPr/>
            <p:nvPr/>
          </p:nvSpPr>
          <p:spPr>
            <a:xfrm>
              <a:off x="4907776" y="1822706"/>
              <a:ext cx="1615440" cy="969644"/>
            </a:xfrm>
            <a:custGeom>
              <a:avLst/>
              <a:gdLst/>
              <a:ahLst/>
              <a:cxnLst/>
              <a:rect l="l" t="t" r="r" b="b"/>
              <a:pathLst>
                <a:path w="1615440" h="969644">
                  <a:moveTo>
                    <a:pt x="1518462" y="0"/>
                  </a:moveTo>
                  <a:lnTo>
                    <a:pt x="96926" y="0"/>
                  </a:lnTo>
                  <a:lnTo>
                    <a:pt x="59198" y="7617"/>
                  </a:lnTo>
                  <a:lnTo>
                    <a:pt x="28389" y="28389"/>
                  </a:lnTo>
                  <a:lnTo>
                    <a:pt x="7617" y="59198"/>
                  </a:lnTo>
                  <a:lnTo>
                    <a:pt x="0" y="96926"/>
                  </a:lnTo>
                  <a:lnTo>
                    <a:pt x="0" y="872312"/>
                  </a:lnTo>
                  <a:lnTo>
                    <a:pt x="7617" y="910040"/>
                  </a:lnTo>
                  <a:lnTo>
                    <a:pt x="28389" y="940849"/>
                  </a:lnTo>
                  <a:lnTo>
                    <a:pt x="59198" y="961621"/>
                  </a:lnTo>
                  <a:lnTo>
                    <a:pt x="96926" y="969238"/>
                  </a:lnTo>
                  <a:lnTo>
                    <a:pt x="1518462" y="969238"/>
                  </a:lnTo>
                  <a:lnTo>
                    <a:pt x="1556190" y="961621"/>
                  </a:lnTo>
                  <a:lnTo>
                    <a:pt x="1586999" y="940849"/>
                  </a:lnTo>
                  <a:lnTo>
                    <a:pt x="1607772" y="910040"/>
                  </a:lnTo>
                  <a:lnTo>
                    <a:pt x="1615389" y="872312"/>
                  </a:lnTo>
                  <a:lnTo>
                    <a:pt x="1615389" y="96926"/>
                  </a:lnTo>
                  <a:lnTo>
                    <a:pt x="1607772" y="59198"/>
                  </a:lnTo>
                  <a:lnTo>
                    <a:pt x="1586999" y="28389"/>
                  </a:lnTo>
                  <a:lnTo>
                    <a:pt x="1556190" y="7617"/>
                  </a:lnTo>
                  <a:lnTo>
                    <a:pt x="1518462" y="0"/>
                  </a:lnTo>
                  <a:close/>
                </a:path>
              </a:pathLst>
            </a:custGeom>
            <a:solidFill>
              <a:srgbClr val="488BC9"/>
            </a:solidFill>
          </p:spPr>
          <p:txBody>
            <a:bodyPr wrap="square" lIns="0" tIns="0" rIns="0" bIns="0" rtlCol="0"/>
            <a:lstStyle/>
            <a:p>
              <a:endParaRPr/>
            </a:p>
          </p:txBody>
        </p:sp>
        <p:sp>
          <p:nvSpPr>
            <p:cNvPr id="14" name="object 14"/>
            <p:cNvSpPr/>
            <p:nvPr/>
          </p:nvSpPr>
          <p:spPr>
            <a:xfrm>
              <a:off x="4907776" y="1822706"/>
              <a:ext cx="1615440" cy="969644"/>
            </a:xfrm>
            <a:custGeom>
              <a:avLst/>
              <a:gdLst/>
              <a:ahLst/>
              <a:cxnLst/>
              <a:rect l="l" t="t" r="r" b="b"/>
              <a:pathLst>
                <a:path w="1615440" h="969644">
                  <a:moveTo>
                    <a:pt x="0" y="96926"/>
                  </a:moveTo>
                  <a:lnTo>
                    <a:pt x="7617" y="59198"/>
                  </a:lnTo>
                  <a:lnTo>
                    <a:pt x="28389" y="28389"/>
                  </a:lnTo>
                  <a:lnTo>
                    <a:pt x="59198" y="7617"/>
                  </a:lnTo>
                  <a:lnTo>
                    <a:pt x="96926" y="0"/>
                  </a:lnTo>
                  <a:lnTo>
                    <a:pt x="1518462" y="0"/>
                  </a:lnTo>
                  <a:lnTo>
                    <a:pt x="1556190" y="7617"/>
                  </a:lnTo>
                  <a:lnTo>
                    <a:pt x="1586999" y="28389"/>
                  </a:lnTo>
                  <a:lnTo>
                    <a:pt x="1607772" y="59198"/>
                  </a:lnTo>
                  <a:lnTo>
                    <a:pt x="1615389" y="96926"/>
                  </a:lnTo>
                  <a:lnTo>
                    <a:pt x="1615389" y="872312"/>
                  </a:lnTo>
                  <a:lnTo>
                    <a:pt x="1607772" y="910040"/>
                  </a:lnTo>
                  <a:lnTo>
                    <a:pt x="1586999" y="940849"/>
                  </a:lnTo>
                  <a:lnTo>
                    <a:pt x="1556190" y="961621"/>
                  </a:lnTo>
                  <a:lnTo>
                    <a:pt x="1518462" y="969238"/>
                  </a:lnTo>
                  <a:lnTo>
                    <a:pt x="96926" y="969238"/>
                  </a:lnTo>
                  <a:lnTo>
                    <a:pt x="59198" y="961621"/>
                  </a:lnTo>
                  <a:lnTo>
                    <a:pt x="28389" y="940849"/>
                  </a:lnTo>
                  <a:lnTo>
                    <a:pt x="7617" y="910040"/>
                  </a:lnTo>
                  <a:lnTo>
                    <a:pt x="0" y="872312"/>
                  </a:lnTo>
                  <a:lnTo>
                    <a:pt x="0" y="96926"/>
                  </a:lnTo>
                  <a:close/>
                </a:path>
              </a:pathLst>
            </a:custGeom>
            <a:ln w="19050">
              <a:solidFill>
                <a:srgbClr val="FFFFFF"/>
              </a:solidFill>
            </a:ln>
          </p:spPr>
          <p:txBody>
            <a:bodyPr wrap="square" lIns="0" tIns="0" rIns="0" bIns="0" rtlCol="0"/>
            <a:lstStyle/>
            <a:p>
              <a:endParaRPr/>
            </a:p>
          </p:txBody>
        </p:sp>
      </p:grpSp>
      <p:sp>
        <p:nvSpPr>
          <p:cNvPr id="15" name="object 15">
            <a:extLst>
              <a:ext uri="{C183D7F6-B498-43B3-948B-1728B52AA6E4}">
                <adec:decorative xmlns:adec="http://schemas.microsoft.com/office/drawing/2017/decorative" val="1"/>
              </a:ext>
            </a:extLst>
          </p:cNvPr>
          <p:cNvSpPr txBox="1"/>
          <p:nvPr/>
        </p:nvSpPr>
        <p:spPr>
          <a:xfrm>
            <a:off x="5023161" y="2085774"/>
            <a:ext cx="1385570" cy="404495"/>
          </a:xfrm>
          <a:prstGeom prst="rect">
            <a:avLst/>
          </a:prstGeom>
        </p:spPr>
        <p:txBody>
          <a:bodyPr vert="horz" wrap="square" lIns="0" tIns="31750" rIns="0" bIns="0" rtlCol="0">
            <a:spAutoFit/>
          </a:bodyPr>
          <a:lstStyle/>
          <a:p>
            <a:pPr marL="26034" marR="5080" indent="-13970">
              <a:lnSpc>
                <a:spcPts val="1430"/>
              </a:lnSpc>
              <a:spcBef>
                <a:spcPts val="250"/>
              </a:spcBef>
            </a:pPr>
            <a:r>
              <a:rPr sz="1300" spc="-10" dirty="0">
                <a:solidFill>
                  <a:srgbClr val="FFFFFF"/>
                </a:solidFill>
                <a:latin typeface="Calibri"/>
                <a:cs typeface="Calibri"/>
              </a:rPr>
              <a:t>Committee</a:t>
            </a:r>
            <a:r>
              <a:rPr sz="1300" dirty="0">
                <a:solidFill>
                  <a:srgbClr val="FFFFFF"/>
                </a:solidFill>
                <a:latin typeface="Calibri"/>
                <a:cs typeface="Calibri"/>
              </a:rPr>
              <a:t> </a:t>
            </a:r>
            <a:r>
              <a:rPr sz="1300" spc="-10" dirty="0">
                <a:solidFill>
                  <a:srgbClr val="FFFFFF"/>
                </a:solidFill>
                <a:latin typeface="Calibri"/>
                <a:cs typeface="Calibri"/>
              </a:rPr>
              <a:t>provides feedback</a:t>
            </a:r>
            <a:r>
              <a:rPr sz="1300" spc="-20" dirty="0">
                <a:solidFill>
                  <a:srgbClr val="FFFFFF"/>
                </a:solidFill>
                <a:latin typeface="Calibri"/>
                <a:cs typeface="Calibri"/>
              </a:rPr>
              <a:t> </a:t>
            </a:r>
            <a:r>
              <a:rPr sz="1300" dirty="0">
                <a:solidFill>
                  <a:srgbClr val="FFFFFF"/>
                </a:solidFill>
                <a:latin typeface="Calibri"/>
                <a:cs typeface="Calibri"/>
              </a:rPr>
              <a:t>on</a:t>
            </a:r>
            <a:r>
              <a:rPr sz="1300" spc="-10" dirty="0">
                <a:solidFill>
                  <a:srgbClr val="FFFFFF"/>
                </a:solidFill>
                <a:latin typeface="Calibri"/>
                <a:cs typeface="Calibri"/>
              </a:rPr>
              <a:t> outline</a:t>
            </a:r>
            <a:endParaRPr sz="1300">
              <a:latin typeface="Calibri"/>
              <a:cs typeface="Calibri"/>
            </a:endParaRPr>
          </a:p>
        </p:txBody>
      </p:sp>
      <p:grpSp>
        <p:nvGrpSpPr>
          <p:cNvPr id="16" name="object 16">
            <a:extLst>
              <a:ext uri="{C183D7F6-B498-43B3-948B-1728B52AA6E4}">
                <adec:decorative xmlns:adec="http://schemas.microsoft.com/office/drawing/2017/decorative" val="1"/>
              </a:ext>
            </a:extLst>
          </p:cNvPr>
          <p:cNvGrpSpPr/>
          <p:nvPr/>
        </p:nvGrpSpPr>
        <p:grpSpPr>
          <a:xfrm>
            <a:off x="6665317" y="1813181"/>
            <a:ext cx="2129155" cy="988694"/>
            <a:chOff x="6665317" y="1813181"/>
            <a:chExt cx="2129155" cy="988694"/>
          </a:xfrm>
        </p:grpSpPr>
        <p:sp>
          <p:nvSpPr>
            <p:cNvPr id="17" name="object 17"/>
            <p:cNvSpPr/>
            <p:nvPr/>
          </p:nvSpPr>
          <p:spPr>
            <a:xfrm>
              <a:off x="6665317" y="2107016"/>
              <a:ext cx="342900" cy="400685"/>
            </a:xfrm>
            <a:custGeom>
              <a:avLst/>
              <a:gdLst/>
              <a:ahLst/>
              <a:cxnLst/>
              <a:rect l="l" t="t" r="r" b="b"/>
              <a:pathLst>
                <a:path w="342900" h="400685">
                  <a:moveTo>
                    <a:pt x="171234" y="0"/>
                  </a:moveTo>
                  <a:lnTo>
                    <a:pt x="171234" y="80124"/>
                  </a:lnTo>
                  <a:lnTo>
                    <a:pt x="0" y="80124"/>
                  </a:lnTo>
                  <a:lnTo>
                    <a:pt x="0" y="320497"/>
                  </a:lnTo>
                  <a:lnTo>
                    <a:pt x="171234" y="320497"/>
                  </a:lnTo>
                  <a:lnTo>
                    <a:pt x="171234" y="400621"/>
                  </a:lnTo>
                  <a:lnTo>
                    <a:pt x="342455" y="200304"/>
                  </a:lnTo>
                  <a:lnTo>
                    <a:pt x="171234" y="0"/>
                  </a:lnTo>
                  <a:close/>
                </a:path>
              </a:pathLst>
            </a:custGeom>
            <a:solidFill>
              <a:srgbClr val="B1C4E1"/>
            </a:solidFill>
          </p:spPr>
          <p:txBody>
            <a:bodyPr wrap="square" lIns="0" tIns="0" rIns="0" bIns="0" rtlCol="0"/>
            <a:lstStyle/>
            <a:p>
              <a:endParaRPr/>
            </a:p>
          </p:txBody>
        </p:sp>
        <p:sp>
          <p:nvSpPr>
            <p:cNvPr id="18" name="object 18"/>
            <p:cNvSpPr/>
            <p:nvPr/>
          </p:nvSpPr>
          <p:spPr>
            <a:xfrm>
              <a:off x="7169317" y="1822706"/>
              <a:ext cx="1615440" cy="969644"/>
            </a:xfrm>
            <a:custGeom>
              <a:avLst/>
              <a:gdLst/>
              <a:ahLst/>
              <a:cxnLst/>
              <a:rect l="l" t="t" r="r" b="b"/>
              <a:pathLst>
                <a:path w="1615440" h="969644">
                  <a:moveTo>
                    <a:pt x="1518462" y="0"/>
                  </a:moveTo>
                  <a:lnTo>
                    <a:pt x="96926" y="0"/>
                  </a:lnTo>
                  <a:lnTo>
                    <a:pt x="59198" y="7617"/>
                  </a:lnTo>
                  <a:lnTo>
                    <a:pt x="28389" y="28389"/>
                  </a:lnTo>
                  <a:lnTo>
                    <a:pt x="7617" y="59198"/>
                  </a:lnTo>
                  <a:lnTo>
                    <a:pt x="0" y="96926"/>
                  </a:lnTo>
                  <a:lnTo>
                    <a:pt x="0" y="872312"/>
                  </a:lnTo>
                  <a:lnTo>
                    <a:pt x="7617" y="910040"/>
                  </a:lnTo>
                  <a:lnTo>
                    <a:pt x="28389" y="940849"/>
                  </a:lnTo>
                  <a:lnTo>
                    <a:pt x="59198" y="961621"/>
                  </a:lnTo>
                  <a:lnTo>
                    <a:pt x="96926" y="969238"/>
                  </a:lnTo>
                  <a:lnTo>
                    <a:pt x="1518462" y="969238"/>
                  </a:lnTo>
                  <a:lnTo>
                    <a:pt x="1556190" y="961621"/>
                  </a:lnTo>
                  <a:lnTo>
                    <a:pt x="1586999" y="940849"/>
                  </a:lnTo>
                  <a:lnTo>
                    <a:pt x="1607772" y="910040"/>
                  </a:lnTo>
                  <a:lnTo>
                    <a:pt x="1615389" y="872312"/>
                  </a:lnTo>
                  <a:lnTo>
                    <a:pt x="1615389" y="96926"/>
                  </a:lnTo>
                  <a:lnTo>
                    <a:pt x="1607772" y="59198"/>
                  </a:lnTo>
                  <a:lnTo>
                    <a:pt x="1586999" y="28389"/>
                  </a:lnTo>
                  <a:lnTo>
                    <a:pt x="1556190" y="7617"/>
                  </a:lnTo>
                  <a:lnTo>
                    <a:pt x="1518462" y="0"/>
                  </a:lnTo>
                  <a:close/>
                </a:path>
              </a:pathLst>
            </a:custGeom>
            <a:solidFill>
              <a:srgbClr val="488BC9"/>
            </a:solidFill>
          </p:spPr>
          <p:txBody>
            <a:bodyPr wrap="square" lIns="0" tIns="0" rIns="0" bIns="0" rtlCol="0"/>
            <a:lstStyle/>
            <a:p>
              <a:endParaRPr/>
            </a:p>
          </p:txBody>
        </p:sp>
        <p:sp>
          <p:nvSpPr>
            <p:cNvPr id="19" name="object 19"/>
            <p:cNvSpPr/>
            <p:nvPr/>
          </p:nvSpPr>
          <p:spPr>
            <a:xfrm>
              <a:off x="7169317" y="1822706"/>
              <a:ext cx="1615440" cy="969644"/>
            </a:xfrm>
            <a:custGeom>
              <a:avLst/>
              <a:gdLst/>
              <a:ahLst/>
              <a:cxnLst/>
              <a:rect l="l" t="t" r="r" b="b"/>
              <a:pathLst>
                <a:path w="1615440" h="969644">
                  <a:moveTo>
                    <a:pt x="0" y="96926"/>
                  </a:moveTo>
                  <a:lnTo>
                    <a:pt x="7617" y="59198"/>
                  </a:lnTo>
                  <a:lnTo>
                    <a:pt x="28389" y="28389"/>
                  </a:lnTo>
                  <a:lnTo>
                    <a:pt x="59198" y="7617"/>
                  </a:lnTo>
                  <a:lnTo>
                    <a:pt x="96926" y="0"/>
                  </a:lnTo>
                  <a:lnTo>
                    <a:pt x="1518462" y="0"/>
                  </a:lnTo>
                  <a:lnTo>
                    <a:pt x="1556190" y="7617"/>
                  </a:lnTo>
                  <a:lnTo>
                    <a:pt x="1586999" y="28389"/>
                  </a:lnTo>
                  <a:lnTo>
                    <a:pt x="1607772" y="59198"/>
                  </a:lnTo>
                  <a:lnTo>
                    <a:pt x="1615389" y="96926"/>
                  </a:lnTo>
                  <a:lnTo>
                    <a:pt x="1615389" y="872312"/>
                  </a:lnTo>
                  <a:lnTo>
                    <a:pt x="1607772" y="910040"/>
                  </a:lnTo>
                  <a:lnTo>
                    <a:pt x="1586999" y="940849"/>
                  </a:lnTo>
                  <a:lnTo>
                    <a:pt x="1556190" y="961621"/>
                  </a:lnTo>
                  <a:lnTo>
                    <a:pt x="1518462" y="969238"/>
                  </a:lnTo>
                  <a:lnTo>
                    <a:pt x="96926" y="969238"/>
                  </a:lnTo>
                  <a:lnTo>
                    <a:pt x="59198" y="961621"/>
                  </a:lnTo>
                  <a:lnTo>
                    <a:pt x="28389" y="940849"/>
                  </a:lnTo>
                  <a:lnTo>
                    <a:pt x="7617" y="910040"/>
                  </a:lnTo>
                  <a:lnTo>
                    <a:pt x="0" y="872312"/>
                  </a:lnTo>
                  <a:lnTo>
                    <a:pt x="0" y="96926"/>
                  </a:lnTo>
                  <a:close/>
                </a:path>
              </a:pathLst>
            </a:custGeom>
            <a:ln w="19050">
              <a:solidFill>
                <a:srgbClr val="FFFFFF"/>
              </a:solidFill>
            </a:ln>
          </p:spPr>
          <p:txBody>
            <a:bodyPr wrap="square" lIns="0" tIns="0" rIns="0" bIns="0" rtlCol="0"/>
            <a:lstStyle/>
            <a:p>
              <a:endParaRPr/>
            </a:p>
          </p:txBody>
        </p:sp>
      </p:grpSp>
      <p:sp>
        <p:nvSpPr>
          <p:cNvPr id="20" name="object 20">
            <a:extLst>
              <a:ext uri="{C183D7F6-B498-43B3-948B-1728B52AA6E4}">
                <adec:decorative xmlns:adec="http://schemas.microsoft.com/office/drawing/2017/decorative" val="1"/>
              </a:ext>
            </a:extLst>
          </p:cNvPr>
          <p:cNvSpPr txBox="1"/>
          <p:nvPr/>
        </p:nvSpPr>
        <p:spPr>
          <a:xfrm>
            <a:off x="7293812" y="2085774"/>
            <a:ext cx="1364615" cy="404495"/>
          </a:xfrm>
          <a:prstGeom prst="rect">
            <a:avLst/>
          </a:prstGeom>
        </p:spPr>
        <p:txBody>
          <a:bodyPr vert="horz" wrap="square" lIns="0" tIns="31750" rIns="0" bIns="0" rtlCol="0">
            <a:spAutoFit/>
          </a:bodyPr>
          <a:lstStyle/>
          <a:p>
            <a:pPr marL="265430" marR="5080" indent="-253365">
              <a:lnSpc>
                <a:spcPts val="1430"/>
              </a:lnSpc>
              <a:spcBef>
                <a:spcPts val="250"/>
              </a:spcBef>
            </a:pPr>
            <a:r>
              <a:rPr sz="1300" dirty="0">
                <a:solidFill>
                  <a:srgbClr val="FFFFFF"/>
                </a:solidFill>
                <a:latin typeface="Calibri"/>
                <a:cs typeface="Calibri"/>
              </a:rPr>
              <a:t>CDE</a:t>
            </a:r>
            <a:r>
              <a:rPr sz="1300" spc="-20" dirty="0">
                <a:solidFill>
                  <a:srgbClr val="FFFFFF"/>
                </a:solidFill>
                <a:latin typeface="Calibri"/>
                <a:cs typeface="Calibri"/>
              </a:rPr>
              <a:t> </a:t>
            </a:r>
            <a:r>
              <a:rPr sz="1300" spc="-10" dirty="0">
                <a:solidFill>
                  <a:srgbClr val="FFFFFF"/>
                </a:solidFill>
                <a:latin typeface="Calibri"/>
                <a:cs typeface="Calibri"/>
              </a:rPr>
              <a:t>drafts</a:t>
            </a:r>
            <a:r>
              <a:rPr sz="1300" spc="-20" dirty="0">
                <a:solidFill>
                  <a:srgbClr val="FFFFFF"/>
                </a:solidFill>
                <a:latin typeface="Calibri"/>
                <a:cs typeface="Calibri"/>
              </a:rPr>
              <a:t> </a:t>
            </a:r>
            <a:r>
              <a:rPr sz="1300" spc="-10" dirty="0">
                <a:solidFill>
                  <a:srgbClr val="FFFFFF"/>
                </a:solidFill>
                <a:latin typeface="Calibri"/>
                <a:cs typeface="Calibri"/>
              </a:rPr>
              <a:t>narrative </a:t>
            </a:r>
            <a:r>
              <a:rPr sz="1300" dirty="0">
                <a:solidFill>
                  <a:srgbClr val="FFFFFF"/>
                </a:solidFill>
                <a:latin typeface="Calibri"/>
                <a:cs typeface="Calibri"/>
              </a:rPr>
              <a:t>from</a:t>
            </a:r>
            <a:r>
              <a:rPr sz="1300" spc="-60" dirty="0">
                <a:solidFill>
                  <a:srgbClr val="FFFFFF"/>
                </a:solidFill>
                <a:latin typeface="Calibri"/>
                <a:cs typeface="Calibri"/>
              </a:rPr>
              <a:t> </a:t>
            </a:r>
            <a:r>
              <a:rPr sz="1300" spc="-10" dirty="0">
                <a:solidFill>
                  <a:srgbClr val="FFFFFF"/>
                </a:solidFill>
                <a:latin typeface="Calibri"/>
                <a:cs typeface="Calibri"/>
              </a:rPr>
              <a:t>outline</a:t>
            </a:r>
            <a:endParaRPr sz="1300">
              <a:latin typeface="Calibri"/>
              <a:cs typeface="Calibri"/>
            </a:endParaRPr>
          </a:p>
        </p:txBody>
      </p:sp>
      <p:grpSp>
        <p:nvGrpSpPr>
          <p:cNvPr id="21" name="object 21">
            <a:extLst>
              <a:ext uri="{C183D7F6-B498-43B3-948B-1728B52AA6E4}">
                <adec:decorative xmlns:adec="http://schemas.microsoft.com/office/drawing/2017/decorative" val="1"/>
              </a:ext>
            </a:extLst>
          </p:cNvPr>
          <p:cNvGrpSpPr/>
          <p:nvPr/>
        </p:nvGrpSpPr>
        <p:grpSpPr>
          <a:xfrm>
            <a:off x="7159792" y="2934096"/>
            <a:ext cx="1634489" cy="1483360"/>
            <a:chOff x="7159792" y="2934096"/>
            <a:chExt cx="1634489" cy="1483360"/>
          </a:xfrm>
        </p:grpSpPr>
        <p:sp>
          <p:nvSpPr>
            <p:cNvPr id="22" name="object 22"/>
            <p:cNvSpPr/>
            <p:nvPr/>
          </p:nvSpPr>
          <p:spPr>
            <a:xfrm>
              <a:off x="7776698" y="2934096"/>
              <a:ext cx="400685" cy="342900"/>
            </a:xfrm>
            <a:custGeom>
              <a:avLst/>
              <a:gdLst/>
              <a:ahLst/>
              <a:cxnLst/>
              <a:rect l="l" t="t" r="r" b="b"/>
              <a:pathLst>
                <a:path w="400684" h="342900">
                  <a:moveTo>
                    <a:pt x="320497" y="0"/>
                  </a:moveTo>
                  <a:lnTo>
                    <a:pt x="80124" y="0"/>
                  </a:lnTo>
                  <a:lnTo>
                    <a:pt x="80124" y="171234"/>
                  </a:lnTo>
                  <a:lnTo>
                    <a:pt x="0" y="171234"/>
                  </a:lnTo>
                  <a:lnTo>
                    <a:pt x="200317" y="342455"/>
                  </a:lnTo>
                  <a:lnTo>
                    <a:pt x="400621" y="171234"/>
                  </a:lnTo>
                  <a:lnTo>
                    <a:pt x="320497" y="171234"/>
                  </a:lnTo>
                  <a:lnTo>
                    <a:pt x="320497" y="0"/>
                  </a:lnTo>
                  <a:close/>
                </a:path>
              </a:pathLst>
            </a:custGeom>
            <a:solidFill>
              <a:srgbClr val="B1C4E1"/>
            </a:solidFill>
          </p:spPr>
          <p:txBody>
            <a:bodyPr wrap="square" lIns="0" tIns="0" rIns="0" bIns="0" rtlCol="0"/>
            <a:lstStyle/>
            <a:p>
              <a:endParaRPr/>
            </a:p>
          </p:txBody>
        </p:sp>
        <p:sp>
          <p:nvSpPr>
            <p:cNvPr id="23" name="object 23"/>
            <p:cNvSpPr/>
            <p:nvPr/>
          </p:nvSpPr>
          <p:spPr>
            <a:xfrm>
              <a:off x="7169317" y="3438093"/>
              <a:ext cx="1615440" cy="969644"/>
            </a:xfrm>
            <a:custGeom>
              <a:avLst/>
              <a:gdLst/>
              <a:ahLst/>
              <a:cxnLst/>
              <a:rect l="l" t="t" r="r" b="b"/>
              <a:pathLst>
                <a:path w="1615440" h="969645">
                  <a:moveTo>
                    <a:pt x="1518462" y="0"/>
                  </a:moveTo>
                  <a:lnTo>
                    <a:pt x="96926" y="0"/>
                  </a:lnTo>
                  <a:lnTo>
                    <a:pt x="59198" y="7617"/>
                  </a:lnTo>
                  <a:lnTo>
                    <a:pt x="28389" y="28389"/>
                  </a:lnTo>
                  <a:lnTo>
                    <a:pt x="7617" y="59198"/>
                  </a:lnTo>
                  <a:lnTo>
                    <a:pt x="0" y="96926"/>
                  </a:lnTo>
                  <a:lnTo>
                    <a:pt x="0" y="872312"/>
                  </a:lnTo>
                  <a:lnTo>
                    <a:pt x="7617" y="910040"/>
                  </a:lnTo>
                  <a:lnTo>
                    <a:pt x="28389" y="940849"/>
                  </a:lnTo>
                  <a:lnTo>
                    <a:pt x="59198" y="961621"/>
                  </a:lnTo>
                  <a:lnTo>
                    <a:pt x="96926" y="969238"/>
                  </a:lnTo>
                  <a:lnTo>
                    <a:pt x="1518462" y="969238"/>
                  </a:lnTo>
                  <a:lnTo>
                    <a:pt x="1556190" y="961621"/>
                  </a:lnTo>
                  <a:lnTo>
                    <a:pt x="1586999" y="940849"/>
                  </a:lnTo>
                  <a:lnTo>
                    <a:pt x="1607772" y="910040"/>
                  </a:lnTo>
                  <a:lnTo>
                    <a:pt x="1615389" y="872312"/>
                  </a:lnTo>
                  <a:lnTo>
                    <a:pt x="1615389" y="96926"/>
                  </a:lnTo>
                  <a:lnTo>
                    <a:pt x="1607772" y="59198"/>
                  </a:lnTo>
                  <a:lnTo>
                    <a:pt x="1586999" y="28389"/>
                  </a:lnTo>
                  <a:lnTo>
                    <a:pt x="1556190" y="7617"/>
                  </a:lnTo>
                  <a:lnTo>
                    <a:pt x="1518462" y="0"/>
                  </a:lnTo>
                  <a:close/>
                </a:path>
              </a:pathLst>
            </a:custGeom>
            <a:solidFill>
              <a:srgbClr val="F4AB00"/>
            </a:solidFill>
          </p:spPr>
          <p:txBody>
            <a:bodyPr wrap="square" lIns="0" tIns="0" rIns="0" bIns="0" rtlCol="0"/>
            <a:lstStyle/>
            <a:p>
              <a:endParaRPr/>
            </a:p>
          </p:txBody>
        </p:sp>
        <p:sp>
          <p:nvSpPr>
            <p:cNvPr id="24" name="object 24"/>
            <p:cNvSpPr/>
            <p:nvPr/>
          </p:nvSpPr>
          <p:spPr>
            <a:xfrm>
              <a:off x="7169317" y="3438093"/>
              <a:ext cx="1615440" cy="969644"/>
            </a:xfrm>
            <a:custGeom>
              <a:avLst/>
              <a:gdLst/>
              <a:ahLst/>
              <a:cxnLst/>
              <a:rect l="l" t="t" r="r" b="b"/>
              <a:pathLst>
                <a:path w="1615440" h="969645">
                  <a:moveTo>
                    <a:pt x="0" y="96926"/>
                  </a:moveTo>
                  <a:lnTo>
                    <a:pt x="7617" y="59198"/>
                  </a:lnTo>
                  <a:lnTo>
                    <a:pt x="28389" y="28389"/>
                  </a:lnTo>
                  <a:lnTo>
                    <a:pt x="59198" y="7617"/>
                  </a:lnTo>
                  <a:lnTo>
                    <a:pt x="96926" y="0"/>
                  </a:lnTo>
                  <a:lnTo>
                    <a:pt x="1518462" y="0"/>
                  </a:lnTo>
                  <a:lnTo>
                    <a:pt x="1556190" y="7617"/>
                  </a:lnTo>
                  <a:lnTo>
                    <a:pt x="1586999" y="28389"/>
                  </a:lnTo>
                  <a:lnTo>
                    <a:pt x="1607772" y="59198"/>
                  </a:lnTo>
                  <a:lnTo>
                    <a:pt x="1615389" y="96926"/>
                  </a:lnTo>
                  <a:lnTo>
                    <a:pt x="1615389" y="872312"/>
                  </a:lnTo>
                  <a:lnTo>
                    <a:pt x="1607772" y="910040"/>
                  </a:lnTo>
                  <a:lnTo>
                    <a:pt x="1586999" y="940849"/>
                  </a:lnTo>
                  <a:lnTo>
                    <a:pt x="1556190" y="961621"/>
                  </a:lnTo>
                  <a:lnTo>
                    <a:pt x="1518462" y="969238"/>
                  </a:lnTo>
                  <a:lnTo>
                    <a:pt x="96926" y="969238"/>
                  </a:lnTo>
                  <a:lnTo>
                    <a:pt x="59198" y="961621"/>
                  </a:lnTo>
                  <a:lnTo>
                    <a:pt x="28389" y="940849"/>
                  </a:lnTo>
                  <a:lnTo>
                    <a:pt x="7617" y="910040"/>
                  </a:lnTo>
                  <a:lnTo>
                    <a:pt x="0" y="872312"/>
                  </a:lnTo>
                  <a:lnTo>
                    <a:pt x="0" y="96926"/>
                  </a:lnTo>
                  <a:close/>
                </a:path>
              </a:pathLst>
            </a:custGeom>
            <a:ln w="19050">
              <a:solidFill>
                <a:srgbClr val="FFFFFF"/>
              </a:solidFill>
            </a:ln>
          </p:spPr>
          <p:txBody>
            <a:bodyPr wrap="square" lIns="0" tIns="0" rIns="0" bIns="0" rtlCol="0"/>
            <a:lstStyle/>
            <a:p>
              <a:endParaRPr/>
            </a:p>
          </p:txBody>
        </p:sp>
      </p:grpSp>
      <p:sp>
        <p:nvSpPr>
          <p:cNvPr id="25" name="object 25">
            <a:extLst>
              <a:ext uri="{C183D7F6-B498-43B3-948B-1728B52AA6E4}">
                <adec:decorative xmlns:adec="http://schemas.microsoft.com/office/drawing/2017/decorative" val="1"/>
              </a:ext>
            </a:extLst>
          </p:cNvPr>
          <p:cNvSpPr txBox="1"/>
          <p:nvPr/>
        </p:nvSpPr>
        <p:spPr>
          <a:xfrm>
            <a:off x="7284701" y="3610450"/>
            <a:ext cx="1385570" cy="586105"/>
          </a:xfrm>
          <a:prstGeom prst="rect">
            <a:avLst/>
          </a:prstGeom>
        </p:spPr>
        <p:txBody>
          <a:bodyPr vert="horz" wrap="square" lIns="0" tIns="31750" rIns="0" bIns="0" rtlCol="0">
            <a:spAutoFit/>
          </a:bodyPr>
          <a:lstStyle/>
          <a:p>
            <a:pPr marL="12065" marR="5080" algn="ctr">
              <a:lnSpc>
                <a:spcPts val="1430"/>
              </a:lnSpc>
              <a:spcBef>
                <a:spcPts val="250"/>
              </a:spcBef>
            </a:pPr>
            <a:r>
              <a:rPr sz="1300" spc="-10" dirty="0">
                <a:latin typeface="Calibri"/>
                <a:cs typeface="Calibri"/>
              </a:rPr>
              <a:t>Committee</a:t>
            </a:r>
            <a:r>
              <a:rPr sz="1300" dirty="0">
                <a:latin typeface="Calibri"/>
                <a:cs typeface="Calibri"/>
              </a:rPr>
              <a:t> </a:t>
            </a:r>
            <a:r>
              <a:rPr sz="1300" spc="-10" dirty="0">
                <a:latin typeface="Calibri"/>
                <a:cs typeface="Calibri"/>
              </a:rPr>
              <a:t>provides feedback</a:t>
            </a:r>
            <a:r>
              <a:rPr sz="1300" spc="-20" dirty="0">
                <a:latin typeface="Calibri"/>
                <a:cs typeface="Calibri"/>
              </a:rPr>
              <a:t> </a:t>
            </a:r>
            <a:r>
              <a:rPr sz="1300" dirty="0">
                <a:latin typeface="Calibri"/>
                <a:cs typeface="Calibri"/>
              </a:rPr>
              <a:t>on</a:t>
            </a:r>
            <a:r>
              <a:rPr sz="1300" spc="-10" dirty="0">
                <a:latin typeface="Calibri"/>
                <a:cs typeface="Calibri"/>
              </a:rPr>
              <a:t> </a:t>
            </a:r>
            <a:r>
              <a:rPr sz="1300" spc="-20" dirty="0">
                <a:latin typeface="Calibri"/>
                <a:cs typeface="Calibri"/>
              </a:rPr>
              <a:t>draft </a:t>
            </a:r>
            <a:r>
              <a:rPr sz="1300" spc="-10" dirty="0">
                <a:latin typeface="Calibri"/>
                <a:cs typeface="Calibri"/>
              </a:rPr>
              <a:t>narrative</a:t>
            </a:r>
            <a:endParaRPr sz="1300">
              <a:latin typeface="Calibri"/>
              <a:cs typeface="Calibri"/>
            </a:endParaRPr>
          </a:p>
        </p:txBody>
      </p:sp>
      <p:grpSp>
        <p:nvGrpSpPr>
          <p:cNvPr id="26" name="object 26">
            <a:extLst>
              <a:ext uri="{C183D7F6-B498-43B3-948B-1728B52AA6E4}">
                <adec:decorative xmlns:adec="http://schemas.microsoft.com/office/drawing/2017/decorative" val="1"/>
              </a:ext>
            </a:extLst>
          </p:cNvPr>
          <p:cNvGrpSpPr/>
          <p:nvPr/>
        </p:nvGrpSpPr>
        <p:grpSpPr>
          <a:xfrm>
            <a:off x="4898251" y="3428568"/>
            <a:ext cx="2129155" cy="988694"/>
            <a:chOff x="4898251" y="3428568"/>
            <a:chExt cx="2129155" cy="988694"/>
          </a:xfrm>
        </p:grpSpPr>
        <p:sp>
          <p:nvSpPr>
            <p:cNvPr id="27" name="object 27"/>
            <p:cNvSpPr/>
            <p:nvPr/>
          </p:nvSpPr>
          <p:spPr>
            <a:xfrm>
              <a:off x="6684707" y="3722399"/>
              <a:ext cx="342900" cy="400685"/>
            </a:xfrm>
            <a:custGeom>
              <a:avLst/>
              <a:gdLst/>
              <a:ahLst/>
              <a:cxnLst/>
              <a:rect l="l" t="t" r="r" b="b"/>
              <a:pathLst>
                <a:path w="342900" h="400685">
                  <a:moveTo>
                    <a:pt x="171221" y="0"/>
                  </a:moveTo>
                  <a:lnTo>
                    <a:pt x="0" y="200317"/>
                  </a:lnTo>
                  <a:lnTo>
                    <a:pt x="171221" y="400621"/>
                  </a:lnTo>
                  <a:lnTo>
                    <a:pt x="171221" y="320497"/>
                  </a:lnTo>
                  <a:lnTo>
                    <a:pt x="342455" y="320497"/>
                  </a:lnTo>
                  <a:lnTo>
                    <a:pt x="342455" y="80124"/>
                  </a:lnTo>
                  <a:lnTo>
                    <a:pt x="171221" y="80124"/>
                  </a:lnTo>
                  <a:lnTo>
                    <a:pt x="171221" y="0"/>
                  </a:lnTo>
                  <a:close/>
                </a:path>
              </a:pathLst>
            </a:custGeom>
            <a:solidFill>
              <a:srgbClr val="B1C4E1"/>
            </a:solidFill>
          </p:spPr>
          <p:txBody>
            <a:bodyPr wrap="square" lIns="0" tIns="0" rIns="0" bIns="0" rtlCol="0"/>
            <a:lstStyle/>
            <a:p>
              <a:endParaRPr/>
            </a:p>
          </p:txBody>
        </p:sp>
        <p:sp>
          <p:nvSpPr>
            <p:cNvPr id="28" name="object 28"/>
            <p:cNvSpPr/>
            <p:nvPr/>
          </p:nvSpPr>
          <p:spPr>
            <a:xfrm>
              <a:off x="4907776" y="3438093"/>
              <a:ext cx="1615440" cy="969644"/>
            </a:xfrm>
            <a:custGeom>
              <a:avLst/>
              <a:gdLst/>
              <a:ahLst/>
              <a:cxnLst/>
              <a:rect l="l" t="t" r="r" b="b"/>
              <a:pathLst>
                <a:path w="1615440" h="969645">
                  <a:moveTo>
                    <a:pt x="1518462" y="0"/>
                  </a:moveTo>
                  <a:lnTo>
                    <a:pt x="96926" y="0"/>
                  </a:lnTo>
                  <a:lnTo>
                    <a:pt x="59198" y="7617"/>
                  </a:lnTo>
                  <a:lnTo>
                    <a:pt x="28389" y="28389"/>
                  </a:lnTo>
                  <a:lnTo>
                    <a:pt x="7617" y="59198"/>
                  </a:lnTo>
                  <a:lnTo>
                    <a:pt x="0" y="96926"/>
                  </a:lnTo>
                  <a:lnTo>
                    <a:pt x="0" y="872312"/>
                  </a:lnTo>
                  <a:lnTo>
                    <a:pt x="7617" y="910040"/>
                  </a:lnTo>
                  <a:lnTo>
                    <a:pt x="28389" y="940849"/>
                  </a:lnTo>
                  <a:lnTo>
                    <a:pt x="59198" y="961621"/>
                  </a:lnTo>
                  <a:lnTo>
                    <a:pt x="96926" y="969238"/>
                  </a:lnTo>
                  <a:lnTo>
                    <a:pt x="1518462" y="969238"/>
                  </a:lnTo>
                  <a:lnTo>
                    <a:pt x="1556190" y="961621"/>
                  </a:lnTo>
                  <a:lnTo>
                    <a:pt x="1586999" y="940849"/>
                  </a:lnTo>
                  <a:lnTo>
                    <a:pt x="1607772" y="910040"/>
                  </a:lnTo>
                  <a:lnTo>
                    <a:pt x="1615389" y="872312"/>
                  </a:lnTo>
                  <a:lnTo>
                    <a:pt x="1615389" y="96926"/>
                  </a:lnTo>
                  <a:lnTo>
                    <a:pt x="1607772" y="59198"/>
                  </a:lnTo>
                  <a:lnTo>
                    <a:pt x="1586999" y="28389"/>
                  </a:lnTo>
                  <a:lnTo>
                    <a:pt x="1556190" y="7617"/>
                  </a:lnTo>
                  <a:lnTo>
                    <a:pt x="1518462" y="0"/>
                  </a:lnTo>
                  <a:close/>
                </a:path>
              </a:pathLst>
            </a:custGeom>
            <a:solidFill>
              <a:srgbClr val="488BC9"/>
            </a:solidFill>
          </p:spPr>
          <p:txBody>
            <a:bodyPr wrap="square" lIns="0" tIns="0" rIns="0" bIns="0" rtlCol="0"/>
            <a:lstStyle/>
            <a:p>
              <a:endParaRPr/>
            </a:p>
          </p:txBody>
        </p:sp>
        <p:sp>
          <p:nvSpPr>
            <p:cNvPr id="29" name="object 29"/>
            <p:cNvSpPr/>
            <p:nvPr/>
          </p:nvSpPr>
          <p:spPr>
            <a:xfrm>
              <a:off x="4907776" y="3438093"/>
              <a:ext cx="1615440" cy="969644"/>
            </a:xfrm>
            <a:custGeom>
              <a:avLst/>
              <a:gdLst/>
              <a:ahLst/>
              <a:cxnLst/>
              <a:rect l="l" t="t" r="r" b="b"/>
              <a:pathLst>
                <a:path w="1615440" h="969645">
                  <a:moveTo>
                    <a:pt x="0" y="96926"/>
                  </a:moveTo>
                  <a:lnTo>
                    <a:pt x="7617" y="59198"/>
                  </a:lnTo>
                  <a:lnTo>
                    <a:pt x="28389" y="28389"/>
                  </a:lnTo>
                  <a:lnTo>
                    <a:pt x="59198" y="7617"/>
                  </a:lnTo>
                  <a:lnTo>
                    <a:pt x="96926" y="0"/>
                  </a:lnTo>
                  <a:lnTo>
                    <a:pt x="1518462" y="0"/>
                  </a:lnTo>
                  <a:lnTo>
                    <a:pt x="1556190" y="7617"/>
                  </a:lnTo>
                  <a:lnTo>
                    <a:pt x="1586999" y="28389"/>
                  </a:lnTo>
                  <a:lnTo>
                    <a:pt x="1607772" y="59198"/>
                  </a:lnTo>
                  <a:lnTo>
                    <a:pt x="1615389" y="96926"/>
                  </a:lnTo>
                  <a:lnTo>
                    <a:pt x="1615389" y="872312"/>
                  </a:lnTo>
                  <a:lnTo>
                    <a:pt x="1607772" y="910040"/>
                  </a:lnTo>
                  <a:lnTo>
                    <a:pt x="1586999" y="940849"/>
                  </a:lnTo>
                  <a:lnTo>
                    <a:pt x="1556190" y="961621"/>
                  </a:lnTo>
                  <a:lnTo>
                    <a:pt x="1518462" y="969238"/>
                  </a:lnTo>
                  <a:lnTo>
                    <a:pt x="96926" y="969238"/>
                  </a:lnTo>
                  <a:lnTo>
                    <a:pt x="59198" y="961621"/>
                  </a:lnTo>
                  <a:lnTo>
                    <a:pt x="28389" y="940849"/>
                  </a:lnTo>
                  <a:lnTo>
                    <a:pt x="7617" y="910040"/>
                  </a:lnTo>
                  <a:lnTo>
                    <a:pt x="0" y="872312"/>
                  </a:lnTo>
                  <a:lnTo>
                    <a:pt x="0" y="96926"/>
                  </a:lnTo>
                  <a:close/>
                </a:path>
              </a:pathLst>
            </a:custGeom>
            <a:ln w="19050">
              <a:solidFill>
                <a:srgbClr val="FFFFFF"/>
              </a:solidFill>
            </a:ln>
          </p:spPr>
          <p:txBody>
            <a:bodyPr wrap="square" lIns="0" tIns="0" rIns="0" bIns="0" rtlCol="0"/>
            <a:lstStyle/>
            <a:p>
              <a:endParaRPr/>
            </a:p>
          </p:txBody>
        </p:sp>
      </p:grpSp>
      <p:sp>
        <p:nvSpPr>
          <p:cNvPr id="30" name="object 30">
            <a:extLst>
              <a:ext uri="{C183D7F6-B498-43B3-948B-1728B52AA6E4}">
                <adec:decorative xmlns:adec="http://schemas.microsoft.com/office/drawing/2017/decorative" val="1"/>
              </a:ext>
            </a:extLst>
          </p:cNvPr>
          <p:cNvSpPr txBox="1"/>
          <p:nvPr/>
        </p:nvSpPr>
        <p:spPr>
          <a:xfrm>
            <a:off x="4997221" y="3610450"/>
            <a:ext cx="1435100" cy="586105"/>
          </a:xfrm>
          <a:prstGeom prst="rect">
            <a:avLst/>
          </a:prstGeom>
        </p:spPr>
        <p:txBody>
          <a:bodyPr vert="horz" wrap="square" lIns="0" tIns="31750" rIns="0" bIns="0" rtlCol="0">
            <a:spAutoFit/>
          </a:bodyPr>
          <a:lstStyle/>
          <a:p>
            <a:pPr marL="12700" marR="5080" algn="ctr">
              <a:lnSpc>
                <a:spcPts val="1430"/>
              </a:lnSpc>
              <a:spcBef>
                <a:spcPts val="250"/>
              </a:spcBef>
            </a:pPr>
            <a:r>
              <a:rPr sz="1300" dirty="0">
                <a:solidFill>
                  <a:srgbClr val="FFFFFF"/>
                </a:solidFill>
                <a:latin typeface="Calibri"/>
                <a:cs typeface="Calibri"/>
              </a:rPr>
              <a:t>CDE</a:t>
            </a:r>
            <a:r>
              <a:rPr sz="1300" spc="-40" dirty="0">
                <a:solidFill>
                  <a:srgbClr val="FFFFFF"/>
                </a:solidFill>
                <a:latin typeface="Calibri"/>
                <a:cs typeface="Calibri"/>
              </a:rPr>
              <a:t> </a:t>
            </a:r>
            <a:r>
              <a:rPr sz="1300" dirty="0">
                <a:solidFill>
                  <a:srgbClr val="FFFFFF"/>
                </a:solidFill>
                <a:latin typeface="Calibri"/>
                <a:cs typeface="Calibri"/>
              </a:rPr>
              <a:t>revises</a:t>
            </a:r>
            <a:r>
              <a:rPr sz="1300" spc="-50" dirty="0">
                <a:solidFill>
                  <a:srgbClr val="FFFFFF"/>
                </a:solidFill>
                <a:latin typeface="Calibri"/>
                <a:cs typeface="Calibri"/>
              </a:rPr>
              <a:t> </a:t>
            </a:r>
            <a:r>
              <a:rPr sz="1300" spc="-10" dirty="0">
                <a:solidFill>
                  <a:srgbClr val="FFFFFF"/>
                </a:solidFill>
                <a:latin typeface="Calibri"/>
                <a:cs typeface="Calibri"/>
              </a:rPr>
              <a:t>narrative </a:t>
            </a:r>
            <a:r>
              <a:rPr sz="1300" dirty="0">
                <a:solidFill>
                  <a:srgbClr val="FFFFFF"/>
                </a:solidFill>
                <a:latin typeface="Calibri"/>
                <a:cs typeface="Calibri"/>
              </a:rPr>
              <a:t>based</a:t>
            </a:r>
            <a:r>
              <a:rPr sz="1300" spc="-30" dirty="0">
                <a:solidFill>
                  <a:srgbClr val="FFFFFF"/>
                </a:solidFill>
                <a:latin typeface="Calibri"/>
                <a:cs typeface="Calibri"/>
              </a:rPr>
              <a:t> </a:t>
            </a:r>
            <a:r>
              <a:rPr sz="1300" dirty="0">
                <a:solidFill>
                  <a:srgbClr val="FFFFFF"/>
                </a:solidFill>
                <a:latin typeface="Calibri"/>
                <a:cs typeface="Calibri"/>
              </a:rPr>
              <a:t>on</a:t>
            </a:r>
            <a:r>
              <a:rPr sz="1300" spc="-25" dirty="0">
                <a:solidFill>
                  <a:srgbClr val="FFFFFF"/>
                </a:solidFill>
                <a:latin typeface="Calibri"/>
                <a:cs typeface="Calibri"/>
              </a:rPr>
              <a:t> </a:t>
            </a:r>
            <a:r>
              <a:rPr sz="1300" spc="-10" dirty="0">
                <a:solidFill>
                  <a:srgbClr val="FFFFFF"/>
                </a:solidFill>
                <a:latin typeface="Calibri"/>
                <a:cs typeface="Calibri"/>
              </a:rPr>
              <a:t>committee feedback</a:t>
            </a:r>
            <a:endParaRPr sz="1300">
              <a:latin typeface="Calibri"/>
              <a:cs typeface="Calibri"/>
            </a:endParaRPr>
          </a:p>
        </p:txBody>
      </p:sp>
      <p:grpSp>
        <p:nvGrpSpPr>
          <p:cNvPr id="31" name="object 31">
            <a:extLst>
              <a:ext uri="{C183D7F6-B498-43B3-948B-1728B52AA6E4}">
                <adec:decorative xmlns:adec="http://schemas.microsoft.com/office/drawing/2017/decorative" val="1"/>
              </a:ext>
            </a:extLst>
          </p:cNvPr>
          <p:cNvGrpSpPr/>
          <p:nvPr/>
        </p:nvGrpSpPr>
        <p:grpSpPr>
          <a:xfrm>
            <a:off x="2636709" y="3428568"/>
            <a:ext cx="2129155" cy="988694"/>
            <a:chOff x="2636709" y="3428568"/>
            <a:chExt cx="2129155" cy="988694"/>
          </a:xfrm>
        </p:grpSpPr>
        <p:sp>
          <p:nvSpPr>
            <p:cNvPr id="32" name="object 32"/>
            <p:cNvSpPr/>
            <p:nvPr/>
          </p:nvSpPr>
          <p:spPr>
            <a:xfrm>
              <a:off x="4423166" y="3722399"/>
              <a:ext cx="342900" cy="400685"/>
            </a:xfrm>
            <a:custGeom>
              <a:avLst/>
              <a:gdLst/>
              <a:ahLst/>
              <a:cxnLst/>
              <a:rect l="l" t="t" r="r" b="b"/>
              <a:pathLst>
                <a:path w="342900" h="400685">
                  <a:moveTo>
                    <a:pt x="171221" y="0"/>
                  </a:moveTo>
                  <a:lnTo>
                    <a:pt x="0" y="200317"/>
                  </a:lnTo>
                  <a:lnTo>
                    <a:pt x="171221" y="400621"/>
                  </a:lnTo>
                  <a:lnTo>
                    <a:pt x="171221" y="320497"/>
                  </a:lnTo>
                  <a:lnTo>
                    <a:pt x="342455" y="320497"/>
                  </a:lnTo>
                  <a:lnTo>
                    <a:pt x="342455" y="80124"/>
                  </a:lnTo>
                  <a:lnTo>
                    <a:pt x="171221" y="80124"/>
                  </a:lnTo>
                  <a:lnTo>
                    <a:pt x="171221" y="0"/>
                  </a:lnTo>
                  <a:close/>
                </a:path>
              </a:pathLst>
            </a:custGeom>
            <a:solidFill>
              <a:srgbClr val="B1C4E1"/>
            </a:solidFill>
          </p:spPr>
          <p:txBody>
            <a:bodyPr wrap="square" lIns="0" tIns="0" rIns="0" bIns="0" rtlCol="0"/>
            <a:lstStyle/>
            <a:p>
              <a:endParaRPr/>
            </a:p>
          </p:txBody>
        </p:sp>
        <p:sp>
          <p:nvSpPr>
            <p:cNvPr id="33" name="object 33"/>
            <p:cNvSpPr/>
            <p:nvPr/>
          </p:nvSpPr>
          <p:spPr>
            <a:xfrm>
              <a:off x="2646234" y="3438093"/>
              <a:ext cx="1615440" cy="969644"/>
            </a:xfrm>
            <a:custGeom>
              <a:avLst/>
              <a:gdLst/>
              <a:ahLst/>
              <a:cxnLst/>
              <a:rect l="l" t="t" r="r" b="b"/>
              <a:pathLst>
                <a:path w="1615439" h="969645">
                  <a:moveTo>
                    <a:pt x="1518462" y="0"/>
                  </a:moveTo>
                  <a:lnTo>
                    <a:pt x="96926" y="0"/>
                  </a:lnTo>
                  <a:lnTo>
                    <a:pt x="59198" y="7617"/>
                  </a:lnTo>
                  <a:lnTo>
                    <a:pt x="28389" y="28389"/>
                  </a:lnTo>
                  <a:lnTo>
                    <a:pt x="7617" y="59198"/>
                  </a:lnTo>
                  <a:lnTo>
                    <a:pt x="0" y="96926"/>
                  </a:lnTo>
                  <a:lnTo>
                    <a:pt x="0" y="872312"/>
                  </a:lnTo>
                  <a:lnTo>
                    <a:pt x="7617" y="910040"/>
                  </a:lnTo>
                  <a:lnTo>
                    <a:pt x="28389" y="940849"/>
                  </a:lnTo>
                  <a:lnTo>
                    <a:pt x="59198" y="961621"/>
                  </a:lnTo>
                  <a:lnTo>
                    <a:pt x="96926" y="969238"/>
                  </a:lnTo>
                  <a:lnTo>
                    <a:pt x="1518462" y="969238"/>
                  </a:lnTo>
                  <a:lnTo>
                    <a:pt x="1556190" y="961621"/>
                  </a:lnTo>
                  <a:lnTo>
                    <a:pt x="1586999" y="940849"/>
                  </a:lnTo>
                  <a:lnTo>
                    <a:pt x="1607772" y="910040"/>
                  </a:lnTo>
                  <a:lnTo>
                    <a:pt x="1615389" y="872312"/>
                  </a:lnTo>
                  <a:lnTo>
                    <a:pt x="1615389" y="96926"/>
                  </a:lnTo>
                  <a:lnTo>
                    <a:pt x="1607772" y="59198"/>
                  </a:lnTo>
                  <a:lnTo>
                    <a:pt x="1586999" y="28389"/>
                  </a:lnTo>
                  <a:lnTo>
                    <a:pt x="1556190" y="7617"/>
                  </a:lnTo>
                  <a:lnTo>
                    <a:pt x="1518462" y="0"/>
                  </a:lnTo>
                  <a:close/>
                </a:path>
              </a:pathLst>
            </a:custGeom>
            <a:solidFill>
              <a:srgbClr val="488BC9"/>
            </a:solidFill>
          </p:spPr>
          <p:txBody>
            <a:bodyPr wrap="square" lIns="0" tIns="0" rIns="0" bIns="0" rtlCol="0"/>
            <a:lstStyle/>
            <a:p>
              <a:endParaRPr/>
            </a:p>
          </p:txBody>
        </p:sp>
        <p:sp>
          <p:nvSpPr>
            <p:cNvPr id="34" name="object 34"/>
            <p:cNvSpPr/>
            <p:nvPr/>
          </p:nvSpPr>
          <p:spPr>
            <a:xfrm>
              <a:off x="2646234" y="3438093"/>
              <a:ext cx="1615440" cy="969644"/>
            </a:xfrm>
            <a:custGeom>
              <a:avLst/>
              <a:gdLst/>
              <a:ahLst/>
              <a:cxnLst/>
              <a:rect l="l" t="t" r="r" b="b"/>
              <a:pathLst>
                <a:path w="1615439" h="969645">
                  <a:moveTo>
                    <a:pt x="0" y="96926"/>
                  </a:moveTo>
                  <a:lnTo>
                    <a:pt x="7617" y="59198"/>
                  </a:lnTo>
                  <a:lnTo>
                    <a:pt x="28389" y="28389"/>
                  </a:lnTo>
                  <a:lnTo>
                    <a:pt x="59198" y="7617"/>
                  </a:lnTo>
                  <a:lnTo>
                    <a:pt x="96926" y="0"/>
                  </a:lnTo>
                  <a:lnTo>
                    <a:pt x="1518462" y="0"/>
                  </a:lnTo>
                  <a:lnTo>
                    <a:pt x="1556190" y="7617"/>
                  </a:lnTo>
                  <a:lnTo>
                    <a:pt x="1586999" y="28389"/>
                  </a:lnTo>
                  <a:lnTo>
                    <a:pt x="1607772" y="59198"/>
                  </a:lnTo>
                  <a:lnTo>
                    <a:pt x="1615389" y="96926"/>
                  </a:lnTo>
                  <a:lnTo>
                    <a:pt x="1615389" y="872312"/>
                  </a:lnTo>
                  <a:lnTo>
                    <a:pt x="1607772" y="910040"/>
                  </a:lnTo>
                  <a:lnTo>
                    <a:pt x="1586999" y="940849"/>
                  </a:lnTo>
                  <a:lnTo>
                    <a:pt x="1556190" y="961621"/>
                  </a:lnTo>
                  <a:lnTo>
                    <a:pt x="1518462" y="969238"/>
                  </a:lnTo>
                  <a:lnTo>
                    <a:pt x="96926" y="969238"/>
                  </a:lnTo>
                  <a:lnTo>
                    <a:pt x="59198" y="961621"/>
                  </a:lnTo>
                  <a:lnTo>
                    <a:pt x="28389" y="940849"/>
                  </a:lnTo>
                  <a:lnTo>
                    <a:pt x="7617" y="910040"/>
                  </a:lnTo>
                  <a:lnTo>
                    <a:pt x="0" y="872312"/>
                  </a:lnTo>
                  <a:lnTo>
                    <a:pt x="0" y="96926"/>
                  </a:lnTo>
                  <a:close/>
                </a:path>
              </a:pathLst>
            </a:custGeom>
            <a:ln w="19050">
              <a:solidFill>
                <a:srgbClr val="FFFFFF"/>
              </a:solidFill>
            </a:ln>
          </p:spPr>
          <p:txBody>
            <a:bodyPr wrap="square" lIns="0" tIns="0" rIns="0" bIns="0" rtlCol="0"/>
            <a:lstStyle/>
            <a:p>
              <a:endParaRPr/>
            </a:p>
          </p:txBody>
        </p:sp>
      </p:grpSp>
      <p:sp>
        <p:nvSpPr>
          <p:cNvPr id="35" name="object 35">
            <a:extLst>
              <a:ext uri="{C183D7F6-B498-43B3-948B-1728B52AA6E4}">
                <adec:decorative xmlns:adec="http://schemas.microsoft.com/office/drawing/2017/decorative" val="1"/>
              </a:ext>
            </a:extLst>
          </p:cNvPr>
          <p:cNvSpPr txBox="1"/>
          <p:nvPr/>
        </p:nvSpPr>
        <p:spPr>
          <a:xfrm>
            <a:off x="2721908" y="3610450"/>
            <a:ext cx="1464310" cy="586105"/>
          </a:xfrm>
          <a:prstGeom prst="rect">
            <a:avLst/>
          </a:prstGeom>
        </p:spPr>
        <p:txBody>
          <a:bodyPr vert="horz" wrap="square" lIns="0" tIns="31750" rIns="0" bIns="0" rtlCol="0">
            <a:spAutoFit/>
          </a:bodyPr>
          <a:lstStyle/>
          <a:p>
            <a:pPr marL="12700" marR="5080" indent="-1905" algn="ctr">
              <a:lnSpc>
                <a:spcPts val="1430"/>
              </a:lnSpc>
              <a:spcBef>
                <a:spcPts val="250"/>
              </a:spcBef>
            </a:pPr>
            <a:r>
              <a:rPr sz="1300" spc="-10" dirty="0">
                <a:solidFill>
                  <a:srgbClr val="FFFFFF"/>
                </a:solidFill>
                <a:latin typeface="Calibri"/>
                <a:cs typeface="Calibri"/>
              </a:rPr>
              <a:t>Committee</a:t>
            </a:r>
            <a:r>
              <a:rPr sz="1300" dirty="0">
                <a:solidFill>
                  <a:srgbClr val="FFFFFF"/>
                </a:solidFill>
                <a:latin typeface="Calibri"/>
                <a:cs typeface="Calibri"/>
              </a:rPr>
              <a:t> </a:t>
            </a:r>
            <a:r>
              <a:rPr sz="1300" spc="-10" dirty="0">
                <a:solidFill>
                  <a:srgbClr val="FFFFFF"/>
                </a:solidFill>
                <a:latin typeface="Calibri"/>
                <a:cs typeface="Calibri"/>
              </a:rPr>
              <a:t>provided </a:t>
            </a:r>
            <a:r>
              <a:rPr sz="1300" dirty="0">
                <a:solidFill>
                  <a:srgbClr val="FFFFFF"/>
                </a:solidFill>
                <a:latin typeface="Calibri"/>
                <a:cs typeface="Calibri"/>
              </a:rPr>
              <a:t>with</a:t>
            </a:r>
            <a:r>
              <a:rPr sz="1300" spc="-20" dirty="0">
                <a:solidFill>
                  <a:srgbClr val="FFFFFF"/>
                </a:solidFill>
                <a:latin typeface="Calibri"/>
                <a:cs typeface="Calibri"/>
              </a:rPr>
              <a:t> </a:t>
            </a:r>
            <a:r>
              <a:rPr sz="1300" dirty="0">
                <a:solidFill>
                  <a:srgbClr val="FFFFFF"/>
                </a:solidFill>
                <a:latin typeface="Calibri"/>
                <a:cs typeface="Calibri"/>
              </a:rPr>
              <a:t>public</a:t>
            </a:r>
            <a:r>
              <a:rPr sz="1300" spc="-30" dirty="0">
                <a:solidFill>
                  <a:srgbClr val="FFFFFF"/>
                </a:solidFill>
                <a:latin typeface="Calibri"/>
                <a:cs typeface="Calibri"/>
              </a:rPr>
              <a:t> </a:t>
            </a:r>
            <a:r>
              <a:rPr sz="1300" spc="-10" dirty="0">
                <a:solidFill>
                  <a:srgbClr val="FFFFFF"/>
                </a:solidFill>
                <a:latin typeface="Calibri"/>
                <a:cs typeface="Calibri"/>
              </a:rPr>
              <a:t>version</a:t>
            </a:r>
            <a:r>
              <a:rPr sz="1300" spc="-30" dirty="0">
                <a:solidFill>
                  <a:srgbClr val="FFFFFF"/>
                </a:solidFill>
                <a:latin typeface="Calibri"/>
                <a:cs typeface="Calibri"/>
              </a:rPr>
              <a:t> </a:t>
            </a:r>
            <a:r>
              <a:rPr sz="1300" spc="-25" dirty="0">
                <a:solidFill>
                  <a:srgbClr val="FFFFFF"/>
                </a:solidFill>
                <a:latin typeface="Calibri"/>
                <a:cs typeface="Calibri"/>
              </a:rPr>
              <a:t>of </a:t>
            </a:r>
            <a:r>
              <a:rPr sz="1300" dirty="0">
                <a:solidFill>
                  <a:srgbClr val="FFFFFF"/>
                </a:solidFill>
                <a:latin typeface="Calibri"/>
                <a:cs typeface="Calibri"/>
              </a:rPr>
              <a:t>draft</a:t>
            </a:r>
            <a:r>
              <a:rPr sz="1300" spc="-60" dirty="0">
                <a:solidFill>
                  <a:srgbClr val="FFFFFF"/>
                </a:solidFill>
                <a:latin typeface="Calibri"/>
                <a:cs typeface="Calibri"/>
              </a:rPr>
              <a:t> </a:t>
            </a:r>
            <a:r>
              <a:rPr sz="1300" spc="-10" dirty="0">
                <a:solidFill>
                  <a:srgbClr val="FFFFFF"/>
                </a:solidFill>
                <a:latin typeface="Calibri"/>
                <a:cs typeface="Calibri"/>
              </a:rPr>
              <a:t>narrative</a:t>
            </a:r>
            <a:endParaRPr sz="1300">
              <a:latin typeface="Calibri"/>
              <a:cs typeface="Calibri"/>
            </a:endParaRPr>
          </a:p>
        </p:txBody>
      </p:sp>
      <p:grpSp>
        <p:nvGrpSpPr>
          <p:cNvPr id="36" name="object 36">
            <a:extLst>
              <a:ext uri="{C183D7F6-B498-43B3-948B-1728B52AA6E4}">
                <adec:decorative xmlns:adec="http://schemas.microsoft.com/office/drawing/2017/decorative" val="1"/>
              </a:ext>
            </a:extLst>
          </p:cNvPr>
          <p:cNvGrpSpPr/>
          <p:nvPr/>
        </p:nvGrpSpPr>
        <p:grpSpPr>
          <a:xfrm>
            <a:off x="375169" y="3428568"/>
            <a:ext cx="2129155" cy="988694"/>
            <a:chOff x="375169" y="3428568"/>
            <a:chExt cx="2129155" cy="988694"/>
          </a:xfrm>
        </p:grpSpPr>
        <p:sp>
          <p:nvSpPr>
            <p:cNvPr id="37" name="object 37"/>
            <p:cNvSpPr/>
            <p:nvPr/>
          </p:nvSpPr>
          <p:spPr>
            <a:xfrm>
              <a:off x="2161625" y="3722399"/>
              <a:ext cx="342900" cy="400685"/>
            </a:xfrm>
            <a:custGeom>
              <a:avLst/>
              <a:gdLst/>
              <a:ahLst/>
              <a:cxnLst/>
              <a:rect l="l" t="t" r="r" b="b"/>
              <a:pathLst>
                <a:path w="342900" h="400685">
                  <a:moveTo>
                    <a:pt x="171221" y="0"/>
                  </a:moveTo>
                  <a:lnTo>
                    <a:pt x="0" y="200317"/>
                  </a:lnTo>
                  <a:lnTo>
                    <a:pt x="171221" y="400621"/>
                  </a:lnTo>
                  <a:lnTo>
                    <a:pt x="171221" y="320497"/>
                  </a:lnTo>
                  <a:lnTo>
                    <a:pt x="342455" y="320497"/>
                  </a:lnTo>
                  <a:lnTo>
                    <a:pt x="342455" y="80124"/>
                  </a:lnTo>
                  <a:lnTo>
                    <a:pt x="171221" y="80124"/>
                  </a:lnTo>
                  <a:lnTo>
                    <a:pt x="171221" y="0"/>
                  </a:lnTo>
                  <a:close/>
                </a:path>
              </a:pathLst>
            </a:custGeom>
            <a:solidFill>
              <a:srgbClr val="B1C4E1"/>
            </a:solidFill>
          </p:spPr>
          <p:txBody>
            <a:bodyPr wrap="square" lIns="0" tIns="0" rIns="0" bIns="0" rtlCol="0"/>
            <a:lstStyle/>
            <a:p>
              <a:endParaRPr/>
            </a:p>
          </p:txBody>
        </p:sp>
        <p:sp>
          <p:nvSpPr>
            <p:cNvPr id="38" name="object 38"/>
            <p:cNvSpPr/>
            <p:nvPr/>
          </p:nvSpPr>
          <p:spPr>
            <a:xfrm>
              <a:off x="384694" y="3438093"/>
              <a:ext cx="1615440" cy="969644"/>
            </a:xfrm>
            <a:custGeom>
              <a:avLst/>
              <a:gdLst/>
              <a:ahLst/>
              <a:cxnLst/>
              <a:rect l="l" t="t" r="r" b="b"/>
              <a:pathLst>
                <a:path w="1615439" h="969645">
                  <a:moveTo>
                    <a:pt x="1518462" y="0"/>
                  </a:moveTo>
                  <a:lnTo>
                    <a:pt x="96926" y="0"/>
                  </a:lnTo>
                  <a:lnTo>
                    <a:pt x="59198" y="7617"/>
                  </a:lnTo>
                  <a:lnTo>
                    <a:pt x="28389" y="28389"/>
                  </a:lnTo>
                  <a:lnTo>
                    <a:pt x="7617" y="59198"/>
                  </a:lnTo>
                  <a:lnTo>
                    <a:pt x="0" y="96926"/>
                  </a:lnTo>
                  <a:lnTo>
                    <a:pt x="0" y="872312"/>
                  </a:lnTo>
                  <a:lnTo>
                    <a:pt x="7617" y="910040"/>
                  </a:lnTo>
                  <a:lnTo>
                    <a:pt x="28389" y="940849"/>
                  </a:lnTo>
                  <a:lnTo>
                    <a:pt x="59198" y="961621"/>
                  </a:lnTo>
                  <a:lnTo>
                    <a:pt x="96926" y="969238"/>
                  </a:lnTo>
                  <a:lnTo>
                    <a:pt x="1518462" y="969238"/>
                  </a:lnTo>
                  <a:lnTo>
                    <a:pt x="1556190" y="961621"/>
                  </a:lnTo>
                  <a:lnTo>
                    <a:pt x="1586999" y="940849"/>
                  </a:lnTo>
                  <a:lnTo>
                    <a:pt x="1607772" y="910040"/>
                  </a:lnTo>
                  <a:lnTo>
                    <a:pt x="1615389" y="872312"/>
                  </a:lnTo>
                  <a:lnTo>
                    <a:pt x="1615389" y="96926"/>
                  </a:lnTo>
                  <a:lnTo>
                    <a:pt x="1607772" y="59198"/>
                  </a:lnTo>
                  <a:lnTo>
                    <a:pt x="1586999" y="28389"/>
                  </a:lnTo>
                  <a:lnTo>
                    <a:pt x="1556190" y="7617"/>
                  </a:lnTo>
                  <a:lnTo>
                    <a:pt x="1518462" y="0"/>
                  </a:lnTo>
                  <a:close/>
                </a:path>
              </a:pathLst>
            </a:custGeom>
            <a:solidFill>
              <a:srgbClr val="488BC9"/>
            </a:solidFill>
          </p:spPr>
          <p:txBody>
            <a:bodyPr wrap="square" lIns="0" tIns="0" rIns="0" bIns="0" rtlCol="0"/>
            <a:lstStyle/>
            <a:p>
              <a:endParaRPr/>
            </a:p>
          </p:txBody>
        </p:sp>
        <p:sp>
          <p:nvSpPr>
            <p:cNvPr id="39" name="object 39"/>
            <p:cNvSpPr/>
            <p:nvPr/>
          </p:nvSpPr>
          <p:spPr>
            <a:xfrm>
              <a:off x="384694" y="3438093"/>
              <a:ext cx="1615440" cy="969644"/>
            </a:xfrm>
            <a:custGeom>
              <a:avLst/>
              <a:gdLst/>
              <a:ahLst/>
              <a:cxnLst/>
              <a:rect l="l" t="t" r="r" b="b"/>
              <a:pathLst>
                <a:path w="1615439" h="969645">
                  <a:moveTo>
                    <a:pt x="0" y="96926"/>
                  </a:moveTo>
                  <a:lnTo>
                    <a:pt x="7617" y="59198"/>
                  </a:lnTo>
                  <a:lnTo>
                    <a:pt x="28389" y="28389"/>
                  </a:lnTo>
                  <a:lnTo>
                    <a:pt x="59198" y="7617"/>
                  </a:lnTo>
                  <a:lnTo>
                    <a:pt x="96926" y="0"/>
                  </a:lnTo>
                  <a:lnTo>
                    <a:pt x="1518462" y="0"/>
                  </a:lnTo>
                  <a:lnTo>
                    <a:pt x="1556190" y="7617"/>
                  </a:lnTo>
                  <a:lnTo>
                    <a:pt x="1586999" y="28389"/>
                  </a:lnTo>
                  <a:lnTo>
                    <a:pt x="1607772" y="59198"/>
                  </a:lnTo>
                  <a:lnTo>
                    <a:pt x="1615389" y="96926"/>
                  </a:lnTo>
                  <a:lnTo>
                    <a:pt x="1615389" y="872312"/>
                  </a:lnTo>
                  <a:lnTo>
                    <a:pt x="1607772" y="910040"/>
                  </a:lnTo>
                  <a:lnTo>
                    <a:pt x="1586999" y="940849"/>
                  </a:lnTo>
                  <a:lnTo>
                    <a:pt x="1556190" y="961621"/>
                  </a:lnTo>
                  <a:lnTo>
                    <a:pt x="1518462" y="969238"/>
                  </a:lnTo>
                  <a:lnTo>
                    <a:pt x="96926" y="969238"/>
                  </a:lnTo>
                  <a:lnTo>
                    <a:pt x="59198" y="961621"/>
                  </a:lnTo>
                  <a:lnTo>
                    <a:pt x="28389" y="940849"/>
                  </a:lnTo>
                  <a:lnTo>
                    <a:pt x="7617" y="910040"/>
                  </a:lnTo>
                  <a:lnTo>
                    <a:pt x="0" y="872312"/>
                  </a:lnTo>
                  <a:lnTo>
                    <a:pt x="0" y="96926"/>
                  </a:lnTo>
                  <a:close/>
                </a:path>
              </a:pathLst>
            </a:custGeom>
            <a:ln w="19050">
              <a:solidFill>
                <a:srgbClr val="FFFFFF"/>
              </a:solidFill>
            </a:ln>
          </p:spPr>
          <p:txBody>
            <a:bodyPr wrap="square" lIns="0" tIns="0" rIns="0" bIns="0" rtlCol="0"/>
            <a:lstStyle/>
            <a:p>
              <a:endParaRPr/>
            </a:p>
          </p:txBody>
        </p:sp>
      </p:grpSp>
      <p:sp>
        <p:nvSpPr>
          <p:cNvPr id="40" name="object 40">
            <a:extLst>
              <a:ext uri="{C183D7F6-B498-43B3-948B-1728B52AA6E4}">
                <adec:decorative xmlns:adec="http://schemas.microsoft.com/office/drawing/2017/decorative" val="1"/>
              </a:ext>
            </a:extLst>
          </p:cNvPr>
          <p:cNvSpPr txBox="1"/>
          <p:nvPr/>
        </p:nvSpPr>
        <p:spPr>
          <a:xfrm>
            <a:off x="471053" y="3519740"/>
            <a:ext cx="1442720" cy="767080"/>
          </a:xfrm>
          <a:prstGeom prst="rect">
            <a:avLst/>
          </a:prstGeom>
        </p:spPr>
        <p:txBody>
          <a:bodyPr vert="horz" wrap="square" lIns="0" tIns="31750" rIns="0" bIns="0" rtlCol="0">
            <a:spAutoFit/>
          </a:bodyPr>
          <a:lstStyle/>
          <a:p>
            <a:pPr marL="12065" marR="5080" algn="ctr">
              <a:lnSpc>
                <a:spcPts val="1430"/>
              </a:lnSpc>
              <a:spcBef>
                <a:spcPts val="250"/>
              </a:spcBef>
            </a:pPr>
            <a:r>
              <a:rPr sz="1300" dirty="0">
                <a:solidFill>
                  <a:srgbClr val="FFFFFF"/>
                </a:solidFill>
                <a:latin typeface="Calibri"/>
                <a:cs typeface="Calibri"/>
              </a:rPr>
              <a:t>Public</a:t>
            </a:r>
            <a:r>
              <a:rPr sz="1300" spc="-55" dirty="0">
                <a:solidFill>
                  <a:srgbClr val="FFFFFF"/>
                </a:solidFill>
                <a:latin typeface="Calibri"/>
                <a:cs typeface="Calibri"/>
              </a:rPr>
              <a:t> </a:t>
            </a:r>
            <a:r>
              <a:rPr sz="1300" dirty="0">
                <a:solidFill>
                  <a:srgbClr val="FFFFFF"/>
                </a:solidFill>
                <a:latin typeface="Calibri"/>
                <a:cs typeface="Calibri"/>
              </a:rPr>
              <a:t>draft</a:t>
            </a:r>
            <a:r>
              <a:rPr sz="1300" spc="-55" dirty="0">
                <a:solidFill>
                  <a:srgbClr val="FFFFFF"/>
                </a:solidFill>
                <a:latin typeface="Calibri"/>
                <a:cs typeface="Calibri"/>
              </a:rPr>
              <a:t> </a:t>
            </a:r>
            <a:r>
              <a:rPr sz="1300" spc="-10" dirty="0">
                <a:solidFill>
                  <a:srgbClr val="FFFFFF"/>
                </a:solidFill>
                <a:latin typeface="Calibri"/>
                <a:cs typeface="Calibri"/>
              </a:rPr>
              <a:t>narrative </a:t>
            </a:r>
            <a:r>
              <a:rPr sz="1300" dirty="0">
                <a:solidFill>
                  <a:srgbClr val="FFFFFF"/>
                </a:solidFill>
                <a:latin typeface="Calibri"/>
                <a:cs typeface="Calibri"/>
              </a:rPr>
              <a:t>shared</a:t>
            </a:r>
            <a:r>
              <a:rPr sz="1300" spc="-45" dirty="0">
                <a:solidFill>
                  <a:srgbClr val="FFFFFF"/>
                </a:solidFill>
                <a:latin typeface="Calibri"/>
                <a:cs typeface="Calibri"/>
              </a:rPr>
              <a:t> </a:t>
            </a:r>
            <a:r>
              <a:rPr sz="1300" dirty="0">
                <a:solidFill>
                  <a:srgbClr val="FFFFFF"/>
                </a:solidFill>
                <a:latin typeface="Calibri"/>
                <a:cs typeface="Calibri"/>
              </a:rPr>
              <a:t>with</a:t>
            </a:r>
            <a:r>
              <a:rPr sz="1300" spc="-40" dirty="0">
                <a:solidFill>
                  <a:srgbClr val="FFFFFF"/>
                </a:solidFill>
                <a:latin typeface="Calibri"/>
                <a:cs typeface="Calibri"/>
              </a:rPr>
              <a:t> </a:t>
            </a:r>
            <a:r>
              <a:rPr sz="1300" spc="-25" dirty="0">
                <a:solidFill>
                  <a:srgbClr val="FFFFFF"/>
                </a:solidFill>
                <a:latin typeface="Calibri"/>
                <a:cs typeface="Calibri"/>
              </a:rPr>
              <a:t>Hub </a:t>
            </a:r>
            <a:r>
              <a:rPr sz="1300" spc="-10" dirty="0">
                <a:solidFill>
                  <a:srgbClr val="FFFFFF"/>
                </a:solidFill>
                <a:latin typeface="Calibri"/>
                <a:cs typeface="Calibri"/>
              </a:rPr>
              <a:t>Committee</a:t>
            </a:r>
            <a:r>
              <a:rPr sz="1300" dirty="0">
                <a:solidFill>
                  <a:srgbClr val="FFFFFF"/>
                </a:solidFill>
                <a:latin typeface="Calibri"/>
                <a:cs typeface="Calibri"/>
              </a:rPr>
              <a:t> and</a:t>
            </a:r>
            <a:r>
              <a:rPr sz="1300" spc="-25" dirty="0">
                <a:solidFill>
                  <a:srgbClr val="FFFFFF"/>
                </a:solidFill>
                <a:latin typeface="Calibri"/>
                <a:cs typeface="Calibri"/>
              </a:rPr>
              <a:t> </a:t>
            </a:r>
            <a:r>
              <a:rPr sz="1300" spc="-20" dirty="0">
                <a:solidFill>
                  <a:srgbClr val="FFFFFF"/>
                </a:solidFill>
                <a:latin typeface="Calibri"/>
                <a:cs typeface="Calibri"/>
              </a:rPr>
              <a:t>State </a:t>
            </a:r>
            <a:r>
              <a:rPr sz="1300" dirty="0">
                <a:solidFill>
                  <a:srgbClr val="FFFFFF"/>
                </a:solidFill>
                <a:latin typeface="Calibri"/>
                <a:cs typeface="Calibri"/>
              </a:rPr>
              <a:t>Board</a:t>
            </a:r>
            <a:r>
              <a:rPr sz="1300" spc="-35" dirty="0">
                <a:solidFill>
                  <a:srgbClr val="FFFFFF"/>
                </a:solidFill>
                <a:latin typeface="Calibri"/>
                <a:cs typeface="Calibri"/>
              </a:rPr>
              <a:t> </a:t>
            </a:r>
            <a:r>
              <a:rPr sz="1300" dirty="0">
                <a:solidFill>
                  <a:srgbClr val="FFFFFF"/>
                </a:solidFill>
                <a:latin typeface="Calibri"/>
                <a:cs typeface="Calibri"/>
              </a:rPr>
              <a:t>of</a:t>
            </a:r>
            <a:r>
              <a:rPr sz="1300" spc="-40" dirty="0">
                <a:solidFill>
                  <a:srgbClr val="FFFFFF"/>
                </a:solidFill>
                <a:latin typeface="Calibri"/>
                <a:cs typeface="Calibri"/>
              </a:rPr>
              <a:t> </a:t>
            </a:r>
            <a:r>
              <a:rPr sz="1300" spc="-10" dirty="0">
                <a:solidFill>
                  <a:srgbClr val="FFFFFF"/>
                </a:solidFill>
                <a:latin typeface="Calibri"/>
                <a:cs typeface="Calibri"/>
              </a:rPr>
              <a:t>Education</a:t>
            </a:r>
            <a:endParaRPr sz="1300">
              <a:latin typeface="Calibri"/>
              <a:cs typeface="Calibri"/>
            </a:endParaRPr>
          </a:p>
        </p:txBody>
      </p:sp>
      <p:grpSp>
        <p:nvGrpSpPr>
          <p:cNvPr id="41" name="object 41">
            <a:extLst>
              <a:ext uri="{C183D7F6-B498-43B3-948B-1728B52AA6E4}">
                <adec:decorative xmlns:adec="http://schemas.microsoft.com/office/drawing/2017/decorative" val="1"/>
              </a:ext>
            </a:extLst>
          </p:cNvPr>
          <p:cNvGrpSpPr/>
          <p:nvPr/>
        </p:nvGrpSpPr>
        <p:grpSpPr>
          <a:xfrm>
            <a:off x="375169" y="4549482"/>
            <a:ext cx="1634489" cy="1483360"/>
            <a:chOff x="375169" y="4549482"/>
            <a:chExt cx="1634489" cy="1483360"/>
          </a:xfrm>
        </p:grpSpPr>
        <p:sp>
          <p:nvSpPr>
            <p:cNvPr id="42" name="object 42"/>
            <p:cNvSpPr/>
            <p:nvPr/>
          </p:nvSpPr>
          <p:spPr>
            <a:xfrm>
              <a:off x="992074" y="4549482"/>
              <a:ext cx="400685" cy="342900"/>
            </a:xfrm>
            <a:custGeom>
              <a:avLst/>
              <a:gdLst/>
              <a:ahLst/>
              <a:cxnLst/>
              <a:rect l="l" t="t" r="r" b="b"/>
              <a:pathLst>
                <a:path w="400684" h="342900">
                  <a:moveTo>
                    <a:pt x="320497" y="0"/>
                  </a:moveTo>
                  <a:lnTo>
                    <a:pt x="80124" y="0"/>
                  </a:lnTo>
                  <a:lnTo>
                    <a:pt x="80124" y="171234"/>
                  </a:lnTo>
                  <a:lnTo>
                    <a:pt x="0" y="171234"/>
                  </a:lnTo>
                  <a:lnTo>
                    <a:pt x="200317" y="342455"/>
                  </a:lnTo>
                  <a:lnTo>
                    <a:pt x="400621" y="171234"/>
                  </a:lnTo>
                  <a:lnTo>
                    <a:pt x="320497" y="171234"/>
                  </a:lnTo>
                  <a:lnTo>
                    <a:pt x="320497" y="0"/>
                  </a:lnTo>
                  <a:close/>
                </a:path>
              </a:pathLst>
            </a:custGeom>
            <a:solidFill>
              <a:srgbClr val="B1C4E1"/>
            </a:solidFill>
          </p:spPr>
          <p:txBody>
            <a:bodyPr wrap="square" lIns="0" tIns="0" rIns="0" bIns="0" rtlCol="0"/>
            <a:lstStyle/>
            <a:p>
              <a:endParaRPr/>
            </a:p>
          </p:txBody>
        </p:sp>
        <p:sp>
          <p:nvSpPr>
            <p:cNvPr id="43" name="object 43"/>
            <p:cNvSpPr/>
            <p:nvPr/>
          </p:nvSpPr>
          <p:spPr>
            <a:xfrm>
              <a:off x="384694" y="5053479"/>
              <a:ext cx="1615440" cy="969644"/>
            </a:xfrm>
            <a:custGeom>
              <a:avLst/>
              <a:gdLst/>
              <a:ahLst/>
              <a:cxnLst/>
              <a:rect l="l" t="t" r="r" b="b"/>
              <a:pathLst>
                <a:path w="1615439" h="969645">
                  <a:moveTo>
                    <a:pt x="1518462" y="0"/>
                  </a:moveTo>
                  <a:lnTo>
                    <a:pt x="96926" y="0"/>
                  </a:lnTo>
                  <a:lnTo>
                    <a:pt x="59198" y="7617"/>
                  </a:lnTo>
                  <a:lnTo>
                    <a:pt x="28389" y="28389"/>
                  </a:lnTo>
                  <a:lnTo>
                    <a:pt x="7617" y="59198"/>
                  </a:lnTo>
                  <a:lnTo>
                    <a:pt x="0" y="96926"/>
                  </a:lnTo>
                  <a:lnTo>
                    <a:pt x="0" y="872312"/>
                  </a:lnTo>
                  <a:lnTo>
                    <a:pt x="7617" y="910040"/>
                  </a:lnTo>
                  <a:lnTo>
                    <a:pt x="28389" y="940849"/>
                  </a:lnTo>
                  <a:lnTo>
                    <a:pt x="59198" y="961621"/>
                  </a:lnTo>
                  <a:lnTo>
                    <a:pt x="96926" y="969238"/>
                  </a:lnTo>
                  <a:lnTo>
                    <a:pt x="1518462" y="969238"/>
                  </a:lnTo>
                  <a:lnTo>
                    <a:pt x="1556190" y="961621"/>
                  </a:lnTo>
                  <a:lnTo>
                    <a:pt x="1586999" y="940849"/>
                  </a:lnTo>
                  <a:lnTo>
                    <a:pt x="1607772" y="910040"/>
                  </a:lnTo>
                  <a:lnTo>
                    <a:pt x="1615389" y="872312"/>
                  </a:lnTo>
                  <a:lnTo>
                    <a:pt x="1615389" y="96926"/>
                  </a:lnTo>
                  <a:lnTo>
                    <a:pt x="1607772" y="59198"/>
                  </a:lnTo>
                  <a:lnTo>
                    <a:pt x="1586999" y="28389"/>
                  </a:lnTo>
                  <a:lnTo>
                    <a:pt x="1556190" y="7617"/>
                  </a:lnTo>
                  <a:lnTo>
                    <a:pt x="1518462" y="0"/>
                  </a:lnTo>
                  <a:close/>
                </a:path>
              </a:pathLst>
            </a:custGeom>
            <a:solidFill>
              <a:srgbClr val="488BC9"/>
            </a:solidFill>
          </p:spPr>
          <p:txBody>
            <a:bodyPr wrap="square" lIns="0" tIns="0" rIns="0" bIns="0" rtlCol="0"/>
            <a:lstStyle/>
            <a:p>
              <a:endParaRPr/>
            </a:p>
          </p:txBody>
        </p:sp>
        <p:sp>
          <p:nvSpPr>
            <p:cNvPr id="44" name="object 44"/>
            <p:cNvSpPr/>
            <p:nvPr/>
          </p:nvSpPr>
          <p:spPr>
            <a:xfrm>
              <a:off x="384694" y="5053479"/>
              <a:ext cx="1615440" cy="969644"/>
            </a:xfrm>
            <a:custGeom>
              <a:avLst/>
              <a:gdLst/>
              <a:ahLst/>
              <a:cxnLst/>
              <a:rect l="l" t="t" r="r" b="b"/>
              <a:pathLst>
                <a:path w="1615439" h="969645">
                  <a:moveTo>
                    <a:pt x="0" y="96926"/>
                  </a:moveTo>
                  <a:lnTo>
                    <a:pt x="7617" y="59198"/>
                  </a:lnTo>
                  <a:lnTo>
                    <a:pt x="28389" y="28389"/>
                  </a:lnTo>
                  <a:lnTo>
                    <a:pt x="59198" y="7617"/>
                  </a:lnTo>
                  <a:lnTo>
                    <a:pt x="96926" y="0"/>
                  </a:lnTo>
                  <a:lnTo>
                    <a:pt x="1518462" y="0"/>
                  </a:lnTo>
                  <a:lnTo>
                    <a:pt x="1556190" y="7617"/>
                  </a:lnTo>
                  <a:lnTo>
                    <a:pt x="1586999" y="28389"/>
                  </a:lnTo>
                  <a:lnTo>
                    <a:pt x="1607772" y="59198"/>
                  </a:lnTo>
                  <a:lnTo>
                    <a:pt x="1615389" y="96926"/>
                  </a:lnTo>
                  <a:lnTo>
                    <a:pt x="1615389" y="872312"/>
                  </a:lnTo>
                  <a:lnTo>
                    <a:pt x="1607772" y="910040"/>
                  </a:lnTo>
                  <a:lnTo>
                    <a:pt x="1586999" y="940849"/>
                  </a:lnTo>
                  <a:lnTo>
                    <a:pt x="1556190" y="961621"/>
                  </a:lnTo>
                  <a:lnTo>
                    <a:pt x="1518462" y="969238"/>
                  </a:lnTo>
                  <a:lnTo>
                    <a:pt x="96926" y="969238"/>
                  </a:lnTo>
                  <a:lnTo>
                    <a:pt x="59198" y="961621"/>
                  </a:lnTo>
                  <a:lnTo>
                    <a:pt x="28389" y="940849"/>
                  </a:lnTo>
                  <a:lnTo>
                    <a:pt x="7617" y="910040"/>
                  </a:lnTo>
                  <a:lnTo>
                    <a:pt x="0" y="872312"/>
                  </a:lnTo>
                  <a:lnTo>
                    <a:pt x="0" y="96926"/>
                  </a:lnTo>
                  <a:close/>
                </a:path>
              </a:pathLst>
            </a:custGeom>
            <a:ln w="19050">
              <a:solidFill>
                <a:srgbClr val="FFFFFF"/>
              </a:solidFill>
            </a:ln>
          </p:spPr>
          <p:txBody>
            <a:bodyPr wrap="square" lIns="0" tIns="0" rIns="0" bIns="0" rtlCol="0"/>
            <a:lstStyle/>
            <a:p>
              <a:endParaRPr/>
            </a:p>
          </p:txBody>
        </p:sp>
      </p:grpSp>
      <p:sp>
        <p:nvSpPr>
          <p:cNvPr id="45" name="object 45">
            <a:extLst>
              <a:ext uri="{C183D7F6-B498-43B3-948B-1728B52AA6E4}">
                <adec:decorative xmlns:adec="http://schemas.microsoft.com/office/drawing/2017/decorative" val="1"/>
              </a:ext>
            </a:extLst>
          </p:cNvPr>
          <p:cNvSpPr txBox="1"/>
          <p:nvPr/>
        </p:nvSpPr>
        <p:spPr>
          <a:xfrm>
            <a:off x="475693" y="5225837"/>
            <a:ext cx="1433195" cy="586105"/>
          </a:xfrm>
          <a:prstGeom prst="rect">
            <a:avLst/>
          </a:prstGeom>
        </p:spPr>
        <p:txBody>
          <a:bodyPr vert="horz" wrap="square" lIns="0" tIns="31750" rIns="0" bIns="0" rtlCol="0">
            <a:spAutoFit/>
          </a:bodyPr>
          <a:lstStyle/>
          <a:p>
            <a:pPr marL="12065" marR="5080" algn="ctr">
              <a:lnSpc>
                <a:spcPts val="1430"/>
              </a:lnSpc>
              <a:spcBef>
                <a:spcPts val="250"/>
              </a:spcBef>
            </a:pPr>
            <a:r>
              <a:rPr sz="1300" dirty="0">
                <a:solidFill>
                  <a:srgbClr val="FFFFFF"/>
                </a:solidFill>
                <a:latin typeface="Calibri"/>
                <a:cs typeface="Calibri"/>
              </a:rPr>
              <a:t>Public</a:t>
            </a:r>
            <a:r>
              <a:rPr sz="1300" spc="-55" dirty="0">
                <a:solidFill>
                  <a:srgbClr val="FFFFFF"/>
                </a:solidFill>
                <a:latin typeface="Calibri"/>
                <a:cs typeface="Calibri"/>
              </a:rPr>
              <a:t> </a:t>
            </a:r>
            <a:r>
              <a:rPr sz="1300" dirty="0">
                <a:solidFill>
                  <a:srgbClr val="FFFFFF"/>
                </a:solidFill>
                <a:latin typeface="Calibri"/>
                <a:cs typeface="Calibri"/>
              </a:rPr>
              <a:t>draft</a:t>
            </a:r>
            <a:r>
              <a:rPr sz="1300" spc="-55" dirty="0">
                <a:solidFill>
                  <a:srgbClr val="FFFFFF"/>
                </a:solidFill>
                <a:latin typeface="Calibri"/>
                <a:cs typeface="Calibri"/>
              </a:rPr>
              <a:t> </a:t>
            </a:r>
            <a:r>
              <a:rPr sz="1300" spc="-10" dirty="0">
                <a:solidFill>
                  <a:srgbClr val="FFFFFF"/>
                </a:solidFill>
                <a:latin typeface="Calibri"/>
                <a:cs typeface="Calibri"/>
              </a:rPr>
              <a:t>narrative </a:t>
            </a:r>
            <a:r>
              <a:rPr sz="1300" dirty="0">
                <a:solidFill>
                  <a:srgbClr val="FFFFFF"/>
                </a:solidFill>
                <a:latin typeface="Calibri"/>
                <a:cs typeface="Calibri"/>
              </a:rPr>
              <a:t>shared</a:t>
            </a:r>
            <a:r>
              <a:rPr sz="1300" spc="-45" dirty="0">
                <a:solidFill>
                  <a:srgbClr val="FFFFFF"/>
                </a:solidFill>
                <a:latin typeface="Calibri"/>
                <a:cs typeface="Calibri"/>
              </a:rPr>
              <a:t> </a:t>
            </a:r>
            <a:r>
              <a:rPr sz="1300" dirty="0">
                <a:solidFill>
                  <a:srgbClr val="FFFFFF"/>
                </a:solidFill>
                <a:latin typeface="Calibri"/>
                <a:cs typeface="Calibri"/>
              </a:rPr>
              <a:t>with</a:t>
            </a:r>
            <a:r>
              <a:rPr sz="1300" spc="-40" dirty="0">
                <a:solidFill>
                  <a:srgbClr val="FFFFFF"/>
                </a:solidFill>
                <a:latin typeface="Calibri"/>
                <a:cs typeface="Calibri"/>
              </a:rPr>
              <a:t> </a:t>
            </a:r>
            <a:r>
              <a:rPr sz="1300" spc="-25" dirty="0">
                <a:solidFill>
                  <a:srgbClr val="FFFFFF"/>
                </a:solidFill>
                <a:latin typeface="Calibri"/>
                <a:cs typeface="Calibri"/>
              </a:rPr>
              <a:t>the </a:t>
            </a:r>
            <a:r>
              <a:rPr sz="1300" dirty="0">
                <a:solidFill>
                  <a:srgbClr val="FFFFFF"/>
                </a:solidFill>
                <a:latin typeface="Calibri"/>
                <a:cs typeface="Calibri"/>
              </a:rPr>
              <a:t>public</a:t>
            </a:r>
            <a:r>
              <a:rPr sz="1300" spc="-45" dirty="0">
                <a:solidFill>
                  <a:srgbClr val="FFFFFF"/>
                </a:solidFill>
                <a:latin typeface="Calibri"/>
                <a:cs typeface="Calibri"/>
              </a:rPr>
              <a:t> </a:t>
            </a:r>
            <a:r>
              <a:rPr sz="1300" dirty="0">
                <a:solidFill>
                  <a:srgbClr val="FFFFFF"/>
                </a:solidFill>
                <a:latin typeface="Calibri"/>
                <a:cs typeface="Calibri"/>
              </a:rPr>
              <a:t>for</a:t>
            </a:r>
            <a:r>
              <a:rPr sz="1300" spc="-40" dirty="0">
                <a:solidFill>
                  <a:srgbClr val="FFFFFF"/>
                </a:solidFill>
                <a:latin typeface="Calibri"/>
                <a:cs typeface="Calibri"/>
              </a:rPr>
              <a:t> </a:t>
            </a:r>
            <a:r>
              <a:rPr sz="1300" spc="-10" dirty="0">
                <a:solidFill>
                  <a:srgbClr val="FFFFFF"/>
                </a:solidFill>
                <a:latin typeface="Calibri"/>
                <a:cs typeface="Calibri"/>
              </a:rPr>
              <a:t>feedback</a:t>
            </a:r>
            <a:endParaRPr sz="1300">
              <a:latin typeface="Calibri"/>
              <a:cs typeface="Calibri"/>
            </a:endParaRPr>
          </a:p>
        </p:txBody>
      </p:sp>
      <p:grpSp>
        <p:nvGrpSpPr>
          <p:cNvPr id="46" name="object 46">
            <a:extLst>
              <a:ext uri="{C183D7F6-B498-43B3-948B-1728B52AA6E4}">
                <adec:decorative xmlns:adec="http://schemas.microsoft.com/office/drawing/2017/decorative" val="1"/>
              </a:ext>
            </a:extLst>
          </p:cNvPr>
          <p:cNvGrpSpPr/>
          <p:nvPr/>
        </p:nvGrpSpPr>
        <p:grpSpPr>
          <a:xfrm>
            <a:off x="2142234" y="5043954"/>
            <a:ext cx="2129155" cy="988694"/>
            <a:chOff x="2142234" y="5043954"/>
            <a:chExt cx="2129155" cy="988694"/>
          </a:xfrm>
        </p:grpSpPr>
        <p:sp>
          <p:nvSpPr>
            <p:cNvPr id="47" name="object 47"/>
            <p:cNvSpPr/>
            <p:nvPr/>
          </p:nvSpPr>
          <p:spPr>
            <a:xfrm>
              <a:off x="2142234" y="5337789"/>
              <a:ext cx="342900" cy="400685"/>
            </a:xfrm>
            <a:custGeom>
              <a:avLst/>
              <a:gdLst/>
              <a:ahLst/>
              <a:cxnLst/>
              <a:rect l="l" t="t" r="r" b="b"/>
              <a:pathLst>
                <a:path w="342900" h="400685">
                  <a:moveTo>
                    <a:pt x="171234" y="0"/>
                  </a:moveTo>
                  <a:lnTo>
                    <a:pt x="171234" y="80124"/>
                  </a:lnTo>
                  <a:lnTo>
                    <a:pt x="0" y="80124"/>
                  </a:lnTo>
                  <a:lnTo>
                    <a:pt x="0" y="320497"/>
                  </a:lnTo>
                  <a:lnTo>
                    <a:pt x="171234" y="320497"/>
                  </a:lnTo>
                  <a:lnTo>
                    <a:pt x="171234" y="400621"/>
                  </a:lnTo>
                  <a:lnTo>
                    <a:pt x="342455" y="200304"/>
                  </a:lnTo>
                  <a:lnTo>
                    <a:pt x="171234" y="0"/>
                  </a:lnTo>
                  <a:close/>
                </a:path>
              </a:pathLst>
            </a:custGeom>
            <a:solidFill>
              <a:srgbClr val="B1C4E1"/>
            </a:solidFill>
          </p:spPr>
          <p:txBody>
            <a:bodyPr wrap="square" lIns="0" tIns="0" rIns="0" bIns="0" rtlCol="0"/>
            <a:lstStyle/>
            <a:p>
              <a:endParaRPr/>
            </a:p>
          </p:txBody>
        </p:sp>
        <p:sp>
          <p:nvSpPr>
            <p:cNvPr id="48" name="object 48"/>
            <p:cNvSpPr/>
            <p:nvPr/>
          </p:nvSpPr>
          <p:spPr>
            <a:xfrm>
              <a:off x="2646234" y="5053479"/>
              <a:ext cx="1615440" cy="969644"/>
            </a:xfrm>
            <a:custGeom>
              <a:avLst/>
              <a:gdLst/>
              <a:ahLst/>
              <a:cxnLst/>
              <a:rect l="l" t="t" r="r" b="b"/>
              <a:pathLst>
                <a:path w="1615439" h="969645">
                  <a:moveTo>
                    <a:pt x="1518462" y="0"/>
                  </a:moveTo>
                  <a:lnTo>
                    <a:pt x="96926" y="0"/>
                  </a:lnTo>
                  <a:lnTo>
                    <a:pt x="59198" y="7617"/>
                  </a:lnTo>
                  <a:lnTo>
                    <a:pt x="28389" y="28389"/>
                  </a:lnTo>
                  <a:lnTo>
                    <a:pt x="7617" y="59198"/>
                  </a:lnTo>
                  <a:lnTo>
                    <a:pt x="0" y="96926"/>
                  </a:lnTo>
                  <a:lnTo>
                    <a:pt x="0" y="872312"/>
                  </a:lnTo>
                  <a:lnTo>
                    <a:pt x="7617" y="910040"/>
                  </a:lnTo>
                  <a:lnTo>
                    <a:pt x="28389" y="940849"/>
                  </a:lnTo>
                  <a:lnTo>
                    <a:pt x="59198" y="961621"/>
                  </a:lnTo>
                  <a:lnTo>
                    <a:pt x="96926" y="969238"/>
                  </a:lnTo>
                  <a:lnTo>
                    <a:pt x="1518462" y="969238"/>
                  </a:lnTo>
                  <a:lnTo>
                    <a:pt x="1556190" y="961621"/>
                  </a:lnTo>
                  <a:lnTo>
                    <a:pt x="1586999" y="940849"/>
                  </a:lnTo>
                  <a:lnTo>
                    <a:pt x="1607772" y="910040"/>
                  </a:lnTo>
                  <a:lnTo>
                    <a:pt x="1615389" y="872312"/>
                  </a:lnTo>
                  <a:lnTo>
                    <a:pt x="1615389" y="96926"/>
                  </a:lnTo>
                  <a:lnTo>
                    <a:pt x="1607772" y="59198"/>
                  </a:lnTo>
                  <a:lnTo>
                    <a:pt x="1586999" y="28389"/>
                  </a:lnTo>
                  <a:lnTo>
                    <a:pt x="1556190" y="7617"/>
                  </a:lnTo>
                  <a:lnTo>
                    <a:pt x="1518462" y="0"/>
                  </a:lnTo>
                  <a:close/>
                </a:path>
              </a:pathLst>
            </a:custGeom>
            <a:solidFill>
              <a:srgbClr val="488BC9"/>
            </a:solidFill>
          </p:spPr>
          <p:txBody>
            <a:bodyPr wrap="square" lIns="0" tIns="0" rIns="0" bIns="0" rtlCol="0"/>
            <a:lstStyle/>
            <a:p>
              <a:endParaRPr/>
            </a:p>
          </p:txBody>
        </p:sp>
        <p:sp>
          <p:nvSpPr>
            <p:cNvPr id="49" name="object 49"/>
            <p:cNvSpPr/>
            <p:nvPr/>
          </p:nvSpPr>
          <p:spPr>
            <a:xfrm>
              <a:off x="2646234" y="5053479"/>
              <a:ext cx="1615440" cy="969644"/>
            </a:xfrm>
            <a:custGeom>
              <a:avLst/>
              <a:gdLst/>
              <a:ahLst/>
              <a:cxnLst/>
              <a:rect l="l" t="t" r="r" b="b"/>
              <a:pathLst>
                <a:path w="1615439" h="969645">
                  <a:moveTo>
                    <a:pt x="0" y="96926"/>
                  </a:moveTo>
                  <a:lnTo>
                    <a:pt x="7617" y="59198"/>
                  </a:lnTo>
                  <a:lnTo>
                    <a:pt x="28389" y="28389"/>
                  </a:lnTo>
                  <a:lnTo>
                    <a:pt x="59198" y="7617"/>
                  </a:lnTo>
                  <a:lnTo>
                    <a:pt x="96926" y="0"/>
                  </a:lnTo>
                  <a:lnTo>
                    <a:pt x="1518462" y="0"/>
                  </a:lnTo>
                  <a:lnTo>
                    <a:pt x="1556190" y="7617"/>
                  </a:lnTo>
                  <a:lnTo>
                    <a:pt x="1586999" y="28389"/>
                  </a:lnTo>
                  <a:lnTo>
                    <a:pt x="1607772" y="59198"/>
                  </a:lnTo>
                  <a:lnTo>
                    <a:pt x="1615389" y="96926"/>
                  </a:lnTo>
                  <a:lnTo>
                    <a:pt x="1615389" y="872312"/>
                  </a:lnTo>
                  <a:lnTo>
                    <a:pt x="1607772" y="910040"/>
                  </a:lnTo>
                  <a:lnTo>
                    <a:pt x="1586999" y="940849"/>
                  </a:lnTo>
                  <a:lnTo>
                    <a:pt x="1556190" y="961621"/>
                  </a:lnTo>
                  <a:lnTo>
                    <a:pt x="1518462" y="969238"/>
                  </a:lnTo>
                  <a:lnTo>
                    <a:pt x="96926" y="969238"/>
                  </a:lnTo>
                  <a:lnTo>
                    <a:pt x="59198" y="961621"/>
                  </a:lnTo>
                  <a:lnTo>
                    <a:pt x="28389" y="940849"/>
                  </a:lnTo>
                  <a:lnTo>
                    <a:pt x="7617" y="910040"/>
                  </a:lnTo>
                  <a:lnTo>
                    <a:pt x="0" y="872312"/>
                  </a:lnTo>
                  <a:lnTo>
                    <a:pt x="0" y="96926"/>
                  </a:lnTo>
                  <a:close/>
                </a:path>
              </a:pathLst>
            </a:custGeom>
            <a:ln w="19050">
              <a:solidFill>
                <a:srgbClr val="FFFFFF"/>
              </a:solidFill>
            </a:ln>
          </p:spPr>
          <p:txBody>
            <a:bodyPr wrap="square" lIns="0" tIns="0" rIns="0" bIns="0" rtlCol="0"/>
            <a:lstStyle/>
            <a:p>
              <a:endParaRPr/>
            </a:p>
          </p:txBody>
        </p:sp>
      </p:grpSp>
      <p:sp>
        <p:nvSpPr>
          <p:cNvPr id="50" name="object 50">
            <a:extLst>
              <a:ext uri="{C183D7F6-B498-43B3-948B-1728B52AA6E4}">
                <adec:decorative xmlns:adec="http://schemas.microsoft.com/office/drawing/2017/decorative" val="1"/>
              </a:ext>
            </a:extLst>
          </p:cNvPr>
          <p:cNvSpPr txBox="1"/>
          <p:nvPr/>
        </p:nvSpPr>
        <p:spPr>
          <a:xfrm>
            <a:off x="2810355" y="5225837"/>
            <a:ext cx="1287780" cy="586105"/>
          </a:xfrm>
          <a:prstGeom prst="rect">
            <a:avLst/>
          </a:prstGeom>
        </p:spPr>
        <p:txBody>
          <a:bodyPr vert="horz" wrap="square" lIns="0" tIns="31750" rIns="0" bIns="0" rtlCol="0">
            <a:spAutoFit/>
          </a:bodyPr>
          <a:lstStyle/>
          <a:p>
            <a:pPr marL="12065" marR="5080" algn="ctr">
              <a:lnSpc>
                <a:spcPts val="1430"/>
              </a:lnSpc>
              <a:spcBef>
                <a:spcPts val="250"/>
              </a:spcBef>
            </a:pPr>
            <a:r>
              <a:rPr sz="1300" spc="-10" dirty="0">
                <a:solidFill>
                  <a:srgbClr val="FFFFFF"/>
                </a:solidFill>
                <a:latin typeface="Calibri"/>
                <a:cs typeface="Calibri"/>
              </a:rPr>
              <a:t>Proposed</a:t>
            </a:r>
            <a:r>
              <a:rPr sz="1300" dirty="0">
                <a:solidFill>
                  <a:srgbClr val="FFFFFF"/>
                </a:solidFill>
                <a:latin typeface="Calibri"/>
                <a:cs typeface="Calibri"/>
              </a:rPr>
              <a:t> </a:t>
            </a:r>
            <a:r>
              <a:rPr sz="1300" spc="-10" dirty="0">
                <a:solidFill>
                  <a:srgbClr val="FFFFFF"/>
                </a:solidFill>
                <a:latin typeface="Calibri"/>
                <a:cs typeface="Calibri"/>
              </a:rPr>
              <a:t>revisions </a:t>
            </a:r>
            <a:r>
              <a:rPr sz="1300" dirty="0">
                <a:solidFill>
                  <a:srgbClr val="FFFFFF"/>
                </a:solidFill>
                <a:latin typeface="Calibri"/>
                <a:cs typeface="Calibri"/>
              </a:rPr>
              <a:t>are</a:t>
            </a:r>
            <a:r>
              <a:rPr sz="1300" spc="-50" dirty="0">
                <a:solidFill>
                  <a:srgbClr val="FFFFFF"/>
                </a:solidFill>
                <a:latin typeface="Calibri"/>
                <a:cs typeface="Calibri"/>
              </a:rPr>
              <a:t> </a:t>
            </a:r>
            <a:r>
              <a:rPr sz="1300" dirty="0">
                <a:solidFill>
                  <a:srgbClr val="FFFFFF"/>
                </a:solidFill>
                <a:latin typeface="Calibri"/>
                <a:cs typeface="Calibri"/>
              </a:rPr>
              <a:t>shared</a:t>
            </a:r>
            <a:r>
              <a:rPr sz="1300" spc="-55" dirty="0">
                <a:solidFill>
                  <a:srgbClr val="FFFFFF"/>
                </a:solidFill>
                <a:latin typeface="Calibri"/>
                <a:cs typeface="Calibri"/>
              </a:rPr>
              <a:t> </a:t>
            </a:r>
            <a:r>
              <a:rPr sz="1300" spc="-20" dirty="0">
                <a:solidFill>
                  <a:srgbClr val="FFFFFF"/>
                </a:solidFill>
                <a:latin typeface="Calibri"/>
                <a:cs typeface="Calibri"/>
              </a:rPr>
              <a:t>with </a:t>
            </a:r>
            <a:r>
              <a:rPr sz="1300" spc="-10" dirty="0">
                <a:solidFill>
                  <a:srgbClr val="FFFFFF"/>
                </a:solidFill>
                <a:latin typeface="Calibri"/>
                <a:cs typeface="Calibri"/>
              </a:rPr>
              <a:t>committee</a:t>
            </a:r>
            <a:endParaRPr sz="1300">
              <a:latin typeface="Calibri"/>
              <a:cs typeface="Calibri"/>
            </a:endParaRPr>
          </a:p>
        </p:txBody>
      </p:sp>
      <p:grpSp>
        <p:nvGrpSpPr>
          <p:cNvPr id="51" name="object 51">
            <a:extLst>
              <a:ext uri="{C183D7F6-B498-43B3-948B-1728B52AA6E4}">
                <adec:decorative xmlns:adec="http://schemas.microsoft.com/office/drawing/2017/decorative" val="1"/>
              </a:ext>
            </a:extLst>
          </p:cNvPr>
          <p:cNvGrpSpPr/>
          <p:nvPr/>
        </p:nvGrpSpPr>
        <p:grpSpPr>
          <a:xfrm>
            <a:off x="4403775" y="5043954"/>
            <a:ext cx="2129155" cy="988694"/>
            <a:chOff x="4403775" y="5043954"/>
            <a:chExt cx="2129155" cy="988694"/>
          </a:xfrm>
        </p:grpSpPr>
        <p:sp>
          <p:nvSpPr>
            <p:cNvPr id="52" name="object 52"/>
            <p:cNvSpPr/>
            <p:nvPr/>
          </p:nvSpPr>
          <p:spPr>
            <a:xfrm>
              <a:off x="4403775" y="5337789"/>
              <a:ext cx="342900" cy="400685"/>
            </a:xfrm>
            <a:custGeom>
              <a:avLst/>
              <a:gdLst/>
              <a:ahLst/>
              <a:cxnLst/>
              <a:rect l="l" t="t" r="r" b="b"/>
              <a:pathLst>
                <a:path w="342900" h="400685">
                  <a:moveTo>
                    <a:pt x="171234" y="0"/>
                  </a:moveTo>
                  <a:lnTo>
                    <a:pt x="171234" y="80124"/>
                  </a:lnTo>
                  <a:lnTo>
                    <a:pt x="0" y="80124"/>
                  </a:lnTo>
                  <a:lnTo>
                    <a:pt x="0" y="320497"/>
                  </a:lnTo>
                  <a:lnTo>
                    <a:pt x="171234" y="320497"/>
                  </a:lnTo>
                  <a:lnTo>
                    <a:pt x="171234" y="400621"/>
                  </a:lnTo>
                  <a:lnTo>
                    <a:pt x="342455" y="200304"/>
                  </a:lnTo>
                  <a:lnTo>
                    <a:pt x="171234" y="0"/>
                  </a:lnTo>
                  <a:close/>
                </a:path>
              </a:pathLst>
            </a:custGeom>
            <a:solidFill>
              <a:srgbClr val="B1C4E1"/>
            </a:solidFill>
          </p:spPr>
          <p:txBody>
            <a:bodyPr wrap="square" lIns="0" tIns="0" rIns="0" bIns="0" rtlCol="0"/>
            <a:lstStyle/>
            <a:p>
              <a:endParaRPr/>
            </a:p>
          </p:txBody>
        </p:sp>
        <p:sp>
          <p:nvSpPr>
            <p:cNvPr id="53" name="object 53"/>
            <p:cNvSpPr/>
            <p:nvPr/>
          </p:nvSpPr>
          <p:spPr>
            <a:xfrm>
              <a:off x="4907776" y="5053479"/>
              <a:ext cx="1615440" cy="969644"/>
            </a:xfrm>
            <a:custGeom>
              <a:avLst/>
              <a:gdLst/>
              <a:ahLst/>
              <a:cxnLst/>
              <a:rect l="l" t="t" r="r" b="b"/>
              <a:pathLst>
                <a:path w="1615440" h="969645">
                  <a:moveTo>
                    <a:pt x="1518462" y="0"/>
                  </a:moveTo>
                  <a:lnTo>
                    <a:pt x="96926" y="0"/>
                  </a:lnTo>
                  <a:lnTo>
                    <a:pt x="59198" y="7617"/>
                  </a:lnTo>
                  <a:lnTo>
                    <a:pt x="28389" y="28389"/>
                  </a:lnTo>
                  <a:lnTo>
                    <a:pt x="7617" y="59198"/>
                  </a:lnTo>
                  <a:lnTo>
                    <a:pt x="0" y="96926"/>
                  </a:lnTo>
                  <a:lnTo>
                    <a:pt x="0" y="872312"/>
                  </a:lnTo>
                  <a:lnTo>
                    <a:pt x="7617" y="910040"/>
                  </a:lnTo>
                  <a:lnTo>
                    <a:pt x="28389" y="940849"/>
                  </a:lnTo>
                  <a:lnTo>
                    <a:pt x="59198" y="961621"/>
                  </a:lnTo>
                  <a:lnTo>
                    <a:pt x="96926" y="969238"/>
                  </a:lnTo>
                  <a:lnTo>
                    <a:pt x="1518462" y="969238"/>
                  </a:lnTo>
                  <a:lnTo>
                    <a:pt x="1556190" y="961621"/>
                  </a:lnTo>
                  <a:lnTo>
                    <a:pt x="1586999" y="940849"/>
                  </a:lnTo>
                  <a:lnTo>
                    <a:pt x="1607772" y="910040"/>
                  </a:lnTo>
                  <a:lnTo>
                    <a:pt x="1615389" y="872312"/>
                  </a:lnTo>
                  <a:lnTo>
                    <a:pt x="1615389" y="96926"/>
                  </a:lnTo>
                  <a:lnTo>
                    <a:pt x="1607772" y="59198"/>
                  </a:lnTo>
                  <a:lnTo>
                    <a:pt x="1586999" y="28389"/>
                  </a:lnTo>
                  <a:lnTo>
                    <a:pt x="1556190" y="7617"/>
                  </a:lnTo>
                  <a:lnTo>
                    <a:pt x="1518462" y="0"/>
                  </a:lnTo>
                  <a:close/>
                </a:path>
              </a:pathLst>
            </a:custGeom>
            <a:solidFill>
              <a:srgbClr val="488BC9"/>
            </a:solidFill>
          </p:spPr>
          <p:txBody>
            <a:bodyPr wrap="square" lIns="0" tIns="0" rIns="0" bIns="0" rtlCol="0"/>
            <a:lstStyle/>
            <a:p>
              <a:endParaRPr/>
            </a:p>
          </p:txBody>
        </p:sp>
        <p:sp>
          <p:nvSpPr>
            <p:cNvPr id="54" name="object 54"/>
            <p:cNvSpPr/>
            <p:nvPr/>
          </p:nvSpPr>
          <p:spPr>
            <a:xfrm>
              <a:off x="4907776" y="5053479"/>
              <a:ext cx="1615440" cy="969644"/>
            </a:xfrm>
            <a:custGeom>
              <a:avLst/>
              <a:gdLst/>
              <a:ahLst/>
              <a:cxnLst/>
              <a:rect l="l" t="t" r="r" b="b"/>
              <a:pathLst>
                <a:path w="1615440" h="969645">
                  <a:moveTo>
                    <a:pt x="0" y="96926"/>
                  </a:moveTo>
                  <a:lnTo>
                    <a:pt x="7617" y="59198"/>
                  </a:lnTo>
                  <a:lnTo>
                    <a:pt x="28389" y="28389"/>
                  </a:lnTo>
                  <a:lnTo>
                    <a:pt x="59198" y="7617"/>
                  </a:lnTo>
                  <a:lnTo>
                    <a:pt x="96926" y="0"/>
                  </a:lnTo>
                  <a:lnTo>
                    <a:pt x="1518462" y="0"/>
                  </a:lnTo>
                  <a:lnTo>
                    <a:pt x="1556190" y="7617"/>
                  </a:lnTo>
                  <a:lnTo>
                    <a:pt x="1586999" y="28389"/>
                  </a:lnTo>
                  <a:lnTo>
                    <a:pt x="1607772" y="59198"/>
                  </a:lnTo>
                  <a:lnTo>
                    <a:pt x="1615389" y="96926"/>
                  </a:lnTo>
                  <a:lnTo>
                    <a:pt x="1615389" y="872312"/>
                  </a:lnTo>
                  <a:lnTo>
                    <a:pt x="1607772" y="910040"/>
                  </a:lnTo>
                  <a:lnTo>
                    <a:pt x="1586999" y="940849"/>
                  </a:lnTo>
                  <a:lnTo>
                    <a:pt x="1556190" y="961621"/>
                  </a:lnTo>
                  <a:lnTo>
                    <a:pt x="1518462" y="969238"/>
                  </a:lnTo>
                  <a:lnTo>
                    <a:pt x="96926" y="969238"/>
                  </a:lnTo>
                  <a:lnTo>
                    <a:pt x="59198" y="961621"/>
                  </a:lnTo>
                  <a:lnTo>
                    <a:pt x="28389" y="940849"/>
                  </a:lnTo>
                  <a:lnTo>
                    <a:pt x="7617" y="910040"/>
                  </a:lnTo>
                  <a:lnTo>
                    <a:pt x="0" y="872312"/>
                  </a:lnTo>
                  <a:lnTo>
                    <a:pt x="0" y="96926"/>
                  </a:lnTo>
                  <a:close/>
                </a:path>
              </a:pathLst>
            </a:custGeom>
            <a:ln w="19050">
              <a:solidFill>
                <a:srgbClr val="FFFFFF"/>
              </a:solidFill>
            </a:ln>
          </p:spPr>
          <p:txBody>
            <a:bodyPr wrap="square" lIns="0" tIns="0" rIns="0" bIns="0" rtlCol="0"/>
            <a:lstStyle/>
            <a:p>
              <a:endParaRPr/>
            </a:p>
          </p:txBody>
        </p:sp>
      </p:grpSp>
      <p:sp>
        <p:nvSpPr>
          <p:cNvPr id="55" name="object 55">
            <a:extLst>
              <a:ext uri="{C183D7F6-B498-43B3-948B-1728B52AA6E4}">
                <adec:decorative xmlns:adec="http://schemas.microsoft.com/office/drawing/2017/decorative" val="1"/>
              </a:ext>
            </a:extLst>
          </p:cNvPr>
          <p:cNvSpPr txBox="1"/>
          <p:nvPr/>
        </p:nvSpPr>
        <p:spPr>
          <a:xfrm>
            <a:off x="5041449" y="5316547"/>
            <a:ext cx="1346200" cy="404495"/>
          </a:xfrm>
          <a:prstGeom prst="rect">
            <a:avLst/>
          </a:prstGeom>
        </p:spPr>
        <p:txBody>
          <a:bodyPr vert="horz" wrap="square" lIns="0" tIns="31750" rIns="0" bIns="0" rtlCol="0">
            <a:spAutoFit/>
          </a:bodyPr>
          <a:lstStyle/>
          <a:p>
            <a:pPr marL="315595" marR="5080" indent="-303530">
              <a:lnSpc>
                <a:spcPts val="1430"/>
              </a:lnSpc>
              <a:spcBef>
                <a:spcPts val="250"/>
              </a:spcBef>
            </a:pPr>
            <a:r>
              <a:rPr sz="1300" dirty="0">
                <a:solidFill>
                  <a:srgbClr val="FFFFFF"/>
                </a:solidFill>
                <a:latin typeface="Calibri"/>
                <a:cs typeface="Calibri"/>
              </a:rPr>
              <a:t>Final</a:t>
            </a:r>
            <a:r>
              <a:rPr sz="1300" spc="-50" dirty="0">
                <a:solidFill>
                  <a:srgbClr val="FFFFFF"/>
                </a:solidFill>
                <a:latin typeface="Calibri"/>
                <a:cs typeface="Calibri"/>
              </a:rPr>
              <a:t> </a:t>
            </a:r>
            <a:r>
              <a:rPr sz="1300" dirty="0">
                <a:solidFill>
                  <a:srgbClr val="FFFFFF"/>
                </a:solidFill>
                <a:latin typeface="Calibri"/>
                <a:cs typeface="Calibri"/>
              </a:rPr>
              <a:t>draft</a:t>
            </a:r>
            <a:r>
              <a:rPr sz="1300" spc="-55" dirty="0">
                <a:solidFill>
                  <a:srgbClr val="FFFFFF"/>
                </a:solidFill>
                <a:latin typeface="Calibri"/>
                <a:cs typeface="Calibri"/>
              </a:rPr>
              <a:t> </a:t>
            </a:r>
            <a:r>
              <a:rPr sz="1300" spc="-10" dirty="0">
                <a:solidFill>
                  <a:srgbClr val="FFFFFF"/>
                </a:solidFill>
                <a:latin typeface="Calibri"/>
                <a:cs typeface="Calibri"/>
              </a:rPr>
              <a:t>narrative completed</a:t>
            </a:r>
            <a:endParaRPr sz="1300">
              <a:latin typeface="Calibri"/>
              <a:cs typeface="Calibri"/>
            </a:endParaRPr>
          </a:p>
        </p:txBody>
      </p:sp>
      <p:sp>
        <p:nvSpPr>
          <p:cNvPr id="57" name="object 57">
            <a:extLst>
              <a:ext uri="{C183D7F6-B498-43B3-948B-1728B52AA6E4}">
                <adec:decorative xmlns:adec="http://schemas.microsoft.com/office/drawing/2017/decorative" val="1"/>
              </a:ext>
            </a:extLst>
          </p:cNvPr>
          <p:cNvSpPr txBox="1"/>
          <p:nvPr/>
        </p:nvSpPr>
        <p:spPr>
          <a:xfrm>
            <a:off x="459738" y="6383210"/>
            <a:ext cx="89535" cy="152400"/>
          </a:xfrm>
          <a:prstGeom prst="rect">
            <a:avLst/>
          </a:prstGeom>
        </p:spPr>
        <p:txBody>
          <a:bodyPr vert="horz" wrap="square" lIns="0" tIns="0" rIns="0" bIns="0" rtlCol="0">
            <a:spAutoFit/>
          </a:bodyPr>
          <a:lstStyle/>
          <a:p>
            <a:pPr marL="12700">
              <a:lnSpc>
                <a:spcPts val="1045"/>
              </a:lnSpc>
            </a:pPr>
            <a:r>
              <a:rPr sz="1000" b="1" spc="-50" dirty="0">
                <a:solidFill>
                  <a:srgbClr val="45454C"/>
                </a:solidFill>
                <a:latin typeface="Calibri"/>
                <a:cs typeface="Calibri"/>
              </a:rPr>
              <a:t>6</a:t>
            </a:r>
            <a:endParaRPr sz="1000">
              <a:latin typeface="Calibri"/>
              <a:cs typeface="Calibri"/>
            </a:endParaRPr>
          </a:p>
        </p:txBody>
      </p:sp>
      <p:sp>
        <p:nvSpPr>
          <p:cNvPr id="56" name="object 56">
            <a:extLst>
              <a:ext uri="{C183D7F6-B498-43B3-948B-1728B52AA6E4}">
                <adec:decorative xmlns:adec="http://schemas.microsoft.com/office/drawing/2017/decorative" val="1"/>
              </a:ext>
            </a:extLst>
          </p:cNvPr>
          <p:cNvSpPr txBox="1">
            <a:spLocks noGrp="1"/>
          </p:cNvSpPr>
          <p:nvPr>
            <p:ph type="title"/>
          </p:nvPr>
        </p:nvSpPr>
        <p:spPr>
          <a:prstGeom prst="rect">
            <a:avLst/>
          </a:prstGeom>
        </p:spPr>
        <p:txBody>
          <a:bodyPr vert="horz" wrap="square" lIns="0" tIns="192531" rIns="0" bIns="0" rtlCol="0">
            <a:spAutoFit/>
          </a:bodyPr>
          <a:lstStyle/>
          <a:p>
            <a:pPr algn="ctr">
              <a:lnSpc>
                <a:spcPct val="100000"/>
              </a:lnSpc>
              <a:spcBef>
                <a:spcPts val="100"/>
              </a:spcBef>
            </a:pPr>
            <a:r>
              <a:rPr sz="3600" spc="200" dirty="0"/>
              <a:t>Process</a:t>
            </a:r>
            <a:r>
              <a:rPr sz="3600" spc="60" dirty="0"/>
              <a:t> </a:t>
            </a:r>
            <a:r>
              <a:rPr sz="3600" spc="240" dirty="0"/>
              <a:t>for</a:t>
            </a:r>
            <a:r>
              <a:rPr sz="3600" spc="65" dirty="0"/>
              <a:t> </a:t>
            </a:r>
            <a:r>
              <a:rPr sz="3600" dirty="0"/>
              <a:t>ESSA</a:t>
            </a:r>
            <a:r>
              <a:rPr sz="3600" spc="75" dirty="0"/>
              <a:t> </a:t>
            </a:r>
            <a:r>
              <a:rPr sz="3600" spc="65" dirty="0"/>
              <a:t>State</a:t>
            </a:r>
            <a:r>
              <a:rPr sz="3600" spc="80" dirty="0"/>
              <a:t> </a:t>
            </a:r>
            <a:r>
              <a:rPr sz="3600" spc="155" dirty="0"/>
              <a:t>Plan</a:t>
            </a:r>
            <a:endParaRPr sz="3600" dirty="0"/>
          </a:p>
          <a:p>
            <a:pPr algn="ctr">
              <a:lnSpc>
                <a:spcPct val="100000"/>
              </a:lnSpc>
            </a:pPr>
            <a:r>
              <a:rPr sz="3600" spc="250" dirty="0"/>
              <a:t>Development:</a:t>
            </a:r>
            <a:r>
              <a:rPr sz="3600" spc="120" dirty="0"/>
              <a:t> </a:t>
            </a:r>
            <a:r>
              <a:rPr sz="3600" spc="100" dirty="0"/>
              <a:t>Standards</a:t>
            </a:r>
            <a:r>
              <a:rPr sz="3600" spc="155" dirty="0"/>
              <a:t> </a:t>
            </a:r>
            <a:r>
              <a:rPr sz="3600" spc="200" dirty="0"/>
              <a:t>Section</a:t>
            </a:r>
            <a:endParaRPr sz="36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2" name="object 2" descr="Time and tasks of spoke committee meetings."/>
          <p:cNvPicPr/>
          <p:nvPr/>
        </p:nvPicPr>
        <p:blipFill>
          <a:blip r:embed="rId3" cstate="print"/>
          <a:stretch>
            <a:fillRect/>
          </a:stretch>
        </p:blipFill>
        <p:spPr>
          <a:xfrm>
            <a:off x="0" y="0"/>
            <a:ext cx="9143999" cy="6857999"/>
          </a:xfrm>
          <a:prstGeom prst="rect">
            <a:avLst/>
          </a:prstGeom>
        </p:spPr>
      </p:pic>
      <p:sp>
        <p:nvSpPr>
          <p:cNvPr id="3" name="object 3"/>
          <p:cNvSpPr txBox="1">
            <a:spLocks noGrp="1"/>
          </p:cNvSpPr>
          <p:nvPr>
            <p:ph type="title"/>
          </p:nvPr>
        </p:nvSpPr>
        <p:spPr>
          <a:xfrm>
            <a:off x="1045251" y="197735"/>
            <a:ext cx="7026909" cy="756920"/>
          </a:xfrm>
          <a:prstGeom prst="rect">
            <a:avLst/>
          </a:prstGeom>
        </p:spPr>
        <p:txBody>
          <a:bodyPr vert="horz" wrap="square" lIns="0" tIns="12700" rIns="0" bIns="0" rtlCol="0">
            <a:spAutoFit/>
          </a:bodyPr>
          <a:lstStyle/>
          <a:p>
            <a:pPr marL="376555" marR="5080" indent="-364490">
              <a:lnSpc>
                <a:spcPct val="100000"/>
              </a:lnSpc>
              <a:spcBef>
                <a:spcPts val="100"/>
              </a:spcBef>
            </a:pPr>
            <a:r>
              <a:rPr sz="2400" spc="254" dirty="0"/>
              <a:t>How</a:t>
            </a:r>
            <a:r>
              <a:rPr sz="2400" spc="220" dirty="0"/>
              <a:t> </a:t>
            </a:r>
            <a:r>
              <a:rPr sz="2400" spc="135" dirty="0"/>
              <a:t>and</a:t>
            </a:r>
            <a:r>
              <a:rPr sz="2400" spc="240" dirty="0"/>
              <a:t> </a:t>
            </a:r>
            <a:r>
              <a:rPr sz="2400" spc="215" dirty="0"/>
              <a:t>When</a:t>
            </a:r>
            <a:r>
              <a:rPr sz="2400" spc="225" dirty="0"/>
              <a:t> </a:t>
            </a:r>
            <a:r>
              <a:rPr sz="2400" spc="165" dirty="0"/>
              <a:t>Will</a:t>
            </a:r>
            <a:r>
              <a:rPr sz="2400" spc="215" dirty="0"/>
              <a:t> </a:t>
            </a:r>
            <a:r>
              <a:rPr sz="2400" spc="145" dirty="0"/>
              <a:t>the</a:t>
            </a:r>
            <a:r>
              <a:rPr sz="2400" spc="225" dirty="0"/>
              <a:t> </a:t>
            </a:r>
            <a:r>
              <a:rPr sz="2400" spc="130" dirty="0"/>
              <a:t>Standards</a:t>
            </a:r>
            <a:r>
              <a:rPr sz="2400" spc="195" dirty="0"/>
              <a:t> </a:t>
            </a:r>
            <a:r>
              <a:rPr sz="2400" spc="130" dirty="0"/>
              <a:t>Spoke </a:t>
            </a:r>
            <a:r>
              <a:rPr sz="2400" spc="235" dirty="0"/>
              <a:t>Committee</a:t>
            </a:r>
            <a:r>
              <a:rPr sz="2400" spc="225" dirty="0"/>
              <a:t> </a:t>
            </a:r>
            <a:r>
              <a:rPr sz="2400" spc="220" dirty="0"/>
              <a:t>Meetings</a:t>
            </a:r>
            <a:r>
              <a:rPr sz="2400" spc="225" dirty="0"/>
              <a:t> </a:t>
            </a:r>
            <a:r>
              <a:rPr sz="2400" spc="50" dirty="0"/>
              <a:t>Be</a:t>
            </a:r>
            <a:r>
              <a:rPr sz="2400" spc="240" dirty="0"/>
              <a:t> </a:t>
            </a:r>
            <a:r>
              <a:rPr sz="2400" spc="175" dirty="0"/>
              <a:t>Conducted?</a:t>
            </a:r>
            <a:endParaRPr sz="2400" dirty="0"/>
          </a:p>
        </p:txBody>
      </p:sp>
      <p:sp>
        <p:nvSpPr>
          <p:cNvPr id="5" name="object 5"/>
          <p:cNvSpPr txBox="1"/>
          <p:nvPr/>
        </p:nvSpPr>
        <p:spPr>
          <a:xfrm>
            <a:off x="505457" y="6478904"/>
            <a:ext cx="83820" cy="139700"/>
          </a:xfrm>
          <a:prstGeom prst="rect">
            <a:avLst/>
          </a:prstGeom>
        </p:spPr>
        <p:txBody>
          <a:bodyPr vert="horz" wrap="square" lIns="0" tIns="0" rIns="0" bIns="0" rtlCol="0">
            <a:spAutoFit/>
          </a:bodyPr>
          <a:lstStyle/>
          <a:p>
            <a:pPr marL="12700">
              <a:lnSpc>
                <a:spcPts val="955"/>
              </a:lnSpc>
            </a:pPr>
            <a:r>
              <a:rPr sz="900" b="1" spc="-50" dirty="0">
                <a:solidFill>
                  <a:srgbClr val="45454C"/>
                </a:solidFill>
                <a:latin typeface="Calibri"/>
                <a:cs typeface="Calibri"/>
              </a:rPr>
              <a:t>7</a:t>
            </a:r>
            <a:endParaRPr sz="900">
              <a:latin typeface="Calibri"/>
              <a:cs typeface="Calibri"/>
            </a:endParaRPr>
          </a:p>
        </p:txBody>
      </p:sp>
      <p:graphicFrame>
        <p:nvGraphicFramePr>
          <p:cNvPr id="4" name="object 4"/>
          <p:cNvGraphicFramePr>
            <a:graphicFrameLocks noGrp="1"/>
          </p:cNvGraphicFramePr>
          <p:nvPr>
            <p:extLst>
              <p:ext uri="{D42A27DB-BD31-4B8C-83A1-F6EECF244321}">
                <p14:modId xmlns:p14="http://schemas.microsoft.com/office/powerpoint/2010/main" val="2466448932"/>
              </p:ext>
            </p:extLst>
          </p:nvPr>
        </p:nvGraphicFramePr>
        <p:xfrm>
          <a:off x="100330" y="1245235"/>
          <a:ext cx="8900159" cy="4888230"/>
        </p:xfrm>
        <a:graphic>
          <a:graphicData uri="http://schemas.openxmlformats.org/drawingml/2006/table">
            <a:tbl>
              <a:tblPr firstRow="1" bandRow="1">
                <a:tableStyleId>{2D5ABB26-0587-4C30-8999-92F81FD0307C}</a:tableStyleId>
              </a:tblPr>
              <a:tblGrid>
                <a:gridCol w="2743200">
                  <a:extLst>
                    <a:ext uri="{9D8B030D-6E8A-4147-A177-3AD203B41FA5}">
                      <a16:colId xmlns:a16="http://schemas.microsoft.com/office/drawing/2014/main" val="20000"/>
                    </a:ext>
                  </a:extLst>
                </a:gridCol>
                <a:gridCol w="6156959">
                  <a:extLst>
                    <a:ext uri="{9D8B030D-6E8A-4147-A177-3AD203B41FA5}">
                      <a16:colId xmlns:a16="http://schemas.microsoft.com/office/drawing/2014/main" val="20001"/>
                    </a:ext>
                  </a:extLst>
                </a:gridCol>
              </a:tblGrid>
              <a:tr h="370205">
                <a:tc>
                  <a:txBody>
                    <a:bodyPr/>
                    <a:lstStyle/>
                    <a:p>
                      <a:pPr algn="ctr">
                        <a:lnSpc>
                          <a:spcPct val="100000"/>
                        </a:lnSpc>
                        <a:spcBef>
                          <a:spcPts val="240"/>
                        </a:spcBef>
                      </a:pPr>
                      <a:r>
                        <a:rPr sz="1800" b="1" spc="-10" dirty="0">
                          <a:solidFill>
                            <a:srgbClr val="FFFFFF"/>
                          </a:solidFill>
                          <a:latin typeface="Calibri"/>
                          <a:cs typeface="Calibri"/>
                        </a:rPr>
                        <a:t>Timeline</a:t>
                      </a:r>
                      <a:endParaRPr sz="1800">
                        <a:latin typeface="Calibri"/>
                        <a:cs typeface="Calibri"/>
                      </a:endParaRPr>
                    </a:p>
                  </a:txBody>
                  <a:tcPr marL="0" marR="0" marT="30480" marB="0">
                    <a:lnL w="12700">
                      <a:solidFill>
                        <a:srgbClr val="FFFFFF"/>
                      </a:solidFill>
                      <a:prstDash val="solid"/>
                    </a:lnL>
                    <a:lnR w="12700">
                      <a:solidFill>
                        <a:srgbClr val="FFFFFF"/>
                      </a:solidFill>
                      <a:prstDash val="solid"/>
                    </a:lnR>
                    <a:lnT w="12700">
                      <a:solidFill>
                        <a:srgbClr val="FFFFFF"/>
                      </a:solidFill>
                      <a:prstDash val="solid"/>
                    </a:lnT>
                    <a:lnB w="38100">
                      <a:solidFill>
                        <a:srgbClr val="FFFFFF"/>
                      </a:solidFill>
                      <a:prstDash val="solid"/>
                    </a:lnB>
                    <a:solidFill>
                      <a:srgbClr val="488BC9"/>
                    </a:solidFill>
                  </a:tcPr>
                </a:tc>
                <a:tc>
                  <a:txBody>
                    <a:bodyPr/>
                    <a:lstStyle/>
                    <a:p>
                      <a:pPr algn="ctr">
                        <a:lnSpc>
                          <a:spcPct val="100000"/>
                        </a:lnSpc>
                        <a:spcBef>
                          <a:spcPts val="240"/>
                        </a:spcBef>
                      </a:pPr>
                      <a:r>
                        <a:rPr sz="1800" b="1" spc="-10" dirty="0">
                          <a:solidFill>
                            <a:srgbClr val="FFFFFF"/>
                          </a:solidFill>
                          <a:latin typeface="Calibri"/>
                          <a:cs typeface="Calibri"/>
                        </a:rPr>
                        <a:t>Tasks</a:t>
                      </a:r>
                      <a:endParaRPr sz="1800">
                        <a:latin typeface="Calibri"/>
                        <a:cs typeface="Calibri"/>
                      </a:endParaRPr>
                    </a:p>
                  </a:txBody>
                  <a:tcPr marL="0" marR="0" marT="30480" marB="0">
                    <a:lnL w="12700">
                      <a:solidFill>
                        <a:srgbClr val="FFFFFF"/>
                      </a:solidFill>
                      <a:prstDash val="solid"/>
                    </a:lnL>
                    <a:lnR w="12700">
                      <a:solidFill>
                        <a:srgbClr val="FFFFFF"/>
                      </a:solidFill>
                      <a:prstDash val="solid"/>
                    </a:lnR>
                    <a:lnT w="12700">
                      <a:solidFill>
                        <a:srgbClr val="FFFFFF"/>
                      </a:solidFill>
                      <a:prstDash val="solid"/>
                    </a:lnT>
                    <a:lnB w="38100">
                      <a:solidFill>
                        <a:srgbClr val="FFFFFF"/>
                      </a:solidFill>
                      <a:prstDash val="solid"/>
                    </a:lnB>
                    <a:solidFill>
                      <a:srgbClr val="488BC9"/>
                    </a:solidFill>
                  </a:tcPr>
                </a:tc>
                <a:extLst>
                  <a:ext uri="{0D108BD9-81ED-4DB2-BD59-A6C34878D82A}">
                    <a16:rowId xmlns:a16="http://schemas.microsoft.com/office/drawing/2014/main" val="10000"/>
                  </a:ext>
                </a:extLst>
              </a:tr>
              <a:tr h="370205">
                <a:tc>
                  <a:txBody>
                    <a:bodyPr/>
                    <a:lstStyle/>
                    <a:p>
                      <a:pPr marL="91440">
                        <a:lnSpc>
                          <a:spcPct val="100000"/>
                        </a:lnSpc>
                        <a:spcBef>
                          <a:spcPts val="240"/>
                        </a:spcBef>
                      </a:pPr>
                      <a:r>
                        <a:rPr sz="1800" dirty="0">
                          <a:solidFill>
                            <a:srgbClr val="5C6670"/>
                          </a:solidFill>
                          <a:latin typeface="Calibri"/>
                          <a:cs typeface="Calibri"/>
                        </a:rPr>
                        <a:t>August</a:t>
                      </a:r>
                      <a:r>
                        <a:rPr sz="1800" spc="-35" dirty="0">
                          <a:solidFill>
                            <a:srgbClr val="5C6670"/>
                          </a:solidFill>
                          <a:latin typeface="Calibri"/>
                          <a:cs typeface="Calibri"/>
                        </a:rPr>
                        <a:t> </a:t>
                      </a:r>
                      <a:r>
                        <a:rPr sz="1800" dirty="0">
                          <a:solidFill>
                            <a:srgbClr val="5C6670"/>
                          </a:solidFill>
                          <a:latin typeface="Calibri"/>
                          <a:cs typeface="Calibri"/>
                        </a:rPr>
                        <a:t>18,</a:t>
                      </a:r>
                      <a:r>
                        <a:rPr sz="1800" spc="-25" dirty="0">
                          <a:solidFill>
                            <a:srgbClr val="5C6670"/>
                          </a:solidFill>
                          <a:latin typeface="Calibri"/>
                          <a:cs typeface="Calibri"/>
                        </a:rPr>
                        <a:t> </a:t>
                      </a:r>
                      <a:r>
                        <a:rPr sz="1800" dirty="0">
                          <a:solidFill>
                            <a:srgbClr val="5C6670"/>
                          </a:solidFill>
                          <a:latin typeface="Calibri"/>
                          <a:cs typeface="Calibri"/>
                        </a:rPr>
                        <a:t>3:30</a:t>
                      </a:r>
                      <a:r>
                        <a:rPr sz="1800" spc="-25" dirty="0">
                          <a:solidFill>
                            <a:srgbClr val="5C6670"/>
                          </a:solidFill>
                          <a:latin typeface="Calibri"/>
                          <a:cs typeface="Calibri"/>
                        </a:rPr>
                        <a:t> </a:t>
                      </a:r>
                      <a:r>
                        <a:rPr sz="1800" dirty="0">
                          <a:solidFill>
                            <a:srgbClr val="5C6670"/>
                          </a:solidFill>
                          <a:latin typeface="Calibri"/>
                          <a:cs typeface="Calibri"/>
                        </a:rPr>
                        <a:t>–</a:t>
                      </a:r>
                      <a:r>
                        <a:rPr sz="1800" spc="-25" dirty="0">
                          <a:solidFill>
                            <a:srgbClr val="5C6670"/>
                          </a:solidFill>
                          <a:latin typeface="Calibri"/>
                          <a:cs typeface="Calibri"/>
                        </a:rPr>
                        <a:t> </a:t>
                      </a:r>
                      <a:r>
                        <a:rPr sz="1800" spc="-20" dirty="0">
                          <a:solidFill>
                            <a:srgbClr val="5C6670"/>
                          </a:solidFill>
                          <a:latin typeface="Calibri"/>
                          <a:cs typeface="Calibri"/>
                        </a:rPr>
                        <a:t>4:30</a:t>
                      </a:r>
                      <a:endParaRPr sz="1800">
                        <a:latin typeface="Calibri"/>
                        <a:cs typeface="Calibri"/>
                      </a:endParaRPr>
                    </a:p>
                  </a:txBody>
                  <a:tcPr marL="0" marR="0" marT="30480" marB="0">
                    <a:lnL w="12700">
                      <a:solidFill>
                        <a:srgbClr val="FFFFFF"/>
                      </a:solidFill>
                      <a:prstDash val="solid"/>
                    </a:lnL>
                    <a:lnR w="12700">
                      <a:solidFill>
                        <a:srgbClr val="FFFFFF"/>
                      </a:solidFill>
                      <a:prstDash val="solid"/>
                    </a:lnR>
                    <a:lnT w="38100">
                      <a:solidFill>
                        <a:srgbClr val="FFFFFF"/>
                      </a:solidFill>
                      <a:prstDash val="solid"/>
                    </a:lnT>
                    <a:lnB w="12700">
                      <a:solidFill>
                        <a:srgbClr val="FFFFFF"/>
                      </a:solidFill>
                      <a:prstDash val="solid"/>
                    </a:lnB>
                    <a:solidFill>
                      <a:srgbClr val="CFDAEB"/>
                    </a:solidFill>
                  </a:tcPr>
                </a:tc>
                <a:tc>
                  <a:txBody>
                    <a:bodyPr/>
                    <a:lstStyle/>
                    <a:p>
                      <a:pPr marL="91440">
                        <a:lnSpc>
                          <a:spcPct val="100000"/>
                        </a:lnSpc>
                        <a:spcBef>
                          <a:spcPts val="240"/>
                        </a:spcBef>
                      </a:pPr>
                      <a:r>
                        <a:rPr sz="1800" spc="-10" dirty="0">
                          <a:solidFill>
                            <a:srgbClr val="5C6670"/>
                          </a:solidFill>
                          <a:latin typeface="Calibri"/>
                          <a:cs typeface="Calibri"/>
                        </a:rPr>
                        <a:t>Informational</a:t>
                      </a:r>
                      <a:r>
                        <a:rPr sz="1800" spc="-60" dirty="0">
                          <a:solidFill>
                            <a:srgbClr val="5C6670"/>
                          </a:solidFill>
                          <a:latin typeface="Calibri"/>
                          <a:cs typeface="Calibri"/>
                        </a:rPr>
                        <a:t> </a:t>
                      </a:r>
                      <a:r>
                        <a:rPr sz="1800" dirty="0">
                          <a:solidFill>
                            <a:srgbClr val="5C6670"/>
                          </a:solidFill>
                          <a:latin typeface="Calibri"/>
                          <a:cs typeface="Calibri"/>
                        </a:rPr>
                        <a:t>webinar</a:t>
                      </a:r>
                      <a:r>
                        <a:rPr sz="1800" spc="-50" dirty="0">
                          <a:solidFill>
                            <a:srgbClr val="5C6670"/>
                          </a:solidFill>
                          <a:latin typeface="Calibri"/>
                          <a:cs typeface="Calibri"/>
                        </a:rPr>
                        <a:t> </a:t>
                      </a:r>
                      <a:r>
                        <a:rPr sz="1800" dirty="0">
                          <a:solidFill>
                            <a:srgbClr val="5C6670"/>
                          </a:solidFill>
                          <a:latin typeface="Calibri"/>
                          <a:cs typeface="Calibri"/>
                        </a:rPr>
                        <a:t>about</a:t>
                      </a:r>
                      <a:r>
                        <a:rPr sz="1800" spc="-55" dirty="0">
                          <a:solidFill>
                            <a:srgbClr val="5C6670"/>
                          </a:solidFill>
                          <a:latin typeface="Calibri"/>
                          <a:cs typeface="Calibri"/>
                        </a:rPr>
                        <a:t> </a:t>
                      </a:r>
                      <a:r>
                        <a:rPr sz="1800" dirty="0">
                          <a:solidFill>
                            <a:srgbClr val="5C6670"/>
                          </a:solidFill>
                          <a:latin typeface="Calibri"/>
                          <a:cs typeface="Calibri"/>
                        </a:rPr>
                        <a:t>the</a:t>
                      </a:r>
                      <a:r>
                        <a:rPr sz="1800" spc="-40" dirty="0">
                          <a:solidFill>
                            <a:srgbClr val="5C6670"/>
                          </a:solidFill>
                          <a:latin typeface="Calibri"/>
                          <a:cs typeface="Calibri"/>
                        </a:rPr>
                        <a:t> </a:t>
                      </a:r>
                      <a:r>
                        <a:rPr sz="1800" dirty="0">
                          <a:solidFill>
                            <a:srgbClr val="5C6670"/>
                          </a:solidFill>
                          <a:latin typeface="Calibri"/>
                          <a:cs typeface="Calibri"/>
                        </a:rPr>
                        <a:t>Standards</a:t>
                      </a:r>
                      <a:r>
                        <a:rPr sz="1800" spc="-50" dirty="0">
                          <a:solidFill>
                            <a:srgbClr val="5C6670"/>
                          </a:solidFill>
                          <a:latin typeface="Calibri"/>
                          <a:cs typeface="Calibri"/>
                        </a:rPr>
                        <a:t> </a:t>
                      </a:r>
                      <a:r>
                        <a:rPr sz="1800" dirty="0">
                          <a:solidFill>
                            <a:srgbClr val="5C6670"/>
                          </a:solidFill>
                          <a:latin typeface="Calibri"/>
                          <a:cs typeface="Calibri"/>
                        </a:rPr>
                        <a:t>Spoke</a:t>
                      </a:r>
                      <a:r>
                        <a:rPr sz="1800" spc="-50" dirty="0">
                          <a:solidFill>
                            <a:srgbClr val="5C6670"/>
                          </a:solidFill>
                          <a:latin typeface="Calibri"/>
                          <a:cs typeface="Calibri"/>
                        </a:rPr>
                        <a:t> </a:t>
                      </a:r>
                      <a:r>
                        <a:rPr sz="1800" spc="-10" dirty="0">
                          <a:solidFill>
                            <a:srgbClr val="5C6670"/>
                          </a:solidFill>
                          <a:latin typeface="Calibri"/>
                          <a:cs typeface="Calibri"/>
                        </a:rPr>
                        <a:t>Committee</a:t>
                      </a:r>
                      <a:endParaRPr sz="1800">
                        <a:latin typeface="Calibri"/>
                        <a:cs typeface="Calibri"/>
                      </a:endParaRPr>
                    </a:p>
                  </a:txBody>
                  <a:tcPr marL="0" marR="0" marT="30480" marB="0">
                    <a:lnL w="12700">
                      <a:solidFill>
                        <a:srgbClr val="FFFFFF"/>
                      </a:solidFill>
                      <a:prstDash val="solid"/>
                    </a:lnL>
                    <a:lnR w="12700">
                      <a:solidFill>
                        <a:srgbClr val="FFFFFF"/>
                      </a:solidFill>
                      <a:prstDash val="solid"/>
                    </a:lnR>
                    <a:lnT w="38100">
                      <a:solidFill>
                        <a:srgbClr val="FFFFFF"/>
                      </a:solidFill>
                      <a:prstDash val="solid"/>
                    </a:lnT>
                    <a:lnB w="12700">
                      <a:solidFill>
                        <a:srgbClr val="FFFFFF"/>
                      </a:solidFill>
                      <a:prstDash val="solid"/>
                    </a:lnB>
                    <a:solidFill>
                      <a:srgbClr val="CFDAEB"/>
                    </a:solidFill>
                  </a:tcPr>
                </a:tc>
                <a:extLst>
                  <a:ext uri="{0D108BD9-81ED-4DB2-BD59-A6C34878D82A}">
                    <a16:rowId xmlns:a16="http://schemas.microsoft.com/office/drawing/2014/main" val="10001"/>
                  </a:ext>
                </a:extLst>
              </a:tr>
              <a:tr h="370205">
                <a:tc>
                  <a:txBody>
                    <a:bodyPr/>
                    <a:lstStyle/>
                    <a:p>
                      <a:pPr marL="91440">
                        <a:lnSpc>
                          <a:spcPct val="100000"/>
                        </a:lnSpc>
                        <a:spcBef>
                          <a:spcPts val="240"/>
                        </a:spcBef>
                      </a:pPr>
                      <a:r>
                        <a:rPr sz="1800" dirty="0">
                          <a:solidFill>
                            <a:srgbClr val="5C6670"/>
                          </a:solidFill>
                          <a:latin typeface="Calibri"/>
                          <a:cs typeface="Calibri"/>
                        </a:rPr>
                        <a:t>August</a:t>
                      </a:r>
                      <a:r>
                        <a:rPr sz="1800" spc="-65" dirty="0">
                          <a:solidFill>
                            <a:srgbClr val="5C6670"/>
                          </a:solidFill>
                          <a:latin typeface="Calibri"/>
                          <a:cs typeface="Calibri"/>
                        </a:rPr>
                        <a:t> </a:t>
                      </a:r>
                      <a:r>
                        <a:rPr sz="1800" spc="-25" dirty="0">
                          <a:solidFill>
                            <a:srgbClr val="5C6670"/>
                          </a:solidFill>
                          <a:latin typeface="Calibri"/>
                          <a:cs typeface="Calibri"/>
                        </a:rPr>
                        <a:t>22</a:t>
                      </a:r>
                      <a:endParaRPr sz="1800">
                        <a:latin typeface="Calibri"/>
                        <a:cs typeface="Calibri"/>
                      </a:endParaRPr>
                    </a:p>
                  </a:txBody>
                  <a:tcPr marL="0" marR="0" marT="3048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EF5"/>
                    </a:solidFill>
                  </a:tcPr>
                </a:tc>
                <a:tc>
                  <a:txBody>
                    <a:bodyPr/>
                    <a:lstStyle/>
                    <a:p>
                      <a:pPr marL="91440">
                        <a:lnSpc>
                          <a:spcPct val="100000"/>
                        </a:lnSpc>
                        <a:spcBef>
                          <a:spcPts val="240"/>
                        </a:spcBef>
                      </a:pPr>
                      <a:r>
                        <a:rPr sz="1800" spc="-10" dirty="0">
                          <a:solidFill>
                            <a:srgbClr val="5C6670"/>
                          </a:solidFill>
                          <a:latin typeface="Calibri"/>
                          <a:cs typeface="Calibri"/>
                        </a:rPr>
                        <a:t>Sign-</a:t>
                      </a:r>
                      <a:r>
                        <a:rPr sz="1800" dirty="0">
                          <a:solidFill>
                            <a:srgbClr val="5C6670"/>
                          </a:solidFill>
                          <a:latin typeface="Calibri"/>
                          <a:cs typeface="Calibri"/>
                        </a:rPr>
                        <a:t>up</a:t>
                      </a:r>
                      <a:r>
                        <a:rPr sz="1800" spc="-25" dirty="0">
                          <a:solidFill>
                            <a:srgbClr val="5C6670"/>
                          </a:solidFill>
                          <a:latin typeface="Calibri"/>
                          <a:cs typeface="Calibri"/>
                        </a:rPr>
                        <a:t> </a:t>
                      </a:r>
                      <a:r>
                        <a:rPr sz="1800" dirty="0">
                          <a:solidFill>
                            <a:srgbClr val="5C6670"/>
                          </a:solidFill>
                          <a:latin typeface="Calibri"/>
                          <a:cs typeface="Calibri"/>
                        </a:rPr>
                        <a:t>deadline</a:t>
                      </a:r>
                      <a:r>
                        <a:rPr sz="1800" spc="-30" dirty="0">
                          <a:solidFill>
                            <a:srgbClr val="5C6670"/>
                          </a:solidFill>
                          <a:latin typeface="Calibri"/>
                          <a:cs typeface="Calibri"/>
                        </a:rPr>
                        <a:t> </a:t>
                      </a:r>
                      <a:r>
                        <a:rPr sz="1800" dirty="0">
                          <a:solidFill>
                            <a:srgbClr val="5C6670"/>
                          </a:solidFill>
                          <a:latin typeface="Calibri"/>
                          <a:cs typeface="Calibri"/>
                        </a:rPr>
                        <a:t>for</a:t>
                      </a:r>
                      <a:r>
                        <a:rPr sz="1800" spc="-40" dirty="0">
                          <a:solidFill>
                            <a:srgbClr val="5C6670"/>
                          </a:solidFill>
                          <a:latin typeface="Calibri"/>
                          <a:cs typeface="Calibri"/>
                        </a:rPr>
                        <a:t> </a:t>
                      </a:r>
                      <a:r>
                        <a:rPr sz="1800" spc="-10" dirty="0">
                          <a:solidFill>
                            <a:srgbClr val="5C6670"/>
                          </a:solidFill>
                          <a:latin typeface="Calibri"/>
                          <a:cs typeface="Calibri"/>
                        </a:rPr>
                        <a:t>committee</a:t>
                      </a:r>
                      <a:endParaRPr sz="1800">
                        <a:latin typeface="Calibri"/>
                        <a:cs typeface="Calibri"/>
                      </a:endParaRPr>
                    </a:p>
                  </a:txBody>
                  <a:tcPr marL="0" marR="0" marT="3048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EF5"/>
                    </a:solidFill>
                  </a:tcPr>
                </a:tc>
                <a:extLst>
                  <a:ext uri="{0D108BD9-81ED-4DB2-BD59-A6C34878D82A}">
                    <a16:rowId xmlns:a16="http://schemas.microsoft.com/office/drawing/2014/main" val="10002"/>
                  </a:ext>
                </a:extLst>
              </a:tr>
              <a:tr h="914400">
                <a:tc>
                  <a:txBody>
                    <a:bodyPr/>
                    <a:lstStyle/>
                    <a:p>
                      <a:pPr marL="91440">
                        <a:lnSpc>
                          <a:spcPct val="100000"/>
                        </a:lnSpc>
                        <a:spcBef>
                          <a:spcPts val="235"/>
                        </a:spcBef>
                      </a:pPr>
                      <a:r>
                        <a:rPr sz="1800" dirty="0">
                          <a:solidFill>
                            <a:srgbClr val="5C6670"/>
                          </a:solidFill>
                          <a:latin typeface="Calibri"/>
                          <a:cs typeface="Calibri"/>
                        </a:rPr>
                        <a:t>August</a:t>
                      </a:r>
                      <a:r>
                        <a:rPr sz="1800" spc="-65" dirty="0">
                          <a:solidFill>
                            <a:srgbClr val="5C6670"/>
                          </a:solidFill>
                          <a:latin typeface="Calibri"/>
                          <a:cs typeface="Calibri"/>
                        </a:rPr>
                        <a:t> </a:t>
                      </a:r>
                      <a:r>
                        <a:rPr sz="1800" spc="-25" dirty="0">
                          <a:solidFill>
                            <a:srgbClr val="5C6670"/>
                          </a:solidFill>
                          <a:latin typeface="Calibri"/>
                          <a:cs typeface="Calibri"/>
                        </a:rPr>
                        <a:t>24</a:t>
                      </a:r>
                      <a:endParaRPr sz="1800">
                        <a:latin typeface="Calibri"/>
                        <a:cs typeface="Calibri"/>
                      </a:endParaRPr>
                    </a:p>
                  </a:txBody>
                  <a:tcPr marL="0" marR="0" marT="2984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CFDAEB"/>
                    </a:solidFill>
                  </a:tcPr>
                </a:tc>
                <a:tc>
                  <a:txBody>
                    <a:bodyPr/>
                    <a:lstStyle/>
                    <a:p>
                      <a:pPr marL="377825" marR="106045" indent="-287020">
                        <a:lnSpc>
                          <a:spcPct val="100000"/>
                        </a:lnSpc>
                        <a:spcBef>
                          <a:spcPts val="240"/>
                        </a:spcBef>
                        <a:buFont typeface="Arial"/>
                        <a:buChar char="•"/>
                        <a:tabLst>
                          <a:tab pos="377825" algn="l"/>
                        </a:tabLst>
                      </a:pPr>
                      <a:r>
                        <a:rPr sz="1800" dirty="0">
                          <a:solidFill>
                            <a:srgbClr val="5C6670"/>
                          </a:solidFill>
                          <a:latin typeface="Calibri"/>
                          <a:cs typeface="Calibri"/>
                        </a:rPr>
                        <a:t>Committee</a:t>
                      </a:r>
                      <a:r>
                        <a:rPr sz="1800" spc="-50" dirty="0">
                          <a:solidFill>
                            <a:srgbClr val="5C6670"/>
                          </a:solidFill>
                          <a:latin typeface="Calibri"/>
                          <a:cs typeface="Calibri"/>
                        </a:rPr>
                        <a:t> </a:t>
                      </a:r>
                      <a:r>
                        <a:rPr sz="1800" dirty="0">
                          <a:solidFill>
                            <a:srgbClr val="5C6670"/>
                          </a:solidFill>
                          <a:latin typeface="Calibri"/>
                          <a:cs typeface="Calibri"/>
                        </a:rPr>
                        <a:t>members</a:t>
                      </a:r>
                      <a:r>
                        <a:rPr sz="1800" spc="-60" dirty="0">
                          <a:solidFill>
                            <a:srgbClr val="5C6670"/>
                          </a:solidFill>
                          <a:latin typeface="Calibri"/>
                          <a:cs typeface="Calibri"/>
                        </a:rPr>
                        <a:t> </a:t>
                      </a:r>
                      <a:r>
                        <a:rPr sz="1800" dirty="0">
                          <a:solidFill>
                            <a:srgbClr val="5C6670"/>
                          </a:solidFill>
                          <a:latin typeface="Calibri"/>
                          <a:cs typeface="Calibri"/>
                        </a:rPr>
                        <a:t>are</a:t>
                      </a:r>
                      <a:r>
                        <a:rPr sz="1800" spc="-55" dirty="0">
                          <a:solidFill>
                            <a:srgbClr val="5C6670"/>
                          </a:solidFill>
                          <a:latin typeface="Calibri"/>
                          <a:cs typeface="Calibri"/>
                        </a:rPr>
                        <a:t> </a:t>
                      </a:r>
                      <a:r>
                        <a:rPr sz="1800" dirty="0">
                          <a:solidFill>
                            <a:srgbClr val="5C6670"/>
                          </a:solidFill>
                          <a:latin typeface="Calibri"/>
                          <a:cs typeface="Calibri"/>
                        </a:rPr>
                        <a:t>announced</a:t>
                      </a:r>
                      <a:r>
                        <a:rPr sz="1800" spc="-40" dirty="0">
                          <a:solidFill>
                            <a:srgbClr val="5C6670"/>
                          </a:solidFill>
                          <a:latin typeface="Calibri"/>
                          <a:cs typeface="Calibri"/>
                        </a:rPr>
                        <a:t> </a:t>
                      </a:r>
                      <a:r>
                        <a:rPr sz="1800" dirty="0">
                          <a:solidFill>
                            <a:srgbClr val="5C6670"/>
                          </a:solidFill>
                          <a:latin typeface="Calibri"/>
                          <a:cs typeface="Calibri"/>
                        </a:rPr>
                        <a:t>and</a:t>
                      </a:r>
                      <a:r>
                        <a:rPr sz="1800" spc="-50" dirty="0">
                          <a:solidFill>
                            <a:srgbClr val="5C6670"/>
                          </a:solidFill>
                          <a:latin typeface="Calibri"/>
                          <a:cs typeface="Calibri"/>
                        </a:rPr>
                        <a:t> </a:t>
                      </a:r>
                      <a:r>
                        <a:rPr sz="1800" dirty="0">
                          <a:solidFill>
                            <a:srgbClr val="5C6670"/>
                          </a:solidFill>
                          <a:latin typeface="Calibri"/>
                          <a:cs typeface="Calibri"/>
                        </a:rPr>
                        <a:t>added</a:t>
                      </a:r>
                      <a:r>
                        <a:rPr sz="1800" spc="-60" dirty="0">
                          <a:solidFill>
                            <a:srgbClr val="5C6670"/>
                          </a:solidFill>
                          <a:latin typeface="Calibri"/>
                          <a:cs typeface="Calibri"/>
                        </a:rPr>
                        <a:t> </a:t>
                      </a:r>
                      <a:r>
                        <a:rPr sz="1800" dirty="0">
                          <a:solidFill>
                            <a:srgbClr val="5C6670"/>
                          </a:solidFill>
                          <a:latin typeface="Calibri"/>
                          <a:cs typeface="Calibri"/>
                        </a:rPr>
                        <a:t>to</a:t>
                      </a:r>
                      <a:r>
                        <a:rPr sz="1800" spc="-55" dirty="0">
                          <a:solidFill>
                            <a:srgbClr val="5C6670"/>
                          </a:solidFill>
                          <a:latin typeface="Calibri"/>
                          <a:cs typeface="Calibri"/>
                        </a:rPr>
                        <a:t> </a:t>
                      </a:r>
                      <a:r>
                        <a:rPr sz="1800" spc="-10" dirty="0">
                          <a:solidFill>
                            <a:srgbClr val="5C6670"/>
                          </a:solidFill>
                          <a:latin typeface="Calibri"/>
                          <a:cs typeface="Calibri"/>
                        </a:rPr>
                        <a:t>standards </a:t>
                      </a:r>
                      <a:r>
                        <a:rPr sz="1800" dirty="0">
                          <a:solidFill>
                            <a:srgbClr val="5C6670"/>
                          </a:solidFill>
                          <a:latin typeface="Calibri"/>
                          <a:cs typeface="Calibri"/>
                        </a:rPr>
                        <a:t>spoke</a:t>
                      </a:r>
                      <a:r>
                        <a:rPr sz="1800" spc="-65" dirty="0">
                          <a:solidFill>
                            <a:srgbClr val="5C6670"/>
                          </a:solidFill>
                          <a:latin typeface="Calibri"/>
                          <a:cs typeface="Calibri"/>
                        </a:rPr>
                        <a:t> </a:t>
                      </a:r>
                      <a:r>
                        <a:rPr sz="1800" spc="-10" dirty="0">
                          <a:solidFill>
                            <a:srgbClr val="5C6670"/>
                          </a:solidFill>
                          <a:latin typeface="Calibri"/>
                          <a:cs typeface="Calibri"/>
                        </a:rPr>
                        <a:t>committee</a:t>
                      </a:r>
                      <a:r>
                        <a:rPr sz="1800" spc="-50" dirty="0">
                          <a:solidFill>
                            <a:srgbClr val="5C6670"/>
                          </a:solidFill>
                          <a:latin typeface="Calibri"/>
                          <a:cs typeface="Calibri"/>
                        </a:rPr>
                        <a:t> </a:t>
                      </a:r>
                      <a:r>
                        <a:rPr sz="1800" spc="-10" dirty="0">
                          <a:solidFill>
                            <a:srgbClr val="5C6670"/>
                          </a:solidFill>
                          <a:latin typeface="Calibri"/>
                          <a:cs typeface="Calibri"/>
                        </a:rPr>
                        <a:t>webpage</a:t>
                      </a:r>
                      <a:endParaRPr sz="1800">
                        <a:latin typeface="Calibri"/>
                        <a:cs typeface="Calibri"/>
                      </a:endParaRPr>
                    </a:p>
                    <a:p>
                      <a:pPr marL="377825" indent="-287020">
                        <a:lnSpc>
                          <a:spcPct val="100000"/>
                        </a:lnSpc>
                        <a:buFont typeface="Arial"/>
                        <a:buChar char="•"/>
                        <a:tabLst>
                          <a:tab pos="377825" algn="l"/>
                        </a:tabLst>
                      </a:pPr>
                      <a:r>
                        <a:rPr sz="1800" dirty="0">
                          <a:solidFill>
                            <a:srgbClr val="5C6670"/>
                          </a:solidFill>
                          <a:latin typeface="Calibri"/>
                          <a:cs typeface="Calibri"/>
                        </a:rPr>
                        <a:t>Committee</a:t>
                      </a:r>
                      <a:r>
                        <a:rPr sz="1800" spc="-60" dirty="0">
                          <a:solidFill>
                            <a:srgbClr val="5C6670"/>
                          </a:solidFill>
                          <a:latin typeface="Calibri"/>
                          <a:cs typeface="Calibri"/>
                        </a:rPr>
                        <a:t> </a:t>
                      </a:r>
                      <a:r>
                        <a:rPr sz="1800" dirty="0">
                          <a:solidFill>
                            <a:srgbClr val="5C6670"/>
                          </a:solidFill>
                          <a:latin typeface="Calibri"/>
                          <a:cs typeface="Calibri"/>
                        </a:rPr>
                        <a:t>members</a:t>
                      </a:r>
                      <a:r>
                        <a:rPr sz="1800" spc="-65" dirty="0">
                          <a:solidFill>
                            <a:srgbClr val="5C6670"/>
                          </a:solidFill>
                          <a:latin typeface="Calibri"/>
                          <a:cs typeface="Calibri"/>
                        </a:rPr>
                        <a:t> </a:t>
                      </a:r>
                      <a:r>
                        <a:rPr sz="1800" dirty="0">
                          <a:solidFill>
                            <a:srgbClr val="5C6670"/>
                          </a:solidFill>
                          <a:latin typeface="Calibri"/>
                          <a:cs typeface="Calibri"/>
                        </a:rPr>
                        <a:t>have</a:t>
                      </a:r>
                      <a:r>
                        <a:rPr sz="1800" spc="-80" dirty="0">
                          <a:solidFill>
                            <a:srgbClr val="5C6670"/>
                          </a:solidFill>
                          <a:latin typeface="Calibri"/>
                          <a:cs typeface="Calibri"/>
                        </a:rPr>
                        <a:t> </a:t>
                      </a:r>
                      <a:r>
                        <a:rPr sz="1800" dirty="0">
                          <a:solidFill>
                            <a:srgbClr val="5C6670"/>
                          </a:solidFill>
                          <a:latin typeface="Calibri"/>
                          <a:cs typeface="Calibri"/>
                        </a:rPr>
                        <a:t>access</a:t>
                      </a:r>
                      <a:r>
                        <a:rPr sz="1800" spc="-65" dirty="0">
                          <a:solidFill>
                            <a:srgbClr val="5C6670"/>
                          </a:solidFill>
                          <a:latin typeface="Calibri"/>
                          <a:cs typeface="Calibri"/>
                        </a:rPr>
                        <a:t> </a:t>
                      </a:r>
                      <a:r>
                        <a:rPr sz="1800" dirty="0">
                          <a:solidFill>
                            <a:srgbClr val="5C6670"/>
                          </a:solidFill>
                          <a:latin typeface="Calibri"/>
                          <a:cs typeface="Calibri"/>
                        </a:rPr>
                        <a:t>to</a:t>
                      </a:r>
                      <a:r>
                        <a:rPr sz="1800" spc="-75" dirty="0">
                          <a:solidFill>
                            <a:srgbClr val="5C6670"/>
                          </a:solidFill>
                          <a:latin typeface="Calibri"/>
                          <a:cs typeface="Calibri"/>
                        </a:rPr>
                        <a:t> </a:t>
                      </a:r>
                      <a:r>
                        <a:rPr sz="1800" dirty="0">
                          <a:solidFill>
                            <a:srgbClr val="5C6670"/>
                          </a:solidFill>
                          <a:latin typeface="Calibri"/>
                          <a:cs typeface="Calibri"/>
                        </a:rPr>
                        <a:t>draft</a:t>
                      </a:r>
                      <a:r>
                        <a:rPr sz="1800" spc="-65" dirty="0">
                          <a:solidFill>
                            <a:srgbClr val="5C6670"/>
                          </a:solidFill>
                          <a:latin typeface="Calibri"/>
                          <a:cs typeface="Calibri"/>
                        </a:rPr>
                        <a:t> </a:t>
                      </a:r>
                      <a:r>
                        <a:rPr sz="1800" spc="-10" dirty="0">
                          <a:solidFill>
                            <a:srgbClr val="5C6670"/>
                          </a:solidFill>
                          <a:latin typeface="Calibri"/>
                          <a:cs typeface="Calibri"/>
                        </a:rPr>
                        <a:t>outline</a:t>
                      </a:r>
                      <a:endParaRPr sz="1800">
                        <a:latin typeface="Calibri"/>
                        <a:cs typeface="Calibri"/>
                      </a:endParaRPr>
                    </a:p>
                  </a:txBody>
                  <a:tcPr marL="0" marR="0" marT="3048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CFDAEB"/>
                    </a:solidFill>
                  </a:tcPr>
                </a:tc>
                <a:extLst>
                  <a:ext uri="{0D108BD9-81ED-4DB2-BD59-A6C34878D82A}">
                    <a16:rowId xmlns:a16="http://schemas.microsoft.com/office/drawing/2014/main" val="10003"/>
                  </a:ext>
                </a:extLst>
              </a:tr>
              <a:tr h="640080">
                <a:tc>
                  <a:txBody>
                    <a:bodyPr/>
                    <a:lstStyle/>
                    <a:p>
                      <a:pPr marL="90805">
                        <a:lnSpc>
                          <a:spcPct val="100000"/>
                        </a:lnSpc>
                        <a:spcBef>
                          <a:spcPts val="240"/>
                        </a:spcBef>
                      </a:pPr>
                      <a:r>
                        <a:rPr sz="1800" dirty="0">
                          <a:solidFill>
                            <a:srgbClr val="5C6670"/>
                          </a:solidFill>
                          <a:latin typeface="Calibri"/>
                          <a:cs typeface="Calibri"/>
                        </a:rPr>
                        <a:t>August</a:t>
                      </a:r>
                      <a:r>
                        <a:rPr sz="1800" spc="-35" dirty="0">
                          <a:solidFill>
                            <a:srgbClr val="5C6670"/>
                          </a:solidFill>
                          <a:latin typeface="Calibri"/>
                          <a:cs typeface="Calibri"/>
                        </a:rPr>
                        <a:t> </a:t>
                      </a:r>
                      <a:r>
                        <a:rPr sz="1800" dirty="0">
                          <a:solidFill>
                            <a:srgbClr val="5C6670"/>
                          </a:solidFill>
                          <a:latin typeface="Calibri"/>
                          <a:cs typeface="Calibri"/>
                        </a:rPr>
                        <a:t>29;</a:t>
                      </a:r>
                      <a:r>
                        <a:rPr sz="1800" spc="-20" dirty="0">
                          <a:solidFill>
                            <a:srgbClr val="5C6670"/>
                          </a:solidFill>
                          <a:latin typeface="Calibri"/>
                          <a:cs typeface="Calibri"/>
                        </a:rPr>
                        <a:t> </a:t>
                      </a:r>
                      <a:r>
                        <a:rPr sz="1800" dirty="0">
                          <a:solidFill>
                            <a:srgbClr val="5C6670"/>
                          </a:solidFill>
                          <a:latin typeface="Calibri"/>
                          <a:cs typeface="Calibri"/>
                        </a:rPr>
                        <a:t>3:30</a:t>
                      </a:r>
                      <a:r>
                        <a:rPr sz="1800" spc="-25" dirty="0">
                          <a:solidFill>
                            <a:srgbClr val="5C6670"/>
                          </a:solidFill>
                          <a:latin typeface="Calibri"/>
                          <a:cs typeface="Calibri"/>
                        </a:rPr>
                        <a:t> </a:t>
                      </a:r>
                      <a:r>
                        <a:rPr sz="1800" dirty="0">
                          <a:solidFill>
                            <a:srgbClr val="5C6670"/>
                          </a:solidFill>
                          <a:latin typeface="Calibri"/>
                          <a:cs typeface="Calibri"/>
                        </a:rPr>
                        <a:t>–</a:t>
                      </a:r>
                      <a:r>
                        <a:rPr sz="1800" spc="-25" dirty="0">
                          <a:solidFill>
                            <a:srgbClr val="5C6670"/>
                          </a:solidFill>
                          <a:latin typeface="Calibri"/>
                          <a:cs typeface="Calibri"/>
                        </a:rPr>
                        <a:t> </a:t>
                      </a:r>
                      <a:r>
                        <a:rPr sz="1800" spc="-20" dirty="0">
                          <a:solidFill>
                            <a:srgbClr val="5C6670"/>
                          </a:solidFill>
                          <a:latin typeface="Calibri"/>
                          <a:cs typeface="Calibri"/>
                        </a:rPr>
                        <a:t>4:30</a:t>
                      </a:r>
                      <a:endParaRPr sz="1800">
                        <a:latin typeface="Calibri"/>
                        <a:cs typeface="Calibri"/>
                      </a:endParaRPr>
                    </a:p>
                  </a:txBody>
                  <a:tcPr marL="0" marR="0" marT="3048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EF5"/>
                    </a:solidFill>
                  </a:tcPr>
                </a:tc>
                <a:tc>
                  <a:txBody>
                    <a:bodyPr/>
                    <a:lstStyle/>
                    <a:p>
                      <a:pPr marL="90805" marR="209550">
                        <a:lnSpc>
                          <a:spcPct val="100000"/>
                        </a:lnSpc>
                        <a:spcBef>
                          <a:spcPts val="240"/>
                        </a:spcBef>
                      </a:pPr>
                      <a:r>
                        <a:rPr sz="1800" dirty="0">
                          <a:solidFill>
                            <a:srgbClr val="5C6670"/>
                          </a:solidFill>
                          <a:latin typeface="Calibri"/>
                          <a:cs typeface="Calibri"/>
                        </a:rPr>
                        <a:t>Virtual</a:t>
                      </a:r>
                      <a:r>
                        <a:rPr sz="1800" spc="-35" dirty="0">
                          <a:solidFill>
                            <a:srgbClr val="5C6670"/>
                          </a:solidFill>
                          <a:latin typeface="Calibri"/>
                          <a:cs typeface="Calibri"/>
                        </a:rPr>
                        <a:t> </a:t>
                      </a:r>
                      <a:r>
                        <a:rPr sz="1800" spc="-10" dirty="0">
                          <a:solidFill>
                            <a:srgbClr val="5C6670"/>
                          </a:solidFill>
                          <a:latin typeface="Calibri"/>
                          <a:cs typeface="Calibri"/>
                        </a:rPr>
                        <a:t>committee</a:t>
                      </a:r>
                      <a:r>
                        <a:rPr sz="1800" spc="-35" dirty="0">
                          <a:solidFill>
                            <a:srgbClr val="5C6670"/>
                          </a:solidFill>
                          <a:latin typeface="Calibri"/>
                          <a:cs typeface="Calibri"/>
                        </a:rPr>
                        <a:t> </a:t>
                      </a:r>
                      <a:r>
                        <a:rPr sz="1800" dirty="0">
                          <a:solidFill>
                            <a:srgbClr val="5C6670"/>
                          </a:solidFill>
                          <a:latin typeface="Calibri"/>
                          <a:cs typeface="Calibri"/>
                        </a:rPr>
                        <a:t>meeting</a:t>
                      </a:r>
                      <a:r>
                        <a:rPr sz="1800" spc="-45" dirty="0">
                          <a:solidFill>
                            <a:srgbClr val="5C6670"/>
                          </a:solidFill>
                          <a:latin typeface="Calibri"/>
                          <a:cs typeface="Calibri"/>
                        </a:rPr>
                        <a:t> </a:t>
                      </a:r>
                      <a:r>
                        <a:rPr sz="1800" dirty="0">
                          <a:solidFill>
                            <a:srgbClr val="5C6670"/>
                          </a:solidFill>
                          <a:latin typeface="Calibri"/>
                          <a:cs typeface="Calibri"/>
                        </a:rPr>
                        <a:t>to</a:t>
                      </a:r>
                      <a:r>
                        <a:rPr sz="1800" spc="-40" dirty="0">
                          <a:solidFill>
                            <a:srgbClr val="5C6670"/>
                          </a:solidFill>
                          <a:latin typeface="Calibri"/>
                          <a:cs typeface="Calibri"/>
                        </a:rPr>
                        <a:t> </a:t>
                      </a:r>
                      <a:r>
                        <a:rPr sz="1800" dirty="0">
                          <a:solidFill>
                            <a:srgbClr val="5C6670"/>
                          </a:solidFill>
                          <a:latin typeface="Calibri"/>
                          <a:cs typeface="Calibri"/>
                        </a:rPr>
                        <a:t>discuss</a:t>
                      </a:r>
                      <a:r>
                        <a:rPr sz="1800" spc="-55" dirty="0">
                          <a:solidFill>
                            <a:srgbClr val="5C6670"/>
                          </a:solidFill>
                          <a:latin typeface="Calibri"/>
                          <a:cs typeface="Calibri"/>
                        </a:rPr>
                        <a:t> </a:t>
                      </a:r>
                      <a:r>
                        <a:rPr sz="1800" dirty="0">
                          <a:solidFill>
                            <a:srgbClr val="5C6670"/>
                          </a:solidFill>
                          <a:latin typeface="Calibri"/>
                          <a:cs typeface="Calibri"/>
                        </a:rPr>
                        <a:t>questions</a:t>
                      </a:r>
                      <a:r>
                        <a:rPr sz="1800" spc="-35" dirty="0">
                          <a:solidFill>
                            <a:srgbClr val="5C6670"/>
                          </a:solidFill>
                          <a:latin typeface="Calibri"/>
                          <a:cs typeface="Calibri"/>
                        </a:rPr>
                        <a:t> </a:t>
                      </a:r>
                      <a:r>
                        <a:rPr sz="1800" spc="-10" dirty="0">
                          <a:solidFill>
                            <a:srgbClr val="5C6670"/>
                          </a:solidFill>
                          <a:latin typeface="Calibri"/>
                          <a:cs typeface="Calibri"/>
                        </a:rPr>
                        <a:t>regarding</a:t>
                      </a:r>
                      <a:r>
                        <a:rPr sz="1800" spc="-35" dirty="0">
                          <a:solidFill>
                            <a:srgbClr val="5C6670"/>
                          </a:solidFill>
                          <a:latin typeface="Calibri"/>
                          <a:cs typeface="Calibri"/>
                        </a:rPr>
                        <a:t> </a:t>
                      </a:r>
                      <a:r>
                        <a:rPr sz="1800" spc="-10" dirty="0">
                          <a:solidFill>
                            <a:srgbClr val="5C6670"/>
                          </a:solidFill>
                          <a:latin typeface="Calibri"/>
                          <a:cs typeface="Calibri"/>
                        </a:rPr>
                        <a:t>draft outline</a:t>
                      </a:r>
                      <a:endParaRPr sz="1800">
                        <a:latin typeface="Calibri"/>
                        <a:cs typeface="Calibri"/>
                      </a:endParaRPr>
                    </a:p>
                  </a:txBody>
                  <a:tcPr marL="0" marR="0" marT="3048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EF5"/>
                    </a:solidFill>
                  </a:tcPr>
                </a:tc>
                <a:extLst>
                  <a:ext uri="{0D108BD9-81ED-4DB2-BD59-A6C34878D82A}">
                    <a16:rowId xmlns:a16="http://schemas.microsoft.com/office/drawing/2014/main" val="10004"/>
                  </a:ext>
                </a:extLst>
              </a:tr>
              <a:tr h="370205">
                <a:tc>
                  <a:txBody>
                    <a:bodyPr/>
                    <a:lstStyle/>
                    <a:p>
                      <a:pPr marL="90805">
                        <a:lnSpc>
                          <a:spcPct val="100000"/>
                        </a:lnSpc>
                        <a:spcBef>
                          <a:spcPts val="240"/>
                        </a:spcBef>
                      </a:pPr>
                      <a:r>
                        <a:rPr sz="1800" spc="-10" dirty="0">
                          <a:solidFill>
                            <a:srgbClr val="5C6670"/>
                          </a:solidFill>
                          <a:latin typeface="Calibri"/>
                          <a:cs typeface="Calibri"/>
                        </a:rPr>
                        <a:t>September</a:t>
                      </a:r>
                      <a:r>
                        <a:rPr sz="1800" spc="-15" dirty="0">
                          <a:solidFill>
                            <a:srgbClr val="5C6670"/>
                          </a:solidFill>
                          <a:latin typeface="Calibri"/>
                          <a:cs typeface="Calibri"/>
                        </a:rPr>
                        <a:t> </a:t>
                      </a:r>
                      <a:r>
                        <a:rPr sz="1800" spc="-50" dirty="0">
                          <a:solidFill>
                            <a:srgbClr val="5C6670"/>
                          </a:solidFill>
                          <a:latin typeface="Calibri"/>
                          <a:cs typeface="Calibri"/>
                        </a:rPr>
                        <a:t>1</a:t>
                      </a:r>
                      <a:endParaRPr sz="1800">
                        <a:latin typeface="Calibri"/>
                        <a:cs typeface="Calibri"/>
                      </a:endParaRPr>
                    </a:p>
                  </a:txBody>
                  <a:tcPr marL="0" marR="0" marT="3048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CFDAEB"/>
                    </a:solidFill>
                  </a:tcPr>
                </a:tc>
                <a:tc>
                  <a:txBody>
                    <a:bodyPr/>
                    <a:lstStyle/>
                    <a:p>
                      <a:pPr marL="90805">
                        <a:lnSpc>
                          <a:spcPct val="100000"/>
                        </a:lnSpc>
                        <a:spcBef>
                          <a:spcPts val="240"/>
                        </a:spcBef>
                      </a:pPr>
                      <a:r>
                        <a:rPr sz="1800" dirty="0">
                          <a:solidFill>
                            <a:srgbClr val="5C6670"/>
                          </a:solidFill>
                          <a:latin typeface="Calibri"/>
                          <a:cs typeface="Calibri"/>
                        </a:rPr>
                        <a:t>Input</a:t>
                      </a:r>
                      <a:r>
                        <a:rPr sz="1800" spc="-50" dirty="0">
                          <a:solidFill>
                            <a:srgbClr val="5C6670"/>
                          </a:solidFill>
                          <a:latin typeface="Calibri"/>
                          <a:cs typeface="Calibri"/>
                        </a:rPr>
                        <a:t> </a:t>
                      </a:r>
                      <a:r>
                        <a:rPr sz="1800" dirty="0">
                          <a:solidFill>
                            <a:srgbClr val="5C6670"/>
                          </a:solidFill>
                          <a:latin typeface="Calibri"/>
                          <a:cs typeface="Calibri"/>
                        </a:rPr>
                        <a:t>due</a:t>
                      </a:r>
                      <a:r>
                        <a:rPr sz="1800" spc="-30" dirty="0">
                          <a:solidFill>
                            <a:srgbClr val="5C6670"/>
                          </a:solidFill>
                          <a:latin typeface="Calibri"/>
                          <a:cs typeface="Calibri"/>
                        </a:rPr>
                        <a:t> </a:t>
                      </a:r>
                      <a:r>
                        <a:rPr sz="1800" dirty="0">
                          <a:solidFill>
                            <a:srgbClr val="5C6670"/>
                          </a:solidFill>
                          <a:latin typeface="Calibri"/>
                          <a:cs typeface="Calibri"/>
                        </a:rPr>
                        <a:t>for</a:t>
                      </a:r>
                      <a:r>
                        <a:rPr sz="1800" spc="-50" dirty="0">
                          <a:solidFill>
                            <a:srgbClr val="5C6670"/>
                          </a:solidFill>
                          <a:latin typeface="Calibri"/>
                          <a:cs typeface="Calibri"/>
                        </a:rPr>
                        <a:t> </a:t>
                      </a:r>
                      <a:r>
                        <a:rPr sz="1800" dirty="0">
                          <a:solidFill>
                            <a:srgbClr val="5C6670"/>
                          </a:solidFill>
                          <a:latin typeface="Calibri"/>
                          <a:cs typeface="Calibri"/>
                        </a:rPr>
                        <a:t>section</a:t>
                      </a:r>
                      <a:r>
                        <a:rPr sz="1800" spc="-30" dirty="0">
                          <a:solidFill>
                            <a:srgbClr val="5C6670"/>
                          </a:solidFill>
                          <a:latin typeface="Calibri"/>
                          <a:cs typeface="Calibri"/>
                        </a:rPr>
                        <a:t> </a:t>
                      </a:r>
                      <a:r>
                        <a:rPr sz="1800" spc="-10" dirty="0">
                          <a:solidFill>
                            <a:srgbClr val="5C6670"/>
                          </a:solidFill>
                          <a:latin typeface="Calibri"/>
                          <a:cs typeface="Calibri"/>
                        </a:rPr>
                        <a:t>outline</a:t>
                      </a:r>
                      <a:endParaRPr sz="1800">
                        <a:latin typeface="Calibri"/>
                        <a:cs typeface="Calibri"/>
                      </a:endParaRPr>
                    </a:p>
                  </a:txBody>
                  <a:tcPr marL="0" marR="0" marT="3048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CFDAEB"/>
                    </a:solidFill>
                  </a:tcPr>
                </a:tc>
                <a:extLst>
                  <a:ext uri="{0D108BD9-81ED-4DB2-BD59-A6C34878D82A}">
                    <a16:rowId xmlns:a16="http://schemas.microsoft.com/office/drawing/2014/main" val="10005"/>
                  </a:ext>
                </a:extLst>
              </a:tr>
              <a:tr h="370205">
                <a:tc>
                  <a:txBody>
                    <a:bodyPr/>
                    <a:lstStyle/>
                    <a:p>
                      <a:pPr marL="90805">
                        <a:lnSpc>
                          <a:spcPct val="100000"/>
                        </a:lnSpc>
                        <a:spcBef>
                          <a:spcPts val="240"/>
                        </a:spcBef>
                      </a:pPr>
                      <a:r>
                        <a:rPr sz="1800" dirty="0">
                          <a:solidFill>
                            <a:srgbClr val="5C6670"/>
                          </a:solidFill>
                          <a:latin typeface="Calibri"/>
                          <a:cs typeface="Calibri"/>
                        </a:rPr>
                        <a:t>September</a:t>
                      </a:r>
                      <a:r>
                        <a:rPr sz="1800" spc="-35" dirty="0">
                          <a:solidFill>
                            <a:srgbClr val="5C6670"/>
                          </a:solidFill>
                          <a:latin typeface="Calibri"/>
                          <a:cs typeface="Calibri"/>
                        </a:rPr>
                        <a:t> </a:t>
                      </a:r>
                      <a:r>
                        <a:rPr sz="1800" dirty="0">
                          <a:solidFill>
                            <a:srgbClr val="5C6670"/>
                          </a:solidFill>
                          <a:latin typeface="Calibri"/>
                          <a:cs typeface="Calibri"/>
                        </a:rPr>
                        <a:t>8;</a:t>
                      </a:r>
                      <a:r>
                        <a:rPr sz="1800" spc="-25" dirty="0">
                          <a:solidFill>
                            <a:srgbClr val="5C6670"/>
                          </a:solidFill>
                          <a:latin typeface="Calibri"/>
                          <a:cs typeface="Calibri"/>
                        </a:rPr>
                        <a:t> </a:t>
                      </a:r>
                      <a:r>
                        <a:rPr sz="1800" dirty="0">
                          <a:solidFill>
                            <a:srgbClr val="5C6670"/>
                          </a:solidFill>
                          <a:latin typeface="Calibri"/>
                          <a:cs typeface="Calibri"/>
                        </a:rPr>
                        <a:t>3:00</a:t>
                      </a:r>
                      <a:r>
                        <a:rPr sz="1800" spc="-25" dirty="0">
                          <a:solidFill>
                            <a:srgbClr val="5C6670"/>
                          </a:solidFill>
                          <a:latin typeface="Calibri"/>
                          <a:cs typeface="Calibri"/>
                        </a:rPr>
                        <a:t> </a:t>
                      </a:r>
                      <a:r>
                        <a:rPr sz="1800" dirty="0">
                          <a:solidFill>
                            <a:srgbClr val="5C6670"/>
                          </a:solidFill>
                          <a:latin typeface="Calibri"/>
                          <a:cs typeface="Calibri"/>
                        </a:rPr>
                        <a:t>–</a:t>
                      </a:r>
                      <a:r>
                        <a:rPr sz="1800" spc="-30" dirty="0">
                          <a:solidFill>
                            <a:srgbClr val="5C6670"/>
                          </a:solidFill>
                          <a:latin typeface="Calibri"/>
                          <a:cs typeface="Calibri"/>
                        </a:rPr>
                        <a:t> </a:t>
                      </a:r>
                      <a:r>
                        <a:rPr sz="1800" spc="-20" dirty="0">
                          <a:solidFill>
                            <a:srgbClr val="5C6670"/>
                          </a:solidFill>
                          <a:latin typeface="Calibri"/>
                          <a:cs typeface="Calibri"/>
                        </a:rPr>
                        <a:t>4:30</a:t>
                      </a:r>
                      <a:endParaRPr sz="1800">
                        <a:latin typeface="Calibri"/>
                        <a:cs typeface="Calibri"/>
                      </a:endParaRPr>
                    </a:p>
                  </a:txBody>
                  <a:tcPr marL="0" marR="0" marT="3048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EF5"/>
                    </a:solidFill>
                  </a:tcPr>
                </a:tc>
                <a:tc>
                  <a:txBody>
                    <a:bodyPr/>
                    <a:lstStyle/>
                    <a:p>
                      <a:pPr marL="90805">
                        <a:lnSpc>
                          <a:spcPct val="100000"/>
                        </a:lnSpc>
                        <a:spcBef>
                          <a:spcPts val="240"/>
                        </a:spcBef>
                      </a:pPr>
                      <a:r>
                        <a:rPr sz="1800" dirty="0">
                          <a:solidFill>
                            <a:srgbClr val="5C6670"/>
                          </a:solidFill>
                          <a:latin typeface="Calibri"/>
                          <a:cs typeface="Calibri"/>
                        </a:rPr>
                        <a:t>Virtual</a:t>
                      </a:r>
                      <a:r>
                        <a:rPr sz="1800" spc="-40" dirty="0">
                          <a:solidFill>
                            <a:srgbClr val="5C6670"/>
                          </a:solidFill>
                          <a:latin typeface="Calibri"/>
                          <a:cs typeface="Calibri"/>
                        </a:rPr>
                        <a:t> </a:t>
                      </a:r>
                      <a:r>
                        <a:rPr sz="1800" spc="-10" dirty="0">
                          <a:solidFill>
                            <a:srgbClr val="5C6670"/>
                          </a:solidFill>
                          <a:latin typeface="Calibri"/>
                          <a:cs typeface="Calibri"/>
                        </a:rPr>
                        <a:t>committee</a:t>
                      </a:r>
                      <a:r>
                        <a:rPr sz="1800" spc="-40" dirty="0">
                          <a:solidFill>
                            <a:srgbClr val="5C6670"/>
                          </a:solidFill>
                          <a:latin typeface="Calibri"/>
                          <a:cs typeface="Calibri"/>
                        </a:rPr>
                        <a:t> </a:t>
                      </a:r>
                      <a:r>
                        <a:rPr sz="1800" dirty="0">
                          <a:solidFill>
                            <a:srgbClr val="5C6670"/>
                          </a:solidFill>
                          <a:latin typeface="Calibri"/>
                          <a:cs typeface="Calibri"/>
                        </a:rPr>
                        <a:t>meeting</a:t>
                      </a:r>
                      <a:r>
                        <a:rPr sz="1800" spc="-50" dirty="0">
                          <a:solidFill>
                            <a:srgbClr val="5C6670"/>
                          </a:solidFill>
                          <a:latin typeface="Calibri"/>
                          <a:cs typeface="Calibri"/>
                        </a:rPr>
                        <a:t> </a:t>
                      </a:r>
                      <a:r>
                        <a:rPr sz="1800" dirty="0">
                          <a:solidFill>
                            <a:srgbClr val="5C6670"/>
                          </a:solidFill>
                          <a:latin typeface="Calibri"/>
                          <a:cs typeface="Calibri"/>
                        </a:rPr>
                        <a:t>to</a:t>
                      </a:r>
                      <a:r>
                        <a:rPr sz="1800" spc="-45" dirty="0">
                          <a:solidFill>
                            <a:srgbClr val="5C6670"/>
                          </a:solidFill>
                          <a:latin typeface="Calibri"/>
                          <a:cs typeface="Calibri"/>
                        </a:rPr>
                        <a:t> </a:t>
                      </a:r>
                      <a:r>
                        <a:rPr sz="1800" dirty="0">
                          <a:solidFill>
                            <a:srgbClr val="5C6670"/>
                          </a:solidFill>
                          <a:latin typeface="Calibri"/>
                          <a:cs typeface="Calibri"/>
                        </a:rPr>
                        <a:t>review</a:t>
                      </a:r>
                      <a:r>
                        <a:rPr sz="1800" spc="-55" dirty="0">
                          <a:solidFill>
                            <a:srgbClr val="5C6670"/>
                          </a:solidFill>
                          <a:latin typeface="Calibri"/>
                          <a:cs typeface="Calibri"/>
                        </a:rPr>
                        <a:t> </a:t>
                      </a:r>
                      <a:r>
                        <a:rPr sz="1800" dirty="0">
                          <a:solidFill>
                            <a:srgbClr val="5C6670"/>
                          </a:solidFill>
                          <a:latin typeface="Calibri"/>
                          <a:cs typeface="Calibri"/>
                        </a:rPr>
                        <a:t>draft</a:t>
                      </a:r>
                      <a:r>
                        <a:rPr sz="1800" spc="-55" dirty="0">
                          <a:solidFill>
                            <a:srgbClr val="5C6670"/>
                          </a:solidFill>
                          <a:latin typeface="Calibri"/>
                          <a:cs typeface="Calibri"/>
                        </a:rPr>
                        <a:t> </a:t>
                      </a:r>
                      <a:r>
                        <a:rPr sz="1800" spc="-10" dirty="0">
                          <a:solidFill>
                            <a:srgbClr val="5C6670"/>
                          </a:solidFill>
                          <a:latin typeface="Calibri"/>
                          <a:cs typeface="Calibri"/>
                        </a:rPr>
                        <a:t>outline</a:t>
                      </a:r>
                      <a:endParaRPr sz="1800">
                        <a:latin typeface="Calibri"/>
                        <a:cs typeface="Calibri"/>
                      </a:endParaRPr>
                    </a:p>
                  </a:txBody>
                  <a:tcPr marL="0" marR="0" marT="3048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EF5"/>
                    </a:solidFill>
                  </a:tcPr>
                </a:tc>
                <a:extLst>
                  <a:ext uri="{0D108BD9-81ED-4DB2-BD59-A6C34878D82A}">
                    <a16:rowId xmlns:a16="http://schemas.microsoft.com/office/drawing/2014/main" val="10006"/>
                  </a:ext>
                </a:extLst>
              </a:tr>
              <a:tr h="370840">
                <a:tc>
                  <a:txBody>
                    <a:bodyPr/>
                    <a:lstStyle/>
                    <a:p>
                      <a:pPr marL="90805">
                        <a:lnSpc>
                          <a:spcPct val="100000"/>
                        </a:lnSpc>
                        <a:spcBef>
                          <a:spcPts val="240"/>
                        </a:spcBef>
                      </a:pPr>
                      <a:r>
                        <a:rPr sz="1800" spc="-10" dirty="0">
                          <a:solidFill>
                            <a:srgbClr val="5C6670"/>
                          </a:solidFill>
                          <a:latin typeface="Calibri"/>
                          <a:cs typeface="Calibri"/>
                        </a:rPr>
                        <a:t>September</a:t>
                      </a:r>
                      <a:r>
                        <a:rPr sz="1800" spc="-15" dirty="0">
                          <a:solidFill>
                            <a:srgbClr val="5C6670"/>
                          </a:solidFill>
                          <a:latin typeface="Calibri"/>
                          <a:cs typeface="Calibri"/>
                        </a:rPr>
                        <a:t> </a:t>
                      </a:r>
                      <a:r>
                        <a:rPr sz="1800" spc="-25" dirty="0">
                          <a:solidFill>
                            <a:srgbClr val="5C6670"/>
                          </a:solidFill>
                          <a:latin typeface="Calibri"/>
                          <a:cs typeface="Calibri"/>
                        </a:rPr>
                        <a:t>15</a:t>
                      </a:r>
                      <a:endParaRPr sz="1800">
                        <a:latin typeface="Calibri"/>
                        <a:cs typeface="Calibri"/>
                      </a:endParaRPr>
                    </a:p>
                  </a:txBody>
                  <a:tcPr marL="0" marR="0" marT="3048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CFDAEB"/>
                    </a:solidFill>
                  </a:tcPr>
                </a:tc>
                <a:tc>
                  <a:txBody>
                    <a:bodyPr/>
                    <a:lstStyle/>
                    <a:p>
                      <a:pPr marL="90805">
                        <a:lnSpc>
                          <a:spcPct val="100000"/>
                        </a:lnSpc>
                        <a:spcBef>
                          <a:spcPts val="240"/>
                        </a:spcBef>
                      </a:pPr>
                      <a:r>
                        <a:rPr sz="1800" dirty="0">
                          <a:solidFill>
                            <a:srgbClr val="5C6670"/>
                          </a:solidFill>
                          <a:latin typeface="Calibri"/>
                          <a:cs typeface="Calibri"/>
                        </a:rPr>
                        <a:t>Committee</a:t>
                      </a:r>
                      <a:r>
                        <a:rPr sz="1800" spc="-45" dirty="0">
                          <a:solidFill>
                            <a:srgbClr val="5C6670"/>
                          </a:solidFill>
                          <a:latin typeface="Calibri"/>
                          <a:cs typeface="Calibri"/>
                        </a:rPr>
                        <a:t> </a:t>
                      </a:r>
                      <a:r>
                        <a:rPr sz="1800" dirty="0">
                          <a:solidFill>
                            <a:srgbClr val="5C6670"/>
                          </a:solidFill>
                          <a:latin typeface="Calibri"/>
                          <a:cs typeface="Calibri"/>
                        </a:rPr>
                        <a:t>members</a:t>
                      </a:r>
                      <a:r>
                        <a:rPr sz="1800" spc="-50" dirty="0">
                          <a:solidFill>
                            <a:srgbClr val="5C6670"/>
                          </a:solidFill>
                          <a:latin typeface="Calibri"/>
                          <a:cs typeface="Calibri"/>
                        </a:rPr>
                        <a:t> </a:t>
                      </a:r>
                      <a:r>
                        <a:rPr sz="1800" dirty="0">
                          <a:solidFill>
                            <a:srgbClr val="5C6670"/>
                          </a:solidFill>
                          <a:latin typeface="Calibri"/>
                          <a:cs typeface="Calibri"/>
                        </a:rPr>
                        <a:t>have</a:t>
                      </a:r>
                      <a:r>
                        <a:rPr sz="1800" spc="-65" dirty="0">
                          <a:solidFill>
                            <a:srgbClr val="5C6670"/>
                          </a:solidFill>
                          <a:latin typeface="Calibri"/>
                          <a:cs typeface="Calibri"/>
                        </a:rPr>
                        <a:t> </a:t>
                      </a:r>
                      <a:r>
                        <a:rPr sz="1800" dirty="0">
                          <a:solidFill>
                            <a:srgbClr val="5C6670"/>
                          </a:solidFill>
                          <a:latin typeface="Calibri"/>
                          <a:cs typeface="Calibri"/>
                        </a:rPr>
                        <a:t>access</a:t>
                      </a:r>
                      <a:r>
                        <a:rPr sz="1800" spc="-50" dirty="0">
                          <a:solidFill>
                            <a:srgbClr val="5C6670"/>
                          </a:solidFill>
                          <a:latin typeface="Calibri"/>
                          <a:cs typeface="Calibri"/>
                        </a:rPr>
                        <a:t> </a:t>
                      </a:r>
                      <a:r>
                        <a:rPr sz="1800" dirty="0">
                          <a:solidFill>
                            <a:srgbClr val="5C6670"/>
                          </a:solidFill>
                          <a:latin typeface="Calibri"/>
                          <a:cs typeface="Calibri"/>
                        </a:rPr>
                        <a:t>to</a:t>
                      </a:r>
                      <a:r>
                        <a:rPr sz="1800" spc="-50" dirty="0">
                          <a:solidFill>
                            <a:srgbClr val="5C6670"/>
                          </a:solidFill>
                          <a:latin typeface="Calibri"/>
                          <a:cs typeface="Calibri"/>
                        </a:rPr>
                        <a:t> </a:t>
                      </a:r>
                      <a:r>
                        <a:rPr sz="1800" dirty="0">
                          <a:solidFill>
                            <a:srgbClr val="5C6670"/>
                          </a:solidFill>
                          <a:latin typeface="Calibri"/>
                          <a:cs typeface="Calibri"/>
                        </a:rPr>
                        <a:t>the</a:t>
                      </a:r>
                      <a:r>
                        <a:rPr sz="1800" spc="-45" dirty="0">
                          <a:solidFill>
                            <a:srgbClr val="5C6670"/>
                          </a:solidFill>
                          <a:latin typeface="Calibri"/>
                          <a:cs typeface="Calibri"/>
                        </a:rPr>
                        <a:t> </a:t>
                      </a:r>
                      <a:r>
                        <a:rPr sz="1800" dirty="0">
                          <a:solidFill>
                            <a:srgbClr val="5C6670"/>
                          </a:solidFill>
                          <a:latin typeface="Calibri"/>
                          <a:cs typeface="Calibri"/>
                        </a:rPr>
                        <a:t>first</a:t>
                      </a:r>
                      <a:r>
                        <a:rPr sz="1800" spc="-60" dirty="0">
                          <a:solidFill>
                            <a:srgbClr val="5C6670"/>
                          </a:solidFill>
                          <a:latin typeface="Calibri"/>
                          <a:cs typeface="Calibri"/>
                        </a:rPr>
                        <a:t> </a:t>
                      </a:r>
                      <a:r>
                        <a:rPr sz="1800" dirty="0">
                          <a:solidFill>
                            <a:srgbClr val="5C6670"/>
                          </a:solidFill>
                          <a:latin typeface="Calibri"/>
                          <a:cs typeface="Calibri"/>
                        </a:rPr>
                        <a:t>draft</a:t>
                      </a:r>
                      <a:r>
                        <a:rPr sz="1800" spc="-50" dirty="0">
                          <a:solidFill>
                            <a:srgbClr val="5C6670"/>
                          </a:solidFill>
                          <a:latin typeface="Calibri"/>
                          <a:cs typeface="Calibri"/>
                        </a:rPr>
                        <a:t> </a:t>
                      </a:r>
                      <a:r>
                        <a:rPr sz="1800" dirty="0">
                          <a:solidFill>
                            <a:srgbClr val="5C6670"/>
                          </a:solidFill>
                          <a:latin typeface="Calibri"/>
                          <a:cs typeface="Calibri"/>
                        </a:rPr>
                        <a:t>of</a:t>
                      </a:r>
                      <a:r>
                        <a:rPr sz="1800" spc="-55" dirty="0">
                          <a:solidFill>
                            <a:srgbClr val="5C6670"/>
                          </a:solidFill>
                          <a:latin typeface="Calibri"/>
                          <a:cs typeface="Calibri"/>
                        </a:rPr>
                        <a:t> </a:t>
                      </a:r>
                      <a:r>
                        <a:rPr sz="1800" dirty="0">
                          <a:solidFill>
                            <a:srgbClr val="5C6670"/>
                          </a:solidFill>
                          <a:latin typeface="Calibri"/>
                          <a:cs typeface="Calibri"/>
                        </a:rPr>
                        <a:t>the</a:t>
                      </a:r>
                      <a:r>
                        <a:rPr sz="1800" spc="-40" dirty="0">
                          <a:solidFill>
                            <a:srgbClr val="5C6670"/>
                          </a:solidFill>
                          <a:latin typeface="Calibri"/>
                          <a:cs typeface="Calibri"/>
                        </a:rPr>
                        <a:t> </a:t>
                      </a:r>
                      <a:r>
                        <a:rPr sz="1800" spc="-10" dirty="0">
                          <a:solidFill>
                            <a:srgbClr val="5C6670"/>
                          </a:solidFill>
                          <a:latin typeface="Calibri"/>
                          <a:cs typeface="Calibri"/>
                        </a:rPr>
                        <a:t>section</a:t>
                      </a:r>
                      <a:endParaRPr sz="1800">
                        <a:latin typeface="Calibri"/>
                        <a:cs typeface="Calibri"/>
                      </a:endParaRPr>
                    </a:p>
                  </a:txBody>
                  <a:tcPr marL="0" marR="0" marT="3048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CFDAEB"/>
                    </a:solidFill>
                  </a:tcPr>
                </a:tc>
                <a:extLst>
                  <a:ext uri="{0D108BD9-81ED-4DB2-BD59-A6C34878D82A}">
                    <a16:rowId xmlns:a16="http://schemas.microsoft.com/office/drawing/2014/main" val="10007"/>
                  </a:ext>
                </a:extLst>
              </a:tr>
              <a:tr h="370205">
                <a:tc>
                  <a:txBody>
                    <a:bodyPr/>
                    <a:lstStyle/>
                    <a:p>
                      <a:pPr marL="90805">
                        <a:lnSpc>
                          <a:spcPct val="100000"/>
                        </a:lnSpc>
                        <a:spcBef>
                          <a:spcPts val="235"/>
                        </a:spcBef>
                      </a:pPr>
                      <a:r>
                        <a:rPr sz="1800" dirty="0">
                          <a:solidFill>
                            <a:srgbClr val="5C6670"/>
                          </a:solidFill>
                          <a:latin typeface="Calibri"/>
                          <a:cs typeface="Calibri"/>
                        </a:rPr>
                        <a:t>September</a:t>
                      </a:r>
                      <a:r>
                        <a:rPr sz="1800" spc="-35" dirty="0">
                          <a:solidFill>
                            <a:srgbClr val="5C6670"/>
                          </a:solidFill>
                          <a:latin typeface="Calibri"/>
                          <a:cs typeface="Calibri"/>
                        </a:rPr>
                        <a:t> </a:t>
                      </a:r>
                      <a:r>
                        <a:rPr sz="1800" dirty="0">
                          <a:solidFill>
                            <a:srgbClr val="5C6670"/>
                          </a:solidFill>
                          <a:latin typeface="Calibri"/>
                          <a:cs typeface="Calibri"/>
                        </a:rPr>
                        <a:t>22;</a:t>
                      </a:r>
                      <a:r>
                        <a:rPr sz="1800" spc="-30" dirty="0">
                          <a:solidFill>
                            <a:srgbClr val="5C6670"/>
                          </a:solidFill>
                          <a:latin typeface="Calibri"/>
                          <a:cs typeface="Calibri"/>
                        </a:rPr>
                        <a:t> </a:t>
                      </a:r>
                      <a:r>
                        <a:rPr sz="1800" dirty="0">
                          <a:solidFill>
                            <a:srgbClr val="5C6670"/>
                          </a:solidFill>
                          <a:latin typeface="Calibri"/>
                          <a:cs typeface="Calibri"/>
                        </a:rPr>
                        <a:t>3:00</a:t>
                      </a:r>
                      <a:r>
                        <a:rPr sz="1800" spc="-30" dirty="0">
                          <a:solidFill>
                            <a:srgbClr val="5C6670"/>
                          </a:solidFill>
                          <a:latin typeface="Calibri"/>
                          <a:cs typeface="Calibri"/>
                        </a:rPr>
                        <a:t> </a:t>
                      </a:r>
                      <a:r>
                        <a:rPr sz="1800" dirty="0">
                          <a:solidFill>
                            <a:srgbClr val="5C6670"/>
                          </a:solidFill>
                          <a:latin typeface="Calibri"/>
                          <a:cs typeface="Calibri"/>
                        </a:rPr>
                        <a:t>–</a:t>
                      </a:r>
                      <a:r>
                        <a:rPr sz="1800" spc="-30" dirty="0">
                          <a:solidFill>
                            <a:srgbClr val="5C6670"/>
                          </a:solidFill>
                          <a:latin typeface="Calibri"/>
                          <a:cs typeface="Calibri"/>
                        </a:rPr>
                        <a:t> </a:t>
                      </a:r>
                      <a:r>
                        <a:rPr sz="1800" spc="-20" dirty="0">
                          <a:solidFill>
                            <a:srgbClr val="5C6670"/>
                          </a:solidFill>
                          <a:latin typeface="Calibri"/>
                          <a:cs typeface="Calibri"/>
                        </a:rPr>
                        <a:t>4:30</a:t>
                      </a:r>
                      <a:endParaRPr sz="1800">
                        <a:latin typeface="Calibri"/>
                        <a:cs typeface="Calibri"/>
                      </a:endParaRPr>
                    </a:p>
                  </a:txBody>
                  <a:tcPr marL="0" marR="0" marT="2984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EF5"/>
                    </a:solidFill>
                  </a:tcPr>
                </a:tc>
                <a:tc>
                  <a:txBody>
                    <a:bodyPr/>
                    <a:lstStyle/>
                    <a:p>
                      <a:pPr marL="90805">
                        <a:lnSpc>
                          <a:spcPct val="100000"/>
                        </a:lnSpc>
                        <a:spcBef>
                          <a:spcPts val="235"/>
                        </a:spcBef>
                      </a:pPr>
                      <a:r>
                        <a:rPr sz="1800" dirty="0">
                          <a:solidFill>
                            <a:srgbClr val="5C6670"/>
                          </a:solidFill>
                          <a:latin typeface="Calibri"/>
                          <a:cs typeface="Calibri"/>
                        </a:rPr>
                        <a:t>Virtual</a:t>
                      </a:r>
                      <a:r>
                        <a:rPr sz="1800" spc="-30" dirty="0">
                          <a:solidFill>
                            <a:srgbClr val="5C6670"/>
                          </a:solidFill>
                          <a:latin typeface="Calibri"/>
                          <a:cs typeface="Calibri"/>
                        </a:rPr>
                        <a:t> </a:t>
                      </a:r>
                      <a:r>
                        <a:rPr sz="1800" spc="-10" dirty="0">
                          <a:solidFill>
                            <a:srgbClr val="5C6670"/>
                          </a:solidFill>
                          <a:latin typeface="Calibri"/>
                          <a:cs typeface="Calibri"/>
                        </a:rPr>
                        <a:t>committee</a:t>
                      </a:r>
                      <a:r>
                        <a:rPr sz="1800" spc="-30" dirty="0">
                          <a:solidFill>
                            <a:srgbClr val="5C6670"/>
                          </a:solidFill>
                          <a:latin typeface="Calibri"/>
                          <a:cs typeface="Calibri"/>
                        </a:rPr>
                        <a:t> </a:t>
                      </a:r>
                      <a:r>
                        <a:rPr sz="1800" dirty="0">
                          <a:solidFill>
                            <a:srgbClr val="5C6670"/>
                          </a:solidFill>
                          <a:latin typeface="Calibri"/>
                          <a:cs typeface="Calibri"/>
                        </a:rPr>
                        <a:t>meeting</a:t>
                      </a:r>
                      <a:r>
                        <a:rPr sz="1800" spc="-40" dirty="0">
                          <a:solidFill>
                            <a:srgbClr val="5C6670"/>
                          </a:solidFill>
                          <a:latin typeface="Calibri"/>
                          <a:cs typeface="Calibri"/>
                        </a:rPr>
                        <a:t> </a:t>
                      </a:r>
                      <a:r>
                        <a:rPr sz="1800" dirty="0">
                          <a:solidFill>
                            <a:srgbClr val="5C6670"/>
                          </a:solidFill>
                          <a:latin typeface="Calibri"/>
                          <a:cs typeface="Calibri"/>
                        </a:rPr>
                        <a:t>to</a:t>
                      </a:r>
                      <a:r>
                        <a:rPr sz="1800" spc="-35" dirty="0">
                          <a:solidFill>
                            <a:srgbClr val="5C6670"/>
                          </a:solidFill>
                          <a:latin typeface="Calibri"/>
                          <a:cs typeface="Calibri"/>
                        </a:rPr>
                        <a:t> </a:t>
                      </a:r>
                      <a:r>
                        <a:rPr sz="1800" dirty="0">
                          <a:solidFill>
                            <a:srgbClr val="5C6670"/>
                          </a:solidFill>
                          <a:latin typeface="Calibri"/>
                          <a:cs typeface="Calibri"/>
                        </a:rPr>
                        <a:t>review</a:t>
                      </a:r>
                      <a:r>
                        <a:rPr sz="1800" spc="-40" dirty="0">
                          <a:solidFill>
                            <a:srgbClr val="5C6670"/>
                          </a:solidFill>
                          <a:latin typeface="Calibri"/>
                          <a:cs typeface="Calibri"/>
                        </a:rPr>
                        <a:t> </a:t>
                      </a:r>
                      <a:r>
                        <a:rPr sz="1800" dirty="0">
                          <a:solidFill>
                            <a:srgbClr val="5C6670"/>
                          </a:solidFill>
                          <a:latin typeface="Calibri"/>
                          <a:cs typeface="Calibri"/>
                        </a:rPr>
                        <a:t>first</a:t>
                      </a:r>
                      <a:r>
                        <a:rPr sz="1800" spc="-40" dirty="0">
                          <a:solidFill>
                            <a:srgbClr val="5C6670"/>
                          </a:solidFill>
                          <a:latin typeface="Calibri"/>
                          <a:cs typeface="Calibri"/>
                        </a:rPr>
                        <a:t> </a:t>
                      </a:r>
                      <a:r>
                        <a:rPr sz="1800" dirty="0">
                          <a:solidFill>
                            <a:srgbClr val="5C6670"/>
                          </a:solidFill>
                          <a:latin typeface="Calibri"/>
                          <a:cs typeface="Calibri"/>
                        </a:rPr>
                        <a:t>draft</a:t>
                      </a:r>
                      <a:r>
                        <a:rPr sz="1800" spc="320" dirty="0">
                          <a:solidFill>
                            <a:srgbClr val="5C6670"/>
                          </a:solidFill>
                          <a:latin typeface="Calibri"/>
                          <a:cs typeface="Calibri"/>
                        </a:rPr>
                        <a:t> </a:t>
                      </a:r>
                      <a:r>
                        <a:rPr sz="1800" dirty="0">
                          <a:solidFill>
                            <a:srgbClr val="5C6670"/>
                          </a:solidFill>
                          <a:latin typeface="Calibri"/>
                          <a:cs typeface="Calibri"/>
                        </a:rPr>
                        <a:t>of</a:t>
                      </a:r>
                      <a:r>
                        <a:rPr sz="1800" spc="-30" dirty="0">
                          <a:solidFill>
                            <a:srgbClr val="5C6670"/>
                          </a:solidFill>
                          <a:latin typeface="Calibri"/>
                          <a:cs typeface="Calibri"/>
                        </a:rPr>
                        <a:t> </a:t>
                      </a:r>
                      <a:r>
                        <a:rPr sz="1800" dirty="0">
                          <a:solidFill>
                            <a:srgbClr val="5C6670"/>
                          </a:solidFill>
                          <a:latin typeface="Calibri"/>
                          <a:cs typeface="Calibri"/>
                        </a:rPr>
                        <a:t>the</a:t>
                      </a:r>
                      <a:r>
                        <a:rPr sz="1800" spc="-40" dirty="0">
                          <a:solidFill>
                            <a:srgbClr val="5C6670"/>
                          </a:solidFill>
                          <a:latin typeface="Calibri"/>
                          <a:cs typeface="Calibri"/>
                        </a:rPr>
                        <a:t> </a:t>
                      </a:r>
                      <a:r>
                        <a:rPr sz="1800" spc="-10" dirty="0">
                          <a:solidFill>
                            <a:srgbClr val="5C6670"/>
                          </a:solidFill>
                          <a:latin typeface="Calibri"/>
                          <a:cs typeface="Calibri"/>
                        </a:rPr>
                        <a:t>section</a:t>
                      </a:r>
                      <a:endParaRPr sz="1800">
                        <a:latin typeface="Calibri"/>
                        <a:cs typeface="Calibri"/>
                      </a:endParaRPr>
                    </a:p>
                  </a:txBody>
                  <a:tcPr marL="0" marR="0" marT="2984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EF5"/>
                    </a:solidFill>
                  </a:tcPr>
                </a:tc>
                <a:extLst>
                  <a:ext uri="{0D108BD9-81ED-4DB2-BD59-A6C34878D82A}">
                    <a16:rowId xmlns:a16="http://schemas.microsoft.com/office/drawing/2014/main" val="10008"/>
                  </a:ext>
                </a:extLst>
              </a:tr>
              <a:tr h="370840">
                <a:tc>
                  <a:txBody>
                    <a:bodyPr/>
                    <a:lstStyle/>
                    <a:p>
                      <a:pPr marL="90805">
                        <a:lnSpc>
                          <a:spcPct val="100000"/>
                        </a:lnSpc>
                        <a:spcBef>
                          <a:spcPts val="235"/>
                        </a:spcBef>
                      </a:pPr>
                      <a:r>
                        <a:rPr sz="1800" spc="-10" dirty="0">
                          <a:solidFill>
                            <a:schemeClr val="tx1"/>
                          </a:solidFill>
                          <a:latin typeface="Calibri"/>
                          <a:cs typeface="Calibri"/>
                        </a:rPr>
                        <a:t>September</a:t>
                      </a:r>
                      <a:r>
                        <a:rPr sz="1800" spc="-15" dirty="0">
                          <a:solidFill>
                            <a:schemeClr val="tx1"/>
                          </a:solidFill>
                          <a:latin typeface="Calibri"/>
                          <a:cs typeface="Calibri"/>
                        </a:rPr>
                        <a:t> </a:t>
                      </a:r>
                      <a:r>
                        <a:rPr sz="1800" spc="-25" dirty="0">
                          <a:solidFill>
                            <a:schemeClr val="tx1"/>
                          </a:solidFill>
                          <a:latin typeface="Calibri"/>
                          <a:cs typeface="Calibri"/>
                        </a:rPr>
                        <a:t>29</a:t>
                      </a:r>
                      <a:endParaRPr sz="1800" dirty="0">
                        <a:solidFill>
                          <a:schemeClr val="tx1"/>
                        </a:solidFill>
                        <a:latin typeface="Calibri"/>
                        <a:cs typeface="Calibri"/>
                      </a:endParaRPr>
                    </a:p>
                  </a:txBody>
                  <a:tcPr marL="0" marR="0" marT="2984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CFDAEB"/>
                    </a:solidFill>
                  </a:tcPr>
                </a:tc>
                <a:tc>
                  <a:txBody>
                    <a:bodyPr/>
                    <a:lstStyle/>
                    <a:p>
                      <a:pPr marL="90805">
                        <a:lnSpc>
                          <a:spcPct val="100000"/>
                        </a:lnSpc>
                        <a:spcBef>
                          <a:spcPts val="235"/>
                        </a:spcBef>
                      </a:pPr>
                      <a:r>
                        <a:rPr sz="1800" dirty="0">
                          <a:solidFill>
                            <a:schemeClr val="tx1"/>
                          </a:solidFill>
                          <a:latin typeface="Calibri"/>
                          <a:cs typeface="Calibri"/>
                        </a:rPr>
                        <a:t>Feedback</a:t>
                      </a:r>
                      <a:r>
                        <a:rPr sz="1800" spc="-60" dirty="0">
                          <a:solidFill>
                            <a:schemeClr val="tx1"/>
                          </a:solidFill>
                          <a:latin typeface="Calibri"/>
                          <a:cs typeface="Calibri"/>
                        </a:rPr>
                        <a:t> </a:t>
                      </a:r>
                      <a:r>
                        <a:rPr sz="1800" dirty="0">
                          <a:solidFill>
                            <a:schemeClr val="tx1"/>
                          </a:solidFill>
                          <a:latin typeface="Calibri"/>
                          <a:cs typeface="Calibri"/>
                        </a:rPr>
                        <a:t>due</a:t>
                      </a:r>
                      <a:r>
                        <a:rPr sz="1800" spc="-40" dirty="0">
                          <a:solidFill>
                            <a:schemeClr val="tx1"/>
                          </a:solidFill>
                          <a:latin typeface="Calibri"/>
                          <a:cs typeface="Calibri"/>
                        </a:rPr>
                        <a:t> </a:t>
                      </a:r>
                      <a:r>
                        <a:rPr sz="1800" dirty="0">
                          <a:solidFill>
                            <a:schemeClr val="tx1"/>
                          </a:solidFill>
                          <a:latin typeface="Calibri"/>
                          <a:cs typeface="Calibri"/>
                        </a:rPr>
                        <a:t>for</a:t>
                      </a:r>
                      <a:r>
                        <a:rPr sz="1800" spc="-55" dirty="0">
                          <a:solidFill>
                            <a:schemeClr val="tx1"/>
                          </a:solidFill>
                          <a:latin typeface="Calibri"/>
                          <a:cs typeface="Calibri"/>
                        </a:rPr>
                        <a:t> </a:t>
                      </a:r>
                      <a:r>
                        <a:rPr sz="1800" dirty="0">
                          <a:solidFill>
                            <a:schemeClr val="tx1"/>
                          </a:solidFill>
                          <a:latin typeface="Calibri"/>
                          <a:cs typeface="Calibri"/>
                        </a:rPr>
                        <a:t>first</a:t>
                      </a:r>
                      <a:r>
                        <a:rPr sz="1800" spc="-50" dirty="0">
                          <a:solidFill>
                            <a:schemeClr val="tx1"/>
                          </a:solidFill>
                          <a:latin typeface="Calibri"/>
                          <a:cs typeface="Calibri"/>
                        </a:rPr>
                        <a:t> </a:t>
                      </a:r>
                      <a:r>
                        <a:rPr sz="1800" dirty="0">
                          <a:solidFill>
                            <a:schemeClr val="tx1"/>
                          </a:solidFill>
                          <a:latin typeface="Calibri"/>
                          <a:cs typeface="Calibri"/>
                        </a:rPr>
                        <a:t>draft</a:t>
                      </a:r>
                      <a:r>
                        <a:rPr sz="1800" spc="-45" dirty="0">
                          <a:solidFill>
                            <a:schemeClr val="tx1"/>
                          </a:solidFill>
                          <a:latin typeface="Calibri"/>
                          <a:cs typeface="Calibri"/>
                        </a:rPr>
                        <a:t> </a:t>
                      </a:r>
                      <a:r>
                        <a:rPr sz="1800" dirty="0">
                          <a:solidFill>
                            <a:schemeClr val="tx1"/>
                          </a:solidFill>
                          <a:latin typeface="Calibri"/>
                          <a:cs typeface="Calibri"/>
                        </a:rPr>
                        <a:t>of</a:t>
                      </a:r>
                      <a:r>
                        <a:rPr sz="1800" spc="-55" dirty="0">
                          <a:solidFill>
                            <a:schemeClr val="tx1"/>
                          </a:solidFill>
                          <a:latin typeface="Calibri"/>
                          <a:cs typeface="Calibri"/>
                        </a:rPr>
                        <a:t> </a:t>
                      </a:r>
                      <a:r>
                        <a:rPr sz="1800" dirty="0">
                          <a:solidFill>
                            <a:schemeClr val="tx1"/>
                          </a:solidFill>
                          <a:latin typeface="Calibri"/>
                          <a:cs typeface="Calibri"/>
                        </a:rPr>
                        <a:t>the</a:t>
                      </a:r>
                      <a:r>
                        <a:rPr sz="1800" spc="-45" dirty="0">
                          <a:solidFill>
                            <a:schemeClr val="tx1"/>
                          </a:solidFill>
                          <a:latin typeface="Calibri"/>
                          <a:cs typeface="Calibri"/>
                        </a:rPr>
                        <a:t> </a:t>
                      </a:r>
                      <a:r>
                        <a:rPr sz="1800" spc="-10" dirty="0">
                          <a:solidFill>
                            <a:schemeClr val="tx1"/>
                          </a:solidFill>
                          <a:latin typeface="Calibri"/>
                          <a:cs typeface="Calibri"/>
                        </a:rPr>
                        <a:t>section</a:t>
                      </a:r>
                      <a:endParaRPr sz="1800" dirty="0">
                        <a:solidFill>
                          <a:schemeClr val="tx1"/>
                        </a:solidFill>
                        <a:latin typeface="Calibri"/>
                        <a:cs typeface="Calibri"/>
                      </a:endParaRPr>
                    </a:p>
                  </a:txBody>
                  <a:tcPr marL="0" marR="0" marT="2984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CFDAEB"/>
                    </a:solidFill>
                  </a:tcPr>
                </a:tc>
                <a:extLst>
                  <a:ext uri="{0D108BD9-81ED-4DB2-BD59-A6C34878D82A}">
                    <a16:rowId xmlns:a16="http://schemas.microsoft.com/office/drawing/2014/main" val="10009"/>
                  </a:ext>
                </a:extLst>
              </a:tr>
              <a:tr h="370840">
                <a:tc>
                  <a:txBody>
                    <a:bodyPr/>
                    <a:lstStyle/>
                    <a:p>
                      <a:pPr marL="90805">
                        <a:lnSpc>
                          <a:spcPct val="100000"/>
                        </a:lnSpc>
                        <a:spcBef>
                          <a:spcPts val="235"/>
                        </a:spcBef>
                      </a:pPr>
                      <a:r>
                        <a:rPr sz="1800" dirty="0">
                          <a:solidFill>
                            <a:srgbClr val="5C6670"/>
                          </a:solidFill>
                          <a:latin typeface="Calibri"/>
                          <a:cs typeface="Calibri"/>
                        </a:rPr>
                        <a:t>October</a:t>
                      </a:r>
                      <a:r>
                        <a:rPr sz="1800" spc="-60" dirty="0">
                          <a:solidFill>
                            <a:srgbClr val="5C6670"/>
                          </a:solidFill>
                          <a:latin typeface="Calibri"/>
                          <a:cs typeface="Calibri"/>
                        </a:rPr>
                        <a:t> </a:t>
                      </a:r>
                      <a:r>
                        <a:rPr sz="1800" spc="-50" dirty="0">
                          <a:solidFill>
                            <a:srgbClr val="5C6670"/>
                          </a:solidFill>
                          <a:latin typeface="Calibri"/>
                          <a:cs typeface="Calibri"/>
                        </a:rPr>
                        <a:t>6</a:t>
                      </a:r>
                      <a:endParaRPr sz="1800">
                        <a:latin typeface="Calibri"/>
                        <a:cs typeface="Calibri"/>
                      </a:endParaRPr>
                    </a:p>
                  </a:txBody>
                  <a:tcPr marL="0" marR="0" marT="2984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EF5"/>
                    </a:solidFill>
                  </a:tcPr>
                </a:tc>
                <a:tc>
                  <a:txBody>
                    <a:bodyPr/>
                    <a:lstStyle/>
                    <a:p>
                      <a:pPr marL="90805">
                        <a:lnSpc>
                          <a:spcPct val="100000"/>
                        </a:lnSpc>
                        <a:spcBef>
                          <a:spcPts val="235"/>
                        </a:spcBef>
                      </a:pPr>
                      <a:r>
                        <a:rPr sz="1800" dirty="0">
                          <a:solidFill>
                            <a:srgbClr val="5C6670"/>
                          </a:solidFill>
                          <a:latin typeface="Calibri"/>
                          <a:cs typeface="Calibri"/>
                        </a:rPr>
                        <a:t>Committee</a:t>
                      </a:r>
                      <a:r>
                        <a:rPr sz="1800" spc="-50" dirty="0">
                          <a:solidFill>
                            <a:srgbClr val="5C6670"/>
                          </a:solidFill>
                          <a:latin typeface="Calibri"/>
                          <a:cs typeface="Calibri"/>
                        </a:rPr>
                        <a:t> </a:t>
                      </a:r>
                      <a:r>
                        <a:rPr sz="1800" dirty="0">
                          <a:solidFill>
                            <a:srgbClr val="5C6670"/>
                          </a:solidFill>
                          <a:latin typeface="Calibri"/>
                          <a:cs typeface="Calibri"/>
                        </a:rPr>
                        <a:t>members</a:t>
                      </a:r>
                      <a:r>
                        <a:rPr sz="1800" spc="-50" dirty="0">
                          <a:solidFill>
                            <a:srgbClr val="5C6670"/>
                          </a:solidFill>
                          <a:latin typeface="Calibri"/>
                          <a:cs typeface="Calibri"/>
                        </a:rPr>
                        <a:t> </a:t>
                      </a:r>
                      <a:r>
                        <a:rPr sz="1800" dirty="0">
                          <a:solidFill>
                            <a:srgbClr val="5C6670"/>
                          </a:solidFill>
                          <a:latin typeface="Calibri"/>
                          <a:cs typeface="Calibri"/>
                        </a:rPr>
                        <a:t>have</a:t>
                      </a:r>
                      <a:r>
                        <a:rPr sz="1800" spc="-70" dirty="0">
                          <a:solidFill>
                            <a:srgbClr val="5C6670"/>
                          </a:solidFill>
                          <a:latin typeface="Calibri"/>
                          <a:cs typeface="Calibri"/>
                        </a:rPr>
                        <a:t> </a:t>
                      </a:r>
                      <a:r>
                        <a:rPr sz="1800" dirty="0">
                          <a:solidFill>
                            <a:srgbClr val="5C6670"/>
                          </a:solidFill>
                          <a:latin typeface="Calibri"/>
                          <a:cs typeface="Calibri"/>
                        </a:rPr>
                        <a:t>access</a:t>
                      </a:r>
                      <a:r>
                        <a:rPr sz="1800" spc="-55" dirty="0">
                          <a:solidFill>
                            <a:srgbClr val="5C6670"/>
                          </a:solidFill>
                          <a:latin typeface="Calibri"/>
                          <a:cs typeface="Calibri"/>
                        </a:rPr>
                        <a:t> </a:t>
                      </a:r>
                      <a:r>
                        <a:rPr sz="1800" dirty="0">
                          <a:solidFill>
                            <a:srgbClr val="5C6670"/>
                          </a:solidFill>
                          <a:latin typeface="Calibri"/>
                          <a:cs typeface="Calibri"/>
                        </a:rPr>
                        <a:t>to</a:t>
                      </a:r>
                      <a:r>
                        <a:rPr sz="1800" spc="-55" dirty="0">
                          <a:solidFill>
                            <a:srgbClr val="5C6670"/>
                          </a:solidFill>
                          <a:latin typeface="Calibri"/>
                          <a:cs typeface="Calibri"/>
                        </a:rPr>
                        <a:t> </a:t>
                      </a:r>
                      <a:r>
                        <a:rPr sz="1800" dirty="0">
                          <a:solidFill>
                            <a:srgbClr val="5C6670"/>
                          </a:solidFill>
                          <a:latin typeface="Calibri"/>
                          <a:cs typeface="Calibri"/>
                        </a:rPr>
                        <a:t>second</a:t>
                      </a:r>
                      <a:r>
                        <a:rPr sz="1800" spc="-45" dirty="0">
                          <a:solidFill>
                            <a:srgbClr val="5C6670"/>
                          </a:solidFill>
                          <a:latin typeface="Calibri"/>
                          <a:cs typeface="Calibri"/>
                        </a:rPr>
                        <a:t> </a:t>
                      </a:r>
                      <a:r>
                        <a:rPr sz="1800" dirty="0">
                          <a:solidFill>
                            <a:srgbClr val="5C6670"/>
                          </a:solidFill>
                          <a:latin typeface="Calibri"/>
                          <a:cs typeface="Calibri"/>
                        </a:rPr>
                        <a:t>draft</a:t>
                      </a:r>
                      <a:r>
                        <a:rPr sz="1800" spc="-65" dirty="0">
                          <a:solidFill>
                            <a:srgbClr val="5C6670"/>
                          </a:solidFill>
                          <a:latin typeface="Calibri"/>
                          <a:cs typeface="Calibri"/>
                        </a:rPr>
                        <a:t> </a:t>
                      </a:r>
                      <a:r>
                        <a:rPr sz="1800" dirty="0">
                          <a:solidFill>
                            <a:srgbClr val="5C6670"/>
                          </a:solidFill>
                          <a:latin typeface="Calibri"/>
                          <a:cs typeface="Calibri"/>
                        </a:rPr>
                        <a:t>of</a:t>
                      </a:r>
                      <a:r>
                        <a:rPr sz="1800" spc="-60" dirty="0">
                          <a:solidFill>
                            <a:srgbClr val="5C6670"/>
                          </a:solidFill>
                          <a:latin typeface="Calibri"/>
                          <a:cs typeface="Calibri"/>
                        </a:rPr>
                        <a:t> </a:t>
                      </a:r>
                      <a:r>
                        <a:rPr sz="1800" dirty="0">
                          <a:solidFill>
                            <a:srgbClr val="5C6670"/>
                          </a:solidFill>
                          <a:latin typeface="Calibri"/>
                          <a:cs typeface="Calibri"/>
                        </a:rPr>
                        <a:t>the</a:t>
                      </a:r>
                      <a:r>
                        <a:rPr sz="1800" spc="-45" dirty="0">
                          <a:solidFill>
                            <a:srgbClr val="5C6670"/>
                          </a:solidFill>
                          <a:latin typeface="Calibri"/>
                          <a:cs typeface="Calibri"/>
                        </a:rPr>
                        <a:t> </a:t>
                      </a:r>
                      <a:r>
                        <a:rPr sz="1800" spc="-10" dirty="0">
                          <a:solidFill>
                            <a:srgbClr val="5C6670"/>
                          </a:solidFill>
                          <a:latin typeface="Calibri"/>
                          <a:cs typeface="Calibri"/>
                        </a:rPr>
                        <a:t>section</a:t>
                      </a:r>
                      <a:endParaRPr sz="1800" dirty="0">
                        <a:latin typeface="Calibri"/>
                        <a:cs typeface="Calibri"/>
                      </a:endParaRPr>
                    </a:p>
                  </a:txBody>
                  <a:tcPr marL="0" marR="0" marT="2984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EF5"/>
                    </a:solidFill>
                  </a:tcPr>
                </a:tc>
                <a:extLst>
                  <a:ext uri="{0D108BD9-81ED-4DB2-BD59-A6C34878D82A}">
                    <a16:rowId xmlns:a16="http://schemas.microsoft.com/office/drawing/2014/main" val="10010"/>
                  </a:ext>
                </a:extLst>
              </a:tr>
            </a:tbl>
          </a:graphicData>
        </a:graphic>
      </p:graphicFrame>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pSp>
        <p:nvGrpSpPr>
          <p:cNvPr id="2" name="object 2" descr="essa state plan development"/>
          <p:cNvGrpSpPr/>
          <p:nvPr/>
        </p:nvGrpSpPr>
        <p:grpSpPr>
          <a:xfrm>
            <a:off x="0" y="0"/>
            <a:ext cx="9144000" cy="6858000"/>
            <a:chOff x="0" y="0"/>
            <a:chExt cx="9144000" cy="6858000"/>
          </a:xfrm>
        </p:grpSpPr>
        <p:pic>
          <p:nvPicPr>
            <p:cNvPr id="3" name="object 3"/>
            <p:cNvPicPr/>
            <p:nvPr/>
          </p:nvPicPr>
          <p:blipFill>
            <a:blip r:embed="rId3" cstate="print"/>
            <a:stretch>
              <a:fillRect/>
            </a:stretch>
          </p:blipFill>
          <p:spPr>
            <a:xfrm>
              <a:off x="0" y="0"/>
              <a:ext cx="9143999" cy="6857999"/>
            </a:xfrm>
            <a:prstGeom prst="rect">
              <a:avLst/>
            </a:prstGeom>
          </p:spPr>
        </p:pic>
        <p:sp>
          <p:nvSpPr>
            <p:cNvPr id="4" name="object 4"/>
            <p:cNvSpPr/>
            <p:nvPr/>
          </p:nvSpPr>
          <p:spPr>
            <a:xfrm>
              <a:off x="7800385" y="6165438"/>
              <a:ext cx="589915" cy="515620"/>
            </a:xfrm>
            <a:custGeom>
              <a:avLst/>
              <a:gdLst/>
              <a:ahLst/>
              <a:cxnLst/>
              <a:rect l="l" t="t" r="r" b="b"/>
              <a:pathLst>
                <a:path w="589915" h="515620">
                  <a:moveTo>
                    <a:pt x="566617" y="515386"/>
                  </a:moveTo>
                  <a:lnTo>
                    <a:pt x="23232" y="515386"/>
                  </a:lnTo>
                  <a:lnTo>
                    <a:pt x="10056" y="512847"/>
                  </a:lnTo>
                  <a:lnTo>
                    <a:pt x="2092" y="505914"/>
                  </a:lnTo>
                  <a:lnTo>
                    <a:pt x="0" y="495612"/>
                  </a:lnTo>
                  <a:lnTo>
                    <a:pt x="4440" y="482967"/>
                  </a:lnTo>
                  <a:lnTo>
                    <a:pt x="276133" y="13475"/>
                  </a:lnTo>
                  <a:lnTo>
                    <a:pt x="284868" y="3368"/>
                  </a:lnTo>
                  <a:lnTo>
                    <a:pt x="294924" y="0"/>
                  </a:lnTo>
                  <a:lnTo>
                    <a:pt x="304981" y="3368"/>
                  </a:lnTo>
                  <a:lnTo>
                    <a:pt x="313716" y="13475"/>
                  </a:lnTo>
                  <a:lnTo>
                    <a:pt x="585408" y="482967"/>
                  </a:lnTo>
                  <a:lnTo>
                    <a:pt x="589849" y="495612"/>
                  </a:lnTo>
                  <a:lnTo>
                    <a:pt x="587757" y="505914"/>
                  </a:lnTo>
                  <a:lnTo>
                    <a:pt x="579793" y="512847"/>
                  </a:lnTo>
                  <a:lnTo>
                    <a:pt x="566617" y="515386"/>
                  </a:lnTo>
                  <a:close/>
                </a:path>
              </a:pathLst>
            </a:custGeom>
            <a:solidFill>
              <a:srgbClr val="2A9841"/>
            </a:solidFill>
          </p:spPr>
          <p:txBody>
            <a:bodyPr wrap="square" lIns="0" tIns="0" rIns="0" bIns="0" rtlCol="0"/>
            <a:lstStyle/>
            <a:p>
              <a:endParaRPr/>
            </a:p>
          </p:txBody>
        </p:sp>
        <p:pic>
          <p:nvPicPr>
            <p:cNvPr id="5" name="object 5"/>
            <p:cNvPicPr/>
            <p:nvPr/>
          </p:nvPicPr>
          <p:blipFill>
            <a:blip r:embed="rId4" cstate="print"/>
            <a:stretch>
              <a:fillRect/>
            </a:stretch>
          </p:blipFill>
          <p:spPr>
            <a:xfrm>
              <a:off x="8004093" y="6206645"/>
              <a:ext cx="196526" cy="193733"/>
            </a:xfrm>
            <a:prstGeom prst="rect">
              <a:avLst/>
            </a:prstGeom>
          </p:spPr>
        </p:pic>
        <p:pic>
          <p:nvPicPr>
            <p:cNvPr id="6" name="object 6"/>
            <p:cNvPicPr/>
            <p:nvPr/>
          </p:nvPicPr>
          <p:blipFill>
            <a:blip r:embed="rId5" cstate="print"/>
            <a:stretch>
              <a:fillRect/>
            </a:stretch>
          </p:blipFill>
          <p:spPr>
            <a:xfrm>
              <a:off x="7938715" y="6460921"/>
              <a:ext cx="317496" cy="161314"/>
            </a:xfrm>
            <a:prstGeom prst="rect">
              <a:avLst/>
            </a:prstGeom>
          </p:spPr>
        </p:pic>
        <p:sp>
          <p:nvSpPr>
            <p:cNvPr id="7" name="object 7"/>
            <p:cNvSpPr/>
            <p:nvPr/>
          </p:nvSpPr>
          <p:spPr>
            <a:xfrm>
              <a:off x="8408492" y="6655054"/>
              <a:ext cx="51435" cy="26034"/>
            </a:xfrm>
            <a:custGeom>
              <a:avLst/>
              <a:gdLst/>
              <a:ahLst/>
              <a:cxnLst/>
              <a:rect l="l" t="t" r="r" b="b"/>
              <a:pathLst>
                <a:path w="51434" h="26034">
                  <a:moveTo>
                    <a:pt x="17221" y="393"/>
                  </a:moveTo>
                  <a:lnTo>
                    <a:pt x="0" y="393"/>
                  </a:lnTo>
                  <a:lnTo>
                    <a:pt x="0" y="4292"/>
                  </a:lnTo>
                  <a:lnTo>
                    <a:pt x="393" y="4686"/>
                  </a:lnTo>
                  <a:lnTo>
                    <a:pt x="6261" y="4686"/>
                  </a:lnTo>
                  <a:lnTo>
                    <a:pt x="6261" y="25387"/>
                  </a:lnTo>
                  <a:lnTo>
                    <a:pt x="10960" y="25387"/>
                  </a:lnTo>
                  <a:lnTo>
                    <a:pt x="10960" y="4686"/>
                  </a:lnTo>
                  <a:lnTo>
                    <a:pt x="17221" y="4686"/>
                  </a:lnTo>
                  <a:lnTo>
                    <a:pt x="17221" y="393"/>
                  </a:lnTo>
                  <a:close/>
                </a:path>
                <a:path w="51434" h="26034">
                  <a:moveTo>
                    <a:pt x="51282" y="25387"/>
                  </a:moveTo>
                  <a:lnTo>
                    <a:pt x="50901" y="24599"/>
                  </a:lnTo>
                  <a:lnTo>
                    <a:pt x="48539" y="11328"/>
                  </a:lnTo>
                  <a:lnTo>
                    <a:pt x="46583" y="393"/>
                  </a:lnTo>
                  <a:lnTo>
                    <a:pt x="46583" y="0"/>
                  </a:lnTo>
                  <a:lnTo>
                    <a:pt x="45021" y="0"/>
                  </a:lnTo>
                  <a:lnTo>
                    <a:pt x="45021" y="393"/>
                  </a:lnTo>
                  <a:lnTo>
                    <a:pt x="36804" y="17183"/>
                  </a:lnTo>
                  <a:lnTo>
                    <a:pt x="34074" y="11328"/>
                  </a:lnTo>
                  <a:lnTo>
                    <a:pt x="28968" y="393"/>
                  </a:lnTo>
                  <a:lnTo>
                    <a:pt x="28575" y="0"/>
                  </a:lnTo>
                  <a:lnTo>
                    <a:pt x="27012" y="0"/>
                  </a:lnTo>
                  <a:lnTo>
                    <a:pt x="27012" y="393"/>
                  </a:lnTo>
                  <a:lnTo>
                    <a:pt x="22707" y="24599"/>
                  </a:lnTo>
                  <a:lnTo>
                    <a:pt x="22707" y="25387"/>
                  </a:lnTo>
                  <a:lnTo>
                    <a:pt x="27406" y="25387"/>
                  </a:lnTo>
                  <a:lnTo>
                    <a:pt x="27457" y="24599"/>
                  </a:lnTo>
                  <a:lnTo>
                    <a:pt x="29362" y="11328"/>
                  </a:lnTo>
                  <a:lnTo>
                    <a:pt x="36017" y="25387"/>
                  </a:lnTo>
                  <a:lnTo>
                    <a:pt x="36017" y="25781"/>
                  </a:lnTo>
                  <a:lnTo>
                    <a:pt x="37579" y="25781"/>
                  </a:lnTo>
                  <a:lnTo>
                    <a:pt x="37973" y="25387"/>
                  </a:lnTo>
                  <a:lnTo>
                    <a:pt x="41630" y="17183"/>
                  </a:lnTo>
                  <a:lnTo>
                    <a:pt x="44234" y="11328"/>
                  </a:lnTo>
                  <a:lnTo>
                    <a:pt x="46202" y="24993"/>
                  </a:lnTo>
                  <a:lnTo>
                    <a:pt x="46583" y="25387"/>
                  </a:lnTo>
                  <a:lnTo>
                    <a:pt x="51282" y="25387"/>
                  </a:lnTo>
                  <a:close/>
                </a:path>
              </a:pathLst>
            </a:custGeom>
            <a:solidFill>
              <a:srgbClr val="2A9841"/>
            </a:solidFill>
          </p:spPr>
          <p:txBody>
            <a:bodyPr wrap="square" lIns="0" tIns="0" rIns="0" bIns="0" rtlCol="0"/>
            <a:lstStyle/>
            <a:p>
              <a:endParaRPr/>
            </a:p>
          </p:txBody>
        </p:sp>
        <p:sp>
          <p:nvSpPr>
            <p:cNvPr id="8" name="object 8"/>
            <p:cNvSpPr/>
            <p:nvPr/>
          </p:nvSpPr>
          <p:spPr>
            <a:xfrm>
              <a:off x="8215754" y="6164852"/>
              <a:ext cx="586740" cy="513080"/>
            </a:xfrm>
            <a:custGeom>
              <a:avLst/>
              <a:gdLst/>
              <a:ahLst/>
              <a:cxnLst/>
              <a:rect l="l" t="t" r="r" b="b"/>
              <a:pathLst>
                <a:path w="586740" h="513079">
                  <a:moveTo>
                    <a:pt x="293358" y="512652"/>
                  </a:moveTo>
                  <a:lnTo>
                    <a:pt x="283302" y="509283"/>
                  </a:lnTo>
                  <a:lnTo>
                    <a:pt x="274567" y="499176"/>
                  </a:lnTo>
                  <a:lnTo>
                    <a:pt x="4440" y="32419"/>
                  </a:lnTo>
                  <a:lnTo>
                    <a:pt x="0" y="19773"/>
                  </a:lnTo>
                  <a:lnTo>
                    <a:pt x="2092" y="9471"/>
                  </a:lnTo>
                  <a:lnTo>
                    <a:pt x="10056" y="2538"/>
                  </a:lnTo>
                  <a:lnTo>
                    <a:pt x="23232" y="0"/>
                  </a:lnTo>
                  <a:lnTo>
                    <a:pt x="563485" y="0"/>
                  </a:lnTo>
                  <a:lnTo>
                    <a:pt x="576661" y="2538"/>
                  </a:lnTo>
                  <a:lnTo>
                    <a:pt x="584625" y="9471"/>
                  </a:lnTo>
                  <a:lnTo>
                    <a:pt x="586717" y="19773"/>
                  </a:lnTo>
                  <a:lnTo>
                    <a:pt x="582276" y="32419"/>
                  </a:lnTo>
                  <a:lnTo>
                    <a:pt x="312150" y="499176"/>
                  </a:lnTo>
                  <a:lnTo>
                    <a:pt x="303415" y="509283"/>
                  </a:lnTo>
                  <a:lnTo>
                    <a:pt x="293358" y="512652"/>
                  </a:lnTo>
                  <a:close/>
                </a:path>
              </a:pathLst>
            </a:custGeom>
            <a:solidFill>
              <a:srgbClr val="465154"/>
            </a:solidFill>
          </p:spPr>
          <p:txBody>
            <a:bodyPr wrap="square" lIns="0" tIns="0" rIns="0" bIns="0" rtlCol="0"/>
            <a:lstStyle/>
            <a:p>
              <a:endParaRPr/>
            </a:p>
          </p:txBody>
        </p:sp>
        <p:pic>
          <p:nvPicPr>
            <p:cNvPr id="9" name="object 9"/>
            <p:cNvPicPr/>
            <p:nvPr/>
          </p:nvPicPr>
          <p:blipFill>
            <a:blip r:embed="rId6" cstate="print"/>
            <a:stretch>
              <a:fillRect/>
            </a:stretch>
          </p:blipFill>
          <p:spPr>
            <a:xfrm>
              <a:off x="8407326" y="6474201"/>
              <a:ext cx="200441" cy="163072"/>
            </a:xfrm>
            <a:prstGeom prst="rect">
              <a:avLst/>
            </a:prstGeom>
          </p:spPr>
        </p:pic>
        <p:pic>
          <p:nvPicPr>
            <p:cNvPr id="10" name="object 10"/>
            <p:cNvPicPr/>
            <p:nvPr/>
          </p:nvPicPr>
          <p:blipFill>
            <a:blip r:embed="rId7" cstate="print"/>
            <a:stretch>
              <a:fillRect/>
            </a:stretch>
          </p:blipFill>
          <p:spPr>
            <a:xfrm>
              <a:off x="8395581" y="6193365"/>
              <a:ext cx="65769" cy="77337"/>
            </a:xfrm>
            <a:prstGeom prst="rect">
              <a:avLst/>
            </a:prstGeom>
          </p:spPr>
        </p:pic>
        <p:pic>
          <p:nvPicPr>
            <p:cNvPr id="11" name="object 11"/>
            <p:cNvPicPr/>
            <p:nvPr/>
          </p:nvPicPr>
          <p:blipFill>
            <a:blip r:embed="rId8" cstate="print"/>
            <a:stretch>
              <a:fillRect/>
            </a:stretch>
          </p:blipFill>
          <p:spPr>
            <a:xfrm>
              <a:off x="8487581" y="6194146"/>
              <a:ext cx="65769" cy="75384"/>
            </a:xfrm>
            <a:prstGeom prst="rect">
              <a:avLst/>
            </a:prstGeom>
          </p:spPr>
        </p:pic>
        <p:sp>
          <p:nvSpPr>
            <p:cNvPr id="12" name="object 12"/>
            <p:cNvSpPr/>
            <p:nvPr/>
          </p:nvSpPr>
          <p:spPr>
            <a:xfrm>
              <a:off x="8580755" y="6194146"/>
              <a:ext cx="48895" cy="75565"/>
            </a:xfrm>
            <a:custGeom>
              <a:avLst/>
              <a:gdLst/>
              <a:ahLst/>
              <a:cxnLst/>
              <a:rect l="l" t="t" r="r" b="b"/>
              <a:pathLst>
                <a:path w="48895" h="75564">
                  <a:moveTo>
                    <a:pt x="47761" y="75384"/>
                  </a:moveTo>
                  <a:lnTo>
                    <a:pt x="782" y="75384"/>
                  </a:lnTo>
                  <a:lnTo>
                    <a:pt x="0" y="74603"/>
                  </a:lnTo>
                  <a:lnTo>
                    <a:pt x="0" y="2343"/>
                  </a:lnTo>
                  <a:lnTo>
                    <a:pt x="0" y="1171"/>
                  </a:lnTo>
                  <a:lnTo>
                    <a:pt x="782" y="0"/>
                  </a:lnTo>
                  <a:lnTo>
                    <a:pt x="47761" y="0"/>
                  </a:lnTo>
                  <a:lnTo>
                    <a:pt x="48544" y="1171"/>
                  </a:lnTo>
                  <a:lnTo>
                    <a:pt x="48544" y="14842"/>
                  </a:lnTo>
                  <a:lnTo>
                    <a:pt x="47761" y="16014"/>
                  </a:lnTo>
                  <a:lnTo>
                    <a:pt x="16833" y="16014"/>
                  </a:lnTo>
                  <a:lnTo>
                    <a:pt x="16833" y="29294"/>
                  </a:lnTo>
                  <a:lnTo>
                    <a:pt x="42280" y="29294"/>
                  </a:lnTo>
                  <a:lnTo>
                    <a:pt x="43455" y="30075"/>
                  </a:lnTo>
                  <a:lnTo>
                    <a:pt x="43455" y="44136"/>
                  </a:lnTo>
                  <a:lnTo>
                    <a:pt x="42280" y="44918"/>
                  </a:lnTo>
                  <a:lnTo>
                    <a:pt x="16833" y="44918"/>
                  </a:lnTo>
                  <a:lnTo>
                    <a:pt x="16833" y="59760"/>
                  </a:lnTo>
                  <a:lnTo>
                    <a:pt x="47761" y="59760"/>
                  </a:lnTo>
                  <a:lnTo>
                    <a:pt x="48544" y="60541"/>
                  </a:lnTo>
                  <a:lnTo>
                    <a:pt x="48544" y="74603"/>
                  </a:lnTo>
                  <a:lnTo>
                    <a:pt x="47761" y="75384"/>
                  </a:lnTo>
                  <a:close/>
                </a:path>
              </a:pathLst>
            </a:custGeom>
            <a:solidFill>
              <a:srgbClr val="FEFEFE"/>
            </a:solidFill>
          </p:spPr>
          <p:txBody>
            <a:bodyPr wrap="square" lIns="0" tIns="0" rIns="0" bIns="0" rtlCol="0"/>
            <a:lstStyle/>
            <a:p>
              <a:endParaRPr/>
            </a:p>
          </p:txBody>
        </p:sp>
        <p:sp>
          <p:nvSpPr>
            <p:cNvPr id="13" name="object 13"/>
            <p:cNvSpPr/>
            <p:nvPr/>
          </p:nvSpPr>
          <p:spPr>
            <a:xfrm>
              <a:off x="8311937" y="6295700"/>
              <a:ext cx="394335" cy="206375"/>
            </a:xfrm>
            <a:custGeom>
              <a:avLst/>
              <a:gdLst/>
              <a:ahLst/>
              <a:cxnLst/>
              <a:rect l="l" t="t" r="r" b="b"/>
              <a:pathLst>
                <a:path w="394334" h="206375">
                  <a:moveTo>
                    <a:pt x="203830" y="205842"/>
                  </a:moveTo>
                  <a:lnTo>
                    <a:pt x="84818" y="163267"/>
                  </a:lnTo>
                  <a:lnTo>
                    <a:pt x="2997" y="21873"/>
                  </a:lnTo>
                  <a:lnTo>
                    <a:pt x="0" y="13347"/>
                  </a:lnTo>
                  <a:lnTo>
                    <a:pt x="1333" y="6395"/>
                  </a:lnTo>
                  <a:lnTo>
                    <a:pt x="6630" y="1714"/>
                  </a:lnTo>
                  <a:lnTo>
                    <a:pt x="15524" y="0"/>
                  </a:lnTo>
                  <a:lnTo>
                    <a:pt x="381957" y="0"/>
                  </a:lnTo>
                  <a:lnTo>
                    <a:pt x="383523" y="390"/>
                  </a:lnTo>
                  <a:lnTo>
                    <a:pt x="172119" y="178891"/>
                  </a:lnTo>
                  <a:lnTo>
                    <a:pt x="172119" y="179672"/>
                  </a:lnTo>
                  <a:lnTo>
                    <a:pt x="275893" y="179672"/>
                  </a:lnTo>
                  <a:lnTo>
                    <a:pt x="203830" y="205842"/>
                  </a:lnTo>
                  <a:close/>
                </a:path>
                <a:path w="394334" h="206375">
                  <a:moveTo>
                    <a:pt x="275893" y="179672"/>
                  </a:moveTo>
                  <a:lnTo>
                    <a:pt x="172511" y="179672"/>
                  </a:lnTo>
                  <a:lnTo>
                    <a:pt x="172511" y="179281"/>
                  </a:lnTo>
                  <a:lnTo>
                    <a:pt x="394093" y="14451"/>
                  </a:lnTo>
                  <a:lnTo>
                    <a:pt x="393701" y="16795"/>
                  </a:lnTo>
                  <a:lnTo>
                    <a:pt x="392919" y="19139"/>
                  </a:lnTo>
                  <a:lnTo>
                    <a:pt x="391353" y="21873"/>
                  </a:lnTo>
                  <a:lnTo>
                    <a:pt x="306008" y="168735"/>
                  </a:lnTo>
                  <a:lnTo>
                    <a:pt x="275893" y="179672"/>
                  </a:lnTo>
                  <a:close/>
                </a:path>
              </a:pathLst>
            </a:custGeom>
            <a:solidFill>
              <a:srgbClr val="5388CE"/>
            </a:solidFill>
          </p:spPr>
          <p:txBody>
            <a:bodyPr wrap="square" lIns="0" tIns="0" rIns="0" bIns="0" rtlCol="0"/>
            <a:lstStyle/>
            <a:p>
              <a:endParaRPr/>
            </a:p>
          </p:txBody>
        </p:sp>
        <p:pic>
          <p:nvPicPr>
            <p:cNvPr id="14" name="object 14"/>
            <p:cNvPicPr/>
            <p:nvPr/>
          </p:nvPicPr>
          <p:blipFill>
            <a:blip r:embed="rId9" cstate="print"/>
            <a:stretch>
              <a:fillRect/>
            </a:stretch>
          </p:blipFill>
          <p:spPr>
            <a:xfrm>
              <a:off x="8377964" y="6295700"/>
              <a:ext cx="329241" cy="187093"/>
            </a:xfrm>
            <a:prstGeom prst="rect">
              <a:avLst/>
            </a:prstGeom>
          </p:spPr>
        </p:pic>
      </p:grpSp>
      <p:sp>
        <p:nvSpPr>
          <p:cNvPr id="15" name="object 15" descr="essa state plan development"/>
          <p:cNvSpPr txBox="1">
            <a:spLocks noGrp="1"/>
          </p:cNvSpPr>
          <p:nvPr>
            <p:ph type="title"/>
          </p:nvPr>
        </p:nvSpPr>
        <p:spPr>
          <a:xfrm>
            <a:off x="911139" y="568591"/>
            <a:ext cx="7294880" cy="574040"/>
          </a:xfrm>
          <a:prstGeom prst="rect">
            <a:avLst/>
          </a:prstGeom>
        </p:spPr>
        <p:txBody>
          <a:bodyPr vert="horz" wrap="square" lIns="0" tIns="12700" rIns="0" bIns="0" rtlCol="0">
            <a:spAutoFit/>
          </a:bodyPr>
          <a:lstStyle/>
          <a:p>
            <a:pPr marL="12700">
              <a:lnSpc>
                <a:spcPct val="100000"/>
              </a:lnSpc>
              <a:spcBef>
                <a:spcPts val="100"/>
              </a:spcBef>
            </a:pPr>
            <a:r>
              <a:rPr sz="3600" dirty="0"/>
              <a:t>ESSA</a:t>
            </a:r>
            <a:r>
              <a:rPr sz="3600" spc="50" dirty="0"/>
              <a:t> </a:t>
            </a:r>
            <a:r>
              <a:rPr sz="3600" spc="70" dirty="0"/>
              <a:t>State</a:t>
            </a:r>
            <a:r>
              <a:rPr sz="3600" spc="55" dirty="0"/>
              <a:t> </a:t>
            </a:r>
            <a:r>
              <a:rPr sz="3600" spc="175" dirty="0"/>
              <a:t>Plan</a:t>
            </a:r>
            <a:r>
              <a:rPr sz="3600" spc="30" dirty="0"/>
              <a:t> </a:t>
            </a:r>
            <a:r>
              <a:rPr sz="3600" spc="250" dirty="0"/>
              <a:t>Development</a:t>
            </a:r>
            <a:endParaRPr sz="3600"/>
          </a:p>
        </p:txBody>
      </p:sp>
      <p:pic>
        <p:nvPicPr>
          <p:cNvPr id="16" name="object 16" descr="essa state plan development"/>
          <p:cNvPicPr/>
          <p:nvPr/>
        </p:nvPicPr>
        <p:blipFill>
          <a:blip r:embed="rId10" cstate="print"/>
          <a:stretch>
            <a:fillRect/>
          </a:stretch>
        </p:blipFill>
        <p:spPr>
          <a:xfrm>
            <a:off x="45720" y="172973"/>
            <a:ext cx="8975331" cy="6685026"/>
          </a:xfrm>
          <a:prstGeom prst="rect">
            <a:avLst/>
          </a:prstGeom>
        </p:spPr>
      </p:pic>
      <p:sp>
        <p:nvSpPr>
          <p:cNvPr id="17" name="object 17" descr="essa state plan development"/>
          <p:cNvSpPr txBox="1"/>
          <p:nvPr/>
        </p:nvSpPr>
        <p:spPr>
          <a:xfrm>
            <a:off x="104647" y="6419088"/>
            <a:ext cx="89535" cy="152400"/>
          </a:xfrm>
          <a:prstGeom prst="rect">
            <a:avLst/>
          </a:prstGeom>
        </p:spPr>
        <p:txBody>
          <a:bodyPr vert="horz" wrap="square" lIns="0" tIns="0" rIns="0" bIns="0" rtlCol="0">
            <a:spAutoFit/>
          </a:bodyPr>
          <a:lstStyle/>
          <a:p>
            <a:pPr marL="12700">
              <a:lnSpc>
                <a:spcPts val="1045"/>
              </a:lnSpc>
            </a:pPr>
            <a:r>
              <a:rPr sz="1000" spc="-50" dirty="0">
                <a:solidFill>
                  <a:srgbClr val="5C6670"/>
                </a:solidFill>
                <a:latin typeface="Calibri"/>
                <a:cs typeface="Calibri"/>
              </a:rPr>
              <a:t>8</a:t>
            </a:r>
            <a:endParaRPr sz="1000">
              <a:latin typeface="Calibri"/>
              <a:cs typeface="Calibri"/>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a:extLst>
              <a:ext uri="{C183D7F6-B498-43B3-948B-1728B52AA6E4}">
                <adec:decorative xmlns:adec="http://schemas.microsoft.com/office/drawing/2017/decorative" val="1"/>
              </a:ext>
            </a:extLst>
          </p:cNvPr>
          <p:cNvSpPr txBox="1"/>
          <p:nvPr/>
        </p:nvSpPr>
        <p:spPr>
          <a:xfrm>
            <a:off x="459738" y="1726182"/>
            <a:ext cx="8110220" cy="2179955"/>
          </a:xfrm>
          <a:prstGeom prst="rect">
            <a:avLst/>
          </a:prstGeom>
        </p:spPr>
        <p:txBody>
          <a:bodyPr vert="horz" wrap="square" lIns="0" tIns="29209" rIns="0" bIns="0" rtlCol="0">
            <a:spAutoFit/>
          </a:bodyPr>
          <a:lstStyle/>
          <a:p>
            <a:pPr marL="468630" marR="5080" indent="-455930">
              <a:lnSpc>
                <a:spcPts val="3840"/>
              </a:lnSpc>
              <a:spcBef>
                <a:spcPts val="229"/>
              </a:spcBef>
              <a:buClr>
                <a:srgbClr val="488BC9"/>
              </a:buClr>
              <a:buSzPct val="109375"/>
              <a:buFont typeface="Calibri"/>
              <a:buAutoNum type="alphaUcPeriod"/>
              <a:tabLst>
                <a:tab pos="469900" algn="l"/>
              </a:tabLst>
            </a:pPr>
            <a:r>
              <a:rPr sz="3200" b="1" dirty="0">
                <a:solidFill>
                  <a:srgbClr val="5C6670"/>
                </a:solidFill>
                <a:latin typeface="Calibri"/>
                <a:cs typeface="Calibri"/>
              </a:rPr>
              <a:t>Challenging</a:t>
            </a:r>
            <a:r>
              <a:rPr sz="3200" b="1" spc="-90" dirty="0">
                <a:solidFill>
                  <a:srgbClr val="5C6670"/>
                </a:solidFill>
                <a:latin typeface="Calibri"/>
                <a:cs typeface="Calibri"/>
              </a:rPr>
              <a:t> </a:t>
            </a:r>
            <a:r>
              <a:rPr sz="3200" b="1" dirty="0">
                <a:solidFill>
                  <a:srgbClr val="5C6670"/>
                </a:solidFill>
                <a:latin typeface="Calibri"/>
                <a:cs typeface="Calibri"/>
              </a:rPr>
              <a:t>Academic</a:t>
            </a:r>
            <a:r>
              <a:rPr sz="3200" b="1" spc="-90" dirty="0">
                <a:solidFill>
                  <a:srgbClr val="5C6670"/>
                </a:solidFill>
                <a:latin typeface="Calibri"/>
                <a:cs typeface="Calibri"/>
              </a:rPr>
              <a:t> </a:t>
            </a:r>
            <a:r>
              <a:rPr sz="3200" b="1" spc="-10" dirty="0">
                <a:solidFill>
                  <a:srgbClr val="5C6670"/>
                </a:solidFill>
                <a:latin typeface="Calibri"/>
                <a:cs typeface="Calibri"/>
              </a:rPr>
              <a:t>Content</a:t>
            </a:r>
            <a:r>
              <a:rPr sz="3200" b="1" spc="-100" dirty="0">
                <a:solidFill>
                  <a:srgbClr val="5C6670"/>
                </a:solidFill>
                <a:latin typeface="Calibri"/>
                <a:cs typeface="Calibri"/>
              </a:rPr>
              <a:t> </a:t>
            </a:r>
            <a:r>
              <a:rPr sz="3200" b="1" dirty="0">
                <a:solidFill>
                  <a:srgbClr val="5C6670"/>
                </a:solidFill>
                <a:latin typeface="Calibri"/>
                <a:cs typeface="Calibri"/>
              </a:rPr>
              <a:t>Standards</a:t>
            </a:r>
            <a:r>
              <a:rPr sz="3200" b="1" spc="-120" dirty="0">
                <a:solidFill>
                  <a:srgbClr val="5C6670"/>
                </a:solidFill>
                <a:latin typeface="Calibri"/>
                <a:cs typeface="Calibri"/>
              </a:rPr>
              <a:t> </a:t>
            </a:r>
            <a:r>
              <a:rPr sz="3200" b="1" spc="-25" dirty="0">
                <a:solidFill>
                  <a:srgbClr val="5C6670"/>
                </a:solidFill>
                <a:latin typeface="Calibri"/>
                <a:cs typeface="Calibri"/>
              </a:rPr>
              <a:t>and 	</a:t>
            </a:r>
            <a:r>
              <a:rPr sz="3200" b="1" dirty="0">
                <a:solidFill>
                  <a:srgbClr val="5C6670"/>
                </a:solidFill>
                <a:latin typeface="Calibri"/>
                <a:cs typeface="Calibri"/>
              </a:rPr>
              <a:t>Aligned</a:t>
            </a:r>
            <a:r>
              <a:rPr sz="3200" b="1" spc="-95" dirty="0">
                <a:solidFill>
                  <a:srgbClr val="5C6670"/>
                </a:solidFill>
                <a:latin typeface="Calibri"/>
                <a:cs typeface="Calibri"/>
              </a:rPr>
              <a:t> </a:t>
            </a:r>
            <a:r>
              <a:rPr sz="3200" b="1" dirty="0">
                <a:solidFill>
                  <a:srgbClr val="5C6670"/>
                </a:solidFill>
                <a:latin typeface="Calibri"/>
                <a:cs typeface="Calibri"/>
              </a:rPr>
              <a:t>Academic</a:t>
            </a:r>
            <a:r>
              <a:rPr sz="3200" b="1" spc="-90" dirty="0">
                <a:solidFill>
                  <a:srgbClr val="5C6670"/>
                </a:solidFill>
                <a:latin typeface="Calibri"/>
                <a:cs typeface="Calibri"/>
              </a:rPr>
              <a:t> </a:t>
            </a:r>
            <a:r>
              <a:rPr sz="3200" b="1" dirty="0">
                <a:solidFill>
                  <a:srgbClr val="5C6670"/>
                </a:solidFill>
                <a:latin typeface="Calibri"/>
                <a:cs typeface="Calibri"/>
              </a:rPr>
              <a:t>Achievement</a:t>
            </a:r>
            <a:r>
              <a:rPr sz="3200" b="1" spc="-85" dirty="0">
                <a:solidFill>
                  <a:srgbClr val="5C6670"/>
                </a:solidFill>
                <a:latin typeface="Calibri"/>
                <a:cs typeface="Calibri"/>
              </a:rPr>
              <a:t> </a:t>
            </a:r>
            <a:r>
              <a:rPr sz="3200" b="1" spc="-10" dirty="0">
                <a:solidFill>
                  <a:srgbClr val="5C6670"/>
                </a:solidFill>
                <a:latin typeface="Calibri"/>
                <a:cs typeface="Calibri"/>
              </a:rPr>
              <a:t>Standards.</a:t>
            </a:r>
            <a:endParaRPr sz="3200">
              <a:latin typeface="Calibri"/>
              <a:cs typeface="Calibri"/>
            </a:endParaRPr>
          </a:p>
          <a:p>
            <a:pPr marL="468630" indent="-455930">
              <a:lnSpc>
                <a:spcPct val="100000"/>
              </a:lnSpc>
              <a:spcBef>
                <a:spcPts val="340"/>
              </a:spcBef>
              <a:buClr>
                <a:srgbClr val="488BC9"/>
              </a:buClr>
              <a:buSzPct val="109375"/>
              <a:buAutoNum type="alphaUcPeriod"/>
              <a:tabLst>
                <a:tab pos="468630" algn="l"/>
              </a:tabLst>
            </a:pPr>
            <a:r>
              <a:rPr sz="3200" b="1" spc="-10" dirty="0">
                <a:solidFill>
                  <a:srgbClr val="5C6670"/>
                </a:solidFill>
                <a:latin typeface="Calibri"/>
                <a:cs typeface="Calibri"/>
              </a:rPr>
              <a:t>Alternate</a:t>
            </a:r>
            <a:r>
              <a:rPr sz="3200" b="1" spc="-120" dirty="0">
                <a:solidFill>
                  <a:srgbClr val="5C6670"/>
                </a:solidFill>
                <a:latin typeface="Calibri"/>
                <a:cs typeface="Calibri"/>
              </a:rPr>
              <a:t> </a:t>
            </a:r>
            <a:r>
              <a:rPr sz="3200" b="1" dirty="0">
                <a:solidFill>
                  <a:srgbClr val="5C6670"/>
                </a:solidFill>
                <a:latin typeface="Calibri"/>
                <a:cs typeface="Calibri"/>
              </a:rPr>
              <a:t>Academic</a:t>
            </a:r>
            <a:r>
              <a:rPr sz="3200" b="1" spc="-100" dirty="0">
                <a:solidFill>
                  <a:srgbClr val="5C6670"/>
                </a:solidFill>
                <a:latin typeface="Calibri"/>
                <a:cs typeface="Calibri"/>
              </a:rPr>
              <a:t> </a:t>
            </a:r>
            <a:r>
              <a:rPr sz="3200" b="1" dirty="0">
                <a:solidFill>
                  <a:srgbClr val="5C6670"/>
                </a:solidFill>
                <a:latin typeface="Calibri"/>
                <a:cs typeface="Calibri"/>
              </a:rPr>
              <a:t>Achievement</a:t>
            </a:r>
            <a:r>
              <a:rPr sz="3200" b="1" spc="-90" dirty="0">
                <a:solidFill>
                  <a:srgbClr val="5C6670"/>
                </a:solidFill>
                <a:latin typeface="Calibri"/>
                <a:cs typeface="Calibri"/>
              </a:rPr>
              <a:t> </a:t>
            </a:r>
            <a:r>
              <a:rPr sz="3200" b="1" spc="-10" dirty="0">
                <a:solidFill>
                  <a:srgbClr val="5C6670"/>
                </a:solidFill>
                <a:latin typeface="Calibri"/>
                <a:cs typeface="Calibri"/>
              </a:rPr>
              <a:t>Standards.</a:t>
            </a:r>
            <a:endParaRPr sz="3200">
              <a:latin typeface="Calibri"/>
              <a:cs typeface="Calibri"/>
            </a:endParaRPr>
          </a:p>
          <a:p>
            <a:pPr marL="467995" indent="-455295">
              <a:lnSpc>
                <a:spcPct val="100000"/>
              </a:lnSpc>
              <a:spcBef>
                <a:spcPts val="409"/>
              </a:spcBef>
              <a:buClr>
                <a:srgbClr val="488BC9"/>
              </a:buClr>
              <a:buSzPct val="109375"/>
              <a:buAutoNum type="alphaUcPeriod"/>
              <a:tabLst>
                <a:tab pos="467995" algn="l"/>
              </a:tabLst>
            </a:pPr>
            <a:r>
              <a:rPr sz="3200" b="1" dirty="0">
                <a:solidFill>
                  <a:srgbClr val="5C6670"/>
                </a:solidFill>
                <a:latin typeface="Calibri"/>
                <a:cs typeface="Calibri"/>
              </a:rPr>
              <a:t>English</a:t>
            </a:r>
            <a:r>
              <a:rPr sz="3200" b="1" spc="-90" dirty="0">
                <a:solidFill>
                  <a:srgbClr val="5C6670"/>
                </a:solidFill>
                <a:latin typeface="Calibri"/>
                <a:cs typeface="Calibri"/>
              </a:rPr>
              <a:t> </a:t>
            </a:r>
            <a:r>
              <a:rPr sz="3200" b="1" dirty="0">
                <a:solidFill>
                  <a:srgbClr val="5C6670"/>
                </a:solidFill>
                <a:latin typeface="Calibri"/>
                <a:cs typeface="Calibri"/>
              </a:rPr>
              <a:t>Language</a:t>
            </a:r>
            <a:r>
              <a:rPr sz="3200" b="1" spc="-85" dirty="0">
                <a:solidFill>
                  <a:srgbClr val="5C6670"/>
                </a:solidFill>
                <a:latin typeface="Calibri"/>
                <a:cs typeface="Calibri"/>
              </a:rPr>
              <a:t> </a:t>
            </a:r>
            <a:r>
              <a:rPr sz="3200" b="1" dirty="0">
                <a:solidFill>
                  <a:srgbClr val="5C6670"/>
                </a:solidFill>
                <a:latin typeface="Calibri"/>
                <a:cs typeface="Calibri"/>
              </a:rPr>
              <a:t>Proficiency</a:t>
            </a:r>
            <a:r>
              <a:rPr sz="3200" b="1" spc="-85" dirty="0">
                <a:solidFill>
                  <a:srgbClr val="5C6670"/>
                </a:solidFill>
                <a:latin typeface="Calibri"/>
                <a:cs typeface="Calibri"/>
              </a:rPr>
              <a:t> </a:t>
            </a:r>
            <a:r>
              <a:rPr sz="3200" b="1" spc="-10" dirty="0">
                <a:solidFill>
                  <a:srgbClr val="5C6670"/>
                </a:solidFill>
                <a:latin typeface="Calibri"/>
                <a:cs typeface="Calibri"/>
              </a:rPr>
              <a:t>Standards.</a:t>
            </a:r>
            <a:endParaRPr sz="3200">
              <a:latin typeface="Calibri"/>
              <a:cs typeface="Calibri"/>
            </a:endParaRPr>
          </a:p>
        </p:txBody>
      </p:sp>
      <p:sp>
        <p:nvSpPr>
          <p:cNvPr id="3" name="object 3">
            <a:extLst>
              <a:ext uri="{C183D7F6-B498-43B3-948B-1728B52AA6E4}">
                <adec:decorative xmlns:adec="http://schemas.microsoft.com/office/drawing/2017/decorative" val="1"/>
              </a:ext>
            </a:extLst>
          </p:cNvPr>
          <p:cNvSpPr txBox="1">
            <a:spLocks noGrp="1"/>
          </p:cNvSpPr>
          <p:nvPr>
            <p:ph type="title"/>
          </p:nvPr>
        </p:nvSpPr>
        <p:spPr>
          <a:prstGeom prst="rect">
            <a:avLst/>
          </a:prstGeom>
        </p:spPr>
        <p:txBody>
          <a:bodyPr vert="horz" wrap="square" lIns="0" tIns="466852" rIns="0" bIns="0" rtlCol="0">
            <a:spAutoFit/>
          </a:bodyPr>
          <a:lstStyle/>
          <a:p>
            <a:pPr marL="1461770">
              <a:lnSpc>
                <a:spcPct val="100000"/>
              </a:lnSpc>
              <a:spcBef>
                <a:spcPts val="100"/>
              </a:spcBef>
            </a:pPr>
            <a:r>
              <a:rPr sz="3600" spc="210" dirty="0"/>
              <a:t>Section</a:t>
            </a:r>
            <a:r>
              <a:rPr sz="3600" spc="130" dirty="0"/>
              <a:t> </a:t>
            </a:r>
            <a:r>
              <a:rPr sz="3600" spc="240" dirty="0"/>
              <a:t>Components</a:t>
            </a:r>
            <a:endParaRPr sz="36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
  <TotalTime>2</TotalTime>
  <Words>960</Words>
  <Application>Microsoft Office PowerPoint</Application>
  <PresentationFormat>On-screen Show (4:3)</PresentationFormat>
  <Paragraphs>130</Paragraphs>
  <Slides>15</Slides>
  <Notes>15</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15</vt:i4>
      </vt:variant>
    </vt:vector>
  </HeadingPairs>
  <TitlesOfParts>
    <vt:vector size="20" baseType="lpstr">
      <vt:lpstr>Arial</vt:lpstr>
      <vt:lpstr>Bookman Old Style</vt:lpstr>
      <vt:lpstr>Calibri</vt:lpstr>
      <vt:lpstr>Wingdings</vt:lpstr>
      <vt:lpstr>Office Theme</vt:lpstr>
      <vt:lpstr>Every Student Succeeds Act (ESSA) Standards Spoke Committee Meeting #3</vt:lpstr>
      <vt:lpstr>Agenda</vt:lpstr>
      <vt:lpstr>Welcome and Introductions</vt:lpstr>
      <vt:lpstr>CDE Staff</vt:lpstr>
      <vt:lpstr>Standards Spoke Committee Work Plan and Process</vt:lpstr>
      <vt:lpstr>Process for ESSA State Plan Development: Standards Section</vt:lpstr>
      <vt:lpstr>How and When Will the Standards Spoke Committee Meetings Be Conducted?</vt:lpstr>
      <vt:lpstr>ESSA State Plan Development</vt:lpstr>
      <vt:lpstr>Section Components</vt:lpstr>
      <vt:lpstr>Component A:</vt:lpstr>
      <vt:lpstr>Component B: Alternative Academic Achievement Standards</vt:lpstr>
      <vt:lpstr>Component C: English Language Proficiency Standards</vt:lpstr>
      <vt:lpstr>Q&amp;A</vt:lpstr>
      <vt:lpstr>Work Plan Reminder</vt:lpstr>
      <vt:lpstr>Wrap Up</vt:lpstr>
    </vt:vector>
  </TitlesOfParts>
  <Company>Colorado State Education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Beth Hunter</dc:creator>
  <cp:lastModifiedBy>Owen, Emily</cp:lastModifiedBy>
  <cp:revision>1</cp:revision>
  <dcterms:created xsi:type="dcterms:W3CDTF">2024-04-03T22:20:56Z</dcterms:created>
  <dcterms:modified xsi:type="dcterms:W3CDTF">2024-04-03T22:23:32Z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2016-09-21T00:00:00Z</vt:filetime>
  </property>
  <property fmtid="{D5CDD505-2E9C-101B-9397-08002B2CF9AE}" pid="3" name="Creator">
    <vt:lpwstr>Acrobat PDFMaker 10.1 for PowerPoint</vt:lpwstr>
  </property>
  <property fmtid="{D5CDD505-2E9C-101B-9397-08002B2CF9AE}" pid="4" name="LastSaved">
    <vt:filetime>2024-04-03T00:00:00Z</vt:filetime>
  </property>
  <property fmtid="{D5CDD505-2E9C-101B-9397-08002B2CF9AE}" pid="5" name="Producer">
    <vt:lpwstr>Adobe PDF Library 10.0</vt:lpwstr>
  </property>
</Properties>
</file>