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6" r:id="rId1"/>
    <p:sldMasterId id="2147483817" r:id="rId2"/>
    <p:sldMasterId id="2147483818" r:id="rId3"/>
    <p:sldMasterId id="2147483819"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9144000" cy="5143500" type="screen16x9"/>
  <p:notesSz cx="6858000" cy="9144000"/>
  <p:embeddedFontLst>
    <p:embeddedFont>
      <p:font typeface="Roboto" panose="02000000000000000000" pitchFamily="2" charset="0"/>
      <p:regular r:id="rId28"/>
      <p:bold r:id="rId29"/>
      <p:italic r:id="rId30"/>
      <p:boldItalic r:id="rId31"/>
    </p:embeddedFont>
    <p:embeddedFont>
      <p:font typeface="Roboto Medium" panose="02000000000000000000" pitchFamily="2" charset="0"/>
      <p:regular r:id="rId32"/>
      <p:bold r:id="rId33"/>
      <p:italic r:id="rId34"/>
      <p:boldItalic r:id="rId35"/>
    </p:embeddedFont>
    <p:embeddedFont>
      <p:font typeface="Rockwell" panose="02060603020205020403"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1">
          <p15:clr>
            <a:srgbClr val="747775"/>
          </p15:clr>
        </p15:guide>
        <p15:guide id="2" orient="horz" pos="406">
          <p15:clr>
            <a:srgbClr val="747775"/>
          </p15:clr>
        </p15:guide>
        <p15:guide id="3" orient="horz" pos="396">
          <p15:clr>
            <a:srgbClr val="747775"/>
          </p15:clr>
        </p15:guide>
        <p15:guide id="4" orient="horz" pos="391">
          <p15:clr>
            <a:srgbClr val="747775"/>
          </p15:clr>
        </p15:guide>
        <p15:guide id="5" orient="horz" pos="504">
          <p15:clr>
            <a:srgbClr val="747775"/>
          </p15:clr>
        </p15:guide>
        <p15:guide id="6"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7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655CA2-ECA1-4AD8-851A-C9223AA9AC64}">
  <a:tblStyle styleId="{08655CA2-ECA1-4AD8-851A-C9223AA9AC6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8" y="888"/>
      </p:cViewPr>
      <p:guideLst>
        <p:guide orient="horz" pos="401"/>
        <p:guide orient="horz" pos="406"/>
        <p:guide orient="horz" pos="396"/>
        <p:guide orient="horz" pos="391"/>
        <p:guide orient="horz" pos="50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a27405d5ee_2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3a27405d5ee_2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3a27405d5ee_2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3a27405d5ee_2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3a27405d5ee_2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3a27405d5ee_2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3a27405d5ee_2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3a27405d5ee_2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3a27405d5ee_2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3a27405d5ee_2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3a27405d5ee_2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3a27405d5ee_2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3a27405d5ee_2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3a27405d5ee_2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3a27405d5ee_2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3a27405d5ee_2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3a27405d5ee_2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3a27405d5ee_2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3a27405d5ee_2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3a27405d5ee_2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30903a26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7" name="Google Shape;1387;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65b29002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365b29002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3a27405d5ee_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5" name="Google Shape;1405;g3a27405d5ee_2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3a27405d5ee_2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3a27405d5ee_2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3a27405d5ee_2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3a27405d5ee_2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a27405d5ee_2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3a27405d5ee_2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3a27405d5ee_2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3a27405d5ee_2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09"/>
        <p:cNvGrpSpPr/>
        <p:nvPr/>
      </p:nvGrpSpPr>
      <p:grpSpPr>
        <a:xfrm>
          <a:off x="0" y="0"/>
          <a:ext cx="0" cy="0"/>
          <a:chOff x="0" y="0"/>
          <a:chExt cx="0" cy="0"/>
        </a:xfrm>
      </p:grpSpPr>
      <p:pic>
        <p:nvPicPr>
          <p:cNvPr id="810" name="Google Shape;810;p10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11" name="Google Shape;811;p10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812" name="Google Shape;812;p103"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813" name="Google Shape;813;p10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14" name="Google Shape;814;p10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815" name="Google Shape;815;p10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16" name="Google Shape;816;p10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17" name="Google Shape;817;p10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18" name="Google Shape;818;p103"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819" name="Google Shape;819;p103"/>
          <p:cNvGrpSpPr/>
          <p:nvPr/>
        </p:nvGrpSpPr>
        <p:grpSpPr>
          <a:xfrm>
            <a:off x="311700" y="3548650"/>
            <a:ext cx="8363900" cy="646200"/>
            <a:chOff x="375100" y="3396250"/>
            <a:chExt cx="8363900" cy="646200"/>
          </a:xfrm>
        </p:grpSpPr>
        <p:sp>
          <p:nvSpPr>
            <p:cNvPr id="820" name="Google Shape;820;p103"/>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03"/>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03"/>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103"/>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10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25" name="Google Shape;825;p10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26" name="Google Shape;826;p10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27" name="Google Shape;827;p10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28" name="Google Shape;828;p103"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29" name="Google Shape;829;p103"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30" name="Google Shape;830;p103"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831" name="Google Shape;831;p103"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832" name="Google Shape;832;p10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833" name="Google Shape;833;p10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34" name="Google Shape;834;p103"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835" name="Google Shape;835;p10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6" name="Google Shape;836;p10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37" name="Google Shape;837;p1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38"/>
        <p:cNvGrpSpPr/>
        <p:nvPr/>
      </p:nvGrpSpPr>
      <p:grpSpPr>
        <a:xfrm>
          <a:off x="0" y="0"/>
          <a:ext cx="0" cy="0"/>
          <a:chOff x="0" y="0"/>
          <a:chExt cx="0" cy="0"/>
        </a:xfrm>
      </p:grpSpPr>
      <p:pic>
        <p:nvPicPr>
          <p:cNvPr id="839" name="Google Shape;839;p10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40" name="Google Shape;840;p10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41" name="Google Shape;841;p10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2" name="Google Shape;842;p10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43" name="Google Shape;843;p10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44" name="Google Shape;844;p104"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45" name="Google Shape;845;p1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47" name="Google Shape;847;p1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48"/>
        <p:cNvGrpSpPr/>
        <p:nvPr/>
      </p:nvGrpSpPr>
      <p:grpSpPr>
        <a:xfrm>
          <a:off x="0" y="0"/>
          <a:ext cx="0" cy="0"/>
          <a:chOff x="0" y="0"/>
          <a:chExt cx="0" cy="0"/>
        </a:xfrm>
      </p:grpSpPr>
      <p:pic>
        <p:nvPicPr>
          <p:cNvPr id="849" name="Google Shape;849;p10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50" name="Google Shape;850;p10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51" name="Google Shape;85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2" name="Google Shape;85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3" name="Google Shape;85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54" name="Google Shape;854;p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5" name="Google Shape;855;p10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56" name="Google Shape;856;p1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857"/>
        <p:cNvGrpSpPr/>
        <p:nvPr/>
      </p:nvGrpSpPr>
      <p:grpSpPr>
        <a:xfrm>
          <a:off x="0" y="0"/>
          <a:ext cx="0" cy="0"/>
          <a:chOff x="0" y="0"/>
          <a:chExt cx="0" cy="0"/>
        </a:xfrm>
      </p:grpSpPr>
      <p:pic>
        <p:nvPicPr>
          <p:cNvPr id="858" name="Google Shape;858;p10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9" name="Google Shape;859;p10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0" name="Google Shape;860;p10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61" name="Google Shape;861;p10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2" name="Google Shape;862;p1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863"/>
        <p:cNvGrpSpPr/>
        <p:nvPr/>
      </p:nvGrpSpPr>
      <p:grpSpPr>
        <a:xfrm>
          <a:off x="0" y="0"/>
          <a:ext cx="0" cy="0"/>
          <a:chOff x="0" y="0"/>
          <a:chExt cx="0" cy="0"/>
        </a:xfrm>
      </p:grpSpPr>
      <p:pic>
        <p:nvPicPr>
          <p:cNvPr id="864" name="Google Shape;864;p10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65" name="Google Shape;865;p10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6" name="Google Shape;866;p10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8" name="Google Shape;868;p10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869"/>
        <p:cNvGrpSpPr/>
        <p:nvPr/>
      </p:nvGrpSpPr>
      <p:grpSpPr>
        <a:xfrm>
          <a:off x="0" y="0"/>
          <a:ext cx="0" cy="0"/>
          <a:chOff x="0" y="0"/>
          <a:chExt cx="0" cy="0"/>
        </a:xfrm>
      </p:grpSpPr>
      <p:pic>
        <p:nvPicPr>
          <p:cNvPr id="870" name="Google Shape;870;p10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1" name="Google Shape;871;p10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72" name="Google Shape;872;p1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73" name="Google Shape;873;p10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4" name="Google Shape;874;p1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875"/>
        <p:cNvGrpSpPr/>
        <p:nvPr/>
      </p:nvGrpSpPr>
      <p:grpSpPr>
        <a:xfrm>
          <a:off x="0" y="0"/>
          <a:ext cx="0" cy="0"/>
          <a:chOff x="0" y="0"/>
          <a:chExt cx="0" cy="0"/>
        </a:xfrm>
      </p:grpSpPr>
      <p:pic>
        <p:nvPicPr>
          <p:cNvPr id="876" name="Google Shape;876;p109"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7" name="Google Shape;877;p1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78" name="Google Shape;878;p10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9" name="Google Shape;879;p10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0" name="Google Shape;880;p1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881"/>
        <p:cNvGrpSpPr/>
        <p:nvPr/>
      </p:nvGrpSpPr>
      <p:grpSpPr>
        <a:xfrm>
          <a:off x="0" y="0"/>
          <a:ext cx="0" cy="0"/>
          <a:chOff x="0" y="0"/>
          <a:chExt cx="0" cy="0"/>
        </a:xfrm>
      </p:grpSpPr>
      <p:pic>
        <p:nvPicPr>
          <p:cNvPr id="882" name="Google Shape;882;p11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3" name="Google Shape;883;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84" name="Google Shape;884;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85" name="Google Shape;885;p1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6" name="Google Shape;886;p1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887"/>
        <p:cNvGrpSpPr/>
        <p:nvPr/>
      </p:nvGrpSpPr>
      <p:grpSpPr>
        <a:xfrm>
          <a:off x="0" y="0"/>
          <a:ext cx="0" cy="0"/>
          <a:chOff x="0" y="0"/>
          <a:chExt cx="0" cy="0"/>
        </a:xfrm>
      </p:grpSpPr>
      <p:pic>
        <p:nvPicPr>
          <p:cNvPr id="888" name="Google Shape;888;p111"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9" name="Google Shape;889;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0" name="Google Shape;890;p1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1" name="Google Shape;891;p1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2" name="Google Shape;892;p1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893"/>
        <p:cNvGrpSpPr/>
        <p:nvPr/>
      </p:nvGrpSpPr>
      <p:grpSpPr>
        <a:xfrm>
          <a:off x="0" y="0"/>
          <a:ext cx="0" cy="0"/>
          <a:chOff x="0" y="0"/>
          <a:chExt cx="0" cy="0"/>
        </a:xfrm>
      </p:grpSpPr>
      <p:pic>
        <p:nvPicPr>
          <p:cNvPr id="894" name="Google Shape;894;p11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95" name="Google Shape;895;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6" name="Google Shape;896;p1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97" name="Google Shape;897;p1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8" name="Google Shape;898;p1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899"/>
        <p:cNvGrpSpPr/>
        <p:nvPr/>
      </p:nvGrpSpPr>
      <p:grpSpPr>
        <a:xfrm>
          <a:off x="0" y="0"/>
          <a:ext cx="0" cy="0"/>
          <a:chOff x="0" y="0"/>
          <a:chExt cx="0" cy="0"/>
        </a:xfrm>
      </p:grpSpPr>
      <p:pic>
        <p:nvPicPr>
          <p:cNvPr id="900" name="Google Shape;900;p11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01" name="Google Shape;901;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02" name="Google Shape;902;p1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3" name="Google Shape;903;p1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04" name="Google Shape;904;p1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905"/>
        <p:cNvGrpSpPr/>
        <p:nvPr/>
      </p:nvGrpSpPr>
      <p:grpSpPr>
        <a:xfrm>
          <a:off x="0" y="0"/>
          <a:ext cx="0" cy="0"/>
          <a:chOff x="0" y="0"/>
          <a:chExt cx="0" cy="0"/>
        </a:xfrm>
      </p:grpSpPr>
      <p:sp>
        <p:nvSpPr>
          <p:cNvPr id="906" name="Google Shape;906;p11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8" name="Google Shape;908;p11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909" name="Google Shape;909;p11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10" name="Google Shape;910;p1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1" name="Google Shape;911;p11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912"/>
        <p:cNvGrpSpPr/>
        <p:nvPr/>
      </p:nvGrpSpPr>
      <p:grpSpPr>
        <a:xfrm>
          <a:off x="0" y="0"/>
          <a:ext cx="0" cy="0"/>
          <a:chOff x="0" y="0"/>
          <a:chExt cx="0" cy="0"/>
        </a:xfrm>
      </p:grpSpPr>
      <p:sp>
        <p:nvSpPr>
          <p:cNvPr id="913" name="Google Shape;913;p11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915" name="Google Shape;915;p11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916" name="Google Shape;916;p11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917" name="Google Shape;917;p115"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918" name="Google Shape;918;p11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19" name="Google Shape;919;p11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20" name="Google Shape;920;p11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921" name="Google Shape;921;p115"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922" name="Google Shape;922;p1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923"/>
        <p:cNvGrpSpPr/>
        <p:nvPr/>
      </p:nvGrpSpPr>
      <p:grpSpPr>
        <a:xfrm>
          <a:off x="0" y="0"/>
          <a:ext cx="0" cy="0"/>
          <a:chOff x="0" y="0"/>
          <a:chExt cx="0" cy="0"/>
        </a:xfrm>
      </p:grpSpPr>
      <p:sp>
        <p:nvSpPr>
          <p:cNvPr id="924" name="Google Shape;924;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25" name="Google Shape;925;p1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26" name="Google Shape;926;p11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27" name="Google Shape;927;p11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928" name="Google Shape;928;p11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29" name="Google Shape;929;p11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30" name="Google Shape;930;p11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31" name="Google Shape;931;p11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32" name="Google Shape;932;p11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33" name="Google Shape;933;p11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34" name="Google Shape;934;p116"/>
          <p:cNvGrpSpPr/>
          <p:nvPr/>
        </p:nvGrpSpPr>
        <p:grpSpPr>
          <a:xfrm>
            <a:off x="311700" y="3548650"/>
            <a:ext cx="8363900" cy="646200"/>
            <a:chOff x="375100" y="3396250"/>
            <a:chExt cx="8363900" cy="646200"/>
          </a:xfrm>
        </p:grpSpPr>
        <p:sp>
          <p:nvSpPr>
            <p:cNvPr id="935" name="Google Shape;935;p11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11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1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11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11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40" name="Google Shape;940;p11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41" name="Google Shape;941;p11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42" name="Google Shape;942;p11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43" name="Google Shape;943;p11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44" name="Google Shape;944;p11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45" name="Google Shape;945;p11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946" name="Google Shape;946;p11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947" name="Google Shape;947;p11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948" name="Google Shape;948;p11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49" name="Google Shape;949;p11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950" name="Google Shape;950;p1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1" name="Google Shape;951;p1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952"/>
        <p:cNvGrpSpPr/>
        <p:nvPr/>
      </p:nvGrpSpPr>
      <p:grpSpPr>
        <a:xfrm>
          <a:off x="0" y="0"/>
          <a:ext cx="0" cy="0"/>
          <a:chOff x="0" y="0"/>
          <a:chExt cx="0" cy="0"/>
        </a:xfrm>
      </p:grpSpPr>
      <p:pic>
        <p:nvPicPr>
          <p:cNvPr id="953" name="Google Shape;953;p1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54" name="Google Shape;954;p11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55" name="Google Shape;955;p1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6" name="Google Shape;956;p11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57" name="Google Shape;957;p1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58"/>
        <p:cNvGrpSpPr/>
        <p:nvPr/>
      </p:nvGrpSpPr>
      <p:grpSpPr>
        <a:xfrm>
          <a:off x="0" y="0"/>
          <a:ext cx="0" cy="0"/>
          <a:chOff x="0" y="0"/>
          <a:chExt cx="0" cy="0"/>
        </a:xfrm>
      </p:grpSpPr>
      <p:pic>
        <p:nvPicPr>
          <p:cNvPr id="959" name="Google Shape;959;p11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0" name="Google Shape;960;p11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61" name="Google Shape;961;p11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62" name="Google Shape;962;p11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63" name="Google Shape;963;p11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64" name="Google Shape;964;p11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65" name="Google Shape;965;p11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66" name="Google Shape;966;p11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67" name="Google Shape;967;p1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68"/>
        <p:cNvGrpSpPr/>
        <p:nvPr/>
      </p:nvGrpSpPr>
      <p:grpSpPr>
        <a:xfrm>
          <a:off x="0" y="0"/>
          <a:ext cx="0" cy="0"/>
          <a:chOff x="0" y="0"/>
          <a:chExt cx="0" cy="0"/>
        </a:xfrm>
      </p:grpSpPr>
      <p:pic>
        <p:nvPicPr>
          <p:cNvPr id="969" name="Google Shape;969;p11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0" name="Google Shape;970;p11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1" name="Google Shape;971;p11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72" name="Google Shape;972;p11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73" name="Google Shape;973;p11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74" name="Google Shape;974;p11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75" name="Google Shape;975;p11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76" name="Google Shape;976;p11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77" name="Google Shape;977;p1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78"/>
        <p:cNvGrpSpPr/>
        <p:nvPr/>
      </p:nvGrpSpPr>
      <p:grpSpPr>
        <a:xfrm>
          <a:off x="0" y="0"/>
          <a:ext cx="0" cy="0"/>
          <a:chOff x="0" y="0"/>
          <a:chExt cx="0" cy="0"/>
        </a:xfrm>
      </p:grpSpPr>
      <p:pic>
        <p:nvPicPr>
          <p:cNvPr id="979" name="Google Shape;979;p12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0" name="Google Shape;980;p12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1" name="Google Shape;981;p12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982" name="Google Shape;982;p1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3"/>
        <p:cNvGrpSpPr/>
        <p:nvPr/>
      </p:nvGrpSpPr>
      <p:grpSpPr>
        <a:xfrm>
          <a:off x="0" y="0"/>
          <a:ext cx="0" cy="0"/>
          <a:chOff x="0" y="0"/>
          <a:chExt cx="0" cy="0"/>
        </a:xfrm>
      </p:grpSpPr>
      <p:sp>
        <p:nvSpPr>
          <p:cNvPr id="984" name="Google Shape;984;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5" name="Google Shape;985;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6" name="Google Shape;986;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7" name="Google Shape;987;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8"/>
        <p:cNvGrpSpPr/>
        <p:nvPr/>
      </p:nvGrpSpPr>
      <p:grpSpPr>
        <a:xfrm>
          <a:off x="0" y="0"/>
          <a:ext cx="0" cy="0"/>
          <a:chOff x="0" y="0"/>
          <a:chExt cx="0" cy="0"/>
        </a:xfrm>
      </p:grpSpPr>
      <p:sp>
        <p:nvSpPr>
          <p:cNvPr id="989" name="Google Shape;989;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0" name="Google Shape;990;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1"/>
        <p:cNvGrpSpPr/>
        <p:nvPr/>
      </p:nvGrpSpPr>
      <p:grpSpPr>
        <a:xfrm>
          <a:off x="0" y="0"/>
          <a:ext cx="0" cy="0"/>
          <a:chOff x="0" y="0"/>
          <a:chExt cx="0" cy="0"/>
        </a:xfrm>
      </p:grpSpPr>
      <p:sp>
        <p:nvSpPr>
          <p:cNvPr id="992" name="Google Shape;992;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93" name="Google Shape;993;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4" name="Google Shape;994;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5"/>
        <p:cNvGrpSpPr/>
        <p:nvPr/>
      </p:nvGrpSpPr>
      <p:grpSpPr>
        <a:xfrm>
          <a:off x="0" y="0"/>
          <a:ext cx="0" cy="0"/>
          <a:chOff x="0" y="0"/>
          <a:chExt cx="0" cy="0"/>
        </a:xfrm>
      </p:grpSpPr>
      <p:sp>
        <p:nvSpPr>
          <p:cNvPr id="996" name="Google Shape;996;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97" name="Google Shape;997;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8"/>
        <p:cNvGrpSpPr/>
        <p:nvPr/>
      </p:nvGrpSpPr>
      <p:grpSpPr>
        <a:xfrm>
          <a:off x="0" y="0"/>
          <a:ext cx="0" cy="0"/>
          <a:chOff x="0" y="0"/>
          <a:chExt cx="0" cy="0"/>
        </a:xfrm>
      </p:grpSpPr>
      <p:sp>
        <p:nvSpPr>
          <p:cNvPr id="999" name="Google Shape;999;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01" name="Google Shape;1001;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2" name="Google Shape;1002;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03" name="Google Shape;1003;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4"/>
        <p:cNvGrpSpPr/>
        <p:nvPr/>
      </p:nvGrpSpPr>
      <p:grpSpPr>
        <a:xfrm>
          <a:off x="0" y="0"/>
          <a:ext cx="0" cy="0"/>
          <a:chOff x="0" y="0"/>
          <a:chExt cx="0" cy="0"/>
        </a:xfrm>
      </p:grpSpPr>
      <p:sp>
        <p:nvSpPr>
          <p:cNvPr id="1005" name="Google Shape;1005;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06" name="Google Shape;1006;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7"/>
        <p:cNvGrpSpPr/>
        <p:nvPr/>
      </p:nvGrpSpPr>
      <p:grpSpPr>
        <a:xfrm>
          <a:off x="0" y="0"/>
          <a:ext cx="0" cy="0"/>
          <a:chOff x="0" y="0"/>
          <a:chExt cx="0" cy="0"/>
        </a:xfrm>
      </p:grpSpPr>
      <p:sp>
        <p:nvSpPr>
          <p:cNvPr id="1008" name="Google Shape;1008;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09" name="Google Shape;1009;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10" name="Google Shape;1010;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11"/>
        <p:cNvGrpSpPr/>
        <p:nvPr/>
      </p:nvGrpSpPr>
      <p:grpSpPr>
        <a:xfrm>
          <a:off x="0" y="0"/>
          <a:ext cx="0" cy="0"/>
          <a:chOff x="0" y="0"/>
          <a:chExt cx="0" cy="0"/>
        </a:xfrm>
      </p:grpSpPr>
      <p:sp>
        <p:nvSpPr>
          <p:cNvPr id="1012" name="Google Shape;1012;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13" name="Google Shape;1013;p12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4" name="Google Shape;1014;p12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15" name="Google Shape;1015;p12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016" name="Google Shape;1016;p128"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017" name="Google Shape;1017;p12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018" name="Google Shape;1018;p12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019" name="Google Shape;1019;p12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020" name="Google Shape;1020;p12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021" name="Google Shape;1021;p12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022" name="Google Shape;1022;p12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023" name="Google Shape;1023;p128"/>
          <p:cNvGrpSpPr/>
          <p:nvPr/>
        </p:nvGrpSpPr>
        <p:grpSpPr>
          <a:xfrm>
            <a:off x="311700" y="3548650"/>
            <a:ext cx="8363900" cy="646200"/>
            <a:chOff x="375100" y="3396250"/>
            <a:chExt cx="8363900" cy="646200"/>
          </a:xfrm>
        </p:grpSpPr>
        <p:sp>
          <p:nvSpPr>
            <p:cNvPr id="1024" name="Google Shape;1024;p12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2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2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2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2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029" name="Google Shape;1029;p12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030" name="Google Shape;1030;p12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031" name="Google Shape;1031;p12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032" name="Google Shape;1032;p12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33" name="Google Shape;1033;p12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34" name="Google Shape;1034;p128"/>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035" name="Google Shape;1035;p128"/>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036" name="Google Shape;1036;p12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037" name="Google Shape;1037;p12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038" name="Google Shape;1038;p128"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039" name="Google Shape;1039;p1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40" name="Google Shape;1040;p1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45"/>
        <p:cNvGrpSpPr/>
        <p:nvPr/>
      </p:nvGrpSpPr>
      <p:grpSpPr>
        <a:xfrm>
          <a:off x="0" y="0"/>
          <a:ext cx="0" cy="0"/>
          <a:chOff x="0" y="0"/>
          <a:chExt cx="0" cy="0"/>
        </a:xfrm>
      </p:grpSpPr>
      <p:sp>
        <p:nvSpPr>
          <p:cNvPr id="1046" name="Google Shape;1046;p130"/>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7" name="Google Shape;1047;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48" name="Google Shape;1048;p130"/>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49" name="Google Shape;1049;p130"/>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050" name="Google Shape;1050;p13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051" name="Google Shape;1051;p130"/>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52" name="Google Shape;1052;p13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3" name="Google Shape;1053;p13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4" name="Google Shape;1054;p13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055"/>
        <p:cNvGrpSpPr/>
        <p:nvPr/>
      </p:nvGrpSpPr>
      <p:grpSpPr>
        <a:xfrm>
          <a:off x="0" y="0"/>
          <a:ext cx="0" cy="0"/>
          <a:chOff x="0" y="0"/>
          <a:chExt cx="0" cy="0"/>
        </a:xfrm>
      </p:grpSpPr>
      <p:sp>
        <p:nvSpPr>
          <p:cNvPr id="1056" name="Google Shape;1056;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57" name="Google Shape;1057;p13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58" name="Google Shape;1058;p13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1059" name="Google Shape;1059;p13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060" name="Google Shape;1060;p131"/>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061" name="Google Shape;1061;p131"/>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062" name="Google Shape;1062;p1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3" name="Google Shape;1063;p13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64" name="Google Shape;1064;p13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65" name="Google Shape;1065;p131"/>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66"/>
        <p:cNvGrpSpPr/>
        <p:nvPr/>
      </p:nvGrpSpPr>
      <p:grpSpPr>
        <a:xfrm>
          <a:off x="0" y="0"/>
          <a:ext cx="0" cy="0"/>
          <a:chOff x="0" y="0"/>
          <a:chExt cx="0" cy="0"/>
        </a:xfrm>
      </p:grpSpPr>
      <p:sp>
        <p:nvSpPr>
          <p:cNvPr id="1067" name="Google Shape;1067;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68" name="Google Shape;1068;p13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69" name="Google Shape;1069;p13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070" name="Google Shape;1070;p132"/>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071" name="Google Shape;1071;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2" name="Google Shape;1072;p13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73" name="Google Shape;1073;p13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74" name="Google Shape;1074;p13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75" name="Google Shape;1075;p13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076"/>
        <p:cNvGrpSpPr/>
        <p:nvPr/>
      </p:nvGrpSpPr>
      <p:grpSpPr>
        <a:xfrm>
          <a:off x="0" y="0"/>
          <a:ext cx="0" cy="0"/>
          <a:chOff x="0" y="0"/>
          <a:chExt cx="0" cy="0"/>
        </a:xfrm>
      </p:grpSpPr>
      <p:sp>
        <p:nvSpPr>
          <p:cNvPr id="1077" name="Google Shape;1077;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78" name="Google Shape;1078;p13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79" name="Google Shape;1079;p13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080" name="Google Shape;1080;p133"/>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1" name="Google Shape;1081;p13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2" name="Google Shape;1082;p13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83"/>
        <p:cNvGrpSpPr/>
        <p:nvPr/>
      </p:nvGrpSpPr>
      <p:grpSpPr>
        <a:xfrm>
          <a:off x="0" y="0"/>
          <a:ext cx="0" cy="0"/>
          <a:chOff x="0" y="0"/>
          <a:chExt cx="0" cy="0"/>
        </a:xfrm>
      </p:grpSpPr>
      <p:sp>
        <p:nvSpPr>
          <p:cNvPr id="1084" name="Google Shape;1084;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85" name="Google Shape;1085;p13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86" name="Google Shape;1086;p134"/>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7" name="Google Shape;1087;p13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088" name="Google Shape;1088;p13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089" name="Google Shape;1089;p13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090" name="Google Shape;1090;p134"/>
          <p:cNvGrpSpPr/>
          <p:nvPr/>
        </p:nvGrpSpPr>
        <p:grpSpPr>
          <a:xfrm>
            <a:off x="308400" y="1062325"/>
            <a:ext cx="1006800" cy="1003500"/>
            <a:chOff x="308400" y="1076275"/>
            <a:chExt cx="1006800" cy="1003500"/>
          </a:xfrm>
        </p:grpSpPr>
        <p:sp>
          <p:nvSpPr>
            <p:cNvPr id="1091" name="Google Shape;1091;p134"/>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2" name="Google Shape;1092;p13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093" name="Google Shape;1093;p134"/>
          <p:cNvGrpSpPr/>
          <p:nvPr/>
        </p:nvGrpSpPr>
        <p:grpSpPr>
          <a:xfrm>
            <a:off x="308400" y="2150613"/>
            <a:ext cx="1006800" cy="1003500"/>
            <a:chOff x="308400" y="2218825"/>
            <a:chExt cx="1006800" cy="1003500"/>
          </a:xfrm>
        </p:grpSpPr>
        <p:sp>
          <p:nvSpPr>
            <p:cNvPr id="1094" name="Google Shape;1094;p134"/>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5" name="Google Shape;1095;p13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096" name="Google Shape;1096;p134"/>
          <p:cNvGrpSpPr/>
          <p:nvPr/>
        </p:nvGrpSpPr>
        <p:grpSpPr>
          <a:xfrm>
            <a:off x="308400" y="3238900"/>
            <a:ext cx="1006800" cy="1003500"/>
            <a:chOff x="308400" y="1076275"/>
            <a:chExt cx="1006800" cy="1003500"/>
          </a:xfrm>
        </p:grpSpPr>
        <p:sp>
          <p:nvSpPr>
            <p:cNvPr id="1097" name="Google Shape;1097;p134"/>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8" name="Google Shape;1098;p13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099" name="Google Shape;1099;p13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100" name="Google Shape;1100;p134"/>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101" name="Google Shape;1101;p13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102" name="Google Shape;1102;p1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03" name="Google Shape;1103;p134"/>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1104" name="Google Shape;1104;p13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105"/>
        <p:cNvGrpSpPr/>
        <p:nvPr/>
      </p:nvGrpSpPr>
      <p:grpSpPr>
        <a:xfrm>
          <a:off x="0" y="0"/>
          <a:ext cx="0" cy="0"/>
          <a:chOff x="0" y="0"/>
          <a:chExt cx="0" cy="0"/>
        </a:xfrm>
      </p:grpSpPr>
      <p:sp>
        <p:nvSpPr>
          <p:cNvPr id="1106" name="Google Shape;1106;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07" name="Google Shape;1107;p13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08" name="Google Shape;1108;p13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109" name="Google Shape;1109;p1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10" name="Google Shape;1110;p135"/>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111" name="Google Shape;1111;p135"/>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112" name="Google Shape;1112;p13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113" name="Google Shape;1113;p13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114" name="Google Shape;1114;p13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115" name="Google Shape;1115;p13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116" name="Google Shape;1116;p13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1117" name="Google Shape;1117;p135"/>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118" name="Google Shape;1118;p135"/>
          <p:cNvGrpSpPr/>
          <p:nvPr/>
        </p:nvGrpSpPr>
        <p:grpSpPr>
          <a:xfrm>
            <a:off x="311700" y="3548650"/>
            <a:ext cx="8363900" cy="646200"/>
            <a:chOff x="375100" y="3396250"/>
            <a:chExt cx="8363900" cy="646200"/>
          </a:xfrm>
        </p:grpSpPr>
        <p:sp>
          <p:nvSpPr>
            <p:cNvPr id="1119" name="Google Shape;1119;p13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0" name="Google Shape;1120;p13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1" name="Google Shape;1121;p13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2" name="Google Shape;1122;p13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3" name="Google Shape;1123;p13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124" name="Google Shape;1124;p13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125" name="Google Shape;1125;p13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126" name="Google Shape;1126;p13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127" name="Google Shape;1127;p135"/>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128" name="Google Shape;1128;p135"/>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129" name="Google Shape;1129;p135"/>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130" name="Google Shape;1130;p135"/>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131" name="Google Shape;1131;p13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1132" name="Google Shape;1132;p13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133" name="Google Shape;1133;p135"/>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34"/>
        <p:cNvGrpSpPr/>
        <p:nvPr/>
      </p:nvGrpSpPr>
      <p:grpSpPr>
        <a:xfrm>
          <a:off x="0" y="0"/>
          <a:ext cx="0" cy="0"/>
          <a:chOff x="0" y="0"/>
          <a:chExt cx="0" cy="0"/>
        </a:xfrm>
      </p:grpSpPr>
      <p:pic>
        <p:nvPicPr>
          <p:cNvPr id="1135" name="Google Shape;1135;p136"/>
          <p:cNvPicPr preferRelativeResize="0"/>
          <p:nvPr/>
        </p:nvPicPr>
        <p:blipFill>
          <a:blip r:embed="rId2">
            <a:alphaModFix/>
          </a:blip>
          <a:stretch>
            <a:fillRect/>
          </a:stretch>
        </p:blipFill>
        <p:spPr>
          <a:xfrm>
            <a:off x="0" y="0"/>
            <a:ext cx="9144008" cy="5143501"/>
          </a:xfrm>
          <a:prstGeom prst="rect">
            <a:avLst/>
          </a:prstGeom>
          <a:noFill/>
          <a:ln>
            <a:noFill/>
          </a:ln>
        </p:spPr>
      </p:pic>
      <p:sp>
        <p:nvSpPr>
          <p:cNvPr id="1136" name="Google Shape;1136;p13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7" name="Google Shape;1137;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8" name="Google Shape;1138;p1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39" name="Google Shape;1139;p13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40"/>
        <p:cNvGrpSpPr/>
        <p:nvPr/>
      </p:nvGrpSpPr>
      <p:grpSpPr>
        <a:xfrm>
          <a:off x="0" y="0"/>
          <a:ext cx="0" cy="0"/>
          <a:chOff x="0" y="0"/>
          <a:chExt cx="0" cy="0"/>
        </a:xfrm>
      </p:grpSpPr>
      <p:pic>
        <p:nvPicPr>
          <p:cNvPr id="1141" name="Google Shape;1141;p13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2" name="Google Shape;1142;p137"/>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3" name="Google Shape;1143;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4" name="Google Shape;1144;p1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5" name="Google Shape;1145;p13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46"/>
        <p:cNvGrpSpPr/>
        <p:nvPr/>
      </p:nvGrpSpPr>
      <p:grpSpPr>
        <a:xfrm>
          <a:off x="0" y="0"/>
          <a:ext cx="0" cy="0"/>
          <a:chOff x="0" y="0"/>
          <a:chExt cx="0" cy="0"/>
        </a:xfrm>
      </p:grpSpPr>
      <p:pic>
        <p:nvPicPr>
          <p:cNvPr id="1147" name="Google Shape;1147;p13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8" name="Google Shape;1148;p13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9" name="Google Shape;1149;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50" name="Google Shape;1150;p13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1" name="Google Shape;1151;p13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2"/>
        <p:cNvGrpSpPr/>
        <p:nvPr/>
      </p:nvGrpSpPr>
      <p:grpSpPr>
        <a:xfrm>
          <a:off x="0" y="0"/>
          <a:ext cx="0" cy="0"/>
          <a:chOff x="0" y="0"/>
          <a:chExt cx="0" cy="0"/>
        </a:xfrm>
      </p:grpSpPr>
      <p:pic>
        <p:nvPicPr>
          <p:cNvPr id="1153" name="Google Shape;1153;p1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4" name="Google Shape;1154;p13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55" name="Google Shape;1155;p1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6" name="Google Shape;1156;p13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57"/>
        <p:cNvGrpSpPr/>
        <p:nvPr/>
      </p:nvGrpSpPr>
      <p:grpSpPr>
        <a:xfrm>
          <a:off x="0" y="0"/>
          <a:ext cx="0" cy="0"/>
          <a:chOff x="0" y="0"/>
          <a:chExt cx="0" cy="0"/>
        </a:xfrm>
      </p:grpSpPr>
      <p:pic>
        <p:nvPicPr>
          <p:cNvPr id="1158" name="Google Shape;1158;p1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9" name="Google Shape;1159;p14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60" name="Google Shape;1160;p1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61" name="Google Shape;1161;p14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62"/>
        <p:cNvGrpSpPr/>
        <p:nvPr/>
      </p:nvGrpSpPr>
      <p:grpSpPr>
        <a:xfrm>
          <a:off x="0" y="0"/>
          <a:ext cx="0" cy="0"/>
          <a:chOff x="0" y="0"/>
          <a:chExt cx="0" cy="0"/>
        </a:xfrm>
      </p:grpSpPr>
      <p:pic>
        <p:nvPicPr>
          <p:cNvPr id="1163" name="Google Shape;1163;p14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4" name="Google Shape;1164;p14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65" name="Google Shape;1165;p1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66" name="Google Shape;1166;p14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67"/>
        <p:cNvGrpSpPr/>
        <p:nvPr/>
      </p:nvGrpSpPr>
      <p:grpSpPr>
        <a:xfrm>
          <a:off x="0" y="0"/>
          <a:ext cx="0" cy="0"/>
          <a:chOff x="0" y="0"/>
          <a:chExt cx="0" cy="0"/>
        </a:xfrm>
      </p:grpSpPr>
      <p:pic>
        <p:nvPicPr>
          <p:cNvPr id="1168" name="Google Shape;1168;p14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9" name="Google Shape;1169;p14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70" name="Google Shape;1170;p1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71" name="Google Shape;1171;p14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72"/>
        <p:cNvGrpSpPr/>
        <p:nvPr/>
      </p:nvGrpSpPr>
      <p:grpSpPr>
        <a:xfrm>
          <a:off x="0" y="0"/>
          <a:ext cx="0" cy="0"/>
          <a:chOff x="0" y="0"/>
          <a:chExt cx="0" cy="0"/>
        </a:xfrm>
      </p:grpSpPr>
      <p:pic>
        <p:nvPicPr>
          <p:cNvPr id="1173" name="Google Shape;1173;p14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4" name="Google Shape;1174;p14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75" name="Google Shape;1175;p14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76" name="Google Shape;1176;p14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77"/>
        <p:cNvGrpSpPr/>
        <p:nvPr/>
      </p:nvGrpSpPr>
      <p:grpSpPr>
        <a:xfrm>
          <a:off x="0" y="0"/>
          <a:ext cx="0" cy="0"/>
          <a:chOff x="0" y="0"/>
          <a:chExt cx="0" cy="0"/>
        </a:xfrm>
      </p:grpSpPr>
      <p:sp>
        <p:nvSpPr>
          <p:cNvPr id="1178" name="Google Shape;1178;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79" name="Google Shape;1179;p14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0" name="Google Shape;1180;p14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81" name="Google Shape;1181;p14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82" name="Google Shape;1182;p144"/>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183" name="Google Shape;1183;p14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84" name="Google Shape;1184;p144"/>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85" name="Google Shape;1185;p144"/>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86" name="Google Shape;1186;p14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87" name="Google Shape;1187;p144"/>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188"/>
        <p:cNvGrpSpPr/>
        <p:nvPr/>
      </p:nvGrpSpPr>
      <p:grpSpPr>
        <a:xfrm>
          <a:off x="0" y="0"/>
          <a:ext cx="0" cy="0"/>
          <a:chOff x="0" y="0"/>
          <a:chExt cx="0" cy="0"/>
        </a:xfrm>
      </p:grpSpPr>
      <p:pic>
        <p:nvPicPr>
          <p:cNvPr id="1189" name="Google Shape;1189;p14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0" name="Google Shape;1190;p145"/>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191" name="Google Shape;1191;p1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92" name="Google Shape;1192;p14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93" name="Google Shape;1193;p14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194" name="Google Shape;1194;p14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195" name="Google Shape;1195;p14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6" name="Google Shape;1196;p145"/>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197"/>
        <p:cNvGrpSpPr/>
        <p:nvPr/>
      </p:nvGrpSpPr>
      <p:grpSpPr>
        <a:xfrm>
          <a:off x="0" y="0"/>
          <a:ext cx="0" cy="0"/>
          <a:chOff x="0" y="0"/>
          <a:chExt cx="0" cy="0"/>
        </a:xfrm>
      </p:grpSpPr>
      <p:pic>
        <p:nvPicPr>
          <p:cNvPr id="1198" name="Google Shape;1198;p14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9" name="Google Shape;1199;p146"/>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200" name="Google Shape;1200;p14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1" name="Google Shape;1201;p14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02" name="Google Shape;1202;p14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03" name="Google Shape;1203;p14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4" name="Google Shape;1204;p14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205"/>
        <p:cNvGrpSpPr/>
        <p:nvPr/>
      </p:nvGrpSpPr>
      <p:grpSpPr>
        <a:xfrm>
          <a:off x="0" y="0"/>
          <a:ext cx="0" cy="0"/>
          <a:chOff x="0" y="0"/>
          <a:chExt cx="0" cy="0"/>
        </a:xfrm>
      </p:grpSpPr>
      <p:pic>
        <p:nvPicPr>
          <p:cNvPr id="1206" name="Google Shape;1206;p14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07" name="Google Shape;1207;p147"/>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08" name="Google Shape;1208;p14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9" name="Google Shape;1209;p14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10"/>
        <p:cNvGrpSpPr/>
        <p:nvPr/>
      </p:nvGrpSpPr>
      <p:grpSpPr>
        <a:xfrm>
          <a:off x="0" y="0"/>
          <a:ext cx="0" cy="0"/>
          <a:chOff x="0" y="0"/>
          <a:chExt cx="0" cy="0"/>
        </a:xfrm>
      </p:grpSpPr>
      <p:pic>
        <p:nvPicPr>
          <p:cNvPr id="1211" name="Google Shape;1211;p14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12" name="Google Shape;1212;p1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213" name="Google Shape;1213;p14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214" name="Google Shape;1214;p14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215" name="Google Shape;1215;p148"/>
          <p:cNvGrpSpPr/>
          <p:nvPr/>
        </p:nvGrpSpPr>
        <p:grpSpPr>
          <a:xfrm>
            <a:off x="308400" y="1062325"/>
            <a:ext cx="1006800" cy="1003500"/>
            <a:chOff x="308400" y="1076275"/>
            <a:chExt cx="1006800" cy="1003500"/>
          </a:xfrm>
        </p:grpSpPr>
        <p:sp>
          <p:nvSpPr>
            <p:cNvPr id="1216" name="Google Shape;1216;p14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7" name="Google Shape;1217;p1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218" name="Google Shape;1218;p148"/>
          <p:cNvGrpSpPr/>
          <p:nvPr/>
        </p:nvGrpSpPr>
        <p:grpSpPr>
          <a:xfrm>
            <a:off x="308400" y="2150613"/>
            <a:ext cx="1006800" cy="1003500"/>
            <a:chOff x="308400" y="2218825"/>
            <a:chExt cx="1006800" cy="1003500"/>
          </a:xfrm>
        </p:grpSpPr>
        <p:sp>
          <p:nvSpPr>
            <p:cNvPr id="1219" name="Google Shape;1219;p14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0" name="Google Shape;1220;p1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221" name="Google Shape;1221;p148"/>
          <p:cNvGrpSpPr/>
          <p:nvPr/>
        </p:nvGrpSpPr>
        <p:grpSpPr>
          <a:xfrm>
            <a:off x="308400" y="3238900"/>
            <a:ext cx="1006800" cy="1003500"/>
            <a:chOff x="308400" y="1076275"/>
            <a:chExt cx="1006800" cy="1003500"/>
          </a:xfrm>
        </p:grpSpPr>
        <p:sp>
          <p:nvSpPr>
            <p:cNvPr id="1222" name="Google Shape;1222;p14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3" name="Google Shape;1223;p1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224" name="Google Shape;1224;p1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225" name="Google Shape;1225;p148"/>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226" name="Google Shape;1226;p14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227" name="Google Shape;1227;p1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28" name="Google Shape;1228;p148"/>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229"/>
        <p:cNvGrpSpPr/>
        <p:nvPr/>
      </p:nvGrpSpPr>
      <p:grpSpPr>
        <a:xfrm>
          <a:off x="0" y="0"/>
          <a:ext cx="0" cy="0"/>
          <a:chOff x="0" y="0"/>
          <a:chExt cx="0" cy="0"/>
        </a:xfrm>
      </p:grpSpPr>
      <p:pic>
        <p:nvPicPr>
          <p:cNvPr id="1230" name="Google Shape;1230;p14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31" name="Google Shape;1231;p1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32" name="Google Shape;1232;p149"/>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233" name="Google Shape;1233;p14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234" name="Google Shape;1234;p149"/>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235" name="Google Shape;1235;p14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236" name="Google Shape;1236;p14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237" name="Google Shape;1237;p14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238" name="Google Shape;1238;p14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239" name="Google Shape;1239;p14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1240" name="Google Shape;1240;p149"/>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241" name="Google Shape;1241;p149"/>
          <p:cNvGrpSpPr/>
          <p:nvPr/>
        </p:nvGrpSpPr>
        <p:grpSpPr>
          <a:xfrm>
            <a:off x="311700" y="3548650"/>
            <a:ext cx="8363900" cy="646200"/>
            <a:chOff x="375100" y="3396250"/>
            <a:chExt cx="8363900" cy="646200"/>
          </a:xfrm>
        </p:grpSpPr>
        <p:sp>
          <p:nvSpPr>
            <p:cNvPr id="1242" name="Google Shape;1242;p14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3" name="Google Shape;1243;p14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4" name="Google Shape;1244;p14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5" name="Google Shape;1245;p14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6" name="Google Shape;1246;p14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247" name="Google Shape;1247;p14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248" name="Google Shape;1248;p14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249" name="Google Shape;1249;p14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250" name="Google Shape;1250;p149"/>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51" name="Google Shape;1251;p149"/>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52" name="Google Shape;1252;p149"/>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253" name="Google Shape;1253;p149"/>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1254" name="Google Shape;1254;p14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1255" name="Google Shape;1255;p14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256" name="Google Shape;1256;p149"/>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57"/>
        <p:cNvGrpSpPr/>
        <p:nvPr/>
      </p:nvGrpSpPr>
      <p:grpSpPr>
        <a:xfrm>
          <a:off x="0" y="0"/>
          <a:ext cx="0" cy="0"/>
          <a:chOff x="0" y="0"/>
          <a:chExt cx="0" cy="0"/>
        </a:xfrm>
      </p:grpSpPr>
      <p:pic>
        <p:nvPicPr>
          <p:cNvPr id="1258" name="Google Shape;1258;p15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p15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0" name="Google Shape;1260;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1" name="Google Shape;1261;p1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62" name="Google Shape;1262;p15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63"/>
        <p:cNvGrpSpPr/>
        <p:nvPr/>
      </p:nvGrpSpPr>
      <p:grpSpPr>
        <a:xfrm>
          <a:off x="0" y="0"/>
          <a:ext cx="0" cy="0"/>
          <a:chOff x="0" y="0"/>
          <a:chExt cx="0" cy="0"/>
        </a:xfrm>
      </p:grpSpPr>
      <p:pic>
        <p:nvPicPr>
          <p:cNvPr id="1264" name="Google Shape;1264;p15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5" name="Google Shape;1265;p15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6" name="Google Shape;1266;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7" name="Google Shape;1267;p1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68" name="Google Shape;1268;p15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69"/>
        <p:cNvGrpSpPr/>
        <p:nvPr/>
      </p:nvGrpSpPr>
      <p:grpSpPr>
        <a:xfrm>
          <a:off x="0" y="0"/>
          <a:ext cx="0" cy="0"/>
          <a:chOff x="0" y="0"/>
          <a:chExt cx="0" cy="0"/>
        </a:xfrm>
      </p:grpSpPr>
      <p:pic>
        <p:nvPicPr>
          <p:cNvPr id="1270" name="Google Shape;1270;p1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1" name="Google Shape;1271;p15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2" name="Google Shape;1272;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3" name="Google Shape;1273;p1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74" name="Google Shape;1274;p15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75"/>
        <p:cNvGrpSpPr/>
        <p:nvPr/>
      </p:nvGrpSpPr>
      <p:grpSpPr>
        <a:xfrm>
          <a:off x="0" y="0"/>
          <a:ext cx="0" cy="0"/>
          <a:chOff x="0" y="0"/>
          <a:chExt cx="0" cy="0"/>
        </a:xfrm>
      </p:grpSpPr>
      <p:pic>
        <p:nvPicPr>
          <p:cNvPr id="1276" name="Google Shape;1276;p15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7" name="Google Shape;1277;p15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8" name="Google Shape;1278;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9" name="Google Shape;1279;p1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80" name="Google Shape;1280;p15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81"/>
        <p:cNvGrpSpPr/>
        <p:nvPr/>
      </p:nvGrpSpPr>
      <p:grpSpPr>
        <a:xfrm>
          <a:off x="0" y="0"/>
          <a:ext cx="0" cy="0"/>
          <a:chOff x="0" y="0"/>
          <a:chExt cx="0" cy="0"/>
        </a:xfrm>
      </p:grpSpPr>
      <p:pic>
        <p:nvPicPr>
          <p:cNvPr id="1282" name="Google Shape;1282;p15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3" name="Google Shape;1283;p15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4" name="Google Shape;1284;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85" name="Google Shape;1285;p1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86" name="Google Shape;1286;p15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87"/>
        <p:cNvGrpSpPr/>
        <p:nvPr/>
      </p:nvGrpSpPr>
      <p:grpSpPr>
        <a:xfrm>
          <a:off x="0" y="0"/>
          <a:ext cx="0" cy="0"/>
          <a:chOff x="0" y="0"/>
          <a:chExt cx="0" cy="0"/>
        </a:xfrm>
      </p:grpSpPr>
      <p:pic>
        <p:nvPicPr>
          <p:cNvPr id="1288" name="Google Shape;1288;p15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9" name="Google Shape;1289;p15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0" name="Google Shape;1290;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91" name="Google Shape;1291;p1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2" name="Google Shape;1292;p15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93"/>
        <p:cNvGrpSpPr/>
        <p:nvPr/>
      </p:nvGrpSpPr>
      <p:grpSpPr>
        <a:xfrm>
          <a:off x="0" y="0"/>
          <a:ext cx="0" cy="0"/>
          <a:chOff x="0" y="0"/>
          <a:chExt cx="0" cy="0"/>
        </a:xfrm>
      </p:grpSpPr>
      <p:pic>
        <p:nvPicPr>
          <p:cNvPr id="1294" name="Google Shape;1294;p15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95" name="Google Shape;1295;p15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6" name="Google Shape;1296;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97" name="Google Shape;1297;p1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8" name="Google Shape;1298;p15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99"/>
        <p:cNvGrpSpPr/>
        <p:nvPr/>
      </p:nvGrpSpPr>
      <p:grpSpPr>
        <a:xfrm>
          <a:off x="0" y="0"/>
          <a:ext cx="0" cy="0"/>
          <a:chOff x="0" y="0"/>
          <a:chExt cx="0" cy="0"/>
        </a:xfrm>
      </p:grpSpPr>
      <p:pic>
        <p:nvPicPr>
          <p:cNvPr id="1300" name="Google Shape;1300;p1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1" name="Google Shape;1301;p15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02" name="Google Shape;1302;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03" name="Google Shape;1303;p1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4" name="Google Shape;1304;p15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05"/>
        <p:cNvGrpSpPr/>
        <p:nvPr/>
      </p:nvGrpSpPr>
      <p:grpSpPr>
        <a:xfrm>
          <a:off x="0" y="0"/>
          <a:ext cx="0" cy="0"/>
          <a:chOff x="0" y="0"/>
          <a:chExt cx="0" cy="0"/>
        </a:xfrm>
      </p:grpSpPr>
      <p:pic>
        <p:nvPicPr>
          <p:cNvPr id="1306" name="Google Shape;1306;p158"/>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307" name="Google Shape;1307;p15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08" name="Google Shape;1308;p15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09" name="Google Shape;1309;p15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10" name="Google Shape;1310;p15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11" name="Google Shape;1311;p15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12" name="Google Shape;1312;p15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13" name="Google Shape;1313;p15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14"/>
        <p:cNvGrpSpPr/>
        <p:nvPr/>
      </p:nvGrpSpPr>
      <p:grpSpPr>
        <a:xfrm>
          <a:off x="0" y="0"/>
          <a:ext cx="0" cy="0"/>
          <a:chOff x="0" y="0"/>
          <a:chExt cx="0" cy="0"/>
        </a:xfrm>
      </p:grpSpPr>
      <p:pic>
        <p:nvPicPr>
          <p:cNvPr id="1315" name="Google Shape;1315;p15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16" name="Google Shape;1316;p15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7" name="Google Shape;1317;p15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18" name="Google Shape;1318;p15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19" name="Google Shape;1319;p15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0" name="Google Shape;1320;p15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1" name="Google Shape;1321;p15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2" name="Google Shape;1322;p15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23"/>
        <p:cNvGrpSpPr/>
        <p:nvPr/>
      </p:nvGrpSpPr>
      <p:grpSpPr>
        <a:xfrm>
          <a:off x="0" y="0"/>
          <a:ext cx="0" cy="0"/>
          <a:chOff x="0" y="0"/>
          <a:chExt cx="0" cy="0"/>
        </a:xfrm>
      </p:grpSpPr>
      <p:pic>
        <p:nvPicPr>
          <p:cNvPr id="1324" name="Google Shape;1324;p16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5" name="Google Shape;1325;p16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6" name="Google Shape;1326;p16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27"/>
        <p:cNvGrpSpPr/>
        <p:nvPr/>
      </p:nvGrpSpPr>
      <p:grpSpPr>
        <a:xfrm>
          <a:off x="0" y="0"/>
          <a:ext cx="0" cy="0"/>
          <a:chOff x="0" y="0"/>
          <a:chExt cx="0" cy="0"/>
        </a:xfrm>
      </p:grpSpPr>
      <p:sp>
        <p:nvSpPr>
          <p:cNvPr id="1328" name="Google Shape;1328;p1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9" name="Google Shape;1329;p1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0" name="Google Shape;1330;p1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1" name="Google Shape;1331;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2"/>
        <p:cNvGrpSpPr/>
        <p:nvPr/>
      </p:nvGrpSpPr>
      <p:grpSpPr>
        <a:xfrm>
          <a:off x="0" y="0"/>
          <a:ext cx="0" cy="0"/>
          <a:chOff x="0" y="0"/>
          <a:chExt cx="0" cy="0"/>
        </a:xfrm>
      </p:grpSpPr>
      <p:sp>
        <p:nvSpPr>
          <p:cNvPr id="1333" name="Google Shape;1333;p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34" name="Google Shape;1334;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5"/>
        <p:cNvGrpSpPr/>
        <p:nvPr/>
      </p:nvGrpSpPr>
      <p:grpSpPr>
        <a:xfrm>
          <a:off x="0" y="0"/>
          <a:ext cx="0" cy="0"/>
          <a:chOff x="0" y="0"/>
          <a:chExt cx="0" cy="0"/>
        </a:xfrm>
      </p:grpSpPr>
      <p:sp>
        <p:nvSpPr>
          <p:cNvPr id="1336" name="Google Shape;1336;p16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7" name="Google Shape;1337;p16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8" name="Google Shape;1338;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9"/>
        <p:cNvGrpSpPr/>
        <p:nvPr/>
      </p:nvGrpSpPr>
      <p:grpSpPr>
        <a:xfrm>
          <a:off x="0" y="0"/>
          <a:ext cx="0" cy="0"/>
          <a:chOff x="0" y="0"/>
          <a:chExt cx="0" cy="0"/>
        </a:xfrm>
      </p:grpSpPr>
      <p:sp>
        <p:nvSpPr>
          <p:cNvPr id="1340" name="Google Shape;1340;p16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41" name="Google Shape;1341;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42"/>
        <p:cNvGrpSpPr/>
        <p:nvPr/>
      </p:nvGrpSpPr>
      <p:grpSpPr>
        <a:xfrm>
          <a:off x="0" y="0"/>
          <a:ext cx="0" cy="0"/>
          <a:chOff x="0" y="0"/>
          <a:chExt cx="0" cy="0"/>
        </a:xfrm>
      </p:grpSpPr>
      <p:sp>
        <p:nvSpPr>
          <p:cNvPr id="1343" name="Google Shape;1343;p1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5" name="Google Shape;1345;p16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46" name="Google Shape;1346;p16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47" name="Google Shape;1347;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8"/>
        <p:cNvGrpSpPr/>
        <p:nvPr/>
      </p:nvGrpSpPr>
      <p:grpSpPr>
        <a:xfrm>
          <a:off x="0" y="0"/>
          <a:ext cx="0" cy="0"/>
          <a:chOff x="0" y="0"/>
          <a:chExt cx="0" cy="0"/>
        </a:xfrm>
      </p:grpSpPr>
      <p:sp>
        <p:nvSpPr>
          <p:cNvPr id="1349" name="Google Shape;1349;p16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50" name="Google Shape;1350;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1"/>
        <p:cNvGrpSpPr/>
        <p:nvPr/>
      </p:nvGrpSpPr>
      <p:grpSpPr>
        <a:xfrm>
          <a:off x="0" y="0"/>
          <a:ext cx="0" cy="0"/>
          <a:chOff x="0" y="0"/>
          <a:chExt cx="0" cy="0"/>
        </a:xfrm>
      </p:grpSpPr>
      <p:sp>
        <p:nvSpPr>
          <p:cNvPr id="1352" name="Google Shape;1352;p16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53" name="Google Shape;1353;p16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54" name="Google Shape;1354;p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5"/>
        <p:cNvGrpSpPr/>
        <p:nvPr/>
      </p:nvGrpSpPr>
      <p:grpSpPr>
        <a:xfrm>
          <a:off x="0" y="0"/>
          <a:ext cx="0" cy="0"/>
          <a:chOff x="0" y="0"/>
          <a:chExt cx="0" cy="0"/>
        </a:xfrm>
      </p:grpSpPr>
      <p:sp>
        <p:nvSpPr>
          <p:cNvPr id="1356" name="Google Shape;1356;p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57"/>
        <p:cNvGrpSpPr/>
        <p:nvPr/>
      </p:nvGrpSpPr>
      <p:grpSpPr>
        <a:xfrm>
          <a:off x="0" y="0"/>
          <a:ext cx="0" cy="0"/>
          <a:chOff x="0" y="0"/>
          <a:chExt cx="0" cy="0"/>
        </a:xfrm>
      </p:grpSpPr>
      <p:pic>
        <p:nvPicPr>
          <p:cNvPr id="1358" name="Google Shape;1358;p169"/>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359" name="Google Shape;1359;p16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0" name="Google Shape;1360;p169"/>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61" name="Google Shape;1361;p169"/>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362" name="Google Shape;1362;p16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363"/>
        <p:cNvGrpSpPr/>
        <p:nvPr/>
      </p:nvGrpSpPr>
      <p:grpSpPr>
        <a:xfrm>
          <a:off x="0" y="0"/>
          <a:ext cx="0" cy="0"/>
          <a:chOff x="0" y="0"/>
          <a:chExt cx="0" cy="0"/>
        </a:xfrm>
      </p:grpSpPr>
      <p:pic>
        <p:nvPicPr>
          <p:cNvPr id="1364" name="Google Shape;1364;p170"/>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1365" name="Google Shape;1365;p170"/>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6" name="Google Shape;1366;p170"/>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367"/>
        <p:cNvGrpSpPr/>
        <p:nvPr/>
      </p:nvGrpSpPr>
      <p:grpSpPr>
        <a:xfrm>
          <a:off x="0" y="0"/>
          <a:ext cx="0" cy="0"/>
          <a:chOff x="0" y="0"/>
          <a:chExt cx="0" cy="0"/>
        </a:xfrm>
      </p:grpSpPr>
      <p:pic>
        <p:nvPicPr>
          <p:cNvPr id="1368" name="Google Shape;1368;p171"/>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369" name="Google Shape;1369;p171"/>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0" name="Google Shape;1370;p171"/>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1371"/>
        <p:cNvGrpSpPr/>
        <p:nvPr/>
      </p:nvGrpSpPr>
      <p:grpSpPr>
        <a:xfrm>
          <a:off x="0" y="0"/>
          <a:ext cx="0" cy="0"/>
          <a:chOff x="0" y="0"/>
          <a:chExt cx="0" cy="0"/>
        </a:xfrm>
      </p:grpSpPr>
      <p:pic>
        <p:nvPicPr>
          <p:cNvPr id="1372" name="Google Shape;1372;p1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373" name="Google Shape;1373;p17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374" name="Google Shape;1374;p1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75" name="Google Shape;1375;p1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76" name="Google Shape;1376;p1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77" name="Google Shape;1377;p1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78" name="Google Shape;1378;p1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79" name="Google Shape;1379;p1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65"/>
        <p:cNvGrpSpPr/>
        <p:nvPr/>
      </p:nvGrpSpPr>
      <p:grpSpPr>
        <a:xfrm>
          <a:off x="0" y="0"/>
          <a:ext cx="0" cy="0"/>
          <a:chOff x="0" y="0"/>
          <a:chExt cx="0" cy="0"/>
        </a:xfrm>
      </p:grpSpPr>
      <p:sp>
        <p:nvSpPr>
          <p:cNvPr id="366" name="Google Shape;366;p48"/>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48"/>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69" name="Google Shape;369;p48"/>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370" name="Google Shape;370;p4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71" name="Google Shape;371;p48"/>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372" name="Google Shape;372;p4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3" name="Google Shape;373;p4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4" name="Google Shape;374;p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75"/>
        <p:cNvGrpSpPr/>
        <p:nvPr/>
      </p:nvGrpSpPr>
      <p:grpSpPr>
        <a:xfrm>
          <a:off x="0" y="0"/>
          <a:ext cx="0" cy="0"/>
          <a:chOff x="0" y="0"/>
          <a:chExt cx="0" cy="0"/>
        </a:xfrm>
      </p:grpSpPr>
      <p:sp>
        <p:nvSpPr>
          <p:cNvPr id="376" name="Google Shape;37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7" name="Google Shape;377;p4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8" name="Google Shape;378;p4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79" name="Google Shape;379;p4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0" name="Google Shape;380;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1" name="Google Shape;381;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4" name="Google Shape;384;p4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385"/>
        <p:cNvGrpSpPr/>
        <p:nvPr/>
      </p:nvGrpSpPr>
      <p:grpSpPr>
        <a:xfrm>
          <a:off x="0" y="0"/>
          <a:ext cx="0" cy="0"/>
          <a:chOff x="0" y="0"/>
          <a:chExt cx="0" cy="0"/>
        </a:xfrm>
      </p:grpSpPr>
      <p:pic>
        <p:nvPicPr>
          <p:cNvPr id="386" name="Google Shape;386;p5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7" name="Google Shape;387;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8" name="Google Shape;388;p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9" name="Google Shape;389;p5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90"/>
        <p:cNvGrpSpPr/>
        <p:nvPr/>
      </p:nvGrpSpPr>
      <p:grpSpPr>
        <a:xfrm>
          <a:off x="0" y="0"/>
          <a:ext cx="0" cy="0"/>
          <a:chOff x="0" y="0"/>
          <a:chExt cx="0" cy="0"/>
        </a:xfrm>
      </p:grpSpPr>
      <p:sp>
        <p:nvSpPr>
          <p:cNvPr id="391" name="Google Shape;39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2" name="Google Shape;392;p5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93" name="Google Shape;393;p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94" name="Google Shape;394;p5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395" name="Google Shape;395;p51"/>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396" name="Google Shape;396;p5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97" name="Google Shape;397;p5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8" name="Google Shape;398;p5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9" name="Google Shape;399;p5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00" name="Google Shape;400;p51"/>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01"/>
        <p:cNvGrpSpPr/>
        <p:nvPr/>
      </p:nvGrpSpPr>
      <p:grpSpPr>
        <a:xfrm>
          <a:off x="0" y="0"/>
          <a:ext cx="0" cy="0"/>
          <a:chOff x="0" y="0"/>
          <a:chExt cx="0" cy="0"/>
        </a:xfrm>
      </p:grpSpPr>
      <p:pic>
        <p:nvPicPr>
          <p:cNvPr id="402" name="Google Shape;402;p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3" name="Google Shape;403;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4" name="Google Shape;404;p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5" name="Google Shape;405;p5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8"/>
        <p:cNvGrpSpPr/>
        <p:nvPr/>
      </p:nvGrpSpPr>
      <p:grpSpPr>
        <a:xfrm>
          <a:off x="0" y="0"/>
          <a:ext cx="0" cy="0"/>
          <a:chOff x="0" y="0"/>
          <a:chExt cx="0" cy="0"/>
        </a:xfrm>
      </p:grpSpPr>
      <p:sp>
        <p:nvSpPr>
          <p:cNvPr id="409" name="Google Shape;409;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0" name="Google Shape;410;p5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1" name="Google Shape;411;p5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412" name="Google Shape;412;p5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3" name="Google Shape;413;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15"/>
        <p:cNvGrpSpPr/>
        <p:nvPr/>
      </p:nvGrpSpPr>
      <p:grpSpPr>
        <a:xfrm>
          <a:off x="0" y="0"/>
          <a:ext cx="0" cy="0"/>
          <a:chOff x="0" y="0"/>
          <a:chExt cx="0" cy="0"/>
        </a:xfrm>
      </p:grpSpPr>
      <p:sp>
        <p:nvSpPr>
          <p:cNvPr id="416" name="Google Shape;416;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7" name="Google Shape;417;p5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8" name="Google Shape;418;p5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9" name="Google Shape;419;p5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20" name="Google Shape;420;p5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21" name="Google Shape;421;p5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22" name="Google Shape;422;p55"/>
          <p:cNvGrpSpPr/>
          <p:nvPr/>
        </p:nvGrpSpPr>
        <p:grpSpPr>
          <a:xfrm>
            <a:off x="308400" y="1062325"/>
            <a:ext cx="1006800" cy="1003500"/>
            <a:chOff x="308400" y="1076275"/>
            <a:chExt cx="1006800" cy="1003500"/>
          </a:xfrm>
        </p:grpSpPr>
        <p:sp>
          <p:nvSpPr>
            <p:cNvPr id="423" name="Google Shape;423;p55"/>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5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25" name="Google Shape;425;p55"/>
          <p:cNvGrpSpPr/>
          <p:nvPr/>
        </p:nvGrpSpPr>
        <p:grpSpPr>
          <a:xfrm>
            <a:off x="308400" y="2150613"/>
            <a:ext cx="1006800" cy="1003500"/>
            <a:chOff x="308400" y="2218825"/>
            <a:chExt cx="1006800" cy="1003500"/>
          </a:xfrm>
        </p:grpSpPr>
        <p:sp>
          <p:nvSpPr>
            <p:cNvPr id="426" name="Google Shape;426;p55"/>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5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8" name="Google Shape;428;p55"/>
          <p:cNvGrpSpPr/>
          <p:nvPr/>
        </p:nvGrpSpPr>
        <p:grpSpPr>
          <a:xfrm>
            <a:off x="308400" y="3238900"/>
            <a:ext cx="1006800" cy="1003500"/>
            <a:chOff x="308400" y="1076275"/>
            <a:chExt cx="1006800" cy="1003500"/>
          </a:xfrm>
        </p:grpSpPr>
        <p:sp>
          <p:nvSpPr>
            <p:cNvPr id="429" name="Google Shape;429;p55"/>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31" name="Google Shape;431;p5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32" name="Google Shape;432;p55"/>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33" name="Google Shape;433;p5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34" name="Google Shape;434;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5" name="Google Shape;435;p55"/>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436" name="Google Shape;436;p5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437"/>
        <p:cNvGrpSpPr/>
        <p:nvPr/>
      </p:nvGrpSpPr>
      <p:grpSpPr>
        <a:xfrm>
          <a:off x="0" y="0"/>
          <a:ext cx="0" cy="0"/>
          <a:chOff x="0" y="0"/>
          <a:chExt cx="0" cy="0"/>
        </a:xfrm>
      </p:grpSpPr>
      <p:sp>
        <p:nvSpPr>
          <p:cNvPr id="438" name="Google Shape;43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9" name="Google Shape;439;p5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0" name="Google Shape;440;p5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441" name="Google Shape;441;p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2" name="Google Shape;442;p56"/>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443" name="Google Shape;443;p56"/>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444" name="Google Shape;444;p5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45" name="Google Shape;445;p5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446" name="Google Shape;446;p5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47" name="Google Shape;447;p5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48" name="Google Shape;448;p5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49" name="Google Shape;449;p56"/>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450" name="Google Shape;450;p56"/>
          <p:cNvGrpSpPr/>
          <p:nvPr/>
        </p:nvGrpSpPr>
        <p:grpSpPr>
          <a:xfrm>
            <a:off x="311700" y="3548650"/>
            <a:ext cx="8363900" cy="646200"/>
            <a:chOff x="375100" y="3396250"/>
            <a:chExt cx="8363900" cy="646200"/>
          </a:xfrm>
        </p:grpSpPr>
        <p:sp>
          <p:nvSpPr>
            <p:cNvPr id="451" name="Google Shape;451;p5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56" name="Google Shape;456;p5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57" name="Google Shape;457;p5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58" name="Google Shape;458;p5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59" name="Google Shape;459;p56"/>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60" name="Google Shape;460;p56"/>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61" name="Google Shape;461;p5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462" name="Google Shape;462;p5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463" name="Google Shape;463;p5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464" name="Google Shape;464;p5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65" name="Google Shape;465;p56"/>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66"/>
        <p:cNvGrpSpPr/>
        <p:nvPr/>
      </p:nvGrpSpPr>
      <p:grpSpPr>
        <a:xfrm>
          <a:off x="0" y="0"/>
          <a:ext cx="0" cy="0"/>
          <a:chOff x="0" y="0"/>
          <a:chExt cx="0" cy="0"/>
        </a:xfrm>
      </p:grpSpPr>
      <p:pic>
        <p:nvPicPr>
          <p:cNvPr id="467" name="Google Shape;467;p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8" name="Google Shape;468;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9" name="Google Shape;46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0" name="Google Shape;470;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1" name="Google Shape;471;p5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72"/>
        <p:cNvGrpSpPr/>
        <p:nvPr/>
      </p:nvGrpSpPr>
      <p:grpSpPr>
        <a:xfrm>
          <a:off x="0" y="0"/>
          <a:ext cx="0" cy="0"/>
          <a:chOff x="0" y="0"/>
          <a:chExt cx="0" cy="0"/>
        </a:xfrm>
      </p:grpSpPr>
      <p:pic>
        <p:nvPicPr>
          <p:cNvPr id="473" name="Google Shape;473;p5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4" name="Google Shape;474;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5" name="Google Shape;475;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6" name="Google Shape;476;p5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7" name="Google Shape;477;p5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78"/>
        <p:cNvGrpSpPr/>
        <p:nvPr/>
      </p:nvGrpSpPr>
      <p:grpSpPr>
        <a:xfrm>
          <a:off x="0" y="0"/>
          <a:ext cx="0" cy="0"/>
          <a:chOff x="0" y="0"/>
          <a:chExt cx="0" cy="0"/>
        </a:xfrm>
      </p:grpSpPr>
      <p:pic>
        <p:nvPicPr>
          <p:cNvPr id="479" name="Google Shape;479;p5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0" name="Google Shape;480;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1" name="Google Shape;48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2" name="Google Shape;482;p5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3" name="Google Shape;483;p5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84"/>
        <p:cNvGrpSpPr/>
        <p:nvPr/>
      </p:nvGrpSpPr>
      <p:grpSpPr>
        <a:xfrm>
          <a:off x="0" y="0"/>
          <a:ext cx="0" cy="0"/>
          <a:chOff x="0" y="0"/>
          <a:chExt cx="0" cy="0"/>
        </a:xfrm>
      </p:grpSpPr>
      <p:pic>
        <p:nvPicPr>
          <p:cNvPr id="485" name="Google Shape;485;p6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6" name="Google Shape;486;p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7" name="Google Shape;487;p6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p6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89"/>
        <p:cNvGrpSpPr/>
        <p:nvPr/>
      </p:nvGrpSpPr>
      <p:grpSpPr>
        <a:xfrm>
          <a:off x="0" y="0"/>
          <a:ext cx="0" cy="0"/>
          <a:chOff x="0" y="0"/>
          <a:chExt cx="0" cy="0"/>
        </a:xfrm>
      </p:grpSpPr>
      <p:pic>
        <p:nvPicPr>
          <p:cNvPr id="490" name="Google Shape;490;p6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1" name="Google Shape;491;p6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2" name="Google Shape;492;p6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3" name="Google Shape;493;p6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94"/>
        <p:cNvGrpSpPr/>
        <p:nvPr/>
      </p:nvGrpSpPr>
      <p:grpSpPr>
        <a:xfrm>
          <a:off x="0" y="0"/>
          <a:ext cx="0" cy="0"/>
          <a:chOff x="0" y="0"/>
          <a:chExt cx="0" cy="0"/>
        </a:xfrm>
      </p:grpSpPr>
      <p:pic>
        <p:nvPicPr>
          <p:cNvPr id="495" name="Google Shape;495;p6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6" name="Google Shape;496;p6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7" name="Google Shape;497;p6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8" name="Google Shape;498;p6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99"/>
        <p:cNvGrpSpPr/>
        <p:nvPr/>
      </p:nvGrpSpPr>
      <p:grpSpPr>
        <a:xfrm>
          <a:off x="0" y="0"/>
          <a:ext cx="0" cy="0"/>
          <a:chOff x="0" y="0"/>
          <a:chExt cx="0" cy="0"/>
        </a:xfrm>
      </p:grpSpPr>
      <p:sp>
        <p:nvSpPr>
          <p:cNvPr id="500" name="Google Shape;500;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1" name="Google Shape;501;p63"/>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3" name="Google Shape;503;p63"/>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504" name="Google Shape;504;p63"/>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505" name="Google Shape;505;p63"/>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506" name="Google Shape;506;p63"/>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7" name="Google Shape;507;p63"/>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8" name="Google Shape;508;p6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9" name="Google Shape;509;p63"/>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0"/>
        <p:cNvGrpSpPr/>
        <p:nvPr/>
      </p:nvGrpSpPr>
      <p:grpSpPr>
        <a:xfrm>
          <a:off x="0" y="0"/>
          <a:ext cx="0" cy="0"/>
          <a:chOff x="0" y="0"/>
          <a:chExt cx="0" cy="0"/>
        </a:xfrm>
      </p:grpSpPr>
      <p:pic>
        <p:nvPicPr>
          <p:cNvPr id="511" name="Google Shape;511;p6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2" name="Google Shape;512;p6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3" name="Google Shape;513;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4" name="Google Shape;514;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5" name="Google Shape;515;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16" name="Google Shape;516;p64"/>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17" name="Google Shape;517;p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8" name="Google Shape;518;p64"/>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19"/>
        <p:cNvGrpSpPr/>
        <p:nvPr/>
      </p:nvGrpSpPr>
      <p:grpSpPr>
        <a:xfrm>
          <a:off x="0" y="0"/>
          <a:ext cx="0" cy="0"/>
          <a:chOff x="0" y="0"/>
          <a:chExt cx="0" cy="0"/>
        </a:xfrm>
      </p:grpSpPr>
      <p:pic>
        <p:nvPicPr>
          <p:cNvPr id="520" name="Google Shape;520;p6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1" name="Google Shape;521;p6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2" name="Google Shape;522;p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3" name="Google Shape;523;p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4" name="Google Shape;524;p6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25" name="Google Shape;525;p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6" name="Google Shape;526;p6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527"/>
        <p:cNvGrpSpPr/>
        <p:nvPr/>
      </p:nvGrpSpPr>
      <p:grpSpPr>
        <a:xfrm>
          <a:off x="0" y="0"/>
          <a:ext cx="0" cy="0"/>
          <a:chOff x="0" y="0"/>
          <a:chExt cx="0" cy="0"/>
        </a:xfrm>
      </p:grpSpPr>
      <p:pic>
        <p:nvPicPr>
          <p:cNvPr id="528" name="Google Shape;528;p6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29" name="Google Shape;529;p6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0" name="Google Shape;530;p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p6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532"/>
        <p:cNvGrpSpPr/>
        <p:nvPr/>
      </p:nvGrpSpPr>
      <p:grpSpPr>
        <a:xfrm>
          <a:off x="0" y="0"/>
          <a:ext cx="0" cy="0"/>
          <a:chOff x="0" y="0"/>
          <a:chExt cx="0" cy="0"/>
        </a:xfrm>
      </p:grpSpPr>
      <p:pic>
        <p:nvPicPr>
          <p:cNvPr id="533" name="Google Shape;533;p6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4" name="Google Shape;534;p6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535" name="Google Shape;535;p67"/>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36" name="Google Shape;536;p67"/>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537" name="Google Shape;537;p67"/>
          <p:cNvGrpSpPr/>
          <p:nvPr/>
        </p:nvGrpSpPr>
        <p:grpSpPr>
          <a:xfrm>
            <a:off x="308400" y="1062325"/>
            <a:ext cx="1006800" cy="1003500"/>
            <a:chOff x="308400" y="1076275"/>
            <a:chExt cx="1006800" cy="1003500"/>
          </a:xfrm>
        </p:grpSpPr>
        <p:sp>
          <p:nvSpPr>
            <p:cNvPr id="538" name="Google Shape;538;p67"/>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40" name="Google Shape;540;p67"/>
          <p:cNvGrpSpPr/>
          <p:nvPr/>
        </p:nvGrpSpPr>
        <p:grpSpPr>
          <a:xfrm>
            <a:off x="308400" y="2150613"/>
            <a:ext cx="1006800" cy="1003500"/>
            <a:chOff x="308400" y="2218825"/>
            <a:chExt cx="1006800" cy="1003500"/>
          </a:xfrm>
        </p:grpSpPr>
        <p:sp>
          <p:nvSpPr>
            <p:cNvPr id="541" name="Google Shape;541;p67"/>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6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43" name="Google Shape;543;p67"/>
          <p:cNvGrpSpPr/>
          <p:nvPr/>
        </p:nvGrpSpPr>
        <p:grpSpPr>
          <a:xfrm>
            <a:off x="308400" y="3238900"/>
            <a:ext cx="1006800" cy="1003500"/>
            <a:chOff x="308400" y="1076275"/>
            <a:chExt cx="1006800" cy="1003500"/>
          </a:xfrm>
        </p:grpSpPr>
        <p:sp>
          <p:nvSpPr>
            <p:cNvPr id="544" name="Google Shape;544;p67"/>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46" name="Google Shape;546;p6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47" name="Google Shape;547;p67"/>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48" name="Google Shape;548;p67"/>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49" name="Google Shape;549;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0" name="Google Shape;550;p67"/>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51"/>
        <p:cNvGrpSpPr/>
        <p:nvPr/>
      </p:nvGrpSpPr>
      <p:grpSpPr>
        <a:xfrm>
          <a:off x="0" y="0"/>
          <a:ext cx="0" cy="0"/>
          <a:chOff x="0" y="0"/>
          <a:chExt cx="0" cy="0"/>
        </a:xfrm>
      </p:grpSpPr>
      <p:pic>
        <p:nvPicPr>
          <p:cNvPr id="552" name="Google Shape;552;p6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53" name="Google Shape;553;p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4" name="Google Shape;554;p68"/>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55" name="Google Shape;555;p6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56" name="Google Shape;556;p68"/>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57" name="Google Shape;557;p6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58" name="Google Shape;558;p6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559" name="Google Shape;559;p6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60" name="Google Shape;560;p6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61" name="Google Shape;561;p6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62" name="Google Shape;562;p68"/>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63" name="Google Shape;563;p68"/>
          <p:cNvGrpSpPr/>
          <p:nvPr/>
        </p:nvGrpSpPr>
        <p:grpSpPr>
          <a:xfrm>
            <a:off x="311700" y="3548650"/>
            <a:ext cx="8363900" cy="646200"/>
            <a:chOff x="375100" y="3396250"/>
            <a:chExt cx="8363900" cy="646200"/>
          </a:xfrm>
        </p:grpSpPr>
        <p:sp>
          <p:nvSpPr>
            <p:cNvPr id="564" name="Google Shape;564;p6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6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69" name="Google Shape;569;p6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70" name="Google Shape;570;p6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71" name="Google Shape;571;p6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72" name="Google Shape;572;p68"/>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73" name="Google Shape;573;p68"/>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74" name="Google Shape;574;p68"/>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75" name="Google Shape;575;p68"/>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76" name="Google Shape;576;p6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77" name="Google Shape;577;p6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78" name="Google Shape;578;p68"/>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79"/>
        <p:cNvGrpSpPr/>
        <p:nvPr/>
      </p:nvGrpSpPr>
      <p:grpSpPr>
        <a:xfrm>
          <a:off x="0" y="0"/>
          <a:ext cx="0" cy="0"/>
          <a:chOff x="0" y="0"/>
          <a:chExt cx="0" cy="0"/>
        </a:xfrm>
      </p:grpSpPr>
      <p:pic>
        <p:nvPicPr>
          <p:cNvPr id="580" name="Google Shape;580;p6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1" name="Google Shape;58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2" name="Google Shape;582;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4" name="Google Shape;584;p6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85"/>
        <p:cNvGrpSpPr/>
        <p:nvPr/>
      </p:nvGrpSpPr>
      <p:grpSpPr>
        <a:xfrm>
          <a:off x="0" y="0"/>
          <a:ext cx="0" cy="0"/>
          <a:chOff x="0" y="0"/>
          <a:chExt cx="0" cy="0"/>
        </a:xfrm>
      </p:grpSpPr>
      <p:pic>
        <p:nvPicPr>
          <p:cNvPr id="586" name="Google Shape;586;p7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7" name="Google Shape;58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8" name="Google Shape;588;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9" name="Google Shape;589;p7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0" name="Google Shape;590;p7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91"/>
        <p:cNvGrpSpPr/>
        <p:nvPr/>
      </p:nvGrpSpPr>
      <p:grpSpPr>
        <a:xfrm>
          <a:off x="0" y="0"/>
          <a:ext cx="0" cy="0"/>
          <a:chOff x="0" y="0"/>
          <a:chExt cx="0" cy="0"/>
        </a:xfrm>
      </p:grpSpPr>
      <p:pic>
        <p:nvPicPr>
          <p:cNvPr id="592" name="Google Shape;592;p7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3" name="Google Shape;59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4" name="Google Shape;594;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5" name="Google Shape;595;p7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6" name="Google Shape;596;p7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97"/>
        <p:cNvGrpSpPr/>
        <p:nvPr/>
      </p:nvGrpSpPr>
      <p:grpSpPr>
        <a:xfrm>
          <a:off x="0" y="0"/>
          <a:ext cx="0" cy="0"/>
          <a:chOff x="0" y="0"/>
          <a:chExt cx="0" cy="0"/>
        </a:xfrm>
      </p:grpSpPr>
      <p:pic>
        <p:nvPicPr>
          <p:cNvPr id="598" name="Google Shape;598;p7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9" name="Google Shape;59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0" name="Google Shape;600;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1" name="Google Shape;601;p7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2" name="Google Shape;602;p7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603"/>
        <p:cNvGrpSpPr/>
        <p:nvPr/>
      </p:nvGrpSpPr>
      <p:grpSpPr>
        <a:xfrm>
          <a:off x="0" y="0"/>
          <a:ext cx="0" cy="0"/>
          <a:chOff x="0" y="0"/>
          <a:chExt cx="0" cy="0"/>
        </a:xfrm>
      </p:grpSpPr>
      <p:pic>
        <p:nvPicPr>
          <p:cNvPr id="604" name="Google Shape;604;p7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5" name="Google Shape;605;p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6" name="Google Shape;606;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7" name="Google Shape;607;p7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8" name="Google Shape;608;p7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609"/>
        <p:cNvGrpSpPr/>
        <p:nvPr/>
      </p:nvGrpSpPr>
      <p:grpSpPr>
        <a:xfrm>
          <a:off x="0" y="0"/>
          <a:ext cx="0" cy="0"/>
          <a:chOff x="0" y="0"/>
          <a:chExt cx="0" cy="0"/>
        </a:xfrm>
      </p:grpSpPr>
      <p:pic>
        <p:nvPicPr>
          <p:cNvPr id="610" name="Google Shape;610;p7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1" name="Google Shape;611;p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2" name="Google Shape;61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3" name="Google Shape;613;p7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4" name="Google Shape;614;p7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15"/>
        <p:cNvGrpSpPr/>
        <p:nvPr/>
      </p:nvGrpSpPr>
      <p:grpSpPr>
        <a:xfrm>
          <a:off x="0" y="0"/>
          <a:ext cx="0" cy="0"/>
          <a:chOff x="0" y="0"/>
          <a:chExt cx="0" cy="0"/>
        </a:xfrm>
      </p:grpSpPr>
      <p:pic>
        <p:nvPicPr>
          <p:cNvPr id="616" name="Google Shape;616;p7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7" name="Google Shape;617;p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8" name="Google Shape;618;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9" name="Google Shape;619;p7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0" name="Google Shape;620;p7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21"/>
        <p:cNvGrpSpPr/>
        <p:nvPr/>
      </p:nvGrpSpPr>
      <p:grpSpPr>
        <a:xfrm>
          <a:off x="0" y="0"/>
          <a:ext cx="0" cy="0"/>
          <a:chOff x="0" y="0"/>
          <a:chExt cx="0" cy="0"/>
        </a:xfrm>
      </p:grpSpPr>
      <p:pic>
        <p:nvPicPr>
          <p:cNvPr id="622" name="Google Shape;622;p7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3" name="Google Shape;623;p7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4" name="Google Shape;62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25" name="Google Shape;625;p7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6" name="Google Shape;626;p7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27"/>
        <p:cNvGrpSpPr/>
        <p:nvPr/>
      </p:nvGrpSpPr>
      <p:grpSpPr>
        <a:xfrm>
          <a:off x="0" y="0"/>
          <a:ext cx="0" cy="0"/>
          <a:chOff x="0" y="0"/>
          <a:chExt cx="0" cy="0"/>
        </a:xfrm>
      </p:grpSpPr>
      <p:pic>
        <p:nvPicPr>
          <p:cNvPr id="628" name="Google Shape;628;p7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9" name="Google Shape;629;p7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0" name="Google Shape;630;p7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1" name="Google Shape;631;p7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2" name="Google Shape;632;p7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3" name="Google Shape;633;p7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4" name="Google Shape;634;p7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5" name="Google Shape;635;p7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36"/>
        <p:cNvGrpSpPr/>
        <p:nvPr/>
      </p:nvGrpSpPr>
      <p:grpSpPr>
        <a:xfrm>
          <a:off x="0" y="0"/>
          <a:ext cx="0" cy="0"/>
          <a:chOff x="0" y="0"/>
          <a:chExt cx="0" cy="0"/>
        </a:xfrm>
      </p:grpSpPr>
      <p:pic>
        <p:nvPicPr>
          <p:cNvPr id="637" name="Google Shape;637;p7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45"/>
        <p:cNvGrpSpPr/>
        <p:nvPr/>
      </p:nvGrpSpPr>
      <p:grpSpPr>
        <a:xfrm>
          <a:off x="0" y="0"/>
          <a:ext cx="0" cy="0"/>
          <a:chOff x="0" y="0"/>
          <a:chExt cx="0" cy="0"/>
        </a:xfrm>
      </p:grpSpPr>
      <p:pic>
        <p:nvPicPr>
          <p:cNvPr id="646" name="Google Shape;646;p7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7" name="Google Shape;647;p7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8" name="Google Shape;648;p79"/>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9"/>
        <p:cNvGrpSpPr/>
        <p:nvPr/>
      </p:nvGrpSpPr>
      <p:grpSpPr>
        <a:xfrm>
          <a:off x="0" y="0"/>
          <a:ext cx="0" cy="0"/>
          <a:chOff x="0" y="0"/>
          <a:chExt cx="0" cy="0"/>
        </a:xfrm>
      </p:grpSpPr>
      <p:sp>
        <p:nvSpPr>
          <p:cNvPr id="650" name="Google Shape;65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1" name="Google Shape;651;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2" name="Google Shape;652;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3" name="Google Shape;653;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4"/>
        <p:cNvGrpSpPr/>
        <p:nvPr/>
      </p:nvGrpSpPr>
      <p:grpSpPr>
        <a:xfrm>
          <a:off x="0" y="0"/>
          <a:ext cx="0" cy="0"/>
          <a:chOff x="0" y="0"/>
          <a:chExt cx="0" cy="0"/>
        </a:xfrm>
      </p:grpSpPr>
      <p:sp>
        <p:nvSpPr>
          <p:cNvPr id="655" name="Google Shape;655;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 name="Google Shape;656;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7"/>
        <p:cNvGrpSpPr/>
        <p:nvPr/>
      </p:nvGrpSpPr>
      <p:grpSpPr>
        <a:xfrm>
          <a:off x="0" y="0"/>
          <a:ext cx="0" cy="0"/>
          <a:chOff x="0" y="0"/>
          <a:chExt cx="0" cy="0"/>
        </a:xfrm>
      </p:grpSpPr>
      <p:sp>
        <p:nvSpPr>
          <p:cNvPr id="658" name="Google Shape;658;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9" name="Google Shape;659;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0" name="Google Shape;660;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1"/>
        <p:cNvGrpSpPr/>
        <p:nvPr/>
      </p:nvGrpSpPr>
      <p:grpSpPr>
        <a:xfrm>
          <a:off x="0" y="0"/>
          <a:ext cx="0" cy="0"/>
          <a:chOff x="0" y="0"/>
          <a:chExt cx="0" cy="0"/>
        </a:xfrm>
      </p:grpSpPr>
      <p:sp>
        <p:nvSpPr>
          <p:cNvPr id="662" name="Google Shape;662;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3" name="Google Shape;66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4"/>
        <p:cNvGrpSpPr/>
        <p:nvPr/>
      </p:nvGrpSpPr>
      <p:grpSpPr>
        <a:xfrm>
          <a:off x="0" y="0"/>
          <a:ext cx="0" cy="0"/>
          <a:chOff x="0" y="0"/>
          <a:chExt cx="0" cy="0"/>
        </a:xfrm>
      </p:grpSpPr>
      <p:sp>
        <p:nvSpPr>
          <p:cNvPr id="665" name="Google Shape;665;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7" name="Google Shape;667;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8" name="Google Shape;668;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9" name="Google Shape;66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0"/>
        <p:cNvGrpSpPr/>
        <p:nvPr/>
      </p:nvGrpSpPr>
      <p:grpSpPr>
        <a:xfrm>
          <a:off x="0" y="0"/>
          <a:ext cx="0" cy="0"/>
          <a:chOff x="0" y="0"/>
          <a:chExt cx="0" cy="0"/>
        </a:xfrm>
      </p:grpSpPr>
      <p:sp>
        <p:nvSpPr>
          <p:cNvPr id="671" name="Google Shape;671;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72" name="Google Shape;67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3"/>
        <p:cNvGrpSpPr/>
        <p:nvPr/>
      </p:nvGrpSpPr>
      <p:grpSpPr>
        <a:xfrm>
          <a:off x="0" y="0"/>
          <a:ext cx="0" cy="0"/>
          <a:chOff x="0" y="0"/>
          <a:chExt cx="0" cy="0"/>
        </a:xfrm>
      </p:grpSpPr>
      <p:sp>
        <p:nvSpPr>
          <p:cNvPr id="674" name="Google Shape;674;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5" name="Google Shape;675;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6" name="Google Shape;676;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7"/>
        <p:cNvGrpSpPr/>
        <p:nvPr/>
      </p:nvGrpSpPr>
      <p:grpSpPr>
        <a:xfrm>
          <a:off x="0" y="0"/>
          <a:ext cx="0" cy="0"/>
          <a:chOff x="0" y="0"/>
          <a:chExt cx="0" cy="0"/>
        </a:xfrm>
      </p:grpSpPr>
      <p:pic>
        <p:nvPicPr>
          <p:cNvPr id="678" name="Google Shape;678;p8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679" name="Google Shape;679;p8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0" name="Google Shape;680;p8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81" name="Google Shape;681;p8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682" name="Google Shape;682;p8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687"/>
        <p:cNvGrpSpPr/>
        <p:nvPr/>
      </p:nvGrpSpPr>
      <p:grpSpPr>
        <a:xfrm>
          <a:off x="0" y="0"/>
          <a:ext cx="0" cy="0"/>
          <a:chOff x="0" y="0"/>
          <a:chExt cx="0" cy="0"/>
        </a:xfrm>
      </p:grpSpPr>
      <p:sp>
        <p:nvSpPr>
          <p:cNvPr id="688" name="Google Shape;688;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689" name="Google Shape;689;p8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690" name="Google Shape;690;p8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91" name="Google Shape;691;p8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92" name="Google Shape;692;p8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93" name="Google Shape;693;p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4" name="Google Shape;694;p8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695" name="Google Shape;695;p8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96" name="Google Shape;696;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697"/>
        <p:cNvGrpSpPr/>
        <p:nvPr/>
      </p:nvGrpSpPr>
      <p:grpSpPr>
        <a:xfrm>
          <a:off x="0" y="0"/>
          <a:ext cx="0" cy="0"/>
          <a:chOff x="0" y="0"/>
          <a:chExt cx="0" cy="0"/>
        </a:xfrm>
      </p:grpSpPr>
      <p:sp>
        <p:nvSpPr>
          <p:cNvPr id="698" name="Google Shape;698;p9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90"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p90"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701" name="Google Shape;701;p9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02" name="Google Shape;702;p90"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703" name="Google Shape;703;p9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4" name="Google Shape;704;p9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5" name="Google Shape;705;p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06" name="Google Shape;706;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07"/>
        <p:cNvGrpSpPr/>
        <p:nvPr/>
      </p:nvGrpSpPr>
      <p:grpSpPr>
        <a:xfrm>
          <a:off x="0" y="0"/>
          <a:ext cx="0" cy="0"/>
          <a:chOff x="0" y="0"/>
          <a:chExt cx="0" cy="0"/>
        </a:xfrm>
      </p:grpSpPr>
      <p:sp>
        <p:nvSpPr>
          <p:cNvPr id="708" name="Google Shape;708;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09" name="Google Shape;709;p9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0" name="Google Shape;710;p9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11" name="Google Shape;711;p9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12" name="Google Shape;712;p91"/>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13" name="Google Shape;713;p91"/>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14" name="Google Shape;714;p91"/>
          <p:cNvGrpSpPr/>
          <p:nvPr/>
        </p:nvGrpSpPr>
        <p:grpSpPr>
          <a:xfrm>
            <a:off x="308400" y="1062325"/>
            <a:ext cx="1006800" cy="1003500"/>
            <a:chOff x="308400" y="1076275"/>
            <a:chExt cx="1006800" cy="1003500"/>
          </a:xfrm>
        </p:grpSpPr>
        <p:sp>
          <p:nvSpPr>
            <p:cNvPr id="715" name="Google Shape;715;p9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9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17" name="Google Shape;717;p91"/>
          <p:cNvGrpSpPr/>
          <p:nvPr/>
        </p:nvGrpSpPr>
        <p:grpSpPr>
          <a:xfrm>
            <a:off x="308400" y="2150613"/>
            <a:ext cx="1006800" cy="1003500"/>
            <a:chOff x="308400" y="2218825"/>
            <a:chExt cx="1006800" cy="1003500"/>
          </a:xfrm>
        </p:grpSpPr>
        <p:sp>
          <p:nvSpPr>
            <p:cNvPr id="718" name="Google Shape;718;p9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9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20" name="Google Shape;720;p91"/>
          <p:cNvGrpSpPr/>
          <p:nvPr/>
        </p:nvGrpSpPr>
        <p:grpSpPr>
          <a:xfrm>
            <a:off x="308400" y="3238900"/>
            <a:ext cx="1006800" cy="1003500"/>
            <a:chOff x="308400" y="1076275"/>
            <a:chExt cx="1006800" cy="1003500"/>
          </a:xfrm>
        </p:grpSpPr>
        <p:sp>
          <p:nvSpPr>
            <p:cNvPr id="721" name="Google Shape;721;p9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9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23" name="Google Shape;723;p9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24" name="Google Shape;724;p91"/>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725" name="Google Shape;725;p9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6" name="Google Shape;726;p9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727" name="Google Shape;727;p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8" name="Google Shape;728;p9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9"/>
        <p:cNvGrpSpPr/>
        <p:nvPr/>
      </p:nvGrpSpPr>
      <p:grpSpPr>
        <a:xfrm>
          <a:off x="0" y="0"/>
          <a:ext cx="0" cy="0"/>
          <a:chOff x="0" y="0"/>
          <a:chExt cx="0" cy="0"/>
        </a:xfrm>
      </p:grpSpPr>
      <p:sp>
        <p:nvSpPr>
          <p:cNvPr id="730" name="Google Shape;730;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31"/>
        <p:cNvGrpSpPr/>
        <p:nvPr/>
      </p:nvGrpSpPr>
      <p:grpSpPr>
        <a:xfrm>
          <a:off x="0" y="0"/>
          <a:ext cx="0" cy="0"/>
          <a:chOff x="0" y="0"/>
          <a:chExt cx="0" cy="0"/>
        </a:xfrm>
      </p:grpSpPr>
      <p:pic>
        <p:nvPicPr>
          <p:cNvPr id="732" name="Google Shape;732;p93"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3" name="Google Shape;733;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4" name="Google Shape;734;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5" name="Google Shape;735;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6" name="Google Shape;736;p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37"/>
        <p:cNvGrpSpPr/>
        <p:nvPr/>
      </p:nvGrpSpPr>
      <p:grpSpPr>
        <a:xfrm>
          <a:off x="0" y="0"/>
          <a:ext cx="0" cy="0"/>
          <a:chOff x="0" y="0"/>
          <a:chExt cx="0" cy="0"/>
        </a:xfrm>
      </p:grpSpPr>
      <p:pic>
        <p:nvPicPr>
          <p:cNvPr id="738" name="Google Shape;738;p9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9" name="Google Shape;739;p9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0" name="Google Shape;740;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1" name="Google Shape;741;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43"/>
        <p:cNvGrpSpPr/>
        <p:nvPr/>
      </p:nvGrpSpPr>
      <p:grpSpPr>
        <a:xfrm>
          <a:off x="0" y="0"/>
          <a:ext cx="0" cy="0"/>
          <a:chOff x="0" y="0"/>
          <a:chExt cx="0" cy="0"/>
        </a:xfrm>
      </p:grpSpPr>
      <p:pic>
        <p:nvPicPr>
          <p:cNvPr id="744" name="Google Shape;744;p9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7" name="Google Shape;747;p95"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48" name="Google Shape;748;p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49"/>
        <p:cNvGrpSpPr/>
        <p:nvPr/>
      </p:nvGrpSpPr>
      <p:grpSpPr>
        <a:xfrm>
          <a:off x="0" y="0"/>
          <a:ext cx="0" cy="0"/>
          <a:chOff x="0" y="0"/>
          <a:chExt cx="0" cy="0"/>
        </a:xfrm>
      </p:grpSpPr>
      <p:pic>
        <p:nvPicPr>
          <p:cNvPr id="750" name="Google Shape;750;p96"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1" name="Google Shape;751;p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52" name="Google Shape;752;p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3" name="Google Shape;753;p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54" name="Google Shape;754;p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55"/>
        <p:cNvGrpSpPr/>
        <p:nvPr/>
      </p:nvGrpSpPr>
      <p:grpSpPr>
        <a:xfrm>
          <a:off x="0" y="0"/>
          <a:ext cx="0" cy="0"/>
          <a:chOff x="0" y="0"/>
          <a:chExt cx="0" cy="0"/>
        </a:xfrm>
      </p:grpSpPr>
      <p:pic>
        <p:nvPicPr>
          <p:cNvPr id="756" name="Google Shape;756;p9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7" name="Google Shape;757;p9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58" name="Google Shape;758;p9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9" name="Google Shape;759;p9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0" name="Google Shape;760;p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761"/>
        <p:cNvGrpSpPr/>
        <p:nvPr/>
      </p:nvGrpSpPr>
      <p:grpSpPr>
        <a:xfrm>
          <a:off x="0" y="0"/>
          <a:ext cx="0" cy="0"/>
          <a:chOff x="0" y="0"/>
          <a:chExt cx="0" cy="0"/>
        </a:xfrm>
      </p:grpSpPr>
      <p:pic>
        <p:nvPicPr>
          <p:cNvPr id="762" name="Google Shape;762;p98"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3" name="Google Shape;763;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4" name="Google Shape;764;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5" name="Google Shape;765;p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6" name="Google Shape;766;p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767"/>
        <p:cNvGrpSpPr/>
        <p:nvPr/>
      </p:nvGrpSpPr>
      <p:grpSpPr>
        <a:xfrm>
          <a:off x="0" y="0"/>
          <a:ext cx="0" cy="0"/>
          <a:chOff x="0" y="0"/>
          <a:chExt cx="0" cy="0"/>
        </a:xfrm>
      </p:grpSpPr>
      <p:pic>
        <p:nvPicPr>
          <p:cNvPr id="768" name="Google Shape;768;p9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9" name="Google Shape;769;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70" name="Google Shape;770;p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1" name="Google Shape;771;p9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72" name="Google Shape;772;p9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73"/>
        <p:cNvGrpSpPr/>
        <p:nvPr/>
      </p:nvGrpSpPr>
      <p:grpSpPr>
        <a:xfrm>
          <a:off x="0" y="0"/>
          <a:ext cx="0" cy="0"/>
          <a:chOff x="0" y="0"/>
          <a:chExt cx="0" cy="0"/>
        </a:xfrm>
      </p:grpSpPr>
      <p:pic>
        <p:nvPicPr>
          <p:cNvPr id="774" name="Google Shape;774;p100"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5" name="Google Shape;775;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76" name="Google Shape;776;p10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7" name="Google Shape;777;p10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78" name="Google Shape;778;p1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779"/>
        <p:cNvGrpSpPr/>
        <p:nvPr/>
      </p:nvGrpSpPr>
      <p:grpSpPr>
        <a:xfrm>
          <a:off x="0" y="0"/>
          <a:ext cx="0" cy="0"/>
          <a:chOff x="0" y="0"/>
          <a:chExt cx="0" cy="0"/>
        </a:xfrm>
      </p:grpSpPr>
      <p:sp>
        <p:nvSpPr>
          <p:cNvPr id="780" name="Google Shape;780;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1" name="Google Shape;781;p101"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0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3" name="Google Shape;783;p10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84" name="Google Shape;784;p101"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785" name="Google Shape;785;p101"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86" name="Google Shape;786;p101"/>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87" name="Google Shape;787;p101"/>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788"/>
        <p:cNvGrpSpPr/>
        <p:nvPr/>
      </p:nvGrpSpPr>
      <p:grpSpPr>
        <a:xfrm>
          <a:off x="0" y="0"/>
          <a:ext cx="0" cy="0"/>
          <a:chOff x="0" y="0"/>
          <a:chExt cx="0" cy="0"/>
        </a:xfrm>
      </p:grpSpPr>
      <p:pic>
        <p:nvPicPr>
          <p:cNvPr id="789" name="Google Shape;789;p1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0" name="Google Shape;790;p10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791" name="Google Shape;791;p102"/>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92" name="Google Shape;792;p102"/>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793" name="Google Shape;793;p102"/>
          <p:cNvGrpSpPr/>
          <p:nvPr/>
        </p:nvGrpSpPr>
        <p:grpSpPr>
          <a:xfrm>
            <a:off x="308400" y="1062325"/>
            <a:ext cx="1006800" cy="1003500"/>
            <a:chOff x="308400" y="1076275"/>
            <a:chExt cx="1006800" cy="1003500"/>
          </a:xfrm>
        </p:grpSpPr>
        <p:sp>
          <p:nvSpPr>
            <p:cNvPr id="794" name="Google Shape;794;p10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0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96" name="Google Shape;796;p102"/>
          <p:cNvGrpSpPr/>
          <p:nvPr/>
        </p:nvGrpSpPr>
        <p:grpSpPr>
          <a:xfrm>
            <a:off x="308400" y="2150613"/>
            <a:ext cx="1006800" cy="1003500"/>
            <a:chOff x="308400" y="2218825"/>
            <a:chExt cx="1006800" cy="1003500"/>
          </a:xfrm>
        </p:grpSpPr>
        <p:sp>
          <p:nvSpPr>
            <p:cNvPr id="797" name="Google Shape;797;p10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0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799" name="Google Shape;799;p102"/>
          <p:cNvGrpSpPr/>
          <p:nvPr/>
        </p:nvGrpSpPr>
        <p:grpSpPr>
          <a:xfrm>
            <a:off x="308400" y="3238900"/>
            <a:ext cx="1006800" cy="1003500"/>
            <a:chOff x="308400" y="1076275"/>
            <a:chExt cx="1006800" cy="1003500"/>
          </a:xfrm>
        </p:grpSpPr>
        <p:sp>
          <p:nvSpPr>
            <p:cNvPr id="800" name="Google Shape;800;p10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0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02" name="Google Shape;802;p10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03" name="Google Shape;803;p102"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04" name="Google Shape;804;p10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05" name="Google Shape;805;p1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6" name="Google Shape;806;p10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07" name="Google Shape;807;p10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808" name="Google Shape;808;p1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theme" Target="../theme/theme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3"/>
        <p:cNvGrpSpPr/>
        <p:nvPr/>
      </p:nvGrpSpPr>
      <p:grpSpPr>
        <a:xfrm>
          <a:off x="0" y="0"/>
          <a:ext cx="0" cy="0"/>
          <a:chOff x="0" y="0"/>
          <a:chExt cx="0" cy="0"/>
        </a:xfrm>
      </p:grpSpPr>
      <p:sp>
        <p:nvSpPr>
          <p:cNvPr id="684" name="Google Shape;684;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85" name="Google Shape;685;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86" name="Google Shape;68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1"/>
        <p:cNvGrpSpPr/>
        <p:nvPr/>
      </p:nvGrpSpPr>
      <p:grpSpPr>
        <a:xfrm>
          <a:off x="0" y="0"/>
          <a:ext cx="0" cy="0"/>
          <a:chOff x="0" y="0"/>
          <a:chExt cx="0" cy="0"/>
        </a:xfrm>
      </p:grpSpPr>
      <p:sp>
        <p:nvSpPr>
          <p:cNvPr id="1042" name="Google Shape;1042;p1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43" name="Google Shape;1043;p1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44" name="Google Shape;104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28.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hyperlink" Target="mailto:negley_t@cde.state.co.us" TargetMode="External"/><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hyperlink" Target="mailto:negley_t@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22.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3" Type="http://schemas.openxmlformats.org/officeDocument/2006/relationships/hyperlink" Target="https://tigerweb.geo.census.gov/tigerweb/" TargetMode="External"/><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73"/>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November 13,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18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Colorado</a:t>
            </a:r>
            <a:endParaRPr/>
          </a:p>
        </p:txBody>
      </p:sp>
      <p:sp>
        <p:nvSpPr>
          <p:cNvPr id="1443" name="Google Shape;1443;p182"/>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endParaRPr/>
          </a:p>
        </p:txBody>
      </p:sp>
      <p:pic>
        <p:nvPicPr>
          <p:cNvPr id="1445" name="Google Shape;1445;p182" descr="The homescreen map is now zoomed in to see only Colorado, which shows the county borders in grey."/>
          <p:cNvPicPr preferRelativeResize="0"/>
          <p:nvPr/>
        </p:nvPicPr>
        <p:blipFill rotWithShape="1">
          <a:blip r:embed="rId3">
            <a:alphaModFix/>
          </a:blip>
          <a:srcRect/>
          <a:stretch/>
        </p:blipFill>
        <p:spPr>
          <a:xfrm>
            <a:off x="272425" y="741800"/>
            <a:ext cx="8514849" cy="41086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8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Default Settings</a:t>
            </a:r>
            <a:endParaRPr/>
          </a:p>
        </p:txBody>
      </p:sp>
      <p:pic>
        <p:nvPicPr>
          <p:cNvPr id="1453" name="Google Shape;1453;p183" descr="The map is zoomed in to only see Logan, Sedgwick, and Phillips counties in Colorado. As the default setting for the navigation checklist on the left hand side of the screen, only the labels (state, sounty, etc.) and the hydrography maps are selected."/>
          <p:cNvPicPr preferRelativeResize="0"/>
          <p:nvPr/>
        </p:nvPicPr>
        <p:blipFill rotWithShape="1">
          <a:blip r:embed="rId3">
            <a:alphaModFix/>
          </a:blip>
          <a:srcRect/>
          <a:stretch/>
        </p:blipFill>
        <p:spPr>
          <a:xfrm>
            <a:off x="351085" y="750225"/>
            <a:ext cx="8441831" cy="4108624"/>
          </a:xfrm>
          <a:prstGeom prst="rect">
            <a:avLst/>
          </a:prstGeom>
          <a:noFill/>
          <a:ln>
            <a:noFill/>
          </a:ln>
        </p:spPr>
      </p:pic>
      <p:sp>
        <p:nvSpPr>
          <p:cNvPr id="1454" name="Google Shape;1454;p183">
            <a:extLst>
              <a:ext uri="{C183D7F6-B498-43B3-948B-1728B52AA6E4}">
                <adec:decorative xmlns:adec="http://schemas.microsoft.com/office/drawing/2017/decorative" val="1"/>
              </a:ext>
            </a:extLst>
          </p:cNvPr>
          <p:cNvSpPr/>
          <p:nvPr/>
        </p:nvSpPr>
        <p:spPr>
          <a:xfrm>
            <a:off x="351075" y="1835425"/>
            <a:ext cx="6225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83">
            <a:extLst>
              <a:ext uri="{C183D7F6-B498-43B3-948B-1728B52AA6E4}">
                <adec:decorative xmlns:adec="http://schemas.microsoft.com/office/drawing/2017/decorative" val="1"/>
              </a:ext>
            </a:extLst>
          </p:cNvPr>
          <p:cNvSpPr/>
          <p:nvPr/>
        </p:nvSpPr>
        <p:spPr>
          <a:xfrm>
            <a:off x="351075" y="3908575"/>
            <a:ext cx="8166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8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District Boundaries</a:t>
            </a:r>
            <a:endParaRPr/>
          </a:p>
        </p:txBody>
      </p:sp>
      <p:pic>
        <p:nvPicPr>
          <p:cNvPr id="1463" name="Google Shape;1463;p184" descr="The map of Logan, Sedgwick, and Phillips counties in Colorado now showing the school district borders, which is an option in the left hand navigation checklist. The &quot;School Districts&quot; option has been outlined in blue."/>
          <p:cNvPicPr preferRelativeResize="0"/>
          <p:nvPr/>
        </p:nvPicPr>
        <p:blipFill rotWithShape="1">
          <a:blip r:embed="rId3">
            <a:alphaModFix/>
          </a:blip>
          <a:srcRect/>
          <a:stretch/>
        </p:blipFill>
        <p:spPr>
          <a:xfrm>
            <a:off x="351075" y="750250"/>
            <a:ext cx="8441849" cy="4077973"/>
          </a:xfrm>
          <a:prstGeom prst="rect">
            <a:avLst/>
          </a:prstGeom>
          <a:noFill/>
          <a:ln>
            <a:noFill/>
          </a:ln>
        </p:spPr>
      </p:pic>
      <p:sp>
        <p:nvSpPr>
          <p:cNvPr id="1464" name="Google Shape;1464;p184">
            <a:extLst>
              <a:ext uri="{C183D7F6-B498-43B3-948B-1728B52AA6E4}">
                <adec:decorative xmlns:adec="http://schemas.microsoft.com/office/drawing/2017/decorative" val="1"/>
              </a:ext>
            </a:extLst>
          </p:cNvPr>
          <p:cNvSpPr/>
          <p:nvPr/>
        </p:nvSpPr>
        <p:spPr>
          <a:xfrm>
            <a:off x="351075" y="2649888"/>
            <a:ext cx="909600" cy="27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18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Hydrography</a:t>
            </a:r>
            <a:endParaRPr/>
          </a:p>
        </p:txBody>
      </p:sp>
      <p:pic>
        <p:nvPicPr>
          <p:cNvPr id="1472" name="Google Shape;1472;p185" descr="Map of Logan and Sedgwick counties in Colorado also showing the Plateau School District, Valley School District, Revere School District, Frenchman  School District, and Haxtun School District boundaries. The Hydrography option remains checked in the left hand menu and the map shows the rivers in the area in blue."/>
          <p:cNvPicPr preferRelativeResize="0"/>
          <p:nvPr/>
        </p:nvPicPr>
        <p:blipFill rotWithShape="1">
          <a:blip r:embed="rId3">
            <a:alphaModFix/>
          </a:blip>
          <a:srcRect/>
          <a:stretch/>
        </p:blipFill>
        <p:spPr>
          <a:xfrm>
            <a:off x="351075" y="733375"/>
            <a:ext cx="8441850" cy="40822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8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Removing Features</a:t>
            </a:r>
            <a:endParaRPr/>
          </a:p>
        </p:txBody>
      </p:sp>
      <p:pic>
        <p:nvPicPr>
          <p:cNvPr id="1480" name="Google Shape;1480;p186" descr="Map of Logan and Sedgwick counties in Colorado also showing the Plateau School District, Valley School District, Revere School District, Frenchman  School District, and Haxtun School District boundaries. The Hydrography option, outlined in red, is unchecked in the left hand menu and the rivers in the map are no longer visible."/>
          <p:cNvPicPr preferRelativeResize="0"/>
          <p:nvPr/>
        </p:nvPicPr>
        <p:blipFill rotWithShape="1">
          <a:blip r:embed="rId3">
            <a:alphaModFix/>
          </a:blip>
          <a:srcRect/>
          <a:stretch/>
        </p:blipFill>
        <p:spPr>
          <a:xfrm>
            <a:off x="351340" y="733375"/>
            <a:ext cx="8441311" cy="4082226"/>
          </a:xfrm>
          <a:prstGeom prst="rect">
            <a:avLst/>
          </a:prstGeom>
          <a:noFill/>
          <a:ln>
            <a:noFill/>
          </a:ln>
        </p:spPr>
      </p:pic>
      <p:sp>
        <p:nvSpPr>
          <p:cNvPr id="1481" name="Google Shape;1481;p186">
            <a:extLst>
              <a:ext uri="{C183D7F6-B498-43B3-948B-1728B52AA6E4}">
                <adec:decorative xmlns:adec="http://schemas.microsoft.com/office/drawing/2017/decorative" val="1"/>
              </a:ext>
            </a:extLst>
          </p:cNvPr>
          <p:cNvSpPr/>
          <p:nvPr/>
        </p:nvSpPr>
        <p:spPr>
          <a:xfrm>
            <a:off x="351350" y="3854775"/>
            <a:ext cx="888300" cy="27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8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Transportation</a:t>
            </a:r>
            <a:endParaRPr/>
          </a:p>
        </p:txBody>
      </p:sp>
      <p:pic>
        <p:nvPicPr>
          <p:cNvPr id="1489" name="Google Shape;1489;p187" descr="Map of Logan and Sedgwick counties in Colorado also showing the Plateau School District, Valley School District, Revere School District, Frenchman  School District, and Haxtun School District boundaries. &quot;Transportation (Roads and Railroads)&quot;, outlined in red, is checked in the left hand menu and the map shows the highways and railroads in the area in yellow and red."/>
          <p:cNvPicPr preferRelativeResize="0"/>
          <p:nvPr/>
        </p:nvPicPr>
        <p:blipFill rotWithShape="1">
          <a:blip r:embed="rId3">
            <a:alphaModFix/>
          </a:blip>
          <a:srcRect/>
          <a:stretch/>
        </p:blipFill>
        <p:spPr>
          <a:xfrm>
            <a:off x="351350" y="741800"/>
            <a:ext cx="8441301" cy="4064630"/>
          </a:xfrm>
          <a:prstGeom prst="rect">
            <a:avLst/>
          </a:prstGeom>
          <a:noFill/>
          <a:ln>
            <a:noFill/>
          </a:ln>
        </p:spPr>
      </p:pic>
      <p:sp>
        <p:nvSpPr>
          <p:cNvPr id="1490" name="Google Shape;1490;p187">
            <a:extLst>
              <a:ext uri="{C183D7F6-B498-43B3-948B-1728B52AA6E4}">
                <adec:decorative xmlns:adec="http://schemas.microsoft.com/office/drawing/2017/decorative" val="1"/>
              </a:ext>
            </a:extLst>
          </p:cNvPr>
          <p:cNvSpPr/>
          <p:nvPr/>
        </p:nvSpPr>
        <p:spPr>
          <a:xfrm>
            <a:off x="351350" y="2033175"/>
            <a:ext cx="1405800" cy="156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Map Views</a:t>
            </a:r>
            <a:endParaRPr/>
          </a:p>
        </p:txBody>
      </p:sp>
      <p:pic>
        <p:nvPicPr>
          <p:cNvPr id="1498" name="Google Shape;1498;p188" descr="Map of Logan and Sedgwick counties in Colorado also showing the Plateau School District, Valley School District, Revere School District, Frenchman  School District, and Haxtun School District boundaries. The map view has been changed from landmass to terrain at the top righthand corner of the screen."/>
          <p:cNvPicPr preferRelativeResize="0"/>
          <p:nvPr/>
        </p:nvPicPr>
        <p:blipFill rotWithShape="1">
          <a:blip r:embed="rId3">
            <a:alphaModFix/>
          </a:blip>
          <a:srcRect/>
          <a:stretch/>
        </p:blipFill>
        <p:spPr>
          <a:xfrm>
            <a:off x="351350" y="716500"/>
            <a:ext cx="8441299" cy="4099298"/>
          </a:xfrm>
          <a:prstGeom prst="rect">
            <a:avLst/>
          </a:prstGeom>
          <a:noFill/>
          <a:ln>
            <a:noFill/>
          </a:ln>
        </p:spPr>
      </p:pic>
      <p:sp>
        <p:nvSpPr>
          <p:cNvPr id="1499" name="Google Shape;1499;p188">
            <a:extLst>
              <a:ext uri="{C183D7F6-B498-43B3-948B-1728B52AA6E4}">
                <adec:decorative xmlns:adec="http://schemas.microsoft.com/office/drawing/2017/decorative" val="1"/>
              </a:ext>
            </a:extLst>
          </p:cNvPr>
          <p:cNvSpPr/>
          <p:nvPr/>
        </p:nvSpPr>
        <p:spPr>
          <a:xfrm rot="9060953">
            <a:off x="7001983" y="1868935"/>
            <a:ext cx="1207882" cy="21955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Correcting District Boundaries</a:t>
            </a:r>
            <a:endParaRPr/>
          </a:p>
        </p:txBody>
      </p:sp>
      <p:sp>
        <p:nvSpPr>
          <p:cNvPr id="1505" name="Google Shape;1505;p189"/>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To report an error in the district boundaries online, districts should take a screenshot of the current boundaries (using the TIGERweb system) and then annotate the updated boundary location on the same screenshot.</a:t>
            </a:r>
            <a:endParaRPr dirty="0"/>
          </a:p>
          <a:p>
            <a:pPr marL="914400" lvl="1" indent="-317500" algn="l" rtl="0">
              <a:spcBef>
                <a:spcPts val="0"/>
              </a:spcBef>
              <a:spcAft>
                <a:spcPts val="0"/>
              </a:spcAft>
              <a:buSzPts val="1400"/>
              <a:buChar char="○"/>
            </a:pPr>
            <a:r>
              <a:rPr lang="en" dirty="0"/>
              <a:t>District should </a:t>
            </a:r>
            <a:r>
              <a:rPr lang="en" b="1" dirty="0"/>
              <a:t>notify CDE as soon as possible</a:t>
            </a:r>
            <a:r>
              <a:rPr lang="en" dirty="0"/>
              <a:t> to report any errors.</a:t>
            </a:r>
            <a:endParaRPr dirty="0"/>
          </a:p>
        </p:txBody>
      </p:sp>
      <p:pic>
        <p:nvPicPr>
          <p:cNvPr id="1507" name="Google Shape;1507;p189" descr="Map of the border between Nazareth Area School District and Easton Area School District with a purple border line showing an error and a gold line showing the accurate border line."/>
          <p:cNvPicPr preferRelativeResize="0"/>
          <p:nvPr/>
        </p:nvPicPr>
        <p:blipFill rotWithShape="1">
          <a:blip r:embed="rId3">
            <a:alphaModFix/>
          </a:blip>
          <a:srcRect/>
          <a:stretch/>
        </p:blipFill>
        <p:spPr>
          <a:xfrm>
            <a:off x="830576" y="2650725"/>
            <a:ext cx="2697150" cy="2208050"/>
          </a:xfrm>
          <a:prstGeom prst="rect">
            <a:avLst/>
          </a:prstGeom>
          <a:noFill/>
          <a:ln>
            <a:noFill/>
          </a:ln>
        </p:spPr>
      </p:pic>
      <p:pic>
        <p:nvPicPr>
          <p:cNvPr id="1508" name="Google Shape;1508;p189" descr="Zoomed in terrain map  of the border between Nazareth Area School District and Easton Area School District with a purple border line showing an error and a green line showing the corrected border line."/>
          <p:cNvPicPr preferRelativeResize="0"/>
          <p:nvPr/>
        </p:nvPicPr>
        <p:blipFill rotWithShape="1">
          <a:blip r:embed="rId4">
            <a:alphaModFix/>
          </a:blip>
          <a:srcRect/>
          <a:stretch/>
        </p:blipFill>
        <p:spPr>
          <a:xfrm>
            <a:off x="3705050" y="2650725"/>
            <a:ext cx="4818750" cy="207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Submitting Boundary Changes</a:t>
            </a:r>
            <a:endParaRPr/>
          </a:p>
        </p:txBody>
      </p:sp>
      <p:sp>
        <p:nvSpPr>
          <p:cNvPr id="1514" name="Google Shape;1514;p190"/>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All requests to update school district boundaries should be submitted to Tina Negley (</a:t>
            </a:r>
            <a:r>
              <a:rPr lang="en" u="sng" dirty="0">
                <a:solidFill>
                  <a:schemeClr val="hlink"/>
                </a:solidFill>
                <a:hlinkClick r:id="rId3"/>
              </a:rPr>
              <a:t>negley_t@cde.state.co.us</a:t>
            </a:r>
            <a:r>
              <a:rPr lang="en" dirty="0"/>
              <a:t>).</a:t>
            </a:r>
            <a:endParaRPr dirty="0"/>
          </a:p>
          <a:p>
            <a:pPr marL="914400" lvl="1" indent="-317500" algn="l" rtl="0">
              <a:spcBef>
                <a:spcPts val="0"/>
              </a:spcBef>
              <a:spcAft>
                <a:spcPts val="0"/>
              </a:spcAft>
              <a:buSzPts val="1400"/>
              <a:buChar char="○"/>
            </a:pPr>
            <a:r>
              <a:rPr lang="en" dirty="0"/>
              <a:t>Districts are encouraged to submit changes as soon as possible. All annotated screenshots must be </a:t>
            </a:r>
            <a:r>
              <a:rPr lang="en" b="1" dirty="0"/>
              <a:t>submitted no later than December 15th</a:t>
            </a:r>
            <a:r>
              <a:rPr lang="en" dirty="0"/>
              <a:t> to ensure the information is successfully uploaded in the Geographic Update Partnership Software (GUPS) by the December deadline.</a:t>
            </a:r>
            <a:endParaRPr dirty="0"/>
          </a:p>
          <a:p>
            <a:pPr marL="914400" lvl="1" indent="-317500" algn="l" rtl="0">
              <a:spcBef>
                <a:spcPts val="0"/>
              </a:spcBef>
              <a:spcAft>
                <a:spcPts val="0"/>
              </a:spcAft>
              <a:buSzPts val="1400"/>
              <a:buChar char="○"/>
            </a:pPr>
            <a:r>
              <a:rPr lang="en" dirty="0"/>
              <a:t>Note that the Census Bureau generally does not accept boundary changes of less than 30 feet when the correction does not affect housing. In remote areas with sparse population, the Census Bureau considers a difference of 60-75 feet to not be significant if housing units are not present.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9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Contact Information</a:t>
            </a:r>
            <a:endParaRPr/>
          </a:p>
        </p:txBody>
      </p:sp>
      <p:sp>
        <p:nvSpPr>
          <p:cNvPr id="1521" name="Google Shape;1521;p19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For all SDRP-related questions, please reach out to:</a:t>
            </a:r>
            <a:endParaRPr dirty="0"/>
          </a:p>
          <a:p>
            <a:pPr marL="914400" lvl="1" indent="-317500" algn="l" rtl="0">
              <a:spcBef>
                <a:spcPts val="0"/>
              </a:spcBef>
              <a:spcAft>
                <a:spcPts val="0"/>
              </a:spcAft>
              <a:buSzPts val="1400"/>
              <a:buChar char="○"/>
            </a:pPr>
            <a:r>
              <a:rPr lang="en" dirty="0"/>
              <a:t>Tina Negley</a:t>
            </a:r>
            <a:endParaRPr dirty="0"/>
          </a:p>
          <a:p>
            <a:pPr marL="914400" lvl="1" indent="-317500" algn="l" rtl="0">
              <a:spcBef>
                <a:spcPts val="0"/>
              </a:spcBef>
              <a:spcAft>
                <a:spcPts val="0"/>
              </a:spcAft>
              <a:buSzPts val="1400"/>
              <a:buChar char="○"/>
            </a:pPr>
            <a:r>
              <a:rPr lang="en" u="sng" dirty="0">
                <a:solidFill>
                  <a:schemeClr val="hlink"/>
                </a:solidFill>
                <a:hlinkClick r:id="rId3"/>
              </a:rPr>
              <a:t>negley_t@cde.state.co.us</a:t>
            </a:r>
            <a:endParaRPr dirty="0"/>
          </a:p>
          <a:p>
            <a:pPr marL="914400" lvl="1" indent="-317500" algn="l" rtl="0">
              <a:spcBef>
                <a:spcPts val="0"/>
              </a:spcBef>
              <a:spcAft>
                <a:spcPts val="0"/>
              </a:spcAft>
              <a:buSzPts val="1400"/>
              <a:buChar char="○"/>
            </a:pPr>
            <a:r>
              <a:rPr lang="en" dirty="0"/>
              <a:t>720-766-2793</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174"/>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390" name="Google Shape;1390;p174"/>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a:p>
            <a:pPr marL="457200" lvl="0" indent="-330200" algn="l" rtl="0">
              <a:spcBef>
                <a:spcPts val="0"/>
              </a:spcBef>
              <a:spcAft>
                <a:spcPts val="0"/>
              </a:spcAft>
              <a:buSzPts val="1600"/>
              <a:buChar char="●"/>
            </a:pPr>
            <a:r>
              <a:rPr lang="en" dirty="0"/>
              <a:t>School District Review Program</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92"/>
          <p:cNvSpPr txBox="1">
            <a:spLocks noGrp="1"/>
          </p:cNvSpPr>
          <p:nvPr>
            <p:ph type="title"/>
          </p:nvPr>
        </p:nvSpPr>
        <p:spPr>
          <a:xfrm>
            <a:off x="0" y="3361600"/>
            <a:ext cx="9144000" cy="666600"/>
          </a:xfrm>
          <a:prstGeom prst="rect">
            <a:avLst/>
          </a:prstGeom>
          <a:solidFill>
            <a:srgbClr val="E667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p:txBody>
      </p:sp>
      <p:sp>
        <p:nvSpPr>
          <p:cNvPr id="1533" name="Google Shape;1533;p193"/>
          <p:cNvSpPr txBox="1">
            <a:spLocks noGrp="1"/>
          </p:cNvSpPr>
          <p:nvPr>
            <p:ph type="body" idx="1"/>
          </p:nvPr>
        </p:nvSpPr>
        <p:spPr>
          <a:xfrm>
            <a:off x="349475" y="8880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dirty="0"/>
              <a:t>December 4</a:t>
            </a:r>
            <a:endParaRPr sz="1600" dirty="0"/>
          </a:p>
          <a:p>
            <a:pPr marL="914400" lvl="1" indent="-330200" algn="l" rtl="0">
              <a:lnSpc>
                <a:spcPct val="90000"/>
              </a:lnSpc>
              <a:spcBef>
                <a:spcPts val="600"/>
              </a:spcBef>
              <a:spcAft>
                <a:spcPts val="0"/>
              </a:spcAft>
              <a:buSzPts val="1600"/>
              <a:buFont typeface="Arial"/>
              <a:buChar char="•"/>
            </a:pPr>
            <a:r>
              <a:rPr lang="en" sz="1600" dirty="0"/>
              <a:t>December 18</a:t>
            </a:r>
            <a:endParaRPr sz="1600" dirty="0"/>
          </a:p>
        </p:txBody>
      </p:sp>
      <p:pic>
        <p:nvPicPr>
          <p:cNvPr id="1534" name="Google Shape;1534;p19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94"/>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540" name="Google Shape;1540;p194"/>
          <p:cNvGraphicFramePr/>
          <p:nvPr/>
        </p:nvGraphicFramePr>
        <p:xfrm>
          <a:off x="107018" y="623445"/>
          <a:ext cx="8481000" cy="4168825"/>
        </p:xfrm>
        <a:graphic>
          <a:graphicData uri="http://schemas.openxmlformats.org/drawingml/2006/table">
            <a:tbl>
              <a:tblPr firstRow="1">
                <a:noFill/>
                <a:tableStyleId>{08655CA2-ECA1-4AD8-851A-C9223AA9AC64}</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a:solidFill>
                            <a:schemeClr val="dk1"/>
                          </a:solidFill>
                          <a:latin typeface="Calibri"/>
                          <a:ea typeface="Calibri"/>
                          <a:cs typeface="Calibri"/>
                          <a:sym typeface="Calibri"/>
                        </a:rPr>
                        <a:t>ESSER Specialist:</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75"/>
          <p:cNvSpPr txBox="1">
            <a:spLocks noGrp="1"/>
          </p:cNvSpPr>
          <p:nvPr>
            <p:ph type="title"/>
          </p:nvPr>
        </p:nvSpPr>
        <p:spPr>
          <a:xfrm>
            <a:off x="0" y="3361600"/>
            <a:ext cx="9144000" cy="666600"/>
          </a:xfrm>
          <a:prstGeom prst="rect">
            <a:avLst/>
          </a:prstGeom>
          <a:solidFill>
            <a:srgbClr val="E66710"/>
          </a:solidFill>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
              <a:t>Updates and Reminders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7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Reminders</a:t>
            </a:r>
            <a:endParaRPr dirty="0"/>
          </a:p>
        </p:txBody>
      </p:sp>
      <p:sp>
        <p:nvSpPr>
          <p:cNvPr id="1401" name="Google Shape;1401;p176"/>
          <p:cNvSpPr txBox="1">
            <a:spLocks noGrp="1"/>
          </p:cNvSpPr>
          <p:nvPr>
            <p:ph type="body" idx="1"/>
          </p:nvPr>
        </p:nvSpPr>
        <p:spPr>
          <a:xfrm>
            <a:off x="311700" y="1152475"/>
            <a:ext cx="6805200" cy="3319800"/>
          </a:xfrm>
          <a:prstGeom prst="rect">
            <a:avLst/>
          </a:prstGeom>
        </p:spPr>
        <p:txBody>
          <a:bodyPr spcFirstLastPara="1" wrap="square" lIns="91425" tIns="91425" rIns="91425" bIns="91425" anchor="t" anchorCtr="0">
            <a:normAutofit/>
          </a:bodyPr>
          <a:lstStyle/>
          <a:p>
            <a:pPr lvl="0"/>
            <a:r>
              <a:rPr lang="en-US" dirty="0"/>
              <a:t>If you have final approval on the Consolidated Application, remember to drawdown funds by December 1st (1st Monday of the month)!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77"/>
          <p:cNvSpPr txBox="1">
            <a:spLocks noGrp="1"/>
          </p:cNvSpPr>
          <p:nvPr>
            <p:ph type="title"/>
          </p:nvPr>
        </p:nvSpPr>
        <p:spPr>
          <a:xfrm>
            <a:off x="0" y="3395325"/>
            <a:ext cx="9144000" cy="900000"/>
          </a:xfrm>
          <a:prstGeom prst="rect">
            <a:avLst/>
          </a:prstGeom>
          <a:solidFill>
            <a:srgbClr val="E66710"/>
          </a:soli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
              <a:t>U.S. Census Bureau Annual </a:t>
            </a:r>
            <a:endParaRPr/>
          </a:p>
          <a:p>
            <a:pPr marL="0" lvl="0" indent="0" algn="ctr" rtl="0">
              <a:lnSpc>
                <a:spcPct val="100000"/>
              </a:lnSpc>
              <a:spcBef>
                <a:spcPts val="0"/>
              </a:spcBef>
              <a:spcAft>
                <a:spcPts val="0"/>
              </a:spcAft>
              <a:buClr>
                <a:schemeClr val="dk1"/>
              </a:buClr>
              <a:buSzPct val="100000"/>
              <a:buFont typeface="Arial"/>
              <a:buNone/>
            </a:pPr>
            <a:r>
              <a:rPr lang="en"/>
              <a:t>School District Review Program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7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Purpose</a:t>
            </a:r>
            <a:endParaRPr/>
          </a:p>
        </p:txBody>
      </p:sp>
      <p:sp>
        <p:nvSpPr>
          <p:cNvPr id="1413" name="Google Shape;1413;p178"/>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The School District Review Program (SDRP) enables state officials to review the Census Bureau’s school district information and update Local Educational Agency (LEA) ID numbers, boundaries, names, levels, and grade ranges.</a:t>
            </a:r>
            <a:endParaRPr dirty="0"/>
          </a:p>
          <a:p>
            <a:pPr marL="457200" lvl="0" indent="-330200" algn="l" rtl="0">
              <a:spcBef>
                <a:spcPts val="0"/>
              </a:spcBef>
              <a:spcAft>
                <a:spcPts val="0"/>
              </a:spcAft>
              <a:buSzPts val="1600"/>
              <a:buChar char="●"/>
            </a:pPr>
            <a:r>
              <a:rPr lang="en" dirty="0"/>
              <a:t>School district boundary data are used to estimate the number of school-aged children, ages 5 through 17, in families experiencing poverty for each financially responsible school district.</a:t>
            </a:r>
            <a:endParaRPr dirty="0"/>
          </a:p>
          <a:p>
            <a:pPr marL="914400" lvl="1" indent="-317500" algn="l" rtl="0">
              <a:spcBef>
                <a:spcPts val="0"/>
              </a:spcBef>
              <a:spcAft>
                <a:spcPts val="0"/>
              </a:spcAft>
              <a:buSzPts val="1400"/>
              <a:buChar char="○"/>
            </a:pPr>
            <a:r>
              <a:rPr lang="en" dirty="0"/>
              <a:t>The SDRP considers a school district financially responsible when they pay for the education of the students that reside within their boundaries.</a:t>
            </a:r>
            <a:endParaRPr dirty="0"/>
          </a:p>
          <a:p>
            <a:pPr marL="914400" lvl="1" indent="-317500" algn="l" rtl="0">
              <a:spcBef>
                <a:spcPts val="0"/>
              </a:spcBef>
              <a:spcAft>
                <a:spcPts val="0"/>
              </a:spcAft>
              <a:buSzPts val="1400"/>
              <a:buChar char="○"/>
            </a:pPr>
            <a:r>
              <a:rPr lang="en" dirty="0"/>
              <a:t>These poverty estimates serve as the basis of Title I eligibility and are used to determine the distribution of Title I funding.</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7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SDRP Phases</a:t>
            </a:r>
            <a:endParaRPr/>
          </a:p>
        </p:txBody>
      </p:sp>
      <p:sp>
        <p:nvSpPr>
          <p:cNvPr id="1420" name="Google Shape;1420;p179"/>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Two phases of the SDRP:</a:t>
            </a:r>
            <a:endParaRPr dirty="0"/>
          </a:p>
          <a:p>
            <a:pPr marL="914400" lvl="1" indent="-317500" algn="l" rtl="0">
              <a:spcBef>
                <a:spcPts val="0"/>
              </a:spcBef>
              <a:spcAft>
                <a:spcPts val="0"/>
              </a:spcAft>
              <a:buSzPts val="1400"/>
              <a:buChar char="○"/>
            </a:pPr>
            <a:r>
              <a:rPr lang="en" b="1" dirty="0"/>
              <a:t>Annotation Phase</a:t>
            </a:r>
            <a:r>
              <a:rPr lang="en" dirty="0"/>
              <a:t> - State officials review and update the Census Bureau’s school district boundaries and information for their state. Available until December 2025.</a:t>
            </a:r>
            <a:endParaRPr dirty="0"/>
          </a:p>
          <a:p>
            <a:pPr marL="914400" lvl="1" indent="-317500" algn="l" rtl="0">
              <a:spcBef>
                <a:spcPts val="0"/>
              </a:spcBef>
              <a:spcAft>
                <a:spcPts val="0"/>
              </a:spcAft>
              <a:buSzPts val="1400"/>
              <a:buChar char="○"/>
            </a:pPr>
            <a:r>
              <a:rPr lang="en" b="1" dirty="0"/>
              <a:t>Verification Phase</a:t>
            </a:r>
            <a:r>
              <a:rPr lang="en" dirty="0"/>
              <a:t> - State officials review the Census Bureau’s latest school district information to verify the accuracy and completeness of their Annotation Phase submission. Officials have one week to complete the verification starting in April 2026.</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8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School District Boundaries</a:t>
            </a:r>
            <a:endParaRPr/>
          </a:p>
        </p:txBody>
      </p:sp>
      <p:sp>
        <p:nvSpPr>
          <p:cNvPr id="1427" name="Google Shape;1427;p180"/>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CDE is inviting districts to assist in the boundary review. Districts are encouraged to view their district boundaries online, using the TIGERweb application to determine if they accurately reflect school district boundaries.</a:t>
            </a:r>
            <a:endParaRPr dirty="0"/>
          </a:p>
          <a:p>
            <a:pPr marL="914400" lvl="1" indent="-317500" algn="l" rtl="0">
              <a:spcBef>
                <a:spcPts val="0"/>
              </a:spcBef>
              <a:spcAft>
                <a:spcPts val="0"/>
              </a:spcAft>
              <a:buSzPts val="1400"/>
              <a:buChar char="○"/>
            </a:pPr>
            <a:r>
              <a:rPr lang="en" dirty="0"/>
              <a:t>TIGERweb (</a:t>
            </a:r>
            <a:r>
              <a:rPr lang="en" u="sng" dirty="0">
                <a:solidFill>
                  <a:schemeClr val="hlink"/>
                </a:solidFill>
                <a:hlinkClick r:id="rId3"/>
              </a:rPr>
              <a:t>https://tigerweb.geo.census.gov/tigerweb/</a:t>
            </a:r>
            <a:r>
              <a:rPr lang="en" dirty="0"/>
              <a:t>) is the Census Bureau’s online application for viewing school district and legal boundaries.</a:t>
            </a:r>
            <a:endParaRPr dirty="0"/>
          </a:p>
          <a:p>
            <a:pPr marL="914400" lvl="1" indent="-317500" algn="l" rtl="0">
              <a:spcBef>
                <a:spcPts val="0"/>
              </a:spcBef>
              <a:spcAft>
                <a:spcPts val="0"/>
              </a:spcAft>
              <a:buSzPts val="1400"/>
              <a:buChar char="○"/>
            </a:pPr>
            <a:r>
              <a:rPr lang="en" dirty="0"/>
              <a:t>Applies to school district boundaries effective on or before January 1, 2026.</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8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TIGERweb - Homescreen</a:t>
            </a:r>
            <a:endParaRPr/>
          </a:p>
        </p:txBody>
      </p:sp>
      <p:sp>
        <p:nvSpPr>
          <p:cNvPr id="1434" name="Google Shape;1434;p18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endParaRPr/>
          </a:p>
        </p:txBody>
      </p:sp>
      <p:pic>
        <p:nvPicPr>
          <p:cNvPr id="1436" name="Google Shape;1436;p181" descr="TIGERweb homescreen which shows a map of the United States with state borders, a navigation checklist along the left hand side of the screen, and a zoom feature in between the checklist and map. The Zoom feature has been circled in red."/>
          <p:cNvPicPr preferRelativeResize="0"/>
          <p:nvPr/>
        </p:nvPicPr>
        <p:blipFill rotWithShape="1">
          <a:blip r:embed="rId3">
            <a:alphaModFix/>
          </a:blip>
          <a:srcRect/>
          <a:stretch/>
        </p:blipFill>
        <p:spPr>
          <a:xfrm>
            <a:off x="272425" y="741825"/>
            <a:ext cx="8514849" cy="4135025"/>
          </a:xfrm>
          <a:prstGeom prst="rect">
            <a:avLst/>
          </a:prstGeom>
          <a:noFill/>
          <a:ln>
            <a:noFill/>
          </a:ln>
        </p:spPr>
      </p:pic>
      <p:sp>
        <p:nvSpPr>
          <p:cNvPr id="1437" name="Google Shape;1437;p181">
            <a:extLst>
              <a:ext uri="{C183D7F6-B498-43B3-948B-1728B52AA6E4}">
                <adec:decorative xmlns:adec="http://schemas.microsoft.com/office/drawing/2017/decorative" val="1"/>
              </a:ext>
            </a:extLst>
          </p:cNvPr>
          <p:cNvSpPr/>
          <p:nvPr/>
        </p:nvSpPr>
        <p:spPr>
          <a:xfrm>
            <a:off x="2208050" y="1901275"/>
            <a:ext cx="295500" cy="1537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843</Words>
  <Application>Microsoft Office PowerPoint</Application>
  <PresentationFormat>On-screen Show (16:9)</PresentationFormat>
  <Paragraphs>93</Paragraphs>
  <Slides>22</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Roboto</vt:lpstr>
      <vt:lpstr>Roboto Medium</vt:lpstr>
      <vt:lpstr>Calibri</vt:lpstr>
      <vt:lpstr>Arial</vt:lpstr>
      <vt:lpstr>Rockwell</vt:lpstr>
      <vt:lpstr>Simple Light</vt:lpstr>
      <vt:lpstr>Simple Light</vt:lpstr>
      <vt:lpstr>Simple Light</vt:lpstr>
      <vt:lpstr>Simple Light</vt:lpstr>
      <vt:lpstr>CDE ESEA Office Hours  November 13, 2025</vt:lpstr>
      <vt:lpstr>ESEA/ESSER Office Hours</vt:lpstr>
      <vt:lpstr>Updates and Reminders</vt:lpstr>
      <vt:lpstr>Reminders</vt:lpstr>
      <vt:lpstr>U.S. Census Bureau Annual  School District Review Program</vt:lpstr>
      <vt:lpstr>Purpose</vt:lpstr>
      <vt:lpstr>SDRP Phases</vt:lpstr>
      <vt:lpstr>School District Boundaries</vt:lpstr>
      <vt:lpstr>TIGERweb - Homescreen</vt:lpstr>
      <vt:lpstr>TIGERweb - Colorado</vt:lpstr>
      <vt:lpstr>TIGERweb – Default Settings</vt:lpstr>
      <vt:lpstr>TIGERweb – District Boundaries</vt:lpstr>
      <vt:lpstr>TIGERweb – Hydrography</vt:lpstr>
      <vt:lpstr>TIGERweb – Removing Features</vt:lpstr>
      <vt:lpstr>TIGERweb - Transportation</vt:lpstr>
      <vt:lpstr>TIGERweb – Map Views</vt:lpstr>
      <vt:lpstr>Correcting District Boundaries</vt:lpstr>
      <vt:lpstr>Submitting Boundary Changes</vt:lpstr>
      <vt:lpstr>Contact Information</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6</cp:revision>
  <dcterms:modified xsi:type="dcterms:W3CDTF">2025-11-13T19:53:05Z</dcterms:modified>
</cp:coreProperties>
</file>