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17" r:id="rId1"/>
    <p:sldMasterId id="2147483818" r:id="rId2"/>
    <p:sldMasterId id="2147483819" r:id="rId3"/>
    <p:sldMasterId id="2147483820" r:id="rId4"/>
  </p:sldMasterIdLst>
  <p:notesMasterIdLst>
    <p:notesMasterId r:id="rId4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Lst>
  <p:sldSz cx="9144000" cy="5143500" type="screen16x9"/>
  <p:notesSz cx="6858000" cy="9144000"/>
  <p:embeddedFontLst>
    <p:embeddedFont>
      <p:font typeface="Roboto" panose="02000000000000000000" pitchFamily="2" charset="0"/>
      <p:regular r:id="rId50"/>
      <p:bold r:id="rId51"/>
      <p:italic r:id="rId52"/>
      <p:boldItalic r:id="rId53"/>
    </p:embeddedFont>
    <p:embeddedFont>
      <p:font typeface="Roboto Medium" panose="02000000000000000000" pitchFamily="2" charset="0"/>
      <p:regular r:id="rId54"/>
      <p:bold r:id="rId55"/>
      <p:italic r:id="rId56"/>
      <p:boldItalic r:id="rId57"/>
    </p:embeddedFont>
    <p:embeddedFont>
      <p:font typeface="Rockwell" panose="02060603020205020403" pitchFamily="18"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1">
          <p15:clr>
            <a:srgbClr val="747775"/>
          </p15:clr>
        </p15:guide>
        <p15:guide id="2" orient="horz" pos="406">
          <p15:clr>
            <a:srgbClr val="747775"/>
          </p15:clr>
        </p15:guide>
        <p15:guide id="3" orient="horz" pos="396">
          <p15:clr>
            <a:srgbClr val="747775"/>
          </p15:clr>
        </p15:guide>
        <p15:guide id="4" orient="horz" pos="391">
          <p15:clr>
            <a:srgbClr val="747775"/>
          </p15:clr>
        </p15:guide>
        <p15:guide id="5" orient="horz" pos="50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65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54F774-0865-40DC-A56D-C1090D944036}">
  <a:tblStyle styleId="{B754F774-0865-40DC-A56D-C1090D9440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712EBB-742A-4E63-8D8D-F6EB4AC14AF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1D53B0E-1212-4D44-BF8D-71F6ADD5DFA8}"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786" autoAdjust="0"/>
  </p:normalViewPr>
  <p:slideViewPr>
    <p:cSldViewPr snapToGrid="0">
      <p:cViewPr varScale="1">
        <p:scale>
          <a:sx n="145" d="100"/>
          <a:sy n="145" d="100"/>
        </p:scale>
        <p:origin x="624" y="120"/>
      </p:cViewPr>
      <p:guideLst>
        <p:guide orient="horz" pos="401"/>
        <p:guide orient="horz" pos="406"/>
        <p:guide orient="horz" pos="396"/>
        <p:guide orient="horz" pos="391"/>
        <p:guide orient="horz" pos="50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1.xml"/><Relationship Id="rId61"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39b8137bcf6_3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39b8137bcf6_3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39b8137bcf6_3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8" name="Google Shape;1448;g39b8137bcf6_3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33333"/>
              </a:solidFill>
              <a:highlight>
                <a:srgbClr val="FFFFF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39b8137bcf6_3_3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39b8137bcf6_3_3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
        <p:nvSpPr>
          <p:cNvPr id="1455" name="Google Shape;1455;g39b8137bcf6_3_3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39b8137bcf6_3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39b8137bcf6_3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39b8137bcf6_3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39b8137bcf6_3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39b8137bcf6_3_3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39b8137bcf6_3_3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
        <p:nvSpPr>
          <p:cNvPr id="1475" name="Google Shape;1475;g39b8137bcf6_3_3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39b8137bcf6_3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39b8137bcf6_3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39b8137bcf6_3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39b8137bcf6_3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39b8137bcf6_3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39b8137bcf6_3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39b8137bcf6_3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39b8137bcf6_3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330903a26f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1" name="Google Shape;1391;g330903a26f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39b8137bcf6_3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39b8137bcf6_3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39b8137bcf6_3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7" name="Google Shape;1517;g39b8137bcf6_3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39b8137bcf6_3_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39b8137bcf6_3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39b8137bcf6_3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39b8137bcf6_3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39b8137bcf6_3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4" name="Google Shape;1544;g39b8137bcf6_3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39b8137bcf6_3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39b8137bcf6_3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39b8137bcf6_3_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39b8137bcf6_3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39b8137bcf6_3_4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4" name="Google Shape;1564;g39b8137bcf6_3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39b8137bcf6_3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0" name="Google Shape;1570;g39b8137bcf6_3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39b8137bcf6_3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5" name="Google Shape;1575;g39b8137bcf6_3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365b290029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7" name="Google Shape;1397;g365b290029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39b8137bcf6_3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39b8137bcf6_3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39b8137bcf6_3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7" name="Google Shape;1587;g39b8137bcf6_3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39b8137bcf6_3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39b8137bcf6_3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39b8137bcf6_3_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9" name="Google Shape;1599;g39b8137bcf6_3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39b8137bcf6_3_4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4" name="Google Shape;1604;g39b8137bcf6_3_4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 </a:t>
            </a:r>
            <a:endParaRPr dirty="0"/>
          </a:p>
        </p:txBody>
      </p:sp>
      <p:sp>
        <p:nvSpPr>
          <p:cNvPr id="1605" name="Google Shape;1605;g39b8137bcf6_3_4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39b8137bcf6_1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39b8137bcf6_1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39b8137bcf6_1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7" name="Google Shape;1617;g39b8137bcf6_1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39b8137bcf6_1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4" name="Google Shape;1624;g39b8137bcf6_1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39b8137bcf6_1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2" name="Google Shape;1632;g39b8137bcf6_1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39b8137bcf6_1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39b8137bcf6_1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365b29002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2" name="Google Shape;1402;g365b29002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39b8137bcf6_1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39b8137bcf6_1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39b8137bcf6_1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4" name="Google Shape;1654;g39b8137bcf6_1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g272f327b63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4" name="Google Shape;1674;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395343855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395343855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38eb65f2de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7" name="Google Shape;1417;g38eb65f2de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39b8137bcf6_3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39b8137bcf6_3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39b8137bcf6_3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39b8137bcf6_3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39b8137bcf6_3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39b8137bcf6_3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chemeClr val="accent4"/>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Master" Target="../slideMasters/slideMaster4.xml"/><Relationship Id="rId4" Type="http://schemas.openxmlformats.org/officeDocument/2006/relationships/image" Target="../media/image51.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Master" Target="../slideMasters/slideMaster4.xml"/><Relationship Id="rId4" Type="http://schemas.openxmlformats.org/officeDocument/2006/relationships/image" Target="../media/image53.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Master" Target="../slideMasters/slideMaster4.xml"/><Relationship Id="rId4" Type="http://schemas.openxmlformats.org/officeDocument/2006/relationships/image" Target="../media/image5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Master" Target="../slideMasters/slideMaster4.xml"/><Relationship Id="rId4" Type="http://schemas.openxmlformats.org/officeDocument/2006/relationships/image" Target="../media/image5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Master" Target="../slideMasters/slideMaster4.xml"/><Relationship Id="rId4" Type="http://schemas.openxmlformats.org/officeDocument/2006/relationships/image" Target="../media/image56.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Master" Target="../slideMasters/slideMaster4.xml"/><Relationship Id="rId4" Type="http://schemas.openxmlformats.org/officeDocument/2006/relationships/image" Target="../media/image57.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60.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jp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jp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jp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jp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jp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60.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jp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jp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jp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jp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jp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2.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
        <p:cNvGrpSpPr/>
        <p:nvPr/>
      </p:nvGrpSpPr>
      <p:grpSpPr>
        <a:xfrm>
          <a:off x="0" y="0"/>
          <a:ext cx="0" cy="0"/>
          <a:chOff x="0" y="0"/>
          <a:chExt cx="0" cy="0"/>
        </a:xfrm>
      </p:grpSpPr>
      <p:pic>
        <p:nvPicPr>
          <p:cNvPr id="116" name="Google Shape;116;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 name="Google Shape;117;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8" name="Google Shape;118;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 name="Google Shape;119;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809"/>
        <p:cNvGrpSpPr/>
        <p:nvPr/>
      </p:nvGrpSpPr>
      <p:grpSpPr>
        <a:xfrm>
          <a:off x="0" y="0"/>
          <a:ext cx="0" cy="0"/>
          <a:chOff x="0" y="0"/>
          <a:chExt cx="0" cy="0"/>
        </a:xfrm>
      </p:grpSpPr>
      <p:pic>
        <p:nvPicPr>
          <p:cNvPr id="810" name="Google Shape;810;p10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11" name="Google Shape;811;p103"/>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812" name="Google Shape;812;p103"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813" name="Google Shape;813;p103"/>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814" name="Google Shape;814;p103"/>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815" name="Google Shape;815;p103"/>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816" name="Google Shape;816;p103"/>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817" name="Google Shape;817;p103"/>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818" name="Google Shape;818;p103"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819" name="Google Shape;819;p103"/>
          <p:cNvGrpSpPr/>
          <p:nvPr/>
        </p:nvGrpSpPr>
        <p:grpSpPr>
          <a:xfrm>
            <a:off x="311700" y="3548650"/>
            <a:ext cx="8363900" cy="646200"/>
            <a:chOff x="375100" y="3396250"/>
            <a:chExt cx="8363900" cy="646200"/>
          </a:xfrm>
        </p:grpSpPr>
        <p:sp>
          <p:nvSpPr>
            <p:cNvPr id="820" name="Google Shape;820;p103"/>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103"/>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103"/>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103"/>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10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825" name="Google Shape;825;p10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826" name="Google Shape;826;p10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827" name="Google Shape;827;p10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828" name="Google Shape;828;p103"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829" name="Google Shape;829;p103"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830" name="Google Shape;830;p103"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831" name="Google Shape;831;p103"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832" name="Google Shape;832;p103"/>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833" name="Google Shape;833;p103"/>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834" name="Google Shape;834;p103"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835" name="Google Shape;835;p10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6" name="Google Shape;836;p10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37" name="Google Shape;837;p10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38"/>
        <p:cNvGrpSpPr/>
        <p:nvPr/>
      </p:nvGrpSpPr>
      <p:grpSpPr>
        <a:xfrm>
          <a:off x="0" y="0"/>
          <a:ext cx="0" cy="0"/>
          <a:chOff x="0" y="0"/>
          <a:chExt cx="0" cy="0"/>
        </a:xfrm>
      </p:grpSpPr>
      <p:pic>
        <p:nvPicPr>
          <p:cNvPr id="839" name="Google Shape;839;p10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40" name="Google Shape;840;p10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41" name="Google Shape;841;p10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42" name="Google Shape;842;p10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43" name="Google Shape;843;p10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44" name="Google Shape;844;p104"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45" name="Google Shape;845;p10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6" name="Google Shape;846;p104"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847" name="Google Shape;847;p10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48"/>
        <p:cNvGrpSpPr/>
        <p:nvPr/>
      </p:nvGrpSpPr>
      <p:grpSpPr>
        <a:xfrm>
          <a:off x="0" y="0"/>
          <a:ext cx="0" cy="0"/>
          <a:chOff x="0" y="0"/>
          <a:chExt cx="0" cy="0"/>
        </a:xfrm>
      </p:grpSpPr>
      <p:pic>
        <p:nvPicPr>
          <p:cNvPr id="849" name="Google Shape;849;p10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50" name="Google Shape;850;p10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51" name="Google Shape;851;p10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52" name="Google Shape;852;p10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53" name="Google Shape;853;p10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54" name="Google Shape;854;p10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5" name="Google Shape;855;p10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56" name="Google Shape;856;p10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857"/>
        <p:cNvGrpSpPr/>
        <p:nvPr/>
      </p:nvGrpSpPr>
      <p:grpSpPr>
        <a:xfrm>
          <a:off x="0" y="0"/>
          <a:ext cx="0" cy="0"/>
          <a:chOff x="0" y="0"/>
          <a:chExt cx="0" cy="0"/>
        </a:xfrm>
      </p:grpSpPr>
      <p:pic>
        <p:nvPicPr>
          <p:cNvPr id="858" name="Google Shape;858;p106"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9" name="Google Shape;859;p10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0" name="Google Shape;860;p10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61" name="Google Shape;861;p10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62" name="Google Shape;862;p10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863"/>
        <p:cNvGrpSpPr/>
        <p:nvPr/>
      </p:nvGrpSpPr>
      <p:grpSpPr>
        <a:xfrm>
          <a:off x="0" y="0"/>
          <a:ext cx="0" cy="0"/>
          <a:chOff x="0" y="0"/>
          <a:chExt cx="0" cy="0"/>
        </a:xfrm>
      </p:grpSpPr>
      <p:pic>
        <p:nvPicPr>
          <p:cNvPr id="864" name="Google Shape;864;p107"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65" name="Google Shape;865;p10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6" name="Google Shape;866;p10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7" name="Google Shape;867;p10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68" name="Google Shape;868;p10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869"/>
        <p:cNvGrpSpPr/>
        <p:nvPr/>
      </p:nvGrpSpPr>
      <p:grpSpPr>
        <a:xfrm>
          <a:off x="0" y="0"/>
          <a:ext cx="0" cy="0"/>
          <a:chOff x="0" y="0"/>
          <a:chExt cx="0" cy="0"/>
        </a:xfrm>
      </p:grpSpPr>
      <p:pic>
        <p:nvPicPr>
          <p:cNvPr id="870" name="Google Shape;870;p108"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71" name="Google Shape;871;p10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72" name="Google Shape;872;p10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73" name="Google Shape;873;p10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74" name="Google Shape;874;p10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875"/>
        <p:cNvGrpSpPr/>
        <p:nvPr/>
      </p:nvGrpSpPr>
      <p:grpSpPr>
        <a:xfrm>
          <a:off x="0" y="0"/>
          <a:ext cx="0" cy="0"/>
          <a:chOff x="0" y="0"/>
          <a:chExt cx="0" cy="0"/>
        </a:xfrm>
      </p:grpSpPr>
      <p:pic>
        <p:nvPicPr>
          <p:cNvPr id="876" name="Google Shape;876;p109"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77" name="Google Shape;877;p10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78" name="Google Shape;878;p10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9" name="Google Shape;879;p10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0" name="Google Shape;880;p10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881"/>
        <p:cNvGrpSpPr/>
        <p:nvPr/>
      </p:nvGrpSpPr>
      <p:grpSpPr>
        <a:xfrm>
          <a:off x="0" y="0"/>
          <a:ext cx="0" cy="0"/>
          <a:chOff x="0" y="0"/>
          <a:chExt cx="0" cy="0"/>
        </a:xfrm>
      </p:grpSpPr>
      <p:pic>
        <p:nvPicPr>
          <p:cNvPr id="882" name="Google Shape;882;p11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83" name="Google Shape;883;p1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84" name="Google Shape;884;p1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85" name="Google Shape;885;p11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6" name="Google Shape;886;p1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887"/>
        <p:cNvGrpSpPr/>
        <p:nvPr/>
      </p:nvGrpSpPr>
      <p:grpSpPr>
        <a:xfrm>
          <a:off x="0" y="0"/>
          <a:ext cx="0" cy="0"/>
          <a:chOff x="0" y="0"/>
          <a:chExt cx="0" cy="0"/>
        </a:xfrm>
      </p:grpSpPr>
      <p:pic>
        <p:nvPicPr>
          <p:cNvPr id="888" name="Google Shape;888;p111"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89" name="Google Shape;889;p11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90" name="Google Shape;890;p11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91" name="Google Shape;891;p11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92" name="Google Shape;892;p1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893"/>
        <p:cNvGrpSpPr/>
        <p:nvPr/>
      </p:nvGrpSpPr>
      <p:grpSpPr>
        <a:xfrm>
          <a:off x="0" y="0"/>
          <a:ext cx="0" cy="0"/>
          <a:chOff x="0" y="0"/>
          <a:chExt cx="0" cy="0"/>
        </a:xfrm>
      </p:grpSpPr>
      <p:pic>
        <p:nvPicPr>
          <p:cNvPr id="894" name="Google Shape;894;p112"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95" name="Google Shape;895;p11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96" name="Google Shape;896;p1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897" name="Google Shape;897;p11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98" name="Google Shape;898;p1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0"/>
        <p:cNvGrpSpPr/>
        <p:nvPr/>
      </p:nvGrpSpPr>
      <p:grpSpPr>
        <a:xfrm>
          <a:off x="0" y="0"/>
          <a:ext cx="0" cy="0"/>
          <a:chOff x="0" y="0"/>
          <a:chExt cx="0" cy="0"/>
        </a:xfrm>
      </p:grpSpPr>
      <p:pic>
        <p:nvPicPr>
          <p:cNvPr id="121" name="Google Shape;121;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 name="Google Shape;122;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3" name="Google Shape;123;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4" name="Google Shape;124;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899"/>
        <p:cNvGrpSpPr/>
        <p:nvPr/>
      </p:nvGrpSpPr>
      <p:grpSpPr>
        <a:xfrm>
          <a:off x="0" y="0"/>
          <a:ext cx="0" cy="0"/>
          <a:chOff x="0" y="0"/>
          <a:chExt cx="0" cy="0"/>
        </a:xfrm>
      </p:grpSpPr>
      <p:pic>
        <p:nvPicPr>
          <p:cNvPr id="900" name="Google Shape;900;p113"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01" name="Google Shape;901;p11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02" name="Google Shape;902;p11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03" name="Google Shape;903;p11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04" name="Google Shape;904;p1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905"/>
        <p:cNvGrpSpPr/>
        <p:nvPr/>
      </p:nvGrpSpPr>
      <p:grpSpPr>
        <a:xfrm>
          <a:off x="0" y="0"/>
          <a:ext cx="0" cy="0"/>
          <a:chOff x="0" y="0"/>
          <a:chExt cx="0" cy="0"/>
        </a:xfrm>
      </p:grpSpPr>
      <p:sp>
        <p:nvSpPr>
          <p:cNvPr id="906" name="Google Shape;906;p11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08" name="Google Shape;908;p11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909" name="Google Shape;909;p11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910" name="Google Shape;910;p11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11" name="Google Shape;911;p11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912"/>
        <p:cNvGrpSpPr/>
        <p:nvPr/>
      </p:nvGrpSpPr>
      <p:grpSpPr>
        <a:xfrm>
          <a:off x="0" y="0"/>
          <a:ext cx="0" cy="0"/>
          <a:chOff x="0" y="0"/>
          <a:chExt cx="0" cy="0"/>
        </a:xfrm>
      </p:grpSpPr>
      <p:sp>
        <p:nvSpPr>
          <p:cNvPr id="913" name="Google Shape;913;p11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11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915" name="Google Shape;915;p11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916" name="Google Shape;916;p11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917" name="Google Shape;917;p115"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918" name="Google Shape;918;p11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919" name="Google Shape;919;p11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920" name="Google Shape;920;p11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921" name="Google Shape;921;p115"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922" name="Google Shape;922;p1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923"/>
        <p:cNvGrpSpPr/>
        <p:nvPr/>
      </p:nvGrpSpPr>
      <p:grpSpPr>
        <a:xfrm>
          <a:off x="0" y="0"/>
          <a:ext cx="0" cy="0"/>
          <a:chOff x="0" y="0"/>
          <a:chExt cx="0" cy="0"/>
        </a:xfrm>
      </p:grpSpPr>
      <p:sp>
        <p:nvSpPr>
          <p:cNvPr id="924" name="Google Shape;924;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25" name="Google Shape;925;p11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26" name="Google Shape;926;p11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27" name="Google Shape;927;p116"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928" name="Google Shape;928;p11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29" name="Google Shape;929;p11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930" name="Google Shape;930;p11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31" name="Google Shape;931;p11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32" name="Google Shape;932;p11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33" name="Google Shape;933;p116"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934" name="Google Shape;934;p116"/>
          <p:cNvGrpSpPr/>
          <p:nvPr/>
        </p:nvGrpSpPr>
        <p:grpSpPr>
          <a:xfrm>
            <a:off x="311700" y="3548650"/>
            <a:ext cx="8363900" cy="646200"/>
            <a:chOff x="375100" y="3396250"/>
            <a:chExt cx="8363900" cy="646200"/>
          </a:xfrm>
        </p:grpSpPr>
        <p:sp>
          <p:nvSpPr>
            <p:cNvPr id="935" name="Google Shape;935;p116"/>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116"/>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116"/>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116"/>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11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40" name="Google Shape;940;p11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41" name="Google Shape;941;p11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42" name="Google Shape;942;p11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43" name="Google Shape;943;p116"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44" name="Google Shape;944;p116"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45" name="Google Shape;945;p116"/>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946" name="Google Shape;946;p116"/>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947" name="Google Shape;947;p11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948" name="Google Shape;948;p11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49" name="Google Shape;949;p116"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950" name="Google Shape;950;p11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1" name="Google Shape;951;p11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952"/>
        <p:cNvGrpSpPr/>
        <p:nvPr/>
      </p:nvGrpSpPr>
      <p:grpSpPr>
        <a:xfrm>
          <a:off x="0" y="0"/>
          <a:ext cx="0" cy="0"/>
          <a:chOff x="0" y="0"/>
          <a:chExt cx="0" cy="0"/>
        </a:xfrm>
      </p:grpSpPr>
      <p:pic>
        <p:nvPicPr>
          <p:cNvPr id="953" name="Google Shape;953;p11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54" name="Google Shape;954;p11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955" name="Google Shape;955;p11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6" name="Google Shape;956;p11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57" name="Google Shape;957;p1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58"/>
        <p:cNvGrpSpPr/>
        <p:nvPr/>
      </p:nvGrpSpPr>
      <p:grpSpPr>
        <a:xfrm>
          <a:off x="0" y="0"/>
          <a:ext cx="0" cy="0"/>
          <a:chOff x="0" y="0"/>
          <a:chExt cx="0" cy="0"/>
        </a:xfrm>
      </p:grpSpPr>
      <p:pic>
        <p:nvPicPr>
          <p:cNvPr id="959" name="Google Shape;959;p11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60" name="Google Shape;960;p11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61" name="Google Shape;961;p11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62" name="Google Shape;962;p11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63" name="Google Shape;963;p11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64" name="Google Shape;964;p11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65" name="Google Shape;965;p11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66" name="Google Shape;966;p11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967" name="Google Shape;967;p1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68"/>
        <p:cNvGrpSpPr/>
        <p:nvPr/>
      </p:nvGrpSpPr>
      <p:grpSpPr>
        <a:xfrm>
          <a:off x="0" y="0"/>
          <a:ext cx="0" cy="0"/>
          <a:chOff x="0" y="0"/>
          <a:chExt cx="0" cy="0"/>
        </a:xfrm>
      </p:grpSpPr>
      <p:pic>
        <p:nvPicPr>
          <p:cNvPr id="969" name="Google Shape;969;p11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70" name="Google Shape;970;p11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71" name="Google Shape;971;p11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72" name="Google Shape;972;p11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73" name="Google Shape;973;p11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74" name="Google Shape;974;p11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75" name="Google Shape;975;p11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76" name="Google Shape;976;p11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977" name="Google Shape;977;p1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978"/>
        <p:cNvGrpSpPr/>
        <p:nvPr/>
      </p:nvGrpSpPr>
      <p:grpSpPr>
        <a:xfrm>
          <a:off x="0" y="0"/>
          <a:ext cx="0" cy="0"/>
          <a:chOff x="0" y="0"/>
          <a:chExt cx="0" cy="0"/>
        </a:xfrm>
      </p:grpSpPr>
      <p:pic>
        <p:nvPicPr>
          <p:cNvPr id="979" name="Google Shape;979;p12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80" name="Google Shape;980;p12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81" name="Google Shape;981;p12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982" name="Google Shape;982;p1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83"/>
        <p:cNvGrpSpPr/>
        <p:nvPr/>
      </p:nvGrpSpPr>
      <p:grpSpPr>
        <a:xfrm>
          <a:off x="0" y="0"/>
          <a:ext cx="0" cy="0"/>
          <a:chOff x="0" y="0"/>
          <a:chExt cx="0" cy="0"/>
        </a:xfrm>
      </p:grpSpPr>
      <p:sp>
        <p:nvSpPr>
          <p:cNvPr id="984" name="Google Shape;984;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85" name="Google Shape;985;p1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86" name="Google Shape;986;p1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87" name="Google Shape;987;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88"/>
        <p:cNvGrpSpPr/>
        <p:nvPr/>
      </p:nvGrpSpPr>
      <p:grpSpPr>
        <a:xfrm>
          <a:off x="0" y="0"/>
          <a:ext cx="0" cy="0"/>
          <a:chOff x="0" y="0"/>
          <a:chExt cx="0" cy="0"/>
        </a:xfrm>
      </p:grpSpPr>
      <p:sp>
        <p:nvSpPr>
          <p:cNvPr id="989" name="Google Shape;989;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0" name="Google Shape;990;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5"/>
        <p:cNvGrpSpPr/>
        <p:nvPr/>
      </p:nvGrpSpPr>
      <p:grpSpPr>
        <a:xfrm>
          <a:off x="0" y="0"/>
          <a:ext cx="0" cy="0"/>
          <a:chOff x="0" y="0"/>
          <a:chExt cx="0" cy="0"/>
        </a:xfrm>
      </p:grpSpPr>
      <p:pic>
        <p:nvPicPr>
          <p:cNvPr id="126" name="Google Shape;126;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 name="Google Shape;128;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 name="Google Shape;129;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91"/>
        <p:cNvGrpSpPr/>
        <p:nvPr/>
      </p:nvGrpSpPr>
      <p:grpSpPr>
        <a:xfrm>
          <a:off x="0" y="0"/>
          <a:ext cx="0" cy="0"/>
          <a:chOff x="0" y="0"/>
          <a:chExt cx="0" cy="0"/>
        </a:xfrm>
      </p:grpSpPr>
      <p:sp>
        <p:nvSpPr>
          <p:cNvPr id="992" name="Google Shape;992;p1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993" name="Google Shape;993;p1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94" name="Google Shape;994;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95"/>
        <p:cNvGrpSpPr/>
        <p:nvPr/>
      </p:nvGrpSpPr>
      <p:grpSpPr>
        <a:xfrm>
          <a:off x="0" y="0"/>
          <a:ext cx="0" cy="0"/>
          <a:chOff x="0" y="0"/>
          <a:chExt cx="0" cy="0"/>
        </a:xfrm>
      </p:grpSpPr>
      <p:sp>
        <p:nvSpPr>
          <p:cNvPr id="996" name="Google Shape;996;p12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97" name="Google Shape;997;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8"/>
        <p:cNvGrpSpPr/>
        <p:nvPr/>
      </p:nvGrpSpPr>
      <p:grpSpPr>
        <a:xfrm>
          <a:off x="0" y="0"/>
          <a:ext cx="0" cy="0"/>
          <a:chOff x="0" y="0"/>
          <a:chExt cx="0" cy="0"/>
        </a:xfrm>
      </p:grpSpPr>
      <p:sp>
        <p:nvSpPr>
          <p:cNvPr id="999" name="Google Shape;999;p1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0" name="Google Shape;1000;p1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01" name="Google Shape;1001;p12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2" name="Google Shape;1002;p12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03" name="Google Shape;1003;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04"/>
        <p:cNvGrpSpPr/>
        <p:nvPr/>
      </p:nvGrpSpPr>
      <p:grpSpPr>
        <a:xfrm>
          <a:off x="0" y="0"/>
          <a:ext cx="0" cy="0"/>
          <a:chOff x="0" y="0"/>
          <a:chExt cx="0" cy="0"/>
        </a:xfrm>
      </p:grpSpPr>
      <p:sp>
        <p:nvSpPr>
          <p:cNvPr id="1005" name="Google Shape;1005;p1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06" name="Google Shape;1006;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07"/>
        <p:cNvGrpSpPr/>
        <p:nvPr/>
      </p:nvGrpSpPr>
      <p:grpSpPr>
        <a:xfrm>
          <a:off x="0" y="0"/>
          <a:ext cx="0" cy="0"/>
          <a:chOff x="0" y="0"/>
          <a:chExt cx="0" cy="0"/>
        </a:xfrm>
      </p:grpSpPr>
      <p:sp>
        <p:nvSpPr>
          <p:cNvPr id="1008" name="Google Shape;1008;p12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09" name="Google Shape;1009;p12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10" name="Google Shape;1010;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011"/>
        <p:cNvGrpSpPr/>
        <p:nvPr/>
      </p:nvGrpSpPr>
      <p:grpSpPr>
        <a:xfrm>
          <a:off x="0" y="0"/>
          <a:ext cx="0" cy="0"/>
          <a:chOff x="0" y="0"/>
          <a:chExt cx="0" cy="0"/>
        </a:xfrm>
      </p:grpSpPr>
      <p:sp>
        <p:nvSpPr>
          <p:cNvPr id="1012" name="Google Shape;1012;p1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13" name="Google Shape;1013;p12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14" name="Google Shape;1014;p12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15" name="Google Shape;1015;p12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016" name="Google Shape;1016;p128"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017" name="Google Shape;1017;p12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018" name="Google Shape;1018;p12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019" name="Google Shape;1019;p12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020" name="Google Shape;1020;p12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021" name="Google Shape;1021;p12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022" name="Google Shape;1022;p128"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023" name="Google Shape;1023;p128"/>
          <p:cNvGrpSpPr/>
          <p:nvPr/>
        </p:nvGrpSpPr>
        <p:grpSpPr>
          <a:xfrm>
            <a:off x="311700" y="3548650"/>
            <a:ext cx="8363900" cy="646200"/>
            <a:chOff x="375100" y="3396250"/>
            <a:chExt cx="8363900" cy="646200"/>
          </a:xfrm>
        </p:grpSpPr>
        <p:sp>
          <p:nvSpPr>
            <p:cNvPr id="1024" name="Google Shape;1024;p128"/>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128"/>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128"/>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128"/>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12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029" name="Google Shape;1029;p12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030" name="Google Shape;1030;p12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031" name="Google Shape;1031;p12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032" name="Google Shape;1032;p128"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033" name="Google Shape;1033;p128"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034" name="Google Shape;1034;p128"/>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035" name="Google Shape;1035;p128"/>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036" name="Google Shape;1036;p12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037" name="Google Shape;1037;p12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038" name="Google Shape;1038;p128"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039" name="Google Shape;1039;p1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40" name="Google Shape;1040;p12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1041"/>
        <p:cNvGrpSpPr/>
        <p:nvPr/>
      </p:nvGrpSpPr>
      <p:grpSpPr>
        <a:xfrm>
          <a:off x="0" y="0"/>
          <a:ext cx="0" cy="0"/>
          <a:chOff x="0" y="0"/>
          <a:chExt cx="0" cy="0"/>
        </a:xfrm>
      </p:grpSpPr>
      <p:sp>
        <p:nvSpPr>
          <p:cNvPr id="1042" name="Google Shape;1042;p129"/>
          <p:cNvSpPr/>
          <p:nvPr/>
        </p:nvSpPr>
        <p:spPr>
          <a:xfrm>
            <a:off x="0" y="3506431"/>
            <a:ext cx="9144000" cy="1637100"/>
          </a:xfrm>
          <a:prstGeom prst="rect">
            <a:avLst/>
          </a:prstGeom>
          <a:gradFill>
            <a:gsLst>
              <a:gs pos="0">
                <a:schemeClr val="lt1"/>
              </a:gs>
              <a:gs pos="100000">
                <a:srgbClr val="488BC9">
                  <a:alpha val="29411"/>
                </a:srgbClr>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43" name="Google Shape;1043;p129"/>
          <p:cNvSpPr txBox="1">
            <a:spLocks noGrp="1"/>
          </p:cNvSpPr>
          <p:nvPr>
            <p:ph type="ctrTitle"/>
          </p:nvPr>
        </p:nvSpPr>
        <p:spPr>
          <a:xfrm>
            <a:off x="685801" y="2493128"/>
            <a:ext cx="7801800" cy="730200"/>
          </a:xfrm>
          <a:prstGeom prst="rect">
            <a:avLst/>
          </a:prstGeom>
          <a:noFill/>
          <a:ln>
            <a:noFill/>
          </a:ln>
        </p:spPr>
        <p:txBody>
          <a:bodyPr spcFirstLastPara="1" wrap="square" lIns="0" tIns="0" rIns="0" bIns="0" anchor="t" anchorCtr="0">
            <a:normAutofit/>
          </a:bodyPr>
          <a:lstStyle>
            <a:lvl1pPr lvl="0" algn="ctr" rtl="0">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44" name="Google Shape;1044;p129"/>
          <p:cNvSpPr txBox="1">
            <a:spLocks noGrp="1"/>
          </p:cNvSpPr>
          <p:nvPr>
            <p:ph type="subTitle" idx="1"/>
          </p:nvPr>
        </p:nvSpPr>
        <p:spPr>
          <a:xfrm>
            <a:off x="685801" y="3506430"/>
            <a:ext cx="7801800" cy="4371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2400"/>
              <a:buNone/>
              <a:defRPr sz="24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045" name="Google Shape;1045;p129"/>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046" name="Google Shape;1046;p129"/>
          <p:cNvPicPr preferRelativeResize="0"/>
          <p:nvPr/>
        </p:nvPicPr>
        <p:blipFill rotWithShape="1">
          <a:blip r:embed="rId2">
            <a:alphaModFix/>
          </a:blip>
          <a:srcRect/>
          <a:stretch/>
        </p:blipFill>
        <p:spPr>
          <a:xfrm>
            <a:off x="3512246" y="474530"/>
            <a:ext cx="2116730" cy="1321787"/>
          </a:xfrm>
          <a:prstGeom prst="rect">
            <a:avLst/>
          </a:prstGeom>
          <a:noFill/>
          <a:ln>
            <a:noFill/>
          </a:ln>
        </p:spPr>
      </p:pic>
      <p:cxnSp>
        <p:nvCxnSpPr>
          <p:cNvPr id="1047" name="Google Shape;1047;p129"/>
          <p:cNvCxnSpPr/>
          <p:nvPr/>
        </p:nvCxnSpPr>
        <p:spPr>
          <a:xfrm>
            <a:off x="685801" y="2079522"/>
            <a:ext cx="7801800" cy="0"/>
          </a:xfrm>
          <a:prstGeom prst="straightConnector1">
            <a:avLst/>
          </a:prstGeom>
          <a:noFill/>
          <a:ln w="19050" cap="flat" cmpd="sng">
            <a:solidFill>
              <a:srgbClr val="488BC9"/>
            </a:solidFill>
            <a:prstDash val="solid"/>
            <a:miter lim="800000"/>
            <a:headEnd type="none" w="sm" len="sm"/>
            <a:tailEnd type="none" w="sm" len="sm"/>
          </a:ln>
        </p:spPr>
      </p:cxn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48"/>
        <p:cNvGrpSpPr/>
        <p:nvPr/>
      </p:nvGrpSpPr>
      <p:grpSpPr>
        <a:xfrm>
          <a:off x="0" y="0"/>
          <a:ext cx="0" cy="0"/>
          <a:chOff x="0" y="0"/>
          <a:chExt cx="0" cy="0"/>
        </a:xfrm>
      </p:grpSpPr>
      <p:pic>
        <p:nvPicPr>
          <p:cNvPr id="1049" name="Google Shape;1049;p130"/>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050" name="Google Shape;1050;p130"/>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51" name="Google Shape;1051;p130"/>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1052" name="Google Shape;1052;p130"/>
          <p:cNvPicPr preferRelativeResize="0"/>
          <p:nvPr/>
        </p:nvPicPr>
        <p:blipFill rotWithShape="1">
          <a:blip r:embed="rId3">
            <a:alphaModFix/>
          </a:blip>
          <a:srcRect/>
          <a:stretch/>
        </p:blipFill>
        <p:spPr>
          <a:xfrm>
            <a:off x="8086704" y="4629152"/>
            <a:ext cx="857291" cy="364738"/>
          </a:xfrm>
          <a:prstGeom prst="rect">
            <a:avLst/>
          </a:prstGeom>
          <a:noFill/>
          <a:ln>
            <a:noFill/>
          </a:ln>
        </p:spPr>
      </p:pic>
      <p:sp>
        <p:nvSpPr>
          <p:cNvPr id="1053" name="Google Shape;1053;p130"/>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054"/>
        <p:cNvGrpSpPr/>
        <p:nvPr/>
      </p:nvGrpSpPr>
      <p:grpSpPr>
        <a:xfrm>
          <a:off x="0" y="0"/>
          <a:ext cx="0" cy="0"/>
          <a:chOff x="0" y="0"/>
          <a:chExt cx="0" cy="0"/>
        </a:xfrm>
      </p:grpSpPr>
      <p:pic>
        <p:nvPicPr>
          <p:cNvPr id="1055" name="Google Shape;1055;p131"/>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1056" name="Google Shape;1056;p131"/>
          <p:cNvSpPr txBox="1">
            <a:spLocks noGrp="1"/>
          </p:cNvSpPr>
          <p:nvPr>
            <p:ph type="ctrTitle"/>
          </p:nvPr>
        </p:nvSpPr>
        <p:spPr>
          <a:xfrm>
            <a:off x="-1" y="1946787"/>
            <a:ext cx="9144300" cy="17532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57" name="Google Shape;1057;p131"/>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058"/>
        <p:cNvGrpSpPr/>
        <p:nvPr/>
      </p:nvGrpSpPr>
      <p:grpSpPr>
        <a:xfrm>
          <a:off x="0" y="0"/>
          <a:ext cx="0" cy="0"/>
          <a:chOff x="0" y="0"/>
          <a:chExt cx="0" cy="0"/>
        </a:xfrm>
      </p:grpSpPr>
      <p:sp>
        <p:nvSpPr>
          <p:cNvPr id="1059" name="Google Shape;1059;p132"/>
          <p:cNvSpPr txBox="1">
            <a:spLocks noGrp="1"/>
          </p:cNvSpPr>
          <p:nvPr>
            <p:ph type="body" idx="1"/>
          </p:nvPr>
        </p:nvSpPr>
        <p:spPr>
          <a:xfrm>
            <a:off x="6286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60" name="Google Shape;1060;p132"/>
          <p:cNvSpPr txBox="1">
            <a:spLocks noGrp="1"/>
          </p:cNvSpPr>
          <p:nvPr>
            <p:ph type="body" idx="2"/>
          </p:nvPr>
        </p:nvSpPr>
        <p:spPr>
          <a:xfrm>
            <a:off x="46291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1061" name="Google Shape;1061;p132"/>
          <p:cNvPicPr preferRelativeResize="0"/>
          <p:nvPr/>
        </p:nvPicPr>
        <p:blipFill rotWithShape="1">
          <a:blip r:embed="rId2">
            <a:alphaModFix/>
          </a:blip>
          <a:srcRect/>
          <a:stretch/>
        </p:blipFill>
        <p:spPr>
          <a:xfrm>
            <a:off x="8086704" y="4629152"/>
            <a:ext cx="857291" cy="364738"/>
          </a:xfrm>
          <a:prstGeom prst="rect">
            <a:avLst/>
          </a:prstGeom>
          <a:noFill/>
          <a:ln>
            <a:noFill/>
          </a:ln>
        </p:spPr>
      </p:pic>
      <p:sp>
        <p:nvSpPr>
          <p:cNvPr id="1062" name="Google Shape;1062;p132"/>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063" name="Google Shape;1063;p132"/>
          <p:cNvPicPr preferRelativeResize="0"/>
          <p:nvPr/>
        </p:nvPicPr>
        <p:blipFill rotWithShape="1">
          <a:blip r:embed="rId3">
            <a:alphaModFix/>
          </a:blip>
          <a:srcRect/>
          <a:stretch/>
        </p:blipFill>
        <p:spPr>
          <a:xfrm>
            <a:off x="5" y="0"/>
            <a:ext cx="9143990" cy="914399"/>
          </a:xfrm>
          <a:prstGeom prst="rect">
            <a:avLst/>
          </a:prstGeom>
          <a:noFill/>
          <a:ln>
            <a:noFill/>
          </a:ln>
        </p:spPr>
      </p:pic>
      <p:sp>
        <p:nvSpPr>
          <p:cNvPr id="1064" name="Google Shape;1064;p132"/>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2" name="Google Shape;132;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3" name="Google Shape;133;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 name="Google Shape;134;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065"/>
        <p:cNvGrpSpPr/>
        <p:nvPr/>
      </p:nvGrpSpPr>
      <p:grpSpPr>
        <a:xfrm>
          <a:off x="0" y="0"/>
          <a:ext cx="0" cy="0"/>
          <a:chOff x="0" y="0"/>
          <a:chExt cx="0" cy="0"/>
        </a:xfrm>
      </p:grpSpPr>
      <p:sp>
        <p:nvSpPr>
          <p:cNvPr id="1066" name="Google Shape;1066;p13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67" name="Google Shape;1067;p13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68" name="Google Shape;1068;p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75"/>
        <p:cNvGrpSpPr/>
        <p:nvPr/>
      </p:nvGrpSpPr>
      <p:grpSpPr>
        <a:xfrm>
          <a:off x="0" y="0"/>
          <a:ext cx="0" cy="0"/>
          <a:chOff x="0" y="0"/>
          <a:chExt cx="0" cy="0"/>
        </a:xfrm>
      </p:grpSpPr>
      <p:sp>
        <p:nvSpPr>
          <p:cNvPr id="1076" name="Google Shape;1076;p135"/>
          <p:cNvSpPr/>
          <p:nvPr/>
        </p:nvSpPr>
        <p:spPr>
          <a:xfrm>
            <a:off x="0" y="3506431"/>
            <a:ext cx="9144000" cy="1637100"/>
          </a:xfrm>
          <a:prstGeom prst="rect">
            <a:avLst/>
          </a:prstGeom>
          <a:gradFill>
            <a:gsLst>
              <a:gs pos="0">
                <a:schemeClr val="lt1"/>
              </a:gs>
              <a:gs pos="100000">
                <a:srgbClr val="EF7521">
                  <a:alpha val="20000"/>
                </a:srgbClr>
              </a:gs>
            </a:gsLst>
            <a:lin ang="5400012"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77" name="Google Shape;1077;p135"/>
          <p:cNvSpPr txBox="1">
            <a:spLocks noGrp="1"/>
          </p:cNvSpPr>
          <p:nvPr>
            <p:ph type="ctrTitle"/>
          </p:nvPr>
        </p:nvSpPr>
        <p:spPr>
          <a:xfrm>
            <a:off x="685801" y="2493127"/>
            <a:ext cx="7801800" cy="730200"/>
          </a:xfrm>
          <a:prstGeom prst="rect">
            <a:avLst/>
          </a:prstGeom>
          <a:noFill/>
          <a:ln>
            <a:noFill/>
          </a:ln>
        </p:spPr>
        <p:txBody>
          <a:bodyPr spcFirstLastPara="1" wrap="square" lIns="0" tIns="0" rIns="0" bIns="0" anchor="t" anchorCtr="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78" name="Google Shape;1078;p135"/>
          <p:cNvSpPr txBox="1">
            <a:spLocks noGrp="1"/>
          </p:cNvSpPr>
          <p:nvPr>
            <p:ph type="subTitle" idx="1"/>
          </p:nvPr>
        </p:nvSpPr>
        <p:spPr>
          <a:xfrm>
            <a:off x="685801" y="3506430"/>
            <a:ext cx="7801800" cy="4368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2400"/>
              <a:buNone/>
              <a:defRPr sz="24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079" name="Google Shape;1079;p135"/>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080" name="Google Shape;1080;p135"/>
          <p:cNvPicPr preferRelativeResize="0"/>
          <p:nvPr/>
        </p:nvPicPr>
        <p:blipFill rotWithShape="1">
          <a:blip r:embed="rId2">
            <a:alphaModFix/>
          </a:blip>
          <a:srcRect/>
          <a:stretch/>
        </p:blipFill>
        <p:spPr>
          <a:xfrm>
            <a:off x="3512246" y="474530"/>
            <a:ext cx="2116730" cy="1321787"/>
          </a:xfrm>
          <a:prstGeom prst="rect">
            <a:avLst/>
          </a:prstGeom>
          <a:noFill/>
          <a:ln>
            <a:noFill/>
          </a:ln>
        </p:spPr>
      </p:pic>
      <p:cxnSp>
        <p:nvCxnSpPr>
          <p:cNvPr id="1081" name="Google Shape;1081;p135"/>
          <p:cNvCxnSpPr/>
          <p:nvPr/>
        </p:nvCxnSpPr>
        <p:spPr>
          <a:xfrm>
            <a:off x="685801" y="2079522"/>
            <a:ext cx="7801800" cy="0"/>
          </a:xfrm>
          <a:prstGeom prst="straightConnector1">
            <a:avLst/>
          </a:prstGeom>
          <a:noFill/>
          <a:ln w="19050" cap="flat" cmpd="sng">
            <a:solidFill>
              <a:srgbClr val="EF7521"/>
            </a:solidFill>
            <a:prstDash val="solid"/>
            <a:miter lim="800000"/>
            <a:headEnd type="none" w="sm" len="sm"/>
            <a:tailEnd type="none" w="sm" len="sm"/>
          </a:ln>
        </p:spPr>
      </p:cxn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82"/>
        <p:cNvGrpSpPr/>
        <p:nvPr/>
      </p:nvGrpSpPr>
      <p:grpSpPr>
        <a:xfrm>
          <a:off x="0" y="0"/>
          <a:ext cx="0" cy="0"/>
          <a:chOff x="0" y="0"/>
          <a:chExt cx="0" cy="0"/>
        </a:xfrm>
      </p:grpSpPr>
      <p:pic>
        <p:nvPicPr>
          <p:cNvPr id="1083" name="Google Shape;1083;p136"/>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1084" name="Google Shape;1084;p136"/>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2100"/>
              <a:buFont typeface="Arial"/>
              <a:buNone/>
              <a:defRPr sz="21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5" name="Google Shape;1085;p136"/>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86" name="Google Shape;1086;p136"/>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1087" name="Google Shape;1087;p136"/>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088"/>
        <p:cNvGrpSpPr/>
        <p:nvPr/>
      </p:nvGrpSpPr>
      <p:grpSpPr>
        <a:xfrm>
          <a:off x="0" y="0"/>
          <a:ext cx="0" cy="0"/>
          <a:chOff x="0" y="0"/>
          <a:chExt cx="0" cy="0"/>
        </a:xfrm>
      </p:grpSpPr>
      <p:pic>
        <p:nvPicPr>
          <p:cNvPr id="1089" name="Google Shape;1089;p137"/>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1090" name="Google Shape;1090;p137"/>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SzPts val="3000"/>
              <a:buFont typeface="Arial"/>
              <a:buNone/>
              <a:defRPr sz="30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91" name="Google Shape;1091;p137"/>
          <p:cNvSpPr txBox="1">
            <a:spLocks noGrp="1"/>
          </p:cNvSpPr>
          <p:nvPr>
            <p:ph type="sldNum" idx="12"/>
          </p:nvPr>
        </p:nvSpPr>
        <p:spPr>
          <a:xfrm>
            <a:off x="223071"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092"/>
        <p:cNvGrpSpPr/>
        <p:nvPr/>
      </p:nvGrpSpPr>
      <p:grpSpPr>
        <a:xfrm>
          <a:off x="0" y="0"/>
          <a:ext cx="0" cy="0"/>
          <a:chOff x="0" y="0"/>
          <a:chExt cx="0" cy="0"/>
        </a:xfrm>
      </p:grpSpPr>
      <p:pic>
        <p:nvPicPr>
          <p:cNvPr id="1093" name="Google Shape;1093;p138"/>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1094" name="Google Shape;1094;p138"/>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2100"/>
              <a:buFont typeface="Arial"/>
              <a:buNone/>
              <a:defRPr sz="21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95" name="Google Shape;1095;p138"/>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96" name="Google Shape;1096;p138"/>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1097" name="Google Shape;1097;p138"/>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098" name="Google Shape;1098;p138"/>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099"/>
        <p:cNvGrpSpPr/>
        <p:nvPr/>
      </p:nvGrpSpPr>
      <p:grpSpPr>
        <a:xfrm>
          <a:off x="0" y="0"/>
          <a:ext cx="0" cy="0"/>
          <a:chOff x="0" y="0"/>
          <a:chExt cx="0" cy="0"/>
        </a:xfrm>
      </p:grpSpPr>
      <p:sp>
        <p:nvSpPr>
          <p:cNvPr id="1100" name="Google Shape;1100;p139"/>
          <p:cNvSpPr txBox="1">
            <a:spLocks noGrp="1"/>
          </p:cNvSpPr>
          <p:nvPr>
            <p:ph type="body" idx="1"/>
          </p:nvPr>
        </p:nvSpPr>
        <p:spPr>
          <a:xfrm>
            <a:off x="6286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01" name="Google Shape;1101;p139"/>
          <p:cNvSpPr txBox="1">
            <a:spLocks noGrp="1"/>
          </p:cNvSpPr>
          <p:nvPr>
            <p:ph type="body" idx="2"/>
          </p:nvPr>
        </p:nvSpPr>
        <p:spPr>
          <a:xfrm>
            <a:off x="46291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02" name="Google Shape;1102;p139"/>
          <p:cNvPicPr preferRelativeResize="0"/>
          <p:nvPr/>
        </p:nvPicPr>
        <p:blipFill rotWithShape="1">
          <a:blip r:embed="rId2">
            <a:alphaModFix/>
          </a:blip>
          <a:srcRect/>
          <a:stretch/>
        </p:blipFill>
        <p:spPr>
          <a:xfrm>
            <a:off x="8086704" y="4629151"/>
            <a:ext cx="857291" cy="364738"/>
          </a:xfrm>
          <a:prstGeom prst="rect">
            <a:avLst/>
          </a:prstGeom>
          <a:noFill/>
          <a:ln>
            <a:noFill/>
          </a:ln>
        </p:spPr>
      </p:pic>
      <p:sp>
        <p:nvSpPr>
          <p:cNvPr id="1103" name="Google Shape;1103;p139"/>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104" name="Google Shape;1104;p139"/>
          <p:cNvPicPr preferRelativeResize="0"/>
          <p:nvPr/>
        </p:nvPicPr>
        <p:blipFill rotWithShape="1">
          <a:blip r:embed="rId3">
            <a:alphaModFix/>
          </a:blip>
          <a:srcRect/>
          <a:stretch/>
        </p:blipFill>
        <p:spPr>
          <a:xfrm>
            <a:off x="2" y="0"/>
            <a:ext cx="9143995" cy="914399"/>
          </a:xfrm>
          <a:prstGeom prst="rect">
            <a:avLst/>
          </a:prstGeom>
          <a:noFill/>
          <a:ln>
            <a:noFill/>
          </a:ln>
        </p:spPr>
      </p:pic>
      <p:sp>
        <p:nvSpPr>
          <p:cNvPr id="1105" name="Google Shape;1105;p139"/>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SzPts val="2100"/>
              <a:buFont typeface="Arial"/>
              <a:buNone/>
              <a:defRPr sz="21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106"/>
        <p:cNvGrpSpPr/>
        <p:nvPr/>
      </p:nvGrpSpPr>
      <p:grpSpPr>
        <a:xfrm>
          <a:off x="0" y="0"/>
          <a:ext cx="0" cy="0"/>
          <a:chOff x="0" y="0"/>
          <a:chExt cx="0" cy="0"/>
        </a:xfrm>
      </p:grpSpPr>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107"/>
        <p:cNvGrpSpPr/>
        <p:nvPr/>
      </p:nvGrpSpPr>
      <p:grpSpPr>
        <a:xfrm>
          <a:off x="0" y="0"/>
          <a:ext cx="0" cy="0"/>
          <a:chOff x="0" y="0"/>
          <a:chExt cx="0" cy="0"/>
        </a:xfrm>
      </p:grpSpPr>
      <p:pic>
        <p:nvPicPr>
          <p:cNvPr id="1108" name="Google Shape;1108;p141"/>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1109" name="Google Shape;1109;p141"/>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SzPts val="3000"/>
              <a:buFont typeface="Arial"/>
              <a:buNone/>
              <a:defRPr sz="30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0" name="Google Shape;1110;p141"/>
          <p:cNvSpPr txBox="1">
            <a:spLocks noGrp="1"/>
          </p:cNvSpPr>
          <p:nvPr>
            <p:ph type="sldNum" idx="12"/>
          </p:nvPr>
        </p:nvSpPr>
        <p:spPr>
          <a:xfrm>
            <a:off x="164079"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111"/>
        <p:cNvGrpSpPr/>
        <p:nvPr/>
      </p:nvGrpSpPr>
      <p:grpSpPr>
        <a:xfrm>
          <a:off x="0" y="0"/>
          <a:ext cx="0" cy="0"/>
          <a:chOff x="0" y="0"/>
          <a:chExt cx="0" cy="0"/>
        </a:xfrm>
      </p:grpSpPr>
      <p:pic>
        <p:nvPicPr>
          <p:cNvPr id="1112" name="Google Shape;1112;p142"/>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1113" name="Google Shape;1113;p142"/>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4" name="Google Shape;1114;p142"/>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15" name="Google Shape;1115;p142"/>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1116" name="Google Shape;1116;p142"/>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117" name="Google Shape;1117;p142"/>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118"/>
        <p:cNvGrpSpPr/>
        <p:nvPr/>
      </p:nvGrpSpPr>
      <p:grpSpPr>
        <a:xfrm>
          <a:off x="0" y="0"/>
          <a:ext cx="0" cy="0"/>
          <a:chOff x="0" y="0"/>
          <a:chExt cx="0" cy="0"/>
        </a:xfrm>
      </p:grpSpPr>
      <p:pic>
        <p:nvPicPr>
          <p:cNvPr id="1119" name="Google Shape;1119;p143"/>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1120" name="Google Shape;1120;p143"/>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21" name="Google Shape;1121;p143"/>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22" name="Google Shape;1122;p143"/>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1123" name="Google Shape;1123;p143"/>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124" name="Google Shape;1124;p143"/>
          <p:cNvPicPr preferRelativeResize="0"/>
          <p:nvPr/>
        </p:nvPicPr>
        <p:blipFill rotWithShape="1">
          <a:blip r:embed="rId4">
            <a:alphaModFix/>
          </a:blip>
          <a:srcRect/>
          <a:stretch/>
        </p:blipFill>
        <p:spPr>
          <a:xfrm>
            <a:off x="128460" y="13717"/>
            <a:ext cx="723884" cy="82777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 name="Google Shape;137;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8" name="Google Shape;138;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9" name="Google Shape;139;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125"/>
        <p:cNvGrpSpPr/>
        <p:nvPr/>
      </p:nvGrpSpPr>
      <p:grpSpPr>
        <a:xfrm>
          <a:off x="0" y="0"/>
          <a:ext cx="0" cy="0"/>
          <a:chOff x="0" y="0"/>
          <a:chExt cx="0" cy="0"/>
        </a:xfrm>
      </p:grpSpPr>
      <p:pic>
        <p:nvPicPr>
          <p:cNvPr id="1126" name="Google Shape;1126;p144"/>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1127" name="Google Shape;1127;p144"/>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28" name="Google Shape;1128;p144"/>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29" name="Google Shape;1129;p144"/>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1130" name="Google Shape;1130;p144"/>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131" name="Google Shape;1131;p144"/>
          <p:cNvPicPr preferRelativeResize="0"/>
          <p:nvPr/>
        </p:nvPicPr>
        <p:blipFill rotWithShape="1">
          <a:blip r:embed="rId4">
            <a:alphaModFix/>
          </a:blip>
          <a:srcRect/>
          <a:stretch/>
        </p:blipFill>
        <p:spPr>
          <a:xfrm>
            <a:off x="128460" y="13717"/>
            <a:ext cx="723883" cy="827773"/>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132"/>
        <p:cNvGrpSpPr/>
        <p:nvPr/>
      </p:nvGrpSpPr>
      <p:grpSpPr>
        <a:xfrm>
          <a:off x="0" y="0"/>
          <a:ext cx="0" cy="0"/>
          <a:chOff x="0" y="0"/>
          <a:chExt cx="0" cy="0"/>
        </a:xfrm>
      </p:grpSpPr>
      <p:pic>
        <p:nvPicPr>
          <p:cNvPr id="1133" name="Google Shape;1133;p145"/>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1134" name="Google Shape;1134;p145"/>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5" name="Google Shape;1135;p145"/>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36" name="Google Shape;1136;p145"/>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1137" name="Google Shape;1137;p145"/>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138" name="Google Shape;1138;p145"/>
          <p:cNvPicPr preferRelativeResize="0"/>
          <p:nvPr/>
        </p:nvPicPr>
        <p:blipFill rotWithShape="1">
          <a:blip r:embed="rId4">
            <a:alphaModFix/>
          </a:blip>
          <a:srcRect/>
          <a:stretch/>
        </p:blipFill>
        <p:spPr>
          <a:xfrm>
            <a:off x="128460" y="13717"/>
            <a:ext cx="723883" cy="827773"/>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139"/>
        <p:cNvGrpSpPr/>
        <p:nvPr/>
      </p:nvGrpSpPr>
      <p:grpSpPr>
        <a:xfrm>
          <a:off x="0" y="0"/>
          <a:ext cx="0" cy="0"/>
          <a:chOff x="0" y="0"/>
          <a:chExt cx="0" cy="0"/>
        </a:xfrm>
      </p:grpSpPr>
      <p:pic>
        <p:nvPicPr>
          <p:cNvPr id="1140" name="Google Shape;1140;p146"/>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1141" name="Google Shape;1141;p146"/>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2" name="Google Shape;1142;p146"/>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43" name="Google Shape;1143;p146"/>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1144" name="Google Shape;1144;p146"/>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1145" name="Google Shape;1145;p146"/>
          <p:cNvPicPr preferRelativeResize="0"/>
          <p:nvPr/>
        </p:nvPicPr>
        <p:blipFill rotWithShape="1">
          <a:blip r:embed="rId4">
            <a:alphaModFix/>
          </a:blip>
          <a:srcRect/>
          <a:stretch/>
        </p:blipFill>
        <p:spPr>
          <a:xfrm>
            <a:off x="128460" y="13717"/>
            <a:ext cx="723882" cy="827773"/>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46"/>
        <p:cNvGrpSpPr/>
        <p:nvPr/>
      </p:nvGrpSpPr>
      <p:grpSpPr>
        <a:xfrm>
          <a:off x="0" y="0"/>
          <a:ext cx="0" cy="0"/>
          <a:chOff x="0" y="0"/>
          <a:chExt cx="0" cy="0"/>
        </a:xfrm>
      </p:grpSpPr>
      <p:sp>
        <p:nvSpPr>
          <p:cNvPr id="1147" name="Google Shape;1147;p147"/>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100"/>
              <a:buFont typeface="Arial"/>
              <a:buNone/>
              <a:defRPr sz="210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8" name="Google Shape;1148;p147"/>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149"/>
        <p:cNvGrpSpPr/>
        <p:nvPr/>
      </p:nvGrpSpPr>
      <p:grpSpPr>
        <a:xfrm>
          <a:off x="0" y="0"/>
          <a:ext cx="0" cy="0"/>
          <a:chOff x="0" y="0"/>
          <a:chExt cx="0" cy="0"/>
        </a:xfrm>
      </p:grpSpPr>
      <p:sp>
        <p:nvSpPr>
          <p:cNvPr id="1150" name="Google Shape;1150;p148"/>
          <p:cNvSpPr txBox="1">
            <a:spLocks noGrp="1"/>
          </p:cNvSpPr>
          <p:nvPr>
            <p:ph type="body" idx="1"/>
          </p:nvPr>
        </p:nvSpPr>
        <p:spPr>
          <a:xfrm>
            <a:off x="274321" y="1097280"/>
            <a:ext cx="4011000" cy="32634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SzPts val="2100"/>
              <a:buNone/>
              <a:defRPr sz="1800"/>
            </a:lvl1pPr>
            <a:lvl2pPr marL="914400" lvl="1" indent="-342900" algn="l">
              <a:lnSpc>
                <a:spcPct val="100000"/>
              </a:lnSpc>
              <a:spcBef>
                <a:spcPts val="400"/>
              </a:spcBef>
              <a:spcAft>
                <a:spcPts val="0"/>
              </a:spcAft>
              <a:buSzPts val="1800"/>
              <a:buChar char="•"/>
              <a:defRPr sz="1500"/>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pic>
        <p:nvPicPr>
          <p:cNvPr id="1151" name="Google Shape;1151;p148" title="Header graphic"/>
          <p:cNvPicPr preferRelativeResize="0"/>
          <p:nvPr/>
        </p:nvPicPr>
        <p:blipFill rotWithShape="1">
          <a:blip r:embed="rId2">
            <a:alphaModFix/>
          </a:blip>
          <a:srcRect/>
          <a:stretch/>
        </p:blipFill>
        <p:spPr>
          <a:xfrm>
            <a:off x="0" y="0"/>
            <a:ext cx="9144000" cy="942975"/>
          </a:xfrm>
          <a:prstGeom prst="rect">
            <a:avLst/>
          </a:prstGeom>
          <a:noFill/>
          <a:ln>
            <a:noFill/>
          </a:ln>
        </p:spPr>
      </p:pic>
      <p:sp>
        <p:nvSpPr>
          <p:cNvPr id="1152" name="Google Shape;1152;p148"/>
          <p:cNvSpPr txBox="1">
            <a:spLocks noGrp="1"/>
          </p:cNvSpPr>
          <p:nvPr>
            <p:ph type="title"/>
          </p:nvPr>
        </p:nvSpPr>
        <p:spPr>
          <a:xfrm>
            <a:off x="274320" y="205741"/>
            <a:ext cx="7886700" cy="5325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3300"/>
              <a:buNone/>
              <a:defRPr sz="1800">
                <a:solidFill>
                  <a:srgbClr val="000000"/>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53" name="Google Shape;1153;p148"/>
          <p:cNvSpPr txBox="1">
            <a:spLocks noGrp="1"/>
          </p:cNvSpPr>
          <p:nvPr>
            <p:ph type="body" idx="2"/>
          </p:nvPr>
        </p:nvSpPr>
        <p:spPr>
          <a:xfrm>
            <a:off x="4736255" y="1097280"/>
            <a:ext cx="4011000" cy="32634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800"/>
              </a:spcBef>
              <a:spcAft>
                <a:spcPts val="0"/>
              </a:spcAft>
              <a:buSzPts val="2100"/>
              <a:buNone/>
              <a:defRPr sz="1800"/>
            </a:lvl1pPr>
            <a:lvl2pPr marL="914400" lvl="1" indent="-342900" algn="l">
              <a:lnSpc>
                <a:spcPct val="100000"/>
              </a:lnSpc>
              <a:spcBef>
                <a:spcPts val="400"/>
              </a:spcBef>
              <a:spcAft>
                <a:spcPts val="0"/>
              </a:spcAft>
              <a:buSzPts val="1800"/>
              <a:buChar char="•"/>
              <a:defRPr sz="1500"/>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pic>
        <p:nvPicPr>
          <p:cNvPr id="1154" name="Google Shape;1154;p148" title="CDE logo"/>
          <p:cNvPicPr preferRelativeResize="0"/>
          <p:nvPr/>
        </p:nvPicPr>
        <p:blipFill rotWithShape="1">
          <a:blip r:embed="rId3">
            <a:alphaModFix/>
          </a:blip>
          <a:srcRect/>
          <a:stretch/>
        </p:blipFill>
        <p:spPr>
          <a:xfrm>
            <a:off x="8000974" y="4669224"/>
            <a:ext cx="1028753" cy="419122"/>
          </a:xfrm>
          <a:prstGeom prst="rect">
            <a:avLst/>
          </a:prstGeom>
          <a:noFill/>
          <a:ln>
            <a:noFill/>
          </a:ln>
        </p:spPr>
      </p:pic>
      <p:sp>
        <p:nvSpPr>
          <p:cNvPr id="1155" name="Google Shape;1155;p148"/>
          <p:cNvSpPr txBox="1">
            <a:spLocks noGrp="1"/>
          </p:cNvSpPr>
          <p:nvPr>
            <p:ph type="sldNum" idx="12"/>
          </p:nvPr>
        </p:nvSpPr>
        <p:spPr>
          <a:xfrm>
            <a:off x="274321" y="4767264"/>
            <a:ext cx="467700" cy="273900"/>
          </a:xfrm>
          <a:prstGeom prst="rect">
            <a:avLst/>
          </a:prstGeom>
          <a:noFill/>
          <a:ln>
            <a:noFill/>
          </a:ln>
        </p:spPr>
        <p:txBody>
          <a:bodyPr spcFirstLastPara="1" wrap="square" lIns="68575" tIns="34275" rIns="68575" bIns="34275" anchor="ctr" anchorCtr="0">
            <a:noAutofit/>
          </a:bodyPr>
          <a:lstStyle>
            <a:lvl1pPr marL="0" marR="0" lvl="0"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050"/>
              <a:buFont typeface="Arial"/>
              <a:buNone/>
              <a:defRPr sz="1050" b="0" i="0" u="none" strike="noStrike" cap="none">
                <a:solidFill>
                  <a:srgbClr val="A5A5A5"/>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156"/>
        <p:cNvGrpSpPr/>
        <p:nvPr/>
      </p:nvGrpSpPr>
      <p:grpSpPr>
        <a:xfrm>
          <a:off x="0" y="0"/>
          <a:ext cx="0" cy="0"/>
          <a:chOff x="0" y="0"/>
          <a:chExt cx="0" cy="0"/>
        </a:xfrm>
      </p:grpSpPr>
      <p:pic>
        <p:nvPicPr>
          <p:cNvPr id="1157" name="Google Shape;1157;p14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58" name="Google Shape;1158;p14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59" name="Google Shape;1159;p149"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160" name="Google Shape;1160;p149"/>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61" name="Google Shape;1161;p149"/>
          <p:cNvSpPr txBox="1">
            <a:spLocks noGrp="1"/>
          </p:cNvSpPr>
          <p:nvPr>
            <p:ph type="body" idx="1"/>
          </p:nvPr>
        </p:nvSpPr>
        <p:spPr>
          <a:xfrm>
            <a:off x="311700" y="1152475"/>
            <a:ext cx="81351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162" name="Google Shape;1162;p1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pic>
        <p:nvPicPr>
          <p:cNvPr id="1163" name="Google Shape;1163;p1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64" name="Google Shape;1164;p1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over Slide - Orange">
  <p:cSld name="TITLE_1">
    <p:spTree>
      <p:nvGrpSpPr>
        <p:cNvPr id="1" name="Shape 1165"/>
        <p:cNvGrpSpPr/>
        <p:nvPr/>
      </p:nvGrpSpPr>
      <p:grpSpPr>
        <a:xfrm>
          <a:off x="0" y="0"/>
          <a:ext cx="0" cy="0"/>
          <a:chOff x="0" y="0"/>
          <a:chExt cx="0" cy="0"/>
        </a:xfrm>
      </p:grpSpPr>
      <p:sp>
        <p:nvSpPr>
          <p:cNvPr id="1166" name="Google Shape;1166;p150"/>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150"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8" name="Google Shape;1168;p150"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1169" name="Google Shape;1169;p150"/>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sp>
        <p:nvSpPr>
          <p:cNvPr id="1170" name="Google Shape;1170;p150"/>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71" name="Google Shape;1171;p150"/>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72" name="Google Shape;1172;p1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
        <p:nvSpPr>
          <p:cNvPr id="1173" name="Google Shape;1173;p1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174"/>
        <p:cNvGrpSpPr/>
        <p:nvPr/>
      </p:nvGrpSpPr>
      <p:grpSpPr>
        <a:xfrm>
          <a:off x="0" y="0"/>
          <a:ext cx="0" cy="0"/>
          <a:chOff x="0" y="0"/>
          <a:chExt cx="0" cy="0"/>
        </a:xfrm>
      </p:grpSpPr>
      <p:sp>
        <p:nvSpPr>
          <p:cNvPr id="1175" name="Google Shape;1175;p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76" name="Google Shape;1176;p15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77" name="Google Shape;1177;p15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600" b="1">
              <a:solidFill>
                <a:srgbClr val="EF752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178" name="Google Shape;1178;p151"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179" name="Google Shape;1179;p15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180" name="Google Shape;1180;p15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181" name="Google Shape;1181;p15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182" name="Google Shape;1182;p15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183" name="Google Shape;1183;p15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184" name="Google Shape;1184;p151"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185" name="Google Shape;1185;p151"/>
          <p:cNvGrpSpPr/>
          <p:nvPr/>
        </p:nvGrpSpPr>
        <p:grpSpPr>
          <a:xfrm>
            <a:off x="311700" y="3548650"/>
            <a:ext cx="8363900" cy="646200"/>
            <a:chOff x="375100" y="3396250"/>
            <a:chExt cx="8363900" cy="646200"/>
          </a:xfrm>
        </p:grpSpPr>
        <p:sp>
          <p:nvSpPr>
            <p:cNvPr id="1186" name="Google Shape;1186;p151"/>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151"/>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151"/>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151"/>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15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191" name="Google Shape;1191;p15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192" name="Google Shape;1192;p15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193" name="Google Shape;1193;p15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194" name="Google Shape;1194;p151"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195" name="Google Shape;1195;p151"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196" name="Google Shape;1196;p151"/>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197" name="Google Shape;1197;p151"/>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198" name="Google Shape;1198;p15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199" name="Google Shape;1199;p15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200" name="Google Shape;1200;p151"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pic>
        <p:nvPicPr>
          <p:cNvPr id="1201" name="Google Shape;1201;p1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02" name="Google Shape;1202;p1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_2">
    <p:spTree>
      <p:nvGrpSpPr>
        <p:cNvPr id="1" name="Shape 1203"/>
        <p:cNvGrpSpPr/>
        <p:nvPr/>
      </p:nvGrpSpPr>
      <p:grpSpPr>
        <a:xfrm>
          <a:off x="0" y="0"/>
          <a:ext cx="0" cy="0"/>
          <a:chOff x="0" y="0"/>
          <a:chExt cx="0" cy="0"/>
        </a:xfrm>
      </p:grpSpPr>
      <p:sp>
        <p:nvSpPr>
          <p:cNvPr id="1204" name="Google Shape;1204;p1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05" name="Google Shape;1205;p15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06" name="Google Shape;1206;p152"/>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cxnSp>
        <p:nvCxnSpPr>
          <p:cNvPr id="1207" name="Google Shape;1207;p152"/>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08" name="Google Shape;1208;p1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pic>
        <p:nvPicPr>
          <p:cNvPr id="1209" name="Google Shape;1209;p1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10" name="Google Shape;1210;p152"/>
          <p:cNvSpPr txBox="1"/>
          <p:nvPr/>
        </p:nvSpPr>
        <p:spPr>
          <a:xfrm>
            <a:off x="6515350" y="1228675"/>
            <a:ext cx="2267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394,765</a:t>
            </a:r>
            <a:r>
              <a:rPr lang="en" sz="1200" b="0" i="0" u="none" strike="noStrike" cap="none">
                <a:solidFill>
                  <a:srgbClr val="000000"/>
                </a:solidFill>
                <a:latin typeface="Arial"/>
                <a:ea typeface="Arial"/>
                <a:cs typeface="Arial"/>
                <a:sym typeface="Arial"/>
              </a:rPr>
              <a:t> (~4</a:t>
            </a:r>
            <a:r>
              <a:rPr lang="en" sz="1200"/>
              <a:t>4</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117,616</a:t>
            </a:r>
            <a:r>
              <a:rPr lang="en" sz="1200" b="0" i="0" u="none" strike="noStrike" cap="none">
                <a:solidFill>
                  <a:srgbClr val="000000"/>
                </a:solidFill>
                <a:latin typeface="Arial"/>
                <a:ea typeface="Arial"/>
                <a:cs typeface="Arial"/>
                <a:sym typeface="Arial"/>
              </a:rPr>
              <a:t>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105,362</a:t>
            </a:r>
            <a:r>
              <a:rPr lang="en" sz="1200" b="0" i="0" u="none" strike="noStrike" cap="none">
                <a:solidFill>
                  <a:srgbClr val="000000"/>
                </a:solidFill>
                <a:latin typeface="Arial"/>
                <a:ea typeface="Arial"/>
                <a:cs typeface="Arial"/>
                <a:sym typeface="Arial"/>
              </a:rPr>
              <a:t> (~1</a:t>
            </a:r>
            <a:r>
              <a:rPr lang="en" sz="1200"/>
              <a:t>2</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a:t>
            </a:r>
            <a:r>
              <a:rPr lang="en" sz="1200"/>
              <a:t>4,498</a:t>
            </a:r>
            <a:r>
              <a:rPr lang="en" sz="1200" b="0" i="0" u="none" strike="noStrike" cap="none">
                <a:solidFill>
                  <a:srgbClr val="000000"/>
                </a:solidFill>
                <a:latin typeface="Arial"/>
                <a:ea typeface="Arial"/>
                <a:cs typeface="Arial"/>
                <a:sym typeface="Arial"/>
              </a:rPr>
              <a:t> (~2%)</a:t>
            </a:r>
            <a:endParaRPr sz="1200" b="0" i="0" u="none" strike="noStrike" cap="none">
              <a:solidFill>
                <a:srgbClr val="000000"/>
              </a:solidFill>
              <a:latin typeface="Arial"/>
              <a:ea typeface="Arial"/>
              <a:cs typeface="Arial"/>
              <a:sym typeface="Arial"/>
            </a:endParaRPr>
          </a:p>
        </p:txBody>
      </p:sp>
      <p:sp>
        <p:nvSpPr>
          <p:cNvPr id="1211" name="Google Shape;1211;p152"/>
          <p:cNvSpPr txBox="1"/>
          <p:nvPr/>
        </p:nvSpPr>
        <p:spPr>
          <a:xfrm>
            <a:off x="6633450" y="3655100"/>
            <a:ext cx="2015700" cy="369900"/>
          </a:xfrm>
          <a:prstGeom prst="rect">
            <a:avLst/>
          </a:prstGeom>
          <a:noFill/>
          <a:ln w="19050"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Roboto"/>
                <a:ea typeface="Roboto"/>
                <a:cs typeface="Roboto"/>
                <a:sym typeface="Roboto"/>
              </a:rPr>
              <a:t>*Includes both Non-English Proficient and Limited English Proficient students</a:t>
            </a:r>
            <a:endParaRPr sz="800" b="0" i="1" u="none" strike="noStrike" cap="none">
              <a:solidFill>
                <a:srgbClr val="000000"/>
              </a:solidFill>
              <a:latin typeface="Roboto"/>
              <a:ea typeface="Roboto"/>
              <a:cs typeface="Roboto"/>
              <a:sym typeface="Roboto"/>
            </a:endParaRPr>
          </a:p>
        </p:txBody>
      </p:sp>
      <p:grpSp>
        <p:nvGrpSpPr>
          <p:cNvPr id="1212" name="Google Shape;1212;p152"/>
          <p:cNvGrpSpPr/>
          <p:nvPr/>
        </p:nvGrpSpPr>
        <p:grpSpPr>
          <a:xfrm>
            <a:off x="308400" y="1062325"/>
            <a:ext cx="1006800" cy="1003500"/>
            <a:chOff x="308400" y="1076275"/>
            <a:chExt cx="1006800" cy="1003500"/>
          </a:xfrm>
        </p:grpSpPr>
        <p:sp>
          <p:nvSpPr>
            <p:cNvPr id="1213" name="Google Shape;1213;p152"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152"/>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178</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SCHOOL</a:t>
              </a:r>
              <a:endParaRPr sz="1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DISTRICTS</a:t>
              </a:r>
              <a:endParaRPr sz="1200" b="0" i="0" u="none" strike="noStrike" cap="none">
                <a:solidFill>
                  <a:srgbClr val="FFFFFF"/>
                </a:solidFill>
                <a:latin typeface="Roboto"/>
                <a:ea typeface="Roboto"/>
                <a:cs typeface="Roboto"/>
                <a:sym typeface="Roboto"/>
              </a:endParaRPr>
            </a:p>
          </p:txBody>
        </p:sp>
      </p:grpSp>
      <p:grpSp>
        <p:nvGrpSpPr>
          <p:cNvPr id="1215" name="Google Shape;1215;p152"/>
          <p:cNvGrpSpPr/>
          <p:nvPr/>
        </p:nvGrpSpPr>
        <p:grpSpPr>
          <a:xfrm>
            <a:off x="308400" y="2150613"/>
            <a:ext cx="1006800" cy="1003500"/>
            <a:chOff x="308400" y="2218825"/>
            <a:chExt cx="1006800" cy="1003500"/>
          </a:xfrm>
        </p:grpSpPr>
        <p:sp>
          <p:nvSpPr>
            <p:cNvPr id="1216" name="Google Shape;1216;p152"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152"/>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Roboto"/>
                  <a:ea typeface="Roboto"/>
                  <a:cs typeface="Roboto"/>
                  <a:sym typeface="Roboto"/>
                </a:rPr>
                <a:t>1,927</a:t>
              </a:r>
              <a:endParaRPr sz="13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SCHOOLS</a:t>
              </a:r>
              <a:endParaRPr sz="1200" b="0" i="0" u="none" strike="noStrike" cap="none">
                <a:solidFill>
                  <a:srgbClr val="000000"/>
                </a:solidFill>
                <a:latin typeface="Roboto"/>
                <a:ea typeface="Roboto"/>
                <a:cs typeface="Roboto"/>
                <a:sym typeface="Roboto"/>
              </a:endParaRPr>
            </a:p>
          </p:txBody>
        </p:sp>
      </p:grpSp>
      <p:grpSp>
        <p:nvGrpSpPr>
          <p:cNvPr id="1218" name="Google Shape;1218;p152"/>
          <p:cNvGrpSpPr/>
          <p:nvPr/>
        </p:nvGrpSpPr>
        <p:grpSpPr>
          <a:xfrm>
            <a:off x="308400" y="3238900"/>
            <a:ext cx="1006800" cy="1003500"/>
            <a:chOff x="308400" y="1076275"/>
            <a:chExt cx="1006800" cy="1003500"/>
          </a:xfrm>
        </p:grpSpPr>
        <p:sp>
          <p:nvSpPr>
            <p:cNvPr id="1219" name="Google Shape;1219;p152"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152"/>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881,</a:t>
              </a:r>
              <a:r>
                <a:rPr lang="en" sz="1300" b="1">
                  <a:solidFill>
                    <a:srgbClr val="FFFFFF"/>
                  </a:solidFill>
                  <a:latin typeface="Roboto"/>
                  <a:ea typeface="Roboto"/>
                  <a:cs typeface="Roboto"/>
                  <a:sym typeface="Roboto"/>
                </a:rPr>
                <a:t>065</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PUBLIC </a:t>
              </a:r>
              <a:br>
                <a:rPr lang="en" sz="1000" b="0" i="0" u="none" strike="noStrike" cap="none">
                  <a:solidFill>
                    <a:srgbClr val="FFFFFF"/>
                  </a:solidFill>
                  <a:latin typeface="Roboto"/>
                  <a:ea typeface="Roboto"/>
                  <a:cs typeface="Roboto"/>
                  <a:sym typeface="Roboto"/>
                </a:rPr>
              </a:br>
              <a:r>
                <a:rPr lang="en" sz="1000" b="0" i="0" u="none" strike="noStrike" cap="none">
                  <a:solidFill>
                    <a:srgbClr val="FFFFFF"/>
                  </a:solidFill>
                  <a:latin typeface="Roboto"/>
                  <a:ea typeface="Roboto"/>
                  <a:cs typeface="Roboto"/>
                  <a:sym typeface="Roboto"/>
                </a:rPr>
                <a:t>SCHOOL</a:t>
              </a:r>
              <a:endParaRPr sz="10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STUDENTS</a:t>
              </a:r>
              <a:endParaRPr sz="1000" b="0" i="0" u="none" strike="noStrike" cap="none">
                <a:solidFill>
                  <a:srgbClr val="FFFFFF"/>
                </a:solidFill>
                <a:latin typeface="Roboto"/>
                <a:ea typeface="Roboto"/>
                <a:cs typeface="Roboto"/>
                <a:sym typeface="Roboto"/>
              </a:endParaRPr>
            </a:p>
          </p:txBody>
        </p:sp>
      </p:grpSp>
      <p:sp>
        <p:nvSpPr>
          <p:cNvPr id="1221" name="Google Shape;1221;p152"/>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Student Demographics*</a:t>
            </a:r>
            <a:endParaRPr sz="1400" b="1" i="0" u="none" strike="noStrike" cap="none">
              <a:solidFill>
                <a:srgbClr val="000000"/>
              </a:solidFill>
              <a:latin typeface="Roboto"/>
              <a:ea typeface="Roboto"/>
              <a:cs typeface="Roboto"/>
              <a:sym typeface="Roboto"/>
            </a:endParaRPr>
          </a:p>
        </p:txBody>
      </p:sp>
      <p:pic>
        <p:nvPicPr>
          <p:cNvPr id="1222" name="Google Shape;1222;p152"/>
          <p:cNvPicPr preferRelativeResize="0"/>
          <p:nvPr/>
        </p:nvPicPr>
        <p:blipFill rotWithShape="1">
          <a:blip r:embed="rId4">
            <a:alphaModFix/>
          </a:blip>
          <a:srcRect l="49" r="59"/>
          <a:stretch/>
        </p:blipFill>
        <p:spPr>
          <a:xfrm>
            <a:off x="1761637" y="1426175"/>
            <a:ext cx="4307278" cy="2744888"/>
          </a:xfrm>
          <a:prstGeom prst="rect">
            <a:avLst/>
          </a:prstGeom>
          <a:noFill/>
          <a:ln>
            <a:noFill/>
          </a:ln>
        </p:spPr>
      </p:pic>
      <p:sp>
        <p:nvSpPr>
          <p:cNvPr id="1223" name="Google Shape;1223;p152"/>
          <p:cNvSpPr txBox="1"/>
          <p:nvPr/>
        </p:nvSpPr>
        <p:spPr>
          <a:xfrm>
            <a:off x="4759150" y="3941075"/>
            <a:ext cx="1051800" cy="156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*October 202</a:t>
            </a:r>
            <a:r>
              <a:rPr lang="en" sz="800">
                <a:latin typeface="Roboto"/>
                <a:ea typeface="Roboto"/>
                <a:cs typeface="Roboto"/>
                <a:sym typeface="Roboto"/>
              </a:rPr>
              <a:t>4</a:t>
            </a:r>
            <a:r>
              <a:rPr lang="en" sz="800" b="0" i="0" u="none" strike="noStrike" cap="none">
                <a:solidFill>
                  <a:srgbClr val="000000"/>
                </a:solidFill>
                <a:latin typeface="Roboto"/>
                <a:ea typeface="Roboto"/>
                <a:cs typeface="Roboto"/>
                <a:sym typeface="Roboto"/>
              </a:rPr>
              <a:t> Data</a:t>
            </a:r>
            <a:endParaRPr sz="800" b="0" i="0" u="none" strike="noStrike" cap="none">
              <a:solidFill>
                <a:srgbClr val="000000"/>
              </a:solidFill>
              <a:latin typeface="Roboto"/>
              <a:ea typeface="Roboto"/>
              <a:cs typeface="Roboto"/>
              <a:sym typeface="Roboto"/>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224"/>
        <p:cNvGrpSpPr/>
        <p:nvPr/>
      </p:nvGrpSpPr>
      <p:grpSpPr>
        <a:xfrm>
          <a:off x="0" y="0"/>
          <a:ext cx="0" cy="0"/>
          <a:chOff x="0" y="0"/>
          <a:chExt cx="0" cy="0"/>
        </a:xfrm>
      </p:grpSpPr>
      <p:pic>
        <p:nvPicPr>
          <p:cNvPr id="1225" name="Google Shape;1225;p153" title="54777099155_b0ccbcd919_c.jpg"/>
          <p:cNvPicPr preferRelativeResize="0"/>
          <p:nvPr/>
        </p:nvPicPr>
        <p:blipFill rotWithShape="1">
          <a:blip r:embed="rId2">
            <a:alphaModFix/>
          </a:blip>
          <a:srcRect l="5099" t="13229" r="640" b="7549"/>
          <a:stretch/>
        </p:blipFill>
        <p:spPr>
          <a:xfrm>
            <a:off x="0" y="0"/>
            <a:ext cx="9174476" cy="5143501"/>
          </a:xfrm>
          <a:prstGeom prst="rect">
            <a:avLst/>
          </a:prstGeom>
          <a:noFill/>
          <a:ln>
            <a:noFill/>
          </a:ln>
        </p:spPr>
      </p:pic>
      <p:sp>
        <p:nvSpPr>
          <p:cNvPr id="1226" name="Google Shape;1226;p1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27" name="Google Shape;1227;p1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28" name="Google Shape;1228;p1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29" name="Google Shape;1229;p1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0"/>
        <p:cNvGrpSpPr/>
        <p:nvPr/>
      </p:nvGrpSpPr>
      <p:grpSpPr>
        <a:xfrm>
          <a:off x="0" y="0"/>
          <a:ext cx="0" cy="0"/>
          <a:chOff x="0" y="0"/>
          <a:chExt cx="0" cy="0"/>
        </a:xfrm>
      </p:grpSpPr>
      <p:sp>
        <p:nvSpPr>
          <p:cNvPr id="141" name="Google Shape;14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4" name="Google Shape;144;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5" name="Google Shape;145;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6" name="Google Shape;146;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7" name="Google Shape;147;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8" name="Google Shape;148;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 name="Google Shape;150;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230"/>
        <p:cNvGrpSpPr/>
        <p:nvPr/>
      </p:nvGrpSpPr>
      <p:grpSpPr>
        <a:xfrm>
          <a:off x="0" y="0"/>
          <a:ext cx="0" cy="0"/>
          <a:chOff x="0" y="0"/>
          <a:chExt cx="0" cy="0"/>
        </a:xfrm>
      </p:grpSpPr>
      <p:pic>
        <p:nvPicPr>
          <p:cNvPr id="1231" name="Google Shape;1231;p154" title="54383208339_315d54bf2b_c.jpg"/>
          <p:cNvPicPr preferRelativeResize="0"/>
          <p:nvPr/>
        </p:nvPicPr>
        <p:blipFill rotWithShape="1">
          <a:blip r:embed="rId2">
            <a:alphaModFix/>
          </a:blip>
          <a:srcRect l="1752" t="10852" r="4553" b="9989"/>
          <a:stretch/>
        </p:blipFill>
        <p:spPr>
          <a:xfrm>
            <a:off x="-91550" y="0"/>
            <a:ext cx="9261225" cy="5219700"/>
          </a:xfrm>
          <a:prstGeom prst="rect">
            <a:avLst/>
          </a:prstGeom>
          <a:noFill/>
          <a:ln>
            <a:noFill/>
          </a:ln>
        </p:spPr>
      </p:pic>
      <p:sp>
        <p:nvSpPr>
          <p:cNvPr id="1232" name="Google Shape;1232;p1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33" name="Google Shape;1233;p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34" name="Google Shape;1234;p1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i="0" u="none" strike="noStrike" cap="none">
              <a:solidFill>
                <a:srgbClr val="FFFFFF"/>
              </a:solidFill>
              <a:latin typeface="Roboto"/>
              <a:ea typeface="Roboto"/>
              <a:cs typeface="Roboto"/>
              <a:sym typeface="Roboto"/>
            </a:endParaRPr>
          </a:p>
        </p:txBody>
      </p:sp>
      <p:pic>
        <p:nvPicPr>
          <p:cNvPr id="1235" name="Google Shape;1235;p1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236"/>
        <p:cNvGrpSpPr/>
        <p:nvPr/>
      </p:nvGrpSpPr>
      <p:grpSpPr>
        <a:xfrm>
          <a:off x="0" y="0"/>
          <a:ext cx="0" cy="0"/>
          <a:chOff x="0" y="0"/>
          <a:chExt cx="0" cy="0"/>
        </a:xfrm>
      </p:grpSpPr>
      <p:pic>
        <p:nvPicPr>
          <p:cNvPr id="1237" name="Google Shape;1237;p155" title="54776770821_3a1f9b089e_c.jpg"/>
          <p:cNvPicPr preferRelativeResize="0"/>
          <p:nvPr/>
        </p:nvPicPr>
        <p:blipFill rotWithShape="1">
          <a:blip r:embed="rId2">
            <a:alphaModFix/>
          </a:blip>
          <a:srcRect t="15718"/>
          <a:stretch/>
        </p:blipFill>
        <p:spPr>
          <a:xfrm>
            <a:off x="-20225" y="-20175"/>
            <a:ext cx="9184449" cy="5163675"/>
          </a:xfrm>
          <a:prstGeom prst="rect">
            <a:avLst/>
          </a:prstGeom>
          <a:noFill/>
          <a:ln>
            <a:noFill/>
          </a:ln>
        </p:spPr>
      </p:pic>
      <p:sp>
        <p:nvSpPr>
          <p:cNvPr id="1238" name="Google Shape;1238;p1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39" name="Google Shape;1239;p1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40" name="Google Shape;1240;p155"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1241" name="Google Shape;1241;p1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242"/>
        <p:cNvGrpSpPr/>
        <p:nvPr/>
      </p:nvGrpSpPr>
      <p:grpSpPr>
        <a:xfrm>
          <a:off x="0" y="0"/>
          <a:ext cx="0" cy="0"/>
          <a:chOff x="0" y="0"/>
          <a:chExt cx="0" cy="0"/>
        </a:xfrm>
      </p:grpSpPr>
      <p:pic>
        <p:nvPicPr>
          <p:cNvPr id="1243" name="Google Shape;1243;p156" title="54094087145_4a31311cef_c.jpg"/>
          <p:cNvPicPr preferRelativeResize="0"/>
          <p:nvPr/>
        </p:nvPicPr>
        <p:blipFill rotWithShape="1">
          <a:blip r:embed="rId2">
            <a:alphaModFix/>
          </a:blip>
          <a:srcRect t="6613" b="8705"/>
          <a:stretch/>
        </p:blipFill>
        <p:spPr>
          <a:xfrm>
            <a:off x="0" y="0"/>
            <a:ext cx="9144000" cy="5165475"/>
          </a:xfrm>
          <a:prstGeom prst="rect">
            <a:avLst/>
          </a:prstGeom>
          <a:noFill/>
          <a:ln>
            <a:noFill/>
          </a:ln>
        </p:spPr>
      </p:pic>
      <p:sp>
        <p:nvSpPr>
          <p:cNvPr id="1244" name="Google Shape;1244;p1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45" name="Google Shape;1245;p1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pic>
        <p:nvPicPr>
          <p:cNvPr id="1246" name="Google Shape;1246;p1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47" name="Google Shape;1247;p1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48"/>
        <p:cNvGrpSpPr/>
        <p:nvPr/>
      </p:nvGrpSpPr>
      <p:grpSpPr>
        <a:xfrm>
          <a:off x="0" y="0"/>
          <a:ext cx="0" cy="0"/>
          <a:chOff x="0" y="0"/>
          <a:chExt cx="0" cy="0"/>
        </a:xfrm>
      </p:grpSpPr>
      <p:pic>
        <p:nvPicPr>
          <p:cNvPr id="1249" name="Google Shape;1249;p157"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50" name="Google Shape;1250;p1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51" name="Google Shape;1251;p1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lt1"/>
                </a:solidFill>
                <a:latin typeface="Roboto"/>
                <a:ea typeface="Roboto"/>
                <a:cs typeface="Roboto"/>
                <a:sym typeface="Roboto"/>
              </a:rPr>
              <a:t> </a:t>
            </a:r>
            <a:fld id="{00000000-1234-1234-1234-123412341234}" type="slidenum">
              <a:rPr lang="en" sz="1300" i="0" u="none" strike="noStrike" cap="none">
                <a:solidFill>
                  <a:schemeClr val="lt1"/>
                </a:solidFill>
                <a:latin typeface="Roboto"/>
                <a:ea typeface="Roboto"/>
                <a:cs typeface="Roboto"/>
                <a:sym typeface="Roboto"/>
              </a:rPr>
              <a:t>‹#›</a:t>
            </a:fld>
            <a:endParaRPr sz="1300" i="0" u="none" strike="noStrike" cap="none">
              <a:solidFill>
                <a:schemeClr val="lt1"/>
              </a:solidFill>
              <a:latin typeface="Roboto"/>
              <a:ea typeface="Roboto"/>
              <a:cs typeface="Roboto"/>
              <a:sym typeface="Roboto"/>
            </a:endParaRPr>
          </a:p>
        </p:txBody>
      </p:sp>
      <p:pic>
        <p:nvPicPr>
          <p:cNvPr id="1252" name="Google Shape;1252;p1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53" name="Google Shape;1253;p1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54"/>
        <p:cNvGrpSpPr/>
        <p:nvPr/>
      </p:nvGrpSpPr>
      <p:grpSpPr>
        <a:xfrm>
          <a:off x="0" y="0"/>
          <a:ext cx="0" cy="0"/>
          <a:chOff x="0" y="0"/>
          <a:chExt cx="0" cy="0"/>
        </a:xfrm>
      </p:grpSpPr>
      <p:pic>
        <p:nvPicPr>
          <p:cNvPr id="1255" name="Google Shape;1255;p158" title="54508767575_7ed22c39d5_c.jpg"/>
          <p:cNvPicPr preferRelativeResize="0"/>
          <p:nvPr/>
        </p:nvPicPr>
        <p:blipFill rotWithShape="1">
          <a:blip r:embed="rId2">
            <a:alphaModFix/>
          </a:blip>
          <a:srcRect t="6942" r="3809" b="11947"/>
          <a:stretch/>
        </p:blipFill>
        <p:spPr>
          <a:xfrm>
            <a:off x="0" y="0"/>
            <a:ext cx="9144000" cy="5143501"/>
          </a:xfrm>
          <a:prstGeom prst="rect">
            <a:avLst/>
          </a:prstGeom>
          <a:noFill/>
          <a:ln>
            <a:noFill/>
          </a:ln>
        </p:spPr>
      </p:pic>
      <p:sp>
        <p:nvSpPr>
          <p:cNvPr id="1256" name="Google Shape;1256;p15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257" name="Google Shape;1257;p15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58" name="Google Shape;1258;p1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59" name="Google Shape;1259;p1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lt1"/>
                </a:solidFill>
                <a:latin typeface="Roboto"/>
                <a:ea typeface="Roboto"/>
                <a:cs typeface="Roboto"/>
                <a:sym typeface="Roboto"/>
              </a:rPr>
              <a:t> </a:t>
            </a:r>
            <a:fld id="{00000000-1234-1234-1234-123412341234}" type="slidenum">
              <a:rPr lang="en" sz="1300" i="0" u="none" strike="noStrike" cap="none">
                <a:solidFill>
                  <a:schemeClr val="lt1"/>
                </a:solidFill>
                <a:latin typeface="Roboto"/>
                <a:ea typeface="Roboto"/>
                <a:cs typeface="Roboto"/>
                <a:sym typeface="Roboto"/>
              </a:rPr>
              <a:t>‹#›</a:t>
            </a:fld>
            <a:endParaRPr sz="130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260"/>
        <p:cNvGrpSpPr/>
        <p:nvPr/>
      </p:nvGrpSpPr>
      <p:grpSpPr>
        <a:xfrm>
          <a:off x="0" y="0"/>
          <a:ext cx="0" cy="0"/>
          <a:chOff x="0" y="0"/>
          <a:chExt cx="0" cy="0"/>
        </a:xfrm>
      </p:grpSpPr>
      <p:pic>
        <p:nvPicPr>
          <p:cNvPr id="1261" name="Google Shape;1261;p159"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62" name="Google Shape;1262;p15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263" name="Google Shape;1263;p15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64" name="Google Shape;1264;p1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65" name="Google Shape;1265;p1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266"/>
        <p:cNvGrpSpPr/>
        <p:nvPr/>
      </p:nvGrpSpPr>
      <p:grpSpPr>
        <a:xfrm>
          <a:off x="0" y="0"/>
          <a:ext cx="0" cy="0"/>
          <a:chOff x="0" y="0"/>
          <a:chExt cx="0" cy="0"/>
        </a:xfrm>
      </p:grpSpPr>
      <p:pic>
        <p:nvPicPr>
          <p:cNvPr id="1267" name="Google Shape;1267;p160" title="54506516888_729c0a3f9c_c.jpg"/>
          <p:cNvPicPr preferRelativeResize="0"/>
          <p:nvPr/>
        </p:nvPicPr>
        <p:blipFill rotWithShape="1">
          <a:blip r:embed="rId2">
            <a:alphaModFix/>
          </a:blip>
          <a:srcRect l="1960" t="13084" b="5898"/>
          <a:stretch/>
        </p:blipFill>
        <p:spPr>
          <a:xfrm>
            <a:off x="0" y="0"/>
            <a:ext cx="9330275" cy="5143501"/>
          </a:xfrm>
          <a:prstGeom prst="rect">
            <a:avLst/>
          </a:prstGeom>
          <a:noFill/>
          <a:ln>
            <a:noFill/>
          </a:ln>
        </p:spPr>
      </p:pic>
      <p:sp>
        <p:nvSpPr>
          <p:cNvPr id="1268" name="Google Shape;1268;p16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69" name="Google Shape;1269;p1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i="0" u="none" strike="noStrike" cap="none">
              <a:solidFill>
                <a:srgbClr val="FFFFFF"/>
              </a:solidFill>
              <a:latin typeface="Roboto"/>
              <a:ea typeface="Roboto"/>
              <a:cs typeface="Roboto"/>
              <a:sym typeface="Roboto"/>
            </a:endParaRPr>
          </a:p>
        </p:txBody>
      </p:sp>
      <p:pic>
        <p:nvPicPr>
          <p:cNvPr id="1270" name="Google Shape;1270;p16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71" name="Google Shape;1271;p1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272"/>
        <p:cNvGrpSpPr/>
        <p:nvPr/>
      </p:nvGrpSpPr>
      <p:grpSpPr>
        <a:xfrm>
          <a:off x="0" y="0"/>
          <a:ext cx="0" cy="0"/>
          <a:chOff x="0" y="0"/>
          <a:chExt cx="0" cy="0"/>
        </a:xfrm>
      </p:grpSpPr>
      <p:sp>
        <p:nvSpPr>
          <p:cNvPr id="1273" name="Google Shape;1273;p1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74" name="Google Shape;1274;p161"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161"/>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76" name="Google Shape;1276;p1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277" name="Google Shape;1277;p161"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sp>
        <p:nvSpPr>
          <p:cNvPr id="1278" name="Google Shape;1278;p161"/>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79" name="Google Shape;1279;p161"/>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80" name="Google Shape;1280;p1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Our schools, students and educators - Orange 1">
  <p:cSld name="SECTION_HEADER_1_1_2_1">
    <p:spTree>
      <p:nvGrpSpPr>
        <p:cNvPr id="1" name="Shape 1281"/>
        <p:cNvGrpSpPr/>
        <p:nvPr/>
      </p:nvGrpSpPr>
      <p:grpSpPr>
        <a:xfrm>
          <a:off x="0" y="0"/>
          <a:ext cx="0" cy="0"/>
          <a:chOff x="0" y="0"/>
          <a:chExt cx="0" cy="0"/>
        </a:xfrm>
      </p:grpSpPr>
      <p:pic>
        <p:nvPicPr>
          <p:cNvPr id="1282" name="Google Shape;1282;p1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83" name="Google Shape;1283;p1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84" name="Google Shape;1284;p162"/>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cxnSp>
        <p:nvCxnSpPr>
          <p:cNvPr id="1285" name="Google Shape;1285;p162"/>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pic>
        <p:nvPicPr>
          <p:cNvPr id="1286" name="Google Shape;1286;p1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87" name="Google Shape;1287;p162"/>
          <p:cNvSpPr txBox="1"/>
          <p:nvPr/>
        </p:nvSpPr>
        <p:spPr>
          <a:xfrm>
            <a:off x="6515350" y="1228675"/>
            <a:ext cx="2267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394,765</a:t>
            </a:r>
            <a:r>
              <a:rPr lang="en" sz="1200" b="0" i="0" u="none" strike="noStrike" cap="none">
                <a:solidFill>
                  <a:srgbClr val="000000"/>
                </a:solidFill>
                <a:latin typeface="Arial"/>
                <a:ea typeface="Arial"/>
                <a:cs typeface="Arial"/>
                <a:sym typeface="Arial"/>
              </a:rPr>
              <a:t> (~4</a:t>
            </a:r>
            <a:r>
              <a:rPr lang="en" sz="1200"/>
              <a:t>4</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117,616</a:t>
            </a:r>
            <a:r>
              <a:rPr lang="en" sz="1200" b="0" i="0" u="none" strike="noStrike" cap="none">
                <a:solidFill>
                  <a:srgbClr val="000000"/>
                </a:solidFill>
                <a:latin typeface="Arial"/>
                <a:ea typeface="Arial"/>
                <a:cs typeface="Arial"/>
                <a:sym typeface="Arial"/>
              </a:rPr>
              <a:t>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105,362</a:t>
            </a:r>
            <a:r>
              <a:rPr lang="en" sz="1200" b="0" i="0" u="none" strike="noStrike" cap="none">
                <a:solidFill>
                  <a:srgbClr val="000000"/>
                </a:solidFill>
                <a:latin typeface="Arial"/>
                <a:ea typeface="Arial"/>
                <a:cs typeface="Arial"/>
                <a:sym typeface="Arial"/>
              </a:rPr>
              <a:t> (~1</a:t>
            </a:r>
            <a:r>
              <a:rPr lang="en" sz="1200"/>
              <a:t>2</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a:t>
            </a:r>
            <a:r>
              <a:rPr lang="en" sz="1200"/>
              <a:t>4,498</a:t>
            </a:r>
            <a:r>
              <a:rPr lang="en" sz="1200" b="0" i="0" u="none" strike="noStrike" cap="none">
                <a:solidFill>
                  <a:srgbClr val="000000"/>
                </a:solidFill>
                <a:latin typeface="Arial"/>
                <a:ea typeface="Arial"/>
                <a:cs typeface="Arial"/>
                <a:sym typeface="Arial"/>
              </a:rPr>
              <a:t> (~2%)</a:t>
            </a:r>
            <a:endParaRPr sz="1200" b="0" i="0" u="none" strike="noStrike" cap="none">
              <a:solidFill>
                <a:srgbClr val="000000"/>
              </a:solidFill>
              <a:latin typeface="Arial"/>
              <a:ea typeface="Arial"/>
              <a:cs typeface="Arial"/>
              <a:sym typeface="Arial"/>
            </a:endParaRPr>
          </a:p>
        </p:txBody>
      </p:sp>
      <p:sp>
        <p:nvSpPr>
          <p:cNvPr id="1288" name="Google Shape;1288;p162"/>
          <p:cNvSpPr txBox="1"/>
          <p:nvPr/>
        </p:nvSpPr>
        <p:spPr>
          <a:xfrm>
            <a:off x="6633450" y="3655100"/>
            <a:ext cx="2015700" cy="369900"/>
          </a:xfrm>
          <a:prstGeom prst="rect">
            <a:avLst/>
          </a:prstGeom>
          <a:noFill/>
          <a:ln w="19050"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Roboto"/>
                <a:ea typeface="Roboto"/>
                <a:cs typeface="Roboto"/>
                <a:sym typeface="Roboto"/>
              </a:rPr>
              <a:t>*Includes both Non-English Proficient and Limited English Proficient students</a:t>
            </a:r>
            <a:endParaRPr sz="800" b="0" i="1" u="none" strike="noStrike" cap="none">
              <a:solidFill>
                <a:srgbClr val="000000"/>
              </a:solidFill>
              <a:latin typeface="Roboto"/>
              <a:ea typeface="Roboto"/>
              <a:cs typeface="Roboto"/>
              <a:sym typeface="Roboto"/>
            </a:endParaRPr>
          </a:p>
        </p:txBody>
      </p:sp>
      <p:grpSp>
        <p:nvGrpSpPr>
          <p:cNvPr id="1289" name="Google Shape;1289;p162"/>
          <p:cNvGrpSpPr/>
          <p:nvPr/>
        </p:nvGrpSpPr>
        <p:grpSpPr>
          <a:xfrm>
            <a:off x="308400" y="1062325"/>
            <a:ext cx="1006800" cy="1003500"/>
            <a:chOff x="308400" y="1076275"/>
            <a:chExt cx="1006800" cy="1003500"/>
          </a:xfrm>
        </p:grpSpPr>
        <p:sp>
          <p:nvSpPr>
            <p:cNvPr id="1290" name="Google Shape;1290;p162"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162"/>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178</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SCHOOL</a:t>
              </a:r>
              <a:endParaRPr sz="1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DISTRICTS</a:t>
              </a:r>
              <a:endParaRPr sz="1200" b="0" i="0" u="none" strike="noStrike" cap="none">
                <a:solidFill>
                  <a:srgbClr val="FFFFFF"/>
                </a:solidFill>
                <a:latin typeface="Roboto"/>
                <a:ea typeface="Roboto"/>
                <a:cs typeface="Roboto"/>
                <a:sym typeface="Roboto"/>
              </a:endParaRPr>
            </a:p>
          </p:txBody>
        </p:sp>
      </p:grpSp>
      <p:grpSp>
        <p:nvGrpSpPr>
          <p:cNvPr id="1292" name="Google Shape;1292;p162"/>
          <p:cNvGrpSpPr/>
          <p:nvPr/>
        </p:nvGrpSpPr>
        <p:grpSpPr>
          <a:xfrm>
            <a:off x="308400" y="2150613"/>
            <a:ext cx="1006800" cy="1003500"/>
            <a:chOff x="308400" y="2218825"/>
            <a:chExt cx="1006800" cy="1003500"/>
          </a:xfrm>
        </p:grpSpPr>
        <p:sp>
          <p:nvSpPr>
            <p:cNvPr id="1293" name="Google Shape;1293;p162"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162"/>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Roboto"/>
                  <a:ea typeface="Roboto"/>
                  <a:cs typeface="Roboto"/>
                  <a:sym typeface="Roboto"/>
                </a:rPr>
                <a:t>1,927</a:t>
              </a:r>
              <a:endParaRPr sz="13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SCHOOLS</a:t>
              </a:r>
              <a:endParaRPr sz="1200" b="0" i="0" u="none" strike="noStrike" cap="none">
                <a:solidFill>
                  <a:srgbClr val="000000"/>
                </a:solidFill>
                <a:latin typeface="Roboto"/>
                <a:ea typeface="Roboto"/>
                <a:cs typeface="Roboto"/>
                <a:sym typeface="Roboto"/>
              </a:endParaRPr>
            </a:p>
          </p:txBody>
        </p:sp>
      </p:grpSp>
      <p:grpSp>
        <p:nvGrpSpPr>
          <p:cNvPr id="1295" name="Google Shape;1295;p162"/>
          <p:cNvGrpSpPr/>
          <p:nvPr/>
        </p:nvGrpSpPr>
        <p:grpSpPr>
          <a:xfrm>
            <a:off x="308400" y="3238900"/>
            <a:ext cx="1006800" cy="1003500"/>
            <a:chOff x="308400" y="1076275"/>
            <a:chExt cx="1006800" cy="1003500"/>
          </a:xfrm>
        </p:grpSpPr>
        <p:sp>
          <p:nvSpPr>
            <p:cNvPr id="1296" name="Google Shape;1296;p162"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162"/>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881,</a:t>
              </a:r>
              <a:r>
                <a:rPr lang="en" sz="1300" b="1">
                  <a:solidFill>
                    <a:srgbClr val="FFFFFF"/>
                  </a:solidFill>
                  <a:latin typeface="Roboto"/>
                  <a:ea typeface="Roboto"/>
                  <a:cs typeface="Roboto"/>
                  <a:sym typeface="Roboto"/>
                </a:rPr>
                <a:t>065</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PUBLIC </a:t>
              </a:r>
              <a:br>
                <a:rPr lang="en" sz="1000" b="0" i="0" u="none" strike="noStrike" cap="none">
                  <a:solidFill>
                    <a:srgbClr val="FFFFFF"/>
                  </a:solidFill>
                  <a:latin typeface="Roboto"/>
                  <a:ea typeface="Roboto"/>
                  <a:cs typeface="Roboto"/>
                  <a:sym typeface="Roboto"/>
                </a:rPr>
              </a:br>
              <a:r>
                <a:rPr lang="en" sz="1000" b="0" i="0" u="none" strike="noStrike" cap="none">
                  <a:solidFill>
                    <a:srgbClr val="FFFFFF"/>
                  </a:solidFill>
                  <a:latin typeface="Roboto"/>
                  <a:ea typeface="Roboto"/>
                  <a:cs typeface="Roboto"/>
                  <a:sym typeface="Roboto"/>
                </a:rPr>
                <a:t>SCHOOL</a:t>
              </a:r>
              <a:endParaRPr sz="10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STUDENTS</a:t>
              </a:r>
              <a:endParaRPr sz="1000" b="0" i="0" u="none" strike="noStrike" cap="none">
                <a:solidFill>
                  <a:srgbClr val="FFFFFF"/>
                </a:solidFill>
                <a:latin typeface="Roboto"/>
                <a:ea typeface="Roboto"/>
                <a:cs typeface="Roboto"/>
                <a:sym typeface="Roboto"/>
              </a:endParaRPr>
            </a:p>
          </p:txBody>
        </p:sp>
      </p:grpSp>
      <p:sp>
        <p:nvSpPr>
          <p:cNvPr id="1298" name="Google Shape;1298;p162"/>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Student Demographics*</a:t>
            </a:r>
            <a:endParaRPr sz="1400" b="1" i="0" u="none" strike="noStrike" cap="none">
              <a:solidFill>
                <a:srgbClr val="000000"/>
              </a:solidFill>
              <a:latin typeface="Roboto"/>
              <a:ea typeface="Roboto"/>
              <a:cs typeface="Roboto"/>
              <a:sym typeface="Roboto"/>
            </a:endParaRPr>
          </a:p>
        </p:txBody>
      </p:sp>
      <p:pic>
        <p:nvPicPr>
          <p:cNvPr id="1299" name="Google Shape;1299;p162"/>
          <p:cNvPicPr preferRelativeResize="0"/>
          <p:nvPr/>
        </p:nvPicPr>
        <p:blipFill rotWithShape="1">
          <a:blip r:embed="rId4">
            <a:alphaModFix/>
          </a:blip>
          <a:srcRect l="49" r="59"/>
          <a:stretch/>
        </p:blipFill>
        <p:spPr>
          <a:xfrm>
            <a:off x="1761637" y="1426175"/>
            <a:ext cx="4307278" cy="2744888"/>
          </a:xfrm>
          <a:prstGeom prst="rect">
            <a:avLst/>
          </a:prstGeom>
          <a:noFill/>
          <a:ln>
            <a:noFill/>
          </a:ln>
        </p:spPr>
      </p:pic>
      <p:sp>
        <p:nvSpPr>
          <p:cNvPr id="1300" name="Google Shape;1300;p162"/>
          <p:cNvSpPr txBox="1"/>
          <p:nvPr/>
        </p:nvSpPr>
        <p:spPr>
          <a:xfrm>
            <a:off x="4759150" y="3941075"/>
            <a:ext cx="1051800" cy="156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*October 202</a:t>
            </a:r>
            <a:r>
              <a:rPr lang="en" sz="800">
                <a:latin typeface="Roboto"/>
                <a:ea typeface="Roboto"/>
                <a:cs typeface="Roboto"/>
                <a:sym typeface="Roboto"/>
              </a:rPr>
              <a:t>4</a:t>
            </a:r>
            <a:r>
              <a:rPr lang="en" sz="800" b="0" i="0" u="none" strike="noStrike" cap="none">
                <a:solidFill>
                  <a:srgbClr val="000000"/>
                </a:solidFill>
                <a:latin typeface="Roboto"/>
                <a:ea typeface="Roboto"/>
                <a:cs typeface="Roboto"/>
                <a:sym typeface="Roboto"/>
              </a:rPr>
              <a:t> Data</a:t>
            </a:r>
            <a:endParaRPr sz="800" b="0" i="0" u="none" strike="noStrike" cap="none">
              <a:solidFill>
                <a:srgbClr val="000000"/>
              </a:solidFill>
              <a:latin typeface="Roboto"/>
              <a:ea typeface="Roboto"/>
              <a:cs typeface="Roboto"/>
              <a:sym typeface="Roboto"/>
            </a:endParaRPr>
          </a:p>
        </p:txBody>
      </p:sp>
      <p:sp>
        <p:nvSpPr>
          <p:cNvPr id="1301" name="Google Shape;1301;p1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302"/>
        <p:cNvGrpSpPr/>
        <p:nvPr/>
      </p:nvGrpSpPr>
      <p:grpSpPr>
        <a:xfrm>
          <a:off x="0" y="0"/>
          <a:ext cx="0" cy="0"/>
          <a:chOff x="0" y="0"/>
          <a:chExt cx="0" cy="0"/>
        </a:xfrm>
      </p:grpSpPr>
      <p:pic>
        <p:nvPicPr>
          <p:cNvPr id="1303" name="Google Shape;1303;p16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04" name="Google Shape;1304;p163"/>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305" name="Google Shape;1305;p163"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306" name="Google Shape;1306;p163"/>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307" name="Google Shape;1307;p163"/>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308" name="Google Shape;1308;p163"/>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309" name="Google Shape;1309;p163"/>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310" name="Google Shape;1310;p163"/>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311" name="Google Shape;1311;p163"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312" name="Google Shape;1312;p163"/>
          <p:cNvGrpSpPr/>
          <p:nvPr/>
        </p:nvGrpSpPr>
        <p:grpSpPr>
          <a:xfrm>
            <a:off x="311700" y="3548650"/>
            <a:ext cx="8363900" cy="646200"/>
            <a:chOff x="375100" y="3396250"/>
            <a:chExt cx="8363900" cy="646200"/>
          </a:xfrm>
        </p:grpSpPr>
        <p:sp>
          <p:nvSpPr>
            <p:cNvPr id="1313" name="Google Shape;1313;p163"/>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163"/>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163"/>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163"/>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16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318" name="Google Shape;1318;p16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319" name="Google Shape;1319;p16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320" name="Google Shape;1320;p16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321" name="Google Shape;1321;p163"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322" name="Google Shape;1322;p163"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323" name="Google Shape;1323;p163"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324" name="Google Shape;1324;p163"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325" name="Google Shape;1325;p163"/>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326" name="Google Shape;1326;p163"/>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327" name="Google Shape;1327;p163"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pic>
        <p:nvPicPr>
          <p:cNvPr id="1328" name="Google Shape;1328;p16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29" name="Google Shape;1329;p1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1"/>
        <p:cNvGrpSpPr/>
        <p:nvPr/>
      </p:nvGrpSpPr>
      <p:grpSpPr>
        <a:xfrm>
          <a:off x="0" y="0"/>
          <a:ext cx="0" cy="0"/>
          <a:chOff x="0" y="0"/>
          <a:chExt cx="0" cy="0"/>
        </a:xfrm>
      </p:grpSpPr>
      <p:pic>
        <p:nvPicPr>
          <p:cNvPr id="152" name="Google Shape;152;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3" name="Google Shape;153;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4" name="Google Shape;154;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7" name="Google Shape;157;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8" name="Google Shape;158;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9" name="Google Shape;159;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330"/>
        <p:cNvGrpSpPr/>
        <p:nvPr/>
      </p:nvGrpSpPr>
      <p:grpSpPr>
        <a:xfrm>
          <a:off x="0" y="0"/>
          <a:ext cx="0" cy="0"/>
          <a:chOff x="0" y="0"/>
          <a:chExt cx="0" cy="0"/>
        </a:xfrm>
      </p:grpSpPr>
      <p:pic>
        <p:nvPicPr>
          <p:cNvPr id="1331" name="Google Shape;1331;p16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332" name="Google Shape;1332;p16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333" name="Google Shape;1333;p164"/>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34" name="Google Shape;1334;p164"/>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1335" name="Google Shape;1335;p1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36" name="Google Shape;1336;p1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337"/>
        <p:cNvGrpSpPr/>
        <p:nvPr/>
      </p:nvGrpSpPr>
      <p:grpSpPr>
        <a:xfrm>
          <a:off x="0" y="0"/>
          <a:ext cx="0" cy="0"/>
          <a:chOff x="0" y="0"/>
          <a:chExt cx="0" cy="0"/>
        </a:xfrm>
      </p:grpSpPr>
      <p:pic>
        <p:nvPicPr>
          <p:cNvPr id="1338" name="Google Shape;1338;p16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339" name="Google Shape;1339;p16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340" name="Google Shape;1340;p16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41" name="Google Shape;1341;p16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1342" name="Google Shape;1342;p1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43" name="Google Shape;1343;p1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344"/>
        <p:cNvGrpSpPr/>
        <p:nvPr/>
      </p:nvGrpSpPr>
      <p:grpSpPr>
        <a:xfrm>
          <a:off x="0" y="0"/>
          <a:ext cx="0" cy="0"/>
          <a:chOff x="0" y="0"/>
          <a:chExt cx="0" cy="0"/>
        </a:xfrm>
      </p:grpSpPr>
      <p:pic>
        <p:nvPicPr>
          <p:cNvPr id="1345" name="Google Shape;1345;p166"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46" name="Google Shape;1346;p1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347" name="Google Shape;1347;p1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48" name="Google Shape;1348;p1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349"/>
        <p:cNvGrpSpPr/>
        <p:nvPr/>
      </p:nvGrpSpPr>
      <p:grpSpPr>
        <a:xfrm>
          <a:off x="0" y="0"/>
          <a:ext cx="0" cy="0"/>
          <a:chOff x="0" y="0"/>
          <a:chExt cx="0" cy="0"/>
        </a:xfrm>
      </p:grpSpPr>
      <p:pic>
        <p:nvPicPr>
          <p:cNvPr id="1350" name="Google Shape;1350;p167" title="54516919928_0d2b41de48_c.jpg"/>
          <p:cNvPicPr preferRelativeResize="0"/>
          <p:nvPr/>
        </p:nvPicPr>
        <p:blipFill rotWithShape="1">
          <a:blip r:embed="rId2">
            <a:alphaModFix/>
          </a:blip>
          <a:srcRect t="8242" b="8242"/>
          <a:stretch/>
        </p:blipFill>
        <p:spPr>
          <a:xfrm>
            <a:off x="0" y="0"/>
            <a:ext cx="9233150" cy="5143501"/>
          </a:xfrm>
          <a:prstGeom prst="rect">
            <a:avLst/>
          </a:prstGeom>
          <a:noFill/>
          <a:ln>
            <a:noFill/>
          </a:ln>
        </p:spPr>
      </p:pic>
      <p:sp>
        <p:nvSpPr>
          <p:cNvPr id="1351" name="Google Shape;1351;p1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352" name="Google Shape;1352;p1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53" name="Google Shape;1353;p1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354"/>
        <p:cNvGrpSpPr/>
        <p:nvPr/>
      </p:nvGrpSpPr>
      <p:grpSpPr>
        <a:xfrm>
          <a:off x="0" y="0"/>
          <a:ext cx="0" cy="0"/>
          <a:chOff x="0" y="0"/>
          <a:chExt cx="0" cy="0"/>
        </a:xfrm>
      </p:grpSpPr>
      <p:pic>
        <p:nvPicPr>
          <p:cNvPr id="1355" name="Google Shape;1355;p168" title="54539841447_b5e8881838_c.jpg"/>
          <p:cNvPicPr preferRelativeResize="0"/>
          <p:nvPr/>
        </p:nvPicPr>
        <p:blipFill rotWithShape="1">
          <a:blip r:embed="rId2">
            <a:alphaModFix/>
          </a:blip>
          <a:srcRect t="14022"/>
          <a:stretch/>
        </p:blipFill>
        <p:spPr>
          <a:xfrm>
            <a:off x="0" y="0"/>
            <a:ext cx="9234926" cy="5296676"/>
          </a:xfrm>
          <a:prstGeom prst="rect">
            <a:avLst/>
          </a:prstGeom>
          <a:noFill/>
          <a:ln>
            <a:noFill/>
          </a:ln>
        </p:spPr>
      </p:pic>
      <p:sp>
        <p:nvSpPr>
          <p:cNvPr id="1356" name="Google Shape;1356;p1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357" name="Google Shape;1357;p1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58" name="Google Shape;1358;p1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359"/>
        <p:cNvGrpSpPr/>
        <p:nvPr/>
      </p:nvGrpSpPr>
      <p:grpSpPr>
        <a:xfrm>
          <a:off x="0" y="0"/>
          <a:ext cx="0" cy="0"/>
          <a:chOff x="0" y="0"/>
          <a:chExt cx="0" cy="0"/>
        </a:xfrm>
      </p:grpSpPr>
      <p:pic>
        <p:nvPicPr>
          <p:cNvPr id="1360" name="Google Shape;1360;p169" title="54749295459_4707809850_c.jpg"/>
          <p:cNvPicPr preferRelativeResize="0"/>
          <p:nvPr/>
        </p:nvPicPr>
        <p:blipFill rotWithShape="1">
          <a:blip r:embed="rId2">
            <a:alphaModFix/>
          </a:blip>
          <a:srcRect t="9740" b="6219"/>
          <a:stretch/>
        </p:blipFill>
        <p:spPr>
          <a:xfrm>
            <a:off x="0" y="0"/>
            <a:ext cx="9144000" cy="5143501"/>
          </a:xfrm>
          <a:prstGeom prst="rect">
            <a:avLst/>
          </a:prstGeom>
          <a:noFill/>
          <a:ln>
            <a:noFill/>
          </a:ln>
        </p:spPr>
      </p:pic>
      <p:sp>
        <p:nvSpPr>
          <p:cNvPr id="1361" name="Google Shape;1361;p1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362" name="Google Shape;1362;p1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63" name="Google Shape;1363;p1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364"/>
        <p:cNvGrpSpPr/>
        <p:nvPr/>
      </p:nvGrpSpPr>
      <p:grpSpPr>
        <a:xfrm>
          <a:off x="0" y="0"/>
          <a:ext cx="0" cy="0"/>
          <a:chOff x="0" y="0"/>
          <a:chExt cx="0" cy="0"/>
        </a:xfrm>
      </p:grpSpPr>
      <p:pic>
        <p:nvPicPr>
          <p:cNvPr id="1365" name="Google Shape;1365;p170" title="53927072381_3976e6a604_c.jpg"/>
          <p:cNvPicPr preferRelativeResize="0"/>
          <p:nvPr/>
        </p:nvPicPr>
        <p:blipFill rotWithShape="1">
          <a:blip r:embed="rId2">
            <a:alphaModFix/>
          </a:blip>
          <a:srcRect l="1078" t="12603" b="3986"/>
          <a:stretch/>
        </p:blipFill>
        <p:spPr>
          <a:xfrm>
            <a:off x="0" y="0"/>
            <a:ext cx="9144000" cy="5143501"/>
          </a:xfrm>
          <a:prstGeom prst="rect">
            <a:avLst/>
          </a:prstGeom>
          <a:noFill/>
          <a:ln>
            <a:noFill/>
          </a:ln>
        </p:spPr>
      </p:pic>
      <p:sp>
        <p:nvSpPr>
          <p:cNvPr id="1366" name="Google Shape;1366;p1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367" name="Google Shape;1367;p1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68" name="Google Shape;1368;p1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369"/>
        <p:cNvGrpSpPr/>
        <p:nvPr/>
      </p:nvGrpSpPr>
      <p:grpSpPr>
        <a:xfrm>
          <a:off x="0" y="0"/>
          <a:ext cx="0" cy="0"/>
          <a:chOff x="0" y="0"/>
          <a:chExt cx="0" cy="0"/>
        </a:xfrm>
      </p:grpSpPr>
      <p:pic>
        <p:nvPicPr>
          <p:cNvPr id="1370" name="Google Shape;1370;p171" title="53741816098_80a66242e4_c.jpg"/>
          <p:cNvPicPr preferRelativeResize="0"/>
          <p:nvPr/>
        </p:nvPicPr>
        <p:blipFill rotWithShape="1">
          <a:blip r:embed="rId2">
            <a:alphaModFix/>
          </a:blip>
          <a:srcRect t="7217" b="9337"/>
          <a:stretch/>
        </p:blipFill>
        <p:spPr>
          <a:xfrm>
            <a:off x="-56850" y="0"/>
            <a:ext cx="9257725" cy="5143500"/>
          </a:xfrm>
          <a:prstGeom prst="rect">
            <a:avLst/>
          </a:prstGeom>
          <a:noFill/>
          <a:ln>
            <a:noFill/>
          </a:ln>
        </p:spPr>
      </p:pic>
      <p:sp>
        <p:nvSpPr>
          <p:cNvPr id="1371" name="Google Shape;1371;p17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372" name="Google Shape;1372;p17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73" name="Google Shape;1373;p1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rgbClr val="FFFFFF"/>
                </a:solidFill>
                <a:latin typeface="Roboto"/>
                <a:ea typeface="Roboto"/>
                <a:cs typeface="Roboto"/>
                <a:sym typeface="Roboto"/>
              </a:rPr>
              <a:t> </a:t>
            </a:r>
            <a:fld id="{00000000-1234-1234-1234-123412341234}" type="slidenum">
              <a:rPr lang="en" sz="1300" i="0" u="none" strike="noStrike" cap="none">
                <a:solidFill>
                  <a:srgbClr val="FFFFFF"/>
                </a:solidFill>
                <a:latin typeface="Roboto"/>
                <a:ea typeface="Roboto"/>
                <a:cs typeface="Roboto"/>
                <a:sym typeface="Roboto"/>
              </a:rPr>
              <a:t>‹#›</a:t>
            </a:fld>
            <a:endParaRPr sz="1300" i="0" u="none" strike="noStrike" cap="none">
              <a:solidFill>
                <a:srgbClr val="FFFFFF"/>
              </a:solidFill>
              <a:latin typeface="Roboto"/>
              <a:ea typeface="Roboto"/>
              <a:cs typeface="Roboto"/>
              <a:sym typeface="Roboto"/>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374"/>
        <p:cNvGrpSpPr/>
        <p:nvPr/>
      </p:nvGrpSpPr>
      <p:grpSpPr>
        <a:xfrm>
          <a:off x="0" y="0"/>
          <a:ext cx="0" cy="0"/>
          <a:chOff x="0" y="0"/>
          <a:chExt cx="0" cy="0"/>
        </a:xfrm>
      </p:grpSpPr>
      <p:pic>
        <p:nvPicPr>
          <p:cNvPr id="1375" name="Google Shape;1375;p172"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6" name="Google Shape;1376;p17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377" name="Google Shape;1377;p1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78" name="Google Shape;1378;p1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379"/>
        <p:cNvGrpSpPr/>
        <p:nvPr/>
      </p:nvGrpSpPr>
      <p:grpSpPr>
        <a:xfrm>
          <a:off x="0" y="0"/>
          <a:ext cx="0" cy="0"/>
          <a:chOff x="0" y="0"/>
          <a:chExt cx="0" cy="0"/>
        </a:xfrm>
      </p:grpSpPr>
      <p:pic>
        <p:nvPicPr>
          <p:cNvPr id="1380" name="Google Shape;1380;p173" title="54514921433_9495e4dbcb_c.jpg"/>
          <p:cNvPicPr preferRelativeResize="0"/>
          <p:nvPr/>
        </p:nvPicPr>
        <p:blipFill rotWithShape="1">
          <a:blip r:embed="rId2">
            <a:alphaModFix/>
          </a:blip>
          <a:srcRect t="4767" b="12313"/>
          <a:stretch/>
        </p:blipFill>
        <p:spPr>
          <a:xfrm>
            <a:off x="-49050" y="0"/>
            <a:ext cx="9299000" cy="5143501"/>
          </a:xfrm>
          <a:prstGeom prst="rect">
            <a:avLst/>
          </a:prstGeom>
          <a:noFill/>
          <a:ln>
            <a:noFill/>
          </a:ln>
        </p:spPr>
      </p:pic>
      <p:sp>
        <p:nvSpPr>
          <p:cNvPr id="1381" name="Google Shape;1381;p17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382" name="Google Shape;1382;p17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83" name="Google Shape;1383;p1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lt1"/>
                </a:solidFill>
                <a:latin typeface="Roboto"/>
                <a:ea typeface="Roboto"/>
                <a:cs typeface="Roboto"/>
                <a:sym typeface="Roboto"/>
              </a:rPr>
              <a:t>‹#›</a:t>
            </a:fld>
            <a:endParaRPr sz="1300" i="0" u="none" strike="noStrike" cap="none">
              <a:solidFill>
                <a:schemeClr val="lt1"/>
              </a:solidFill>
              <a:latin typeface="Roboto"/>
              <a:ea typeface="Roboto"/>
              <a:cs typeface="Roboto"/>
              <a:sym typeface="Robo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0"/>
        <p:cNvGrpSpPr/>
        <p:nvPr/>
      </p:nvGrpSpPr>
      <p:grpSpPr>
        <a:xfrm>
          <a:off x="0" y="0"/>
          <a:ext cx="0" cy="0"/>
          <a:chOff x="0" y="0"/>
          <a:chExt cx="0" cy="0"/>
        </a:xfrm>
      </p:grpSpPr>
      <p:pic>
        <p:nvPicPr>
          <p:cNvPr id="161" name="Google Shape;161;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3" name="Google Shape;163;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6" name="Google Shape;166;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7" name="Google Shape;167;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8"/>
        <p:cNvGrpSpPr/>
        <p:nvPr/>
      </p:nvGrpSpPr>
      <p:grpSpPr>
        <a:xfrm>
          <a:off x="0" y="0"/>
          <a:ext cx="0" cy="0"/>
          <a:chOff x="0" y="0"/>
          <a:chExt cx="0" cy="0"/>
        </a:xfrm>
      </p:grpSpPr>
      <p:pic>
        <p:nvPicPr>
          <p:cNvPr id="169" name="Google Shape;169;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0" name="Google Shape;170;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1" name="Google Shape;171;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2" name="Google Shape;172;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5" name="Google Shape;175;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6" name="Google Shape;176;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7" name="Google Shape;177;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8" name="Google Shape;178;p20"/>
          <p:cNvGrpSpPr/>
          <p:nvPr/>
        </p:nvGrpSpPr>
        <p:grpSpPr>
          <a:xfrm>
            <a:off x="308400" y="1062325"/>
            <a:ext cx="1006800" cy="1003500"/>
            <a:chOff x="308400" y="1076275"/>
            <a:chExt cx="1006800" cy="1003500"/>
          </a:xfrm>
        </p:grpSpPr>
        <p:sp>
          <p:nvSpPr>
            <p:cNvPr id="179" name="Google Shape;179;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1" name="Google Shape;181;p20"/>
          <p:cNvGrpSpPr/>
          <p:nvPr/>
        </p:nvGrpSpPr>
        <p:grpSpPr>
          <a:xfrm>
            <a:off x="308400" y="2150613"/>
            <a:ext cx="1006800" cy="1003500"/>
            <a:chOff x="308400" y="2218825"/>
            <a:chExt cx="1006800" cy="1003500"/>
          </a:xfrm>
        </p:grpSpPr>
        <p:sp>
          <p:nvSpPr>
            <p:cNvPr id="182" name="Google Shape;182;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4" name="Google Shape;184;p20"/>
          <p:cNvGrpSpPr/>
          <p:nvPr/>
        </p:nvGrpSpPr>
        <p:grpSpPr>
          <a:xfrm>
            <a:off x="308400" y="3238900"/>
            <a:ext cx="1006800" cy="1003500"/>
            <a:chOff x="308400" y="1076275"/>
            <a:chExt cx="1006800" cy="1003500"/>
          </a:xfrm>
        </p:grpSpPr>
        <p:sp>
          <p:nvSpPr>
            <p:cNvPr id="185" name="Google Shape;185;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7" name="Google Shape;187;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8" name="Google Shape;188;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89" name="Google Shape;189;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0" name="Google Shape;190;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1" name="Google Shape;191;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5" name="Google Shape;195;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6" name="Google Shape;196;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7" name="Google Shape;197;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8" name="Google Shape;198;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9" name="Google Shape;199;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0" name="Google Shape;200;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1" name="Google Shape;201;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2" name="Google Shape;202;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3" name="Google Shape;203;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4" name="Google Shape;204;p21"/>
          <p:cNvGrpSpPr/>
          <p:nvPr/>
        </p:nvGrpSpPr>
        <p:grpSpPr>
          <a:xfrm>
            <a:off x="311700" y="3548650"/>
            <a:ext cx="8363900" cy="646200"/>
            <a:chOff x="375100" y="3396250"/>
            <a:chExt cx="8363900" cy="646200"/>
          </a:xfrm>
        </p:grpSpPr>
        <p:sp>
          <p:nvSpPr>
            <p:cNvPr id="205" name="Google Shape;205;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0" name="Google Shape;210;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1" name="Google Shape;211;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2" name="Google Shape;212;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3" name="Google Shape;213;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4" name="Google Shape;214;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6" name="Google Shape;216;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7" name="Google Shape;217;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8" name="Google Shape;218;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9" name="Google Shape;219;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3" name="Google Shape;2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5" name="Google Shape;225;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6"/>
        <p:cNvGrpSpPr/>
        <p:nvPr/>
      </p:nvGrpSpPr>
      <p:grpSpPr>
        <a:xfrm>
          <a:off x="0" y="0"/>
          <a:ext cx="0" cy="0"/>
          <a:chOff x="0" y="0"/>
          <a:chExt cx="0" cy="0"/>
        </a:xfrm>
      </p:grpSpPr>
      <p:pic>
        <p:nvPicPr>
          <p:cNvPr id="227" name="Google Shape;227;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8" name="Google Shape;228;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9" name="Google Shape;2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1" name="Google Shape;231;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2"/>
        <p:cNvGrpSpPr/>
        <p:nvPr/>
      </p:nvGrpSpPr>
      <p:grpSpPr>
        <a:xfrm>
          <a:off x="0" y="0"/>
          <a:ext cx="0" cy="0"/>
          <a:chOff x="0" y="0"/>
          <a:chExt cx="0" cy="0"/>
        </a:xfrm>
      </p:grpSpPr>
      <p:pic>
        <p:nvPicPr>
          <p:cNvPr id="233" name="Google Shape;233;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4" name="Google Shape;234;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5" name="Google Shape;23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7" name="Google Shape;237;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8"/>
        <p:cNvGrpSpPr/>
        <p:nvPr/>
      </p:nvGrpSpPr>
      <p:grpSpPr>
        <a:xfrm>
          <a:off x="0" y="0"/>
          <a:ext cx="0" cy="0"/>
          <a:chOff x="0" y="0"/>
          <a:chExt cx="0" cy="0"/>
        </a:xfrm>
      </p:grpSpPr>
      <p:pic>
        <p:nvPicPr>
          <p:cNvPr id="239" name="Google Shape;239;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0" name="Google Shape;240;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1" name="Google Shape;24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3" name="Google Shape;243;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4"/>
        <p:cNvGrpSpPr/>
        <p:nvPr/>
      </p:nvGrpSpPr>
      <p:grpSpPr>
        <a:xfrm>
          <a:off x="0" y="0"/>
          <a:ext cx="0" cy="0"/>
          <a:chOff x="0" y="0"/>
          <a:chExt cx="0" cy="0"/>
        </a:xfrm>
      </p:grpSpPr>
      <p:pic>
        <p:nvPicPr>
          <p:cNvPr id="245" name="Google Shape;245;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6" name="Google Shape;246;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7" name="Google Shape;24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9" name="Google Shape;249;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0"/>
        <p:cNvGrpSpPr/>
        <p:nvPr/>
      </p:nvGrpSpPr>
      <p:grpSpPr>
        <a:xfrm>
          <a:off x="0" y="0"/>
          <a:ext cx="0" cy="0"/>
          <a:chOff x="0" y="0"/>
          <a:chExt cx="0" cy="0"/>
        </a:xfrm>
      </p:grpSpPr>
      <p:pic>
        <p:nvPicPr>
          <p:cNvPr id="251" name="Google Shape;251;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3" name="Google Shape;25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5" name="Google Shape;255;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6"/>
        <p:cNvGrpSpPr/>
        <p:nvPr/>
      </p:nvGrpSpPr>
      <p:grpSpPr>
        <a:xfrm>
          <a:off x="0" y="0"/>
          <a:ext cx="0" cy="0"/>
          <a:chOff x="0" y="0"/>
          <a:chExt cx="0" cy="0"/>
        </a:xfrm>
      </p:grpSpPr>
      <p:pic>
        <p:nvPicPr>
          <p:cNvPr id="257" name="Google Shape;257;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8" name="Google Shape;258;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9" name="Google Shape;25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0" name="Google Shape;260;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1" name="Google Shape;261;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2"/>
        <p:cNvGrpSpPr/>
        <p:nvPr/>
      </p:nvGrpSpPr>
      <p:grpSpPr>
        <a:xfrm>
          <a:off x="0" y="0"/>
          <a:ext cx="0" cy="0"/>
          <a:chOff x="0" y="0"/>
          <a:chExt cx="0" cy="0"/>
        </a:xfrm>
      </p:grpSpPr>
      <p:pic>
        <p:nvPicPr>
          <p:cNvPr id="263" name="Google Shape;263;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4" name="Google Shape;264;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5" name="Google Shape;26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7" name="Google Shape;267;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8"/>
        <p:cNvGrpSpPr/>
        <p:nvPr/>
      </p:nvGrpSpPr>
      <p:grpSpPr>
        <a:xfrm>
          <a:off x="0" y="0"/>
          <a:ext cx="0" cy="0"/>
          <a:chOff x="0" y="0"/>
          <a:chExt cx="0" cy="0"/>
        </a:xfrm>
      </p:grpSpPr>
      <p:pic>
        <p:nvPicPr>
          <p:cNvPr id="269" name="Google Shape;269;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0" name="Google Shape;270;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1" name="Google Shape;271;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2" name="Google Shape;272;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3" name="Google Shape;273;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4" name="Google Shape;274;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5" name="Google Shape;275;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6" name="Google Shape;276;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3" name="Google Shape;33;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4" name="Google Shape;34;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 name="Google Shape;35;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 name="Google Shape;36;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 name="Google Shape;37;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8" name="Google Shape;38;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7"/>
        <p:cNvGrpSpPr/>
        <p:nvPr/>
      </p:nvGrpSpPr>
      <p:grpSpPr>
        <a:xfrm>
          <a:off x="0" y="0"/>
          <a:ext cx="0" cy="0"/>
          <a:chOff x="0" y="0"/>
          <a:chExt cx="0" cy="0"/>
        </a:xfrm>
      </p:grpSpPr>
      <p:pic>
        <p:nvPicPr>
          <p:cNvPr id="278" name="Google Shape;278;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9" name="Google Shape;279;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0" name="Google Shape;280;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1" name="Google Shape;281;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2" name="Google Shape;282;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3" name="Google Shape;283;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4" name="Google Shape;284;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5" name="Google Shape;285;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6"/>
        <p:cNvGrpSpPr/>
        <p:nvPr/>
      </p:nvGrpSpPr>
      <p:grpSpPr>
        <a:xfrm>
          <a:off x="0" y="0"/>
          <a:ext cx="0" cy="0"/>
          <a:chOff x="0" y="0"/>
          <a:chExt cx="0" cy="0"/>
        </a:xfrm>
      </p:grpSpPr>
      <p:pic>
        <p:nvPicPr>
          <p:cNvPr id="287" name="Google Shape;287;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8" name="Google Shape;288;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9" name="Google Shape;289;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0"/>
        <p:cNvGrpSpPr/>
        <p:nvPr/>
      </p:nvGrpSpPr>
      <p:grpSpPr>
        <a:xfrm>
          <a:off x="0" y="0"/>
          <a:ext cx="0" cy="0"/>
          <a:chOff x="0" y="0"/>
          <a:chExt cx="0" cy="0"/>
        </a:xfrm>
      </p:grpSpPr>
      <p:sp>
        <p:nvSpPr>
          <p:cNvPr id="291" name="Google Shape;29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2" name="Google Shape;292;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7" name="Google Shape;29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0" name="Google Shape;300;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1" name="Google Shape;30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2"/>
        <p:cNvGrpSpPr/>
        <p:nvPr/>
      </p:nvGrpSpPr>
      <p:grpSpPr>
        <a:xfrm>
          <a:off x="0" y="0"/>
          <a:ext cx="0" cy="0"/>
          <a:chOff x="0" y="0"/>
          <a:chExt cx="0" cy="0"/>
        </a:xfrm>
      </p:grpSpPr>
      <p:sp>
        <p:nvSpPr>
          <p:cNvPr id="303" name="Google Shape;303;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4" name="Google Shape;30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sp>
        <p:nvSpPr>
          <p:cNvPr id="306" name="Google Shape;306;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8" name="Google Shape;308;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9" name="Google Shape;309;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0" name="Google Shape;31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1"/>
        <p:cNvGrpSpPr/>
        <p:nvPr/>
      </p:nvGrpSpPr>
      <p:grpSpPr>
        <a:xfrm>
          <a:off x="0" y="0"/>
          <a:ext cx="0" cy="0"/>
          <a:chOff x="0" y="0"/>
          <a:chExt cx="0" cy="0"/>
        </a:xfrm>
      </p:grpSpPr>
      <p:sp>
        <p:nvSpPr>
          <p:cNvPr id="312" name="Google Shape;312;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3" name="Google Shape;31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sp>
        <p:nvSpPr>
          <p:cNvPr id="315" name="Google Shape;315;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6" name="Google Shape;316;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7" name="Google Shape;31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8"/>
        <p:cNvGrpSpPr/>
        <p:nvPr/>
      </p:nvGrpSpPr>
      <p:grpSpPr>
        <a:xfrm>
          <a:off x="0" y="0"/>
          <a:ext cx="0" cy="0"/>
          <a:chOff x="0" y="0"/>
          <a:chExt cx="0" cy="0"/>
        </a:xfrm>
      </p:grpSpPr>
      <p:sp>
        <p:nvSpPr>
          <p:cNvPr id="319" name="Google Shape;31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2" name="Google Shape;42;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3" name="Google Shape;43;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4" name="Google Shape;44;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 name="Google Shape;45;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pic>
        <p:nvPicPr>
          <p:cNvPr id="321" name="Google Shape;321;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2" name="Google Shape;322;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3" name="Google Shape;323;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4" name="Google Shape;324;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5" name="Google Shape;325;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6"/>
        <p:cNvGrpSpPr/>
        <p:nvPr/>
      </p:nvGrpSpPr>
      <p:grpSpPr>
        <a:xfrm>
          <a:off x="0" y="0"/>
          <a:ext cx="0" cy="0"/>
          <a:chOff x="0" y="0"/>
          <a:chExt cx="0" cy="0"/>
        </a:xfrm>
      </p:grpSpPr>
      <p:pic>
        <p:nvPicPr>
          <p:cNvPr id="327" name="Google Shape;327;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8" name="Google Shape;328;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9" name="Google Shape;329;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2" name="Google Shape;332;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334"/>
        <p:cNvGrpSpPr/>
        <p:nvPr/>
      </p:nvGrpSpPr>
      <p:grpSpPr>
        <a:xfrm>
          <a:off x="0" y="0"/>
          <a:ext cx="0" cy="0"/>
          <a:chOff x="0" y="0"/>
          <a:chExt cx="0" cy="0"/>
        </a:xfrm>
      </p:grpSpPr>
      <p:pic>
        <p:nvPicPr>
          <p:cNvPr id="335" name="Google Shape;335;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6" name="Google Shape;336;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7" name="Google Shape;337;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8" name="Google Shape;338;p4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39" name="Google Shape;339;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0" name="Google Shape;340;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1" name="Google Shape;341;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2" name="Google Shape;342;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4">
    <p:spTree>
      <p:nvGrpSpPr>
        <p:cNvPr id="1" name="Shape 343"/>
        <p:cNvGrpSpPr/>
        <p:nvPr/>
      </p:nvGrpSpPr>
      <p:grpSpPr>
        <a:xfrm>
          <a:off x="0" y="0"/>
          <a:ext cx="0" cy="0"/>
          <a:chOff x="0" y="0"/>
          <a:chExt cx="0" cy="0"/>
        </a:xfrm>
      </p:grpSpPr>
      <p:pic>
        <p:nvPicPr>
          <p:cNvPr id="344" name="Google Shape;344;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45" name="Google Shape;345;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46" name="Google Shape;346;p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7" name="Google Shape;347;p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8" name="Google Shape;348;p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9" name="Google Shape;349;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0" name="Google Shape;350;p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1" name="Google Shape;351;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5">
    <p:spTree>
      <p:nvGrpSpPr>
        <p:cNvPr id="1" name="Shape 352"/>
        <p:cNvGrpSpPr/>
        <p:nvPr/>
      </p:nvGrpSpPr>
      <p:grpSpPr>
        <a:xfrm>
          <a:off x="0" y="0"/>
          <a:ext cx="0" cy="0"/>
          <a:chOff x="0" y="0"/>
          <a:chExt cx="0" cy="0"/>
        </a:xfrm>
      </p:grpSpPr>
      <p:pic>
        <p:nvPicPr>
          <p:cNvPr id="353" name="Google Shape;353;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54" name="Google Shape;354;p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5" name="Google Shape;355;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6" name="Google Shape;356;p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7" name="Google Shape;357;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8" name="Google Shape;358;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9" name="Google Shape;359;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0" name="Google Shape;360;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65"/>
        <p:cNvGrpSpPr/>
        <p:nvPr/>
      </p:nvGrpSpPr>
      <p:grpSpPr>
        <a:xfrm>
          <a:off x="0" y="0"/>
          <a:ext cx="0" cy="0"/>
          <a:chOff x="0" y="0"/>
          <a:chExt cx="0" cy="0"/>
        </a:xfrm>
      </p:grpSpPr>
      <p:sp>
        <p:nvSpPr>
          <p:cNvPr id="366" name="Google Shape;366;p48"/>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68" name="Google Shape;368;p48"/>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69" name="Google Shape;369;p48"/>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370" name="Google Shape;370;p48"/>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71" name="Google Shape;371;p48"/>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372" name="Google Shape;372;p48"/>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73" name="Google Shape;373;p48"/>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74" name="Google Shape;374;p4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75"/>
        <p:cNvGrpSpPr/>
        <p:nvPr/>
      </p:nvGrpSpPr>
      <p:grpSpPr>
        <a:xfrm>
          <a:off x="0" y="0"/>
          <a:ext cx="0" cy="0"/>
          <a:chOff x="0" y="0"/>
          <a:chExt cx="0" cy="0"/>
        </a:xfrm>
      </p:grpSpPr>
      <p:sp>
        <p:nvSpPr>
          <p:cNvPr id="376" name="Google Shape;376;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77" name="Google Shape;377;p4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78" name="Google Shape;378;p4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79" name="Google Shape;379;p49"/>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80" name="Google Shape;380;p4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1" name="Google Shape;381;p4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82" name="Google Shape;382;p4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3" name="Google Shape;383;p4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4" name="Google Shape;384;p4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385"/>
        <p:cNvGrpSpPr/>
        <p:nvPr/>
      </p:nvGrpSpPr>
      <p:grpSpPr>
        <a:xfrm>
          <a:off x="0" y="0"/>
          <a:ext cx="0" cy="0"/>
          <a:chOff x="0" y="0"/>
          <a:chExt cx="0" cy="0"/>
        </a:xfrm>
      </p:grpSpPr>
      <p:pic>
        <p:nvPicPr>
          <p:cNvPr id="386" name="Google Shape;386;p5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87" name="Google Shape;387;p5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88" name="Google Shape;388;p5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9" name="Google Shape;389;p5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390"/>
        <p:cNvGrpSpPr/>
        <p:nvPr/>
      </p:nvGrpSpPr>
      <p:grpSpPr>
        <a:xfrm>
          <a:off x="0" y="0"/>
          <a:ext cx="0" cy="0"/>
          <a:chOff x="0" y="0"/>
          <a:chExt cx="0" cy="0"/>
        </a:xfrm>
      </p:grpSpPr>
      <p:sp>
        <p:nvSpPr>
          <p:cNvPr id="391" name="Google Shape;391;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92" name="Google Shape;392;p5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93" name="Google Shape;393;p5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94" name="Google Shape;394;p5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395" name="Google Shape;395;p51"/>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396" name="Google Shape;396;p51"/>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97" name="Google Shape;397;p5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98" name="Google Shape;398;p5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99" name="Google Shape;399;p5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400" name="Google Shape;400;p51"/>
          <p:cNvPicPr preferRelativeResize="0"/>
          <p:nvPr/>
        </p:nvPicPr>
        <p:blipFill rotWithShape="1">
          <a:blip r:embed="rId4">
            <a:alphaModFix/>
          </a:blip>
          <a:srcRect/>
          <a:stretch/>
        </p:blipFill>
        <p:spPr>
          <a:xfrm>
            <a:off x="6109200" y="616825"/>
            <a:ext cx="3034799" cy="30347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6"/>
        <p:cNvGrpSpPr/>
        <p:nvPr/>
      </p:nvGrpSpPr>
      <p:grpSpPr>
        <a:xfrm>
          <a:off x="0" y="0"/>
          <a:ext cx="0" cy="0"/>
          <a:chOff x="0" y="0"/>
          <a:chExt cx="0" cy="0"/>
        </a:xfrm>
      </p:grpSpPr>
      <p:sp>
        <p:nvSpPr>
          <p:cNvPr id="47" name="Google Shape;4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 name="Google Shape;49;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 name="Google Shape;5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1" name="Google Shape;51;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2" name="Google Shape;52;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3" name="Google Shape;53;p6"/>
          <p:cNvGrpSpPr/>
          <p:nvPr/>
        </p:nvGrpSpPr>
        <p:grpSpPr>
          <a:xfrm>
            <a:off x="308400" y="1062325"/>
            <a:ext cx="1006800" cy="1003500"/>
            <a:chOff x="308400" y="1076275"/>
            <a:chExt cx="1006800" cy="1003500"/>
          </a:xfrm>
        </p:grpSpPr>
        <p:sp>
          <p:nvSpPr>
            <p:cNvPr id="54" name="Google Shape;54;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6" name="Google Shape;56;p6"/>
          <p:cNvGrpSpPr/>
          <p:nvPr/>
        </p:nvGrpSpPr>
        <p:grpSpPr>
          <a:xfrm>
            <a:off x="308400" y="2150613"/>
            <a:ext cx="1006800" cy="1003500"/>
            <a:chOff x="308400" y="2218825"/>
            <a:chExt cx="1006800" cy="1003500"/>
          </a:xfrm>
        </p:grpSpPr>
        <p:sp>
          <p:nvSpPr>
            <p:cNvPr id="57" name="Google Shape;57;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59" name="Google Shape;59;p6"/>
          <p:cNvGrpSpPr/>
          <p:nvPr/>
        </p:nvGrpSpPr>
        <p:grpSpPr>
          <a:xfrm>
            <a:off x="308400" y="3238900"/>
            <a:ext cx="1006800" cy="1003500"/>
            <a:chOff x="308400" y="1076275"/>
            <a:chExt cx="1006800" cy="1003500"/>
          </a:xfrm>
        </p:grpSpPr>
        <p:sp>
          <p:nvSpPr>
            <p:cNvPr id="60" name="Google Shape;60;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2" name="Google Shape;62;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3" name="Google Shape;63;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4" name="Google Shape;64;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5" name="Google Shape;65;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6" name="Google Shape;66;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7" name="Google Shape;67;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01"/>
        <p:cNvGrpSpPr/>
        <p:nvPr/>
      </p:nvGrpSpPr>
      <p:grpSpPr>
        <a:xfrm>
          <a:off x="0" y="0"/>
          <a:ext cx="0" cy="0"/>
          <a:chOff x="0" y="0"/>
          <a:chExt cx="0" cy="0"/>
        </a:xfrm>
      </p:grpSpPr>
      <p:pic>
        <p:nvPicPr>
          <p:cNvPr id="402" name="Google Shape;402;p5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3" name="Google Shape;403;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4" name="Google Shape;404;p5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5" name="Google Shape;405;p5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6"/>
        <p:cNvGrpSpPr/>
        <p:nvPr/>
      </p:nvGrpSpPr>
      <p:grpSpPr>
        <a:xfrm>
          <a:off x="0" y="0"/>
          <a:ext cx="0" cy="0"/>
          <a:chOff x="0" y="0"/>
          <a:chExt cx="0" cy="0"/>
        </a:xfrm>
      </p:grpSpPr>
      <p:sp>
        <p:nvSpPr>
          <p:cNvPr id="407" name="Google Shape;407;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08"/>
        <p:cNvGrpSpPr/>
        <p:nvPr/>
      </p:nvGrpSpPr>
      <p:grpSpPr>
        <a:xfrm>
          <a:off x="0" y="0"/>
          <a:ext cx="0" cy="0"/>
          <a:chOff x="0" y="0"/>
          <a:chExt cx="0" cy="0"/>
        </a:xfrm>
      </p:grpSpPr>
      <p:sp>
        <p:nvSpPr>
          <p:cNvPr id="409" name="Google Shape;409;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10" name="Google Shape;410;p5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11" name="Google Shape;411;p5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412" name="Google Shape;412;p5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13" name="Google Shape;413;p5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4" name="Google Shape;414;p5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15"/>
        <p:cNvGrpSpPr/>
        <p:nvPr/>
      </p:nvGrpSpPr>
      <p:grpSpPr>
        <a:xfrm>
          <a:off x="0" y="0"/>
          <a:ext cx="0" cy="0"/>
          <a:chOff x="0" y="0"/>
          <a:chExt cx="0" cy="0"/>
        </a:xfrm>
      </p:grpSpPr>
      <p:sp>
        <p:nvSpPr>
          <p:cNvPr id="416" name="Google Shape;416;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17" name="Google Shape;417;p5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18" name="Google Shape;418;p5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19" name="Google Shape;419;p5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420" name="Google Shape;420;p55"/>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21" name="Google Shape;421;p55"/>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422" name="Google Shape;422;p55"/>
          <p:cNvGrpSpPr/>
          <p:nvPr/>
        </p:nvGrpSpPr>
        <p:grpSpPr>
          <a:xfrm>
            <a:off x="308400" y="1062325"/>
            <a:ext cx="1006800" cy="1003500"/>
            <a:chOff x="308400" y="1076275"/>
            <a:chExt cx="1006800" cy="1003500"/>
          </a:xfrm>
        </p:grpSpPr>
        <p:sp>
          <p:nvSpPr>
            <p:cNvPr id="423" name="Google Shape;423;p55"/>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5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25" name="Google Shape;425;p55"/>
          <p:cNvGrpSpPr/>
          <p:nvPr/>
        </p:nvGrpSpPr>
        <p:grpSpPr>
          <a:xfrm>
            <a:off x="308400" y="2150613"/>
            <a:ext cx="1006800" cy="1003500"/>
            <a:chOff x="308400" y="2218825"/>
            <a:chExt cx="1006800" cy="1003500"/>
          </a:xfrm>
        </p:grpSpPr>
        <p:sp>
          <p:nvSpPr>
            <p:cNvPr id="426" name="Google Shape;426;p55"/>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5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28" name="Google Shape;428;p55"/>
          <p:cNvGrpSpPr/>
          <p:nvPr/>
        </p:nvGrpSpPr>
        <p:grpSpPr>
          <a:xfrm>
            <a:off x="308400" y="3238900"/>
            <a:ext cx="1006800" cy="1003500"/>
            <a:chOff x="308400" y="1076275"/>
            <a:chExt cx="1006800" cy="1003500"/>
          </a:xfrm>
        </p:grpSpPr>
        <p:sp>
          <p:nvSpPr>
            <p:cNvPr id="429" name="Google Shape;429;p55"/>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5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31" name="Google Shape;431;p5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32" name="Google Shape;432;p55"/>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33" name="Google Shape;433;p55"/>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34" name="Google Shape;434;p5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5" name="Google Shape;435;p55"/>
          <p:cNvPicPr preferRelativeResize="0"/>
          <p:nvPr/>
        </p:nvPicPr>
        <p:blipFill rotWithShape="1">
          <a:blip r:embed="rId4">
            <a:alphaModFix/>
          </a:blip>
          <a:srcRect/>
          <a:stretch/>
        </p:blipFill>
        <p:spPr>
          <a:xfrm>
            <a:off x="8002150" y="4594525"/>
            <a:ext cx="924425" cy="403399"/>
          </a:xfrm>
          <a:prstGeom prst="rect">
            <a:avLst/>
          </a:prstGeom>
          <a:noFill/>
          <a:ln>
            <a:noFill/>
          </a:ln>
        </p:spPr>
      </p:pic>
      <p:sp>
        <p:nvSpPr>
          <p:cNvPr id="436" name="Google Shape;436;p5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437"/>
        <p:cNvGrpSpPr/>
        <p:nvPr/>
      </p:nvGrpSpPr>
      <p:grpSpPr>
        <a:xfrm>
          <a:off x="0" y="0"/>
          <a:ext cx="0" cy="0"/>
          <a:chOff x="0" y="0"/>
          <a:chExt cx="0" cy="0"/>
        </a:xfrm>
      </p:grpSpPr>
      <p:sp>
        <p:nvSpPr>
          <p:cNvPr id="438" name="Google Shape;438;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39" name="Google Shape;439;p5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40" name="Google Shape;440;p5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441" name="Google Shape;441;p5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2" name="Google Shape;442;p56"/>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443" name="Google Shape;443;p56"/>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444" name="Google Shape;444;p5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45" name="Google Shape;445;p5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446" name="Google Shape;446;p5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47" name="Google Shape;447;p5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48" name="Google Shape;448;p5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49" name="Google Shape;449;p56"/>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450" name="Google Shape;450;p56"/>
          <p:cNvGrpSpPr/>
          <p:nvPr/>
        </p:nvGrpSpPr>
        <p:grpSpPr>
          <a:xfrm>
            <a:off x="311700" y="3548650"/>
            <a:ext cx="8363900" cy="646200"/>
            <a:chOff x="375100" y="3396250"/>
            <a:chExt cx="8363900" cy="646200"/>
          </a:xfrm>
        </p:grpSpPr>
        <p:sp>
          <p:nvSpPr>
            <p:cNvPr id="451" name="Google Shape;451;p56"/>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56"/>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56"/>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56"/>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5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456" name="Google Shape;456;p5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457" name="Google Shape;457;p5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458" name="Google Shape;458;p5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459" name="Google Shape;459;p56"/>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460" name="Google Shape;460;p56"/>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461" name="Google Shape;461;p56"/>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462" name="Google Shape;462;p56"/>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463" name="Google Shape;463;p5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464" name="Google Shape;464;p5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465" name="Google Shape;465;p56"/>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66"/>
        <p:cNvGrpSpPr/>
        <p:nvPr/>
      </p:nvGrpSpPr>
      <p:grpSpPr>
        <a:xfrm>
          <a:off x="0" y="0"/>
          <a:ext cx="0" cy="0"/>
          <a:chOff x="0" y="0"/>
          <a:chExt cx="0" cy="0"/>
        </a:xfrm>
      </p:grpSpPr>
      <p:pic>
        <p:nvPicPr>
          <p:cNvPr id="467" name="Google Shape;467;p5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68" name="Google Shape;468;p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69" name="Google Shape;469;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70" name="Google Shape;470;p5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71" name="Google Shape;471;p5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72"/>
        <p:cNvGrpSpPr/>
        <p:nvPr/>
      </p:nvGrpSpPr>
      <p:grpSpPr>
        <a:xfrm>
          <a:off x="0" y="0"/>
          <a:ext cx="0" cy="0"/>
          <a:chOff x="0" y="0"/>
          <a:chExt cx="0" cy="0"/>
        </a:xfrm>
      </p:grpSpPr>
      <p:pic>
        <p:nvPicPr>
          <p:cNvPr id="473" name="Google Shape;473;p5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74" name="Google Shape;474;p5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75" name="Google Shape;475;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76" name="Google Shape;476;p5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77" name="Google Shape;477;p5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78"/>
        <p:cNvGrpSpPr/>
        <p:nvPr/>
      </p:nvGrpSpPr>
      <p:grpSpPr>
        <a:xfrm>
          <a:off x="0" y="0"/>
          <a:ext cx="0" cy="0"/>
          <a:chOff x="0" y="0"/>
          <a:chExt cx="0" cy="0"/>
        </a:xfrm>
      </p:grpSpPr>
      <p:pic>
        <p:nvPicPr>
          <p:cNvPr id="479" name="Google Shape;479;p5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80" name="Google Shape;480;p5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81" name="Google Shape;481;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82" name="Google Shape;482;p5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3" name="Google Shape;483;p5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84"/>
        <p:cNvGrpSpPr/>
        <p:nvPr/>
      </p:nvGrpSpPr>
      <p:grpSpPr>
        <a:xfrm>
          <a:off x="0" y="0"/>
          <a:ext cx="0" cy="0"/>
          <a:chOff x="0" y="0"/>
          <a:chExt cx="0" cy="0"/>
        </a:xfrm>
      </p:grpSpPr>
      <p:pic>
        <p:nvPicPr>
          <p:cNvPr id="485" name="Google Shape;485;p6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86" name="Google Shape;486;p6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87" name="Google Shape;487;p6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8" name="Google Shape;488;p6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89"/>
        <p:cNvGrpSpPr/>
        <p:nvPr/>
      </p:nvGrpSpPr>
      <p:grpSpPr>
        <a:xfrm>
          <a:off x="0" y="0"/>
          <a:ext cx="0" cy="0"/>
          <a:chOff x="0" y="0"/>
          <a:chExt cx="0" cy="0"/>
        </a:xfrm>
      </p:grpSpPr>
      <p:pic>
        <p:nvPicPr>
          <p:cNvPr id="490" name="Google Shape;490;p6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91" name="Google Shape;491;p6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92" name="Google Shape;492;p6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3" name="Google Shape;493;p6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8"/>
        <p:cNvGrpSpPr/>
        <p:nvPr/>
      </p:nvGrpSpPr>
      <p:grpSpPr>
        <a:xfrm>
          <a:off x="0" y="0"/>
          <a:ext cx="0" cy="0"/>
          <a:chOff x="0" y="0"/>
          <a:chExt cx="0" cy="0"/>
        </a:xfrm>
      </p:grpSpPr>
      <p:sp>
        <p:nvSpPr>
          <p:cNvPr id="69" name="Google Shape;6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 name="Google Shape;71;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2" name="Google Shape;72;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 name="Google Shape;73;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4" name="Google Shape;74;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5" name="Google Shape;75;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6" name="Google Shape;76;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7" name="Google Shape;77;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8" name="Google Shape;78;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9" name="Google Shape;79;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0" name="Google Shape;80;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1" name="Google Shape;81;p7"/>
          <p:cNvGrpSpPr/>
          <p:nvPr/>
        </p:nvGrpSpPr>
        <p:grpSpPr>
          <a:xfrm>
            <a:off x="311700" y="3548650"/>
            <a:ext cx="8363900" cy="646200"/>
            <a:chOff x="375100" y="3396250"/>
            <a:chExt cx="8363900" cy="646200"/>
          </a:xfrm>
        </p:grpSpPr>
        <p:sp>
          <p:nvSpPr>
            <p:cNvPr id="82" name="Google Shape;82;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7" name="Google Shape;87;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8" name="Google Shape;88;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9" name="Google Shape;89;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0" name="Google Shape;90;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4" name="Google Shape;94;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5" name="Google Shape;95;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6" name="Google Shape;96;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94"/>
        <p:cNvGrpSpPr/>
        <p:nvPr/>
      </p:nvGrpSpPr>
      <p:grpSpPr>
        <a:xfrm>
          <a:off x="0" y="0"/>
          <a:ext cx="0" cy="0"/>
          <a:chOff x="0" y="0"/>
          <a:chExt cx="0" cy="0"/>
        </a:xfrm>
      </p:grpSpPr>
      <p:pic>
        <p:nvPicPr>
          <p:cNvPr id="495" name="Google Shape;495;p6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96" name="Google Shape;496;p6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97" name="Google Shape;497;p6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8" name="Google Shape;498;p6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99"/>
        <p:cNvGrpSpPr/>
        <p:nvPr/>
      </p:nvGrpSpPr>
      <p:grpSpPr>
        <a:xfrm>
          <a:off x="0" y="0"/>
          <a:ext cx="0" cy="0"/>
          <a:chOff x="0" y="0"/>
          <a:chExt cx="0" cy="0"/>
        </a:xfrm>
      </p:grpSpPr>
      <p:sp>
        <p:nvSpPr>
          <p:cNvPr id="500" name="Google Shape;500;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01" name="Google Shape;501;p63"/>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63"/>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03" name="Google Shape;503;p63"/>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504" name="Google Shape;504;p63"/>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505" name="Google Shape;505;p63"/>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506" name="Google Shape;506;p63"/>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07" name="Google Shape;507;p63"/>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08" name="Google Shape;508;p6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9" name="Google Shape;509;p63"/>
          <p:cNvPicPr preferRelativeResize="0"/>
          <p:nvPr/>
        </p:nvPicPr>
        <p:blipFill rotWithShape="1">
          <a:blip r:embed="rId5">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510"/>
        <p:cNvGrpSpPr/>
        <p:nvPr/>
      </p:nvGrpSpPr>
      <p:grpSpPr>
        <a:xfrm>
          <a:off x="0" y="0"/>
          <a:ext cx="0" cy="0"/>
          <a:chOff x="0" y="0"/>
          <a:chExt cx="0" cy="0"/>
        </a:xfrm>
      </p:grpSpPr>
      <p:pic>
        <p:nvPicPr>
          <p:cNvPr id="511" name="Google Shape;511;p64"/>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12" name="Google Shape;512;p64"/>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3" name="Google Shape;513;p6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14" name="Google Shape;514;p6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15" name="Google Shape;515;p6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16" name="Google Shape;516;p64"/>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17" name="Google Shape;517;p6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8" name="Google Shape;518;p64"/>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19"/>
        <p:cNvGrpSpPr/>
        <p:nvPr/>
      </p:nvGrpSpPr>
      <p:grpSpPr>
        <a:xfrm>
          <a:off x="0" y="0"/>
          <a:ext cx="0" cy="0"/>
          <a:chOff x="0" y="0"/>
          <a:chExt cx="0" cy="0"/>
        </a:xfrm>
      </p:grpSpPr>
      <p:pic>
        <p:nvPicPr>
          <p:cNvPr id="520" name="Google Shape;520;p6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21" name="Google Shape;521;p65"/>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22" name="Google Shape;522;p6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23" name="Google Shape;523;p6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24" name="Google Shape;524;p6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25" name="Google Shape;525;p6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6" name="Google Shape;526;p6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527"/>
        <p:cNvGrpSpPr/>
        <p:nvPr/>
      </p:nvGrpSpPr>
      <p:grpSpPr>
        <a:xfrm>
          <a:off x="0" y="0"/>
          <a:ext cx="0" cy="0"/>
          <a:chOff x="0" y="0"/>
          <a:chExt cx="0" cy="0"/>
        </a:xfrm>
      </p:grpSpPr>
      <p:pic>
        <p:nvPicPr>
          <p:cNvPr id="528" name="Google Shape;528;p6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29" name="Google Shape;529;p6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30" name="Google Shape;530;p6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1" name="Google Shape;531;p6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532"/>
        <p:cNvGrpSpPr/>
        <p:nvPr/>
      </p:nvGrpSpPr>
      <p:grpSpPr>
        <a:xfrm>
          <a:off x="0" y="0"/>
          <a:ext cx="0" cy="0"/>
          <a:chOff x="0" y="0"/>
          <a:chExt cx="0" cy="0"/>
        </a:xfrm>
      </p:grpSpPr>
      <p:pic>
        <p:nvPicPr>
          <p:cNvPr id="533" name="Google Shape;533;p6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34" name="Google Shape;534;p67"/>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535" name="Google Shape;535;p67"/>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536" name="Google Shape;536;p67"/>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537" name="Google Shape;537;p67"/>
          <p:cNvGrpSpPr/>
          <p:nvPr/>
        </p:nvGrpSpPr>
        <p:grpSpPr>
          <a:xfrm>
            <a:off x="308400" y="1062325"/>
            <a:ext cx="1006800" cy="1003500"/>
            <a:chOff x="308400" y="1076275"/>
            <a:chExt cx="1006800" cy="1003500"/>
          </a:xfrm>
        </p:grpSpPr>
        <p:sp>
          <p:nvSpPr>
            <p:cNvPr id="538" name="Google Shape;538;p67"/>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67"/>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540" name="Google Shape;540;p67"/>
          <p:cNvGrpSpPr/>
          <p:nvPr/>
        </p:nvGrpSpPr>
        <p:grpSpPr>
          <a:xfrm>
            <a:off x="308400" y="2150613"/>
            <a:ext cx="1006800" cy="1003500"/>
            <a:chOff x="308400" y="2218825"/>
            <a:chExt cx="1006800" cy="1003500"/>
          </a:xfrm>
        </p:grpSpPr>
        <p:sp>
          <p:nvSpPr>
            <p:cNvPr id="541" name="Google Shape;541;p67"/>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67"/>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543" name="Google Shape;543;p67"/>
          <p:cNvGrpSpPr/>
          <p:nvPr/>
        </p:nvGrpSpPr>
        <p:grpSpPr>
          <a:xfrm>
            <a:off x="308400" y="3238900"/>
            <a:ext cx="1006800" cy="1003500"/>
            <a:chOff x="308400" y="1076275"/>
            <a:chExt cx="1006800" cy="1003500"/>
          </a:xfrm>
        </p:grpSpPr>
        <p:sp>
          <p:nvSpPr>
            <p:cNvPr id="544" name="Google Shape;544;p67"/>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67"/>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546" name="Google Shape;546;p67"/>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547" name="Google Shape;547;p67"/>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548" name="Google Shape;548;p67"/>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49" name="Google Shape;549;p6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0" name="Google Shape;550;p67"/>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551"/>
        <p:cNvGrpSpPr/>
        <p:nvPr/>
      </p:nvGrpSpPr>
      <p:grpSpPr>
        <a:xfrm>
          <a:off x="0" y="0"/>
          <a:ext cx="0" cy="0"/>
          <a:chOff x="0" y="0"/>
          <a:chExt cx="0" cy="0"/>
        </a:xfrm>
      </p:grpSpPr>
      <p:pic>
        <p:nvPicPr>
          <p:cNvPr id="552" name="Google Shape;552;p6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53" name="Google Shape;553;p6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4" name="Google Shape;554;p68"/>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555" name="Google Shape;555;p6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56" name="Google Shape;556;p68"/>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557" name="Google Shape;557;p6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58" name="Google Shape;558;p6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559" name="Google Shape;559;p6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60" name="Google Shape;560;p6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61" name="Google Shape;561;p6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62" name="Google Shape;562;p68"/>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563" name="Google Shape;563;p68"/>
          <p:cNvGrpSpPr/>
          <p:nvPr/>
        </p:nvGrpSpPr>
        <p:grpSpPr>
          <a:xfrm>
            <a:off x="311700" y="3548650"/>
            <a:ext cx="8363900" cy="646200"/>
            <a:chOff x="375100" y="3396250"/>
            <a:chExt cx="8363900" cy="646200"/>
          </a:xfrm>
        </p:grpSpPr>
        <p:sp>
          <p:nvSpPr>
            <p:cNvPr id="564" name="Google Shape;564;p68"/>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68"/>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68"/>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68"/>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6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69" name="Google Shape;569;p6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70" name="Google Shape;570;p6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71" name="Google Shape;571;p6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72" name="Google Shape;572;p68"/>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573" name="Google Shape;573;p68"/>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574" name="Google Shape;574;p68"/>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575" name="Google Shape;575;p68"/>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576" name="Google Shape;576;p6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77" name="Google Shape;577;p6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78" name="Google Shape;578;p68"/>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79"/>
        <p:cNvGrpSpPr/>
        <p:nvPr/>
      </p:nvGrpSpPr>
      <p:grpSpPr>
        <a:xfrm>
          <a:off x="0" y="0"/>
          <a:ext cx="0" cy="0"/>
          <a:chOff x="0" y="0"/>
          <a:chExt cx="0" cy="0"/>
        </a:xfrm>
      </p:grpSpPr>
      <p:pic>
        <p:nvPicPr>
          <p:cNvPr id="580" name="Google Shape;580;p6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81" name="Google Shape;581;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2" name="Google Shape;582;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3" name="Google Shape;583;p6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4" name="Google Shape;584;p6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85"/>
        <p:cNvGrpSpPr/>
        <p:nvPr/>
      </p:nvGrpSpPr>
      <p:grpSpPr>
        <a:xfrm>
          <a:off x="0" y="0"/>
          <a:ext cx="0" cy="0"/>
          <a:chOff x="0" y="0"/>
          <a:chExt cx="0" cy="0"/>
        </a:xfrm>
      </p:grpSpPr>
      <p:pic>
        <p:nvPicPr>
          <p:cNvPr id="586" name="Google Shape;586;p7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87" name="Google Shape;587;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8" name="Google Shape;588;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9" name="Google Shape;589;p7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0" name="Google Shape;590;p7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91"/>
        <p:cNvGrpSpPr/>
        <p:nvPr/>
      </p:nvGrpSpPr>
      <p:grpSpPr>
        <a:xfrm>
          <a:off x="0" y="0"/>
          <a:ext cx="0" cy="0"/>
          <a:chOff x="0" y="0"/>
          <a:chExt cx="0" cy="0"/>
        </a:xfrm>
      </p:grpSpPr>
      <p:pic>
        <p:nvPicPr>
          <p:cNvPr id="592" name="Google Shape;592;p7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93" name="Google Shape;593;p7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94" name="Google Shape;594;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5" name="Google Shape;595;p7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6" name="Google Shape;596;p7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7"/>
        <p:cNvGrpSpPr/>
        <p:nvPr/>
      </p:nvGrpSpPr>
      <p:grpSpPr>
        <a:xfrm>
          <a:off x="0" y="0"/>
          <a:ext cx="0" cy="0"/>
          <a:chOff x="0" y="0"/>
          <a:chExt cx="0" cy="0"/>
        </a:xfrm>
      </p:grpSpPr>
      <p:pic>
        <p:nvPicPr>
          <p:cNvPr id="98" name="Google Shape;98;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99" name="Google Shape;99;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0" name="Google Shape;10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2" name="Google Shape;102;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97"/>
        <p:cNvGrpSpPr/>
        <p:nvPr/>
      </p:nvGrpSpPr>
      <p:grpSpPr>
        <a:xfrm>
          <a:off x="0" y="0"/>
          <a:ext cx="0" cy="0"/>
          <a:chOff x="0" y="0"/>
          <a:chExt cx="0" cy="0"/>
        </a:xfrm>
      </p:grpSpPr>
      <p:pic>
        <p:nvPicPr>
          <p:cNvPr id="598" name="Google Shape;598;p7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99" name="Google Shape;599;p7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00" name="Google Shape;600;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01" name="Google Shape;601;p7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2" name="Google Shape;602;p7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603"/>
        <p:cNvGrpSpPr/>
        <p:nvPr/>
      </p:nvGrpSpPr>
      <p:grpSpPr>
        <a:xfrm>
          <a:off x="0" y="0"/>
          <a:ext cx="0" cy="0"/>
          <a:chOff x="0" y="0"/>
          <a:chExt cx="0" cy="0"/>
        </a:xfrm>
      </p:grpSpPr>
      <p:pic>
        <p:nvPicPr>
          <p:cNvPr id="604" name="Google Shape;604;p7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05" name="Google Shape;605;p7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06" name="Google Shape;606;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07" name="Google Shape;607;p7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8" name="Google Shape;608;p7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609"/>
        <p:cNvGrpSpPr/>
        <p:nvPr/>
      </p:nvGrpSpPr>
      <p:grpSpPr>
        <a:xfrm>
          <a:off x="0" y="0"/>
          <a:ext cx="0" cy="0"/>
          <a:chOff x="0" y="0"/>
          <a:chExt cx="0" cy="0"/>
        </a:xfrm>
      </p:grpSpPr>
      <p:pic>
        <p:nvPicPr>
          <p:cNvPr id="610" name="Google Shape;610;p7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11" name="Google Shape;611;p7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12" name="Google Shape;612;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13" name="Google Shape;613;p7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4" name="Google Shape;614;p7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615"/>
        <p:cNvGrpSpPr/>
        <p:nvPr/>
      </p:nvGrpSpPr>
      <p:grpSpPr>
        <a:xfrm>
          <a:off x="0" y="0"/>
          <a:ext cx="0" cy="0"/>
          <a:chOff x="0" y="0"/>
          <a:chExt cx="0" cy="0"/>
        </a:xfrm>
      </p:grpSpPr>
      <p:pic>
        <p:nvPicPr>
          <p:cNvPr id="616" name="Google Shape;616;p7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17" name="Google Shape;617;p7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18" name="Google Shape;618;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19" name="Google Shape;619;p7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0" name="Google Shape;620;p7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621"/>
        <p:cNvGrpSpPr/>
        <p:nvPr/>
      </p:nvGrpSpPr>
      <p:grpSpPr>
        <a:xfrm>
          <a:off x="0" y="0"/>
          <a:ext cx="0" cy="0"/>
          <a:chOff x="0" y="0"/>
          <a:chExt cx="0" cy="0"/>
        </a:xfrm>
      </p:grpSpPr>
      <p:pic>
        <p:nvPicPr>
          <p:cNvPr id="622" name="Google Shape;622;p7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23" name="Google Shape;623;p7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24" name="Google Shape;624;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25" name="Google Shape;625;p7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6" name="Google Shape;626;p7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27"/>
        <p:cNvGrpSpPr/>
        <p:nvPr/>
      </p:nvGrpSpPr>
      <p:grpSpPr>
        <a:xfrm>
          <a:off x="0" y="0"/>
          <a:ext cx="0" cy="0"/>
          <a:chOff x="0" y="0"/>
          <a:chExt cx="0" cy="0"/>
        </a:xfrm>
      </p:grpSpPr>
      <p:pic>
        <p:nvPicPr>
          <p:cNvPr id="628" name="Google Shape;628;p77"/>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29" name="Google Shape;629;p77"/>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0" name="Google Shape;630;p77"/>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31" name="Google Shape;631;p77"/>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32" name="Google Shape;632;p77"/>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33" name="Google Shape;633;p77"/>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34" name="Google Shape;634;p77"/>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35" name="Google Shape;635;p77"/>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36"/>
        <p:cNvGrpSpPr/>
        <p:nvPr/>
      </p:nvGrpSpPr>
      <p:grpSpPr>
        <a:xfrm>
          <a:off x="0" y="0"/>
          <a:ext cx="0" cy="0"/>
          <a:chOff x="0" y="0"/>
          <a:chExt cx="0" cy="0"/>
        </a:xfrm>
      </p:grpSpPr>
      <p:pic>
        <p:nvPicPr>
          <p:cNvPr id="637" name="Google Shape;637;p78"/>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8" name="Google Shape;638;p78"/>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9" name="Google Shape;639;p78"/>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40" name="Google Shape;640;p78"/>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41" name="Google Shape;641;p78"/>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42" name="Google Shape;642;p78"/>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43" name="Google Shape;643;p78"/>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44" name="Google Shape;644;p78"/>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45"/>
        <p:cNvGrpSpPr/>
        <p:nvPr/>
      </p:nvGrpSpPr>
      <p:grpSpPr>
        <a:xfrm>
          <a:off x="0" y="0"/>
          <a:ext cx="0" cy="0"/>
          <a:chOff x="0" y="0"/>
          <a:chExt cx="0" cy="0"/>
        </a:xfrm>
      </p:grpSpPr>
      <p:pic>
        <p:nvPicPr>
          <p:cNvPr id="646" name="Google Shape;646;p79"/>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47" name="Google Shape;647;p79"/>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8" name="Google Shape;648;p79"/>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49"/>
        <p:cNvGrpSpPr/>
        <p:nvPr/>
      </p:nvGrpSpPr>
      <p:grpSpPr>
        <a:xfrm>
          <a:off x="0" y="0"/>
          <a:ext cx="0" cy="0"/>
          <a:chOff x="0" y="0"/>
          <a:chExt cx="0" cy="0"/>
        </a:xfrm>
      </p:grpSpPr>
      <p:sp>
        <p:nvSpPr>
          <p:cNvPr id="650" name="Google Shape;650;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1" name="Google Shape;651;p8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52" name="Google Shape;652;p8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53" name="Google Shape;653;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4"/>
        <p:cNvGrpSpPr/>
        <p:nvPr/>
      </p:nvGrpSpPr>
      <p:grpSpPr>
        <a:xfrm>
          <a:off x="0" y="0"/>
          <a:ext cx="0" cy="0"/>
          <a:chOff x="0" y="0"/>
          <a:chExt cx="0" cy="0"/>
        </a:xfrm>
      </p:grpSpPr>
      <p:sp>
        <p:nvSpPr>
          <p:cNvPr id="655" name="Google Shape;655;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6" name="Google Shape;656;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3"/>
        <p:cNvGrpSpPr/>
        <p:nvPr/>
      </p:nvGrpSpPr>
      <p:grpSpPr>
        <a:xfrm>
          <a:off x="0" y="0"/>
          <a:ext cx="0" cy="0"/>
          <a:chOff x="0" y="0"/>
          <a:chExt cx="0" cy="0"/>
        </a:xfrm>
      </p:grpSpPr>
      <p:pic>
        <p:nvPicPr>
          <p:cNvPr id="104" name="Google Shape;104;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5" name="Google Shape;105;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6" name="Google Shape;10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8" name="Google Shape;108;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7"/>
        <p:cNvGrpSpPr/>
        <p:nvPr/>
      </p:nvGrpSpPr>
      <p:grpSpPr>
        <a:xfrm>
          <a:off x="0" y="0"/>
          <a:ext cx="0" cy="0"/>
          <a:chOff x="0" y="0"/>
          <a:chExt cx="0" cy="0"/>
        </a:xfrm>
      </p:grpSpPr>
      <p:sp>
        <p:nvSpPr>
          <p:cNvPr id="658" name="Google Shape;658;p8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59" name="Google Shape;659;p8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0" name="Google Shape;660;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1"/>
        <p:cNvGrpSpPr/>
        <p:nvPr/>
      </p:nvGrpSpPr>
      <p:grpSpPr>
        <a:xfrm>
          <a:off x="0" y="0"/>
          <a:ext cx="0" cy="0"/>
          <a:chOff x="0" y="0"/>
          <a:chExt cx="0" cy="0"/>
        </a:xfrm>
      </p:grpSpPr>
      <p:sp>
        <p:nvSpPr>
          <p:cNvPr id="662" name="Google Shape;662;p8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63" name="Google Shape;663;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64"/>
        <p:cNvGrpSpPr/>
        <p:nvPr/>
      </p:nvGrpSpPr>
      <p:grpSpPr>
        <a:xfrm>
          <a:off x="0" y="0"/>
          <a:ext cx="0" cy="0"/>
          <a:chOff x="0" y="0"/>
          <a:chExt cx="0" cy="0"/>
        </a:xfrm>
      </p:grpSpPr>
      <p:sp>
        <p:nvSpPr>
          <p:cNvPr id="665" name="Google Shape;665;p8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8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67" name="Google Shape;667;p8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68" name="Google Shape;668;p8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69" name="Google Shape;669;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0"/>
        <p:cNvGrpSpPr/>
        <p:nvPr/>
      </p:nvGrpSpPr>
      <p:grpSpPr>
        <a:xfrm>
          <a:off x="0" y="0"/>
          <a:ext cx="0" cy="0"/>
          <a:chOff x="0" y="0"/>
          <a:chExt cx="0" cy="0"/>
        </a:xfrm>
      </p:grpSpPr>
      <p:sp>
        <p:nvSpPr>
          <p:cNvPr id="671" name="Google Shape;671;p8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72" name="Google Shape;672;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73"/>
        <p:cNvGrpSpPr/>
        <p:nvPr/>
      </p:nvGrpSpPr>
      <p:grpSpPr>
        <a:xfrm>
          <a:off x="0" y="0"/>
          <a:ext cx="0" cy="0"/>
          <a:chOff x="0" y="0"/>
          <a:chExt cx="0" cy="0"/>
        </a:xfrm>
      </p:grpSpPr>
      <p:sp>
        <p:nvSpPr>
          <p:cNvPr id="674" name="Google Shape;674;p8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75" name="Google Shape;675;p8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76" name="Google Shape;676;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77"/>
        <p:cNvGrpSpPr/>
        <p:nvPr/>
      </p:nvGrpSpPr>
      <p:grpSpPr>
        <a:xfrm>
          <a:off x="0" y="0"/>
          <a:ext cx="0" cy="0"/>
          <a:chOff x="0" y="0"/>
          <a:chExt cx="0" cy="0"/>
        </a:xfrm>
      </p:grpSpPr>
      <p:pic>
        <p:nvPicPr>
          <p:cNvPr id="678" name="Google Shape;678;p87"/>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679" name="Google Shape;679;p87"/>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0" name="Google Shape;680;p87"/>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681" name="Google Shape;681;p87"/>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682" name="Google Shape;682;p87"/>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687"/>
        <p:cNvGrpSpPr/>
        <p:nvPr/>
      </p:nvGrpSpPr>
      <p:grpSpPr>
        <a:xfrm>
          <a:off x="0" y="0"/>
          <a:ext cx="0" cy="0"/>
          <a:chOff x="0" y="0"/>
          <a:chExt cx="0" cy="0"/>
        </a:xfrm>
      </p:grpSpPr>
      <p:sp>
        <p:nvSpPr>
          <p:cNvPr id="688" name="Google Shape;688;p8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689" name="Google Shape;689;p89"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690" name="Google Shape;690;p8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91" name="Google Shape;691;p8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92" name="Google Shape;692;p8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93" name="Google Shape;693;p8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94" name="Google Shape;694;p8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695" name="Google Shape;695;p8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96" name="Google Shape;696;p8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697"/>
        <p:cNvGrpSpPr/>
        <p:nvPr/>
      </p:nvGrpSpPr>
      <p:grpSpPr>
        <a:xfrm>
          <a:off x="0" y="0"/>
          <a:ext cx="0" cy="0"/>
          <a:chOff x="0" y="0"/>
          <a:chExt cx="0" cy="0"/>
        </a:xfrm>
      </p:grpSpPr>
      <p:sp>
        <p:nvSpPr>
          <p:cNvPr id="698" name="Google Shape;698;p90"/>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90"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0" name="Google Shape;700;p90"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701" name="Google Shape;701;p90"/>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702" name="Google Shape;702;p90"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703" name="Google Shape;703;p90"/>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04" name="Google Shape;704;p90"/>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05" name="Google Shape;705;p9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706" name="Google Shape;706;p9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07"/>
        <p:cNvGrpSpPr/>
        <p:nvPr/>
      </p:nvGrpSpPr>
      <p:grpSpPr>
        <a:xfrm>
          <a:off x="0" y="0"/>
          <a:ext cx="0" cy="0"/>
          <a:chOff x="0" y="0"/>
          <a:chExt cx="0" cy="0"/>
        </a:xfrm>
      </p:grpSpPr>
      <p:sp>
        <p:nvSpPr>
          <p:cNvPr id="708" name="Google Shape;708;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09" name="Google Shape;709;p9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0" name="Google Shape;710;p91"/>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11" name="Google Shape;711;p9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712" name="Google Shape;712;p91"/>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13" name="Google Shape;713;p91"/>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714" name="Google Shape;714;p91"/>
          <p:cNvGrpSpPr/>
          <p:nvPr/>
        </p:nvGrpSpPr>
        <p:grpSpPr>
          <a:xfrm>
            <a:off x="308400" y="1062325"/>
            <a:ext cx="1006800" cy="1003500"/>
            <a:chOff x="308400" y="1076275"/>
            <a:chExt cx="1006800" cy="1003500"/>
          </a:xfrm>
        </p:grpSpPr>
        <p:sp>
          <p:nvSpPr>
            <p:cNvPr id="715" name="Google Shape;715;p91"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9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17" name="Google Shape;717;p91"/>
          <p:cNvGrpSpPr/>
          <p:nvPr/>
        </p:nvGrpSpPr>
        <p:grpSpPr>
          <a:xfrm>
            <a:off x="308400" y="2150613"/>
            <a:ext cx="1006800" cy="1003500"/>
            <a:chOff x="308400" y="2218825"/>
            <a:chExt cx="1006800" cy="1003500"/>
          </a:xfrm>
        </p:grpSpPr>
        <p:sp>
          <p:nvSpPr>
            <p:cNvPr id="718" name="Google Shape;718;p91"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9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720" name="Google Shape;720;p91"/>
          <p:cNvGrpSpPr/>
          <p:nvPr/>
        </p:nvGrpSpPr>
        <p:grpSpPr>
          <a:xfrm>
            <a:off x="308400" y="3238900"/>
            <a:ext cx="1006800" cy="1003500"/>
            <a:chOff x="308400" y="1076275"/>
            <a:chExt cx="1006800" cy="1003500"/>
          </a:xfrm>
        </p:grpSpPr>
        <p:sp>
          <p:nvSpPr>
            <p:cNvPr id="721" name="Google Shape;721;p91"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9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23" name="Google Shape;723;p9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24" name="Google Shape;724;p91"/>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725" name="Google Shape;725;p91"/>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26" name="Google Shape;726;p9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727" name="Google Shape;727;p9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28" name="Google Shape;728;p9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9"/>
        <p:cNvGrpSpPr/>
        <p:nvPr/>
      </p:nvGrpSpPr>
      <p:grpSpPr>
        <a:xfrm>
          <a:off x="0" y="0"/>
          <a:ext cx="0" cy="0"/>
          <a:chOff x="0" y="0"/>
          <a:chExt cx="0" cy="0"/>
        </a:xfrm>
      </p:grpSpPr>
      <p:sp>
        <p:nvSpPr>
          <p:cNvPr id="730" name="Google Shape;730;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09"/>
        <p:cNvGrpSpPr/>
        <p:nvPr/>
      </p:nvGrpSpPr>
      <p:grpSpPr>
        <a:xfrm>
          <a:off x="0" y="0"/>
          <a:ext cx="0" cy="0"/>
          <a:chOff x="0" y="0"/>
          <a:chExt cx="0" cy="0"/>
        </a:xfrm>
      </p:grpSpPr>
      <p:pic>
        <p:nvPicPr>
          <p:cNvPr id="110" name="Google Shape;110;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1" name="Google Shape;111;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2" name="Google Shape;11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 name="Google Shape;114;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31"/>
        <p:cNvGrpSpPr/>
        <p:nvPr/>
      </p:nvGrpSpPr>
      <p:grpSpPr>
        <a:xfrm>
          <a:off x="0" y="0"/>
          <a:ext cx="0" cy="0"/>
          <a:chOff x="0" y="0"/>
          <a:chExt cx="0" cy="0"/>
        </a:xfrm>
      </p:grpSpPr>
      <p:pic>
        <p:nvPicPr>
          <p:cNvPr id="732" name="Google Shape;732;p93"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3" name="Google Shape;733;p9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34" name="Google Shape;734;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35" name="Google Shape;735;p9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36" name="Google Shape;736;p9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37"/>
        <p:cNvGrpSpPr/>
        <p:nvPr/>
      </p:nvGrpSpPr>
      <p:grpSpPr>
        <a:xfrm>
          <a:off x="0" y="0"/>
          <a:ext cx="0" cy="0"/>
          <a:chOff x="0" y="0"/>
          <a:chExt cx="0" cy="0"/>
        </a:xfrm>
      </p:grpSpPr>
      <p:pic>
        <p:nvPicPr>
          <p:cNvPr id="738" name="Google Shape;738;p94"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9" name="Google Shape;739;p9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0" name="Google Shape;740;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41" name="Google Shape;741;p9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2" name="Google Shape;742;p9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743"/>
        <p:cNvGrpSpPr/>
        <p:nvPr/>
      </p:nvGrpSpPr>
      <p:grpSpPr>
        <a:xfrm>
          <a:off x="0" y="0"/>
          <a:ext cx="0" cy="0"/>
          <a:chOff x="0" y="0"/>
          <a:chExt cx="0" cy="0"/>
        </a:xfrm>
      </p:grpSpPr>
      <p:pic>
        <p:nvPicPr>
          <p:cNvPr id="744" name="Google Shape;744;p95"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45" name="Google Shape;745;p9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6" name="Google Shape;746;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47" name="Google Shape;747;p95"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748" name="Google Shape;748;p9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749"/>
        <p:cNvGrpSpPr/>
        <p:nvPr/>
      </p:nvGrpSpPr>
      <p:grpSpPr>
        <a:xfrm>
          <a:off x="0" y="0"/>
          <a:ext cx="0" cy="0"/>
          <a:chOff x="0" y="0"/>
          <a:chExt cx="0" cy="0"/>
        </a:xfrm>
      </p:grpSpPr>
      <p:pic>
        <p:nvPicPr>
          <p:cNvPr id="750" name="Google Shape;750;p96"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51" name="Google Shape;751;p9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52" name="Google Shape;752;p9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753" name="Google Shape;753;p9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54" name="Google Shape;754;p9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55"/>
        <p:cNvGrpSpPr/>
        <p:nvPr/>
      </p:nvGrpSpPr>
      <p:grpSpPr>
        <a:xfrm>
          <a:off x="0" y="0"/>
          <a:ext cx="0" cy="0"/>
          <a:chOff x="0" y="0"/>
          <a:chExt cx="0" cy="0"/>
        </a:xfrm>
      </p:grpSpPr>
      <p:pic>
        <p:nvPicPr>
          <p:cNvPr id="756" name="Google Shape;756;p97"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57" name="Google Shape;757;p9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58" name="Google Shape;758;p9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759" name="Google Shape;759;p9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60" name="Google Shape;760;p9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761"/>
        <p:cNvGrpSpPr/>
        <p:nvPr/>
      </p:nvGrpSpPr>
      <p:grpSpPr>
        <a:xfrm>
          <a:off x="0" y="0"/>
          <a:ext cx="0" cy="0"/>
          <a:chOff x="0" y="0"/>
          <a:chExt cx="0" cy="0"/>
        </a:xfrm>
      </p:grpSpPr>
      <p:pic>
        <p:nvPicPr>
          <p:cNvPr id="762" name="Google Shape;762;p98"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63" name="Google Shape;763;p9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64" name="Google Shape;764;p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5" name="Google Shape;765;p9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66" name="Google Shape;766;p9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767"/>
        <p:cNvGrpSpPr/>
        <p:nvPr/>
      </p:nvGrpSpPr>
      <p:grpSpPr>
        <a:xfrm>
          <a:off x="0" y="0"/>
          <a:ext cx="0" cy="0"/>
          <a:chOff x="0" y="0"/>
          <a:chExt cx="0" cy="0"/>
        </a:xfrm>
      </p:grpSpPr>
      <p:pic>
        <p:nvPicPr>
          <p:cNvPr id="768" name="Google Shape;768;p99"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69" name="Google Shape;769;p9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70" name="Google Shape;770;p9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71" name="Google Shape;771;p9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72" name="Google Shape;772;p9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773"/>
        <p:cNvGrpSpPr/>
        <p:nvPr/>
      </p:nvGrpSpPr>
      <p:grpSpPr>
        <a:xfrm>
          <a:off x="0" y="0"/>
          <a:ext cx="0" cy="0"/>
          <a:chOff x="0" y="0"/>
          <a:chExt cx="0" cy="0"/>
        </a:xfrm>
      </p:grpSpPr>
      <p:pic>
        <p:nvPicPr>
          <p:cNvPr id="774" name="Google Shape;774;p100"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75" name="Google Shape;775;p10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76" name="Google Shape;776;p10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77" name="Google Shape;777;p10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78" name="Google Shape;778;p10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779"/>
        <p:cNvGrpSpPr/>
        <p:nvPr/>
      </p:nvGrpSpPr>
      <p:grpSpPr>
        <a:xfrm>
          <a:off x="0" y="0"/>
          <a:ext cx="0" cy="0"/>
          <a:chOff x="0" y="0"/>
          <a:chExt cx="0" cy="0"/>
        </a:xfrm>
      </p:grpSpPr>
      <p:sp>
        <p:nvSpPr>
          <p:cNvPr id="780" name="Google Shape;780;p1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81" name="Google Shape;781;p101"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101"/>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83" name="Google Shape;783;p10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84" name="Google Shape;784;p101"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785" name="Google Shape;785;p101"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86" name="Google Shape;786;p101"/>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87" name="Google Shape;787;p101"/>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788"/>
        <p:cNvGrpSpPr/>
        <p:nvPr/>
      </p:nvGrpSpPr>
      <p:grpSpPr>
        <a:xfrm>
          <a:off x="0" y="0"/>
          <a:ext cx="0" cy="0"/>
          <a:chOff x="0" y="0"/>
          <a:chExt cx="0" cy="0"/>
        </a:xfrm>
      </p:grpSpPr>
      <p:pic>
        <p:nvPicPr>
          <p:cNvPr id="789" name="Google Shape;789;p10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90" name="Google Shape;790;p102"/>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791" name="Google Shape;791;p102"/>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92" name="Google Shape;792;p102"/>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793" name="Google Shape;793;p102"/>
          <p:cNvGrpSpPr/>
          <p:nvPr/>
        </p:nvGrpSpPr>
        <p:grpSpPr>
          <a:xfrm>
            <a:off x="308400" y="1062325"/>
            <a:ext cx="1006800" cy="1003500"/>
            <a:chOff x="308400" y="1076275"/>
            <a:chExt cx="1006800" cy="1003500"/>
          </a:xfrm>
        </p:grpSpPr>
        <p:sp>
          <p:nvSpPr>
            <p:cNvPr id="794" name="Google Shape;794;p102"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102"/>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96" name="Google Shape;796;p102"/>
          <p:cNvGrpSpPr/>
          <p:nvPr/>
        </p:nvGrpSpPr>
        <p:grpSpPr>
          <a:xfrm>
            <a:off x="308400" y="2150613"/>
            <a:ext cx="1006800" cy="1003500"/>
            <a:chOff x="308400" y="2218825"/>
            <a:chExt cx="1006800" cy="1003500"/>
          </a:xfrm>
        </p:grpSpPr>
        <p:sp>
          <p:nvSpPr>
            <p:cNvPr id="797" name="Google Shape;797;p102"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102"/>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799" name="Google Shape;799;p102"/>
          <p:cNvGrpSpPr/>
          <p:nvPr/>
        </p:nvGrpSpPr>
        <p:grpSpPr>
          <a:xfrm>
            <a:off x="308400" y="3238900"/>
            <a:ext cx="1006800" cy="1003500"/>
            <a:chOff x="308400" y="1076275"/>
            <a:chExt cx="1006800" cy="1003500"/>
          </a:xfrm>
        </p:grpSpPr>
        <p:sp>
          <p:nvSpPr>
            <p:cNvPr id="800" name="Google Shape;800;p102"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102"/>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802" name="Google Shape;802;p102"/>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803" name="Google Shape;803;p102"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804" name="Google Shape;804;p10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05" name="Google Shape;805;p10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06" name="Google Shape;806;p102"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807" name="Google Shape;807;p102"/>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808" name="Google Shape;808;p10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theme" Target="../theme/theme2.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slideLayout" Target="../slideLayouts/slideLayout130.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theme" Target="../theme/theme3.xml"/><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slideLayout" Target="../slideLayouts/slideLayout156.xml"/><Relationship Id="rId39" Type="http://schemas.openxmlformats.org/officeDocument/2006/relationships/slideLayout" Target="../slideLayouts/slideLayout169.xml"/><Relationship Id="rId21" Type="http://schemas.openxmlformats.org/officeDocument/2006/relationships/slideLayout" Target="../slideLayouts/slideLayout151.xml"/><Relationship Id="rId34" Type="http://schemas.openxmlformats.org/officeDocument/2006/relationships/slideLayout" Target="../slideLayouts/slideLayout164.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slideLayout" Target="../slideLayouts/slideLayout163.xml"/><Relationship Id="rId38" Type="http://schemas.openxmlformats.org/officeDocument/2006/relationships/slideLayout" Target="../slideLayouts/slideLayout168.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29" Type="http://schemas.openxmlformats.org/officeDocument/2006/relationships/slideLayout" Target="../slideLayouts/slideLayout159.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32" Type="http://schemas.openxmlformats.org/officeDocument/2006/relationships/slideLayout" Target="../slideLayouts/slideLayout162.xml"/><Relationship Id="rId37" Type="http://schemas.openxmlformats.org/officeDocument/2006/relationships/slideLayout" Target="../slideLayouts/slideLayout167.xml"/><Relationship Id="rId40" Type="http://schemas.openxmlformats.org/officeDocument/2006/relationships/theme" Target="../theme/theme4.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36" Type="http://schemas.openxmlformats.org/officeDocument/2006/relationships/slideLayout" Target="../slideLayouts/slideLayout166.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31" Type="http://schemas.openxmlformats.org/officeDocument/2006/relationships/slideLayout" Target="../slideLayouts/slideLayout161.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35" Type="http://schemas.openxmlformats.org/officeDocument/2006/relationships/slideLayout" Target="../slideLayouts/slideLayout165.xml"/><Relationship Id="rId8" Type="http://schemas.openxmlformats.org/officeDocument/2006/relationships/slideLayout" Target="../slideLayouts/slideLayout138.xml"/><Relationship Id="rId3"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1"/>
        <p:cNvGrpSpPr/>
        <p:nvPr/>
      </p:nvGrpSpPr>
      <p:grpSpPr>
        <a:xfrm>
          <a:off x="0" y="0"/>
          <a:ext cx="0" cy="0"/>
          <a:chOff x="0" y="0"/>
          <a:chExt cx="0" cy="0"/>
        </a:xfrm>
      </p:grpSpPr>
      <p:sp>
        <p:nvSpPr>
          <p:cNvPr id="362" name="Google Shape;362;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63" name="Google Shape;363;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64" name="Google Shape;364;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83"/>
        <p:cNvGrpSpPr/>
        <p:nvPr/>
      </p:nvGrpSpPr>
      <p:grpSpPr>
        <a:xfrm>
          <a:off x="0" y="0"/>
          <a:ext cx="0" cy="0"/>
          <a:chOff x="0" y="0"/>
          <a:chExt cx="0" cy="0"/>
        </a:xfrm>
      </p:grpSpPr>
      <p:sp>
        <p:nvSpPr>
          <p:cNvPr id="684" name="Google Shape;684;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685" name="Google Shape;685;p8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686" name="Google Shape;686;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 id="2147483775" r:id="rId43"/>
    <p:sldLayoutId id="2147483776" r:id="rId44"/>
    <p:sldLayoutId id="2147483777"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9"/>
        <p:cNvGrpSpPr/>
        <p:nvPr/>
      </p:nvGrpSpPr>
      <p:grpSpPr>
        <a:xfrm>
          <a:off x="0" y="0"/>
          <a:ext cx="0" cy="0"/>
          <a:chOff x="0" y="0"/>
          <a:chExt cx="0" cy="0"/>
        </a:xfrm>
      </p:grpSpPr>
      <p:sp>
        <p:nvSpPr>
          <p:cNvPr id="1070" name="Google Shape;1070;p1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71" name="Google Shape;1071;p13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72" name="Google Shape;1072;p1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73" name="Google Shape;1073;p1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74" name="Google Shape;1074;p1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 id="2147483814" r:id="rId37"/>
    <p:sldLayoutId id="2147483815" r:id="rId38"/>
    <p:sldLayoutId id="2147483816"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6.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145.xml"/><Relationship Id="rId4" Type="http://schemas.openxmlformats.org/officeDocument/2006/relationships/hyperlink" Target="https://www.cde.state.co.us/fedprograms/seamonitoringrepor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cde.state.co.us/caresact/essermonitorschedule" TargetMode="External"/><Relationship Id="rId2" Type="http://schemas.openxmlformats.org/officeDocument/2006/relationships/notesSlide" Target="../notesSlides/notesSlide15.xml"/><Relationship Id="rId1" Type="http://schemas.openxmlformats.org/officeDocument/2006/relationships/slideLayout" Target="../slideLayouts/slideLayout145.xml"/><Relationship Id="rId4" Type="http://schemas.openxmlformats.org/officeDocument/2006/relationships/hyperlink" Target="http://www.cde.state.co.us/fedprograms/monit/index"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5.xml"/></Relationships>
</file>

<file path=ppt/slides/_rels/slide17.xml.rels><?xml version="1.0" encoding="UTF-8" standalone="yes"?>
<Relationships xmlns="http://schemas.openxmlformats.org/package/2006/relationships"><Relationship Id="rId3" Type="http://schemas.openxmlformats.org/officeDocument/2006/relationships/hyperlink" Target="https://colorado.egrantsmanagement.com/Default.aspx?ccipSessionKey=638942467152913012" TargetMode="External"/><Relationship Id="rId2" Type="http://schemas.openxmlformats.org/officeDocument/2006/relationships/notesSlide" Target="../notesSlides/notesSlide17.xml"/><Relationship Id="rId1" Type="http://schemas.openxmlformats.org/officeDocument/2006/relationships/slideLayout" Target="../slideLayouts/slideLayout145.xml"/><Relationship Id="rId4" Type="http://schemas.openxmlformats.org/officeDocument/2006/relationships/hyperlink" Target="https://www.cde.state.co.us/fedprograms/esea_pmsa_process_guide_for_gain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de.state.co.us/fedprograms/25-26_program_monitoring_self_assessment" TargetMode="External"/><Relationship Id="rId2" Type="http://schemas.openxmlformats.org/officeDocument/2006/relationships/notesSlide" Target="../notesSlides/notesSlide18.xml"/><Relationship Id="rId1" Type="http://schemas.openxmlformats.org/officeDocument/2006/relationships/slideLayout" Target="../slideLayouts/slideLayout145.xml"/><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hyperlink" Target="https://www.cde.state.co.us/fedprograms/25-26_fed_programs_monitoring_requirements" TargetMode="External"/><Relationship Id="rId2" Type="http://schemas.openxmlformats.org/officeDocument/2006/relationships/notesSlide" Target="../notesSlides/notesSlide19.xml"/><Relationship Id="rId1" Type="http://schemas.openxmlformats.org/officeDocument/2006/relationships/slideLayout" Target="../slideLayouts/slideLayout145.xml"/><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145.xml"/></Relationships>
</file>

<file path=ppt/slides/_rels/slide21.xml.rels><?xml version="1.0" encoding="UTF-8" standalone="yes"?>
<Relationships xmlns="http://schemas.openxmlformats.org/package/2006/relationships"><Relationship Id="rId3" Type="http://schemas.openxmlformats.org/officeDocument/2006/relationships/hyperlink" Target="https://docs.google.com/presentation/d/1XI9Dz9_tScSD5dcmLuuRfamn2OLmILJ8/edit?usp=sharing&amp;ouid=118327883057140492701&amp;rtpof=true&amp;sd=true" TargetMode="External"/><Relationship Id="rId2" Type="http://schemas.openxmlformats.org/officeDocument/2006/relationships/notesSlide" Target="../notesSlides/notesSlide21.xml"/><Relationship Id="rId1" Type="http://schemas.openxmlformats.org/officeDocument/2006/relationships/slideLayout" Target="../slideLayouts/slideLayout145.xml"/><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14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5.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e.state.co.us/fedprograms/25-26_program_monitoring_self_assessment" TargetMode="External"/><Relationship Id="rId2" Type="http://schemas.openxmlformats.org/officeDocument/2006/relationships/notesSlide" Target="../notesSlides/notesSlide24.xml"/><Relationship Id="rId1" Type="http://schemas.openxmlformats.org/officeDocument/2006/relationships/slideLayout" Target="../slideLayouts/slideLayout145.xml"/><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5.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e.state.co.us/fedprograms/25-26_program_monitoring_self_assessment" TargetMode="External"/><Relationship Id="rId2" Type="http://schemas.openxmlformats.org/officeDocument/2006/relationships/notesSlide" Target="../notesSlides/notesSlide29.xml"/><Relationship Id="rId1" Type="http://schemas.openxmlformats.org/officeDocument/2006/relationships/slideLayout" Target="../slideLayouts/slideLayout1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4.xml"/></Relationships>
</file>

<file path=ppt/slides/_rels/slide34.xml.rels><?xml version="1.0" encoding="UTF-8" standalone="yes"?>
<Relationships xmlns="http://schemas.openxmlformats.org/package/2006/relationships"><Relationship Id="rId3" Type="http://schemas.openxmlformats.org/officeDocument/2006/relationships/hyperlink" Target="mailto:giessinger_t@cde.state.co.us" TargetMode="External"/><Relationship Id="rId7"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145.xml"/><Relationship Id="rId6" Type="http://schemas.openxmlformats.org/officeDocument/2006/relationships/hyperlink" Target="mailto:hickman_n@cde.state.co.us" TargetMode="External"/><Relationship Id="rId5" Type="http://schemas.openxmlformats.org/officeDocument/2006/relationships/hyperlink" Target="mailto:boylan_k@cde.state.co.us" TargetMode="External"/><Relationship Id="rId4" Type="http://schemas.openxmlformats.org/officeDocument/2006/relationships/hyperlink" Target="mailto:crumley_k@cde.state.co.us"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2.xml"/></Relationships>
</file>

<file path=ppt/slides/_rels/slide37.xml.rels><?xml version="1.0" encoding="UTF-8" standalone="yes"?>
<Relationships xmlns="http://schemas.openxmlformats.org/package/2006/relationships"><Relationship Id="rId3" Type="http://schemas.openxmlformats.org/officeDocument/2006/relationships/hyperlink" Target="https://www.ecfr.gov/current/title-34/subtitle-B/chapter-II/part-200/subpart-A/subject-group-ECFR64f15c8da80bd34/section-200.58" TargetMode="External"/><Relationship Id="rId2" Type="http://schemas.openxmlformats.org/officeDocument/2006/relationships/notesSlide" Target="../notesSlides/notesSlide37.xml"/><Relationship Id="rId1" Type="http://schemas.openxmlformats.org/officeDocument/2006/relationships/slideLayout" Target="../slideLayouts/slideLayout102.xml"/></Relationships>
</file>

<file path=ppt/slides/_rels/slide38.xml.rels><?xml version="1.0" encoding="UTF-8" standalone="yes"?>
<Relationships xmlns="http://schemas.openxmlformats.org/package/2006/relationships"><Relationship Id="rId3" Type="http://schemas.openxmlformats.org/officeDocument/2006/relationships/hyperlink" Target="https://www.act.org/content/act/en/products-and-services/act-workkeys.html" TargetMode="External"/><Relationship Id="rId2" Type="http://schemas.openxmlformats.org/officeDocument/2006/relationships/notesSlide" Target="../notesSlides/notesSlide38.xml"/><Relationship Id="rId1" Type="http://schemas.openxmlformats.org/officeDocument/2006/relationships/slideLayout" Target="../slideLayouts/slideLayout102.xml"/><Relationship Id="rId4" Type="http://schemas.openxmlformats.org/officeDocument/2006/relationships/hyperlink" Target="https://parapro.ets.org/"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3" Type="http://schemas.openxmlformats.org/officeDocument/2006/relationships/hyperlink" Target="https://www.cde.state.co.us/fedprograms/tii/a_hqp" TargetMode="External"/><Relationship Id="rId2" Type="http://schemas.openxmlformats.org/officeDocument/2006/relationships/notesSlide" Target="../notesSlides/notesSlide41.xml"/><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echsner_r@cde.state.co.us" TargetMode="External"/><Relationship Id="rId18" Type="http://schemas.openxmlformats.org/officeDocument/2006/relationships/hyperlink" Target="mailto:ring_j@cde.state.co.us" TargetMode="External"/><Relationship Id="rId26" Type="http://schemas.openxmlformats.org/officeDocument/2006/relationships/hyperlink" Target="mailto:prael_m@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Kaleda_s@cde.state.co.us" TargetMode="External"/><Relationship Id="rId7" Type="http://schemas.openxmlformats.org/officeDocument/2006/relationships/hyperlink" Target="mailto:giessinger_t@cde.state.co.us" TargetMode="External"/><Relationship Id="rId12" Type="http://schemas.openxmlformats.org/officeDocument/2006/relationships/hyperlink" Target="mailto:byrd_e@cde.state.co.us" TargetMode="External"/><Relationship Id="rId17" Type="http://schemas.openxmlformats.org/officeDocument/2006/relationships/hyperlink" Target="mailto:chaffin_m@cde.state.co.us" TargetMode="External"/><Relationship Id="rId25" Type="http://schemas.openxmlformats.org/officeDocument/2006/relationships/hyperlink" Target="mailto:hollingshead_j@cde.state.co.us" TargetMode="External"/><Relationship Id="rId2" Type="http://schemas.openxmlformats.org/officeDocument/2006/relationships/notesSlide" Target="../notesSlides/notesSlide44.xml"/><Relationship Id="rId16" Type="http://schemas.openxmlformats.org/officeDocument/2006/relationships/hyperlink" Target="mailto:hickman_n@cde.state.co.us" TargetMode="External"/><Relationship Id="rId20" Type="http://schemas.openxmlformats.org/officeDocument/2006/relationships/hyperlink" Target="mailto:Hawkins_r@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https://www.cde.state.co.us/fedprograms/regionalcontactspage" TargetMode="External"/><Relationship Id="rId24" Type="http://schemas.openxmlformats.org/officeDocument/2006/relationships/hyperlink" Target="mailto:collins_d@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temple_r@cde.state.co.us" TargetMode="External"/><Relationship Id="rId23" Type="http://schemas.openxmlformats.org/officeDocument/2006/relationships/hyperlink" Target="mailto:morris_h@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Austin_j@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boylan_k@cde.state.co.us" TargetMode="External"/><Relationship Id="rId22" Type="http://schemas.openxmlformats.org/officeDocument/2006/relationships/hyperlink" Target="mailto:%20parsley_b@cde.state.co.u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mailto:comparability@cde.state.co.us" TargetMode="External"/><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8" Type="http://schemas.openxmlformats.org/officeDocument/2006/relationships/hyperlink" Target="mailto:cox_l@cde.state.co.us" TargetMode="External"/><Relationship Id="rId3" Type="http://schemas.openxmlformats.org/officeDocument/2006/relationships/hyperlink" Target="https://www.cde.state.co.us/fedprograms/easiapplication" TargetMode="External"/><Relationship Id="rId7" Type="http://schemas.openxmlformats.org/officeDocument/2006/relationships/hyperlink" Target="mailto:meushaw_l@cde.state.co.us" TargetMode="External"/><Relationship Id="rId2" Type="http://schemas.openxmlformats.org/officeDocument/2006/relationships/notesSlide" Target="../notesSlides/notesSlide6.xml"/><Relationship Id="rId1" Type="http://schemas.openxmlformats.org/officeDocument/2006/relationships/slideLayout" Target="../slideLayouts/slideLayout47.xml"/><Relationship Id="rId6" Type="http://schemas.openxmlformats.org/officeDocument/2006/relationships/hyperlink" Target="https://www.cde.state.co.us/fedprograms/09252025_eseaofficehours" TargetMode="External"/><Relationship Id="rId5" Type="http://schemas.openxmlformats.org/officeDocument/2006/relationships/hyperlink" Target="https://www.cde.state.co.us/fedprograms/eseaofficehoursppt09252025" TargetMode="External"/><Relationship Id="rId4" Type="http://schemas.openxmlformats.org/officeDocument/2006/relationships/hyperlink" Target="https://nam04.safelinks.protection.outlook.com/?url=https%3A%2F%2Fcolorado.egrantsmanagement.com%2F&amp;data=05%7C02%7COwen_e%40cde.state.co.us%7C17576f41b71d46dd6d1908de02079893%7Ca751cfc81f9a4edb83709f1c6d4bea5a%7C0%7C0%7C638950428824022044%7CUnknown%7CTWFpbGZsb3d8eyJFbXB0eU1hcGkiOnRydWUsIlYiOiIwLjAuMDAwMCIsIlAiOiJXaW4zMiIsIkFOIjoiTWFpbCIsIldUIjoyfQ%3D%3D%7C0%7C%7C%7C&amp;sdata=IEDQp0ZBL3uFKTUY99rcloUWnycIqHSUNPwfuMym99w%3D&amp;reserved=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174"/>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October 23,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183"/>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Purpose of Monitoring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0" name="Google Shape;1450;p184"/>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Aft>
                <a:spcPts val="0"/>
              </a:spcAft>
              <a:buClr>
                <a:schemeClr val="dk1"/>
              </a:buClr>
              <a:buSzPts val="1100"/>
              <a:buFont typeface="Arial"/>
              <a:buNone/>
            </a:pPr>
            <a:r>
              <a:rPr lang="en" dirty="0"/>
              <a:t>Overview</a:t>
            </a:r>
            <a:endParaRPr dirty="0"/>
          </a:p>
        </p:txBody>
      </p:sp>
      <p:sp>
        <p:nvSpPr>
          <p:cNvPr id="1451" name="Google Shape;1451;p184"/>
          <p:cNvSpPr txBox="1">
            <a:spLocks noGrp="1"/>
          </p:cNvSpPr>
          <p:nvPr>
            <p:ph type="body" idx="1"/>
          </p:nvPr>
        </p:nvSpPr>
        <p:spPr>
          <a:xfrm>
            <a:off x="311700" y="1054350"/>
            <a:ext cx="8135100" cy="3034800"/>
          </a:xfrm>
          <a:prstGeom prst="rect">
            <a:avLst/>
          </a:prstGeom>
        </p:spPr>
        <p:txBody>
          <a:bodyPr spcFirstLastPara="1" wrap="square" lIns="91425" tIns="91425" rIns="91425" bIns="91425" anchor="t" anchorCtr="0">
            <a:noAutofit/>
          </a:bodyPr>
          <a:lstStyle/>
          <a:p>
            <a:pPr marL="457200" lvl="0" indent="-330200" algn="l" rtl="0">
              <a:lnSpc>
                <a:spcPct val="95000"/>
              </a:lnSpc>
              <a:spcBef>
                <a:spcPts val="0"/>
              </a:spcBef>
              <a:spcAft>
                <a:spcPts val="0"/>
              </a:spcAft>
              <a:buSzPts val="1600"/>
              <a:buChar char="●"/>
            </a:pPr>
            <a:r>
              <a:rPr lang="en" dirty="0"/>
              <a:t>Monitoring formalizes the integral relationship between CDE and Colorado LEAs in implementing effective programs using Federal funds.</a:t>
            </a:r>
            <a:endParaRPr dirty="0"/>
          </a:p>
          <a:p>
            <a:pPr marL="457200" lvl="0" indent="-330200" algn="l" rtl="0">
              <a:lnSpc>
                <a:spcPct val="95000"/>
              </a:lnSpc>
              <a:spcBef>
                <a:spcPts val="1000"/>
              </a:spcBef>
              <a:spcAft>
                <a:spcPts val="0"/>
              </a:spcAft>
              <a:buSzPts val="1600"/>
              <a:buChar char="●"/>
            </a:pPr>
            <a:r>
              <a:rPr lang="en" dirty="0"/>
              <a:t>Program monitoring is implemented from a program perspective and meant to accomplish the following objectives:</a:t>
            </a:r>
            <a:endParaRPr dirty="0"/>
          </a:p>
          <a:p>
            <a:pPr marL="914400" lvl="1" indent="-330200" algn="l" rtl="0">
              <a:lnSpc>
                <a:spcPct val="95000"/>
              </a:lnSpc>
              <a:spcBef>
                <a:spcPts val="0"/>
              </a:spcBef>
              <a:spcAft>
                <a:spcPts val="0"/>
              </a:spcAft>
              <a:buSzPts val="1600"/>
              <a:buChar char="○"/>
            </a:pPr>
            <a:r>
              <a:rPr lang="en" sz="1600" dirty="0"/>
              <a:t>Focus on What Matters (Improving Outcomes for Students)</a:t>
            </a:r>
            <a:endParaRPr sz="1600" dirty="0"/>
          </a:p>
          <a:p>
            <a:pPr marL="914400" lvl="1" indent="-330200" algn="l" rtl="0">
              <a:lnSpc>
                <a:spcPct val="95000"/>
              </a:lnSpc>
              <a:spcBef>
                <a:spcPts val="0"/>
              </a:spcBef>
              <a:spcAft>
                <a:spcPts val="0"/>
              </a:spcAft>
              <a:buSzPts val="1600"/>
              <a:buChar char="○"/>
            </a:pPr>
            <a:r>
              <a:rPr lang="en" sz="1600" dirty="0"/>
              <a:t>Reduce Burden on LEAs</a:t>
            </a:r>
            <a:endParaRPr sz="1600" dirty="0"/>
          </a:p>
          <a:p>
            <a:pPr marL="914400" lvl="1" indent="-330200" algn="l" rtl="0">
              <a:lnSpc>
                <a:spcPct val="95000"/>
              </a:lnSpc>
              <a:spcBef>
                <a:spcPts val="0"/>
              </a:spcBef>
              <a:spcAft>
                <a:spcPts val="0"/>
              </a:spcAft>
              <a:buSzPts val="1600"/>
              <a:buChar char="○"/>
            </a:pPr>
            <a:r>
              <a:rPr lang="en" sz="1600" dirty="0"/>
              <a:t>Improve Communication with LEAs</a:t>
            </a:r>
            <a:endParaRPr sz="1600" dirty="0"/>
          </a:p>
          <a:p>
            <a:pPr marL="914400" lvl="1" indent="-330200" algn="l" rtl="0">
              <a:lnSpc>
                <a:spcPct val="95000"/>
              </a:lnSpc>
              <a:spcBef>
                <a:spcPts val="0"/>
              </a:spcBef>
              <a:spcAft>
                <a:spcPts val="0"/>
              </a:spcAft>
              <a:buSzPts val="1600"/>
              <a:buChar char="○"/>
            </a:pPr>
            <a:r>
              <a:rPr lang="en" sz="1600" dirty="0"/>
              <a:t>Differentiate and Customize Support for LEAs</a:t>
            </a:r>
            <a:endParaRPr sz="1600" dirty="0"/>
          </a:p>
          <a:p>
            <a:pPr marL="914400" lvl="1" indent="-330200" algn="l" rtl="0">
              <a:lnSpc>
                <a:spcPct val="95000"/>
              </a:lnSpc>
              <a:spcBef>
                <a:spcPts val="0"/>
              </a:spcBef>
              <a:spcAft>
                <a:spcPts val="0"/>
              </a:spcAft>
              <a:buSzPts val="1600"/>
              <a:buChar char="○"/>
            </a:pPr>
            <a:r>
              <a:rPr lang="en" sz="1600" dirty="0"/>
              <a:t>Ensure Basic Requirements Are Met</a:t>
            </a:r>
            <a:endParaRPr sz="1600" dirty="0">
              <a:solidFill>
                <a:srgbClr val="333333"/>
              </a:solidFill>
              <a:highlight>
                <a:srgbClr val="FFFFFF"/>
              </a:highlight>
              <a:latin typeface="Arial"/>
              <a:ea typeface="Arial"/>
              <a:cs typeface="Arial"/>
              <a:sym typeface="Arial"/>
            </a:endParaRPr>
          </a:p>
          <a:p>
            <a:pPr marL="0" lvl="0" indent="0" algn="ctr" rtl="0">
              <a:lnSpc>
                <a:spcPct val="95000"/>
              </a:lnSpc>
              <a:spcBef>
                <a:spcPts val="0"/>
              </a:spcBef>
              <a:spcAft>
                <a:spcPts val="1200"/>
              </a:spcAft>
              <a:buSzPts val="275"/>
              <a:buNone/>
            </a:pPr>
            <a:endParaRPr sz="100" dirty="0">
              <a:solidFill>
                <a:srgbClr val="333333"/>
              </a:solidFill>
              <a:highlight>
                <a:srgbClr val="FFFFFF"/>
              </a:highlight>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185"/>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Purpose and Intent</a:t>
            </a:r>
            <a:endParaRPr dirty="0"/>
          </a:p>
        </p:txBody>
      </p:sp>
      <p:sp>
        <p:nvSpPr>
          <p:cNvPr id="1459" name="Google Shape;1459;p185"/>
          <p:cNvSpPr txBox="1"/>
          <p:nvPr/>
        </p:nvSpPr>
        <p:spPr>
          <a:xfrm>
            <a:off x="123400" y="1023400"/>
            <a:ext cx="8735700" cy="1225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Roboto"/>
                <a:ea typeface="Roboto"/>
                <a:cs typeface="Roboto"/>
                <a:sym typeface="Roboto"/>
              </a:rPr>
              <a:t>ESEA Program Intent:</a:t>
            </a:r>
            <a:endParaRPr sz="1600" dirty="0">
              <a:solidFill>
                <a:schemeClr val="dk1"/>
              </a:solidFill>
              <a:latin typeface="Roboto"/>
              <a:ea typeface="Roboto"/>
              <a:cs typeface="Roboto"/>
              <a:sym typeface="Roboto"/>
            </a:endParaRPr>
          </a:p>
          <a:p>
            <a:pPr marL="0" lvl="0" indent="0" algn="ctr" rtl="0">
              <a:spcBef>
                <a:spcPts val="0"/>
              </a:spcBef>
              <a:spcAft>
                <a:spcPts val="0"/>
              </a:spcAft>
              <a:buNone/>
            </a:pPr>
            <a:r>
              <a:rPr lang="en" sz="1600" dirty="0">
                <a:solidFill>
                  <a:schemeClr val="dk1"/>
                </a:solidFill>
                <a:latin typeface="Roboto"/>
                <a:ea typeface="Roboto"/>
                <a:cs typeface="Roboto"/>
                <a:sym typeface="Roboto"/>
              </a:rPr>
              <a:t>To ensure all students, particularly underserved students, have equitable </a:t>
            </a:r>
            <a:endParaRPr sz="1600" dirty="0">
              <a:solidFill>
                <a:schemeClr val="dk1"/>
              </a:solidFill>
              <a:latin typeface="Roboto"/>
              <a:ea typeface="Roboto"/>
              <a:cs typeface="Roboto"/>
              <a:sym typeface="Roboto"/>
            </a:endParaRPr>
          </a:p>
          <a:p>
            <a:pPr marL="0" lvl="0" indent="0" algn="ctr" rtl="0">
              <a:spcBef>
                <a:spcPts val="0"/>
              </a:spcBef>
              <a:spcAft>
                <a:spcPts val="0"/>
              </a:spcAft>
              <a:buNone/>
            </a:pPr>
            <a:r>
              <a:rPr lang="en" sz="1600" dirty="0">
                <a:solidFill>
                  <a:schemeClr val="dk1"/>
                </a:solidFill>
                <a:latin typeface="Roboto"/>
                <a:ea typeface="Roboto"/>
                <a:cs typeface="Roboto"/>
                <a:sym typeface="Roboto"/>
              </a:rPr>
              <a:t>access to a high-quality education and educators.</a:t>
            </a:r>
            <a:endParaRPr sz="1600" dirty="0">
              <a:solidFill>
                <a:schemeClr val="dk1"/>
              </a:solidFill>
              <a:latin typeface="Roboto"/>
              <a:ea typeface="Roboto"/>
              <a:cs typeface="Roboto"/>
              <a:sym typeface="Roboto"/>
            </a:endParaRPr>
          </a:p>
        </p:txBody>
      </p:sp>
      <p:sp>
        <p:nvSpPr>
          <p:cNvPr id="1458" name="Google Shape;1458;p185"/>
          <p:cNvSpPr txBox="1"/>
          <p:nvPr/>
        </p:nvSpPr>
        <p:spPr>
          <a:xfrm>
            <a:off x="86700" y="2530050"/>
            <a:ext cx="8874000" cy="10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Roboto"/>
                <a:ea typeface="Roboto"/>
                <a:cs typeface="Roboto"/>
                <a:sym typeface="Roboto"/>
              </a:rPr>
              <a:t>Purpose of Monitoring:</a:t>
            </a:r>
            <a:endParaRPr sz="1600" dirty="0">
              <a:solidFill>
                <a:schemeClr val="dk1"/>
              </a:solidFill>
              <a:latin typeface="Roboto"/>
              <a:ea typeface="Roboto"/>
              <a:cs typeface="Roboto"/>
              <a:sym typeface="Roboto"/>
            </a:endParaRPr>
          </a:p>
          <a:p>
            <a:pPr marL="0" lvl="0" indent="0" algn="ctr" rtl="0">
              <a:spcBef>
                <a:spcPts val="0"/>
              </a:spcBef>
              <a:spcAft>
                <a:spcPts val="0"/>
              </a:spcAft>
              <a:buNone/>
            </a:pPr>
            <a:r>
              <a:rPr lang="en" sz="1600" dirty="0">
                <a:solidFill>
                  <a:schemeClr val="dk1"/>
                </a:solidFill>
                <a:latin typeface="Roboto"/>
                <a:ea typeface="Roboto"/>
                <a:cs typeface="Roboto"/>
                <a:sym typeface="Roboto"/>
              </a:rPr>
              <a:t>To ensure that federal funds are used appropriately to implement programs </a:t>
            </a:r>
            <a:endParaRPr sz="1600" dirty="0">
              <a:solidFill>
                <a:schemeClr val="dk1"/>
              </a:solidFill>
              <a:latin typeface="Roboto"/>
              <a:ea typeface="Roboto"/>
              <a:cs typeface="Roboto"/>
              <a:sym typeface="Roboto"/>
            </a:endParaRPr>
          </a:p>
          <a:p>
            <a:pPr marL="0" lvl="0" indent="0" algn="ctr" rtl="0">
              <a:spcBef>
                <a:spcPts val="0"/>
              </a:spcBef>
              <a:spcAft>
                <a:spcPts val="0"/>
              </a:spcAft>
              <a:buNone/>
            </a:pPr>
            <a:r>
              <a:rPr lang="en" sz="1600" dirty="0">
                <a:solidFill>
                  <a:schemeClr val="dk1"/>
                </a:solidFill>
                <a:latin typeface="Roboto"/>
                <a:ea typeface="Roboto"/>
                <a:cs typeface="Roboto"/>
                <a:sym typeface="Roboto"/>
              </a:rPr>
              <a:t>that meet the intent of each program.</a:t>
            </a:r>
            <a:endParaRPr sz="1600" dirty="0">
              <a:solidFill>
                <a:schemeClr val="dk1"/>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186"/>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Program Monitoring Timeline </a:t>
            </a:r>
            <a:endParaRPr/>
          </a:p>
          <a:p>
            <a:pPr marL="0" lvl="0" indent="0" algn="ctr" rtl="0">
              <a:spcBef>
                <a:spcPts val="0"/>
              </a:spcBef>
              <a:spcAft>
                <a:spcPts val="0"/>
              </a:spcAft>
              <a:buNone/>
            </a:pPr>
            <a:endParaRPr/>
          </a:p>
          <a:p>
            <a:pPr marL="0" lvl="0" indent="0" algn="ctr" rtl="0">
              <a:spcBef>
                <a:spcPts val="0"/>
              </a:spcBef>
              <a:spcAft>
                <a:spcPts val="0"/>
              </a:spcAft>
              <a:buNone/>
            </a:pPr>
            <a:r>
              <a:rPr lang="en"/>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187"/>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ESEA Monitoring Process</a:t>
            </a:r>
            <a:endParaRPr dirty="0"/>
          </a:p>
        </p:txBody>
      </p:sp>
      <p:pic>
        <p:nvPicPr>
          <p:cNvPr id="1470" name="Google Shape;1470;p187" descr="Step one is notification. Step two is document submission and review. Step three is initial monitoring results. Step four is additional evidence submission and review. Step five is action planning and implementation. Step six is final monitoring results."/>
          <p:cNvPicPr preferRelativeResize="0"/>
          <p:nvPr/>
        </p:nvPicPr>
        <p:blipFill>
          <a:blip r:embed="rId3">
            <a:alphaModFix/>
          </a:blip>
          <a:stretch>
            <a:fillRect/>
          </a:stretch>
        </p:blipFill>
        <p:spPr>
          <a:xfrm>
            <a:off x="527788" y="1251212"/>
            <a:ext cx="7991825" cy="1831450"/>
          </a:xfrm>
          <a:prstGeom prst="rect">
            <a:avLst/>
          </a:prstGeom>
          <a:noFill/>
          <a:ln>
            <a:noFill/>
          </a:ln>
        </p:spPr>
      </p:pic>
      <p:sp>
        <p:nvSpPr>
          <p:cNvPr id="1471" name="Google Shape;1471;p187"/>
          <p:cNvSpPr txBox="1"/>
          <p:nvPr/>
        </p:nvSpPr>
        <p:spPr>
          <a:xfrm>
            <a:off x="215400" y="3569225"/>
            <a:ext cx="8713200" cy="44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dk1"/>
                </a:solidFill>
                <a:latin typeface="Roboto"/>
                <a:ea typeface="Roboto"/>
                <a:cs typeface="Roboto"/>
                <a:sym typeface="Roboto"/>
              </a:rPr>
              <a:t>Please visit the updated </a:t>
            </a:r>
            <a:r>
              <a:rPr lang="en" sz="1600" u="sng" dirty="0">
                <a:solidFill>
                  <a:schemeClr val="hlink"/>
                </a:solidFill>
                <a:latin typeface="Roboto"/>
                <a:ea typeface="Roboto"/>
                <a:cs typeface="Roboto"/>
                <a:sym typeface="Roboto"/>
                <a:hlinkClick r:id="rId4"/>
              </a:rPr>
              <a:t>ESEA Program Monitoring Process website</a:t>
            </a:r>
            <a:r>
              <a:rPr lang="en" sz="1600" dirty="0">
                <a:solidFill>
                  <a:schemeClr val="dk1"/>
                </a:solidFill>
                <a:latin typeface="Roboto"/>
                <a:ea typeface="Roboto"/>
                <a:cs typeface="Roboto"/>
                <a:sym typeface="Roboto"/>
              </a:rPr>
              <a:t> for additional information.</a:t>
            </a:r>
            <a:r>
              <a:rPr lang="en" sz="1900" dirty="0">
                <a:solidFill>
                  <a:schemeClr val="dk1"/>
                </a:solidFill>
                <a:latin typeface="Roboto"/>
                <a:ea typeface="Roboto"/>
                <a:cs typeface="Roboto"/>
                <a:sym typeface="Roboto"/>
              </a:rPr>
              <a:t> </a:t>
            </a:r>
            <a:endParaRPr sz="1900" dirty="0">
              <a:solidFill>
                <a:schemeClr val="dk1"/>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188"/>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Monitoring Schedule</a:t>
            </a:r>
            <a:endParaRPr dirty="0"/>
          </a:p>
        </p:txBody>
      </p:sp>
      <p:sp>
        <p:nvSpPr>
          <p:cNvPr id="1478" name="Google Shape;1478;p188"/>
          <p:cNvSpPr txBox="1">
            <a:spLocks noGrp="1"/>
          </p:cNvSpPr>
          <p:nvPr>
            <p:ph type="body" idx="1"/>
          </p:nvPr>
        </p:nvSpPr>
        <p:spPr>
          <a:xfrm>
            <a:off x="248725" y="1152475"/>
            <a:ext cx="8001600" cy="3039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p>
            <a:pPr marL="457200" lvl="0" indent="-330200" algn="l" rtl="0">
              <a:spcBef>
                <a:spcPts val="0"/>
              </a:spcBef>
              <a:spcAft>
                <a:spcPts val="1200"/>
              </a:spcAft>
              <a:buSzPts val="1600"/>
              <a:buChar char="●"/>
            </a:pPr>
            <a:r>
              <a:rPr lang="en" dirty="0"/>
              <a:t>All LEAs will participate in ESEA program monitoring during a multi-year cycle</a:t>
            </a:r>
            <a:endParaRPr dirty="0"/>
          </a:p>
          <a:p>
            <a:pPr marL="457200" lvl="0" indent="-330200" algn="l" rtl="0">
              <a:spcBef>
                <a:spcPts val="0"/>
              </a:spcBef>
              <a:spcAft>
                <a:spcPts val="1200"/>
              </a:spcAft>
              <a:buSzPts val="1600"/>
              <a:buChar char="●"/>
            </a:pPr>
            <a:r>
              <a:rPr lang="en" dirty="0"/>
              <a:t>The </a:t>
            </a:r>
            <a:r>
              <a:rPr lang="en" u="sng" dirty="0">
                <a:solidFill>
                  <a:schemeClr val="hlink"/>
                </a:solidFill>
                <a:hlinkClick r:id="rId3"/>
              </a:rPr>
              <a:t>Monitoring Schedule</a:t>
            </a:r>
            <a:r>
              <a:rPr lang="en" dirty="0"/>
              <a:t> is posted on the </a:t>
            </a:r>
            <a:r>
              <a:rPr lang="en" u="sng" dirty="0">
                <a:solidFill>
                  <a:schemeClr val="hlink"/>
                </a:solidFill>
                <a:hlinkClick r:id="rId4"/>
              </a:rPr>
              <a:t>Federal Programs Monitoring website</a:t>
            </a:r>
            <a:r>
              <a:rPr lang="en" dirty="0"/>
              <a:t>.</a:t>
            </a:r>
            <a:endParaRPr dirty="0"/>
          </a:p>
          <a:p>
            <a:pPr marL="457200" lvl="0" indent="-330200" algn="l" rtl="0">
              <a:spcBef>
                <a:spcPts val="0"/>
              </a:spcBef>
              <a:spcAft>
                <a:spcPts val="1200"/>
              </a:spcAft>
              <a:buSzPts val="1600"/>
              <a:buChar char="●"/>
            </a:pPr>
            <a:r>
              <a:rPr lang="en" dirty="0"/>
              <a:t>37 LEAs, including 3 BOCES, will be monitored in 2025-2026</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189"/>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Notification</a:t>
            </a:r>
            <a:endParaRPr dirty="0"/>
          </a:p>
        </p:txBody>
      </p:sp>
      <p:sp>
        <p:nvSpPr>
          <p:cNvPr id="1484" name="Google Shape;1484;p189"/>
          <p:cNvSpPr txBox="1">
            <a:spLocks noGrp="1"/>
          </p:cNvSpPr>
          <p:nvPr>
            <p:ph type="body" idx="1"/>
          </p:nvPr>
        </p:nvSpPr>
        <p:spPr>
          <a:xfrm>
            <a:off x="311700" y="1152475"/>
            <a:ext cx="81351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The delay in funding allocations has postponed several FPSU processes this year. Monitoring is included in these delays.</a:t>
            </a:r>
            <a:endParaRPr dirty="0"/>
          </a:p>
          <a:p>
            <a:pPr marL="0" lvl="0" indent="0" algn="l" rtl="0">
              <a:spcBef>
                <a:spcPts val="0"/>
              </a:spcBef>
              <a:spcAft>
                <a:spcPts val="1200"/>
              </a:spcAft>
              <a:buNone/>
            </a:pPr>
            <a:r>
              <a:rPr lang="en" dirty="0"/>
              <a:t>Notification letters will be sent later this winter to the Authorized Representative and Monitoring Contact listed in the 2026 Consolidated Application.</a:t>
            </a:r>
            <a:endParaRPr dirty="0"/>
          </a:p>
          <a:p>
            <a:pPr marL="0" lvl="0" indent="0" algn="l" rtl="0">
              <a:spcBef>
                <a:spcPts val="0"/>
              </a:spcBef>
              <a:spcAft>
                <a:spcPts val="1200"/>
              </a:spcAft>
              <a:buNone/>
            </a:pPr>
            <a:r>
              <a:rPr lang="en" dirty="0"/>
              <a:t>Once LEAs receive this notification, the FPSU team will conduct a training for completing the PMSA in the GAINS platform.</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190"/>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Document Submission and Review</a:t>
            </a:r>
            <a:endParaRPr dirty="0"/>
          </a:p>
        </p:txBody>
      </p:sp>
      <p:sp>
        <p:nvSpPr>
          <p:cNvPr id="1490" name="Google Shape;1490;p190"/>
          <p:cNvSpPr txBox="1">
            <a:spLocks noGrp="1"/>
          </p:cNvSpPr>
          <p:nvPr>
            <p:ph type="body" idx="1"/>
          </p:nvPr>
        </p:nvSpPr>
        <p:spPr>
          <a:xfrm>
            <a:off x="311700" y="1152475"/>
            <a:ext cx="81351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1200"/>
              </a:spcAft>
              <a:buSzPts val="1600"/>
              <a:buChar char="●"/>
            </a:pPr>
            <a:r>
              <a:rPr lang="en" dirty="0"/>
              <a:t>All LEAs participating in ESEA Program Monitoring will submit the Program Monitoring Self-Assessment (PMSA) through </a:t>
            </a:r>
            <a:r>
              <a:rPr lang="en" u="sng" dirty="0">
                <a:solidFill>
                  <a:schemeClr val="hlink"/>
                </a:solidFill>
                <a:hlinkClick r:id="rId3"/>
              </a:rPr>
              <a:t>GAINS</a:t>
            </a:r>
            <a:r>
              <a:rPr lang="en" dirty="0"/>
              <a:t>.</a:t>
            </a:r>
            <a:endParaRPr dirty="0"/>
          </a:p>
          <a:p>
            <a:pPr marL="457200" lvl="0" indent="-330200" algn="l" rtl="0">
              <a:spcBef>
                <a:spcPts val="0"/>
              </a:spcBef>
              <a:spcAft>
                <a:spcPts val="1200"/>
              </a:spcAft>
              <a:buSzPts val="1600"/>
              <a:buChar char="●"/>
            </a:pPr>
            <a:r>
              <a:rPr lang="en" dirty="0"/>
              <a:t>LEAs will use the self-assessment to review applicable program requirements and submit a self-rating, narrative summary, and supporting documentation for review. Additional information regarding the process for submitting the self-assessment can be found in the </a:t>
            </a:r>
            <a:r>
              <a:rPr lang="en" u="sng" dirty="0">
                <a:solidFill>
                  <a:schemeClr val="hlink"/>
                </a:solidFill>
                <a:hlinkClick r:id="rId4"/>
              </a:rPr>
              <a:t>ESEA PMSA Process Guide</a:t>
            </a:r>
            <a:r>
              <a:rPr lang="en" dirty="0"/>
              <a:t>.</a:t>
            </a:r>
            <a:endParaRPr dirty="0"/>
          </a:p>
          <a:p>
            <a:pPr marL="457200" lvl="0" indent="-330200" algn="l" rtl="0">
              <a:spcBef>
                <a:spcPts val="0"/>
              </a:spcBef>
              <a:spcAft>
                <a:spcPts val="1200"/>
              </a:spcAft>
              <a:buSzPts val="1600"/>
              <a:buChar char="●"/>
            </a:pPr>
            <a:r>
              <a:rPr lang="en" dirty="0"/>
              <a:t>The FPSU team will review each submission to determine if the evidence submitted demonstrates compliance or if additional documentation is required.</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p191"/>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Example 1: Title I, Part A Annual Meetings</a:t>
            </a:r>
            <a:endParaRPr dirty="0"/>
          </a:p>
        </p:txBody>
      </p:sp>
      <p:sp>
        <p:nvSpPr>
          <p:cNvPr id="1497" name="Google Shape;1497;p191"/>
          <p:cNvSpPr txBox="1"/>
          <p:nvPr/>
        </p:nvSpPr>
        <p:spPr>
          <a:xfrm>
            <a:off x="225950" y="1143000"/>
            <a:ext cx="3867600" cy="26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200"/>
              </a:spcAft>
              <a:buNone/>
            </a:pPr>
            <a:r>
              <a:rPr lang="en" sz="2100" dirty="0">
                <a:solidFill>
                  <a:schemeClr val="dk1"/>
                </a:solidFill>
                <a:latin typeface="Calibri"/>
                <a:ea typeface="Calibri"/>
                <a:cs typeface="Calibri"/>
                <a:sym typeface="Calibri"/>
              </a:rPr>
              <a:t>This screenshot is from page 10 of the </a:t>
            </a:r>
            <a:r>
              <a:rPr lang="en" sz="2100" u="sng" dirty="0">
                <a:solidFill>
                  <a:schemeClr val="hlink"/>
                </a:solidFill>
                <a:latin typeface="Calibri"/>
                <a:ea typeface="Calibri"/>
                <a:cs typeface="Calibri"/>
                <a:sym typeface="Calibri"/>
                <a:hlinkClick r:id="rId3"/>
              </a:rPr>
              <a:t>PMSA PDF</a:t>
            </a:r>
            <a:r>
              <a:rPr lang="en" sz="2100" dirty="0">
                <a:solidFill>
                  <a:schemeClr val="dk1"/>
                </a:solidFill>
                <a:latin typeface="Calibri"/>
                <a:ea typeface="Calibri"/>
                <a:cs typeface="Calibri"/>
                <a:sym typeface="Calibri"/>
              </a:rPr>
              <a:t>.</a:t>
            </a:r>
            <a:endParaRPr sz="2100" dirty="0">
              <a:solidFill>
                <a:schemeClr val="dk1"/>
              </a:solidFill>
              <a:latin typeface="Calibri"/>
              <a:ea typeface="Calibri"/>
              <a:cs typeface="Calibri"/>
              <a:sym typeface="Calibri"/>
            </a:endParaRPr>
          </a:p>
          <a:p>
            <a:pPr marL="0" lvl="0" indent="0" algn="l" rtl="0">
              <a:spcBef>
                <a:spcPts val="0"/>
              </a:spcBef>
              <a:spcAft>
                <a:spcPts val="0"/>
              </a:spcAft>
              <a:buNone/>
            </a:pPr>
            <a:r>
              <a:rPr lang="en" sz="2100" dirty="0">
                <a:solidFill>
                  <a:schemeClr val="dk1"/>
                </a:solidFill>
                <a:latin typeface="Calibri"/>
                <a:ea typeface="Calibri"/>
                <a:cs typeface="Calibri"/>
                <a:sym typeface="Calibri"/>
              </a:rPr>
              <a:t>Each checkbox is a federal requirement under Title I, Part A.</a:t>
            </a:r>
            <a:endParaRPr sz="2100" dirty="0">
              <a:solidFill>
                <a:schemeClr val="dk1"/>
              </a:solidFill>
              <a:latin typeface="Calibri"/>
              <a:ea typeface="Calibri"/>
              <a:cs typeface="Calibri"/>
              <a:sym typeface="Calibri"/>
            </a:endParaRPr>
          </a:p>
        </p:txBody>
      </p:sp>
      <p:pic>
        <p:nvPicPr>
          <p:cNvPr id="1496" name="Google Shape;1496;p191" descr="Page 10 of the PMSA PDF linked on the slide highlighting the Stakeholder Engagement Annual Meetings requirement."/>
          <p:cNvPicPr preferRelativeResize="0"/>
          <p:nvPr/>
        </p:nvPicPr>
        <p:blipFill>
          <a:blip r:embed="rId4">
            <a:alphaModFix/>
          </a:blip>
          <a:stretch>
            <a:fillRect/>
          </a:stretch>
        </p:blipFill>
        <p:spPr>
          <a:xfrm>
            <a:off x="4173678" y="1024388"/>
            <a:ext cx="4243351" cy="309472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192"/>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Example 1: Demostration of Compliance &amp; Examples of Evidence</a:t>
            </a:r>
            <a:endParaRPr dirty="0"/>
          </a:p>
        </p:txBody>
      </p:sp>
      <p:sp>
        <p:nvSpPr>
          <p:cNvPr id="1503" name="Google Shape;1503;p192"/>
          <p:cNvSpPr txBox="1">
            <a:spLocks noGrp="1"/>
          </p:cNvSpPr>
          <p:nvPr>
            <p:ph type="body" idx="1"/>
          </p:nvPr>
        </p:nvSpPr>
        <p:spPr>
          <a:xfrm>
            <a:off x="311700" y="1152475"/>
            <a:ext cx="30075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This screenshot is from indicator SE 1.1 on page 73 of the </a:t>
            </a:r>
            <a:r>
              <a:rPr lang="en" u="sng" dirty="0">
                <a:solidFill>
                  <a:schemeClr val="hlink"/>
                </a:solidFill>
                <a:hlinkClick r:id="rId3"/>
              </a:rPr>
              <a:t>Program Requirements document</a:t>
            </a:r>
            <a:r>
              <a:rPr lang="en" dirty="0"/>
              <a:t>.</a:t>
            </a:r>
            <a:endParaRPr dirty="0"/>
          </a:p>
          <a:p>
            <a:pPr marL="0" lvl="0" indent="0" algn="l" rtl="0">
              <a:spcBef>
                <a:spcPts val="0"/>
              </a:spcBef>
              <a:spcAft>
                <a:spcPts val="1200"/>
              </a:spcAft>
              <a:buNone/>
            </a:pPr>
            <a:r>
              <a:rPr lang="en" dirty="0"/>
              <a:t>The bottom right corner shows examples of evidence that can be submitted to demonstrate compliance.</a:t>
            </a:r>
            <a:endParaRPr dirty="0"/>
          </a:p>
        </p:txBody>
      </p:sp>
      <p:pic>
        <p:nvPicPr>
          <p:cNvPr id="1504" name="Google Shape;1504;p192" descr="Information from indicator SE 1.1 in the Program Requirements document linked on this slide."/>
          <p:cNvPicPr preferRelativeResize="0"/>
          <p:nvPr/>
        </p:nvPicPr>
        <p:blipFill>
          <a:blip r:embed="rId4">
            <a:alphaModFix/>
          </a:blip>
          <a:stretch>
            <a:fillRect/>
          </a:stretch>
        </p:blipFill>
        <p:spPr>
          <a:xfrm>
            <a:off x="3471600" y="998800"/>
            <a:ext cx="5519998" cy="336641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175"/>
          <p:cNvSpPr txBox="1">
            <a:spLocks noGrp="1"/>
          </p:cNvSpPr>
          <p:nvPr>
            <p:ph type="title"/>
          </p:nvPr>
        </p:nvSpPr>
        <p:spPr>
          <a:xfrm>
            <a:off x="311700" y="114025"/>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ESEA/ESSER Office Hours</a:t>
            </a:r>
            <a:endParaRPr/>
          </a:p>
        </p:txBody>
      </p:sp>
      <p:sp>
        <p:nvSpPr>
          <p:cNvPr id="1394" name="Google Shape;1394;p175"/>
          <p:cNvSpPr txBox="1">
            <a:spLocks noGrp="1"/>
          </p:cNvSpPr>
          <p:nvPr>
            <p:ph type="body" idx="1"/>
          </p:nvPr>
        </p:nvSpPr>
        <p:spPr>
          <a:xfrm>
            <a:off x="311700" y="1152475"/>
            <a:ext cx="8122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dirty="0"/>
              <a:t>Topics:</a:t>
            </a:r>
            <a:endParaRPr dirty="0"/>
          </a:p>
          <a:p>
            <a:pPr marL="457200" lvl="0" indent="-330200" algn="l" rtl="0">
              <a:spcBef>
                <a:spcPts val="0"/>
              </a:spcBef>
              <a:spcAft>
                <a:spcPts val="0"/>
              </a:spcAft>
              <a:buSzPts val="1600"/>
              <a:buChar char="●"/>
            </a:pPr>
            <a:r>
              <a:rPr lang="en" dirty="0"/>
              <a:t>Updates and Reminders</a:t>
            </a:r>
            <a:endParaRPr dirty="0"/>
          </a:p>
          <a:p>
            <a:pPr marL="457200" lvl="0" indent="-330200" algn="l" rtl="0">
              <a:spcBef>
                <a:spcPts val="0"/>
              </a:spcBef>
              <a:spcAft>
                <a:spcPts val="0"/>
              </a:spcAft>
              <a:buSzPts val="1600"/>
              <a:buChar char="●"/>
            </a:pPr>
            <a:r>
              <a:rPr lang="en" dirty="0"/>
              <a:t>Federal Programs Monitoring Overview</a:t>
            </a:r>
            <a:endParaRPr dirty="0"/>
          </a:p>
          <a:p>
            <a:pPr marL="457200" lvl="0" indent="-330200" algn="l" rtl="0">
              <a:spcBef>
                <a:spcPts val="0"/>
              </a:spcBef>
              <a:spcAft>
                <a:spcPts val="0"/>
              </a:spcAft>
              <a:buSzPts val="1600"/>
              <a:buChar char="●"/>
            </a:pPr>
            <a:r>
              <a:rPr lang="en" dirty="0"/>
              <a:t>Updated Paraprofessional Guidance</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193"/>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Example 1: Evidence Submitted</a:t>
            </a:r>
            <a:endParaRPr dirty="0"/>
          </a:p>
        </p:txBody>
      </p:sp>
      <p:sp>
        <p:nvSpPr>
          <p:cNvPr id="1514" name="Google Shape;1514;p193"/>
          <p:cNvSpPr txBox="1"/>
          <p:nvPr/>
        </p:nvSpPr>
        <p:spPr>
          <a:xfrm>
            <a:off x="469325" y="1039600"/>
            <a:ext cx="8168400" cy="13626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The LEA ensures that each Title I school hosts an annual meeting for parents and families of all participating Title I students to inform parents of the school’s participation and to explain the requirements under Title I, Part A. (SE 1.1)</a:t>
            </a:r>
            <a:endParaRPr sz="1600" dirty="0">
              <a:solidFill>
                <a:schemeClr val="dk1"/>
              </a:solidFill>
              <a:latin typeface="Roboto"/>
              <a:ea typeface="Roboto"/>
              <a:cs typeface="Roboto"/>
              <a:sym typeface="Roboto"/>
            </a:endParaRPr>
          </a:p>
          <a:p>
            <a:pPr marL="4572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The LEA must ensure that schools offer a flexible number of meetings. (SE 1.1) </a:t>
            </a:r>
            <a:endParaRPr sz="2100" dirty="0">
              <a:solidFill>
                <a:schemeClr val="dk1"/>
              </a:solidFill>
              <a:latin typeface="Calibri"/>
              <a:ea typeface="Calibri"/>
              <a:cs typeface="Calibri"/>
              <a:sym typeface="Calibri"/>
            </a:endParaRPr>
          </a:p>
        </p:txBody>
      </p:sp>
      <p:sp>
        <p:nvSpPr>
          <p:cNvPr id="1511" name="Google Shape;1511;p193"/>
          <p:cNvSpPr txBox="1"/>
          <p:nvPr/>
        </p:nvSpPr>
        <p:spPr>
          <a:xfrm>
            <a:off x="264950" y="2571750"/>
            <a:ext cx="2357100" cy="83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Roboto"/>
                <a:ea typeface="Roboto"/>
                <a:cs typeface="Roboto"/>
                <a:sym typeface="Roboto"/>
              </a:rPr>
              <a:t>Sample Facebook post for a Title I school:</a:t>
            </a:r>
            <a:endParaRPr dirty="0">
              <a:solidFill>
                <a:schemeClr val="dk1"/>
              </a:solidFill>
              <a:latin typeface="Roboto"/>
              <a:ea typeface="Roboto"/>
              <a:cs typeface="Roboto"/>
              <a:sym typeface="Roboto"/>
            </a:endParaRPr>
          </a:p>
        </p:txBody>
      </p:sp>
      <p:pic>
        <p:nvPicPr>
          <p:cNvPr id="1512" name="Google Shape;1512;p193" descr="Facebook post from a Title I school sharing annual meeting dates and times"/>
          <p:cNvPicPr preferRelativeResize="0"/>
          <p:nvPr/>
        </p:nvPicPr>
        <p:blipFill>
          <a:blip r:embed="rId3">
            <a:alphaModFix/>
          </a:blip>
          <a:stretch>
            <a:fillRect/>
          </a:stretch>
        </p:blipFill>
        <p:spPr>
          <a:xfrm>
            <a:off x="2921725" y="2690950"/>
            <a:ext cx="3203950" cy="1573725"/>
          </a:xfrm>
          <a:prstGeom prst="rect">
            <a:avLst/>
          </a:prstGeom>
          <a:noFill/>
          <a:ln>
            <a:noFill/>
          </a:ln>
        </p:spPr>
      </p:pic>
      <p:sp>
        <p:nvSpPr>
          <p:cNvPr id="1513" name="Google Shape;1513;p193"/>
          <p:cNvSpPr txBox="1"/>
          <p:nvPr/>
        </p:nvSpPr>
        <p:spPr>
          <a:xfrm>
            <a:off x="6573400" y="2690950"/>
            <a:ext cx="2507100" cy="12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Roboto"/>
                <a:ea typeface="Roboto"/>
                <a:cs typeface="Roboto"/>
                <a:sym typeface="Roboto"/>
              </a:rPr>
              <a:t>This screenshot demonstrates that the school held its meetings and that a flexible number of meetings were offered.</a:t>
            </a:r>
            <a:endParaRPr dirty="0">
              <a:solidFill>
                <a:schemeClr val="dk1"/>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Google Shape;1519;p194"/>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Example 1: Evidence Submitted, con’t</a:t>
            </a:r>
            <a:endParaRPr dirty="0"/>
          </a:p>
        </p:txBody>
      </p:sp>
      <p:sp>
        <p:nvSpPr>
          <p:cNvPr id="1522" name="Google Shape;1522;p194"/>
          <p:cNvSpPr txBox="1"/>
          <p:nvPr/>
        </p:nvSpPr>
        <p:spPr>
          <a:xfrm>
            <a:off x="435000" y="1121375"/>
            <a:ext cx="8177400" cy="11922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dk1"/>
              </a:buClr>
              <a:buSzPts val="1400"/>
              <a:buChar char="❏"/>
            </a:pPr>
            <a:r>
              <a:rPr lang="en" sz="1600" dirty="0">
                <a:solidFill>
                  <a:schemeClr val="dk1"/>
                </a:solidFill>
                <a:latin typeface="Roboto"/>
                <a:ea typeface="Roboto"/>
                <a:cs typeface="Roboto"/>
                <a:sym typeface="Roboto"/>
              </a:rPr>
              <a:t>Information provided during the annual meeting includes a description and explanation of the curriculum in use at the school and the forms of academic assessment used to measure student progress. (SE 1.1)</a:t>
            </a:r>
            <a:endParaRPr sz="2100" dirty="0">
              <a:solidFill>
                <a:schemeClr val="dk1"/>
              </a:solidFill>
              <a:latin typeface="Calibri"/>
              <a:ea typeface="Calibri"/>
              <a:cs typeface="Calibri"/>
              <a:sym typeface="Calibri"/>
            </a:endParaRPr>
          </a:p>
        </p:txBody>
      </p:sp>
      <p:sp>
        <p:nvSpPr>
          <p:cNvPr id="1521" name="Google Shape;1521;p194"/>
          <p:cNvSpPr txBox="1"/>
          <p:nvPr/>
        </p:nvSpPr>
        <p:spPr>
          <a:xfrm>
            <a:off x="392775" y="2479275"/>
            <a:ext cx="4770300" cy="16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latin typeface="Roboto"/>
                <a:ea typeface="Roboto"/>
                <a:cs typeface="Roboto"/>
                <a:sym typeface="Roboto"/>
              </a:rPr>
              <a:t>The </a:t>
            </a:r>
            <a:r>
              <a:rPr lang="en" u="sng" dirty="0">
                <a:solidFill>
                  <a:schemeClr val="hlink"/>
                </a:solidFill>
                <a:latin typeface="Roboto"/>
                <a:ea typeface="Roboto"/>
                <a:cs typeface="Roboto"/>
                <a:sym typeface="Roboto"/>
                <a:hlinkClick r:id="rId3"/>
              </a:rPr>
              <a:t>sample slide deck from Northeast Early College in Denver Public Schools</a:t>
            </a:r>
            <a:r>
              <a:rPr lang="en" dirty="0">
                <a:solidFill>
                  <a:schemeClr val="dk1"/>
                </a:solidFill>
                <a:latin typeface="Roboto"/>
                <a:ea typeface="Roboto"/>
                <a:cs typeface="Roboto"/>
                <a:sym typeface="Roboto"/>
              </a:rPr>
              <a:t> demonstrates that the school held its annual meeting. The slides include curriculum and assessment information. The slides also offer parents the opportunity to be involved in the planning, review, and improvement of the school parent and family engagement policy and the schoolwide program plan.</a:t>
            </a:r>
            <a:endParaRPr dirty="0">
              <a:solidFill>
                <a:schemeClr val="dk1"/>
              </a:solidFill>
              <a:latin typeface="Roboto"/>
              <a:ea typeface="Roboto"/>
              <a:cs typeface="Roboto"/>
              <a:sym typeface="Roboto"/>
            </a:endParaRPr>
          </a:p>
        </p:txBody>
      </p:sp>
      <p:pic>
        <p:nvPicPr>
          <p:cNvPr id="1520" name="Google Shape;1520;p194" descr="Slide deck cover page of Title I school's annual meeting presentation"/>
          <p:cNvPicPr preferRelativeResize="0"/>
          <p:nvPr/>
        </p:nvPicPr>
        <p:blipFill>
          <a:blip r:embed="rId4">
            <a:alphaModFix/>
          </a:blip>
          <a:stretch>
            <a:fillRect/>
          </a:stretch>
        </p:blipFill>
        <p:spPr>
          <a:xfrm>
            <a:off x="5536150" y="2207063"/>
            <a:ext cx="2767625" cy="2074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195"/>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Initial Monitoring Results</a:t>
            </a:r>
            <a:endParaRPr dirty="0"/>
          </a:p>
        </p:txBody>
      </p:sp>
      <p:sp>
        <p:nvSpPr>
          <p:cNvPr id="1528" name="Google Shape;1528;p195"/>
          <p:cNvSpPr txBox="1">
            <a:spLocks noGrp="1"/>
          </p:cNvSpPr>
          <p:nvPr>
            <p:ph type="body" idx="1"/>
          </p:nvPr>
        </p:nvSpPr>
        <p:spPr>
          <a:xfrm>
            <a:off x="311700" y="1054350"/>
            <a:ext cx="81351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Once the FPSU team has reviewed all initial submissions, initial monitoring results will be shared with the LEA through the GAINS monitoring instrument.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graphicFrame>
        <p:nvGraphicFramePr>
          <p:cNvPr id="1529" name="Google Shape;1529;p195"/>
          <p:cNvGraphicFramePr/>
          <p:nvPr>
            <p:extLst>
              <p:ext uri="{D42A27DB-BD31-4B8C-83A1-F6EECF244321}">
                <p14:modId xmlns:p14="http://schemas.microsoft.com/office/powerpoint/2010/main" val="3371171267"/>
              </p:ext>
            </p:extLst>
          </p:nvPr>
        </p:nvGraphicFramePr>
        <p:xfrm>
          <a:off x="611250" y="1901275"/>
          <a:ext cx="7489750" cy="2412241"/>
        </p:xfrm>
        <a:graphic>
          <a:graphicData uri="http://schemas.openxmlformats.org/drawingml/2006/table">
            <a:tbl>
              <a:tblPr firstRow="1">
                <a:noFill/>
                <a:tableStyleId>{B754F774-0865-40DC-A56D-C1090D944036}</a:tableStyleId>
              </a:tblPr>
              <a:tblGrid>
                <a:gridCol w="1254875">
                  <a:extLst>
                    <a:ext uri="{9D8B030D-6E8A-4147-A177-3AD203B41FA5}">
                      <a16:colId xmlns:a16="http://schemas.microsoft.com/office/drawing/2014/main" val="20000"/>
                    </a:ext>
                  </a:extLst>
                </a:gridCol>
                <a:gridCol w="6234875">
                  <a:extLst>
                    <a:ext uri="{9D8B030D-6E8A-4147-A177-3AD203B41FA5}">
                      <a16:colId xmlns:a16="http://schemas.microsoft.com/office/drawing/2014/main" val="20001"/>
                    </a:ext>
                  </a:extLst>
                </a:gridCol>
              </a:tblGrid>
              <a:tr h="292950">
                <a:tc>
                  <a:txBody>
                    <a:bodyPr/>
                    <a:lstStyle/>
                    <a:p>
                      <a:pPr marL="0" lvl="0" indent="0" algn="ctr" rtl="0">
                        <a:lnSpc>
                          <a:spcPct val="115000"/>
                        </a:lnSpc>
                        <a:spcBef>
                          <a:spcPts val="1200"/>
                        </a:spcBef>
                        <a:spcAft>
                          <a:spcPts val="1200"/>
                        </a:spcAft>
                        <a:buNone/>
                      </a:pPr>
                      <a:r>
                        <a:rPr lang="en" sz="1100" b="1"/>
                        <a:t>Rating</a:t>
                      </a:r>
                      <a:endParaRPr sz="1100" b="1"/>
                    </a:p>
                  </a:txBody>
                  <a:tcPr marL="63500" marR="63500" marT="63500" marB="635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1200"/>
                        </a:spcAft>
                        <a:buNone/>
                      </a:pPr>
                      <a:r>
                        <a:rPr lang="en" sz="1100" b="1" dirty="0"/>
                        <a:t>Rating Summary</a:t>
                      </a:r>
                      <a:endParaRPr sz="1100" b="1" dirty="0"/>
                    </a:p>
                  </a:txBody>
                  <a:tcPr marL="63500" marR="63500" marT="63500" marB="635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92950">
                <a:tc>
                  <a:txBody>
                    <a:bodyPr/>
                    <a:lstStyle/>
                    <a:p>
                      <a:pPr marL="0" lvl="0" indent="0" algn="l" rtl="0">
                        <a:spcBef>
                          <a:spcPts val="0"/>
                        </a:spcBef>
                        <a:spcAft>
                          <a:spcPts val="0"/>
                        </a:spcAft>
                        <a:buNone/>
                      </a:pPr>
                      <a:endParaRPr/>
                    </a:p>
                  </a:txBody>
                  <a:tcPr marL="63500" marR="63500" marT="63500" marB="635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a:t>Meeting All Requirements; No Additional Recommendations</a:t>
                      </a:r>
                      <a:endParaRPr/>
                    </a:p>
                  </a:txBody>
                  <a:tcPr marL="63500" marR="63500" marT="63500" marB="635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92950">
                <a:tc>
                  <a:txBody>
                    <a:bodyPr/>
                    <a:lstStyle/>
                    <a:p>
                      <a:pPr marL="0" lvl="0" indent="0" algn="l" rtl="0">
                        <a:spcBef>
                          <a:spcPts val="0"/>
                        </a:spcBef>
                        <a:spcAft>
                          <a:spcPts val="0"/>
                        </a:spcAft>
                        <a:buNone/>
                      </a:pPr>
                      <a:endParaRPr/>
                    </a:p>
                  </a:txBody>
                  <a:tcPr marL="63500" marR="63500" marT="63500" marB="635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a:t>Meeting All Requirements; Recommendation(s)</a:t>
                      </a:r>
                      <a:endParaRPr/>
                    </a:p>
                  </a:txBody>
                  <a:tcPr marL="63500" marR="63500" marT="63500" marB="635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04625">
                <a:tc>
                  <a:txBody>
                    <a:bodyPr/>
                    <a:lstStyle/>
                    <a:p>
                      <a:pPr marL="0" lvl="0" indent="0" algn="l" rtl="0">
                        <a:spcBef>
                          <a:spcPts val="0"/>
                        </a:spcBef>
                        <a:spcAft>
                          <a:spcPts val="0"/>
                        </a:spcAft>
                        <a:buNone/>
                      </a:pPr>
                      <a:endParaRPr/>
                    </a:p>
                  </a:txBody>
                  <a:tcPr marL="63500" marR="63500" marT="63500" marB="635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a:t>Not Meeting All Requirements; Corrective Action(s)</a:t>
                      </a:r>
                      <a:endParaRPr/>
                    </a:p>
                  </a:txBody>
                  <a:tcPr marL="63500" marR="63500" marT="63500" marB="635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92950">
                <a:tc>
                  <a:txBody>
                    <a:bodyPr/>
                    <a:lstStyle/>
                    <a:p>
                      <a:pPr marL="0" lvl="0" indent="0" algn="l" rtl="0">
                        <a:spcBef>
                          <a:spcPts val="0"/>
                        </a:spcBef>
                        <a:spcAft>
                          <a:spcPts val="0"/>
                        </a:spcAft>
                        <a:buNone/>
                      </a:pPr>
                      <a:endParaRPr/>
                    </a:p>
                  </a:txBody>
                  <a:tcPr marL="63500" marR="63500" marT="63500" marB="635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a:t>Not Meeting All Requirements; Corrective Action(s) and Recommendation(s)</a:t>
                      </a:r>
                      <a:endParaRPr/>
                    </a:p>
                  </a:txBody>
                  <a:tcPr marL="63500" marR="63500" marT="63500" marB="635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92950">
                <a:tc>
                  <a:txBody>
                    <a:bodyPr/>
                    <a:lstStyle/>
                    <a:p>
                      <a:pPr marL="0" lvl="0" indent="0" algn="l" rtl="0">
                        <a:spcBef>
                          <a:spcPts val="0"/>
                        </a:spcBef>
                        <a:spcAft>
                          <a:spcPts val="0"/>
                        </a:spcAft>
                        <a:buNone/>
                      </a:pPr>
                      <a:endParaRPr/>
                    </a:p>
                  </a:txBody>
                  <a:tcPr marL="63500" marR="63500" marT="63500" marB="635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a:t>Additional Evidence Needed</a:t>
                      </a:r>
                      <a:endParaRPr/>
                    </a:p>
                  </a:txBody>
                  <a:tcPr marL="63500" marR="63500" marT="63500" marB="635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92950">
                <a:tc>
                  <a:txBody>
                    <a:bodyPr/>
                    <a:lstStyle/>
                    <a:p>
                      <a:pPr marL="0" lvl="0" indent="0" algn="l" rtl="0">
                        <a:spcBef>
                          <a:spcPts val="0"/>
                        </a:spcBef>
                        <a:spcAft>
                          <a:spcPts val="0"/>
                        </a:spcAft>
                        <a:buNone/>
                      </a:pPr>
                      <a:endParaRPr/>
                    </a:p>
                  </a:txBody>
                  <a:tcPr marL="63500" marR="63500" marT="63500" marB="635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dirty="0"/>
                        <a:t>Not Applicable</a:t>
                      </a:r>
                      <a:endParaRPr dirty="0"/>
                    </a:p>
                  </a:txBody>
                  <a:tcPr marL="63500" marR="63500" marT="63500" marB="63500">
                    <a:lnL w="10575" cap="flat" cmpd="sng">
                      <a:solidFill>
                        <a:srgbClr val="000000"/>
                      </a:solidFill>
                      <a:prstDash val="solid"/>
                      <a:round/>
                      <a:headEnd type="none" w="sm" len="sm"/>
                      <a:tailEnd type="none" w="sm" len="sm"/>
                    </a:lnL>
                    <a:lnR w="10575" cap="flat" cmpd="sng">
                      <a:solidFill>
                        <a:srgbClr val="000000"/>
                      </a:solidFill>
                      <a:prstDash val="solid"/>
                      <a:round/>
                      <a:headEnd type="none" w="sm" len="sm"/>
                      <a:tailEnd type="none" w="sm" len="sm"/>
                    </a:lnR>
                    <a:lnT w="10575" cap="flat" cmpd="sng">
                      <a:solidFill>
                        <a:srgbClr val="000000"/>
                      </a:solidFill>
                      <a:prstDash val="solid"/>
                      <a:round/>
                      <a:headEnd type="none" w="sm" len="sm"/>
                      <a:tailEnd type="none" w="sm" len="sm"/>
                    </a:lnT>
                    <a:lnB w="1057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1531" name="Google Shape;1531;p195" descr="Five blue dots indicating Meeting all requirements and no additional recommendations."/>
          <p:cNvPicPr preferRelativeResize="0"/>
          <p:nvPr/>
        </p:nvPicPr>
        <p:blipFill>
          <a:blip r:embed="rId3">
            <a:alphaModFix/>
          </a:blip>
          <a:stretch>
            <a:fillRect/>
          </a:stretch>
        </p:blipFill>
        <p:spPr>
          <a:xfrm>
            <a:off x="683600" y="2214938"/>
            <a:ext cx="1085850" cy="285750"/>
          </a:xfrm>
          <a:prstGeom prst="rect">
            <a:avLst/>
          </a:prstGeom>
          <a:noFill/>
          <a:ln>
            <a:noFill/>
          </a:ln>
        </p:spPr>
      </p:pic>
      <p:pic>
        <p:nvPicPr>
          <p:cNvPr id="1532" name="Google Shape;1532;p195" descr="Four green dots indicating Meeting all requirements but with  recommendations."/>
          <p:cNvPicPr preferRelativeResize="0"/>
          <p:nvPr/>
        </p:nvPicPr>
        <p:blipFill>
          <a:blip r:embed="rId4">
            <a:alphaModFix/>
          </a:blip>
          <a:stretch>
            <a:fillRect/>
          </a:stretch>
        </p:blipFill>
        <p:spPr>
          <a:xfrm>
            <a:off x="674063" y="2587475"/>
            <a:ext cx="1162050" cy="266700"/>
          </a:xfrm>
          <a:prstGeom prst="rect">
            <a:avLst/>
          </a:prstGeom>
          <a:noFill/>
          <a:ln>
            <a:noFill/>
          </a:ln>
        </p:spPr>
      </p:pic>
      <p:pic>
        <p:nvPicPr>
          <p:cNvPr id="1530" name="Google Shape;1530;p195" descr="Three yellow dots indicating Not Meeting all requirements and corrective actions."/>
          <p:cNvPicPr preferRelativeResize="0"/>
          <p:nvPr/>
        </p:nvPicPr>
        <p:blipFill>
          <a:blip r:embed="rId5">
            <a:alphaModFix/>
          </a:blip>
          <a:stretch>
            <a:fillRect/>
          </a:stretch>
        </p:blipFill>
        <p:spPr>
          <a:xfrm>
            <a:off x="655025" y="2940950"/>
            <a:ext cx="1143000" cy="238125"/>
          </a:xfrm>
          <a:prstGeom prst="rect">
            <a:avLst/>
          </a:prstGeom>
          <a:noFill/>
          <a:ln>
            <a:noFill/>
          </a:ln>
        </p:spPr>
      </p:pic>
      <p:pic>
        <p:nvPicPr>
          <p:cNvPr id="1533" name="Google Shape;1533;p195" descr="Two orange dots indicating Not Meeting all requirements. corrective actions and recommendations."/>
          <p:cNvPicPr preferRelativeResize="0"/>
          <p:nvPr/>
        </p:nvPicPr>
        <p:blipFill>
          <a:blip r:embed="rId6">
            <a:alphaModFix/>
          </a:blip>
          <a:stretch>
            <a:fillRect/>
          </a:stretch>
        </p:blipFill>
        <p:spPr>
          <a:xfrm>
            <a:off x="659788" y="3275375"/>
            <a:ext cx="1133475" cy="247650"/>
          </a:xfrm>
          <a:prstGeom prst="rect">
            <a:avLst/>
          </a:prstGeom>
          <a:noFill/>
          <a:ln>
            <a:noFill/>
          </a:ln>
        </p:spPr>
      </p:pic>
      <p:pic>
        <p:nvPicPr>
          <p:cNvPr id="1534" name="Google Shape;1534;p195" descr="One red dot indicating additional evidence is needed."/>
          <p:cNvPicPr preferRelativeResize="0"/>
          <p:nvPr/>
        </p:nvPicPr>
        <p:blipFill>
          <a:blip r:embed="rId7">
            <a:alphaModFix/>
          </a:blip>
          <a:stretch>
            <a:fillRect/>
          </a:stretch>
        </p:blipFill>
        <p:spPr>
          <a:xfrm>
            <a:off x="674075" y="3619325"/>
            <a:ext cx="1104900" cy="247650"/>
          </a:xfrm>
          <a:prstGeom prst="rect">
            <a:avLst/>
          </a:prstGeom>
          <a:noFill/>
          <a:ln>
            <a:noFill/>
          </a:ln>
        </p:spPr>
      </p:pic>
      <p:pic>
        <p:nvPicPr>
          <p:cNvPr id="1535" name="Google Shape;1535;p195" descr="No filled in dots indicating not applicable."/>
          <p:cNvPicPr preferRelativeResize="0"/>
          <p:nvPr/>
        </p:nvPicPr>
        <p:blipFill>
          <a:blip r:embed="rId8">
            <a:alphaModFix/>
          </a:blip>
          <a:stretch>
            <a:fillRect/>
          </a:stretch>
        </p:blipFill>
        <p:spPr>
          <a:xfrm>
            <a:off x="688363" y="3944225"/>
            <a:ext cx="1076325" cy="247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196"/>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Additional Evidence Submission and Review</a:t>
            </a:r>
            <a:endParaRPr dirty="0"/>
          </a:p>
        </p:txBody>
      </p:sp>
      <p:sp>
        <p:nvSpPr>
          <p:cNvPr id="1541" name="Google Shape;1541;p196"/>
          <p:cNvSpPr txBox="1">
            <a:spLocks noGrp="1"/>
          </p:cNvSpPr>
          <p:nvPr>
            <p:ph type="body" idx="1"/>
          </p:nvPr>
        </p:nvSpPr>
        <p:spPr>
          <a:xfrm>
            <a:off x="311700" y="1152475"/>
            <a:ext cx="81351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1200"/>
              </a:spcAft>
              <a:buSzPts val="1600"/>
              <a:buChar char="●"/>
            </a:pPr>
            <a:r>
              <a:rPr lang="en" dirty="0"/>
              <a:t>The LEA will be able to see the initial monitoring results and will submit additionally requested evidence.</a:t>
            </a:r>
            <a:endParaRPr dirty="0"/>
          </a:p>
          <a:p>
            <a:pPr marL="457200" lvl="0" indent="-330200" algn="l" rtl="0">
              <a:spcBef>
                <a:spcPts val="0"/>
              </a:spcBef>
              <a:spcAft>
                <a:spcPts val="0"/>
              </a:spcAft>
              <a:buSzPts val="1600"/>
              <a:buChar char="●"/>
            </a:pPr>
            <a:r>
              <a:rPr lang="en" dirty="0"/>
              <a:t>Once additional evidence is submitted, the FPSU team will conduct another review of evidence.</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197"/>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Example 2: Student Performance</a:t>
            </a:r>
            <a:endParaRPr/>
          </a:p>
        </p:txBody>
      </p:sp>
      <p:sp>
        <p:nvSpPr>
          <p:cNvPr id="1548" name="Google Shape;1548;p197"/>
          <p:cNvSpPr txBox="1"/>
          <p:nvPr/>
        </p:nvSpPr>
        <p:spPr>
          <a:xfrm>
            <a:off x="321000" y="1238100"/>
            <a:ext cx="3668400" cy="24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100" dirty="0">
                <a:solidFill>
                  <a:schemeClr val="dk1"/>
                </a:solidFill>
                <a:latin typeface="Calibri"/>
                <a:ea typeface="Calibri"/>
                <a:cs typeface="Calibri"/>
                <a:sym typeface="Calibri"/>
              </a:rPr>
              <a:t>This screenshot is from page 11 of the </a:t>
            </a:r>
            <a:r>
              <a:rPr lang="en" sz="2100" u="sng" dirty="0">
                <a:solidFill>
                  <a:schemeClr val="hlink"/>
                </a:solidFill>
                <a:latin typeface="Calibri"/>
                <a:ea typeface="Calibri"/>
                <a:cs typeface="Calibri"/>
                <a:sym typeface="Calibri"/>
                <a:hlinkClick r:id="rId3"/>
              </a:rPr>
              <a:t>PMSA PDF</a:t>
            </a:r>
            <a:r>
              <a:rPr lang="en" sz="2100" dirty="0">
                <a:solidFill>
                  <a:schemeClr val="dk1"/>
                </a:solidFill>
                <a:latin typeface="Calibri"/>
                <a:ea typeface="Calibri"/>
                <a:cs typeface="Calibri"/>
                <a:sym typeface="Calibri"/>
              </a:rPr>
              <a:t>.</a:t>
            </a:r>
            <a:endParaRPr sz="21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100" dirty="0">
                <a:solidFill>
                  <a:schemeClr val="dk1"/>
                </a:solidFill>
                <a:latin typeface="Calibri"/>
                <a:ea typeface="Calibri"/>
                <a:cs typeface="Calibri"/>
                <a:sym typeface="Calibri"/>
              </a:rPr>
              <a:t>Each checkbox is a federal requirement under ESEA.</a:t>
            </a:r>
            <a:endParaRPr sz="2100" dirty="0">
              <a:solidFill>
                <a:schemeClr val="dk1"/>
              </a:solidFill>
              <a:latin typeface="Calibri"/>
              <a:ea typeface="Calibri"/>
              <a:cs typeface="Calibri"/>
              <a:sym typeface="Calibri"/>
            </a:endParaRPr>
          </a:p>
        </p:txBody>
      </p:sp>
      <p:pic>
        <p:nvPicPr>
          <p:cNvPr id="1547" name="Google Shape;1547;p197" descr="Page 11 of the PMSA PDF linked on the slide highlighting the Student Performance requirements."/>
          <p:cNvPicPr preferRelativeResize="0"/>
          <p:nvPr/>
        </p:nvPicPr>
        <p:blipFill>
          <a:blip r:embed="rId4">
            <a:alphaModFix/>
          </a:blip>
          <a:stretch>
            <a:fillRect/>
          </a:stretch>
        </p:blipFill>
        <p:spPr>
          <a:xfrm>
            <a:off x="4191201" y="996175"/>
            <a:ext cx="4164601" cy="315115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198"/>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Example 2: Additional Evidence Submitted</a:t>
            </a:r>
            <a:endParaRPr dirty="0"/>
          </a:p>
        </p:txBody>
      </p:sp>
      <p:sp>
        <p:nvSpPr>
          <p:cNvPr id="1555" name="Google Shape;1555;p198"/>
          <p:cNvSpPr txBox="1"/>
          <p:nvPr/>
        </p:nvSpPr>
        <p:spPr>
          <a:xfrm>
            <a:off x="128700" y="957850"/>
            <a:ext cx="8386200" cy="28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Roboto"/>
                <a:ea typeface="Roboto"/>
                <a:cs typeface="Roboto"/>
                <a:sym typeface="Roboto"/>
              </a:rPr>
              <a:t>In addition to the LEA’s narrative response, the following evidence was submitted.  </a:t>
            </a:r>
            <a:endParaRPr sz="1200" dirty="0">
              <a:solidFill>
                <a:schemeClr val="dk1"/>
              </a:solidFill>
              <a:latin typeface="Roboto"/>
              <a:ea typeface="Roboto"/>
              <a:cs typeface="Roboto"/>
              <a:sym typeface="Roboto"/>
            </a:endParaRPr>
          </a:p>
        </p:txBody>
      </p:sp>
      <p:graphicFrame>
        <p:nvGraphicFramePr>
          <p:cNvPr id="1554" name="Google Shape;1554;p198"/>
          <p:cNvGraphicFramePr/>
          <p:nvPr>
            <p:extLst>
              <p:ext uri="{D42A27DB-BD31-4B8C-83A1-F6EECF244321}">
                <p14:modId xmlns:p14="http://schemas.microsoft.com/office/powerpoint/2010/main" val="1732870672"/>
              </p:ext>
            </p:extLst>
          </p:nvPr>
        </p:nvGraphicFramePr>
        <p:xfrm>
          <a:off x="148013" y="1327025"/>
          <a:ext cx="8683275" cy="3031490"/>
        </p:xfrm>
        <a:graphic>
          <a:graphicData uri="http://schemas.openxmlformats.org/drawingml/2006/table">
            <a:tbl>
              <a:tblPr firstRow="1">
                <a:noFill/>
                <a:tableStyleId>{B754F774-0865-40DC-A56D-C1090D944036}</a:tableStyleId>
              </a:tblPr>
              <a:tblGrid>
                <a:gridCol w="6570125">
                  <a:extLst>
                    <a:ext uri="{9D8B030D-6E8A-4147-A177-3AD203B41FA5}">
                      <a16:colId xmlns:a16="http://schemas.microsoft.com/office/drawing/2014/main" val="20000"/>
                    </a:ext>
                  </a:extLst>
                </a:gridCol>
                <a:gridCol w="2113150">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 sz="1000" b="1" dirty="0">
                          <a:solidFill>
                            <a:schemeClr val="tx1"/>
                          </a:solidFill>
                          <a:latin typeface="Roboto"/>
                          <a:ea typeface="Roboto"/>
                          <a:cs typeface="Roboto"/>
                          <a:sym typeface="Roboto"/>
                        </a:rPr>
                        <a:t>Program Requirement</a:t>
                      </a:r>
                      <a:endParaRPr sz="1000" b="1" dirty="0">
                        <a:solidFill>
                          <a:schemeClr val="tx1"/>
                        </a:solidFill>
                        <a:latin typeface="Roboto"/>
                        <a:ea typeface="Roboto"/>
                        <a:cs typeface="Roboto"/>
                        <a:sym typeface="Roboto"/>
                      </a:endParaRPr>
                    </a:p>
                  </a:txBody>
                  <a:tcPr marL="45720" marR="45720" anchor="ctr"/>
                </a:tc>
                <a:tc>
                  <a:txBody>
                    <a:bodyPr/>
                    <a:lstStyle/>
                    <a:p>
                      <a:pPr marL="0" lvl="0" indent="0" algn="ctr" rtl="0">
                        <a:lnSpc>
                          <a:spcPct val="115000"/>
                        </a:lnSpc>
                        <a:spcBef>
                          <a:spcPts val="0"/>
                        </a:spcBef>
                        <a:spcAft>
                          <a:spcPts val="0"/>
                        </a:spcAft>
                        <a:buClr>
                          <a:schemeClr val="dk1"/>
                        </a:buClr>
                        <a:buSzPts val="1100"/>
                        <a:buFont typeface="Arial"/>
                        <a:buNone/>
                      </a:pPr>
                      <a:r>
                        <a:rPr lang="en" sz="1000" b="1" dirty="0">
                          <a:solidFill>
                            <a:schemeClr val="tx1"/>
                          </a:solidFill>
                          <a:latin typeface="Roboto"/>
                          <a:ea typeface="Roboto"/>
                          <a:cs typeface="Roboto"/>
                          <a:sym typeface="Roboto"/>
                        </a:rPr>
                        <a:t>Initial Evidence Submission: </a:t>
                      </a:r>
                      <a:endParaRPr sz="1000" b="1" dirty="0">
                        <a:solidFill>
                          <a:schemeClr val="tx1"/>
                        </a:solidFill>
                        <a:latin typeface="Roboto"/>
                        <a:ea typeface="Roboto"/>
                        <a:cs typeface="Roboto"/>
                        <a:sym typeface="Roboto"/>
                      </a:endParaRPr>
                    </a:p>
                  </a:txBody>
                  <a:tcPr marL="45720" marR="45720" anchor="ct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000" dirty="0">
                          <a:solidFill>
                            <a:schemeClr val="tx1"/>
                          </a:solidFill>
                          <a:latin typeface="Roboto"/>
                          <a:ea typeface="Roboto"/>
                          <a:cs typeface="Roboto"/>
                          <a:sym typeface="Roboto"/>
                        </a:rPr>
                        <a:t>Families and parents are notified of their students' performance (achievement and growth) on assessments including, but not limited to: READ Act Assessments,  Colorado Measures of Academic Success (CMAS),  ACCESS for English/Multilingual Learners, PSAT and SAT, and any alternative assessments. (SE 9.4) </a:t>
                      </a:r>
                      <a:endParaRPr sz="1000" dirty="0">
                        <a:solidFill>
                          <a:schemeClr val="tx1"/>
                        </a:solidFill>
                        <a:latin typeface="Roboto"/>
                        <a:ea typeface="Roboto"/>
                        <a:cs typeface="Roboto"/>
                        <a:sym typeface="Roboto"/>
                      </a:endParaRPr>
                    </a:p>
                  </a:txBody>
                  <a:tcPr marL="45720" marR="45720" marT="91440" marB="91440"/>
                </a:tc>
                <a:tc>
                  <a:txBody>
                    <a:bodyPr/>
                    <a:lstStyle/>
                    <a:p>
                      <a:pPr marL="0" lvl="0" indent="0" algn="l" rtl="0">
                        <a:lnSpc>
                          <a:spcPct val="115000"/>
                        </a:lnSpc>
                        <a:spcBef>
                          <a:spcPts val="0"/>
                        </a:spcBef>
                        <a:spcAft>
                          <a:spcPts val="0"/>
                        </a:spcAft>
                        <a:buNone/>
                      </a:pPr>
                      <a:r>
                        <a:rPr lang="en" sz="1000">
                          <a:solidFill>
                            <a:schemeClr val="tx1"/>
                          </a:solidFill>
                          <a:latin typeface="Roboto"/>
                          <a:ea typeface="Roboto"/>
                          <a:cs typeface="Roboto"/>
                          <a:sym typeface="Roboto"/>
                        </a:rPr>
                        <a:t>Copy of Student CMAS Report sent to Parent</a:t>
                      </a:r>
                      <a:endParaRPr sz="1000">
                        <a:solidFill>
                          <a:schemeClr val="tx1"/>
                        </a:solidFill>
                        <a:latin typeface="Roboto"/>
                        <a:ea typeface="Roboto"/>
                        <a:cs typeface="Roboto"/>
                        <a:sym typeface="Roboto"/>
                      </a:endParaRPr>
                    </a:p>
                  </a:txBody>
                  <a:tcPr marL="45720" marR="45720" marT="91440" marB="91440"/>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000" dirty="0">
                          <a:solidFill>
                            <a:schemeClr val="tx1"/>
                          </a:solidFill>
                          <a:latin typeface="Roboto"/>
                          <a:ea typeface="Roboto"/>
                          <a:cs typeface="Roboto"/>
                          <a:sym typeface="Roboto"/>
                        </a:rPr>
                        <a:t>The LEA sends clear and concise assessment communication in a format and language that parents and families can access and understand. (SE 9.4, SE 9.6, SE 9.7) </a:t>
                      </a:r>
                      <a:endParaRPr sz="1000" dirty="0">
                        <a:solidFill>
                          <a:schemeClr val="tx1"/>
                        </a:solidFill>
                        <a:latin typeface="Roboto"/>
                        <a:ea typeface="Roboto"/>
                        <a:cs typeface="Roboto"/>
                        <a:sym typeface="Roboto"/>
                      </a:endParaRPr>
                    </a:p>
                  </a:txBody>
                  <a:tcPr marL="45720" marR="45720" marT="91440" marB="91440"/>
                </a:tc>
                <a:tc>
                  <a:txBody>
                    <a:bodyPr/>
                    <a:lstStyle/>
                    <a:p>
                      <a:pPr marL="0" lvl="0" indent="0" algn="l" rtl="0">
                        <a:spcBef>
                          <a:spcPts val="0"/>
                        </a:spcBef>
                        <a:spcAft>
                          <a:spcPts val="0"/>
                        </a:spcAft>
                        <a:buNone/>
                      </a:pPr>
                      <a:r>
                        <a:rPr lang="en" sz="1000">
                          <a:solidFill>
                            <a:schemeClr val="tx1"/>
                          </a:solidFill>
                          <a:latin typeface="Roboto"/>
                          <a:ea typeface="Roboto"/>
                          <a:cs typeface="Roboto"/>
                          <a:sym typeface="Roboto"/>
                        </a:rPr>
                        <a:t>Sample Parent Reports; Link to LEA’s Assessment website</a:t>
                      </a:r>
                      <a:endParaRPr sz="1000">
                        <a:solidFill>
                          <a:schemeClr val="tx1"/>
                        </a:solidFill>
                        <a:latin typeface="Roboto"/>
                        <a:ea typeface="Roboto"/>
                        <a:cs typeface="Roboto"/>
                        <a:sym typeface="Roboto"/>
                      </a:endParaRPr>
                    </a:p>
                  </a:txBody>
                  <a:tcPr marL="45720" marR="45720" marT="91440" marB="91440"/>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000" dirty="0">
                          <a:solidFill>
                            <a:schemeClr val="tx1"/>
                          </a:solidFill>
                          <a:latin typeface="Roboto"/>
                          <a:ea typeface="Roboto"/>
                          <a:cs typeface="Roboto"/>
                          <a:sym typeface="Roboto"/>
                        </a:rPr>
                        <a:t>The LEA has written plans, procedures, or policies for parents to request assessment information, including opt-out procedures. (SE 9.6)</a:t>
                      </a:r>
                      <a:endParaRPr sz="1000" dirty="0">
                        <a:solidFill>
                          <a:schemeClr val="tx1"/>
                        </a:solidFill>
                        <a:latin typeface="Roboto"/>
                        <a:ea typeface="Roboto"/>
                        <a:cs typeface="Roboto"/>
                        <a:sym typeface="Roboto"/>
                      </a:endParaRPr>
                    </a:p>
                  </a:txBody>
                  <a:tcPr marL="45720" marR="45720" marT="91440" marB="91440"/>
                </a:tc>
                <a:tc>
                  <a:txBody>
                    <a:bodyPr/>
                    <a:lstStyle/>
                    <a:p>
                      <a:pPr marL="0" lvl="0" indent="0" algn="l" rtl="0">
                        <a:spcBef>
                          <a:spcPts val="0"/>
                        </a:spcBef>
                        <a:spcAft>
                          <a:spcPts val="0"/>
                        </a:spcAft>
                        <a:buNone/>
                      </a:pPr>
                      <a:r>
                        <a:rPr lang="en" sz="1000">
                          <a:solidFill>
                            <a:schemeClr val="tx1"/>
                          </a:solidFill>
                          <a:latin typeface="Roboto"/>
                          <a:ea typeface="Roboto"/>
                          <a:cs typeface="Roboto"/>
                          <a:sym typeface="Roboto"/>
                        </a:rPr>
                        <a:t>*</a:t>
                      </a:r>
                      <a:endParaRPr sz="1000">
                        <a:solidFill>
                          <a:schemeClr val="tx1"/>
                        </a:solidFill>
                        <a:latin typeface="Roboto"/>
                        <a:ea typeface="Roboto"/>
                        <a:cs typeface="Roboto"/>
                        <a:sym typeface="Roboto"/>
                      </a:endParaRPr>
                    </a:p>
                  </a:txBody>
                  <a:tcPr marL="45720" marR="45720" marT="91440" marB="91440"/>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000">
                          <a:solidFill>
                            <a:schemeClr val="tx1"/>
                          </a:solidFill>
                          <a:latin typeface="Roboto"/>
                          <a:ea typeface="Roboto"/>
                          <a:cs typeface="Roboto"/>
                          <a:sym typeface="Roboto"/>
                        </a:rPr>
                        <a:t>The LEA has a FERPA policy and a process to ensure students and families are notified annually of their rights under FERPA. (ID 9.10) </a:t>
                      </a:r>
                      <a:endParaRPr sz="1000">
                        <a:solidFill>
                          <a:schemeClr val="tx1"/>
                        </a:solidFill>
                        <a:latin typeface="Roboto"/>
                        <a:ea typeface="Roboto"/>
                        <a:cs typeface="Roboto"/>
                        <a:sym typeface="Roboto"/>
                      </a:endParaRPr>
                    </a:p>
                  </a:txBody>
                  <a:tcPr marL="45720" marR="45720" marT="91440" marB="91440"/>
                </a:tc>
                <a:tc>
                  <a:txBody>
                    <a:bodyPr/>
                    <a:lstStyle/>
                    <a:p>
                      <a:pPr marL="0" lvl="0" indent="0" algn="l" rtl="0">
                        <a:lnSpc>
                          <a:spcPct val="115000"/>
                        </a:lnSpc>
                        <a:spcBef>
                          <a:spcPts val="0"/>
                        </a:spcBef>
                        <a:spcAft>
                          <a:spcPts val="0"/>
                        </a:spcAft>
                        <a:buNone/>
                      </a:pPr>
                      <a:r>
                        <a:rPr lang="en" sz="1000">
                          <a:solidFill>
                            <a:schemeClr val="tx1"/>
                          </a:solidFill>
                          <a:latin typeface="Roboto"/>
                          <a:ea typeface="Roboto"/>
                          <a:cs typeface="Roboto"/>
                          <a:sym typeface="Roboto"/>
                        </a:rPr>
                        <a:t>Link to Board Policies; Sample parent notification</a:t>
                      </a:r>
                      <a:endParaRPr sz="1000">
                        <a:solidFill>
                          <a:schemeClr val="tx1"/>
                        </a:solidFill>
                        <a:latin typeface="Roboto"/>
                        <a:ea typeface="Roboto"/>
                        <a:cs typeface="Roboto"/>
                        <a:sym typeface="Roboto"/>
                      </a:endParaRPr>
                    </a:p>
                  </a:txBody>
                  <a:tcPr marL="45720" marR="45720" marT="91440" marB="91440"/>
                </a:tc>
                <a:extLst>
                  <a:ext uri="{0D108BD9-81ED-4DB2-BD59-A6C34878D82A}">
                    <a16:rowId xmlns:a16="http://schemas.microsoft.com/office/drawing/2014/main" val="10004"/>
                  </a:ext>
                </a:extLst>
              </a:tr>
              <a:tr h="235909">
                <a:tc>
                  <a:txBody>
                    <a:bodyPr/>
                    <a:lstStyle/>
                    <a:p>
                      <a:pPr marL="0" lvl="0" indent="0" algn="l" rtl="0">
                        <a:spcBef>
                          <a:spcPts val="0"/>
                        </a:spcBef>
                        <a:spcAft>
                          <a:spcPts val="0"/>
                        </a:spcAft>
                        <a:buNone/>
                      </a:pPr>
                      <a:r>
                        <a:rPr lang="en" sz="1000" dirty="0">
                          <a:solidFill>
                            <a:schemeClr val="tx1"/>
                          </a:solidFill>
                          <a:latin typeface="Roboto"/>
                          <a:ea typeface="Roboto"/>
                          <a:cs typeface="Roboto"/>
                          <a:sym typeface="Roboto"/>
                        </a:rPr>
                        <a:t>The LEA has a PPRA policy and a process in place to ensure that students and families are aware of their rights under PPRA, including a process for parents to request to view third-party surveys or supplemental materials used for research. (ID 9.11) </a:t>
                      </a:r>
                      <a:endParaRPr sz="1000" dirty="0">
                        <a:solidFill>
                          <a:schemeClr val="tx1"/>
                        </a:solidFill>
                        <a:latin typeface="Roboto"/>
                        <a:ea typeface="Roboto"/>
                        <a:cs typeface="Roboto"/>
                        <a:sym typeface="Roboto"/>
                      </a:endParaRPr>
                    </a:p>
                  </a:txBody>
                  <a:tcPr marL="45720" marR="45720" marT="91440" marB="91440"/>
                </a:tc>
                <a:tc>
                  <a:txBody>
                    <a:bodyPr/>
                    <a:lstStyle/>
                    <a:p>
                      <a:pPr marL="0" lvl="0" indent="0" algn="l" rtl="0">
                        <a:lnSpc>
                          <a:spcPct val="115000"/>
                        </a:lnSpc>
                        <a:spcBef>
                          <a:spcPts val="0"/>
                        </a:spcBef>
                        <a:spcAft>
                          <a:spcPts val="0"/>
                        </a:spcAft>
                        <a:buNone/>
                      </a:pPr>
                      <a:r>
                        <a:rPr lang="en" sz="1000" dirty="0">
                          <a:solidFill>
                            <a:schemeClr val="tx1"/>
                          </a:solidFill>
                          <a:latin typeface="Roboto"/>
                          <a:ea typeface="Roboto"/>
                          <a:cs typeface="Roboto"/>
                          <a:sym typeface="Roboto"/>
                        </a:rPr>
                        <a:t>Link to Board Policies; Sample parent notification</a:t>
                      </a:r>
                      <a:endParaRPr sz="1000" dirty="0">
                        <a:solidFill>
                          <a:schemeClr val="tx1"/>
                        </a:solidFill>
                        <a:latin typeface="Roboto"/>
                        <a:ea typeface="Roboto"/>
                        <a:cs typeface="Roboto"/>
                        <a:sym typeface="Roboto"/>
                      </a:endParaRPr>
                    </a:p>
                  </a:txBody>
                  <a:tcPr marL="45720" marR="45720" marT="91440" marB="91440"/>
                </a:tc>
                <a:extLst>
                  <a:ext uri="{0D108BD9-81ED-4DB2-BD59-A6C34878D82A}">
                    <a16:rowId xmlns:a16="http://schemas.microsoft.com/office/drawing/2014/main" val="10005"/>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199"/>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Action Planning and Implementation</a:t>
            </a:r>
            <a:endParaRPr/>
          </a:p>
        </p:txBody>
      </p:sp>
      <p:sp>
        <p:nvSpPr>
          <p:cNvPr id="1561" name="Google Shape;1561;p199"/>
          <p:cNvSpPr txBox="1">
            <a:spLocks noGrp="1"/>
          </p:cNvSpPr>
          <p:nvPr>
            <p:ph type="body" idx="1"/>
          </p:nvPr>
        </p:nvSpPr>
        <p:spPr>
          <a:xfrm>
            <a:off x="311700" y="1152475"/>
            <a:ext cx="81351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When a corrective action is required, CDE will partner with the LEA to design an action plan that is reasonable for the LEA to implement within an agreed upon timeline.</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200"/>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Final Monitoring Results</a:t>
            </a:r>
            <a:endParaRPr/>
          </a:p>
        </p:txBody>
      </p:sp>
      <p:sp>
        <p:nvSpPr>
          <p:cNvPr id="1567" name="Google Shape;1567;p200"/>
          <p:cNvSpPr txBox="1">
            <a:spLocks noGrp="1"/>
          </p:cNvSpPr>
          <p:nvPr>
            <p:ph type="body" idx="1"/>
          </p:nvPr>
        </p:nvSpPr>
        <p:spPr>
          <a:xfrm>
            <a:off x="311700" y="1152475"/>
            <a:ext cx="81351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Once all corrective actions have been resolved, the monitoring instrument will be updated to reflect final monitoring results. These results will be shared with the LEA through GAINS.</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201"/>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What’s Next</a:t>
            </a:r>
            <a:endParaRPr/>
          </a:p>
          <a:p>
            <a:pPr marL="0" lvl="0" indent="0" algn="ctr"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202"/>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3000"/>
              <a:t>Gather Evidence</a:t>
            </a:r>
            <a:endParaRPr sz="3000"/>
          </a:p>
        </p:txBody>
      </p:sp>
      <p:sp>
        <p:nvSpPr>
          <p:cNvPr id="1578" name="Google Shape;1578;p202"/>
          <p:cNvSpPr txBox="1">
            <a:spLocks noGrp="1"/>
          </p:cNvSpPr>
          <p:nvPr>
            <p:ph type="body" idx="1"/>
          </p:nvPr>
        </p:nvSpPr>
        <p:spPr>
          <a:xfrm>
            <a:off x="311700" y="1152475"/>
            <a:ext cx="81351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1200"/>
              </a:spcAft>
              <a:buSzPts val="1600"/>
              <a:buChar char="●"/>
            </a:pPr>
            <a:r>
              <a:rPr lang="en" dirty="0"/>
              <a:t>The 2025-2026 PMSA within GAINS is not yet live; however, the </a:t>
            </a:r>
            <a:r>
              <a:rPr lang="en" u="sng" dirty="0">
                <a:solidFill>
                  <a:schemeClr val="hlink"/>
                </a:solidFill>
                <a:hlinkClick r:id="rId3"/>
              </a:rPr>
              <a:t>PDF version of the PMSA</a:t>
            </a:r>
            <a:r>
              <a:rPr lang="en" dirty="0"/>
              <a:t> is available now on the FPSU Monitoring Webpage.</a:t>
            </a:r>
            <a:endParaRPr dirty="0"/>
          </a:p>
          <a:p>
            <a:pPr marL="457200" lvl="0" indent="-330200" algn="l" rtl="0">
              <a:spcBef>
                <a:spcPts val="0"/>
              </a:spcBef>
              <a:spcAft>
                <a:spcPts val="0"/>
              </a:spcAft>
              <a:buSzPts val="1600"/>
              <a:buChar char="●"/>
            </a:pPr>
            <a:r>
              <a:rPr lang="en" dirty="0"/>
              <a:t>Using the PMSA PDF, LEAs can begin to gather evidence for monitoring now, including</a:t>
            </a:r>
            <a:endParaRPr dirty="0"/>
          </a:p>
          <a:p>
            <a:pPr marL="914400" lvl="1" indent="-317500" algn="l" rtl="0">
              <a:spcBef>
                <a:spcPts val="0"/>
              </a:spcBef>
              <a:spcAft>
                <a:spcPts val="0"/>
              </a:spcAft>
              <a:buSzPts val="1400"/>
              <a:buChar char="○"/>
            </a:pPr>
            <a:r>
              <a:rPr lang="en" dirty="0"/>
              <a:t>Documents</a:t>
            </a:r>
            <a:endParaRPr dirty="0"/>
          </a:p>
          <a:p>
            <a:pPr marL="914400" lvl="1" indent="-317500" algn="l" rtl="0">
              <a:spcBef>
                <a:spcPts val="0"/>
              </a:spcBef>
              <a:spcAft>
                <a:spcPts val="0"/>
              </a:spcAft>
              <a:buSzPts val="1400"/>
              <a:buChar char="○"/>
            </a:pPr>
            <a:r>
              <a:rPr lang="en" dirty="0"/>
              <a:t>Links</a:t>
            </a:r>
            <a:endParaRPr dirty="0"/>
          </a:p>
          <a:p>
            <a:pPr marL="914400" lvl="1" indent="-317500" algn="l" rtl="0">
              <a:spcBef>
                <a:spcPts val="0"/>
              </a:spcBef>
              <a:spcAft>
                <a:spcPts val="0"/>
              </a:spcAft>
              <a:buSzPts val="1400"/>
              <a:buChar char="○"/>
            </a:pPr>
            <a:r>
              <a:rPr lang="en" dirty="0"/>
              <a:t>Narrative information</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176"/>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t" anchorCtr="0">
            <a:normAutofit/>
          </a:bodyPr>
          <a:lstStyle/>
          <a:p>
            <a:pPr marL="0" marR="0" lvl="0" indent="0" algn="ctr" rtl="0">
              <a:lnSpc>
                <a:spcPct val="100000"/>
              </a:lnSpc>
              <a:spcBef>
                <a:spcPts val="0"/>
              </a:spcBef>
              <a:spcAft>
                <a:spcPts val="0"/>
              </a:spcAft>
              <a:buClr>
                <a:schemeClr val="dk1"/>
              </a:buClr>
              <a:buSzPts val="2800"/>
              <a:buFont typeface="Arial"/>
              <a:buNone/>
            </a:pPr>
            <a:r>
              <a:rPr lang="en"/>
              <a:t>Updates and Reminders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3" name="Google Shape;1583;p203"/>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LEA Shareouts Poll</a:t>
            </a:r>
            <a:endParaRPr/>
          </a:p>
        </p:txBody>
      </p:sp>
      <p:sp>
        <p:nvSpPr>
          <p:cNvPr id="1584" name="Google Shape;1584;p203"/>
          <p:cNvSpPr txBox="1">
            <a:spLocks noGrp="1"/>
          </p:cNvSpPr>
          <p:nvPr>
            <p:ph type="body" idx="1"/>
          </p:nvPr>
        </p:nvSpPr>
        <p:spPr>
          <a:xfrm>
            <a:off x="311700" y="953474"/>
            <a:ext cx="8135100" cy="3365307"/>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dirty="0"/>
              <a:t>Educator Qualifications</a:t>
            </a:r>
            <a:endParaRPr sz="1300" dirty="0"/>
          </a:p>
          <a:p>
            <a:pPr marL="914400" lvl="1" indent="-311150" algn="l" rtl="0">
              <a:spcBef>
                <a:spcPts val="0"/>
              </a:spcBef>
              <a:spcAft>
                <a:spcPts val="1200"/>
              </a:spcAft>
              <a:buSzPts val="1300"/>
              <a:buChar char="○"/>
            </a:pPr>
            <a:r>
              <a:rPr lang="en" sz="1300" dirty="0"/>
              <a:t>How does the LEA provide timely notice to parents when a student has been taught for 4 or more consecutive weeks by a teacher who does not meet applicable State certification or licensure requirements at the grade level and subject area in which the teacher has been assigned?</a:t>
            </a:r>
            <a:endParaRPr dirty="0"/>
          </a:p>
          <a:p>
            <a:pPr marL="0" lvl="0" indent="0" algn="ctr" rtl="0">
              <a:spcBef>
                <a:spcPts val="0"/>
              </a:spcBef>
              <a:spcAft>
                <a:spcPts val="0"/>
              </a:spcAft>
              <a:buNone/>
            </a:pPr>
            <a:r>
              <a:rPr lang="en" dirty="0"/>
              <a:t>What evidence would demonstrate compliance for the above requirement?</a:t>
            </a:r>
            <a:endParaRPr dirty="0"/>
          </a:p>
          <a:p>
            <a:pPr marL="0" lvl="0" indent="0" algn="ctr" rtl="0">
              <a:spcBef>
                <a:spcPts val="0"/>
              </a:spcBef>
              <a:spcAft>
                <a:spcPts val="0"/>
              </a:spcAft>
              <a:buNone/>
            </a:pPr>
            <a:r>
              <a:rPr lang="en" dirty="0"/>
              <a:t>(multiple choice)</a:t>
            </a:r>
            <a:endParaRPr dirty="0"/>
          </a:p>
          <a:p>
            <a:pPr marL="457200" lvl="0" indent="-330200" algn="ctr" rtl="0">
              <a:spcBef>
                <a:spcPts val="0"/>
              </a:spcBef>
              <a:spcAft>
                <a:spcPts val="0"/>
              </a:spcAft>
              <a:buSzPts val="1600"/>
              <a:buAutoNum type="arabicPeriod"/>
            </a:pPr>
            <a:r>
              <a:rPr lang="en" dirty="0"/>
              <a:t>District Policy</a:t>
            </a:r>
            <a:endParaRPr dirty="0"/>
          </a:p>
          <a:p>
            <a:pPr marL="457200" lvl="0" indent="-330200" algn="ctr" rtl="0">
              <a:spcBef>
                <a:spcPts val="0"/>
              </a:spcBef>
              <a:spcAft>
                <a:spcPts val="0"/>
              </a:spcAft>
              <a:buSzPts val="1600"/>
              <a:buAutoNum type="arabicPeriod"/>
            </a:pPr>
            <a:r>
              <a:rPr lang="en" dirty="0"/>
              <a:t>District Procedures</a:t>
            </a:r>
            <a:endParaRPr dirty="0"/>
          </a:p>
          <a:p>
            <a:pPr marL="457200" lvl="0" indent="-330200" algn="ctr" rtl="0">
              <a:spcBef>
                <a:spcPts val="0"/>
              </a:spcBef>
              <a:spcAft>
                <a:spcPts val="0"/>
              </a:spcAft>
              <a:buSzPts val="1600"/>
              <a:buAutoNum type="arabicPeriod"/>
            </a:pPr>
            <a:r>
              <a:rPr lang="en" dirty="0"/>
              <a:t>Sample Letter sent to Parents</a:t>
            </a:r>
            <a:endParaRPr dirty="0"/>
          </a:p>
          <a:p>
            <a:pPr marL="457200" lvl="0" indent="-330200" algn="ctr" rtl="0">
              <a:spcBef>
                <a:spcPts val="0"/>
              </a:spcBef>
              <a:spcAft>
                <a:spcPts val="0"/>
              </a:spcAft>
              <a:buSzPts val="1600"/>
              <a:buAutoNum type="arabicPeriod"/>
            </a:pPr>
            <a:r>
              <a:rPr lang="en" dirty="0"/>
              <a:t>Letter Template for District</a:t>
            </a:r>
            <a:endParaRPr dirty="0"/>
          </a:p>
          <a:p>
            <a:pPr marL="457200" lvl="0" indent="-330200" algn="ctr" rtl="0">
              <a:spcBef>
                <a:spcPts val="0"/>
              </a:spcBef>
              <a:spcAft>
                <a:spcPts val="0"/>
              </a:spcAft>
              <a:buSzPts val="1600"/>
              <a:buAutoNum type="arabicPeriod"/>
            </a:pPr>
            <a:r>
              <a:rPr lang="en" dirty="0"/>
              <a:t>Any or all of the above</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204"/>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LEA Shareouts</a:t>
            </a:r>
            <a:endParaRPr dirty="0"/>
          </a:p>
        </p:txBody>
      </p:sp>
      <p:sp>
        <p:nvSpPr>
          <p:cNvPr id="1590" name="Google Shape;1590;p204"/>
          <p:cNvSpPr txBox="1">
            <a:spLocks noGrp="1"/>
          </p:cNvSpPr>
          <p:nvPr>
            <p:ph type="body" idx="1"/>
          </p:nvPr>
        </p:nvSpPr>
        <p:spPr>
          <a:xfrm>
            <a:off x="282150" y="997375"/>
            <a:ext cx="8135100" cy="30348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dirty="0"/>
              <a:t>Turn on microphone or type in the chat…</a:t>
            </a:r>
            <a:endParaRPr dirty="0"/>
          </a:p>
          <a:p>
            <a:pPr marL="0" lvl="0" indent="0" algn="l" rtl="0">
              <a:spcBef>
                <a:spcPts val="0"/>
              </a:spcBef>
              <a:spcAft>
                <a:spcPts val="1200"/>
              </a:spcAft>
              <a:buNone/>
            </a:pPr>
            <a:r>
              <a:rPr lang="en" dirty="0"/>
              <a:t>What is some documentation you could start collecting now to make the PMSA submission simpler later?</a:t>
            </a:r>
            <a:endParaRPr dirty="0"/>
          </a:p>
          <a:p>
            <a:pPr marL="0" lvl="0" indent="0" algn="l" rtl="0">
              <a:spcBef>
                <a:spcPts val="0"/>
              </a:spcBef>
              <a:spcAft>
                <a:spcPts val="0"/>
              </a:spcAft>
              <a:buNone/>
            </a:pPr>
            <a:r>
              <a:rPr lang="en" dirty="0"/>
              <a:t>Consider the following questions:</a:t>
            </a:r>
            <a:endParaRPr dirty="0"/>
          </a:p>
          <a:p>
            <a:pPr marL="457200" lvl="0" indent="-330200" algn="l" rtl="0">
              <a:spcBef>
                <a:spcPts val="0"/>
              </a:spcBef>
              <a:spcAft>
                <a:spcPts val="0"/>
              </a:spcAft>
              <a:buSzPts val="1600"/>
              <a:buChar char="●"/>
            </a:pPr>
            <a:r>
              <a:rPr lang="en" dirty="0"/>
              <a:t>Stakeholder Engagement: Annual Meeting</a:t>
            </a:r>
            <a:endParaRPr dirty="0"/>
          </a:p>
          <a:p>
            <a:pPr marL="914400" lvl="1" indent="-311150" algn="l" rtl="0">
              <a:spcBef>
                <a:spcPts val="0"/>
              </a:spcBef>
              <a:spcAft>
                <a:spcPts val="0"/>
              </a:spcAft>
              <a:buSzPts val="1300"/>
              <a:buChar char="○"/>
            </a:pPr>
            <a:r>
              <a:rPr lang="en" sz="1300" dirty="0"/>
              <a:t>How are parents invited to or notified of the Title I annual meeting?</a:t>
            </a:r>
            <a:endParaRPr sz="1300" dirty="0"/>
          </a:p>
          <a:p>
            <a:pPr marL="914400" lvl="1" indent="-311150" algn="l" rtl="0">
              <a:spcBef>
                <a:spcPts val="0"/>
              </a:spcBef>
              <a:spcAft>
                <a:spcPts val="0"/>
              </a:spcAft>
              <a:buSzPts val="1300"/>
              <a:buChar char="○"/>
            </a:pPr>
            <a:r>
              <a:rPr lang="en" sz="1300" dirty="0"/>
              <a:t>What information is presented at the Title I annual meeting?</a:t>
            </a:r>
            <a:endParaRPr sz="1300" dirty="0"/>
          </a:p>
          <a:p>
            <a:pPr marL="914400" lvl="1" indent="-311150" algn="l" rtl="0">
              <a:spcBef>
                <a:spcPts val="0"/>
              </a:spcBef>
              <a:spcAft>
                <a:spcPts val="0"/>
              </a:spcAft>
              <a:buSzPts val="1300"/>
              <a:buChar char="○"/>
            </a:pPr>
            <a:r>
              <a:rPr lang="en" sz="1300" dirty="0"/>
              <a:t>How are parents and families provided opportunities to give feedback on LEA ESEA fund plans?</a:t>
            </a:r>
            <a:endParaRPr sz="13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205"/>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“Pro Tips” </a:t>
            </a:r>
            <a:endParaRPr dirty="0"/>
          </a:p>
        </p:txBody>
      </p:sp>
      <p:sp>
        <p:nvSpPr>
          <p:cNvPr id="1596" name="Google Shape;1596;p205"/>
          <p:cNvSpPr txBox="1">
            <a:spLocks noGrp="1"/>
          </p:cNvSpPr>
          <p:nvPr>
            <p:ph type="body" idx="1"/>
          </p:nvPr>
        </p:nvSpPr>
        <p:spPr>
          <a:xfrm>
            <a:off x="311700" y="1152475"/>
            <a:ext cx="81351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AutoNum type="arabicPeriod"/>
            </a:pPr>
            <a:r>
              <a:rPr lang="en" dirty="0"/>
              <a:t>Ensure your board policies are publicly available. </a:t>
            </a:r>
            <a:endParaRPr dirty="0"/>
          </a:p>
          <a:p>
            <a:pPr marL="457200" lvl="0" indent="-330200" algn="l" rtl="0">
              <a:spcBef>
                <a:spcPts val="0"/>
              </a:spcBef>
              <a:spcAft>
                <a:spcPts val="0"/>
              </a:spcAft>
              <a:buSzPts val="1600"/>
              <a:buAutoNum type="arabicPeriod"/>
            </a:pPr>
            <a:r>
              <a:rPr lang="en" dirty="0"/>
              <a:t>If you use a policy for evidence, also upload evidence of implementation of that policy. Please note that some policies may address multiple requirements.</a:t>
            </a:r>
            <a:endParaRPr dirty="0"/>
          </a:p>
          <a:p>
            <a:pPr marL="457200" lvl="0" indent="-330200" algn="l" rtl="0">
              <a:spcBef>
                <a:spcPts val="0"/>
              </a:spcBef>
              <a:spcAft>
                <a:spcPts val="0"/>
              </a:spcAft>
              <a:buSzPts val="1600"/>
              <a:buAutoNum type="arabicPeriod"/>
            </a:pPr>
            <a:r>
              <a:rPr lang="en" dirty="0"/>
              <a:t>Please ensure access to files and folders. We have encountered a few situations of being unable to access Google drives and docs.</a:t>
            </a:r>
            <a:endParaRPr dirty="0"/>
          </a:p>
          <a:p>
            <a:pPr marL="457200" lvl="0" indent="-330200" algn="l" rtl="0">
              <a:spcBef>
                <a:spcPts val="0"/>
              </a:spcBef>
              <a:spcAft>
                <a:spcPts val="0"/>
              </a:spcAft>
              <a:buSzPts val="1600"/>
              <a:buAutoNum type="arabicPeriod"/>
            </a:pPr>
            <a:r>
              <a:rPr lang="en" dirty="0"/>
              <a:t>Evidence with Personally Identifiable Information (PII) can be submitted through Syncplicity (not GAINS).</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206"/>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Questions?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8" name="Google Shape;1608;p207"/>
          <p:cNvSpPr txBox="1">
            <a:spLocks noGrp="1"/>
          </p:cNvSpPr>
          <p:nvPr>
            <p:ph type="title"/>
          </p:nvPr>
        </p:nvSpPr>
        <p:spPr>
          <a:xfrm>
            <a:off x="311700" y="235725"/>
            <a:ext cx="8424000" cy="6105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100"/>
              <a:buFont typeface="Arial"/>
              <a:buNone/>
            </a:pPr>
            <a:r>
              <a:rPr lang="en" sz="3000"/>
              <a:t>CDE Program Monitoring Team Contacts</a:t>
            </a:r>
            <a:endParaRPr sz="3000"/>
          </a:p>
        </p:txBody>
      </p:sp>
      <p:sp>
        <p:nvSpPr>
          <p:cNvPr id="1607" name="Google Shape;1607;p207"/>
          <p:cNvSpPr txBox="1">
            <a:spLocks noGrp="1"/>
          </p:cNvSpPr>
          <p:nvPr>
            <p:ph type="body" idx="1"/>
          </p:nvPr>
        </p:nvSpPr>
        <p:spPr>
          <a:xfrm>
            <a:off x="311700" y="1152475"/>
            <a:ext cx="8135100" cy="30348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333333"/>
              </a:buClr>
              <a:buSzPts val="1085"/>
              <a:buNone/>
            </a:pPr>
            <a:r>
              <a:rPr lang="en" sz="1350" b="1" dirty="0">
                <a:solidFill>
                  <a:srgbClr val="333333"/>
                </a:solidFill>
              </a:rPr>
              <a:t>Tammy Giessinger</a:t>
            </a:r>
            <a:endParaRPr sz="1350" dirty="0">
              <a:solidFill>
                <a:srgbClr val="333333"/>
              </a:solidFill>
            </a:endParaRPr>
          </a:p>
          <a:p>
            <a:pPr marL="0" lvl="0" indent="0" algn="l" rtl="0">
              <a:lnSpc>
                <a:spcPct val="100000"/>
              </a:lnSpc>
              <a:spcBef>
                <a:spcPts val="0"/>
              </a:spcBef>
              <a:spcAft>
                <a:spcPts val="0"/>
              </a:spcAft>
              <a:buClr>
                <a:srgbClr val="333333"/>
              </a:buClr>
              <a:buSzPts val="1085"/>
              <a:buNone/>
            </a:pPr>
            <a:r>
              <a:rPr lang="en" sz="1350" dirty="0">
                <a:solidFill>
                  <a:srgbClr val="333333"/>
                </a:solidFill>
              </a:rPr>
              <a:t>720-827-5291 (c)</a:t>
            </a:r>
            <a:endParaRPr sz="1350" dirty="0"/>
          </a:p>
          <a:p>
            <a:pPr marL="0" lvl="0" indent="0" algn="l" rtl="0">
              <a:lnSpc>
                <a:spcPct val="100000"/>
              </a:lnSpc>
              <a:spcBef>
                <a:spcPts val="0"/>
              </a:spcBef>
              <a:spcAft>
                <a:spcPts val="1200"/>
              </a:spcAft>
              <a:buClr>
                <a:schemeClr val="hlink"/>
              </a:buClr>
              <a:buSzPts val="1085"/>
              <a:buNone/>
            </a:pPr>
            <a:r>
              <a:rPr lang="en" sz="1350" u="sng" dirty="0">
                <a:solidFill>
                  <a:schemeClr val="hlink"/>
                </a:solidFill>
                <a:hlinkClick r:id="rId3"/>
              </a:rPr>
              <a:t>giessinger_t@cde.state.co.us</a:t>
            </a:r>
            <a:endParaRPr sz="1350" b="1" dirty="0">
              <a:solidFill>
                <a:srgbClr val="333333"/>
              </a:solidFill>
            </a:endParaRPr>
          </a:p>
          <a:p>
            <a:pPr marL="0" lvl="0" indent="0" algn="l" rtl="0">
              <a:lnSpc>
                <a:spcPct val="100000"/>
              </a:lnSpc>
              <a:spcBef>
                <a:spcPts val="0"/>
              </a:spcBef>
              <a:spcAft>
                <a:spcPts val="0"/>
              </a:spcAft>
              <a:buClr>
                <a:schemeClr val="dk1"/>
              </a:buClr>
              <a:buSzPts val="698"/>
              <a:buFont typeface="Calibri"/>
              <a:buNone/>
            </a:pPr>
            <a:r>
              <a:rPr lang="en" sz="1350" b="1" dirty="0">
                <a:solidFill>
                  <a:srgbClr val="333333"/>
                </a:solidFill>
              </a:rPr>
              <a:t>Kristin Crumley</a:t>
            </a:r>
            <a:endParaRPr sz="1350" dirty="0">
              <a:solidFill>
                <a:srgbClr val="333333"/>
              </a:solidFill>
            </a:endParaRPr>
          </a:p>
          <a:p>
            <a:pPr marL="0" lvl="0" indent="0" algn="l" rtl="0">
              <a:lnSpc>
                <a:spcPct val="100000"/>
              </a:lnSpc>
              <a:spcBef>
                <a:spcPts val="0"/>
              </a:spcBef>
              <a:spcAft>
                <a:spcPts val="0"/>
              </a:spcAft>
              <a:buClr>
                <a:schemeClr val="dk1"/>
              </a:buClr>
              <a:buSzPts val="698"/>
              <a:buFont typeface="Calibri"/>
              <a:buNone/>
            </a:pPr>
            <a:r>
              <a:rPr lang="en" sz="1350" dirty="0">
                <a:solidFill>
                  <a:srgbClr val="333333"/>
                </a:solidFill>
              </a:rPr>
              <a:t>720-660-1369 (c)</a:t>
            </a:r>
            <a:endParaRPr sz="1350" dirty="0">
              <a:latin typeface="Arial"/>
              <a:ea typeface="Arial"/>
              <a:cs typeface="Arial"/>
              <a:sym typeface="Arial"/>
            </a:endParaRPr>
          </a:p>
          <a:p>
            <a:pPr marL="0" lvl="0" indent="0" algn="l" rtl="0">
              <a:lnSpc>
                <a:spcPct val="100000"/>
              </a:lnSpc>
              <a:spcBef>
                <a:spcPts val="0"/>
              </a:spcBef>
              <a:spcAft>
                <a:spcPts val="1200"/>
              </a:spcAft>
              <a:buClr>
                <a:schemeClr val="hlink"/>
              </a:buClr>
              <a:buSzPts val="1085"/>
              <a:buNone/>
            </a:pPr>
            <a:r>
              <a:rPr lang="en" sz="1350" u="sng" dirty="0">
                <a:solidFill>
                  <a:schemeClr val="hlink"/>
                </a:solidFill>
                <a:hlinkClick r:id="rId4"/>
              </a:rPr>
              <a:t>crumley_k@cde.state.co.us</a:t>
            </a:r>
            <a:endParaRPr sz="1350" b="1" dirty="0">
              <a:solidFill>
                <a:srgbClr val="333333"/>
              </a:solidFill>
            </a:endParaRPr>
          </a:p>
          <a:p>
            <a:pPr marL="0" lvl="0" indent="0" algn="l" rtl="0">
              <a:lnSpc>
                <a:spcPct val="100000"/>
              </a:lnSpc>
              <a:spcBef>
                <a:spcPts val="0"/>
              </a:spcBef>
              <a:spcAft>
                <a:spcPts val="0"/>
              </a:spcAft>
              <a:buClr>
                <a:srgbClr val="333333"/>
              </a:buClr>
              <a:buSzPts val="1085"/>
              <a:buFont typeface="Calibri"/>
              <a:buNone/>
            </a:pPr>
            <a:r>
              <a:rPr lang="en" sz="1385" b="1" dirty="0">
                <a:solidFill>
                  <a:srgbClr val="333333"/>
                </a:solidFill>
              </a:rPr>
              <a:t>Kim Boylan</a:t>
            </a:r>
            <a:endParaRPr sz="1152" dirty="0">
              <a:latin typeface="Arial"/>
              <a:ea typeface="Arial"/>
              <a:cs typeface="Arial"/>
              <a:sym typeface="Arial"/>
            </a:endParaRPr>
          </a:p>
          <a:p>
            <a:pPr marL="0" lvl="0" indent="0" algn="l" rtl="0">
              <a:lnSpc>
                <a:spcPct val="100000"/>
              </a:lnSpc>
              <a:spcBef>
                <a:spcPts val="0"/>
              </a:spcBef>
              <a:spcAft>
                <a:spcPts val="0"/>
              </a:spcAft>
              <a:buClr>
                <a:srgbClr val="333333"/>
              </a:buClr>
              <a:buSzPts val="1085"/>
              <a:buFont typeface="Calibri"/>
              <a:buNone/>
            </a:pPr>
            <a:r>
              <a:rPr lang="en" sz="1385" dirty="0">
                <a:solidFill>
                  <a:srgbClr val="333333"/>
                </a:solidFill>
                <a:highlight>
                  <a:schemeClr val="lt1"/>
                </a:highlight>
              </a:rPr>
              <a:t>720-354-7031 (c)</a:t>
            </a:r>
            <a:endParaRPr sz="1152" dirty="0">
              <a:latin typeface="Arial"/>
              <a:ea typeface="Arial"/>
              <a:cs typeface="Arial"/>
              <a:sym typeface="Arial"/>
            </a:endParaRPr>
          </a:p>
          <a:p>
            <a:pPr marL="0" lvl="0" indent="0" algn="l" rtl="0">
              <a:lnSpc>
                <a:spcPct val="100000"/>
              </a:lnSpc>
              <a:spcBef>
                <a:spcPts val="0"/>
              </a:spcBef>
              <a:spcAft>
                <a:spcPts val="1200"/>
              </a:spcAft>
              <a:buClr>
                <a:srgbClr val="333333"/>
              </a:buClr>
              <a:buSzPts val="1085"/>
              <a:buFont typeface="Calibri"/>
              <a:buNone/>
            </a:pPr>
            <a:r>
              <a:rPr lang="en" sz="1385" u="sng" dirty="0">
                <a:solidFill>
                  <a:schemeClr val="hlink"/>
                </a:solidFill>
                <a:hlinkClick r:id="rId5"/>
              </a:rPr>
              <a:t>boylan_k@cde.state.co.us</a:t>
            </a:r>
            <a:endParaRPr sz="1350" b="1" dirty="0">
              <a:solidFill>
                <a:srgbClr val="333333"/>
              </a:solidFill>
            </a:endParaRPr>
          </a:p>
          <a:p>
            <a:pPr marL="0" lvl="0" indent="0" algn="l" rtl="0">
              <a:lnSpc>
                <a:spcPct val="100000"/>
              </a:lnSpc>
              <a:spcBef>
                <a:spcPts val="0"/>
              </a:spcBef>
              <a:spcAft>
                <a:spcPts val="0"/>
              </a:spcAft>
              <a:buClr>
                <a:srgbClr val="333333"/>
              </a:buClr>
              <a:buSzPts val="1085"/>
              <a:buNone/>
            </a:pPr>
            <a:r>
              <a:rPr lang="en" sz="1350" b="1" dirty="0">
                <a:solidFill>
                  <a:srgbClr val="333333"/>
                </a:solidFill>
              </a:rPr>
              <a:t>Nathan Hickman</a:t>
            </a:r>
            <a:endParaRPr sz="1350" dirty="0"/>
          </a:p>
          <a:p>
            <a:pPr marL="0" lvl="0" indent="0" algn="l" rtl="0">
              <a:lnSpc>
                <a:spcPct val="100000"/>
              </a:lnSpc>
              <a:spcBef>
                <a:spcPts val="0"/>
              </a:spcBef>
              <a:spcAft>
                <a:spcPts val="0"/>
              </a:spcAft>
              <a:buClr>
                <a:srgbClr val="333333"/>
              </a:buClr>
              <a:buSzPts val="1085"/>
              <a:buFont typeface="Arial"/>
              <a:buNone/>
            </a:pPr>
            <a:r>
              <a:rPr lang="en" sz="1350" dirty="0">
                <a:solidFill>
                  <a:srgbClr val="333333"/>
                </a:solidFill>
              </a:rPr>
              <a:t>720-833-8194 (c)</a:t>
            </a:r>
            <a:endParaRPr sz="1350" dirty="0"/>
          </a:p>
          <a:p>
            <a:pPr marL="0" lvl="0" indent="0" algn="l" rtl="0">
              <a:lnSpc>
                <a:spcPct val="100000"/>
              </a:lnSpc>
              <a:spcBef>
                <a:spcPts val="0"/>
              </a:spcBef>
              <a:spcAft>
                <a:spcPts val="0"/>
              </a:spcAft>
              <a:buClr>
                <a:schemeClr val="hlink"/>
              </a:buClr>
              <a:buSzPts val="1085"/>
              <a:buNone/>
            </a:pPr>
            <a:r>
              <a:rPr lang="en" sz="1350" u="sng" dirty="0">
                <a:solidFill>
                  <a:schemeClr val="hlink"/>
                </a:solidFill>
                <a:hlinkClick r:id="rId6"/>
              </a:rPr>
              <a:t>hickman_n@cde.state.co.us</a:t>
            </a:r>
            <a:endParaRPr sz="1350" dirty="0"/>
          </a:p>
          <a:p>
            <a:pPr marL="0" lvl="0" indent="0" algn="l" rtl="0">
              <a:lnSpc>
                <a:spcPct val="100000"/>
              </a:lnSpc>
              <a:spcBef>
                <a:spcPts val="0"/>
              </a:spcBef>
              <a:spcAft>
                <a:spcPts val="0"/>
              </a:spcAft>
              <a:buClr>
                <a:srgbClr val="333333"/>
              </a:buClr>
              <a:buSzPts val="1085"/>
              <a:buFont typeface="Calibri"/>
              <a:buNone/>
            </a:pPr>
            <a:endParaRPr sz="1350" dirty="0"/>
          </a:p>
          <a:p>
            <a:pPr marL="0" lvl="0" indent="0" algn="l" rtl="0">
              <a:lnSpc>
                <a:spcPct val="100000"/>
              </a:lnSpc>
              <a:spcBef>
                <a:spcPts val="0"/>
              </a:spcBef>
              <a:spcAft>
                <a:spcPts val="0"/>
              </a:spcAft>
              <a:buClr>
                <a:srgbClr val="333333"/>
              </a:buClr>
              <a:buSzPts val="1085"/>
              <a:buFont typeface="Calibri"/>
              <a:buNone/>
            </a:pPr>
            <a:endParaRPr sz="1350" dirty="0"/>
          </a:p>
          <a:p>
            <a:pPr marL="0" lvl="0" indent="0" algn="l" rtl="0">
              <a:lnSpc>
                <a:spcPct val="100000"/>
              </a:lnSpc>
              <a:spcBef>
                <a:spcPts val="0"/>
              </a:spcBef>
              <a:spcAft>
                <a:spcPts val="0"/>
              </a:spcAft>
              <a:buClr>
                <a:schemeClr val="hlink"/>
              </a:buClr>
              <a:buSzPts val="1085"/>
              <a:buFont typeface="Calibri"/>
              <a:buNone/>
            </a:pPr>
            <a:endParaRPr sz="1307" dirty="0"/>
          </a:p>
          <a:p>
            <a:pPr marL="0" lvl="0" indent="0" algn="l" rtl="0">
              <a:lnSpc>
                <a:spcPct val="100000"/>
              </a:lnSpc>
              <a:spcBef>
                <a:spcPts val="0"/>
              </a:spcBef>
              <a:spcAft>
                <a:spcPts val="0"/>
              </a:spcAft>
              <a:buClr>
                <a:schemeClr val="hlink"/>
              </a:buClr>
              <a:buSzPts val="1085"/>
              <a:buNone/>
            </a:pPr>
            <a:endParaRPr sz="1307" dirty="0"/>
          </a:p>
          <a:p>
            <a:pPr marL="177800" lvl="0" indent="-63500" algn="l" rtl="0">
              <a:lnSpc>
                <a:spcPct val="70000"/>
              </a:lnSpc>
              <a:spcBef>
                <a:spcPts val="800"/>
              </a:spcBef>
              <a:spcAft>
                <a:spcPts val="0"/>
              </a:spcAft>
              <a:buClr>
                <a:schemeClr val="dk1"/>
              </a:buClr>
              <a:buSzPts val="1395"/>
              <a:buNone/>
            </a:pPr>
            <a:endParaRPr sz="1617" dirty="0"/>
          </a:p>
        </p:txBody>
      </p:sp>
      <p:pic>
        <p:nvPicPr>
          <p:cNvPr id="1609" name="Google Shape;1609;p207">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3860400" y="1801050"/>
            <a:ext cx="3861800" cy="2108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208"/>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Updated Paraprofessional Guidance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Google Shape;1619;p20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Instructional Paraprofessionals</a:t>
            </a:r>
            <a:endParaRPr dirty="0"/>
          </a:p>
        </p:txBody>
      </p:sp>
      <p:sp>
        <p:nvSpPr>
          <p:cNvPr id="1620" name="Google Shape;1620;p209"/>
          <p:cNvSpPr txBox="1">
            <a:spLocks noGrp="1"/>
          </p:cNvSpPr>
          <p:nvPr>
            <p:ph type="body" idx="1"/>
          </p:nvPr>
        </p:nvSpPr>
        <p:spPr>
          <a:xfrm>
            <a:off x="311700" y="1152475"/>
            <a:ext cx="8512200" cy="3103002"/>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dirty="0"/>
              <a:t>An instructional paraprofessional is an individual who provides instructional support for classroom teachers. Instructional paraprofessionals should be supervised directly by a licensed teacher.</a:t>
            </a:r>
            <a:endParaRPr dirty="0"/>
          </a:p>
          <a:p>
            <a:pPr marL="0" lvl="0" indent="0" algn="l" rtl="0">
              <a:spcBef>
                <a:spcPts val="0"/>
              </a:spcBef>
              <a:spcAft>
                <a:spcPts val="0"/>
              </a:spcAft>
              <a:buNone/>
            </a:pPr>
            <a:r>
              <a:rPr lang="en" dirty="0"/>
              <a:t>Exceptions: A paraprofessional is not considered an instructional paraprofessional if they:</a:t>
            </a:r>
            <a:endParaRPr dirty="0"/>
          </a:p>
          <a:p>
            <a:pPr marL="457200" lvl="0" indent="-330200" algn="l" rtl="0">
              <a:spcBef>
                <a:spcPts val="0"/>
              </a:spcBef>
              <a:spcAft>
                <a:spcPts val="0"/>
              </a:spcAft>
              <a:buSzPts val="1600"/>
              <a:buChar char="●"/>
            </a:pPr>
            <a:r>
              <a:rPr lang="en" dirty="0"/>
              <a:t>are proficient in English and a language other than English and only acts as a translator to enhance the participation of limited English proficient children;</a:t>
            </a:r>
            <a:endParaRPr dirty="0"/>
          </a:p>
          <a:p>
            <a:pPr marL="457200" lvl="0" indent="-330200" algn="l" rtl="0">
              <a:spcBef>
                <a:spcPts val="0"/>
              </a:spcBef>
              <a:spcAft>
                <a:spcPts val="0"/>
              </a:spcAft>
              <a:buSzPts val="1600"/>
              <a:buChar char="●"/>
            </a:pPr>
            <a:r>
              <a:rPr lang="en" dirty="0"/>
              <a:t>have instructional-support duties that consist solely of conducting parental involvement activities; or</a:t>
            </a:r>
            <a:endParaRPr dirty="0"/>
          </a:p>
          <a:p>
            <a:pPr marL="457200" lvl="0" indent="-330200" algn="l" rtl="0">
              <a:spcBef>
                <a:spcPts val="0"/>
              </a:spcBef>
              <a:spcAft>
                <a:spcPts val="0"/>
              </a:spcAft>
              <a:buSzPts val="1600"/>
              <a:buChar char="●"/>
            </a:pPr>
            <a:r>
              <a:rPr lang="en" dirty="0"/>
              <a:t>only have non-instructional duties (such as providing technical support for computers, providing personal care services, or performing clerical duties).</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Google Shape;1626;p21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Updated Paraprofessional Guidance &amp; Requirements</a:t>
            </a:r>
            <a:endParaRPr dirty="0"/>
          </a:p>
        </p:txBody>
      </p:sp>
      <p:sp>
        <p:nvSpPr>
          <p:cNvPr id="1627" name="Google Shape;1627;p210"/>
          <p:cNvSpPr txBox="1">
            <a:spLocks noGrp="1"/>
          </p:cNvSpPr>
          <p:nvPr>
            <p:ph type="body" idx="1"/>
          </p:nvPr>
        </p:nvSpPr>
        <p:spPr>
          <a:xfrm>
            <a:off x="311700" y="1152475"/>
            <a:ext cx="6948600" cy="3034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dirty="0"/>
              <a:t>Instructional paraprofessionals who are hired by the LEA and who work in a program supported with Title I, Part A funds </a:t>
            </a:r>
            <a:r>
              <a:rPr lang="en" b="1" dirty="0"/>
              <a:t>must </a:t>
            </a:r>
            <a:r>
              <a:rPr lang="en" dirty="0"/>
              <a:t>meet the following requirements:</a:t>
            </a:r>
            <a:endParaRPr dirty="0"/>
          </a:p>
          <a:p>
            <a:pPr marL="457200" lvl="0" indent="-322580" algn="l" rtl="0">
              <a:spcBef>
                <a:spcPts val="0"/>
              </a:spcBef>
              <a:spcAft>
                <a:spcPts val="0"/>
              </a:spcAft>
              <a:buSzPct val="100000"/>
              <a:buChar char="●"/>
            </a:pPr>
            <a:r>
              <a:rPr lang="en" dirty="0"/>
              <a:t>secondary school diploma or its recognized equivalent.</a:t>
            </a:r>
            <a:endParaRPr dirty="0"/>
          </a:p>
          <a:p>
            <a:pPr marL="457200" lvl="0" indent="0" algn="l" rtl="0">
              <a:spcBef>
                <a:spcPts val="0"/>
              </a:spcBef>
              <a:spcAft>
                <a:spcPts val="0"/>
              </a:spcAft>
              <a:buNone/>
            </a:pPr>
            <a:r>
              <a:rPr lang="en" b="1" dirty="0"/>
              <a:t>AND</a:t>
            </a:r>
            <a:endParaRPr b="1" dirty="0"/>
          </a:p>
          <a:p>
            <a:pPr marL="457200" lvl="0" indent="-322580" algn="l" rtl="0">
              <a:spcBef>
                <a:spcPts val="0"/>
              </a:spcBef>
              <a:spcAft>
                <a:spcPts val="0"/>
              </a:spcAft>
              <a:buSzPct val="100000"/>
              <a:buChar char="●"/>
            </a:pPr>
            <a:r>
              <a:rPr lang="en" dirty="0"/>
              <a:t>Completed at least two years of study at an institution of higher education; or</a:t>
            </a:r>
            <a:endParaRPr dirty="0"/>
          </a:p>
          <a:p>
            <a:pPr marL="457200" lvl="0" indent="-322580" algn="l" rtl="0">
              <a:spcBef>
                <a:spcPts val="0"/>
              </a:spcBef>
              <a:spcAft>
                <a:spcPts val="0"/>
              </a:spcAft>
              <a:buSzPct val="100000"/>
              <a:buChar char="●"/>
            </a:pPr>
            <a:r>
              <a:rPr lang="en" dirty="0"/>
              <a:t>Obtained an associate's or higher degree; or</a:t>
            </a:r>
            <a:endParaRPr dirty="0"/>
          </a:p>
          <a:p>
            <a:pPr marL="457200" lvl="0" indent="-322580" algn="l" rtl="0">
              <a:spcBef>
                <a:spcPts val="0"/>
              </a:spcBef>
              <a:spcAft>
                <a:spcPts val="0"/>
              </a:spcAft>
              <a:buSzPct val="100000"/>
              <a:buChar char="●"/>
            </a:pPr>
            <a:r>
              <a:rPr lang="en" dirty="0"/>
              <a:t>Met a rigorous standard of quality, and can demonstrate—through a formal state or local academic assessment—knowledge of, and the ability to assist in instructing, as appropriate—</a:t>
            </a:r>
            <a:endParaRPr dirty="0"/>
          </a:p>
          <a:p>
            <a:pPr marL="914400" lvl="1" indent="-310832" algn="l" rtl="0">
              <a:spcBef>
                <a:spcPts val="0"/>
              </a:spcBef>
              <a:spcAft>
                <a:spcPts val="0"/>
              </a:spcAft>
              <a:buSzPct val="100000"/>
              <a:buChar char="○"/>
            </a:pPr>
            <a:r>
              <a:rPr lang="en" dirty="0"/>
              <a:t>Reading/language arts, writing, and mathematics; or</a:t>
            </a:r>
            <a:endParaRPr dirty="0"/>
          </a:p>
          <a:p>
            <a:pPr marL="914400" lvl="1" indent="-310832" algn="l" rtl="0">
              <a:spcBef>
                <a:spcPts val="0"/>
              </a:spcBef>
              <a:spcAft>
                <a:spcPts val="0"/>
              </a:spcAft>
              <a:buSzPct val="100000"/>
              <a:buChar char="○"/>
            </a:pPr>
            <a:r>
              <a:rPr lang="en" dirty="0"/>
              <a:t>Reading readiness, writing readiness, and mathematics readiness</a:t>
            </a:r>
            <a:endParaRPr dirty="0"/>
          </a:p>
        </p:txBody>
      </p:sp>
      <p:sp>
        <p:nvSpPr>
          <p:cNvPr id="1629" name="Google Shape;1629;p210"/>
          <p:cNvSpPr/>
          <p:nvPr/>
        </p:nvSpPr>
        <p:spPr>
          <a:xfrm>
            <a:off x="7054575" y="187450"/>
            <a:ext cx="1865400" cy="1467600"/>
          </a:xfrm>
          <a:prstGeom prst="horizontalScroll">
            <a:avLst>
              <a:gd name="adj" fmla="val 1250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Read the guidance here: </a:t>
            </a:r>
            <a:r>
              <a:rPr lang="en" sz="1850" u="sng">
                <a:solidFill>
                  <a:srgbClr val="1155CC"/>
                </a:solidFill>
                <a:hlinkClick r:id="rId3">
                  <a:extLst>
                    <a:ext uri="{A12FA001-AC4F-418D-AE19-62706E023703}">
                      <ahyp:hlinkClr xmlns:ahyp="http://schemas.microsoft.com/office/drawing/2018/hyperlinkcolor" val="tx"/>
                    </a:ext>
                  </a:extLst>
                </a:hlinkClick>
              </a:rPr>
              <a:t>34 CFR 200.58</a:t>
            </a:r>
            <a:endParaRPr sz="2200">
              <a:solidFill>
                <a:srgbClr val="1155CC"/>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21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Formal Assessments</a:t>
            </a:r>
            <a:endParaRPr/>
          </a:p>
        </p:txBody>
      </p:sp>
      <p:sp>
        <p:nvSpPr>
          <p:cNvPr id="1635" name="Google Shape;1635;p211"/>
          <p:cNvSpPr txBox="1">
            <a:spLocks noGrp="1"/>
          </p:cNvSpPr>
          <p:nvPr>
            <p:ph type="body" idx="1"/>
          </p:nvPr>
        </p:nvSpPr>
        <p:spPr>
          <a:xfrm>
            <a:off x="311700" y="1152475"/>
            <a:ext cx="8443800" cy="3034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dirty="0"/>
              <a:t>Paraprofessionals may demonstrate through a formal state or local academic assessment their knowledge and ability to assist in instructing, as appropriate. </a:t>
            </a:r>
            <a:endParaRPr dirty="0"/>
          </a:p>
          <a:p>
            <a:pPr marL="457200" lvl="0" indent="-330200" algn="l" rtl="0">
              <a:spcBef>
                <a:spcPts val="0"/>
              </a:spcBef>
              <a:spcAft>
                <a:spcPts val="0"/>
              </a:spcAft>
              <a:buSzPts val="1600"/>
              <a:buChar char="●"/>
            </a:pPr>
            <a:r>
              <a:rPr lang="en" dirty="0"/>
              <a:t>Formal assessments should be valid and reliable. </a:t>
            </a:r>
            <a:endParaRPr dirty="0"/>
          </a:p>
          <a:p>
            <a:pPr marL="457200" lvl="0" indent="-330200" algn="l" rtl="0">
              <a:spcBef>
                <a:spcPts val="0"/>
              </a:spcBef>
              <a:spcAft>
                <a:spcPts val="0"/>
              </a:spcAft>
              <a:buSzPts val="1600"/>
              <a:buChar char="●"/>
            </a:pPr>
            <a:r>
              <a:rPr lang="en" dirty="0"/>
              <a:t>An assessment is valid if it measures mathematics, reading, and writing content at a level equivalent to the knowledge obtained by attending two years of college and is applicable to duties being assigned to the paraprofessional. </a:t>
            </a:r>
            <a:endParaRPr dirty="0"/>
          </a:p>
          <a:p>
            <a:pPr marL="457200" lvl="0" indent="-330200" algn="l" rtl="0">
              <a:spcBef>
                <a:spcPts val="0"/>
              </a:spcBef>
              <a:spcAft>
                <a:spcPts val="0"/>
              </a:spcAft>
              <a:buSzPts val="1600"/>
              <a:buChar char="●"/>
            </a:pPr>
            <a:r>
              <a:rPr lang="en" dirty="0"/>
              <a:t>An assessment is reliable if it provides consistent results. </a:t>
            </a:r>
            <a:endParaRPr dirty="0"/>
          </a:p>
          <a:p>
            <a:pPr marL="457200" lvl="0" indent="-330200" algn="l" rtl="0">
              <a:spcBef>
                <a:spcPts val="0"/>
              </a:spcBef>
              <a:spcAft>
                <a:spcPts val="0"/>
              </a:spcAft>
              <a:buSzPts val="1600"/>
              <a:buChar char="●"/>
            </a:pPr>
            <a:r>
              <a:rPr lang="en" dirty="0"/>
              <a:t>An LEA may develop its own assessment. </a:t>
            </a:r>
            <a:endParaRPr dirty="0"/>
          </a:p>
          <a:p>
            <a:pPr marL="0" lvl="0" indent="0" algn="l" rtl="0">
              <a:spcBef>
                <a:spcPts val="0"/>
              </a:spcBef>
              <a:spcAft>
                <a:spcPts val="0"/>
              </a:spcAft>
              <a:buNone/>
            </a:pPr>
            <a:r>
              <a:rPr lang="en" dirty="0"/>
              <a:t>Existing assessments that are valid and reliable for the purposes of assessing paraprofessionals’ subject matter competency are the </a:t>
            </a:r>
            <a:r>
              <a:rPr lang="en" u="sng" dirty="0">
                <a:solidFill>
                  <a:schemeClr val="hlink"/>
                </a:solidFill>
                <a:hlinkClick r:id="rId3"/>
              </a:rPr>
              <a:t>ACT-Work Keys</a:t>
            </a:r>
            <a:r>
              <a:rPr lang="en" dirty="0"/>
              <a:t> and </a:t>
            </a:r>
            <a:r>
              <a:rPr lang="en" u="sng" dirty="0">
                <a:solidFill>
                  <a:schemeClr val="hlink"/>
                </a:solidFill>
                <a:hlinkClick r:id="rId4"/>
              </a:rPr>
              <a:t>ETS-ParaPro</a:t>
            </a:r>
            <a:r>
              <a:rPr lang="en" dirty="0"/>
              <a:t> assessments.</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21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Paraprofessionals in Title I Programs</a:t>
            </a:r>
            <a:endParaRPr dirty="0"/>
          </a:p>
        </p:txBody>
      </p:sp>
      <p:graphicFrame>
        <p:nvGraphicFramePr>
          <p:cNvPr id="1643" name="Google Shape;1643;p212"/>
          <p:cNvGraphicFramePr/>
          <p:nvPr>
            <p:extLst>
              <p:ext uri="{D42A27DB-BD31-4B8C-83A1-F6EECF244321}">
                <p14:modId xmlns:p14="http://schemas.microsoft.com/office/powerpoint/2010/main" val="2410206263"/>
              </p:ext>
            </p:extLst>
          </p:nvPr>
        </p:nvGraphicFramePr>
        <p:xfrm>
          <a:off x="338713" y="1072900"/>
          <a:ext cx="8466575" cy="2883400"/>
        </p:xfrm>
        <a:graphic>
          <a:graphicData uri="http://schemas.openxmlformats.org/drawingml/2006/table">
            <a:tbl>
              <a:tblPr firstRow="1">
                <a:solidFill>
                  <a:srgbClr val="FFFFFF"/>
                </a:solidFill>
                <a:tableStyleId>{2D712EBB-742A-4E63-8D8D-F6EB4AC14AF6}</a:tableStyleId>
              </a:tblPr>
              <a:tblGrid>
                <a:gridCol w="2646275">
                  <a:extLst>
                    <a:ext uri="{9D8B030D-6E8A-4147-A177-3AD203B41FA5}">
                      <a16:colId xmlns:a16="http://schemas.microsoft.com/office/drawing/2014/main" val="20000"/>
                    </a:ext>
                  </a:extLst>
                </a:gridCol>
                <a:gridCol w="2953100">
                  <a:extLst>
                    <a:ext uri="{9D8B030D-6E8A-4147-A177-3AD203B41FA5}">
                      <a16:colId xmlns:a16="http://schemas.microsoft.com/office/drawing/2014/main" val="20001"/>
                    </a:ext>
                  </a:extLst>
                </a:gridCol>
                <a:gridCol w="2867200">
                  <a:extLst>
                    <a:ext uri="{9D8B030D-6E8A-4147-A177-3AD203B41FA5}">
                      <a16:colId xmlns:a16="http://schemas.microsoft.com/office/drawing/2014/main" val="20002"/>
                    </a:ext>
                  </a:extLst>
                </a:gridCol>
              </a:tblGrid>
              <a:tr h="883050">
                <a:tc>
                  <a:txBody>
                    <a:bodyPr/>
                    <a:lstStyle/>
                    <a:p>
                      <a:pPr marL="0" lvl="0" indent="0" algn="ctr" rtl="0">
                        <a:lnSpc>
                          <a:spcPct val="142857"/>
                        </a:lnSpc>
                        <a:spcBef>
                          <a:spcPts val="0"/>
                        </a:spcBef>
                        <a:spcAft>
                          <a:spcPts val="1500"/>
                        </a:spcAft>
                        <a:buNone/>
                      </a:pPr>
                      <a:r>
                        <a:rPr lang="en" sz="1350" b="1" dirty="0">
                          <a:solidFill>
                            <a:schemeClr val="tx1"/>
                          </a:solidFill>
                        </a:rPr>
                        <a:t>Schoolwide Title I Programs</a:t>
                      </a:r>
                      <a:endParaRPr sz="1350" b="1" dirty="0">
                        <a:solidFill>
                          <a:schemeClr val="tx1"/>
                        </a:solidFill>
                      </a:endParaRPr>
                    </a:p>
                  </a:txBody>
                  <a:tcPr marL="76200" marR="76200" marT="76200" marB="76200">
                    <a:lnL w="6350" cap="flat" cmpd="sng">
                      <a:solidFill>
                        <a:schemeClr val="dk2"/>
                      </a:solidFill>
                      <a:prstDash val="solid"/>
                      <a:round/>
                      <a:headEnd type="none" w="sm" len="sm"/>
                      <a:tailEnd type="none" w="sm" len="sm"/>
                    </a:lnL>
                    <a:lnR w="6350"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lnSpc>
                          <a:spcPct val="142857"/>
                        </a:lnSpc>
                        <a:spcBef>
                          <a:spcPts val="0"/>
                        </a:spcBef>
                        <a:spcAft>
                          <a:spcPts val="1500"/>
                        </a:spcAft>
                        <a:buNone/>
                      </a:pPr>
                      <a:r>
                        <a:rPr lang="en" sz="1350" b="1" dirty="0">
                          <a:solidFill>
                            <a:schemeClr val="tx1"/>
                          </a:solidFill>
                        </a:rPr>
                        <a:t>Targeted Assistance Title I Programs</a:t>
                      </a:r>
                      <a:endParaRPr sz="1350" b="1" dirty="0">
                        <a:solidFill>
                          <a:schemeClr val="tx1"/>
                        </a:solidFill>
                      </a:endParaRPr>
                    </a:p>
                  </a:txBody>
                  <a:tcPr marL="76200" marR="76200" marT="76200" marB="76200">
                    <a:lnL w="6350" cap="flat" cmpd="sng">
                      <a:solidFill>
                        <a:schemeClr val="dk2"/>
                      </a:solidFill>
                      <a:prstDash val="solid"/>
                      <a:round/>
                      <a:headEnd type="none" w="sm" len="sm"/>
                      <a:tailEnd type="none" w="sm" len="sm"/>
                    </a:lnL>
                    <a:lnR w="6350"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lnSpc>
                          <a:spcPct val="142857"/>
                        </a:lnSpc>
                        <a:spcBef>
                          <a:spcPts val="0"/>
                        </a:spcBef>
                        <a:spcAft>
                          <a:spcPts val="1500"/>
                        </a:spcAft>
                        <a:buNone/>
                      </a:pPr>
                      <a:r>
                        <a:rPr lang="en" sz="1350" b="1" dirty="0">
                          <a:solidFill>
                            <a:schemeClr val="tx1"/>
                          </a:solidFill>
                        </a:rPr>
                        <a:t>Title I Preschool Programs</a:t>
                      </a:r>
                      <a:endParaRPr sz="1350" b="1" dirty="0">
                        <a:solidFill>
                          <a:schemeClr val="tx1"/>
                        </a:solidFill>
                      </a:endParaRPr>
                    </a:p>
                  </a:txBody>
                  <a:tcPr marL="76200" marR="76200" marT="76200" marB="76200">
                    <a:lnL w="6350" cap="flat" cmpd="sng">
                      <a:solidFill>
                        <a:schemeClr val="dk2"/>
                      </a:solidFill>
                      <a:prstDash val="solid"/>
                      <a:round/>
                      <a:headEnd type="none" w="sm" len="sm"/>
                      <a:tailEnd type="none" w="sm" len="sm"/>
                    </a:lnL>
                    <a:lnR w="6350"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2000350">
                <a:tc>
                  <a:txBody>
                    <a:bodyPr/>
                    <a:lstStyle/>
                    <a:p>
                      <a:pPr marL="0" lvl="0" indent="0" algn="l" rtl="0">
                        <a:lnSpc>
                          <a:spcPct val="142857"/>
                        </a:lnSpc>
                        <a:spcBef>
                          <a:spcPts val="0"/>
                        </a:spcBef>
                        <a:spcAft>
                          <a:spcPts val="1500"/>
                        </a:spcAft>
                        <a:buNone/>
                      </a:pPr>
                      <a:r>
                        <a:rPr lang="en" sz="1350" dirty="0">
                          <a:solidFill>
                            <a:schemeClr val="tx1"/>
                          </a:solidFill>
                        </a:rPr>
                        <a:t>All instructional paraprofessionals in Title I Schoolwide programs must meet the ESSA qualification requirements.</a:t>
                      </a:r>
                      <a:endParaRPr sz="1350" dirty="0">
                        <a:solidFill>
                          <a:schemeClr val="tx1"/>
                        </a:solidFill>
                      </a:endParaRPr>
                    </a:p>
                  </a:txBody>
                  <a:tcPr marL="76200" marR="76200" marT="76200" marB="76200">
                    <a:lnL w="6350" cap="flat" cmpd="sng">
                      <a:solidFill>
                        <a:schemeClr val="dk2"/>
                      </a:solidFill>
                      <a:prstDash val="solid"/>
                      <a:round/>
                      <a:headEnd type="none" w="sm" len="sm"/>
                      <a:tailEnd type="none" w="sm" len="sm"/>
                    </a:lnL>
                    <a:lnR w="63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6350" cap="flat" cmpd="sng">
                      <a:solidFill>
                        <a:schemeClr val="dk2"/>
                      </a:solidFill>
                      <a:prstDash val="solid"/>
                      <a:round/>
                      <a:headEnd type="none" w="sm" len="sm"/>
                      <a:tailEnd type="none" w="sm" len="sm"/>
                    </a:lnB>
                  </a:tcPr>
                </a:tc>
                <a:tc>
                  <a:txBody>
                    <a:bodyPr/>
                    <a:lstStyle/>
                    <a:p>
                      <a:pPr marL="0" lvl="0" indent="0" algn="l" rtl="0">
                        <a:lnSpc>
                          <a:spcPct val="142857"/>
                        </a:lnSpc>
                        <a:spcBef>
                          <a:spcPts val="0"/>
                        </a:spcBef>
                        <a:spcAft>
                          <a:spcPts val="1500"/>
                        </a:spcAft>
                        <a:buNone/>
                      </a:pPr>
                      <a:r>
                        <a:rPr lang="en" sz="1350">
                          <a:solidFill>
                            <a:schemeClr val="tx1"/>
                          </a:solidFill>
                        </a:rPr>
                        <a:t>Instructional paraprofessionals in Title I Targeted Assistance programs who work with Title I students and whose salaries are paid with Title I funds must meet the ESSA qualification requirements.</a:t>
                      </a:r>
                      <a:endParaRPr sz="1350">
                        <a:solidFill>
                          <a:schemeClr val="tx1"/>
                        </a:solidFill>
                      </a:endParaRPr>
                    </a:p>
                  </a:txBody>
                  <a:tcPr marL="76200" marR="76200" marT="76200" marB="76200">
                    <a:lnL w="6350" cap="flat" cmpd="sng">
                      <a:solidFill>
                        <a:schemeClr val="dk2"/>
                      </a:solidFill>
                      <a:prstDash val="solid"/>
                      <a:round/>
                      <a:headEnd type="none" w="sm" len="sm"/>
                      <a:tailEnd type="none" w="sm" len="sm"/>
                    </a:lnL>
                    <a:lnR w="63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6350" cap="flat" cmpd="sng">
                      <a:solidFill>
                        <a:schemeClr val="dk2"/>
                      </a:solidFill>
                      <a:prstDash val="solid"/>
                      <a:round/>
                      <a:headEnd type="none" w="sm" len="sm"/>
                      <a:tailEnd type="none" w="sm" len="sm"/>
                    </a:lnB>
                  </a:tcPr>
                </a:tc>
                <a:tc>
                  <a:txBody>
                    <a:bodyPr/>
                    <a:lstStyle/>
                    <a:p>
                      <a:pPr marL="0" lvl="0" indent="0" algn="l" rtl="0">
                        <a:lnSpc>
                          <a:spcPct val="142857"/>
                        </a:lnSpc>
                        <a:spcBef>
                          <a:spcPts val="0"/>
                        </a:spcBef>
                        <a:spcAft>
                          <a:spcPts val="1500"/>
                        </a:spcAft>
                        <a:buNone/>
                      </a:pPr>
                      <a:r>
                        <a:rPr lang="en" sz="1350" dirty="0">
                          <a:solidFill>
                            <a:schemeClr val="tx1"/>
                          </a:solidFill>
                        </a:rPr>
                        <a:t>Instructional paraprofessionals in Title I Preschool programs who work with Title I students and whose salaries are paid with Title I funds must meet the ESSA qualification requirements</a:t>
                      </a:r>
                      <a:endParaRPr sz="1350" dirty="0">
                        <a:solidFill>
                          <a:schemeClr val="tx1"/>
                        </a:solidFill>
                      </a:endParaRPr>
                    </a:p>
                  </a:txBody>
                  <a:tcPr marL="76200" marR="76200" marT="76200" marB="76200">
                    <a:lnL w="6350" cap="flat" cmpd="sng">
                      <a:solidFill>
                        <a:schemeClr val="dk2"/>
                      </a:solidFill>
                      <a:prstDash val="solid"/>
                      <a:round/>
                      <a:headEnd type="none" w="sm" len="sm"/>
                      <a:tailEnd type="none" w="sm" len="sm"/>
                    </a:lnL>
                    <a:lnR w="63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6350"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17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Updates and Reminders (Part 1 of 2)</a:t>
            </a:r>
            <a:endParaRPr dirty="0"/>
          </a:p>
        </p:txBody>
      </p:sp>
      <p:sp>
        <p:nvSpPr>
          <p:cNvPr id="1405" name="Google Shape;1405;p177"/>
          <p:cNvSpPr txBox="1">
            <a:spLocks noGrp="1"/>
          </p:cNvSpPr>
          <p:nvPr>
            <p:ph type="body" idx="1"/>
          </p:nvPr>
        </p:nvSpPr>
        <p:spPr>
          <a:xfrm>
            <a:off x="311700" y="1152475"/>
            <a:ext cx="6805200" cy="3319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No news from the national level</a:t>
            </a:r>
            <a:endParaRPr dirty="0"/>
          </a:p>
          <a:p>
            <a:pPr marL="457200" lvl="0" indent="-330200" algn="l" rtl="0">
              <a:spcBef>
                <a:spcPts val="0"/>
              </a:spcBef>
              <a:spcAft>
                <a:spcPts val="0"/>
              </a:spcAft>
              <a:buSzPts val="1600"/>
              <a:buChar char="●"/>
            </a:pPr>
            <a:r>
              <a:rPr lang="en" dirty="0"/>
              <a:t>FYI ~ Submitting Constitutionally Protected Prayer Certification based on Cons App assurances</a:t>
            </a:r>
            <a:endParaRPr dirty="0"/>
          </a:p>
          <a:p>
            <a:pPr marL="914400" lvl="1" indent="-317500" algn="l" rtl="0">
              <a:spcBef>
                <a:spcPts val="0"/>
              </a:spcBef>
              <a:spcAft>
                <a:spcPts val="0"/>
              </a:spcAft>
              <a:buSzPts val="1400"/>
              <a:buChar char="○"/>
            </a:pPr>
            <a:r>
              <a:rPr lang="en" dirty="0"/>
              <a:t>Nothing required of LEAs at this time</a:t>
            </a:r>
            <a:endParaRPr dirty="0"/>
          </a:p>
          <a:p>
            <a:pPr marL="457200" lvl="0" indent="-330200" algn="l" rtl="0">
              <a:spcBef>
                <a:spcPts val="0"/>
              </a:spcBef>
              <a:spcAft>
                <a:spcPts val="0"/>
              </a:spcAft>
              <a:buSzPts val="1600"/>
              <a:buChar char="●"/>
            </a:pPr>
            <a:r>
              <a:rPr lang="en" dirty="0"/>
              <a:t>Platform migration -</a:t>
            </a:r>
            <a:endParaRPr dirty="0"/>
          </a:p>
          <a:p>
            <a:pPr marL="914400" lvl="1" indent="-317500" algn="l" rtl="0">
              <a:spcBef>
                <a:spcPts val="0"/>
              </a:spcBef>
              <a:spcAft>
                <a:spcPts val="0"/>
              </a:spcAft>
              <a:buSzPts val="1400"/>
              <a:buChar char="○"/>
            </a:pPr>
            <a:r>
              <a:rPr lang="en" dirty="0"/>
              <a:t>2023 and older applications for funds will not be available as of 11/1/25</a:t>
            </a:r>
            <a:endParaRPr dirty="0"/>
          </a:p>
          <a:p>
            <a:pPr marL="914400" lvl="1" indent="-317500" algn="l" rtl="0">
              <a:spcBef>
                <a:spcPts val="0"/>
              </a:spcBef>
              <a:spcAft>
                <a:spcPts val="0"/>
              </a:spcAft>
              <a:buSzPts val="1400"/>
              <a:buChar char="○"/>
            </a:pPr>
            <a:r>
              <a:rPr lang="en" dirty="0"/>
              <a:t>Please remember to download a PDF of any application you might need</a:t>
            </a:r>
            <a:endParaRPr dirty="0"/>
          </a:p>
          <a:p>
            <a:pPr marL="457200" lvl="0" indent="-330200" algn="l" rtl="0">
              <a:spcBef>
                <a:spcPts val="0"/>
              </a:spcBef>
              <a:spcAft>
                <a:spcPts val="0"/>
              </a:spcAft>
              <a:buSzPts val="1600"/>
              <a:buChar char="●"/>
            </a:pPr>
            <a:r>
              <a:rPr lang="en" dirty="0"/>
              <a:t>Consolidated Application Revisions Requested</a:t>
            </a:r>
            <a:endParaRPr dirty="0"/>
          </a:p>
          <a:p>
            <a:pPr marL="914400" lvl="1" indent="-317500" algn="l" rtl="0">
              <a:spcBef>
                <a:spcPts val="0"/>
              </a:spcBef>
              <a:spcAft>
                <a:spcPts val="0"/>
              </a:spcAft>
              <a:buSzPts val="1400"/>
              <a:buChar char="○"/>
            </a:pPr>
            <a:r>
              <a:rPr lang="en" dirty="0"/>
              <a:t>If your application was reviewed and returned by CDE for edits, you can view your feedback on the ESEA Consolidated Checklist in GAINS.</a:t>
            </a:r>
            <a:endParaRPr dirty="0"/>
          </a:p>
          <a:p>
            <a:pPr marL="914400" lvl="1" indent="-317500" algn="l" rtl="0">
              <a:spcBef>
                <a:spcPts val="0"/>
              </a:spcBef>
              <a:spcAft>
                <a:spcPts val="0"/>
              </a:spcAft>
              <a:buSzPts val="1400"/>
              <a:buChar char="○"/>
            </a:pPr>
            <a:r>
              <a:rPr lang="en" dirty="0"/>
              <a:t>Please view your feedback and make revisions as soon as possible in order to receive Final Approval.</a:t>
            </a:r>
            <a:endParaRPr dirty="0"/>
          </a:p>
        </p:txBody>
      </p:sp>
      <p:pic>
        <p:nvPicPr>
          <p:cNvPr id="1407" name="Google Shape;1407;p177" descr="Screenshot of the lefthand menu in the GAINS Consolidated Application with the ESEA Consolidate Checklist page highlighted. This option is found by extending the according menu under the ESEA Consolidated Checklist section."/>
          <p:cNvPicPr preferRelativeResize="0"/>
          <p:nvPr/>
        </p:nvPicPr>
        <p:blipFill rotWithShape="1">
          <a:blip r:embed="rId3">
            <a:alphaModFix/>
          </a:blip>
          <a:srcRect t="6048" b="11768"/>
          <a:stretch/>
        </p:blipFill>
        <p:spPr>
          <a:xfrm>
            <a:off x="7023775" y="3194125"/>
            <a:ext cx="2027175" cy="10795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21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Paraprofessionals in ESEA Monitoring</a:t>
            </a:r>
            <a:endParaRPr/>
          </a:p>
        </p:txBody>
      </p:sp>
      <p:graphicFrame>
        <p:nvGraphicFramePr>
          <p:cNvPr id="1650" name="Google Shape;1650;p213"/>
          <p:cNvGraphicFramePr/>
          <p:nvPr>
            <p:extLst>
              <p:ext uri="{D42A27DB-BD31-4B8C-83A1-F6EECF244321}">
                <p14:modId xmlns:p14="http://schemas.microsoft.com/office/powerpoint/2010/main" val="2242596806"/>
              </p:ext>
            </p:extLst>
          </p:nvPr>
        </p:nvGraphicFramePr>
        <p:xfrm>
          <a:off x="447950" y="1321375"/>
          <a:ext cx="6895400" cy="2906242"/>
        </p:xfrm>
        <a:graphic>
          <a:graphicData uri="http://schemas.openxmlformats.org/drawingml/2006/table">
            <a:tbl>
              <a:tblPr firstRow="1">
                <a:noFill/>
                <a:tableStyleId>{B754F774-0865-40DC-A56D-C1090D944036}</a:tableStyleId>
              </a:tblPr>
              <a:tblGrid>
                <a:gridCol w="6895400">
                  <a:extLst>
                    <a:ext uri="{9D8B030D-6E8A-4147-A177-3AD203B41FA5}">
                      <a16:colId xmlns:a16="http://schemas.microsoft.com/office/drawing/2014/main" val="20000"/>
                    </a:ext>
                  </a:extLst>
                </a:gridCol>
              </a:tblGrid>
              <a:tr h="297600">
                <a:tc>
                  <a:txBody>
                    <a:bodyPr/>
                    <a:lstStyle/>
                    <a:p>
                      <a:pPr marL="0" lvl="0" indent="0" algn="ctr" rtl="0">
                        <a:spcBef>
                          <a:spcPts val="0"/>
                        </a:spcBef>
                        <a:spcAft>
                          <a:spcPts val="0"/>
                        </a:spcAft>
                        <a:buNone/>
                      </a:pPr>
                      <a:r>
                        <a:rPr lang="en" sz="1300" dirty="0">
                          <a:solidFill>
                            <a:schemeClr val="tx1"/>
                          </a:solidFill>
                          <a:latin typeface="Roboto"/>
                          <a:ea typeface="Roboto"/>
                          <a:cs typeface="Roboto"/>
                          <a:sym typeface="Roboto"/>
                        </a:rPr>
                        <a:t>Indicator ID 1.5 Paraprofessional Qualifications</a:t>
                      </a:r>
                      <a:endParaRPr sz="1300" dirty="0">
                        <a:solidFill>
                          <a:schemeClr val="tx1"/>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lnSpc>
                          <a:spcPct val="115000"/>
                        </a:lnSpc>
                        <a:spcBef>
                          <a:spcPts val="0"/>
                        </a:spcBef>
                        <a:spcAft>
                          <a:spcPts val="0"/>
                        </a:spcAft>
                        <a:buNone/>
                      </a:pPr>
                      <a:r>
                        <a:rPr lang="en" sz="1200" dirty="0">
                          <a:solidFill>
                            <a:schemeClr val="tx1"/>
                          </a:solidFill>
                          <a:latin typeface="Roboto"/>
                          <a:ea typeface="Roboto"/>
                          <a:cs typeface="Roboto"/>
                          <a:sym typeface="Roboto"/>
                        </a:rPr>
                        <a:t>Demonstration of Compliance</a:t>
                      </a:r>
                      <a:endParaRPr sz="1200" dirty="0">
                        <a:solidFill>
                          <a:schemeClr val="tx1"/>
                        </a:solidFill>
                        <a:latin typeface="Roboto"/>
                        <a:ea typeface="Roboto"/>
                        <a:cs typeface="Roboto"/>
                        <a:sym typeface="Roboto"/>
                      </a:endParaRPr>
                    </a:p>
                    <a:p>
                      <a:pPr marL="457200" lvl="0" indent="-304800" algn="l" rtl="0">
                        <a:lnSpc>
                          <a:spcPct val="115000"/>
                        </a:lnSpc>
                        <a:spcBef>
                          <a:spcPts val="0"/>
                        </a:spcBef>
                        <a:spcAft>
                          <a:spcPts val="0"/>
                        </a:spcAft>
                        <a:buSzPts val="1200"/>
                        <a:buFont typeface="Roboto"/>
                        <a:buChar char="❏"/>
                      </a:pPr>
                      <a:r>
                        <a:rPr lang="en" sz="1200" dirty="0">
                          <a:solidFill>
                            <a:schemeClr val="tx1"/>
                          </a:solidFill>
                          <a:latin typeface="Roboto"/>
                          <a:ea typeface="Roboto"/>
                          <a:cs typeface="Roboto"/>
                          <a:sym typeface="Roboto"/>
                        </a:rPr>
                        <a:t>The LEA has a process to ensure that all instructional paraprofessionals in Title I Schoolwide and/or Title I Targeted Assistance programs meet the ESSA qualification requirements. </a:t>
                      </a:r>
                      <a:endParaRPr sz="1300" dirty="0">
                        <a:solidFill>
                          <a:schemeClr val="tx1"/>
                        </a:solidFill>
                      </a:endParaRPr>
                    </a:p>
                  </a:txBody>
                  <a:tcPr marL="91425" marR="91425" marT="91425" marB="91425"/>
                </a:tc>
                <a:extLst>
                  <a:ext uri="{0D108BD9-81ED-4DB2-BD59-A6C34878D82A}">
                    <a16:rowId xmlns:a16="http://schemas.microsoft.com/office/drawing/2014/main" val="10001"/>
                  </a:ext>
                </a:extLst>
              </a:tr>
              <a:tr h="419100">
                <a:tc>
                  <a:txBody>
                    <a:bodyPr/>
                    <a:lstStyle/>
                    <a:p>
                      <a:pPr marL="0" lvl="0" indent="0" algn="l" rtl="0">
                        <a:spcBef>
                          <a:spcPts val="0"/>
                        </a:spcBef>
                        <a:spcAft>
                          <a:spcPts val="0"/>
                        </a:spcAft>
                        <a:buNone/>
                      </a:pPr>
                      <a:r>
                        <a:rPr lang="en" sz="1200" dirty="0">
                          <a:solidFill>
                            <a:schemeClr val="tx1"/>
                          </a:solidFill>
                          <a:latin typeface="Roboto"/>
                          <a:ea typeface="Roboto"/>
                          <a:cs typeface="Roboto"/>
                          <a:sym typeface="Roboto"/>
                        </a:rPr>
                        <a:t>Examples of Evidence</a:t>
                      </a:r>
                      <a:endParaRPr sz="1200" dirty="0">
                        <a:solidFill>
                          <a:schemeClr val="tx1"/>
                        </a:solidFill>
                        <a:latin typeface="Roboto"/>
                        <a:ea typeface="Roboto"/>
                        <a:cs typeface="Roboto"/>
                        <a:sym typeface="Roboto"/>
                      </a:endParaRPr>
                    </a:p>
                    <a:p>
                      <a:pPr marL="457200" lvl="0" indent="-304800" algn="l" rtl="0">
                        <a:spcBef>
                          <a:spcPts val="0"/>
                        </a:spcBef>
                        <a:spcAft>
                          <a:spcPts val="0"/>
                        </a:spcAft>
                        <a:buSzPts val="1200"/>
                        <a:buFont typeface="Roboto"/>
                        <a:buChar char="❏"/>
                      </a:pPr>
                      <a:r>
                        <a:rPr lang="en" sz="1200" dirty="0">
                          <a:solidFill>
                            <a:schemeClr val="tx1"/>
                          </a:solidFill>
                          <a:latin typeface="Roboto"/>
                          <a:ea typeface="Roboto"/>
                          <a:cs typeface="Roboto"/>
                          <a:sym typeface="Roboto"/>
                        </a:rPr>
                        <a:t>HR hiring and onboarding policies and processes that ensure Title I paraprofessionals meet requirements</a:t>
                      </a:r>
                      <a:endParaRPr sz="1200" dirty="0">
                        <a:solidFill>
                          <a:schemeClr val="tx1"/>
                        </a:solidFill>
                        <a:latin typeface="Roboto"/>
                        <a:ea typeface="Roboto"/>
                        <a:cs typeface="Roboto"/>
                        <a:sym typeface="Roboto"/>
                      </a:endParaRPr>
                    </a:p>
                    <a:p>
                      <a:pPr marL="457200" lvl="0" indent="-304800" algn="l" rtl="0">
                        <a:spcBef>
                          <a:spcPts val="0"/>
                        </a:spcBef>
                        <a:spcAft>
                          <a:spcPts val="0"/>
                        </a:spcAft>
                        <a:buSzPts val="1200"/>
                        <a:buFont typeface="Roboto"/>
                        <a:buChar char="❏"/>
                      </a:pPr>
                      <a:r>
                        <a:rPr lang="en" sz="1200" dirty="0">
                          <a:solidFill>
                            <a:schemeClr val="tx1"/>
                          </a:solidFill>
                          <a:latin typeface="Roboto"/>
                          <a:ea typeface="Roboto"/>
                          <a:cs typeface="Roboto"/>
                          <a:sym typeface="Roboto"/>
                        </a:rPr>
                        <a:t>HR report that demonstrates how paraprofessional meet requirements (names redacted)</a:t>
                      </a:r>
                      <a:endParaRPr sz="1200" dirty="0">
                        <a:solidFill>
                          <a:schemeClr val="tx1"/>
                        </a:solidFill>
                        <a:latin typeface="Roboto"/>
                        <a:ea typeface="Roboto"/>
                        <a:cs typeface="Roboto"/>
                        <a:sym typeface="Roboto"/>
                      </a:endParaRPr>
                    </a:p>
                    <a:p>
                      <a:pPr marL="457200" lvl="0" indent="-304800" algn="l" rtl="0">
                        <a:spcBef>
                          <a:spcPts val="0"/>
                        </a:spcBef>
                        <a:spcAft>
                          <a:spcPts val="0"/>
                        </a:spcAft>
                        <a:buSzPts val="1200"/>
                        <a:buFont typeface="Roboto"/>
                        <a:buChar char="❏"/>
                      </a:pPr>
                      <a:r>
                        <a:rPr lang="en" sz="1200" dirty="0">
                          <a:solidFill>
                            <a:schemeClr val="tx1"/>
                          </a:solidFill>
                          <a:latin typeface="Roboto"/>
                          <a:ea typeface="Roboto"/>
                          <a:cs typeface="Roboto"/>
                          <a:sym typeface="Roboto"/>
                        </a:rPr>
                        <a:t>Sample of Paraprofessional Qualifications/Credentials (names redacted)</a:t>
                      </a:r>
                      <a:endParaRPr sz="1200" dirty="0">
                        <a:solidFill>
                          <a:schemeClr val="tx1"/>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r h="419100">
                <a:tc>
                  <a:txBody>
                    <a:bodyPr/>
                    <a:lstStyle/>
                    <a:p>
                      <a:pPr marL="0" lvl="0" indent="0" algn="l" rtl="0">
                        <a:lnSpc>
                          <a:spcPct val="115000"/>
                        </a:lnSpc>
                        <a:spcBef>
                          <a:spcPts val="1200"/>
                        </a:spcBef>
                        <a:spcAft>
                          <a:spcPts val="0"/>
                        </a:spcAft>
                        <a:buClr>
                          <a:schemeClr val="dk1"/>
                        </a:buClr>
                        <a:buSzPts val="1100"/>
                        <a:buFont typeface="Arial"/>
                        <a:buNone/>
                      </a:pPr>
                      <a:r>
                        <a:rPr lang="en" sz="1200" i="1" dirty="0">
                          <a:solidFill>
                            <a:schemeClr val="tx1"/>
                          </a:solidFill>
                        </a:rPr>
                        <a:t>§ 200.58 Qualifications of paraprofessionals</a:t>
                      </a:r>
                      <a:endParaRPr sz="1800" dirty="0">
                        <a:solidFill>
                          <a:schemeClr val="tx1"/>
                        </a:solidFill>
                      </a:endParaRPr>
                    </a:p>
                  </a:txBody>
                  <a:tcPr marL="91425" marR="91425" marT="91425" marB="91425"/>
                </a:tc>
                <a:extLst>
                  <a:ext uri="{0D108BD9-81ED-4DB2-BD59-A6C34878D82A}">
                    <a16:rowId xmlns:a16="http://schemas.microsoft.com/office/drawing/2014/main" val="10003"/>
                  </a:ext>
                </a:extLst>
              </a:tr>
            </a:tbl>
          </a:graphicData>
        </a:graphic>
      </p:graphicFrame>
      <p:sp>
        <p:nvSpPr>
          <p:cNvPr id="1651" name="Google Shape;1651;p213"/>
          <p:cNvSpPr/>
          <p:nvPr/>
        </p:nvSpPr>
        <p:spPr>
          <a:xfrm>
            <a:off x="7595350" y="1530100"/>
            <a:ext cx="1117200" cy="17850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Monitoring will begin during the  2026-2027 school year.</a:t>
            </a:r>
            <a:endParaRPr sz="1200">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Google Shape;1656;p21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Additional Paraprofessional Guidance</a:t>
            </a:r>
            <a:endParaRPr dirty="0"/>
          </a:p>
        </p:txBody>
      </p:sp>
      <p:sp>
        <p:nvSpPr>
          <p:cNvPr id="1657" name="Google Shape;1657;p21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Visit the updated </a:t>
            </a:r>
            <a:r>
              <a:rPr lang="en" u="sng" dirty="0">
                <a:solidFill>
                  <a:schemeClr val="hlink"/>
                </a:solidFill>
                <a:hlinkClick r:id="rId3"/>
              </a:rPr>
              <a:t>Paraprofessional Guidance webpage</a:t>
            </a:r>
            <a:r>
              <a:rPr lang="en" dirty="0"/>
              <a:t> for more information including allowable uses of ESEA funds for paraprofessionals.</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p215"/>
          <p:cNvSpPr txBox="1">
            <a:spLocks noGrp="1"/>
          </p:cNvSpPr>
          <p:nvPr>
            <p:ph type="title"/>
          </p:nvPr>
        </p:nvSpPr>
        <p:spPr>
          <a:xfrm>
            <a:off x="0" y="3361600"/>
            <a:ext cx="9144000" cy="666600"/>
          </a:xfrm>
          <a:prstGeom prst="rect">
            <a:avLst/>
          </a:prstGeom>
          <a:solidFill>
            <a:srgbClr val="E265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Upcoming Meetings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8" name="Google Shape;1668;p21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a:t>Looking Ahead…</a:t>
            </a:r>
            <a:endParaRPr/>
          </a:p>
          <a:p>
            <a:pPr marL="0" lvl="0" indent="0" algn="l" rtl="0">
              <a:spcBef>
                <a:spcPts val="0"/>
              </a:spcBef>
              <a:spcAft>
                <a:spcPts val="0"/>
              </a:spcAft>
              <a:buNone/>
            </a:pPr>
            <a:endParaRPr/>
          </a:p>
        </p:txBody>
      </p:sp>
      <p:sp>
        <p:nvSpPr>
          <p:cNvPr id="1669" name="Google Shape;1669;p216"/>
          <p:cNvSpPr txBox="1">
            <a:spLocks noGrp="1"/>
          </p:cNvSpPr>
          <p:nvPr>
            <p:ph type="body" idx="1"/>
          </p:nvPr>
        </p:nvSpPr>
        <p:spPr>
          <a:xfrm>
            <a:off x="349475" y="8880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Bef>
                <a:spcPts val="600"/>
              </a:spcBef>
              <a:spcAft>
                <a:spcPts val="12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 </a:t>
            </a:r>
            <a:endParaRPr i="1" dirty="0"/>
          </a:p>
          <a:p>
            <a:pPr marL="914400" lvl="1" indent="-330200" algn="l" rtl="0">
              <a:lnSpc>
                <a:spcPct val="90000"/>
              </a:lnSpc>
              <a:spcBef>
                <a:spcPts val="600"/>
              </a:spcBef>
              <a:spcAft>
                <a:spcPts val="0"/>
              </a:spcAft>
              <a:buSzPts val="1600"/>
              <a:buFont typeface="Arial"/>
              <a:buChar char="•"/>
            </a:pPr>
            <a:r>
              <a:rPr lang="en" sz="1600" dirty="0"/>
              <a:t>November 13</a:t>
            </a:r>
            <a:endParaRPr sz="1600" dirty="0"/>
          </a:p>
          <a:p>
            <a:pPr marL="1371600" lvl="2" indent="-330200" algn="l" rtl="0">
              <a:lnSpc>
                <a:spcPct val="90000"/>
              </a:lnSpc>
              <a:spcBef>
                <a:spcPts val="600"/>
              </a:spcBef>
              <a:spcAft>
                <a:spcPts val="0"/>
              </a:spcAft>
              <a:buSzPts val="1600"/>
              <a:buFont typeface="Arial"/>
              <a:buChar char="•"/>
            </a:pPr>
            <a:r>
              <a:rPr lang="en" sz="1600" dirty="0"/>
              <a:t>School District Review Program Process</a:t>
            </a:r>
            <a:endParaRPr sz="1400" b="1" dirty="0">
              <a:solidFill>
                <a:srgbClr val="CC0000"/>
              </a:solidFill>
            </a:endParaRPr>
          </a:p>
        </p:txBody>
      </p:sp>
      <p:pic>
        <p:nvPicPr>
          <p:cNvPr id="1670" name="Google Shape;1670;p2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
        <p:nvSpPr>
          <p:cNvPr id="1671" name="Google Shape;1671;p216"/>
          <p:cNvSpPr/>
          <p:nvPr/>
        </p:nvSpPr>
        <p:spPr>
          <a:xfrm>
            <a:off x="1824900" y="2750850"/>
            <a:ext cx="4846200" cy="1290900"/>
          </a:xfrm>
          <a:prstGeom prst="doubleWave">
            <a:avLst>
              <a:gd name="adj1" fmla="val 625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i="1">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 i="1">
                <a:solidFill>
                  <a:schemeClr val="dk1"/>
                </a:solidFill>
              </a:rPr>
              <a:t>Due to scheduling conflicts and the upcoming holiday, Office Hours will be held once in November on </a:t>
            </a:r>
            <a:endParaRPr i="1">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 i="1">
                <a:solidFill>
                  <a:schemeClr val="dk1"/>
                </a:solidFill>
              </a:rPr>
              <a:t>November 13.</a:t>
            </a:r>
            <a:endParaRPr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sp>
        <p:nvSpPr>
          <p:cNvPr id="1676" name="Google Shape;1676;p217"/>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1677" name="Google Shape;1677;p217"/>
          <p:cNvGraphicFramePr/>
          <p:nvPr/>
        </p:nvGraphicFramePr>
        <p:xfrm>
          <a:off x="107018" y="623445"/>
          <a:ext cx="8481000" cy="4168825"/>
        </p:xfrm>
        <a:graphic>
          <a:graphicData uri="http://schemas.openxmlformats.org/drawingml/2006/table">
            <a:tbl>
              <a:tblPr firstRow="1">
                <a:noFill/>
                <a:tableStyleId>{F1D53B0E-1212-4D44-BF8D-71F6ADD5DFA8}</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1"/>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5"/>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6"/>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a:solidFill>
                            <a:schemeClr val="dk1"/>
                          </a:solidFill>
                          <a:latin typeface="Calibri"/>
                          <a:ea typeface="Calibri"/>
                          <a:cs typeface="Calibri"/>
                          <a:sym typeface="Calibri"/>
                        </a:rPr>
                        <a:t>ESSER Specialist:</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17"/>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18"/>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19"/>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0"/>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1"/>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1"/>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2"/>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4"/>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5"/>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6"/>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17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Updates and Reminders (Part 2 of 2)</a:t>
            </a:r>
            <a:endParaRPr dirty="0"/>
          </a:p>
        </p:txBody>
      </p:sp>
      <p:sp>
        <p:nvSpPr>
          <p:cNvPr id="1413" name="Google Shape;1413;p178"/>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Comparability Reminder</a:t>
            </a:r>
            <a:endParaRPr dirty="0"/>
          </a:p>
          <a:p>
            <a:pPr marL="914400" lvl="1" indent="-317500" algn="l" rtl="0">
              <a:spcBef>
                <a:spcPts val="0"/>
              </a:spcBef>
              <a:spcAft>
                <a:spcPts val="0"/>
              </a:spcAft>
              <a:buSzPts val="1400"/>
              <a:buChar char="○"/>
            </a:pPr>
            <a:r>
              <a:rPr lang="en" dirty="0"/>
              <a:t>If CDE was not able to determine Comparability for your LEA in SY 24-25, alternative Comparability calculators to demonstrate the district was in compliance for SY 24-25 were due on October 10. If applicable, please submit your alternative calculator or action plan as soon as possible.</a:t>
            </a:r>
            <a:endParaRPr dirty="0"/>
          </a:p>
          <a:p>
            <a:pPr marL="914400" lvl="1" indent="-317500" algn="l" rtl="0">
              <a:spcBef>
                <a:spcPts val="0"/>
              </a:spcBef>
              <a:spcAft>
                <a:spcPts val="0"/>
              </a:spcAft>
              <a:buSzPts val="1400"/>
              <a:buChar char="○"/>
            </a:pPr>
            <a:r>
              <a:rPr lang="en" dirty="0"/>
              <a:t>Questions? Contact: </a:t>
            </a:r>
            <a:r>
              <a:rPr lang="en" u="sng" dirty="0">
                <a:solidFill>
                  <a:schemeClr val="hlink"/>
                </a:solidFill>
                <a:hlinkClick r:id="rId3"/>
              </a:rPr>
              <a:t>comparability@cde.state.co.us</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17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Empowering Action for School Improvement (EASI)</a:t>
            </a:r>
            <a:endParaRPr dirty="0"/>
          </a:p>
        </p:txBody>
      </p:sp>
      <p:sp>
        <p:nvSpPr>
          <p:cNvPr id="1421" name="Google Shape;1421;p179"/>
          <p:cNvSpPr txBox="1">
            <a:spLocks noGrp="1"/>
          </p:cNvSpPr>
          <p:nvPr>
            <p:ph type="body" idx="1"/>
          </p:nvPr>
        </p:nvSpPr>
        <p:spPr>
          <a:xfrm>
            <a:off x="273150" y="1001000"/>
            <a:ext cx="8597700" cy="3263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800"/>
              </a:spcBef>
              <a:spcAft>
                <a:spcPts val="0"/>
              </a:spcAft>
              <a:buSzPts val="1800"/>
              <a:buNone/>
            </a:pPr>
            <a:r>
              <a:rPr lang="en" dirty="0">
                <a:solidFill>
                  <a:srgbClr val="000000"/>
                </a:solidFill>
              </a:rPr>
              <a:t>LEAs with schools identified for support and improvement under state or federal accountability can apply for grants through the </a:t>
            </a:r>
            <a:r>
              <a:rPr lang="en" u="sng" dirty="0">
                <a:solidFill>
                  <a:schemeClr val="accent1">
                    <a:lumMod val="75000"/>
                  </a:schemeClr>
                </a:solidFill>
                <a:hlinkClick r:id="rId3">
                  <a:extLst>
                    <a:ext uri="{A12FA001-AC4F-418D-AE19-62706E023703}">
                      <ahyp:hlinkClr xmlns:ahyp="http://schemas.microsoft.com/office/drawing/2018/hyperlinkcolor" val="tx"/>
                    </a:ext>
                  </a:extLst>
                </a:hlinkClick>
              </a:rPr>
              <a:t>Empowering Action for School Improvement (EASI)</a:t>
            </a:r>
            <a:r>
              <a:rPr lang="en" dirty="0">
                <a:solidFill>
                  <a:schemeClr val="accent1">
                    <a:lumMod val="75000"/>
                  </a:schemeClr>
                </a:solidFill>
              </a:rPr>
              <a:t> </a:t>
            </a:r>
            <a:r>
              <a:rPr lang="en" dirty="0">
                <a:solidFill>
                  <a:srgbClr val="000000"/>
                </a:solidFill>
              </a:rPr>
              <a:t>grant.</a:t>
            </a:r>
            <a:endParaRPr dirty="0">
              <a:solidFill>
                <a:srgbClr val="000000"/>
              </a:solidFill>
            </a:endParaRPr>
          </a:p>
          <a:p>
            <a:pPr marL="457200" lvl="0" indent="0" algn="l" rtl="0">
              <a:lnSpc>
                <a:spcPct val="100000"/>
              </a:lnSpc>
              <a:spcBef>
                <a:spcPts val="800"/>
              </a:spcBef>
              <a:spcAft>
                <a:spcPts val="0"/>
              </a:spcAft>
              <a:buSzPts val="1800"/>
              <a:buNone/>
            </a:pPr>
            <a:r>
              <a:rPr lang="en" dirty="0">
                <a:solidFill>
                  <a:srgbClr val="000000"/>
                </a:solidFill>
              </a:rPr>
              <a:t>Cohort 9 2025-26 applications are now available in </a:t>
            </a:r>
            <a:r>
              <a:rPr lang="en" u="sng" dirty="0">
                <a:solidFill>
                  <a:schemeClr val="accent1">
                    <a:lumMod val="75000"/>
                  </a:schemeClr>
                </a:solidFill>
                <a:hlinkClick r:id="rId4">
                  <a:extLst>
                    <a:ext uri="{A12FA001-AC4F-418D-AE19-62706E023703}">
                      <ahyp:hlinkClr xmlns:ahyp="http://schemas.microsoft.com/office/drawing/2018/hyperlinkcolor" val="tx"/>
                    </a:ext>
                  </a:extLst>
                </a:hlinkClick>
              </a:rPr>
              <a:t>GAINS</a:t>
            </a:r>
            <a:r>
              <a:rPr lang="en" dirty="0">
                <a:solidFill>
                  <a:srgbClr val="000000"/>
                </a:solidFill>
              </a:rPr>
              <a:t>.  Completed applications must be submitted by </a:t>
            </a:r>
            <a:r>
              <a:rPr lang="en" b="1" u="sng" dirty="0">
                <a:solidFill>
                  <a:srgbClr val="FF0000"/>
                </a:solidFill>
              </a:rPr>
              <a:t>Wednesday, December 3, 2025, by 4 pm.</a:t>
            </a:r>
            <a:endParaRPr b="1" u="sng" dirty="0">
              <a:solidFill>
                <a:srgbClr val="FF0000"/>
              </a:solidFill>
            </a:endParaRPr>
          </a:p>
          <a:p>
            <a:pPr marL="0" lvl="0" indent="0" algn="l" rtl="0">
              <a:lnSpc>
                <a:spcPct val="100000"/>
              </a:lnSpc>
              <a:spcBef>
                <a:spcPts val="1500"/>
              </a:spcBef>
              <a:spcAft>
                <a:spcPts val="0"/>
              </a:spcAft>
              <a:buClr>
                <a:schemeClr val="dk1"/>
              </a:buClr>
              <a:buSzPts val="1100"/>
              <a:buFont typeface="Arial"/>
              <a:buNone/>
            </a:pPr>
            <a:r>
              <a:rPr lang="en" b="1" dirty="0">
                <a:solidFill>
                  <a:srgbClr val="403F3B"/>
                </a:solidFill>
                <a:highlight>
                  <a:srgbClr val="FFFFFF"/>
                </a:highlight>
              </a:rPr>
              <a:t>Resources &amp; Support:</a:t>
            </a:r>
            <a:endParaRPr sz="1300" dirty="0">
              <a:solidFill>
                <a:srgbClr val="333333"/>
              </a:solidFill>
              <a:highlight>
                <a:srgbClr val="FFFFFF"/>
              </a:highlight>
            </a:endParaRPr>
          </a:p>
          <a:p>
            <a:pPr marL="457200" lvl="0" indent="-330200" algn="l" rtl="0">
              <a:lnSpc>
                <a:spcPct val="100000"/>
              </a:lnSpc>
              <a:spcBef>
                <a:spcPts val="800"/>
              </a:spcBef>
              <a:spcAft>
                <a:spcPts val="0"/>
              </a:spcAft>
              <a:buClr>
                <a:srgbClr val="333333"/>
              </a:buClr>
              <a:buSzPts val="1600"/>
              <a:buFont typeface="Calibri"/>
              <a:buChar char="•"/>
            </a:pPr>
            <a:r>
              <a:rPr lang="en" dirty="0">
                <a:solidFill>
                  <a:srgbClr val="333333"/>
                </a:solidFill>
                <a:highlight>
                  <a:srgbClr val="FFFFFF"/>
                </a:highlight>
              </a:rPr>
              <a:t>9/25 Office Hours </a:t>
            </a:r>
            <a:r>
              <a:rPr lang="en" u="sng" dirty="0">
                <a:solidFill>
                  <a:schemeClr val="accent1">
                    <a:lumMod val="75000"/>
                  </a:schemeClr>
                </a:solidFill>
                <a:highlight>
                  <a:schemeClr val="lt1"/>
                </a:highlight>
                <a:hlinkClick r:id="rId5">
                  <a:extLst>
                    <a:ext uri="{A12FA001-AC4F-418D-AE19-62706E023703}">
                      <ahyp:hlinkClr xmlns:ahyp="http://schemas.microsoft.com/office/drawing/2018/hyperlinkcolor" val="tx"/>
                    </a:ext>
                  </a:extLst>
                </a:hlinkClick>
              </a:rPr>
              <a:t>PowerPoint</a:t>
            </a:r>
            <a:r>
              <a:rPr lang="en" dirty="0">
                <a:solidFill>
                  <a:srgbClr val="333333"/>
                </a:solidFill>
                <a:highlight>
                  <a:schemeClr val="lt1"/>
                </a:highlight>
              </a:rPr>
              <a:t> &amp; </a:t>
            </a:r>
            <a:r>
              <a:rPr lang="en" u="sng" dirty="0">
                <a:solidFill>
                  <a:schemeClr val="accent1">
                    <a:lumMod val="75000"/>
                  </a:schemeClr>
                </a:solidFill>
                <a:highlight>
                  <a:schemeClr val="lt1"/>
                </a:highlight>
                <a:hlinkClick r:id="rId6">
                  <a:extLst>
                    <a:ext uri="{A12FA001-AC4F-418D-AE19-62706E023703}">
                      <ahyp:hlinkClr xmlns:ahyp="http://schemas.microsoft.com/office/drawing/2018/hyperlinkcolor" val="tx"/>
                    </a:ext>
                  </a:extLst>
                </a:hlinkClick>
              </a:rPr>
              <a:t>Recording</a:t>
            </a:r>
            <a:r>
              <a:rPr lang="en" dirty="0">
                <a:solidFill>
                  <a:srgbClr val="333333"/>
                </a:solidFill>
                <a:highlight>
                  <a:srgbClr val="FFFFFF"/>
                </a:highlight>
              </a:rPr>
              <a:t>: ESSA Identification Methodology &amp; Categories and UIP Requirements</a:t>
            </a:r>
            <a:endParaRPr dirty="0">
              <a:solidFill>
                <a:srgbClr val="333333"/>
              </a:solidFill>
              <a:highlight>
                <a:srgbClr val="FFFFFF"/>
              </a:highlight>
            </a:endParaRPr>
          </a:p>
          <a:p>
            <a:pPr marL="457200" lvl="0" indent="-330200" algn="l" rtl="0">
              <a:lnSpc>
                <a:spcPct val="100000"/>
              </a:lnSpc>
              <a:spcBef>
                <a:spcPts val="800"/>
              </a:spcBef>
              <a:spcAft>
                <a:spcPts val="0"/>
              </a:spcAft>
              <a:buClr>
                <a:srgbClr val="333333"/>
              </a:buClr>
              <a:buSzPts val="1600"/>
              <a:buFont typeface="Calibri"/>
              <a:buChar char="•"/>
            </a:pPr>
            <a:r>
              <a:rPr lang="en" dirty="0">
                <a:solidFill>
                  <a:srgbClr val="333333"/>
                </a:solidFill>
                <a:highlight>
                  <a:srgbClr val="FFFFFF"/>
                </a:highlight>
              </a:rPr>
              <a:t>Contact:</a:t>
            </a:r>
            <a:endParaRPr dirty="0">
              <a:solidFill>
                <a:srgbClr val="333333"/>
              </a:solidFill>
              <a:highlight>
                <a:srgbClr val="FFFFFF"/>
              </a:highlight>
            </a:endParaRPr>
          </a:p>
          <a:p>
            <a:pPr marL="914400" lvl="1" indent="-330200" algn="l" rtl="0">
              <a:lnSpc>
                <a:spcPct val="100000"/>
              </a:lnSpc>
              <a:spcBef>
                <a:spcPts val="800"/>
              </a:spcBef>
              <a:spcAft>
                <a:spcPts val="0"/>
              </a:spcAft>
              <a:buClr>
                <a:srgbClr val="333333"/>
              </a:buClr>
              <a:buSzPts val="1600"/>
              <a:buFont typeface="Calibri"/>
              <a:buChar char="•"/>
            </a:pPr>
            <a:r>
              <a:rPr lang="en" sz="1600" dirty="0">
                <a:solidFill>
                  <a:srgbClr val="333333"/>
                </a:solidFill>
                <a:highlight>
                  <a:srgbClr val="FFFFFF"/>
                </a:highlight>
              </a:rPr>
              <a:t>Laura Meushaw: 720-728-9023 | </a:t>
            </a:r>
            <a:r>
              <a:rPr lang="en" sz="1600" dirty="0">
                <a:solidFill>
                  <a:srgbClr val="403F3B"/>
                </a:solidFill>
                <a:highlight>
                  <a:srgbClr val="FFFFFF"/>
                </a:highlight>
              </a:rPr>
              <a:t>Send an email to </a:t>
            </a:r>
            <a:r>
              <a:rPr lang="en" sz="1600" u="sng" dirty="0">
                <a:solidFill>
                  <a:schemeClr val="accent1">
                    <a:lumMod val="75000"/>
                  </a:schemeClr>
                </a:solidFill>
                <a:highlight>
                  <a:srgbClr val="FFFFFF"/>
                </a:highlight>
                <a:hlinkClick r:id="rId7">
                  <a:extLst>
                    <a:ext uri="{A12FA001-AC4F-418D-AE19-62706E023703}">
                      <ahyp:hlinkClr xmlns:ahyp="http://schemas.microsoft.com/office/drawing/2018/hyperlinkcolor" val="tx"/>
                    </a:ext>
                  </a:extLst>
                </a:hlinkClick>
              </a:rPr>
              <a:t>Laura</a:t>
            </a:r>
            <a:endParaRPr sz="1600" dirty="0">
              <a:solidFill>
                <a:schemeClr val="accent1">
                  <a:lumMod val="75000"/>
                </a:schemeClr>
              </a:solidFill>
              <a:highlight>
                <a:srgbClr val="FFFFFF"/>
              </a:highlight>
            </a:endParaRPr>
          </a:p>
          <a:p>
            <a:pPr marL="914400" lvl="1" indent="-330200" algn="l" rtl="0">
              <a:lnSpc>
                <a:spcPct val="100000"/>
              </a:lnSpc>
              <a:spcBef>
                <a:spcPts val="0"/>
              </a:spcBef>
              <a:spcAft>
                <a:spcPts val="0"/>
              </a:spcAft>
              <a:buClr>
                <a:srgbClr val="333333"/>
              </a:buClr>
              <a:buSzPts val="1600"/>
              <a:buFont typeface="Calibri"/>
              <a:buChar char="•"/>
            </a:pPr>
            <a:r>
              <a:rPr lang="en" sz="1600" dirty="0">
                <a:solidFill>
                  <a:srgbClr val="333333"/>
                </a:solidFill>
                <a:highlight>
                  <a:srgbClr val="FFFFFF"/>
                </a:highlight>
              </a:rPr>
              <a:t>Lindsay Cox: 720-990-7851 | </a:t>
            </a:r>
            <a:r>
              <a:rPr lang="en" sz="1600" dirty="0">
                <a:solidFill>
                  <a:srgbClr val="403F3B"/>
                </a:solidFill>
                <a:highlight>
                  <a:srgbClr val="FFFFFF"/>
                </a:highlight>
              </a:rPr>
              <a:t>Send an email to </a:t>
            </a:r>
            <a:r>
              <a:rPr lang="en" sz="1600" u="sng" dirty="0">
                <a:solidFill>
                  <a:schemeClr val="accent1">
                    <a:lumMod val="75000"/>
                  </a:schemeClr>
                </a:solidFill>
                <a:highlight>
                  <a:srgbClr val="FFFFFF"/>
                </a:highlight>
                <a:hlinkClick r:id="rId8">
                  <a:extLst>
                    <a:ext uri="{A12FA001-AC4F-418D-AE19-62706E023703}">
                      <ahyp:hlinkClr xmlns:ahyp="http://schemas.microsoft.com/office/drawing/2018/hyperlinkcolor" val="tx"/>
                    </a:ext>
                  </a:extLst>
                </a:hlinkClick>
              </a:rPr>
              <a:t>Lindsay</a:t>
            </a:r>
            <a:endParaRPr dirty="0">
              <a:solidFill>
                <a:schemeClr val="accent1">
                  <a:lumMod val="75000"/>
                </a:schemeClr>
              </a:solidFill>
            </a:endParaRPr>
          </a:p>
          <a:p>
            <a:pPr marL="0" lvl="0" indent="0" algn="l" rtl="0">
              <a:lnSpc>
                <a:spcPct val="90000"/>
              </a:lnSpc>
              <a:spcBef>
                <a:spcPts val="600"/>
              </a:spcBef>
              <a:spcAft>
                <a:spcPts val="0"/>
              </a:spcAft>
              <a:buSzPts val="1800"/>
              <a:buNone/>
            </a:pPr>
            <a:endParaRPr dirty="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180"/>
          <p:cNvSpPr txBox="1">
            <a:spLocks noGrp="1"/>
          </p:cNvSpPr>
          <p:nvPr>
            <p:ph type="ctrTitle"/>
          </p:nvPr>
        </p:nvSpPr>
        <p:spPr>
          <a:xfrm>
            <a:off x="685801" y="2493127"/>
            <a:ext cx="7801800" cy="730200"/>
          </a:xfrm>
          <a:prstGeom prst="rect">
            <a:avLst/>
          </a:prstGeom>
        </p:spPr>
        <p:txBody>
          <a:bodyPr spcFirstLastPara="1" wrap="square" lIns="0" tIns="0" rIns="0" bIns="0" anchor="t" anchorCtr="0">
            <a:normAutofit fontScale="90000"/>
          </a:bodyPr>
          <a:lstStyle/>
          <a:p>
            <a:pPr marL="0" lvl="0" indent="0" algn="ctr" rtl="0">
              <a:spcBef>
                <a:spcPts val="0"/>
              </a:spcBef>
              <a:spcAft>
                <a:spcPts val="0"/>
              </a:spcAft>
              <a:buNone/>
            </a:pPr>
            <a:r>
              <a:rPr lang="en" dirty="0">
                <a:solidFill>
                  <a:schemeClr val="dk1"/>
                </a:solidFill>
                <a:latin typeface="Roboto"/>
                <a:ea typeface="Roboto"/>
                <a:cs typeface="Roboto"/>
                <a:sym typeface="Roboto"/>
              </a:rPr>
              <a:t>Federal Programs Monitoring Overview</a:t>
            </a:r>
            <a:endParaRPr dirty="0">
              <a:solidFill>
                <a:schemeClr val="dk1"/>
              </a:solidFill>
              <a:latin typeface="Roboto"/>
              <a:ea typeface="Roboto"/>
              <a:cs typeface="Roboto"/>
              <a:sym typeface="Roboto"/>
            </a:endParaRPr>
          </a:p>
          <a:p>
            <a:pPr marL="0" lvl="0" indent="0" algn="ctr" rtl="0">
              <a:spcBef>
                <a:spcPts val="0"/>
              </a:spcBef>
              <a:spcAft>
                <a:spcPts val="0"/>
              </a:spcAft>
              <a:buNone/>
            </a:pPr>
            <a:endParaRPr dirty="0">
              <a:solidFill>
                <a:schemeClr val="dk1"/>
              </a:solidFill>
            </a:endParaRPr>
          </a:p>
          <a:p>
            <a:pPr marL="0" lvl="0" indent="0" algn="ctr"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
        <p:nvSpPr>
          <p:cNvPr id="1427" name="Google Shape;1427;p180"/>
          <p:cNvSpPr txBox="1">
            <a:spLocks noGrp="1"/>
          </p:cNvSpPr>
          <p:nvPr>
            <p:ph type="subTitle" idx="1"/>
          </p:nvPr>
        </p:nvSpPr>
        <p:spPr>
          <a:xfrm>
            <a:off x="685801" y="3506430"/>
            <a:ext cx="7801800" cy="436800"/>
          </a:xfrm>
          <a:prstGeom prst="rect">
            <a:avLst/>
          </a:prstGeom>
        </p:spPr>
        <p:txBody>
          <a:bodyPr spcFirstLastPara="1" wrap="square" lIns="68575" tIns="34275" rIns="68575" bIns="34275" anchor="t" anchorCtr="0">
            <a:normAutofit fontScale="92500" lnSpcReduction="20000"/>
          </a:bodyPr>
          <a:lstStyle/>
          <a:p>
            <a:pPr marL="0" lvl="0" indent="0" algn="ctr" rtl="0">
              <a:spcBef>
                <a:spcPts val="0"/>
              </a:spcBef>
              <a:spcAft>
                <a:spcPts val="0"/>
              </a:spcAft>
              <a:buClr>
                <a:schemeClr val="dk1"/>
              </a:buClr>
              <a:buSzPct val="30555"/>
              <a:buFont typeface="Arial"/>
              <a:buNone/>
            </a:pPr>
            <a:r>
              <a:rPr lang="en" sz="3600" dirty="0">
                <a:latin typeface="Roboto"/>
                <a:ea typeface="Roboto"/>
                <a:cs typeface="Roboto"/>
                <a:sym typeface="Roboto"/>
              </a:rPr>
              <a:t>October 23, 2025</a:t>
            </a:r>
            <a:endParaRPr dirty="0">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181"/>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Which LEAs Need this Information?</a:t>
            </a:r>
            <a:endParaRPr dirty="0"/>
          </a:p>
        </p:txBody>
      </p:sp>
      <p:sp>
        <p:nvSpPr>
          <p:cNvPr id="1433" name="Google Shape;1433;p181"/>
          <p:cNvSpPr txBox="1">
            <a:spLocks noGrp="1"/>
          </p:cNvSpPr>
          <p:nvPr>
            <p:ph type="body" idx="1"/>
          </p:nvPr>
        </p:nvSpPr>
        <p:spPr>
          <a:xfrm>
            <a:off x="311700" y="1152475"/>
            <a:ext cx="81351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1200"/>
              </a:spcAft>
              <a:buSzPts val="1600"/>
              <a:buChar char="●"/>
            </a:pPr>
            <a:r>
              <a:rPr lang="en" dirty="0"/>
              <a:t>All LEAs should be familiar with the requirements associated with accepting federal funds through ESEA.</a:t>
            </a:r>
            <a:endParaRPr dirty="0"/>
          </a:p>
          <a:p>
            <a:pPr marL="457200" lvl="0" indent="-330200" algn="l" rtl="0">
              <a:spcBef>
                <a:spcPts val="0"/>
              </a:spcBef>
              <a:spcAft>
                <a:spcPts val="0"/>
              </a:spcAft>
              <a:buSzPts val="1600"/>
              <a:buChar char="●"/>
            </a:pPr>
            <a:r>
              <a:rPr lang="en" dirty="0"/>
              <a:t>All LEAs are monitored within a multi-year monitoring cycle and should continuously ensure compliance with program requirements.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182"/>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Outcomes for Today’s Training</a:t>
            </a:r>
            <a:endParaRPr dirty="0"/>
          </a:p>
        </p:txBody>
      </p:sp>
      <p:sp>
        <p:nvSpPr>
          <p:cNvPr id="1439" name="Google Shape;1439;p182"/>
          <p:cNvSpPr txBox="1">
            <a:spLocks noGrp="1"/>
          </p:cNvSpPr>
          <p:nvPr>
            <p:ph type="body" idx="1"/>
          </p:nvPr>
        </p:nvSpPr>
        <p:spPr>
          <a:xfrm>
            <a:off x="311700" y="1054350"/>
            <a:ext cx="81351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Review the Federal Programs monitoring purpose</a:t>
            </a:r>
            <a:endParaRPr dirty="0"/>
          </a:p>
          <a:p>
            <a:pPr marL="457200" lvl="0" indent="-330200" algn="l" rtl="0">
              <a:spcBef>
                <a:spcPts val="0"/>
              </a:spcBef>
              <a:spcAft>
                <a:spcPts val="0"/>
              </a:spcAft>
              <a:buSzPts val="1600"/>
              <a:buChar char="❏"/>
            </a:pPr>
            <a:r>
              <a:rPr lang="en" dirty="0"/>
              <a:t>Understand what happens during each step of the timeline</a:t>
            </a:r>
            <a:endParaRPr dirty="0"/>
          </a:p>
          <a:p>
            <a:pPr marL="457200" lvl="0" indent="-330200" algn="l" rtl="0">
              <a:spcBef>
                <a:spcPts val="0"/>
              </a:spcBef>
              <a:spcAft>
                <a:spcPts val="0"/>
              </a:spcAft>
              <a:buSzPts val="1600"/>
              <a:buChar char="❏"/>
            </a:pPr>
            <a:r>
              <a:rPr lang="en" dirty="0"/>
              <a:t>Know how to begin preparing for monitoring</a:t>
            </a:r>
            <a:endParaRPr dirty="0"/>
          </a:p>
        </p:txBody>
      </p:sp>
      <p:sp>
        <p:nvSpPr>
          <p:cNvPr id="1440" name="Google Shape;1440;p182"/>
          <p:cNvSpPr txBox="1"/>
          <p:nvPr/>
        </p:nvSpPr>
        <p:spPr>
          <a:xfrm>
            <a:off x="1700550" y="2395950"/>
            <a:ext cx="5742900" cy="169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dirty="0">
                <a:solidFill>
                  <a:schemeClr val="dk1"/>
                </a:solidFill>
              </a:rPr>
              <a:t>Acronyms used today:</a:t>
            </a:r>
            <a:endParaRPr b="1" u="sng" dirty="0">
              <a:solidFill>
                <a:schemeClr val="dk1"/>
              </a:solidFill>
            </a:endParaRPr>
          </a:p>
          <a:p>
            <a:pPr marL="0" lvl="0" indent="0" algn="l" rtl="0">
              <a:spcBef>
                <a:spcPts val="0"/>
              </a:spcBef>
              <a:spcAft>
                <a:spcPts val="0"/>
              </a:spcAft>
              <a:buNone/>
            </a:pPr>
            <a:r>
              <a:rPr lang="en" b="1" dirty="0">
                <a:solidFill>
                  <a:schemeClr val="dk1"/>
                </a:solidFill>
              </a:rPr>
              <a:t>LEA</a:t>
            </a:r>
            <a:r>
              <a:rPr lang="en" dirty="0">
                <a:solidFill>
                  <a:schemeClr val="dk1"/>
                </a:solidFill>
              </a:rPr>
              <a:t>: Local Education Agency</a:t>
            </a:r>
            <a:br>
              <a:rPr lang="en" dirty="0">
                <a:solidFill>
                  <a:schemeClr val="dk1"/>
                </a:solidFill>
              </a:rPr>
            </a:br>
            <a:r>
              <a:rPr lang="en" b="1" dirty="0">
                <a:solidFill>
                  <a:schemeClr val="dk1"/>
                </a:solidFill>
              </a:rPr>
              <a:t>PMSA</a:t>
            </a:r>
            <a:r>
              <a:rPr lang="en" dirty="0">
                <a:solidFill>
                  <a:schemeClr val="dk1"/>
                </a:solidFill>
              </a:rPr>
              <a:t>: Program Monitoring Self-Assessment</a:t>
            </a:r>
            <a:endParaRPr dirty="0">
              <a:solidFill>
                <a:schemeClr val="dk1"/>
              </a:solidFill>
            </a:endParaRPr>
          </a:p>
          <a:p>
            <a:pPr marL="0" lvl="0" indent="0" algn="l" rtl="0">
              <a:spcBef>
                <a:spcPts val="0"/>
              </a:spcBef>
              <a:spcAft>
                <a:spcPts val="0"/>
              </a:spcAft>
              <a:buNone/>
            </a:pPr>
            <a:r>
              <a:rPr lang="en" b="1" dirty="0">
                <a:solidFill>
                  <a:schemeClr val="dk1"/>
                </a:solidFill>
              </a:rPr>
              <a:t>FPSU</a:t>
            </a:r>
            <a:r>
              <a:rPr lang="en" dirty="0">
                <a:solidFill>
                  <a:schemeClr val="dk1"/>
                </a:solidFill>
              </a:rPr>
              <a:t>: Federal Programs and Supports Unit</a:t>
            </a:r>
            <a:endParaRPr dirty="0">
              <a:solidFill>
                <a:schemeClr val="dk1"/>
              </a:solidFill>
            </a:endParaRPr>
          </a:p>
          <a:p>
            <a:pPr marL="0" lvl="0" indent="0" algn="l" rtl="0">
              <a:spcBef>
                <a:spcPts val="0"/>
              </a:spcBef>
              <a:spcAft>
                <a:spcPts val="0"/>
              </a:spcAft>
              <a:buNone/>
            </a:pPr>
            <a:r>
              <a:rPr lang="en" b="1" dirty="0">
                <a:solidFill>
                  <a:schemeClr val="dk1"/>
                </a:solidFill>
              </a:rPr>
              <a:t>GAINS: </a:t>
            </a:r>
            <a:r>
              <a:rPr lang="en" dirty="0">
                <a:solidFill>
                  <a:schemeClr val="dk1"/>
                </a:solidFill>
              </a:rPr>
              <a:t>Grants Administration Implementation and Navigation System</a:t>
            </a:r>
            <a:endParaRPr dirty="0">
              <a:solidFill>
                <a:schemeClr val="dk1"/>
              </a:solidFill>
            </a:endParaRPr>
          </a:p>
          <a:p>
            <a:pPr marL="0" lvl="0" indent="0" algn="l" rtl="0">
              <a:spcBef>
                <a:spcPts val="0"/>
              </a:spcBef>
              <a:spcAft>
                <a:spcPts val="0"/>
              </a:spcAft>
              <a:buNone/>
            </a:pPr>
            <a:r>
              <a:rPr lang="en" b="1" dirty="0">
                <a:solidFill>
                  <a:schemeClr val="dk1"/>
                </a:solidFill>
              </a:rPr>
              <a:t>ESEA: </a:t>
            </a:r>
            <a:r>
              <a:rPr lang="en" dirty="0">
                <a:solidFill>
                  <a:schemeClr val="dk1"/>
                </a:solidFill>
              </a:rPr>
              <a:t>Elementary and Secondary Education Act</a:t>
            </a:r>
            <a:endParaRPr dirty="0">
              <a:solidFill>
                <a:schemeClr val="dk1"/>
              </a:solidFill>
            </a:endParaRPr>
          </a:p>
          <a:p>
            <a:pPr marL="0" lvl="0" indent="0" algn="l" rtl="0">
              <a:spcBef>
                <a:spcPts val="0"/>
              </a:spcBef>
              <a:spcAft>
                <a:spcPts val="0"/>
              </a:spcAft>
              <a:buNone/>
            </a:pPr>
            <a:r>
              <a:rPr lang="en" b="1" dirty="0">
                <a:solidFill>
                  <a:schemeClr val="dk1"/>
                </a:solidFill>
              </a:rPr>
              <a:t>ESSA:</a:t>
            </a:r>
            <a:r>
              <a:rPr lang="en" dirty="0">
                <a:solidFill>
                  <a:schemeClr val="dk1"/>
                </a:solidFill>
              </a:rPr>
              <a:t> Every Student Succeeds Act</a:t>
            </a:r>
            <a:endParaRPr dirty="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2728</Words>
  <Application>Microsoft Office PowerPoint</Application>
  <PresentationFormat>On-screen Show (16:9)</PresentationFormat>
  <Paragraphs>273</Paragraphs>
  <Slides>44</Slides>
  <Notes>44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44</vt:i4>
      </vt:variant>
    </vt:vector>
  </HeadingPairs>
  <TitlesOfParts>
    <vt:vector size="53" baseType="lpstr">
      <vt:lpstr>Arial</vt:lpstr>
      <vt:lpstr>Calibri</vt:lpstr>
      <vt:lpstr>Roboto</vt:lpstr>
      <vt:lpstr>Rockwell</vt:lpstr>
      <vt:lpstr>Roboto Medium</vt:lpstr>
      <vt:lpstr>Simple Light</vt:lpstr>
      <vt:lpstr>Simple Light</vt:lpstr>
      <vt:lpstr>Simple Light</vt:lpstr>
      <vt:lpstr>1_Office Theme</vt:lpstr>
      <vt:lpstr>CDE ESEA Office Hours  October 23, 2025</vt:lpstr>
      <vt:lpstr>ESEA/ESSER Office Hours</vt:lpstr>
      <vt:lpstr>Updates and Reminders</vt:lpstr>
      <vt:lpstr>Updates and Reminders (Part 1 of 2)</vt:lpstr>
      <vt:lpstr>Updates and Reminders (Part 2 of 2)</vt:lpstr>
      <vt:lpstr>Empowering Action for School Improvement (EASI)</vt:lpstr>
      <vt:lpstr>Federal Programs Monitoring Overview   </vt:lpstr>
      <vt:lpstr>Which LEAs Need this Information?</vt:lpstr>
      <vt:lpstr>Outcomes for Today’s Training</vt:lpstr>
      <vt:lpstr>Purpose of Monitoring</vt:lpstr>
      <vt:lpstr>Overview</vt:lpstr>
      <vt:lpstr>Purpose and Intent</vt:lpstr>
      <vt:lpstr>Program Monitoring Timeline    </vt:lpstr>
      <vt:lpstr>ESEA Monitoring Process</vt:lpstr>
      <vt:lpstr>Monitoring Schedule</vt:lpstr>
      <vt:lpstr>Notification</vt:lpstr>
      <vt:lpstr>Document Submission and Review</vt:lpstr>
      <vt:lpstr>Example 1: Title I, Part A Annual Meetings</vt:lpstr>
      <vt:lpstr>Example 1: Demostration of Compliance &amp; Examples of Evidence</vt:lpstr>
      <vt:lpstr>Example 1: Evidence Submitted</vt:lpstr>
      <vt:lpstr>Example 1: Evidence Submitted, con’t</vt:lpstr>
      <vt:lpstr>Initial Monitoring Results</vt:lpstr>
      <vt:lpstr>Additional Evidence Submission and Review</vt:lpstr>
      <vt:lpstr>Example 2: Student Performance</vt:lpstr>
      <vt:lpstr>Example 2: Additional Evidence Submitted</vt:lpstr>
      <vt:lpstr>Action Planning and Implementation</vt:lpstr>
      <vt:lpstr>Final Monitoring Results</vt:lpstr>
      <vt:lpstr>What’s Next </vt:lpstr>
      <vt:lpstr>Gather Evidence</vt:lpstr>
      <vt:lpstr>LEA Shareouts Poll</vt:lpstr>
      <vt:lpstr>LEA Shareouts</vt:lpstr>
      <vt:lpstr>“Pro Tips” </vt:lpstr>
      <vt:lpstr>Questions?</vt:lpstr>
      <vt:lpstr>CDE Program Monitoring Team Contacts</vt:lpstr>
      <vt:lpstr>Updated Paraprofessional Guidance</vt:lpstr>
      <vt:lpstr>Instructional Paraprofessionals</vt:lpstr>
      <vt:lpstr>Updated Paraprofessional Guidance &amp; Requirements</vt:lpstr>
      <vt:lpstr>Formal Assessments</vt:lpstr>
      <vt:lpstr>Paraprofessionals in Title I Programs</vt:lpstr>
      <vt:lpstr>Paraprofessionals in ESEA Monitoring</vt:lpstr>
      <vt:lpstr>Additional Paraprofessional Guidance</vt:lpstr>
      <vt:lpstr>Upcoming Meetings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Patino, Yazmine</cp:lastModifiedBy>
  <cp:revision>4</cp:revision>
  <dcterms:modified xsi:type="dcterms:W3CDTF">2025-10-23T17:28:40Z</dcterms:modified>
</cp:coreProperties>
</file>