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40" r:id="rId1"/>
    <p:sldMasterId id="2147483741" r:id="rId2"/>
    <p:sldMasterId id="2147483742" r:id="rId3"/>
  </p:sldMasterIdLst>
  <p:notesMasterIdLst>
    <p:notesMasterId r:id="rId13"/>
  </p:notesMasterIdLst>
  <p:sldIdLst>
    <p:sldId id="256" r:id="rId4"/>
    <p:sldId id="257" r:id="rId5"/>
    <p:sldId id="258" r:id="rId6"/>
    <p:sldId id="259" r:id="rId7"/>
    <p:sldId id="260" r:id="rId8"/>
    <p:sldId id="261" r:id="rId9"/>
    <p:sldId id="262" r:id="rId10"/>
    <p:sldId id="263" r:id="rId11"/>
    <p:sldId id="264" r:id="rId12"/>
  </p:sldIdLst>
  <p:sldSz cx="9144000" cy="5143500" type="screen16x9"/>
  <p:notesSz cx="6858000" cy="9144000"/>
  <p:embeddedFontLst>
    <p:embeddedFont>
      <p:font typeface="Roboto" panose="02000000000000000000" pitchFamily="2" charset="0"/>
      <p:regular r:id="rId14"/>
      <p:bold r:id="rId15"/>
      <p:italic r:id="rId16"/>
      <p:boldItalic r:id="rId17"/>
    </p:embeddedFont>
    <p:embeddedFont>
      <p:font typeface="Roboto Medium" panose="02000000000000000000" pitchFamily="2" charset="0"/>
      <p:regular r:id="rId18"/>
      <p:bold r:id="rId19"/>
      <p:italic r:id="rId20"/>
      <p:boldItalic r:id="rId21"/>
    </p:embeddedFont>
    <p:embeddedFont>
      <p:font typeface="Rockwell" panose="02060603020205020403" pitchFamily="18" charset="0"/>
      <p:regular r:id="rId22"/>
      <p:bold r:id="rId23"/>
      <p:italic r:id="rId24"/>
      <p:boldItalic r:id="rId2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7700"/>
    <a:srgbClr val="EA8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CFFB4E4-C024-41D0-AEFF-09FBB7FAFB87}">
  <a:tblStyle styleId="{1CFFB4E4-C024-41D0-AEFF-09FBB7FAFB8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660"/>
  </p:normalViewPr>
  <p:slideViewPr>
    <p:cSldViewPr snapToGrid="0">
      <p:cViewPr varScale="1">
        <p:scale>
          <a:sx n="140" d="100"/>
          <a:sy n="140" d="100"/>
        </p:scale>
        <p:origin x="132" y="4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font" Target="fonts/font8.fntdata"/><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font" Target="fonts/font11.fntdata"/><Relationship Id="rId5" Type="http://schemas.openxmlformats.org/officeDocument/2006/relationships/slide" Target="slides/slide2.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font" Target="fonts/font6.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0"/>
        <p:cNvGrpSpPr/>
        <p:nvPr/>
      </p:nvGrpSpPr>
      <p:grpSpPr>
        <a:xfrm>
          <a:off x="0" y="0"/>
          <a:ext cx="0" cy="0"/>
          <a:chOff x="0" y="0"/>
          <a:chExt cx="0" cy="0"/>
        </a:xfrm>
      </p:grpSpPr>
      <p:sp>
        <p:nvSpPr>
          <p:cNvPr id="741" name="Google Shape;741;g2ff4574f4c5_26_322: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2" name="Google Shape;742;g2ff4574f4c5_26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g2ff4574f4c5_26_32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7" name="Google Shape;747;g2ff4574f4c5_26_3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g2ff4574f4c5_26_6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53" name="Google Shape;753;g2ff4574f4c5_26_6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6"/>
        <p:cNvGrpSpPr/>
        <p:nvPr/>
      </p:nvGrpSpPr>
      <p:grpSpPr>
        <a:xfrm>
          <a:off x="0" y="0"/>
          <a:ext cx="0" cy="0"/>
          <a:chOff x="0" y="0"/>
          <a:chExt cx="0" cy="0"/>
        </a:xfrm>
      </p:grpSpPr>
      <p:sp>
        <p:nvSpPr>
          <p:cNvPr id="757" name="Google Shape;757;g2feb03b8ab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58" name="Google Shape;758;g2feb03b8ab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5"/>
        <p:cNvGrpSpPr/>
        <p:nvPr/>
      </p:nvGrpSpPr>
      <p:grpSpPr>
        <a:xfrm>
          <a:off x="0" y="0"/>
          <a:ext cx="0" cy="0"/>
          <a:chOff x="0" y="0"/>
          <a:chExt cx="0" cy="0"/>
        </a:xfrm>
      </p:grpSpPr>
      <p:sp>
        <p:nvSpPr>
          <p:cNvPr id="766" name="Google Shape;766;g2feb03b8ab1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67" name="Google Shape;767;g2feb03b8ab1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2"/>
        <p:cNvGrpSpPr/>
        <p:nvPr/>
      </p:nvGrpSpPr>
      <p:grpSpPr>
        <a:xfrm>
          <a:off x="0" y="0"/>
          <a:ext cx="0" cy="0"/>
          <a:chOff x="0" y="0"/>
          <a:chExt cx="0" cy="0"/>
        </a:xfrm>
      </p:grpSpPr>
      <p:sp>
        <p:nvSpPr>
          <p:cNvPr id="773" name="Google Shape;773;g2feb03b8ab1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4" name="Google Shape;774;g2feb03b8ab1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8"/>
        <p:cNvGrpSpPr/>
        <p:nvPr/>
      </p:nvGrpSpPr>
      <p:grpSpPr>
        <a:xfrm>
          <a:off x="0" y="0"/>
          <a:ext cx="0" cy="0"/>
          <a:chOff x="0" y="0"/>
          <a:chExt cx="0" cy="0"/>
        </a:xfrm>
      </p:grpSpPr>
      <p:sp>
        <p:nvSpPr>
          <p:cNvPr id="779" name="Google Shape;779;g2feb03b8ab1_0_3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0" name="Google Shape;780;g2feb03b8ab1_0_3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4"/>
        <p:cNvGrpSpPr/>
        <p:nvPr/>
      </p:nvGrpSpPr>
      <p:grpSpPr>
        <a:xfrm>
          <a:off x="0" y="0"/>
          <a:ext cx="0" cy="0"/>
          <a:chOff x="0" y="0"/>
          <a:chExt cx="0" cy="0"/>
        </a:xfrm>
      </p:grpSpPr>
      <p:sp>
        <p:nvSpPr>
          <p:cNvPr id="785" name="Google Shape;785;g2feb03b8ab1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6" name="Google Shape;786;g2feb03b8ab1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0"/>
        <p:cNvGrpSpPr/>
        <p:nvPr/>
      </p:nvGrpSpPr>
      <p:grpSpPr>
        <a:xfrm>
          <a:off x="0" y="0"/>
          <a:ext cx="0" cy="0"/>
          <a:chOff x="0" y="0"/>
          <a:chExt cx="0" cy="0"/>
        </a:xfrm>
      </p:grpSpPr>
      <p:sp>
        <p:nvSpPr>
          <p:cNvPr id="791" name="Google Shape;791;g2feb03b8ab1_0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2" name="Google Shape;792;g2feb03b8ab1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2.xml"/><Relationship Id="rId5" Type="http://schemas.openxmlformats.org/officeDocument/2006/relationships/image" Target="../media/image2.png"/><Relationship Id="rId4" Type="http://schemas.openxmlformats.org/officeDocument/2006/relationships/image" Target="../media/image16.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4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50"/>
        <p:cNvGrpSpPr/>
        <p:nvPr/>
      </p:nvGrpSpPr>
      <p:grpSpPr>
        <a:xfrm>
          <a:off x="0" y="0"/>
          <a:ext cx="0" cy="0"/>
          <a:chOff x="0" y="0"/>
          <a:chExt cx="0" cy="0"/>
        </a:xfrm>
      </p:grpSpPr>
      <p:sp>
        <p:nvSpPr>
          <p:cNvPr id="51" name="Google Shape;51;p1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52" name="Google Shape;52;p1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3" name="Google Shape;53;p1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54" name="Google Shape;54;p1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55" name="Google Shape;55;p1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6" name="Google Shape;56;p1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7" name="Google Shape;57;p1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8" name="Google Shape;58;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59" name="Google Shape;59;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64"/>
        <p:cNvGrpSpPr/>
        <p:nvPr/>
      </p:nvGrpSpPr>
      <p:grpSpPr>
        <a:xfrm>
          <a:off x="0" y="0"/>
          <a:ext cx="0" cy="0"/>
          <a:chOff x="0" y="0"/>
          <a:chExt cx="0" cy="0"/>
        </a:xfrm>
      </p:grpSpPr>
      <p:sp>
        <p:nvSpPr>
          <p:cNvPr id="65" name="Google Shape;65;p15"/>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6" name="Google Shape;66;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67" name="Google Shape;67;p15"/>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68" name="Google Shape;68;p15"/>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69" name="Google Shape;69;p15"/>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70" name="Google Shape;70;p15"/>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1" name="Google Shape;71;p15"/>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2" name="Google Shape;72;p15"/>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3" name="Google Shape;73;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4"/>
        <p:cNvGrpSpPr/>
        <p:nvPr/>
      </p:nvGrpSpPr>
      <p:grpSpPr>
        <a:xfrm>
          <a:off x="0" y="0"/>
          <a:ext cx="0" cy="0"/>
          <a:chOff x="0" y="0"/>
          <a:chExt cx="0" cy="0"/>
        </a:xfrm>
      </p:grpSpPr>
      <p:sp>
        <p:nvSpPr>
          <p:cNvPr id="75" name="Google Shape;75;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6" name="Google Shape;76;p1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7" name="Google Shape;77;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78" name="Google Shape;78;p1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79" name="Google Shape;79;p16"/>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80" name="Google Shape;80;p1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81" name="Google Shape;81;p16"/>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2" name="Google Shape;82;p16"/>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3" name="Google Shape;83;p16"/>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4" name="Google Shape;84;p16"/>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85"/>
        <p:cNvGrpSpPr/>
        <p:nvPr/>
      </p:nvGrpSpPr>
      <p:grpSpPr>
        <a:xfrm>
          <a:off x="0" y="0"/>
          <a:ext cx="0" cy="0"/>
          <a:chOff x="0" y="0"/>
          <a:chExt cx="0" cy="0"/>
        </a:xfrm>
      </p:grpSpPr>
      <p:sp>
        <p:nvSpPr>
          <p:cNvPr id="86" name="Google Shape;86;p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87" name="Google Shape;87;p1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 name="Google Shape;88;p17"/>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89" name="Google Shape;89;p17"/>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90" name="Google Shape;90;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91" name="Google Shape;91;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92" name="Google Shape;92;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93" name="Google Shape;93;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4" name="Google Shape;94;p1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95"/>
        <p:cNvGrpSpPr/>
        <p:nvPr/>
      </p:nvGrpSpPr>
      <p:grpSpPr>
        <a:xfrm>
          <a:off x="0" y="0"/>
          <a:ext cx="0" cy="0"/>
          <a:chOff x="0" y="0"/>
          <a:chExt cx="0" cy="0"/>
        </a:xfrm>
      </p:grpSpPr>
      <p:sp>
        <p:nvSpPr>
          <p:cNvPr id="96" name="Google Shape;96;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97" name="Google Shape;97;p18"/>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98" name="Google Shape;98;p1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99" name="Google Shape;99;p18"/>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0" name="Google Shape;100;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1" name="Google Shape;101;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102"/>
        <p:cNvGrpSpPr/>
        <p:nvPr/>
      </p:nvGrpSpPr>
      <p:grpSpPr>
        <a:xfrm>
          <a:off x="0" y="0"/>
          <a:ext cx="0" cy="0"/>
          <a:chOff x="0" y="0"/>
          <a:chExt cx="0" cy="0"/>
        </a:xfrm>
      </p:grpSpPr>
      <p:sp>
        <p:nvSpPr>
          <p:cNvPr id="103" name="Google Shape;103;p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04" name="Google Shape;104;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05" name="Google Shape;105;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06" name="Google Shape;106;p1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107" name="Google Shape;107;p19"/>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08" name="Google Shape;108;p19"/>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109" name="Google Shape;109;p19"/>
          <p:cNvGrpSpPr/>
          <p:nvPr/>
        </p:nvGrpSpPr>
        <p:grpSpPr>
          <a:xfrm>
            <a:off x="308400" y="1062325"/>
            <a:ext cx="1006800" cy="1003500"/>
            <a:chOff x="308400" y="1076275"/>
            <a:chExt cx="1006800" cy="1003500"/>
          </a:xfrm>
        </p:grpSpPr>
        <p:sp>
          <p:nvSpPr>
            <p:cNvPr id="110" name="Google Shape;110;p19"/>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1" name="Google Shape;111;p1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12" name="Google Shape;112;p19"/>
          <p:cNvGrpSpPr/>
          <p:nvPr/>
        </p:nvGrpSpPr>
        <p:grpSpPr>
          <a:xfrm>
            <a:off x="308400" y="2150613"/>
            <a:ext cx="1006800" cy="1003500"/>
            <a:chOff x="308400" y="2218825"/>
            <a:chExt cx="1006800" cy="1003500"/>
          </a:xfrm>
        </p:grpSpPr>
        <p:sp>
          <p:nvSpPr>
            <p:cNvPr id="113" name="Google Shape;113;p19"/>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4" name="Google Shape;114;p1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115" name="Google Shape;115;p19"/>
          <p:cNvGrpSpPr/>
          <p:nvPr/>
        </p:nvGrpSpPr>
        <p:grpSpPr>
          <a:xfrm>
            <a:off x="308400" y="3238900"/>
            <a:ext cx="1006800" cy="1003500"/>
            <a:chOff x="308400" y="1076275"/>
            <a:chExt cx="1006800" cy="1003500"/>
          </a:xfrm>
        </p:grpSpPr>
        <p:sp>
          <p:nvSpPr>
            <p:cNvPr id="116" name="Google Shape;116;p19"/>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7" name="Google Shape;117;p1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18" name="Google Shape;118;p1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19" name="Google Shape;119;p19"/>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20" name="Google Shape;120;p19"/>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121" name="Google Shape;121;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2" name="Google Shape;122;p19"/>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123" name="Google Shape;123;p1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124"/>
        <p:cNvGrpSpPr/>
        <p:nvPr/>
      </p:nvGrpSpPr>
      <p:grpSpPr>
        <a:xfrm>
          <a:off x="0" y="0"/>
          <a:ext cx="0" cy="0"/>
          <a:chOff x="0" y="0"/>
          <a:chExt cx="0" cy="0"/>
        </a:xfrm>
      </p:grpSpPr>
      <p:sp>
        <p:nvSpPr>
          <p:cNvPr id="125" name="Google Shape;125;p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126" name="Google Shape;126;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27" name="Google Shape;127;p2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128" name="Google Shape;128;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9" name="Google Shape;129;p20"/>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130" name="Google Shape;130;p20"/>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131" name="Google Shape;131;p2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132" name="Google Shape;132;p2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133" name="Google Shape;133;p2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134" name="Google Shape;134;p2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135" name="Google Shape;135;p2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136" name="Google Shape;136;p20"/>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137" name="Google Shape;137;p20"/>
          <p:cNvGrpSpPr/>
          <p:nvPr/>
        </p:nvGrpSpPr>
        <p:grpSpPr>
          <a:xfrm>
            <a:off x="311700" y="3548650"/>
            <a:ext cx="8363900" cy="646200"/>
            <a:chOff x="375100" y="3396250"/>
            <a:chExt cx="8363900" cy="646200"/>
          </a:xfrm>
        </p:grpSpPr>
        <p:sp>
          <p:nvSpPr>
            <p:cNvPr id="138" name="Google Shape;138;p20"/>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9" name="Google Shape;139;p20"/>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0" name="Google Shape;140;p20"/>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1" name="Google Shape;141;p20"/>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2" name="Google Shape;142;p2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143" name="Google Shape;143;p2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144" name="Google Shape;144;p2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145" name="Google Shape;145;p2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146" name="Google Shape;146;p20"/>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47" name="Google Shape;147;p20"/>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148" name="Google Shape;148;p20"/>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149" name="Google Shape;149;p20"/>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150" name="Google Shape;150;p2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151" name="Google Shape;151;p2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152" name="Google Shape;152;p20"/>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153"/>
        <p:cNvGrpSpPr/>
        <p:nvPr/>
      </p:nvGrpSpPr>
      <p:grpSpPr>
        <a:xfrm>
          <a:off x="0" y="0"/>
          <a:ext cx="0" cy="0"/>
          <a:chOff x="0" y="0"/>
          <a:chExt cx="0" cy="0"/>
        </a:xfrm>
      </p:grpSpPr>
      <p:pic>
        <p:nvPicPr>
          <p:cNvPr id="154" name="Google Shape;154;p21"/>
          <p:cNvPicPr preferRelativeResize="0"/>
          <p:nvPr/>
        </p:nvPicPr>
        <p:blipFill>
          <a:blip r:embed="rId2">
            <a:alphaModFix/>
          </a:blip>
          <a:stretch>
            <a:fillRect/>
          </a:stretch>
        </p:blipFill>
        <p:spPr>
          <a:xfrm>
            <a:off x="0" y="0"/>
            <a:ext cx="9144008" cy="5143501"/>
          </a:xfrm>
          <a:prstGeom prst="rect">
            <a:avLst/>
          </a:prstGeom>
          <a:noFill/>
          <a:ln>
            <a:noFill/>
          </a:ln>
        </p:spPr>
      </p:pic>
      <p:sp>
        <p:nvSpPr>
          <p:cNvPr id="155" name="Google Shape;155;p2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56" name="Google Shape;156;p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57" name="Google Shape;157;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8" name="Google Shape;158;p2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59"/>
        <p:cNvGrpSpPr/>
        <p:nvPr/>
      </p:nvGrpSpPr>
      <p:grpSpPr>
        <a:xfrm>
          <a:off x="0" y="0"/>
          <a:ext cx="0" cy="0"/>
          <a:chOff x="0" y="0"/>
          <a:chExt cx="0" cy="0"/>
        </a:xfrm>
      </p:grpSpPr>
      <p:pic>
        <p:nvPicPr>
          <p:cNvPr id="160" name="Google Shape;160;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1" name="Google Shape;161;p2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2" name="Google Shape;16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3" name="Google Shape;163;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4" name="Google Shape;164;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65"/>
        <p:cNvGrpSpPr/>
        <p:nvPr/>
      </p:nvGrpSpPr>
      <p:grpSpPr>
        <a:xfrm>
          <a:off x="0" y="0"/>
          <a:ext cx="0" cy="0"/>
          <a:chOff x="0" y="0"/>
          <a:chExt cx="0" cy="0"/>
        </a:xfrm>
      </p:grpSpPr>
      <p:pic>
        <p:nvPicPr>
          <p:cNvPr id="166" name="Google Shape;166;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67" name="Google Shape;167;p2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68" name="Google Shape;168;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69" name="Google Shape;169;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0" name="Google Shape;170;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71"/>
        <p:cNvGrpSpPr/>
        <p:nvPr/>
      </p:nvGrpSpPr>
      <p:grpSpPr>
        <a:xfrm>
          <a:off x="0" y="0"/>
          <a:ext cx="0" cy="0"/>
          <a:chOff x="0" y="0"/>
          <a:chExt cx="0" cy="0"/>
        </a:xfrm>
      </p:grpSpPr>
      <p:pic>
        <p:nvPicPr>
          <p:cNvPr id="172" name="Google Shape;172;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73" name="Google Shape;173;p2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4" name="Google Shape;174;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5" name="Google Shape;175;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76"/>
        <p:cNvGrpSpPr/>
        <p:nvPr/>
      </p:nvGrpSpPr>
      <p:grpSpPr>
        <a:xfrm>
          <a:off x="0" y="0"/>
          <a:ext cx="0" cy="0"/>
          <a:chOff x="0" y="0"/>
          <a:chExt cx="0" cy="0"/>
        </a:xfrm>
      </p:grpSpPr>
      <p:pic>
        <p:nvPicPr>
          <p:cNvPr id="177" name="Google Shape;177;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78" name="Google Shape;178;p2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79" name="Google Shape;179;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80" name="Google Shape;180;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81"/>
        <p:cNvGrpSpPr/>
        <p:nvPr/>
      </p:nvGrpSpPr>
      <p:grpSpPr>
        <a:xfrm>
          <a:off x="0" y="0"/>
          <a:ext cx="0" cy="0"/>
          <a:chOff x="0" y="0"/>
          <a:chExt cx="0" cy="0"/>
        </a:xfrm>
      </p:grpSpPr>
      <p:pic>
        <p:nvPicPr>
          <p:cNvPr id="182" name="Google Shape;182;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3" name="Google Shape;183;p2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4" name="Google Shape;184;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85" name="Google Shape;185;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86"/>
        <p:cNvGrpSpPr/>
        <p:nvPr/>
      </p:nvGrpSpPr>
      <p:grpSpPr>
        <a:xfrm>
          <a:off x="0" y="0"/>
          <a:ext cx="0" cy="0"/>
          <a:chOff x="0" y="0"/>
          <a:chExt cx="0" cy="0"/>
        </a:xfrm>
      </p:grpSpPr>
      <p:pic>
        <p:nvPicPr>
          <p:cNvPr id="187" name="Google Shape;187;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88" name="Google Shape;188;p27"/>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89" name="Google Shape;189;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0" name="Google Shape;190;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91"/>
        <p:cNvGrpSpPr/>
        <p:nvPr/>
      </p:nvGrpSpPr>
      <p:grpSpPr>
        <a:xfrm>
          <a:off x="0" y="0"/>
          <a:ext cx="0" cy="0"/>
          <a:chOff x="0" y="0"/>
          <a:chExt cx="0" cy="0"/>
        </a:xfrm>
      </p:grpSpPr>
      <p:pic>
        <p:nvPicPr>
          <p:cNvPr id="192" name="Google Shape;192;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93" name="Google Shape;193;p2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94" name="Google Shape;194;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5" name="Google Shape;195;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96"/>
        <p:cNvGrpSpPr/>
        <p:nvPr/>
      </p:nvGrpSpPr>
      <p:grpSpPr>
        <a:xfrm>
          <a:off x="0" y="0"/>
          <a:ext cx="0" cy="0"/>
          <a:chOff x="0" y="0"/>
          <a:chExt cx="0" cy="0"/>
        </a:xfrm>
      </p:grpSpPr>
      <p:sp>
        <p:nvSpPr>
          <p:cNvPr id="197" name="Google Shape;197;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98" name="Google Shape;198;p29"/>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99" name="Google Shape;199;p29"/>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pic>
        <p:nvPicPr>
          <p:cNvPr id="200" name="Google Shape;200;p29"/>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201" name="Google Shape;201;p29"/>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202" name="Google Shape;202;p29"/>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203" name="Google Shape;203;p29"/>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rtl="0">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04" name="Google Shape;204;p29"/>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rtl="0">
              <a:spcBef>
                <a:spcPts val="0"/>
              </a:spcBef>
              <a:spcAft>
                <a:spcPts val="0"/>
              </a:spcAft>
              <a:buSzPts val="2200"/>
              <a:buFont typeface="Roboto"/>
              <a:buNone/>
              <a:defRPr sz="2200">
                <a:latin typeface="Roboto"/>
                <a:ea typeface="Roboto"/>
                <a:cs typeface="Roboto"/>
                <a:sym typeface="Roboto"/>
              </a:defRPr>
            </a:lvl1pPr>
            <a:lvl2pPr lvl="1"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05" name="Google Shape;205;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06" name="Google Shape;206;p29"/>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207"/>
        <p:cNvGrpSpPr/>
        <p:nvPr/>
      </p:nvGrpSpPr>
      <p:grpSpPr>
        <a:xfrm>
          <a:off x="0" y="0"/>
          <a:ext cx="0" cy="0"/>
          <a:chOff x="0" y="0"/>
          <a:chExt cx="0" cy="0"/>
        </a:xfrm>
      </p:grpSpPr>
      <p:pic>
        <p:nvPicPr>
          <p:cNvPr id="208" name="Google Shape;208;p30"/>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09" name="Google Shape;209;p3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210" name="Google Shape;210;p3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11" name="Google Shape;211;p30"/>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12" name="Google Shape;212;p3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13" name="Google Shape;213;p30"/>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214" name="Google Shape;214;p3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15" name="Google Shape;215;p3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216"/>
        <p:cNvGrpSpPr/>
        <p:nvPr/>
      </p:nvGrpSpPr>
      <p:grpSpPr>
        <a:xfrm>
          <a:off x="0" y="0"/>
          <a:ext cx="0" cy="0"/>
          <a:chOff x="0" y="0"/>
          <a:chExt cx="0" cy="0"/>
        </a:xfrm>
      </p:grpSpPr>
      <p:pic>
        <p:nvPicPr>
          <p:cNvPr id="217" name="Google Shape;217;p31"/>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218" name="Google Shape;218;p31"/>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219" name="Google Shape;219;p3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rt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rtl="0">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20" name="Google Shape;220;p3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rtl="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rtl="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21" name="Google Shape;221;p3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22" name="Google Shape;222;p3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3" name="Google Shape;223;p3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224"/>
        <p:cNvGrpSpPr/>
        <p:nvPr/>
      </p:nvGrpSpPr>
      <p:grpSpPr>
        <a:xfrm>
          <a:off x="0" y="0"/>
          <a:ext cx="0" cy="0"/>
          <a:chOff x="0" y="0"/>
          <a:chExt cx="0" cy="0"/>
        </a:xfrm>
      </p:grpSpPr>
      <p:pic>
        <p:nvPicPr>
          <p:cNvPr id="225" name="Google Shape;225;p32"/>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6" name="Google Shape;226;p32"/>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rt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227" name="Google Shape;227;p3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8" name="Google Shape;228;p3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229"/>
        <p:cNvGrpSpPr/>
        <p:nvPr/>
      </p:nvGrpSpPr>
      <p:grpSpPr>
        <a:xfrm>
          <a:off x="0" y="0"/>
          <a:ext cx="0" cy="0"/>
          <a:chOff x="0" y="0"/>
          <a:chExt cx="0" cy="0"/>
        </a:xfrm>
      </p:grpSpPr>
      <p:pic>
        <p:nvPicPr>
          <p:cNvPr id="230" name="Google Shape;230;p3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31" name="Google Shape;231;p33"/>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232" name="Google Shape;232;p33"/>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233" name="Google Shape;233;p33"/>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234" name="Google Shape;234;p33"/>
          <p:cNvGrpSpPr/>
          <p:nvPr/>
        </p:nvGrpSpPr>
        <p:grpSpPr>
          <a:xfrm>
            <a:off x="308400" y="1062325"/>
            <a:ext cx="1006800" cy="1003500"/>
            <a:chOff x="308400" y="1076275"/>
            <a:chExt cx="1006800" cy="1003500"/>
          </a:xfrm>
        </p:grpSpPr>
        <p:sp>
          <p:nvSpPr>
            <p:cNvPr id="235" name="Google Shape;235;p33"/>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6" name="Google Shape;236;p33"/>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237" name="Google Shape;237;p33"/>
          <p:cNvGrpSpPr/>
          <p:nvPr/>
        </p:nvGrpSpPr>
        <p:grpSpPr>
          <a:xfrm>
            <a:off x="308400" y="2150613"/>
            <a:ext cx="1006800" cy="1003500"/>
            <a:chOff x="308400" y="2218825"/>
            <a:chExt cx="1006800" cy="1003500"/>
          </a:xfrm>
        </p:grpSpPr>
        <p:sp>
          <p:nvSpPr>
            <p:cNvPr id="238" name="Google Shape;238;p33"/>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39" name="Google Shape;239;p33"/>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240" name="Google Shape;240;p33"/>
          <p:cNvGrpSpPr/>
          <p:nvPr/>
        </p:nvGrpSpPr>
        <p:grpSpPr>
          <a:xfrm>
            <a:off x="308400" y="3238900"/>
            <a:ext cx="1006800" cy="1003500"/>
            <a:chOff x="308400" y="1076275"/>
            <a:chExt cx="1006800" cy="1003500"/>
          </a:xfrm>
        </p:grpSpPr>
        <p:sp>
          <p:nvSpPr>
            <p:cNvPr id="241" name="Google Shape;241;p33"/>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42" name="Google Shape;242;p33"/>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243" name="Google Shape;243;p33"/>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244" name="Google Shape;244;p33"/>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245" name="Google Shape;245;p33"/>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246" name="Google Shape;246;p3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7" name="Google Shape;247;p33"/>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248"/>
        <p:cNvGrpSpPr/>
        <p:nvPr/>
      </p:nvGrpSpPr>
      <p:grpSpPr>
        <a:xfrm>
          <a:off x="0" y="0"/>
          <a:ext cx="0" cy="0"/>
          <a:chOff x="0" y="0"/>
          <a:chExt cx="0" cy="0"/>
        </a:xfrm>
      </p:grpSpPr>
      <p:pic>
        <p:nvPicPr>
          <p:cNvPr id="249" name="Google Shape;249;p3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50" name="Google Shape;250;p3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1" name="Google Shape;251;p34"/>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252" name="Google Shape;252;p3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253" name="Google Shape;253;p34"/>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254" name="Google Shape;254;p3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255" name="Google Shape;255;p3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56" name="Google Shape;256;p3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57" name="Google Shape;257;p3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58" name="Google Shape;258;p3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59" name="Google Shape;259;p34"/>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60" name="Google Shape;260;p34"/>
          <p:cNvGrpSpPr/>
          <p:nvPr/>
        </p:nvGrpSpPr>
        <p:grpSpPr>
          <a:xfrm>
            <a:off x="311700" y="3548650"/>
            <a:ext cx="8363900" cy="646200"/>
            <a:chOff x="375100" y="3396250"/>
            <a:chExt cx="8363900" cy="646200"/>
          </a:xfrm>
        </p:grpSpPr>
        <p:sp>
          <p:nvSpPr>
            <p:cNvPr id="261" name="Google Shape;261;p34"/>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2" name="Google Shape;262;p34"/>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3" name="Google Shape;263;p34"/>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4" name="Google Shape;264;p34"/>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65" name="Google Shape;265;p3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66" name="Google Shape;266;p3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67" name="Google Shape;267;p3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68" name="Google Shape;268;p3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69" name="Google Shape;269;p34"/>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70" name="Google Shape;270;p34"/>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71" name="Google Shape;271;p34"/>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72" name="Google Shape;272;p34"/>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73" name="Google Shape;273;p3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74" name="Google Shape;274;p3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75" name="Google Shape;275;p34"/>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76"/>
        <p:cNvGrpSpPr/>
        <p:nvPr/>
      </p:nvGrpSpPr>
      <p:grpSpPr>
        <a:xfrm>
          <a:off x="0" y="0"/>
          <a:ext cx="0" cy="0"/>
          <a:chOff x="0" y="0"/>
          <a:chExt cx="0" cy="0"/>
        </a:xfrm>
      </p:grpSpPr>
      <p:pic>
        <p:nvPicPr>
          <p:cNvPr id="277" name="Google Shape;277;p3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78" name="Google Shape;278;p3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79" name="Google Shape;279;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0" name="Google Shape;280;p3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81" name="Google Shape;281;p3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82"/>
        <p:cNvGrpSpPr/>
        <p:nvPr/>
      </p:nvGrpSpPr>
      <p:grpSpPr>
        <a:xfrm>
          <a:off x="0" y="0"/>
          <a:ext cx="0" cy="0"/>
          <a:chOff x="0" y="0"/>
          <a:chExt cx="0" cy="0"/>
        </a:xfrm>
      </p:grpSpPr>
      <p:pic>
        <p:nvPicPr>
          <p:cNvPr id="283" name="Google Shape;283;p3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84" name="Google Shape;284;p3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85" name="Google Shape;28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86" name="Google Shape;286;p3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87" name="Google Shape;287;p3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88"/>
        <p:cNvGrpSpPr/>
        <p:nvPr/>
      </p:nvGrpSpPr>
      <p:grpSpPr>
        <a:xfrm>
          <a:off x="0" y="0"/>
          <a:ext cx="0" cy="0"/>
          <a:chOff x="0" y="0"/>
          <a:chExt cx="0" cy="0"/>
        </a:xfrm>
      </p:grpSpPr>
      <p:pic>
        <p:nvPicPr>
          <p:cNvPr id="289" name="Google Shape;289;p3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90" name="Google Shape;290;p3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1" name="Google Shape;29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2" name="Google Shape;292;p3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93" name="Google Shape;293;p3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94"/>
        <p:cNvGrpSpPr/>
        <p:nvPr/>
      </p:nvGrpSpPr>
      <p:grpSpPr>
        <a:xfrm>
          <a:off x="0" y="0"/>
          <a:ext cx="0" cy="0"/>
          <a:chOff x="0" y="0"/>
          <a:chExt cx="0" cy="0"/>
        </a:xfrm>
      </p:grpSpPr>
      <p:pic>
        <p:nvPicPr>
          <p:cNvPr id="295" name="Google Shape;295;p3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96" name="Google Shape;296;p3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297" name="Google Shape;297;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98" name="Google Shape;298;p3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99" name="Google Shape;299;p3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300"/>
        <p:cNvGrpSpPr/>
        <p:nvPr/>
      </p:nvGrpSpPr>
      <p:grpSpPr>
        <a:xfrm>
          <a:off x="0" y="0"/>
          <a:ext cx="0" cy="0"/>
          <a:chOff x="0" y="0"/>
          <a:chExt cx="0" cy="0"/>
        </a:xfrm>
      </p:grpSpPr>
      <p:pic>
        <p:nvPicPr>
          <p:cNvPr id="301" name="Google Shape;301;p3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02" name="Google Shape;302;p3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03" name="Google Shape;303;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04" name="Google Shape;304;p3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05" name="Google Shape;305;p3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306"/>
        <p:cNvGrpSpPr/>
        <p:nvPr/>
      </p:nvGrpSpPr>
      <p:grpSpPr>
        <a:xfrm>
          <a:off x="0" y="0"/>
          <a:ext cx="0" cy="0"/>
          <a:chOff x="0" y="0"/>
          <a:chExt cx="0" cy="0"/>
        </a:xfrm>
      </p:grpSpPr>
      <p:pic>
        <p:nvPicPr>
          <p:cNvPr id="307" name="Google Shape;307;p4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08" name="Google Shape;308;p40"/>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09" name="Google Shape;309;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0" name="Google Shape;310;p4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11" name="Google Shape;311;p4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312"/>
        <p:cNvGrpSpPr/>
        <p:nvPr/>
      </p:nvGrpSpPr>
      <p:grpSpPr>
        <a:xfrm>
          <a:off x="0" y="0"/>
          <a:ext cx="0" cy="0"/>
          <a:chOff x="0" y="0"/>
          <a:chExt cx="0" cy="0"/>
        </a:xfrm>
      </p:grpSpPr>
      <p:pic>
        <p:nvPicPr>
          <p:cNvPr id="313" name="Google Shape;313;p4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14" name="Google Shape;314;p4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15" name="Google Shape;315;p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16" name="Google Shape;316;p4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17" name="Google Shape;317;p4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318"/>
        <p:cNvGrpSpPr/>
        <p:nvPr/>
      </p:nvGrpSpPr>
      <p:grpSpPr>
        <a:xfrm>
          <a:off x="0" y="0"/>
          <a:ext cx="0" cy="0"/>
          <a:chOff x="0" y="0"/>
          <a:chExt cx="0" cy="0"/>
        </a:xfrm>
      </p:grpSpPr>
      <p:pic>
        <p:nvPicPr>
          <p:cNvPr id="319" name="Google Shape;319;p4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20" name="Google Shape;320;p4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rtl="0">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321" name="Google Shape;321;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322" name="Google Shape;322;p4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23" name="Google Shape;323;p4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324"/>
        <p:cNvGrpSpPr/>
        <p:nvPr/>
      </p:nvGrpSpPr>
      <p:grpSpPr>
        <a:xfrm>
          <a:off x="0" y="0"/>
          <a:ext cx="0" cy="0"/>
          <a:chOff x="0" y="0"/>
          <a:chExt cx="0" cy="0"/>
        </a:xfrm>
      </p:grpSpPr>
      <p:pic>
        <p:nvPicPr>
          <p:cNvPr id="325" name="Google Shape;325;p43"/>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326" name="Google Shape;326;p43"/>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27" name="Google Shape;327;p43"/>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328" name="Google Shape;328;p43"/>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329" name="Google Shape;329;p43"/>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330" name="Google Shape;330;p43"/>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331" name="Google Shape;331;p43"/>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332" name="Google Shape;332;p43"/>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333"/>
        <p:cNvGrpSpPr/>
        <p:nvPr/>
      </p:nvGrpSpPr>
      <p:grpSpPr>
        <a:xfrm>
          <a:off x="0" y="0"/>
          <a:ext cx="0" cy="0"/>
          <a:chOff x="0" y="0"/>
          <a:chExt cx="0" cy="0"/>
        </a:xfrm>
      </p:grpSpPr>
      <p:pic>
        <p:nvPicPr>
          <p:cNvPr id="334" name="Google Shape;334;p44"/>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35" name="Google Shape;335;p44"/>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36" name="Google Shape;336;p44"/>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337" name="Google Shape;337;p44"/>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338" name="Google Shape;338;p44"/>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339" name="Google Shape;339;p44"/>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340" name="Google Shape;340;p44"/>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341" name="Google Shape;341;p44"/>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342"/>
        <p:cNvGrpSpPr/>
        <p:nvPr/>
      </p:nvGrpSpPr>
      <p:grpSpPr>
        <a:xfrm>
          <a:off x="0" y="0"/>
          <a:ext cx="0" cy="0"/>
          <a:chOff x="0" y="0"/>
          <a:chExt cx="0" cy="0"/>
        </a:xfrm>
      </p:grpSpPr>
      <p:pic>
        <p:nvPicPr>
          <p:cNvPr id="343" name="Google Shape;343;p45"/>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344" name="Google Shape;344;p45"/>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345" name="Google Shape;345;p45"/>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346"/>
        <p:cNvGrpSpPr/>
        <p:nvPr/>
      </p:nvGrpSpPr>
      <p:grpSpPr>
        <a:xfrm>
          <a:off x="0" y="0"/>
          <a:ext cx="0" cy="0"/>
          <a:chOff x="0" y="0"/>
          <a:chExt cx="0" cy="0"/>
        </a:xfrm>
      </p:grpSpPr>
      <p:sp>
        <p:nvSpPr>
          <p:cNvPr id="347" name="Google Shape;347;p4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48" name="Google Shape;348;p46"/>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49" name="Google Shape;349;p46"/>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0" name="Google Shape;350;p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1"/>
        <p:cNvGrpSpPr/>
        <p:nvPr/>
      </p:nvGrpSpPr>
      <p:grpSpPr>
        <a:xfrm>
          <a:off x="0" y="0"/>
          <a:ext cx="0" cy="0"/>
          <a:chOff x="0" y="0"/>
          <a:chExt cx="0" cy="0"/>
        </a:xfrm>
      </p:grpSpPr>
      <p:sp>
        <p:nvSpPr>
          <p:cNvPr id="352" name="Google Shape;352;p4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3" name="Google Shape;353;p4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54"/>
        <p:cNvGrpSpPr/>
        <p:nvPr/>
      </p:nvGrpSpPr>
      <p:grpSpPr>
        <a:xfrm>
          <a:off x="0" y="0"/>
          <a:ext cx="0" cy="0"/>
          <a:chOff x="0" y="0"/>
          <a:chExt cx="0" cy="0"/>
        </a:xfrm>
      </p:grpSpPr>
      <p:sp>
        <p:nvSpPr>
          <p:cNvPr id="355" name="Google Shape;355;p48"/>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56" name="Google Shape;356;p48"/>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57" name="Google Shape;357;p4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8"/>
        <p:cNvGrpSpPr/>
        <p:nvPr/>
      </p:nvGrpSpPr>
      <p:grpSpPr>
        <a:xfrm>
          <a:off x="0" y="0"/>
          <a:ext cx="0" cy="0"/>
          <a:chOff x="0" y="0"/>
          <a:chExt cx="0" cy="0"/>
        </a:xfrm>
      </p:grpSpPr>
      <p:sp>
        <p:nvSpPr>
          <p:cNvPr id="359" name="Google Shape;359;p49"/>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60" name="Google Shape;360;p4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1"/>
        <p:cNvGrpSpPr/>
        <p:nvPr/>
      </p:nvGrpSpPr>
      <p:grpSpPr>
        <a:xfrm>
          <a:off x="0" y="0"/>
          <a:ext cx="0" cy="0"/>
          <a:chOff x="0" y="0"/>
          <a:chExt cx="0" cy="0"/>
        </a:xfrm>
      </p:grpSpPr>
      <p:sp>
        <p:nvSpPr>
          <p:cNvPr id="362" name="Google Shape;362;p50"/>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0"/>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64" name="Google Shape;364;p50"/>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5" name="Google Shape;365;p50"/>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66" name="Google Shape;366;p5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7"/>
        <p:cNvGrpSpPr/>
        <p:nvPr/>
      </p:nvGrpSpPr>
      <p:grpSpPr>
        <a:xfrm>
          <a:off x="0" y="0"/>
          <a:ext cx="0" cy="0"/>
          <a:chOff x="0" y="0"/>
          <a:chExt cx="0" cy="0"/>
        </a:xfrm>
      </p:grpSpPr>
      <p:sp>
        <p:nvSpPr>
          <p:cNvPr id="368" name="Google Shape;368;p51"/>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69" name="Google Shape;369;p5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70"/>
        <p:cNvGrpSpPr/>
        <p:nvPr/>
      </p:nvGrpSpPr>
      <p:grpSpPr>
        <a:xfrm>
          <a:off x="0" y="0"/>
          <a:ext cx="0" cy="0"/>
          <a:chOff x="0" y="0"/>
          <a:chExt cx="0" cy="0"/>
        </a:xfrm>
      </p:grpSpPr>
      <p:sp>
        <p:nvSpPr>
          <p:cNvPr id="371" name="Google Shape;371;p5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72" name="Google Shape;372;p5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73" name="Google Shape;373;p5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74"/>
        <p:cNvGrpSpPr/>
        <p:nvPr/>
      </p:nvGrpSpPr>
      <p:grpSpPr>
        <a:xfrm>
          <a:off x="0" y="0"/>
          <a:ext cx="0" cy="0"/>
          <a:chOff x="0" y="0"/>
          <a:chExt cx="0" cy="0"/>
        </a:xfrm>
      </p:grpSpPr>
      <p:sp>
        <p:nvSpPr>
          <p:cNvPr id="375" name="Google Shape;375;p5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76"/>
        <p:cNvGrpSpPr/>
        <p:nvPr/>
      </p:nvGrpSpPr>
      <p:grpSpPr>
        <a:xfrm>
          <a:off x="0" y="0"/>
          <a:ext cx="0" cy="0"/>
          <a:chOff x="0" y="0"/>
          <a:chExt cx="0" cy="0"/>
        </a:xfrm>
      </p:grpSpPr>
      <p:pic>
        <p:nvPicPr>
          <p:cNvPr id="377" name="Google Shape;377;p54"/>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78" name="Google Shape;378;p54"/>
          <p:cNvSpPr txBox="1">
            <a:spLocks noGrp="1"/>
          </p:cNvSpPr>
          <p:nvPr>
            <p:ph type="title"/>
          </p:nvPr>
        </p:nvSpPr>
        <p:spPr>
          <a:xfrm>
            <a:off x="332674" y="153882"/>
            <a:ext cx="6048876" cy="673893"/>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79" name="Google Shape;379;p54"/>
          <p:cNvSpPr txBox="1">
            <a:spLocks noGrp="1"/>
          </p:cNvSpPr>
          <p:nvPr>
            <p:ph type="body" idx="1"/>
          </p:nvPr>
        </p:nvSpPr>
        <p:spPr>
          <a:xfrm>
            <a:off x="628650" y="1165860"/>
            <a:ext cx="7886700" cy="3263503"/>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80" name="Google Shape;380;p54"/>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81" name="Google Shape;381;p54"/>
          <p:cNvSpPr txBox="1">
            <a:spLocks noGrp="1"/>
          </p:cNvSpPr>
          <p:nvPr>
            <p:ph type="sldNum" idx="12"/>
          </p:nvPr>
        </p:nvSpPr>
        <p:spPr>
          <a:xfrm>
            <a:off x="249655" y="4767263"/>
            <a:ext cx="2057400" cy="273844"/>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86"/>
        <p:cNvGrpSpPr/>
        <p:nvPr/>
      </p:nvGrpSpPr>
      <p:grpSpPr>
        <a:xfrm>
          <a:off x="0" y="0"/>
          <a:ext cx="0" cy="0"/>
          <a:chOff x="0" y="0"/>
          <a:chExt cx="0" cy="0"/>
        </a:xfrm>
      </p:grpSpPr>
      <p:sp>
        <p:nvSpPr>
          <p:cNvPr id="387" name="Google Shape;387;p56"/>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88" name="Google Shape;388;p56"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89" name="Google Shape;389;p5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90" name="Google Shape;390;p5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91" name="Google Shape;391;p56"/>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92" name="Google Shape;392;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3" name="Google Shape;393;p5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94" name="Google Shape;394;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95" name="Google Shape;395;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96"/>
        <p:cNvGrpSpPr/>
        <p:nvPr/>
      </p:nvGrpSpPr>
      <p:grpSpPr>
        <a:xfrm>
          <a:off x="0" y="0"/>
          <a:ext cx="0" cy="0"/>
          <a:chOff x="0" y="0"/>
          <a:chExt cx="0" cy="0"/>
        </a:xfrm>
      </p:grpSpPr>
      <p:sp>
        <p:nvSpPr>
          <p:cNvPr id="397" name="Google Shape;397;p57"/>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98" name="Google Shape;398;p57"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99" name="Google Shape;399;p57"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400" name="Google Shape;400;p57"/>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401" name="Google Shape;401;p57"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402" name="Google Shape;402;p57"/>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03" name="Google Shape;403;p57"/>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04" name="Google Shape;404;p5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405" name="Google Shape;405;p5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06"/>
        <p:cNvGrpSpPr/>
        <p:nvPr/>
      </p:nvGrpSpPr>
      <p:grpSpPr>
        <a:xfrm>
          <a:off x="0" y="0"/>
          <a:ext cx="0" cy="0"/>
          <a:chOff x="0" y="0"/>
          <a:chExt cx="0" cy="0"/>
        </a:xfrm>
      </p:grpSpPr>
      <p:sp>
        <p:nvSpPr>
          <p:cNvPr id="407" name="Google Shape;407;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08" name="Google Shape;408;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09" name="Google Shape;409;p58"/>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10" name="Google Shape;410;p5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411" name="Google Shape;411;p58"/>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12" name="Google Shape;412;p58"/>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413" name="Google Shape;413;p58"/>
          <p:cNvGrpSpPr/>
          <p:nvPr/>
        </p:nvGrpSpPr>
        <p:grpSpPr>
          <a:xfrm>
            <a:off x="308400" y="1062325"/>
            <a:ext cx="1006800" cy="1003500"/>
            <a:chOff x="308400" y="1076275"/>
            <a:chExt cx="1006800" cy="1003500"/>
          </a:xfrm>
        </p:grpSpPr>
        <p:sp>
          <p:nvSpPr>
            <p:cNvPr id="414" name="Google Shape;414;p5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5" name="Google Shape;415;p5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16" name="Google Shape;416;p58"/>
          <p:cNvGrpSpPr/>
          <p:nvPr/>
        </p:nvGrpSpPr>
        <p:grpSpPr>
          <a:xfrm>
            <a:off x="308400" y="2150613"/>
            <a:ext cx="1006800" cy="1003500"/>
            <a:chOff x="308400" y="2218825"/>
            <a:chExt cx="1006800" cy="1003500"/>
          </a:xfrm>
        </p:grpSpPr>
        <p:sp>
          <p:nvSpPr>
            <p:cNvPr id="417" name="Google Shape;417;p5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18" name="Google Shape;418;p5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419" name="Google Shape;419;p58"/>
          <p:cNvGrpSpPr/>
          <p:nvPr/>
        </p:nvGrpSpPr>
        <p:grpSpPr>
          <a:xfrm>
            <a:off x="308400" y="3238900"/>
            <a:ext cx="1006800" cy="1003500"/>
            <a:chOff x="308400" y="1076275"/>
            <a:chExt cx="1006800" cy="1003500"/>
          </a:xfrm>
        </p:grpSpPr>
        <p:sp>
          <p:nvSpPr>
            <p:cNvPr id="420" name="Google Shape;420;p5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21" name="Google Shape;421;p5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22" name="Google Shape;422;p5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23" name="Google Shape;423;p58"/>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424" name="Google Shape;424;p58"/>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425" name="Google Shape;425;p58"/>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26" name="Google Shape;426;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7" name="Google Shape;427;p5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28"/>
        <p:cNvGrpSpPr/>
        <p:nvPr/>
      </p:nvGrpSpPr>
      <p:grpSpPr>
        <a:xfrm>
          <a:off x="0" y="0"/>
          <a:ext cx="0" cy="0"/>
          <a:chOff x="0" y="0"/>
          <a:chExt cx="0" cy="0"/>
        </a:xfrm>
      </p:grpSpPr>
      <p:sp>
        <p:nvSpPr>
          <p:cNvPr id="429" name="Google Shape;429;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430"/>
        <p:cNvGrpSpPr/>
        <p:nvPr/>
      </p:nvGrpSpPr>
      <p:grpSpPr>
        <a:xfrm>
          <a:off x="0" y="0"/>
          <a:ext cx="0" cy="0"/>
          <a:chOff x="0" y="0"/>
          <a:chExt cx="0" cy="0"/>
        </a:xfrm>
      </p:grpSpPr>
      <p:pic>
        <p:nvPicPr>
          <p:cNvPr id="431" name="Google Shape;431;p60"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2" name="Google Shape;432;p6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3" name="Google Shape;433;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4" name="Google Shape;434;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35" name="Google Shape;435;p6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436"/>
        <p:cNvGrpSpPr/>
        <p:nvPr/>
      </p:nvGrpSpPr>
      <p:grpSpPr>
        <a:xfrm>
          <a:off x="0" y="0"/>
          <a:ext cx="0" cy="0"/>
          <a:chOff x="0" y="0"/>
          <a:chExt cx="0" cy="0"/>
        </a:xfrm>
      </p:grpSpPr>
      <p:pic>
        <p:nvPicPr>
          <p:cNvPr id="437" name="Google Shape;437;p61"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38" name="Google Shape;438;p6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39" name="Google Shape;439;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40" name="Google Shape;440;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41" name="Google Shape;441;p6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442"/>
        <p:cNvGrpSpPr/>
        <p:nvPr/>
      </p:nvGrpSpPr>
      <p:grpSpPr>
        <a:xfrm>
          <a:off x="0" y="0"/>
          <a:ext cx="0" cy="0"/>
          <a:chOff x="0" y="0"/>
          <a:chExt cx="0" cy="0"/>
        </a:xfrm>
      </p:grpSpPr>
      <p:pic>
        <p:nvPicPr>
          <p:cNvPr id="443" name="Google Shape;443;p62"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44" name="Google Shape;444;p6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45" name="Google Shape;445;p6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46" name="Google Shape;446;p62"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47" name="Google Shape;447;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48"/>
        <p:cNvGrpSpPr/>
        <p:nvPr/>
      </p:nvGrpSpPr>
      <p:grpSpPr>
        <a:xfrm>
          <a:off x="0" y="0"/>
          <a:ext cx="0" cy="0"/>
          <a:chOff x="0" y="0"/>
          <a:chExt cx="0" cy="0"/>
        </a:xfrm>
      </p:grpSpPr>
      <p:pic>
        <p:nvPicPr>
          <p:cNvPr id="449" name="Google Shape;449;p6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0" name="Google Shape;450;p6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1" name="Google Shape;451;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52" name="Google Shape;452;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3" name="Google Shape;453;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54"/>
        <p:cNvGrpSpPr/>
        <p:nvPr/>
      </p:nvGrpSpPr>
      <p:grpSpPr>
        <a:xfrm>
          <a:off x="0" y="0"/>
          <a:ext cx="0" cy="0"/>
          <a:chOff x="0" y="0"/>
          <a:chExt cx="0" cy="0"/>
        </a:xfrm>
      </p:grpSpPr>
      <p:pic>
        <p:nvPicPr>
          <p:cNvPr id="455" name="Google Shape;455;p6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56" name="Google Shape;456;p6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57" name="Google Shape;457;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58" name="Google Shape;458;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59" name="Google Shape;459;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60"/>
        <p:cNvGrpSpPr/>
        <p:nvPr/>
      </p:nvGrpSpPr>
      <p:grpSpPr>
        <a:xfrm>
          <a:off x="0" y="0"/>
          <a:ext cx="0" cy="0"/>
          <a:chOff x="0" y="0"/>
          <a:chExt cx="0" cy="0"/>
        </a:xfrm>
      </p:grpSpPr>
      <p:pic>
        <p:nvPicPr>
          <p:cNvPr id="461" name="Google Shape;461;p65"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62" name="Google Shape;462;p6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63" name="Google Shape;463;p6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64" name="Google Shape;464;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65" name="Google Shape;465;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66"/>
        <p:cNvGrpSpPr/>
        <p:nvPr/>
      </p:nvGrpSpPr>
      <p:grpSpPr>
        <a:xfrm>
          <a:off x="0" y="0"/>
          <a:ext cx="0" cy="0"/>
          <a:chOff x="0" y="0"/>
          <a:chExt cx="0" cy="0"/>
        </a:xfrm>
      </p:grpSpPr>
      <p:pic>
        <p:nvPicPr>
          <p:cNvPr id="467" name="Google Shape;467;p6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68" name="Google Shape;468;p6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69" name="Google Shape;469;p6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0" name="Google Shape;470;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71" name="Google Shape;471;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72"/>
        <p:cNvGrpSpPr/>
        <p:nvPr/>
      </p:nvGrpSpPr>
      <p:grpSpPr>
        <a:xfrm>
          <a:off x="0" y="0"/>
          <a:ext cx="0" cy="0"/>
          <a:chOff x="0" y="0"/>
          <a:chExt cx="0" cy="0"/>
        </a:xfrm>
      </p:grpSpPr>
      <p:pic>
        <p:nvPicPr>
          <p:cNvPr id="473" name="Google Shape;473;p67"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74" name="Google Shape;474;p67"/>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75" name="Google Shape;475;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76" name="Google Shape;476;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77" name="Google Shape;477;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78"/>
        <p:cNvGrpSpPr/>
        <p:nvPr/>
      </p:nvGrpSpPr>
      <p:grpSpPr>
        <a:xfrm>
          <a:off x="0" y="0"/>
          <a:ext cx="0" cy="0"/>
          <a:chOff x="0" y="0"/>
          <a:chExt cx="0" cy="0"/>
        </a:xfrm>
      </p:grpSpPr>
      <p:sp>
        <p:nvSpPr>
          <p:cNvPr id="479" name="Google Shape;479;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80" name="Google Shape;480;p68"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81" name="Google Shape;481;p68"/>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82" name="Google Shape;482;p6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83" name="Google Shape;483;p68"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84" name="Google Shape;484;p68"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85" name="Google Shape;485;p68"/>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86" name="Google Shape;486;p68"/>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87"/>
        <p:cNvGrpSpPr/>
        <p:nvPr/>
      </p:nvGrpSpPr>
      <p:grpSpPr>
        <a:xfrm>
          <a:off x="0" y="0"/>
          <a:ext cx="0" cy="0"/>
          <a:chOff x="0" y="0"/>
          <a:chExt cx="0" cy="0"/>
        </a:xfrm>
      </p:grpSpPr>
      <p:pic>
        <p:nvPicPr>
          <p:cNvPr id="488" name="Google Shape;488;p6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89" name="Google Shape;489;p69"/>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90" name="Google Shape;490;p69"/>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91" name="Google Shape;491;p69"/>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92" name="Google Shape;492;p69"/>
          <p:cNvGrpSpPr/>
          <p:nvPr/>
        </p:nvGrpSpPr>
        <p:grpSpPr>
          <a:xfrm>
            <a:off x="308400" y="1062325"/>
            <a:ext cx="1006800" cy="1003500"/>
            <a:chOff x="308400" y="1076275"/>
            <a:chExt cx="1006800" cy="1003500"/>
          </a:xfrm>
        </p:grpSpPr>
        <p:sp>
          <p:nvSpPr>
            <p:cNvPr id="493" name="Google Shape;493;p69"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4" name="Google Shape;494;p69"/>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95" name="Google Shape;495;p69"/>
          <p:cNvGrpSpPr/>
          <p:nvPr/>
        </p:nvGrpSpPr>
        <p:grpSpPr>
          <a:xfrm>
            <a:off x="308400" y="2150613"/>
            <a:ext cx="1006800" cy="1003500"/>
            <a:chOff x="308400" y="2218825"/>
            <a:chExt cx="1006800" cy="1003500"/>
          </a:xfrm>
        </p:grpSpPr>
        <p:sp>
          <p:nvSpPr>
            <p:cNvPr id="496" name="Google Shape;496;p69"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7" name="Google Shape;497;p69"/>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98" name="Google Shape;498;p69"/>
          <p:cNvGrpSpPr/>
          <p:nvPr/>
        </p:nvGrpSpPr>
        <p:grpSpPr>
          <a:xfrm>
            <a:off x="308400" y="3238900"/>
            <a:ext cx="1006800" cy="1003500"/>
            <a:chOff x="308400" y="1076275"/>
            <a:chExt cx="1006800" cy="1003500"/>
          </a:xfrm>
        </p:grpSpPr>
        <p:sp>
          <p:nvSpPr>
            <p:cNvPr id="499" name="Google Shape;499;p69"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0" name="Google Shape;500;p69"/>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501" name="Google Shape;501;p69"/>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502" name="Google Shape;502;p69"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503" name="Google Shape;503;p69"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04" name="Google Shape;504;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5" name="Google Shape;505;p69"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06" name="Google Shape;506;p69"/>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507" name="Google Shape;507;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508"/>
        <p:cNvGrpSpPr/>
        <p:nvPr/>
      </p:nvGrpSpPr>
      <p:grpSpPr>
        <a:xfrm>
          <a:off x="0" y="0"/>
          <a:ext cx="0" cy="0"/>
          <a:chOff x="0" y="0"/>
          <a:chExt cx="0" cy="0"/>
        </a:xfrm>
      </p:grpSpPr>
      <p:pic>
        <p:nvPicPr>
          <p:cNvPr id="509" name="Google Shape;509;p7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10" name="Google Shape;510;p70"/>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11" name="Google Shape;511;p70"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512" name="Google Shape;512;p70"/>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13" name="Google Shape;513;p70"/>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14" name="Google Shape;514;p70"/>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15" name="Google Shape;515;p70"/>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16" name="Google Shape;516;p70"/>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17" name="Google Shape;517;p70"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518" name="Google Shape;518;p70"/>
          <p:cNvGrpSpPr/>
          <p:nvPr/>
        </p:nvGrpSpPr>
        <p:grpSpPr>
          <a:xfrm>
            <a:off x="311700" y="3548650"/>
            <a:ext cx="8363900" cy="646200"/>
            <a:chOff x="375100" y="3396250"/>
            <a:chExt cx="8363900" cy="646200"/>
          </a:xfrm>
        </p:grpSpPr>
        <p:sp>
          <p:nvSpPr>
            <p:cNvPr id="519" name="Google Shape;519;p70"/>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0" name="Google Shape;520;p70"/>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1" name="Google Shape;521;p70"/>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2" name="Google Shape;522;p70"/>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3" name="Google Shape;523;p70"/>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24" name="Google Shape;524;p70"/>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25" name="Google Shape;525;p70"/>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26" name="Google Shape;526;p70"/>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27" name="Google Shape;527;p70"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28" name="Google Shape;528;p70"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529" name="Google Shape;529;p70"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530" name="Google Shape;530;p70"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531" name="Google Shape;531;p70"/>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532" name="Google Shape;532;p70"/>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533" name="Google Shape;533;p70"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534" name="Google Shape;534;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5" name="Google Shape;535;p7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6" name="Google Shape;536;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537"/>
        <p:cNvGrpSpPr/>
        <p:nvPr/>
      </p:nvGrpSpPr>
      <p:grpSpPr>
        <a:xfrm>
          <a:off x="0" y="0"/>
          <a:ext cx="0" cy="0"/>
          <a:chOff x="0" y="0"/>
          <a:chExt cx="0" cy="0"/>
        </a:xfrm>
      </p:grpSpPr>
      <p:pic>
        <p:nvPicPr>
          <p:cNvPr id="538" name="Google Shape;538;p7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39" name="Google Shape;539;p7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40" name="Google Shape;540;p7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41" name="Google Shape;541;p7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42" name="Google Shape;542;p7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43" name="Google Shape;543;p7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44" name="Google Shape;544;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5" name="Google Shape;545;p71"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546" name="Google Shape;546;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47"/>
        <p:cNvGrpSpPr/>
        <p:nvPr/>
      </p:nvGrpSpPr>
      <p:grpSpPr>
        <a:xfrm>
          <a:off x="0" y="0"/>
          <a:ext cx="0" cy="0"/>
          <a:chOff x="0" y="0"/>
          <a:chExt cx="0" cy="0"/>
        </a:xfrm>
      </p:grpSpPr>
      <p:pic>
        <p:nvPicPr>
          <p:cNvPr id="548" name="Google Shape;548;p7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49" name="Google Shape;549;p72"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50" name="Google Shape;550;p7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51" name="Google Shape;551;p7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52" name="Google Shape;552;p7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53" name="Google Shape;553;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4" name="Google Shape;554;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5" name="Google Shape;555;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56"/>
        <p:cNvGrpSpPr/>
        <p:nvPr/>
      </p:nvGrpSpPr>
      <p:grpSpPr>
        <a:xfrm>
          <a:off x="0" y="0"/>
          <a:ext cx="0" cy="0"/>
          <a:chOff x="0" y="0"/>
          <a:chExt cx="0" cy="0"/>
        </a:xfrm>
      </p:grpSpPr>
      <p:pic>
        <p:nvPicPr>
          <p:cNvPr id="557" name="Google Shape;557;p73"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8" name="Google Shape;558;p7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9" name="Google Shape;559;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60" name="Google Shape;560;p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1" name="Google Shape;561;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62"/>
        <p:cNvGrpSpPr/>
        <p:nvPr/>
      </p:nvGrpSpPr>
      <p:grpSpPr>
        <a:xfrm>
          <a:off x="0" y="0"/>
          <a:ext cx="0" cy="0"/>
          <a:chOff x="0" y="0"/>
          <a:chExt cx="0" cy="0"/>
        </a:xfrm>
      </p:grpSpPr>
      <p:pic>
        <p:nvPicPr>
          <p:cNvPr id="563" name="Google Shape;563;p74"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64" name="Google Shape;564;p7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65" name="Google Shape;565;p7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6" name="Google Shape;566;p7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67" name="Google Shape;567;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68"/>
        <p:cNvGrpSpPr/>
        <p:nvPr/>
      </p:nvGrpSpPr>
      <p:grpSpPr>
        <a:xfrm>
          <a:off x="0" y="0"/>
          <a:ext cx="0" cy="0"/>
          <a:chOff x="0" y="0"/>
          <a:chExt cx="0" cy="0"/>
        </a:xfrm>
      </p:grpSpPr>
      <p:pic>
        <p:nvPicPr>
          <p:cNvPr id="569" name="Google Shape;569;p75"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0" name="Google Shape;570;p7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1" name="Google Shape;571;p7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72" name="Google Shape;572;p7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3" name="Google Shape;573;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74"/>
        <p:cNvGrpSpPr/>
        <p:nvPr/>
      </p:nvGrpSpPr>
      <p:grpSpPr>
        <a:xfrm>
          <a:off x="0" y="0"/>
          <a:ext cx="0" cy="0"/>
          <a:chOff x="0" y="0"/>
          <a:chExt cx="0" cy="0"/>
        </a:xfrm>
      </p:grpSpPr>
      <p:pic>
        <p:nvPicPr>
          <p:cNvPr id="575" name="Google Shape;575;p76"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76" name="Google Shape;576;p7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77" name="Google Shape;577;p7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78" name="Google Shape;578;p7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79" name="Google Shape;579;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80"/>
        <p:cNvGrpSpPr/>
        <p:nvPr/>
      </p:nvGrpSpPr>
      <p:grpSpPr>
        <a:xfrm>
          <a:off x="0" y="0"/>
          <a:ext cx="0" cy="0"/>
          <a:chOff x="0" y="0"/>
          <a:chExt cx="0" cy="0"/>
        </a:xfrm>
      </p:grpSpPr>
      <p:pic>
        <p:nvPicPr>
          <p:cNvPr id="581" name="Google Shape;581;p7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2" name="Google Shape;582;p7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3" name="Google Shape;583;p7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84" name="Google Shape;584;p7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85" name="Google Shape;585;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86"/>
        <p:cNvGrpSpPr/>
        <p:nvPr/>
      </p:nvGrpSpPr>
      <p:grpSpPr>
        <a:xfrm>
          <a:off x="0" y="0"/>
          <a:ext cx="0" cy="0"/>
          <a:chOff x="0" y="0"/>
          <a:chExt cx="0" cy="0"/>
        </a:xfrm>
      </p:grpSpPr>
      <p:pic>
        <p:nvPicPr>
          <p:cNvPr id="587" name="Google Shape;587;p78"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88" name="Google Shape;588;p7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89" name="Google Shape;589;p7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90" name="Google Shape;590;p7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91" name="Google Shape;591;p7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92"/>
        <p:cNvGrpSpPr/>
        <p:nvPr/>
      </p:nvGrpSpPr>
      <p:grpSpPr>
        <a:xfrm>
          <a:off x="0" y="0"/>
          <a:ext cx="0" cy="0"/>
          <a:chOff x="0" y="0"/>
          <a:chExt cx="0" cy="0"/>
        </a:xfrm>
      </p:grpSpPr>
      <p:pic>
        <p:nvPicPr>
          <p:cNvPr id="593" name="Google Shape;593;p79"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94" name="Google Shape;594;p7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95" name="Google Shape;595;p7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96" name="Google Shape;596;p7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97" name="Google Shape;597;p7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98"/>
        <p:cNvGrpSpPr/>
        <p:nvPr/>
      </p:nvGrpSpPr>
      <p:grpSpPr>
        <a:xfrm>
          <a:off x="0" y="0"/>
          <a:ext cx="0" cy="0"/>
          <a:chOff x="0" y="0"/>
          <a:chExt cx="0" cy="0"/>
        </a:xfrm>
      </p:grpSpPr>
      <p:pic>
        <p:nvPicPr>
          <p:cNvPr id="599" name="Google Shape;599;p8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600" name="Google Shape;600;p80"/>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601" name="Google Shape;601;p8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2" name="Google Shape;602;p8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3" name="Google Shape;603;p8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604"/>
        <p:cNvGrpSpPr/>
        <p:nvPr/>
      </p:nvGrpSpPr>
      <p:grpSpPr>
        <a:xfrm>
          <a:off x="0" y="0"/>
          <a:ext cx="0" cy="0"/>
          <a:chOff x="0" y="0"/>
          <a:chExt cx="0" cy="0"/>
        </a:xfrm>
      </p:grpSpPr>
      <p:sp>
        <p:nvSpPr>
          <p:cNvPr id="605" name="Google Shape;605;p8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 name="Google Shape;606;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07" name="Google Shape;607;p8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608" name="Google Shape;608;p81"/>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09" name="Google Shape;609;p8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10" name="Google Shape;610;p8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611"/>
        <p:cNvGrpSpPr/>
        <p:nvPr/>
      </p:nvGrpSpPr>
      <p:grpSpPr>
        <a:xfrm>
          <a:off x="0" y="0"/>
          <a:ext cx="0" cy="0"/>
          <a:chOff x="0" y="0"/>
          <a:chExt cx="0" cy="0"/>
        </a:xfrm>
      </p:grpSpPr>
      <p:sp>
        <p:nvSpPr>
          <p:cNvPr id="612" name="Google Shape;612;p82"/>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 name="Google Shape;613;p8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614" name="Google Shape;614;p82"/>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615" name="Google Shape;615;p82"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616" name="Google Shape;616;p82"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617" name="Google Shape;617;p8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618" name="Google Shape;618;p82"/>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619" name="Google Shape;619;p82"/>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620" name="Google Shape;620;p82"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621" name="Google Shape;621;p8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22"/>
        <p:cNvGrpSpPr/>
        <p:nvPr/>
      </p:nvGrpSpPr>
      <p:grpSpPr>
        <a:xfrm>
          <a:off x="0" y="0"/>
          <a:ext cx="0" cy="0"/>
          <a:chOff x="0" y="0"/>
          <a:chExt cx="0" cy="0"/>
        </a:xfrm>
      </p:grpSpPr>
      <p:sp>
        <p:nvSpPr>
          <p:cNvPr id="623" name="Google Shape;623;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24" name="Google Shape;624;p8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25" name="Google Shape;625;p83"/>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26" name="Google Shape;626;p83"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27" name="Google Shape;627;p83"/>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28" name="Google Shape;628;p83"/>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29" name="Google Shape;629;p83"/>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30" name="Google Shape;630;p83"/>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31" name="Google Shape;631;p83"/>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32" name="Google Shape;632;p83"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33" name="Google Shape;633;p83"/>
          <p:cNvGrpSpPr/>
          <p:nvPr/>
        </p:nvGrpSpPr>
        <p:grpSpPr>
          <a:xfrm>
            <a:off x="311700" y="3548650"/>
            <a:ext cx="8363900" cy="646200"/>
            <a:chOff x="375100" y="3396250"/>
            <a:chExt cx="8363900" cy="646200"/>
          </a:xfrm>
        </p:grpSpPr>
        <p:sp>
          <p:nvSpPr>
            <p:cNvPr id="634" name="Google Shape;634;p83"/>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 name="Google Shape;635;p83"/>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 name="Google Shape;636;p83"/>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 name="Google Shape;637;p83"/>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 name="Google Shape;638;p83"/>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39" name="Google Shape;639;p83"/>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40" name="Google Shape;640;p83"/>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41" name="Google Shape;641;p83"/>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42" name="Google Shape;642;p83"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43" name="Google Shape;643;p83"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44" name="Google Shape;644;p83"/>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45" name="Google Shape;645;p83"/>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46" name="Google Shape;646;p83"/>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47" name="Google Shape;647;p83"/>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48" name="Google Shape;648;p83"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49" name="Google Shape;649;p8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50" name="Google Shape;650;p8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51"/>
        <p:cNvGrpSpPr/>
        <p:nvPr/>
      </p:nvGrpSpPr>
      <p:grpSpPr>
        <a:xfrm>
          <a:off x="0" y="0"/>
          <a:ext cx="0" cy="0"/>
          <a:chOff x="0" y="0"/>
          <a:chExt cx="0" cy="0"/>
        </a:xfrm>
      </p:grpSpPr>
      <p:pic>
        <p:nvPicPr>
          <p:cNvPr id="652" name="Google Shape;652;p8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53" name="Google Shape;653;p84"/>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54" name="Google Shape;654;p8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55" name="Google Shape;655;p8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56" name="Google Shape;656;p8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57"/>
        <p:cNvGrpSpPr/>
        <p:nvPr/>
      </p:nvGrpSpPr>
      <p:grpSpPr>
        <a:xfrm>
          <a:off x="0" y="0"/>
          <a:ext cx="0" cy="0"/>
          <a:chOff x="0" y="0"/>
          <a:chExt cx="0" cy="0"/>
        </a:xfrm>
      </p:grpSpPr>
      <p:pic>
        <p:nvPicPr>
          <p:cNvPr id="658" name="Google Shape;658;p85"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59" name="Google Shape;659;p85"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60" name="Google Shape;660;p85"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61" name="Google Shape;661;p85"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62" name="Google Shape;662;p85"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63" name="Google Shape;663;p85"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64" name="Google Shape;664;p85"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65" name="Google Shape;665;p85"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66" name="Google Shape;666;p8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67"/>
        <p:cNvGrpSpPr/>
        <p:nvPr/>
      </p:nvGrpSpPr>
      <p:grpSpPr>
        <a:xfrm>
          <a:off x="0" y="0"/>
          <a:ext cx="0" cy="0"/>
          <a:chOff x="0" y="0"/>
          <a:chExt cx="0" cy="0"/>
        </a:xfrm>
      </p:grpSpPr>
      <p:pic>
        <p:nvPicPr>
          <p:cNvPr id="668" name="Google Shape;668;p86"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69" name="Google Shape;669;p86"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70" name="Google Shape;670;p86"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71" name="Google Shape;671;p86"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72" name="Google Shape;672;p86"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73" name="Google Shape;673;p86"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74" name="Google Shape;674;p86"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75" name="Google Shape;675;p86"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76" name="Google Shape;676;p8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77"/>
        <p:cNvGrpSpPr/>
        <p:nvPr/>
      </p:nvGrpSpPr>
      <p:grpSpPr>
        <a:xfrm>
          <a:off x="0" y="0"/>
          <a:ext cx="0" cy="0"/>
          <a:chOff x="0" y="0"/>
          <a:chExt cx="0" cy="0"/>
        </a:xfrm>
      </p:grpSpPr>
      <p:pic>
        <p:nvPicPr>
          <p:cNvPr id="678" name="Google Shape;678;p87"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79" name="Google Shape;679;p87"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80" name="Google Shape;680;p87"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81" name="Google Shape;681;p8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82"/>
        <p:cNvGrpSpPr/>
        <p:nvPr/>
      </p:nvGrpSpPr>
      <p:grpSpPr>
        <a:xfrm>
          <a:off x="0" y="0"/>
          <a:ext cx="0" cy="0"/>
          <a:chOff x="0" y="0"/>
          <a:chExt cx="0" cy="0"/>
        </a:xfrm>
      </p:grpSpPr>
      <p:sp>
        <p:nvSpPr>
          <p:cNvPr id="683" name="Google Shape;683;p8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4" name="Google Shape;684;p8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85" name="Google Shape;685;p8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86" name="Google Shape;686;p8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87"/>
        <p:cNvGrpSpPr/>
        <p:nvPr/>
      </p:nvGrpSpPr>
      <p:grpSpPr>
        <a:xfrm>
          <a:off x="0" y="0"/>
          <a:ext cx="0" cy="0"/>
          <a:chOff x="0" y="0"/>
          <a:chExt cx="0" cy="0"/>
        </a:xfrm>
      </p:grpSpPr>
      <p:sp>
        <p:nvSpPr>
          <p:cNvPr id="688" name="Google Shape;688;p8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89" name="Google Shape;689;p8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90"/>
        <p:cNvGrpSpPr/>
        <p:nvPr/>
      </p:nvGrpSpPr>
      <p:grpSpPr>
        <a:xfrm>
          <a:off x="0" y="0"/>
          <a:ext cx="0" cy="0"/>
          <a:chOff x="0" y="0"/>
          <a:chExt cx="0" cy="0"/>
        </a:xfrm>
      </p:grpSpPr>
      <p:sp>
        <p:nvSpPr>
          <p:cNvPr id="691" name="Google Shape;691;p9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92" name="Google Shape;692;p9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93" name="Google Shape;693;p9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4"/>
        <p:cNvGrpSpPr/>
        <p:nvPr/>
      </p:nvGrpSpPr>
      <p:grpSpPr>
        <a:xfrm>
          <a:off x="0" y="0"/>
          <a:ext cx="0" cy="0"/>
          <a:chOff x="0" y="0"/>
          <a:chExt cx="0" cy="0"/>
        </a:xfrm>
      </p:grpSpPr>
      <p:sp>
        <p:nvSpPr>
          <p:cNvPr id="695" name="Google Shape;695;p9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96" name="Google Shape;696;p9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97"/>
        <p:cNvGrpSpPr/>
        <p:nvPr/>
      </p:nvGrpSpPr>
      <p:grpSpPr>
        <a:xfrm>
          <a:off x="0" y="0"/>
          <a:ext cx="0" cy="0"/>
          <a:chOff x="0" y="0"/>
          <a:chExt cx="0" cy="0"/>
        </a:xfrm>
      </p:grpSpPr>
      <p:sp>
        <p:nvSpPr>
          <p:cNvPr id="698" name="Google Shape;698;p9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99" name="Google Shape;699;p9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700" name="Google Shape;700;p9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01" name="Google Shape;701;p9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702" name="Google Shape;702;p9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03"/>
        <p:cNvGrpSpPr/>
        <p:nvPr/>
      </p:nvGrpSpPr>
      <p:grpSpPr>
        <a:xfrm>
          <a:off x="0" y="0"/>
          <a:ext cx="0" cy="0"/>
          <a:chOff x="0" y="0"/>
          <a:chExt cx="0" cy="0"/>
        </a:xfrm>
      </p:grpSpPr>
      <p:sp>
        <p:nvSpPr>
          <p:cNvPr id="704" name="Google Shape;704;p9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705" name="Google Shape;705;p9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06"/>
        <p:cNvGrpSpPr/>
        <p:nvPr/>
      </p:nvGrpSpPr>
      <p:grpSpPr>
        <a:xfrm>
          <a:off x="0" y="0"/>
          <a:ext cx="0" cy="0"/>
          <a:chOff x="0" y="0"/>
          <a:chExt cx="0" cy="0"/>
        </a:xfrm>
      </p:grpSpPr>
      <p:sp>
        <p:nvSpPr>
          <p:cNvPr id="707" name="Google Shape;707;p9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08" name="Google Shape;708;p9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09" name="Google Shape;709;p9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710"/>
        <p:cNvGrpSpPr/>
        <p:nvPr/>
      </p:nvGrpSpPr>
      <p:grpSpPr>
        <a:xfrm>
          <a:off x="0" y="0"/>
          <a:ext cx="0" cy="0"/>
          <a:chOff x="0" y="0"/>
          <a:chExt cx="0" cy="0"/>
        </a:xfrm>
      </p:grpSpPr>
      <p:sp>
        <p:nvSpPr>
          <p:cNvPr id="711" name="Google Shape;711;p9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712" name="Google Shape;712;p95"/>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713" name="Google Shape;713;p9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4" name="Google Shape;714;p9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715" name="Google Shape;715;p95"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716" name="Google Shape;716;p9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717" name="Google Shape;717;p9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718" name="Google Shape;718;p9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719" name="Google Shape;719;p9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720" name="Google Shape;720;p9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721" name="Google Shape;721;p95"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722" name="Google Shape;722;p95"/>
          <p:cNvGrpSpPr/>
          <p:nvPr/>
        </p:nvGrpSpPr>
        <p:grpSpPr>
          <a:xfrm>
            <a:off x="311700" y="3548650"/>
            <a:ext cx="8363900" cy="646200"/>
            <a:chOff x="375100" y="3396250"/>
            <a:chExt cx="8363900" cy="646200"/>
          </a:xfrm>
        </p:grpSpPr>
        <p:sp>
          <p:nvSpPr>
            <p:cNvPr id="723" name="Google Shape;723;p95"/>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4" name="Google Shape;724;p95"/>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5" name="Google Shape;725;p95"/>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95"/>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7" name="Google Shape;727;p9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728" name="Google Shape;728;p9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729" name="Google Shape;729;p9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730" name="Google Shape;730;p9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731" name="Google Shape;731;p95"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32" name="Google Shape;732;p95"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733" name="Google Shape;733;p95"/>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734" name="Google Shape;734;p95"/>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735" name="Google Shape;735;p9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736" name="Google Shape;736;p9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737" name="Google Shape;737;p95"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738" name="Google Shape;738;p9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739" name="Google Shape;739;p9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5.xml"/><Relationship Id="rId18" Type="http://schemas.openxmlformats.org/officeDocument/2006/relationships/slideLayout" Target="../slideLayouts/slideLayout30.xml"/><Relationship Id="rId26" Type="http://schemas.openxmlformats.org/officeDocument/2006/relationships/slideLayout" Target="../slideLayouts/slideLayout38.xml"/><Relationship Id="rId39" Type="http://schemas.openxmlformats.org/officeDocument/2006/relationships/slideLayout" Target="../slideLayouts/slideLayout51.xml"/><Relationship Id="rId21" Type="http://schemas.openxmlformats.org/officeDocument/2006/relationships/slideLayout" Target="../slideLayouts/slideLayout33.xml"/><Relationship Id="rId34" Type="http://schemas.openxmlformats.org/officeDocument/2006/relationships/slideLayout" Target="../slideLayouts/slideLayout46.xml"/><Relationship Id="rId7" Type="http://schemas.openxmlformats.org/officeDocument/2006/relationships/slideLayout" Target="../slideLayouts/slideLayout19.xml"/><Relationship Id="rId2" Type="http://schemas.openxmlformats.org/officeDocument/2006/relationships/slideLayout" Target="../slideLayouts/slideLayout14.xml"/><Relationship Id="rId16" Type="http://schemas.openxmlformats.org/officeDocument/2006/relationships/slideLayout" Target="../slideLayouts/slideLayout28.xml"/><Relationship Id="rId20" Type="http://schemas.openxmlformats.org/officeDocument/2006/relationships/slideLayout" Target="../slideLayouts/slideLayout32.xml"/><Relationship Id="rId29" Type="http://schemas.openxmlformats.org/officeDocument/2006/relationships/slideLayout" Target="../slideLayouts/slideLayout41.xml"/><Relationship Id="rId41"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24" Type="http://schemas.openxmlformats.org/officeDocument/2006/relationships/slideLayout" Target="../slideLayouts/slideLayout36.xml"/><Relationship Id="rId32" Type="http://schemas.openxmlformats.org/officeDocument/2006/relationships/slideLayout" Target="../slideLayouts/slideLayout44.xml"/><Relationship Id="rId37" Type="http://schemas.openxmlformats.org/officeDocument/2006/relationships/slideLayout" Target="../slideLayouts/slideLayout49.xml"/><Relationship Id="rId40" Type="http://schemas.openxmlformats.org/officeDocument/2006/relationships/slideLayout" Target="../slideLayouts/slideLayout52.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23" Type="http://schemas.openxmlformats.org/officeDocument/2006/relationships/slideLayout" Target="../slideLayouts/slideLayout35.xml"/><Relationship Id="rId28" Type="http://schemas.openxmlformats.org/officeDocument/2006/relationships/slideLayout" Target="../slideLayouts/slideLayout40.xml"/><Relationship Id="rId36" Type="http://schemas.openxmlformats.org/officeDocument/2006/relationships/slideLayout" Target="../slideLayouts/slideLayout48.xml"/><Relationship Id="rId10" Type="http://schemas.openxmlformats.org/officeDocument/2006/relationships/slideLayout" Target="../slideLayouts/slideLayout22.xml"/><Relationship Id="rId19" Type="http://schemas.openxmlformats.org/officeDocument/2006/relationships/slideLayout" Target="../slideLayouts/slideLayout31.xml"/><Relationship Id="rId31" Type="http://schemas.openxmlformats.org/officeDocument/2006/relationships/slideLayout" Target="../slideLayouts/slideLayout43.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 Id="rId22" Type="http://schemas.openxmlformats.org/officeDocument/2006/relationships/slideLayout" Target="../slideLayouts/slideLayout34.xml"/><Relationship Id="rId27" Type="http://schemas.openxmlformats.org/officeDocument/2006/relationships/slideLayout" Target="../slideLayouts/slideLayout39.xml"/><Relationship Id="rId30" Type="http://schemas.openxmlformats.org/officeDocument/2006/relationships/slideLayout" Target="../slideLayouts/slideLayout42.xml"/><Relationship Id="rId35" Type="http://schemas.openxmlformats.org/officeDocument/2006/relationships/slideLayout" Target="../slideLayouts/slideLayout47.xml"/><Relationship Id="rId8" Type="http://schemas.openxmlformats.org/officeDocument/2006/relationships/slideLayout" Target="../slideLayouts/slideLayout20.xml"/><Relationship Id="rId3" Type="http://schemas.openxmlformats.org/officeDocument/2006/relationships/slideLayout" Target="../slideLayouts/slideLayout15.xml"/><Relationship Id="rId12" Type="http://schemas.openxmlformats.org/officeDocument/2006/relationships/slideLayout" Target="../slideLayouts/slideLayout24.xml"/><Relationship Id="rId17" Type="http://schemas.openxmlformats.org/officeDocument/2006/relationships/slideLayout" Target="../slideLayouts/slideLayout29.xml"/><Relationship Id="rId25" Type="http://schemas.openxmlformats.org/officeDocument/2006/relationships/slideLayout" Target="../slideLayouts/slideLayout37.xml"/><Relationship Id="rId33" Type="http://schemas.openxmlformats.org/officeDocument/2006/relationships/slideLayout" Target="../slideLayouts/slideLayout45.xml"/><Relationship Id="rId38" Type="http://schemas.openxmlformats.org/officeDocument/2006/relationships/slideLayout" Target="../slideLayouts/slideLayout5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9" Type="http://schemas.openxmlformats.org/officeDocument/2006/relationships/slideLayout" Target="../slideLayouts/slideLayout91.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41" Type="http://schemas.openxmlformats.org/officeDocument/2006/relationships/theme" Target="../theme/theme3.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slideLayout" Target="../slideLayouts/slideLayout89.xml"/><Relationship Id="rId40" Type="http://schemas.openxmlformats.org/officeDocument/2006/relationships/slideLayout" Target="../slideLayouts/slideLayout92.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8" Type="http://schemas.openxmlformats.org/officeDocument/2006/relationships/slideLayout" Target="../slideLayouts/slideLayout60.xml"/><Relationship Id="rId3" Type="http://schemas.openxmlformats.org/officeDocument/2006/relationships/slideLayout" Target="../slideLayouts/slideLayout55.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38"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0"/>
        <p:cNvGrpSpPr/>
        <p:nvPr/>
      </p:nvGrpSpPr>
      <p:grpSpPr>
        <a:xfrm>
          <a:off x="0" y="0"/>
          <a:ext cx="0" cy="0"/>
          <a:chOff x="0" y="0"/>
          <a:chExt cx="0" cy="0"/>
        </a:xfrm>
      </p:grpSpPr>
      <p:sp>
        <p:nvSpPr>
          <p:cNvPr id="61" name="Google Shape;61;p1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2" name="Google Shape;62;p1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3" name="Google Shape;63;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 id="2147483675" r:id="rId16"/>
    <p:sldLayoutId id="2147483676" r:id="rId17"/>
    <p:sldLayoutId id="2147483677" r:id="rId18"/>
    <p:sldLayoutId id="2147483678" r:id="rId19"/>
    <p:sldLayoutId id="2147483679" r:id="rId20"/>
    <p:sldLayoutId id="2147483680" r:id="rId21"/>
    <p:sldLayoutId id="2147483681" r:id="rId22"/>
    <p:sldLayoutId id="2147483682" r:id="rId23"/>
    <p:sldLayoutId id="2147483683" r:id="rId24"/>
    <p:sldLayoutId id="2147483684" r:id="rId25"/>
    <p:sldLayoutId id="2147483685" r:id="rId26"/>
    <p:sldLayoutId id="2147483686" r:id="rId27"/>
    <p:sldLayoutId id="2147483687" r:id="rId28"/>
    <p:sldLayoutId id="2147483688" r:id="rId29"/>
    <p:sldLayoutId id="2147483689" r:id="rId30"/>
    <p:sldLayoutId id="2147483690" r:id="rId31"/>
    <p:sldLayoutId id="2147483691" r:id="rId32"/>
    <p:sldLayoutId id="2147483692" r:id="rId33"/>
    <p:sldLayoutId id="2147483693" r:id="rId34"/>
    <p:sldLayoutId id="2147483694" r:id="rId35"/>
    <p:sldLayoutId id="2147483695" r:id="rId36"/>
    <p:sldLayoutId id="2147483696" r:id="rId37"/>
    <p:sldLayoutId id="2147483697" r:id="rId38"/>
    <p:sldLayoutId id="2147483698" r:id="rId39"/>
    <p:sldLayoutId id="2147483699"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82"/>
        <p:cNvGrpSpPr/>
        <p:nvPr/>
      </p:nvGrpSpPr>
      <p:grpSpPr>
        <a:xfrm>
          <a:off x="0" y="0"/>
          <a:ext cx="0" cy="0"/>
          <a:chOff x="0" y="0"/>
          <a:chExt cx="0" cy="0"/>
        </a:xfrm>
      </p:grpSpPr>
      <p:sp>
        <p:nvSpPr>
          <p:cNvPr id="383" name="Google Shape;383;p5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84" name="Google Shape;384;p5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85" name="Google Shape;385;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3718" r:id="rId19"/>
    <p:sldLayoutId id="2147483719" r:id="rId20"/>
    <p:sldLayoutId id="2147483720" r:id="rId21"/>
    <p:sldLayoutId id="2147483721" r:id="rId22"/>
    <p:sldLayoutId id="2147483722" r:id="rId23"/>
    <p:sldLayoutId id="2147483723" r:id="rId24"/>
    <p:sldLayoutId id="214748372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 id="2147483735" r:id="rId36"/>
    <p:sldLayoutId id="2147483736" r:id="rId37"/>
    <p:sldLayoutId id="2147483737" r:id="rId38"/>
    <p:sldLayoutId id="2147483738" r:id="rId39"/>
    <p:sldLayoutId id="2147483739"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hyperlink" Target="https://colorado.egrantsmanagement.com/default.aspx?ccipSessionKey=638531186415763734"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hyperlink" Target="https://www.cde.state.co.us/fedprograms/regionalcontactspage"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hyperlink" Target="https://nam04.safelinks.protection.outlook.com/?url=https%3A%2F%2Fapp.smartsheet.com%2Fb%2Fform%2F36ebd88929a5484fb9de7f7d63075bdd&amp;data=05%7C02%7CMeushaw_L%40cde.state.co.us%7C22c1b4589da34933bd8b08dcd11f2678%7Ca751cfc81f9a4edb83709f1c6d4bea5a%7C0%7C0%7C638615178976474224%7CUnknown%7CTWFpbGZsb3d8eyJWIjoiMC4wLjAwMDAiLCJQIjoiV2luMzIiLCJBTiI6Ik1haWwiLCJXVCI6Mn0%3D%7C0%7C%7C%7C&amp;sdata=crC0tOkJodvBUZzCTuK1aw1nOJEQ0oSacU6aSLzHBwE%3D&amp;reserved=0" TargetMode="External"/><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43"/>
        <p:cNvGrpSpPr/>
        <p:nvPr/>
      </p:nvGrpSpPr>
      <p:grpSpPr>
        <a:xfrm>
          <a:off x="0" y="0"/>
          <a:ext cx="0" cy="0"/>
          <a:chOff x="0" y="0"/>
          <a:chExt cx="0" cy="0"/>
        </a:xfrm>
      </p:grpSpPr>
      <p:sp>
        <p:nvSpPr>
          <p:cNvPr id="744" name="Google Shape;744;p96"/>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a:t>CDE ESEA and ESSER Office Hours</a:t>
            </a:r>
            <a:endParaRPr/>
          </a:p>
          <a:p>
            <a:pPr marL="0" lvl="0" indent="0" algn="ctr" rtl="0">
              <a:spcBef>
                <a:spcPts val="0"/>
              </a:spcBef>
              <a:spcAft>
                <a:spcPts val="0"/>
              </a:spcAft>
              <a:buNone/>
            </a:pPr>
            <a:endParaRPr sz="1000"/>
          </a:p>
          <a:p>
            <a:pPr marL="0" lvl="0" indent="0" algn="ctr" rtl="0">
              <a:spcBef>
                <a:spcPts val="0"/>
              </a:spcBef>
              <a:spcAft>
                <a:spcPts val="0"/>
              </a:spcAft>
              <a:buNone/>
            </a:pPr>
            <a:r>
              <a:rPr lang="en"/>
              <a:t>September 12, 2024</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8"/>
        <p:cNvGrpSpPr/>
        <p:nvPr/>
      </p:nvGrpSpPr>
      <p:grpSpPr>
        <a:xfrm>
          <a:off x="0" y="0"/>
          <a:ext cx="0" cy="0"/>
          <a:chOff x="0" y="0"/>
          <a:chExt cx="0" cy="0"/>
        </a:xfrm>
      </p:grpSpPr>
      <p:sp>
        <p:nvSpPr>
          <p:cNvPr id="749" name="Google Shape;749;p97"/>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ESEA/ESSER Office Hours</a:t>
            </a:r>
            <a:endParaRPr dirty="0"/>
          </a:p>
        </p:txBody>
      </p:sp>
      <p:sp>
        <p:nvSpPr>
          <p:cNvPr id="750" name="Google Shape;750;p97"/>
          <p:cNvSpPr txBox="1">
            <a:spLocks noGrp="1"/>
          </p:cNvSpPr>
          <p:nvPr>
            <p:ph type="body" idx="1"/>
          </p:nvPr>
        </p:nvSpPr>
        <p:spPr>
          <a:xfrm>
            <a:off x="311700" y="1152475"/>
            <a:ext cx="7573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Topics:</a:t>
            </a:r>
            <a:endParaRPr dirty="0"/>
          </a:p>
          <a:p>
            <a:pPr marL="457200" lvl="0" indent="-330200" algn="l" rtl="0">
              <a:spcBef>
                <a:spcPts val="1200"/>
              </a:spcBef>
              <a:spcAft>
                <a:spcPts val="0"/>
              </a:spcAft>
              <a:buSzPts val="1600"/>
              <a:buChar char="●"/>
            </a:pPr>
            <a:r>
              <a:rPr lang="en" dirty="0"/>
              <a:t>2024-25 Consolidated Application Updates</a:t>
            </a:r>
            <a:endParaRPr dirty="0"/>
          </a:p>
          <a:p>
            <a:pPr marL="457200" lvl="0" indent="-330200" algn="l" rtl="0">
              <a:spcBef>
                <a:spcPts val="0"/>
              </a:spcBef>
              <a:spcAft>
                <a:spcPts val="0"/>
              </a:spcAft>
              <a:buSzPts val="1600"/>
              <a:buChar char="●"/>
            </a:pPr>
            <a:r>
              <a:rPr lang="en" dirty="0"/>
              <a:t>Request for Funds (RFF) Training</a:t>
            </a:r>
            <a:endParaRPr dirty="0"/>
          </a:p>
          <a:p>
            <a:pPr marL="457200" lvl="0" indent="-330200" algn="l" rtl="0">
              <a:spcBef>
                <a:spcPts val="0"/>
              </a:spcBef>
              <a:spcAft>
                <a:spcPts val="0"/>
              </a:spcAft>
              <a:buSzPts val="1600"/>
              <a:buChar char="●"/>
            </a:pPr>
            <a:r>
              <a:rPr lang="en" dirty="0"/>
              <a:t>Program Monitoring Training</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98"/>
          <p:cNvSpPr txBox="1">
            <a:spLocks noGrp="1"/>
          </p:cNvSpPr>
          <p:nvPr>
            <p:ph type="title"/>
          </p:nvPr>
        </p:nvSpPr>
        <p:spPr>
          <a:xfrm>
            <a:off x="0" y="3361600"/>
            <a:ext cx="9144000" cy="666600"/>
          </a:xfrm>
          <a:prstGeom prst="rect">
            <a:avLst/>
          </a:prstGeom>
          <a:solidFill>
            <a:srgbClr val="D0770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Reminders and Updates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9"/>
        <p:cNvGrpSpPr/>
        <p:nvPr/>
      </p:nvGrpSpPr>
      <p:grpSpPr>
        <a:xfrm>
          <a:off x="0" y="0"/>
          <a:ext cx="0" cy="0"/>
          <a:chOff x="0" y="0"/>
          <a:chExt cx="0" cy="0"/>
        </a:xfrm>
      </p:grpSpPr>
      <p:sp>
        <p:nvSpPr>
          <p:cNvPr id="760" name="Google Shape;760;p9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2024 - 2025 Consolidated Application Updates</a:t>
            </a:r>
            <a:endParaRPr/>
          </a:p>
        </p:txBody>
      </p:sp>
      <p:sp>
        <p:nvSpPr>
          <p:cNvPr id="761" name="Google Shape;761;p99"/>
          <p:cNvSpPr txBox="1">
            <a:spLocks noGrp="1"/>
          </p:cNvSpPr>
          <p:nvPr>
            <p:ph type="body" idx="1"/>
          </p:nvPr>
        </p:nvSpPr>
        <p:spPr>
          <a:xfrm>
            <a:off x="144550" y="1004725"/>
            <a:ext cx="6152700" cy="3333600"/>
          </a:xfrm>
          <a:prstGeom prst="rect">
            <a:avLst/>
          </a:prstGeom>
        </p:spPr>
        <p:txBody>
          <a:bodyPr spcFirstLastPara="1" wrap="square" lIns="91425" tIns="91425" rIns="91425" bIns="91425" anchor="t" anchorCtr="0">
            <a:noAutofit/>
          </a:bodyPr>
          <a:lstStyle/>
          <a:p>
            <a:pPr marL="457200" lvl="0" indent="-317500" algn="l" rtl="0">
              <a:lnSpc>
                <a:spcPct val="100000"/>
              </a:lnSpc>
              <a:spcBef>
                <a:spcPts val="800"/>
              </a:spcBef>
              <a:spcAft>
                <a:spcPts val="0"/>
              </a:spcAft>
              <a:buSzPts val="1400"/>
              <a:buChar char="●"/>
            </a:pPr>
            <a:r>
              <a:rPr lang="en" sz="1400" dirty="0"/>
              <a:t>Thank you for submitting your</a:t>
            </a:r>
            <a:r>
              <a:rPr lang="en" sz="1400" dirty="0">
                <a:solidFill>
                  <a:schemeClr val="dk2"/>
                </a:solidFill>
              </a:rPr>
              <a:t> </a:t>
            </a:r>
            <a:r>
              <a:rPr lang="en" sz="1400" u="sng" dirty="0">
                <a:solidFill>
                  <a:schemeClr val="hlink"/>
                </a:solidFill>
                <a:hlinkClick r:id="rId3"/>
              </a:rPr>
              <a:t>2024-2025 Consolidated Application</a:t>
            </a:r>
            <a:r>
              <a:rPr lang="en" sz="1400" dirty="0"/>
              <a:t>!  Many districts have already received preliminary feedback; please submit revisions as soon as possible!</a:t>
            </a:r>
            <a:endParaRPr sz="1400" dirty="0"/>
          </a:p>
          <a:p>
            <a:pPr marL="742950" lvl="1" indent="-203200" algn="l" rtl="0">
              <a:lnSpc>
                <a:spcPct val="100000"/>
              </a:lnSpc>
              <a:spcBef>
                <a:spcPts val="0"/>
              </a:spcBef>
              <a:spcAft>
                <a:spcPts val="0"/>
              </a:spcAft>
              <a:buSzPts val="1400"/>
              <a:buChar char="○"/>
            </a:pPr>
            <a:r>
              <a:rPr lang="en" dirty="0"/>
              <a:t>Feedback can be found on the ESEA Consolidated Checklist.</a:t>
            </a:r>
            <a:endParaRPr dirty="0"/>
          </a:p>
          <a:p>
            <a:pPr marL="742950" lvl="1" indent="-203200" algn="l" rtl="0">
              <a:lnSpc>
                <a:spcPct val="100000"/>
              </a:lnSpc>
              <a:spcBef>
                <a:spcPts val="0"/>
              </a:spcBef>
              <a:spcAft>
                <a:spcPts val="0"/>
              </a:spcAft>
              <a:buSzPts val="1400"/>
              <a:buChar char="○"/>
            </a:pPr>
            <a:r>
              <a:rPr lang="en" dirty="0"/>
              <a:t>When ready to submit revisions, select </a:t>
            </a:r>
            <a:r>
              <a:rPr lang="en" i="1" dirty="0"/>
              <a:t>Draft Completed </a:t>
            </a:r>
            <a:r>
              <a:rPr lang="en" dirty="0"/>
              <a:t>and move the application through the dual approval process (LEA Authorized Fiscal Representative and LEA Authorized Representative).</a:t>
            </a:r>
            <a:endParaRPr dirty="0"/>
          </a:p>
          <a:p>
            <a:pPr marL="457200" lvl="0" indent="-317500" algn="l" rtl="0">
              <a:lnSpc>
                <a:spcPct val="100000"/>
              </a:lnSpc>
              <a:spcBef>
                <a:spcPts val="0"/>
              </a:spcBef>
              <a:spcAft>
                <a:spcPts val="0"/>
              </a:spcAft>
              <a:buSzPts val="1400"/>
              <a:buChar char="●"/>
            </a:pPr>
            <a:r>
              <a:rPr lang="en" sz="1400" dirty="0"/>
              <a:t>If you need any support with submitting the LEA’s application, have any questions regarding the feedback provided, or would like to check the status of your application, contact your </a:t>
            </a:r>
            <a:r>
              <a:rPr lang="en" sz="1400" u="sng" dirty="0">
                <a:solidFill>
                  <a:schemeClr val="accent5"/>
                </a:solidFill>
                <a:hlinkClick r:id="rId4">
                  <a:extLst>
                    <a:ext uri="{A12FA001-AC4F-418D-AE19-62706E023703}">
                      <ahyp:hlinkClr xmlns:ahyp="http://schemas.microsoft.com/office/drawing/2018/hyperlinkcolor" val="tx"/>
                    </a:ext>
                  </a:extLst>
                </a:hlinkClick>
              </a:rPr>
              <a:t>ESEA Regional Contact</a:t>
            </a:r>
            <a:r>
              <a:rPr lang="en" sz="1400" dirty="0"/>
              <a:t>.</a:t>
            </a:r>
            <a:endParaRPr sz="1400" dirty="0"/>
          </a:p>
        </p:txBody>
      </p:sp>
      <p:grpSp>
        <p:nvGrpSpPr>
          <p:cNvPr id="2" name="Group 1" descr="A screenshot of the Consolidated Application home screen with a blue arrow pointing to the application status (shown as &quot;CDE Consultant Returned for Changes&quot;) and another blue arrow pointing to the &quot;ESEA Consolidated Checklist&quot; link found under the Descriptions.">
            <a:extLst>
              <a:ext uri="{FF2B5EF4-FFF2-40B4-BE49-F238E27FC236}">
                <a16:creationId xmlns:a16="http://schemas.microsoft.com/office/drawing/2014/main" id="{2BAA0A84-9DEB-B6B3-F7D4-CB5D12B011B3}"/>
              </a:ext>
            </a:extLst>
          </p:cNvPr>
          <p:cNvGrpSpPr/>
          <p:nvPr/>
        </p:nvGrpSpPr>
        <p:grpSpPr>
          <a:xfrm>
            <a:off x="6226225" y="1144850"/>
            <a:ext cx="2747850" cy="2712875"/>
            <a:chOff x="6226225" y="1144850"/>
            <a:chExt cx="2747850" cy="2712875"/>
          </a:xfrm>
        </p:grpSpPr>
        <p:pic>
          <p:nvPicPr>
            <p:cNvPr id="762" name="Google Shape;762;p99"/>
            <p:cNvPicPr preferRelativeResize="0"/>
            <p:nvPr/>
          </p:nvPicPr>
          <p:blipFill>
            <a:blip r:embed="rId5">
              <a:alphaModFix/>
            </a:blip>
            <a:stretch>
              <a:fillRect/>
            </a:stretch>
          </p:blipFill>
          <p:spPr>
            <a:xfrm>
              <a:off x="6226225" y="1144850"/>
              <a:ext cx="2747850" cy="2712875"/>
            </a:xfrm>
            <a:prstGeom prst="rect">
              <a:avLst/>
            </a:prstGeom>
            <a:noFill/>
            <a:ln w="9525" cap="flat" cmpd="sng">
              <a:solidFill>
                <a:schemeClr val="dk1"/>
              </a:solidFill>
              <a:prstDash val="solid"/>
              <a:round/>
              <a:headEnd type="none" w="sm" len="sm"/>
              <a:tailEnd type="none" w="sm" len="sm"/>
            </a:ln>
          </p:spPr>
        </p:pic>
        <p:sp>
          <p:nvSpPr>
            <p:cNvPr id="763" name="Google Shape;763;p99"/>
            <p:cNvSpPr/>
            <p:nvPr/>
          </p:nvSpPr>
          <p:spPr>
            <a:xfrm>
              <a:off x="8677050" y="1243350"/>
              <a:ext cx="257100" cy="168600"/>
            </a:xfrm>
            <a:prstGeom prst="leftArrow">
              <a:avLst>
                <a:gd name="adj1" fmla="val 50000"/>
                <a:gd name="adj2" fmla="val 50000"/>
              </a:avLst>
            </a:prstGeom>
            <a:solidFill>
              <a:srgbClr val="0563C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64" name="Google Shape;764;p99"/>
            <p:cNvSpPr/>
            <p:nvPr/>
          </p:nvSpPr>
          <p:spPr>
            <a:xfrm>
              <a:off x="7900325" y="3646575"/>
              <a:ext cx="257100" cy="168600"/>
            </a:xfrm>
            <a:prstGeom prst="leftArrow">
              <a:avLst>
                <a:gd name="adj1" fmla="val 50000"/>
                <a:gd name="adj2" fmla="val 50000"/>
              </a:avLst>
            </a:prstGeom>
            <a:solidFill>
              <a:srgbClr val="0563C1"/>
            </a:solid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68"/>
        <p:cNvGrpSpPr/>
        <p:nvPr/>
      </p:nvGrpSpPr>
      <p:grpSpPr>
        <a:xfrm>
          <a:off x="0" y="0"/>
          <a:ext cx="0" cy="0"/>
          <a:chOff x="0" y="0"/>
          <a:chExt cx="0" cy="0"/>
        </a:xfrm>
      </p:grpSpPr>
      <p:sp>
        <p:nvSpPr>
          <p:cNvPr id="769" name="Google Shape;769;p100"/>
          <p:cNvSpPr txBox="1">
            <a:spLocks noGrp="1"/>
          </p:cNvSpPr>
          <p:nvPr>
            <p:ph type="title"/>
          </p:nvPr>
        </p:nvSpPr>
        <p:spPr>
          <a:xfrm>
            <a:off x="293975" y="247000"/>
            <a:ext cx="82113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ESEA Funds Requests</a:t>
            </a:r>
            <a:r>
              <a:rPr lang="en" sz="2400"/>
              <a:t> </a:t>
            </a:r>
            <a:endParaRPr sz="2400"/>
          </a:p>
        </p:txBody>
      </p:sp>
      <p:sp>
        <p:nvSpPr>
          <p:cNvPr id="771" name="Google Shape;771;p100"/>
          <p:cNvSpPr txBox="1"/>
          <p:nvPr/>
        </p:nvSpPr>
        <p:spPr>
          <a:xfrm>
            <a:off x="293975" y="922475"/>
            <a:ext cx="7856700" cy="3182700"/>
          </a:xfrm>
          <a:prstGeom prst="rect">
            <a:avLst/>
          </a:prstGeom>
          <a:noFill/>
          <a:ln>
            <a:noFill/>
          </a:ln>
        </p:spPr>
        <p:txBody>
          <a:bodyPr spcFirstLastPara="1" wrap="square" lIns="91425" tIns="91425" rIns="91425" bIns="91425" anchor="t" anchorCtr="0">
            <a:noAutofit/>
          </a:bodyPr>
          <a:lstStyle/>
          <a:p>
            <a:pPr marL="285750" lvl="0" indent="-203200" algn="l" rtl="0">
              <a:lnSpc>
                <a:spcPct val="100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As of September 3rd, all </a:t>
            </a:r>
            <a:r>
              <a:rPr lang="en" dirty="0">
                <a:solidFill>
                  <a:srgbClr val="FF0000"/>
                </a:solidFill>
                <a:latin typeface="Roboto"/>
                <a:ea typeface="Roboto"/>
                <a:cs typeface="Roboto"/>
                <a:sym typeface="Roboto"/>
              </a:rPr>
              <a:t>2022-2023</a:t>
            </a:r>
            <a:r>
              <a:rPr lang="en" dirty="0">
                <a:solidFill>
                  <a:schemeClr val="dk1"/>
                </a:solidFill>
                <a:latin typeface="Roboto"/>
                <a:ea typeface="Roboto"/>
                <a:cs typeface="Roboto"/>
                <a:sym typeface="Roboto"/>
              </a:rPr>
              <a:t> and </a:t>
            </a:r>
            <a:r>
              <a:rPr lang="en" dirty="0">
                <a:solidFill>
                  <a:srgbClr val="FF0000"/>
                </a:solidFill>
                <a:latin typeface="Roboto"/>
                <a:ea typeface="Roboto"/>
                <a:cs typeface="Roboto"/>
                <a:sym typeface="Roboto"/>
              </a:rPr>
              <a:t>2023-2024</a:t>
            </a:r>
            <a:r>
              <a:rPr lang="en" dirty="0">
                <a:solidFill>
                  <a:schemeClr val="dk1"/>
                </a:solidFill>
                <a:latin typeface="Roboto"/>
                <a:ea typeface="Roboto"/>
                <a:cs typeface="Roboto"/>
                <a:sym typeface="Roboto"/>
              </a:rPr>
              <a:t> carryover funds have been migrated into the 2024-2025 Consolidated Application.</a:t>
            </a:r>
            <a:endParaRPr dirty="0">
              <a:solidFill>
                <a:schemeClr val="dk1"/>
              </a:solidFill>
              <a:latin typeface="Roboto"/>
              <a:ea typeface="Roboto"/>
              <a:cs typeface="Roboto"/>
              <a:sym typeface="Roboto"/>
            </a:endParaRPr>
          </a:p>
          <a:p>
            <a:pPr marL="285750" lvl="0" indent="-203200" algn="l" rtl="0">
              <a:lnSpc>
                <a:spcPct val="100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Carryover amounts can be viewed on the Allocations tab in GAINS and will need to be budgeted in the 2024-2025 application.</a:t>
            </a:r>
            <a:endParaRPr dirty="0">
              <a:solidFill>
                <a:schemeClr val="dk1"/>
              </a:solidFill>
              <a:latin typeface="Roboto"/>
              <a:ea typeface="Roboto"/>
              <a:cs typeface="Roboto"/>
              <a:sym typeface="Roboto"/>
            </a:endParaRPr>
          </a:p>
          <a:p>
            <a:pPr marL="285750" lvl="0" indent="-203200" algn="l" rtl="0">
              <a:lnSpc>
                <a:spcPct val="100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BOCES/LEAs will receive approval for carryover activities during the 2024-2025 review process or Post-Award Revision process.</a:t>
            </a:r>
            <a:endParaRPr dirty="0">
              <a:solidFill>
                <a:schemeClr val="dk1"/>
              </a:solidFill>
              <a:latin typeface="Roboto"/>
              <a:ea typeface="Roboto"/>
              <a:cs typeface="Roboto"/>
              <a:sym typeface="Roboto"/>
            </a:endParaRPr>
          </a:p>
          <a:p>
            <a:pPr marL="285750" lvl="0" indent="-203200" algn="l" rtl="0">
              <a:lnSpc>
                <a:spcPct val="100000"/>
              </a:lnSpc>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2022-2023 carryover funds will expire September 30, 2024. LEAs with 2022-2023 funds need to spend funds by September 30th and request by November 15th.</a:t>
            </a:r>
            <a:endParaRPr dirty="0">
              <a:solidFill>
                <a:schemeClr val="dk1"/>
              </a:solidFill>
              <a:latin typeface="Roboto"/>
              <a:ea typeface="Roboto"/>
              <a:cs typeface="Roboto"/>
              <a:sym typeface="Roboto"/>
            </a:endParaRPr>
          </a:p>
          <a:p>
            <a:pPr marL="285750" lvl="0" indent="-203200" algn="l" rtl="0">
              <a:spcBef>
                <a:spcPts val="0"/>
              </a:spcBef>
              <a:spcAft>
                <a:spcPts val="0"/>
              </a:spcAft>
              <a:buClr>
                <a:schemeClr val="dk1"/>
              </a:buClr>
              <a:buSzPts val="1400"/>
              <a:buFont typeface="Roboto"/>
              <a:buChar char="●"/>
            </a:pPr>
            <a:r>
              <a:rPr lang="en" dirty="0">
                <a:solidFill>
                  <a:schemeClr val="dk1"/>
                </a:solidFill>
                <a:latin typeface="Roboto"/>
                <a:ea typeface="Roboto"/>
                <a:cs typeface="Roboto"/>
                <a:sym typeface="Roboto"/>
              </a:rPr>
              <a:t>LEAs </a:t>
            </a:r>
            <a:r>
              <a:rPr lang="en" b="1" dirty="0">
                <a:solidFill>
                  <a:schemeClr val="dk1"/>
                </a:solidFill>
                <a:latin typeface="Roboto"/>
                <a:ea typeface="Roboto"/>
                <a:cs typeface="Roboto"/>
                <a:sym typeface="Roboto"/>
              </a:rPr>
              <a:t>may not</a:t>
            </a:r>
            <a:r>
              <a:rPr lang="en" dirty="0">
                <a:solidFill>
                  <a:schemeClr val="dk1"/>
                </a:solidFill>
                <a:latin typeface="Roboto"/>
                <a:ea typeface="Roboto"/>
                <a:cs typeface="Roboto"/>
                <a:sym typeface="Roboto"/>
              </a:rPr>
              <a:t> request any funds until </a:t>
            </a:r>
            <a:r>
              <a:rPr lang="en" b="1" dirty="0">
                <a:solidFill>
                  <a:schemeClr val="dk1"/>
                </a:solidFill>
                <a:latin typeface="Roboto"/>
                <a:ea typeface="Roboto"/>
                <a:cs typeface="Roboto"/>
                <a:sym typeface="Roboto"/>
              </a:rPr>
              <a:t>Final Approval</a:t>
            </a:r>
            <a:r>
              <a:rPr lang="en" dirty="0">
                <a:solidFill>
                  <a:schemeClr val="dk1"/>
                </a:solidFill>
                <a:latin typeface="Roboto"/>
                <a:ea typeface="Roboto"/>
                <a:cs typeface="Roboto"/>
                <a:sym typeface="Roboto"/>
              </a:rPr>
              <a:t> has been granted.</a:t>
            </a:r>
            <a:endParaRPr dirty="0">
              <a:solidFill>
                <a:schemeClr val="dk1"/>
              </a:solidFill>
              <a:latin typeface="Roboto"/>
              <a:ea typeface="Roboto"/>
              <a:cs typeface="Roboto"/>
              <a:sym typeface="Roboto"/>
            </a:endParaRPr>
          </a:p>
          <a:p>
            <a:pPr marL="0" lvl="0" indent="0" algn="l" rtl="0">
              <a:lnSpc>
                <a:spcPct val="100000"/>
              </a:lnSpc>
              <a:spcBef>
                <a:spcPts val="1200"/>
              </a:spcBef>
              <a:spcAft>
                <a:spcPts val="0"/>
              </a:spcAft>
              <a:buNone/>
            </a:pPr>
            <a:r>
              <a:rPr lang="en" dirty="0">
                <a:solidFill>
                  <a:schemeClr val="dk1"/>
                </a:solidFill>
                <a:latin typeface="Roboto"/>
                <a:ea typeface="Roboto"/>
                <a:cs typeface="Roboto"/>
                <a:sym typeface="Roboto"/>
              </a:rPr>
              <a:t>Note: New validation messages (warnings or errors) may appear in the Messages section due to the updated carryover amount until funds are budgeted.</a:t>
            </a:r>
            <a:endParaRPr sz="1200" dirty="0">
              <a:solidFill>
                <a:schemeClr val="dk1"/>
              </a:solidFill>
              <a:latin typeface="Roboto"/>
              <a:ea typeface="Roboto"/>
              <a:cs typeface="Roboto"/>
              <a:sym typeface="Roboto"/>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75"/>
        <p:cNvGrpSpPr/>
        <p:nvPr/>
      </p:nvGrpSpPr>
      <p:grpSpPr>
        <a:xfrm>
          <a:off x="0" y="0"/>
          <a:ext cx="0" cy="0"/>
          <a:chOff x="0" y="0"/>
          <a:chExt cx="0" cy="0"/>
        </a:xfrm>
      </p:grpSpPr>
      <p:sp>
        <p:nvSpPr>
          <p:cNvPr id="776" name="Google Shape;776;p10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115000"/>
              </a:lnSpc>
              <a:spcBef>
                <a:spcPts val="1200"/>
              </a:spcBef>
              <a:spcAft>
                <a:spcPts val="1200"/>
              </a:spcAft>
              <a:buNone/>
            </a:pPr>
            <a:r>
              <a:rPr lang="en" dirty="0"/>
              <a:t>How to Account for Carryover in the Application</a:t>
            </a:r>
            <a:endParaRPr sz="3000" dirty="0"/>
          </a:p>
        </p:txBody>
      </p:sp>
      <p:graphicFrame>
        <p:nvGraphicFramePr>
          <p:cNvPr id="2" name="Google Shape;783;p102">
            <a:extLst>
              <a:ext uri="{FF2B5EF4-FFF2-40B4-BE49-F238E27FC236}">
                <a16:creationId xmlns:a16="http://schemas.microsoft.com/office/drawing/2014/main" id="{6E241795-9D9A-805C-8EAC-1B956C01CDF8}"/>
              </a:ext>
            </a:extLst>
          </p:cNvPr>
          <p:cNvGraphicFramePr/>
          <p:nvPr>
            <p:extLst>
              <p:ext uri="{D42A27DB-BD31-4B8C-83A1-F6EECF244321}">
                <p14:modId xmlns:p14="http://schemas.microsoft.com/office/powerpoint/2010/main" val="1129976900"/>
              </p:ext>
            </p:extLst>
          </p:nvPr>
        </p:nvGraphicFramePr>
        <p:xfrm>
          <a:off x="117168" y="938227"/>
          <a:ext cx="8909664" cy="3192780"/>
        </p:xfrm>
        <a:graphic>
          <a:graphicData uri="http://schemas.openxmlformats.org/drawingml/2006/table">
            <a:tbl>
              <a:tblPr firstRow="1">
                <a:noFill/>
                <a:tableStyleId>{1CFFB4E4-C024-41D0-AEFF-09FBB7FAFB87}</a:tableStyleId>
              </a:tblPr>
              <a:tblGrid>
                <a:gridCol w="679288">
                  <a:extLst>
                    <a:ext uri="{9D8B030D-6E8A-4147-A177-3AD203B41FA5}">
                      <a16:colId xmlns:a16="http://schemas.microsoft.com/office/drawing/2014/main" val="20000"/>
                    </a:ext>
                  </a:extLst>
                </a:gridCol>
                <a:gridCol w="8230376">
                  <a:extLst>
                    <a:ext uri="{9D8B030D-6E8A-4147-A177-3AD203B41FA5}">
                      <a16:colId xmlns:a16="http://schemas.microsoft.com/office/drawing/2014/main" val="20001"/>
                    </a:ext>
                  </a:extLst>
                </a:gridCol>
              </a:tblGrid>
              <a:tr h="0">
                <a:tc>
                  <a:txBody>
                    <a:bodyPr/>
                    <a:lstStyle/>
                    <a:p>
                      <a:pPr marL="0" lvl="0" indent="0" algn="ctr" rtl="0">
                        <a:lnSpc>
                          <a:spcPct val="100000"/>
                        </a:lnSpc>
                        <a:spcBef>
                          <a:spcPts val="1200"/>
                        </a:spcBef>
                        <a:spcAft>
                          <a:spcPts val="0"/>
                        </a:spcAft>
                        <a:buNone/>
                      </a:pPr>
                      <a:r>
                        <a:rPr lang="en-US" sz="800" b="1" dirty="0">
                          <a:latin typeface="Roboto"/>
                          <a:ea typeface="Roboto"/>
                          <a:cs typeface="Roboto"/>
                          <a:sym typeface="Roboto"/>
                        </a:rPr>
                        <a:t>Title</a:t>
                      </a:r>
                      <a:endParaRPr sz="800" b="1" dirty="0">
                        <a:latin typeface="Roboto"/>
                        <a:ea typeface="Roboto"/>
                        <a:cs typeface="Roboto"/>
                        <a:sym typeface="Roboto"/>
                      </a:endParaRP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tx2"/>
                    </a:solidFill>
                  </a:tcPr>
                </a:tc>
                <a:tc>
                  <a:txBody>
                    <a:bodyPr/>
                    <a:lstStyle/>
                    <a:p>
                      <a:pPr marL="44450" lvl="0" indent="0" algn="ctr" rtl="0">
                        <a:lnSpc>
                          <a:spcPct val="100000"/>
                        </a:lnSpc>
                        <a:spcBef>
                          <a:spcPts val="0"/>
                        </a:spcBef>
                        <a:spcAft>
                          <a:spcPts val="0"/>
                        </a:spcAft>
                        <a:buSzPts val="1100"/>
                        <a:buFont typeface="Roboto"/>
                        <a:buNone/>
                      </a:pPr>
                      <a:r>
                        <a:rPr lang="en-US" sz="800" b="1" dirty="0">
                          <a:latin typeface="Roboto"/>
                          <a:ea typeface="Roboto"/>
                          <a:cs typeface="Roboto"/>
                          <a:sym typeface="Roboto"/>
                        </a:rPr>
                        <a:t>Accounting for Carryover</a:t>
                      </a:r>
                      <a:endParaRPr sz="800" b="1" dirty="0">
                        <a:latin typeface="Roboto"/>
                        <a:ea typeface="Roboto"/>
                        <a:cs typeface="Roboto"/>
                        <a:sym typeface="Roboto"/>
                      </a:endParaRP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3243703050"/>
                  </a:ext>
                </a:extLst>
              </a:tr>
              <a:tr h="381000">
                <a:tc>
                  <a:txBody>
                    <a:bodyPr/>
                    <a:lstStyle/>
                    <a:p>
                      <a:pPr marL="0" lvl="0" indent="0" algn="l" rtl="0">
                        <a:lnSpc>
                          <a:spcPct val="115000"/>
                        </a:lnSpc>
                        <a:spcBef>
                          <a:spcPts val="1200"/>
                        </a:spcBef>
                        <a:spcAft>
                          <a:spcPts val="1200"/>
                        </a:spcAft>
                        <a:buNone/>
                      </a:pPr>
                      <a:r>
                        <a:rPr lang="en-US" sz="1200" dirty="0">
                          <a:latin typeface="Roboto"/>
                          <a:ea typeface="Roboto"/>
                          <a:cs typeface="Roboto"/>
                          <a:sym typeface="Roboto"/>
                        </a:rPr>
                        <a:t>Title I</a:t>
                      </a: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tcPr>
                </a:tc>
                <a:tc>
                  <a:txBody>
                    <a:bodyPr/>
                    <a:lstStyle/>
                    <a:p>
                      <a:pPr marL="0" lvl="0" indent="0" algn="l" rtl="0">
                        <a:lnSpc>
                          <a:spcPct val="100000"/>
                        </a:lnSpc>
                        <a:spcBef>
                          <a:spcPts val="1200"/>
                        </a:spcBef>
                        <a:spcAft>
                          <a:spcPts val="0"/>
                        </a:spcAft>
                        <a:buNone/>
                      </a:pPr>
                      <a:r>
                        <a:rPr lang="en-US" sz="1200" dirty="0">
                          <a:latin typeface="Roboto"/>
                          <a:ea typeface="Roboto"/>
                          <a:cs typeface="Roboto"/>
                          <a:sym typeface="Roboto"/>
                        </a:rPr>
                        <a:t>BOCES/LEAs will have the option of accounting for carryover at the LEA level or at the school level. </a:t>
                      </a:r>
                    </a:p>
                    <a:p>
                      <a:pPr marL="171450" lvl="0" indent="-133350" algn="l" rtl="0">
                        <a:lnSpc>
                          <a:spcPct val="100000"/>
                        </a:lnSpc>
                        <a:spcBef>
                          <a:spcPts val="0"/>
                        </a:spcBef>
                        <a:spcAft>
                          <a:spcPts val="0"/>
                        </a:spcAft>
                        <a:buSzPts val="1200"/>
                        <a:buFont typeface="Roboto"/>
                        <a:buChar char="●"/>
                      </a:pPr>
                      <a:r>
                        <a:rPr lang="en-US" sz="1200" i="1" dirty="0">
                          <a:latin typeface="Roboto"/>
                          <a:ea typeface="Roboto"/>
                          <a:cs typeface="Roboto"/>
                          <a:sym typeface="Roboto"/>
                        </a:rPr>
                        <a:t>LEA Level</a:t>
                      </a:r>
                      <a:r>
                        <a:rPr lang="en-US" sz="1200" dirty="0">
                          <a:latin typeface="Roboto"/>
                          <a:ea typeface="Roboto"/>
                          <a:cs typeface="Roboto"/>
                          <a:sym typeface="Roboto"/>
                        </a:rPr>
                        <a:t> - If the LEA would like to retain funds at the district Level because these funds have been spent but need to be requested from CDE or funds will support a district level program supporting Title I schools. Use the following process.</a:t>
                      </a:r>
                    </a:p>
                    <a:p>
                      <a:pPr marL="457200" lvl="1" indent="-190500" algn="l" rtl="0">
                        <a:lnSpc>
                          <a:spcPct val="100000"/>
                        </a:lnSpc>
                        <a:spcBef>
                          <a:spcPts val="0"/>
                        </a:spcBef>
                        <a:spcAft>
                          <a:spcPts val="0"/>
                        </a:spcAft>
                        <a:buSzPts val="1200"/>
                        <a:buFont typeface="Roboto"/>
                        <a:buChar char="○"/>
                      </a:pPr>
                      <a:r>
                        <a:rPr lang="en-US" sz="1150" dirty="0">
                          <a:latin typeface="Roboto"/>
                          <a:ea typeface="Roboto"/>
                          <a:cs typeface="Roboto"/>
                          <a:sym typeface="Roboto"/>
                        </a:rPr>
                        <a:t>LEA Set Aside Page → Optional Set-Aside → Additional Year of Title I Support</a:t>
                      </a:r>
                    </a:p>
                    <a:p>
                      <a:pPr marL="457200" lvl="1" indent="-190500" algn="l" rtl="0">
                        <a:lnSpc>
                          <a:spcPct val="100000"/>
                        </a:lnSpc>
                        <a:spcBef>
                          <a:spcPts val="0"/>
                        </a:spcBef>
                        <a:spcAft>
                          <a:spcPts val="0"/>
                        </a:spcAft>
                        <a:buSzPts val="1200"/>
                        <a:buFont typeface="Roboto"/>
                        <a:buChar char="○"/>
                      </a:pPr>
                      <a:r>
                        <a:rPr lang="en-US" sz="1150" dirty="0">
                          <a:latin typeface="Roboto"/>
                          <a:ea typeface="Roboto"/>
                          <a:cs typeface="Roboto"/>
                          <a:sym typeface="Roboto"/>
                        </a:rPr>
                        <a:t>Budget → Use the Function Code 9206 - District Managed Activity and describe desired use of funds. Include in the activity description “Carryover funds will be drawn down for FY 22-23 or FY 23-24 approved activities by November 15.”</a:t>
                      </a:r>
                    </a:p>
                    <a:p>
                      <a:pPr marL="457200" lvl="1" indent="-190500" algn="l" rtl="0">
                        <a:lnSpc>
                          <a:spcPct val="100000"/>
                        </a:lnSpc>
                        <a:spcBef>
                          <a:spcPts val="0"/>
                        </a:spcBef>
                        <a:spcAft>
                          <a:spcPts val="0"/>
                        </a:spcAft>
                        <a:buSzPts val="1200"/>
                        <a:buFont typeface="Roboto"/>
                        <a:buChar char="○"/>
                      </a:pPr>
                      <a:r>
                        <a:rPr lang="en-US" sz="1150" dirty="0">
                          <a:latin typeface="Roboto"/>
                          <a:ea typeface="Roboto"/>
                          <a:cs typeface="Roboto"/>
                          <a:sym typeface="Roboto"/>
                        </a:rPr>
                        <a:t>If there is a need for a waiver, submit</a:t>
                      </a:r>
                      <a:r>
                        <a:rPr lang="en-US" sz="1150" dirty="0">
                          <a:uFill>
                            <a:noFill/>
                          </a:uFill>
                          <a:latin typeface="Roboto"/>
                          <a:ea typeface="Roboto"/>
                          <a:cs typeface="Roboto"/>
                          <a:sym typeface="Roboto"/>
                          <a:hlinkClick r:id="rId3"/>
                        </a:rPr>
                        <a:t> </a:t>
                      </a:r>
                      <a:r>
                        <a:rPr lang="en-US" sz="1150" u="sng" dirty="0">
                          <a:solidFill>
                            <a:schemeClr val="hlink"/>
                          </a:solidFill>
                          <a:latin typeface="Roboto"/>
                          <a:ea typeface="Roboto"/>
                          <a:cs typeface="Roboto"/>
                          <a:sym typeface="Roboto"/>
                          <a:hlinkClick r:id="rId3"/>
                        </a:rPr>
                        <a:t>here</a:t>
                      </a:r>
                      <a:r>
                        <a:rPr lang="en-US" sz="1150" dirty="0">
                          <a:latin typeface="Roboto"/>
                          <a:ea typeface="Roboto"/>
                          <a:cs typeface="Roboto"/>
                          <a:sym typeface="Roboto"/>
                        </a:rPr>
                        <a:t>.</a:t>
                      </a:r>
                    </a:p>
                    <a:p>
                      <a:pPr marL="171450" lvl="0" indent="-133350" algn="l" rtl="0">
                        <a:lnSpc>
                          <a:spcPct val="100000"/>
                        </a:lnSpc>
                        <a:spcBef>
                          <a:spcPts val="0"/>
                        </a:spcBef>
                        <a:spcAft>
                          <a:spcPts val="0"/>
                        </a:spcAft>
                        <a:buSzPts val="1200"/>
                        <a:buFont typeface="Roboto"/>
                        <a:buChar char="●"/>
                      </a:pPr>
                      <a:r>
                        <a:rPr lang="en-US" sz="1200" i="1" dirty="0">
                          <a:latin typeface="Roboto"/>
                          <a:ea typeface="Roboto"/>
                          <a:cs typeface="Roboto"/>
                          <a:sym typeface="Roboto"/>
                        </a:rPr>
                        <a:t>School Level</a:t>
                      </a:r>
                    </a:p>
                    <a:p>
                      <a:pPr marL="457200" lvl="1" indent="-190500" algn="l" rtl="0">
                        <a:lnSpc>
                          <a:spcPct val="100000"/>
                        </a:lnSpc>
                        <a:spcBef>
                          <a:spcPts val="0"/>
                        </a:spcBef>
                        <a:spcAft>
                          <a:spcPts val="0"/>
                        </a:spcAft>
                        <a:buSzPts val="1200"/>
                        <a:buFont typeface="Roboto"/>
                        <a:buChar char="○"/>
                      </a:pPr>
                      <a:r>
                        <a:rPr lang="en-US" sz="1150" dirty="0">
                          <a:latin typeface="Roboto"/>
                          <a:ea typeface="Roboto"/>
                          <a:cs typeface="Roboto"/>
                          <a:sym typeface="Roboto"/>
                        </a:rPr>
                        <a:t>Carryover funds will be in the total allocation and will be available at school level unless set aside at the LEA level. LEA will budget accordingly to schools on the School Ranking page and account for the carryover funds in the budget.</a:t>
                      </a: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marL="0" lvl="0" indent="0" algn="l" rtl="0">
                        <a:lnSpc>
                          <a:spcPct val="100000"/>
                        </a:lnSpc>
                        <a:spcBef>
                          <a:spcPts val="1200"/>
                        </a:spcBef>
                        <a:spcAft>
                          <a:spcPts val="0"/>
                        </a:spcAft>
                        <a:buNone/>
                      </a:pPr>
                      <a:r>
                        <a:rPr lang="en-US" sz="1200" dirty="0">
                          <a:latin typeface="Roboto"/>
                          <a:ea typeface="Roboto"/>
                          <a:cs typeface="Roboto"/>
                          <a:sym typeface="Roboto"/>
                        </a:rPr>
                        <a:t>Title II and Title III</a:t>
                      </a: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tcPr>
                </a:tc>
                <a:tc>
                  <a:txBody>
                    <a:bodyPr/>
                    <a:lstStyle/>
                    <a:p>
                      <a:pPr marL="171450" lvl="0" indent="-133350" algn="l" rtl="0">
                        <a:lnSpc>
                          <a:spcPct val="100000"/>
                        </a:lnSpc>
                        <a:spcBef>
                          <a:spcPts val="0"/>
                        </a:spcBef>
                        <a:spcAft>
                          <a:spcPts val="0"/>
                        </a:spcAft>
                        <a:buSzPts val="1200"/>
                        <a:buFont typeface="Roboto"/>
                        <a:buChar char="●"/>
                      </a:pPr>
                      <a:r>
                        <a:rPr lang="en-US" sz="1200" dirty="0">
                          <a:latin typeface="Roboto"/>
                          <a:ea typeface="Roboto"/>
                          <a:cs typeface="Roboto"/>
                          <a:sym typeface="Roboto"/>
                        </a:rPr>
                        <a:t>Title II and Title III carryover funds that will be spent in 2024-2025 must align with the Title II and Title III narratives OR</a:t>
                      </a:r>
                    </a:p>
                    <a:p>
                      <a:pPr marL="171450" lvl="0" indent="-133350" algn="l" rtl="0">
                        <a:lnSpc>
                          <a:spcPct val="100000"/>
                        </a:lnSpc>
                        <a:spcBef>
                          <a:spcPts val="0"/>
                        </a:spcBef>
                        <a:spcAft>
                          <a:spcPts val="0"/>
                        </a:spcAft>
                        <a:buSzPts val="1200"/>
                        <a:buFont typeface="Roboto"/>
                        <a:buChar char="●"/>
                      </a:pPr>
                      <a:r>
                        <a:rPr lang="en-US" sz="1200" dirty="0">
                          <a:latin typeface="Roboto"/>
                          <a:ea typeface="Roboto"/>
                          <a:cs typeface="Roboto"/>
                          <a:sym typeface="Roboto"/>
                        </a:rPr>
                        <a:t>If the LEA has carryover funds that have been spent but need to be requested from CDE, add a budget item for the appropriate amount or add the remaining funds to an existing budget item.</a:t>
                      </a: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sp>
        <p:nvSpPr>
          <p:cNvPr id="782" name="Google Shape;782;p1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115000"/>
              </a:lnSpc>
              <a:spcBef>
                <a:spcPts val="1200"/>
              </a:spcBef>
              <a:spcAft>
                <a:spcPts val="1200"/>
              </a:spcAft>
              <a:buClr>
                <a:schemeClr val="dk1"/>
              </a:buClr>
              <a:buSzPts val="1100"/>
              <a:buFont typeface="Arial"/>
              <a:buNone/>
            </a:pPr>
            <a:r>
              <a:rPr lang="en" dirty="0"/>
              <a:t>How to Account for Carryover in the Application Continued</a:t>
            </a:r>
            <a:endParaRPr dirty="0"/>
          </a:p>
        </p:txBody>
      </p:sp>
      <p:graphicFrame>
        <p:nvGraphicFramePr>
          <p:cNvPr id="783" name="Google Shape;783;p102"/>
          <p:cNvGraphicFramePr/>
          <p:nvPr>
            <p:extLst>
              <p:ext uri="{D42A27DB-BD31-4B8C-83A1-F6EECF244321}">
                <p14:modId xmlns:p14="http://schemas.microsoft.com/office/powerpoint/2010/main" val="2642873699"/>
              </p:ext>
            </p:extLst>
          </p:nvPr>
        </p:nvGraphicFramePr>
        <p:xfrm>
          <a:off x="117168" y="938227"/>
          <a:ext cx="8909664" cy="3429000"/>
        </p:xfrm>
        <a:graphic>
          <a:graphicData uri="http://schemas.openxmlformats.org/drawingml/2006/table">
            <a:tbl>
              <a:tblPr firstRow="1">
                <a:noFill/>
                <a:tableStyleId>{1CFFB4E4-C024-41D0-AEFF-09FBB7FAFB87}</a:tableStyleId>
              </a:tblPr>
              <a:tblGrid>
                <a:gridCol w="679288">
                  <a:extLst>
                    <a:ext uri="{9D8B030D-6E8A-4147-A177-3AD203B41FA5}">
                      <a16:colId xmlns:a16="http://schemas.microsoft.com/office/drawing/2014/main" val="20000"/>
                    </a:ext>
                  </a:extLst>
                </a:gridCol>
                <a:gridCol w="8230376">
                  <a:extLst>
                    <a:ext uri="{9D8B030D-6E8A-4147-A177-3AD203B41FA5}">
                      <a16:colId xmlns:a16="http://schemas.microsoft.com/office/drawing/2014/main" val="20001"/>
                    </a:ext>
                  </a:extLst>
                </a:gridCol>
              </a:tblGrid>
              <a:tr h="0">
                <a:tc>
                  <a:txBody>
                    <a:bodyPr/>
                    <a:lstStyle/>
                    <a:p>
                      <a:pPr marL="0" lvl="0" indent="0" algn="ctr" rtl="0">
                        <a:lnSpc>
                          <a:spcPct val="100000"/>
                        </a:lnSpc>
                        <a:spcBef>
                          <a:spcPts val="1200"/>
                        </a:spcBef>
                        <a:spcAft>
                          <a:spcPts val="0"/>
                        </a:spcAft>
                        <a:buNone/>
                      </a:pPr>
                      <a:r>
                        <a:rPr lang="en-US" sz="800" b="1" dirty="0">
                          <a:latin typeface="Roboto"/>
                          <a:ea typeface="Roboto"/>
                          <a:cs typeface="Roboto"/>
                          <a:sym typeface="Roboto"/>
                        </a:rPr>
                        <a:t>Title</a:t>
                      </a:r>
                      <a:endParaRPr sz="800" b="1" dirty="0">
                        <a:latin typeface="Roboto"/>
                        <a:ea typeface="Roboto"/>
                        <a:cs typeface="Roboto"/>
                        <a:sym typeface="Roboto"/>
                      </a:endParaRP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tx2"/>
                    </a:solidFill>
                  </a:tcPr>
                </a:tc>
                <a:tc>
                  <a:txBody>
                    <a:bodyPr/>
                    <a:lstStyle/>
                    <a:p>
                      <a:pPr marL="44450" lvl="0" indent="0" algn="ctr" rtl="0">
                        <a:lnSpc>
                          <a:spcPct val="100000"/>
                        </a:lnSpc>
                        <a:spcBef>
                          <a:spcPts val="0"/>
                        </a:spcBef>
                        <a:spcAft>
                          <a:spcPts val="0"/>
                        </a:spcAft>
                        <a:buSzPts val="1100"/>
                        <a:buFont typeface="Roboto"/>
                        <a:buNone/>
                      </a:pPr>
                      <a:r>
                        <a:rPr lang="en-US" sz="800" b="1" dirty="0">
                          <a:latin typeface="Roboto"/>
                          <a:ea typeface="Roboto"/>
                          <a:cs typeface="Roboto"/>
                          <a:sym typeface="Roboto"/>
                        </a:rPr>
                        <a:t>Accounting for Carryover</a:t>
                      </a:r>
                      <a:endParaRPr sz="800" b="1" dirty="0">
                        <a:latin typeface="Roboto"/>
                        <a:ea typeface="Roboto"/>
                        <a:cs typeface="Roboto"/>
                        <a:sym typeface="Roboto"/>
                      </a:endParaRP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solidFill>
                      <a:schemeClr val="tx2"/>
                    </a:solidFill>
                  </a:tcPr>
                </a:tc>
                <a:extLst>
                  <a:ext uri="{0D108BD9-81ED-4DB2-BD59-A6C34878D82A}">
                    <a16:rowId xmlns:a16="http://schemas.microsoft.com/office/drawing/2014/main" val="3243703050"/>
                  </a:ext>
                </a:extLst>
              </a:tr>
              <a:tr h="381000">
                <a:tc>
                  <a:txBody>
                    <a:bodyPr/>
                    <a:lstStyle/>
                    <a:p>
                      <a:pPr marL="0" lvl="0" indent="0" algn="l" rtl="0">
                        <a:lnSpc>
                          <a:spcPct val="100000"/>
                        </a:lnSpc>
                        <a:spcBef>
                          <a:spcPts val="1200"/>
                        </a:spcBef>
                        <a:spcAft>
                          <a:spcPts val="0"/>
                        </a:spcAft>
                        <a:buNone/>
                      </a:pPr>
                      <a:r>
                        <a:rPr lang="en" sz="1200" dirty="0">
                          <a:latin typeface="Roboto"/>
                          <a:ea typeface="Roboto"/>
                          <a:cs typeface="Roboto"/>
                          <a:sym typeface="Roboto"/>
                        </a:rPr>
                        <a:t>Title IV</a:t>
                      </a:r>
                      <a:endParaRPr sz="1200" dirty="0">
                        <a:latin typeface="Roboto"/>
                        <a:ea typeface="Roboto"/>
                        <a:cs typeface="Roboto"/>
                        <a:sym typeface="Roboto"/>
                      </a:endParaRP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tcPr>
                </a:tc>
                <a:tc>
                  <a:txBody>
                    <a:bodyPr/>
                    <a:lstStyle/>
                    <a:p>
                      <a:pPr marL="0" lvl="0" indent="0" algn="l" rtl="0">
                        <a:lnSpc>
                          <a:spcPct val="100000"/>
                        </a:lnSpc>
                        <a:spcBef>
                          <a:spcPts val="1200"/>
                        </a:spcBef>
                        <a:spcAft>
                          <a:spcPts val="0"/>
                        </a:spcAft>
                        <a:buNone/>
                      </a:pPr>
                      <a:r>
                        <a:rPr lang="en" sz="1200" dirty="0">
                          <a:latin typeface="Roboto"/>
                          <a:ea typeface="Roboto"/>
                          <a:cs typeface="Roboto"/>
                          <a:sym typeface="Roboto"/>
                        </a:rPr>
                        <a:t>All carryover should be budgeted to one of the three FY 23-24 Title IV, Part A Carryover function codes (4426-4428).</a:t>
                      </a:r>
                      <a:endParaRPr sz="1200" dirty="0">
                        <a:latin typeface="Roboto"/>
                        <a:ea typeface="Roboto"/>
                        <a:cs typeface="Roboto"/>
                        <a:sym typeface="Roboto"/>
                      </a:endParaRPr>
                    </a:p>
                    <a:p>
                      <a:pPr marL="285750" lvl="0" indent="-241300" algn="l" rtl="0">
                        <a:lnSpc>
                          <a:spcPct val="100000"/>
                        </a:lnSpc>
                        <a:spcBef>
                          <a:spcPts val="0"/>
                        </a:spcBef>
                        <a:spcAft>
                          <a:spcPts val="0"/>
                        </a:spcAft>
                        <a:buSzPts val="1100"/>
                        <a:buFont typeface="Roboto"/>
                        <a:buChar char="●"/>
                      </a:pPr>
                      <a:r>
                        <a:rPr lang="en" sz="1200" dirty="0">
                          <a:latin typeface="Roboto"/>
                          <a:ea typeface="Roboto"/>
                          <a:cs typeface="Roboto"/>
                          <a:sym typeface="Roboto"/>
                        </a:rPr>
                        <a:t>If the LEA/BOCES had a 23-24 Title IV allocation that was $30,000 or more, the LEA/BOCES should ensure that it met the 20%, 20%, and a portion rule for expenditures in the 23-24 application. If the LEA/BOCES did not meet the 20%, 20%, and a portion rule, it should budget carryover funds in a way that ensures this rule is met. For example, if the LEA/BOCES had a $100,000 23-24 allocation it would be required to budget $20,000 in the Well Rounded Education content category in the 23/24 application. If the LEA/BOCES only spent $15,000 in Well Rounded in 23-24, the LEA/BOCES would then need to budget at least $5,000 in the 24-25 application under the “4426 FY 23-24 Title IV, Part A Carryover for Well-Rounded Education” function code to meet that spending requirement.</a:t>
                      </a:r>
                      <a:endParaRPr sz="1200" dirty="0">
                        <a:latin typeface="Roboto"/>
                        <a:ea typeface="Roboto"/>
                        <a:cs typeface="Roboto"/>
                        <a:sym typeface="Roboto"/>
                      </a:endParaRPr>
                    </a:p>
                    <a:p>
                      <a:pPr marL="285750" lvl="0" indent="-241300" algn="l" rtl="0">
                        <a:lnSpc>
                          <a:spcPct val="100000"/>
                        </a:lnSpc>
                        <a:spcBef>
                          <a:spcPts val="0"/>
                        </a:spcBef>
                        <a:spcAft>
                          <a:spcPts val="0"/>
                        </a:spcAft>
                        <a:buSzPts val="1100"/>
                        <a:buFont typeface="Roboto"/>
                        <a:buChar char="●"/>
                      </a:pPr>
                      <a:r>
                        <a:rPr lang="en" sz="1200" dirty="0">
                          <a:latin typeface="Roboto"/>
                          <a:ea typeface="Roboto"/>
                          <a:cs typeface="Roboto"/>
                          <a:sym typeface="Roboto"/>
                        </a:rPr>
                        <a:t>All Non-Public School carryover should be budgeted to the “Title IV, Part A NPS - Non-Public Schools Carryover” function code.</a:t>
                      </a:r>
                      <a:endParaRPr sz="1200" dirty="0">
                        <a:latin typeface="Roboto"/>
                        <a:ea typeface="Roboto"/>
                        <a:cs typeface="Roboto"/>
                        <a:sym typeface="Roboto"/>
                      </a:endParaRPr>
                    </a:p>
                    <a:p>
                      <a:pPr marL="285750" lvl="0" indent="-241300" algn="l" rtl="0">
                        <a:lnSpc>
                          <a:spcPct val="100000"/>
                        </a:lnSpc>
                        <a:spcBef>
                          <a:spcPts val="0"/>
                        </a:spcBef>
                        <a:spcAft>
                          <a:spcPts val="0"/>
                        </a:spcAft>
                        <a:buSzPts val="1100"/>
                        <a:buFont typeface="Roboto"/>
                        <a:buChar char="●"/>
                      </a:pPr>
                      <a:r>
                        <a:rPr lang="en" sz="1200" dirty="0">
                          <a:latin typeface="Roboto"/>
                          <a:ea typeface="Roboto"/>
                          <a:cs typeface="Roboto"/>
                          <a:sym typeface="Roboto"/>
                        </a:rPr>
                        <a:t>Only the current year allocation amounts should be budgeted to the 24-25 Title IV, Part A function codes (4421-4423) and ensure these budgeted amounts meet the all expenditure rules and requirements.</a:t>
                      </a:r>
                      <a:endParaRPr sz="1200" dirty="0">
                        <a:latin typeface="Roboto"/>
                        <a:ea typeface="Roboto"/>
                        <a:cs typeface="Roboto"/>
                        <a:sym typeface="Roboto"/>
                      </a:endParaRPr>
                    </a:p>
                    <a:p>
                      <a:pPr marL="285750" lvl="0" indent="-241300" algn="l" rtl="0">
                        <a:lnSpc>
                          <a:spcPct val="100000"/>
                        </a:lnSpc>
                        <a:spcBef>
                          <a:spcPts val="0"/>
                        </a:spcBef>
                        <a:spcAft>
                          <a:spcPts val="0"/>
                        </a:spcAft>
                        <a:buSzPts val="1100"/>
                        <a:buFont typeface="Roboto"/>
                        <a:buChar char="●"/>
                      </a:pPr>
                      <a:r>
                        <a:rPr lang="en" sz="1200" dirty="0">
                          <a:latin typeface="Roboto"/>
                          <a:ea typeface="Roboto"/>
                          <a:cs typeface="Roboto"/>
                          <a:sym typeface="Roboto"/>
                        </a:rPr>
                        <a:t>The FY 22-23 Carryover function codes will not be used to categorize carryover in the 24-25 application.</a:t>
                      </a:r>
                      <a:endParaRPr sz="1200" dirty="0">
                        <a:latin typeface="Roboto"/>
                        <a:ea typeface="Roboto"/>
                        <a:cs typeface="Roboto"/>
                        <a:sym typeface="Roboto"/>
                      </a:endParaRP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marL="0" lvl="0" indent="0" algn="l" rtl="0">
                        <a:lnSpc>
                          <a:spcPct val="100000"/>
                        </a:lnSpc>
                        <a:spcBef>
                          <a:spcPts val="1200"/>
                        </a:spcBef>
                        <a:spcAft>
                          <a:spcPts val="0"/>
                        </a:spcAft>
                        <a:buNone/>
                      </a:pPr>
                      <a:r>
                        <a:rPr lang="en" sz="1200">
                          <a:latin typeface="Roboto"/>
                          <a:ea typeface="Roboto"/>
                          <a:cs typeface="Roboto"/>
                          <a:sym typeface="Roboto"/>
                        </a:rPr>
                        <a:t>Title V</a:t>
                      </a:r>
                      <a:endParaRPr sz="1200">
                        <a:latin typeface="Roboto"/>
                        <a:ea typeface="Roboto"/>
                        <a:cs typeface="Roboto"/>
                        <a:sym typeface="Roboto"/>
                      </a:endParaRP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tcPr>
                </a:tc>
                <a:tc>
                  <a:txBody>
                    <a:bodyPr/>
                    <a:lstStyle/>
                    <a:p>
                      <a:pPr marL="285750" lvl="0" indent="-241300" algn="l" rtl="0">
                        <a:lnSpc>
                          <a:spcPct val="100000"/>
                        </a:lnSpc>
                        <a:spcBef>
                          <a:spcPts val="0"/>
                        </a:spcBef>
                        <a:spcAft>
                          <a:spcPts val="0"/>
                        </a:spcAft>
                        <a:buSzPts val="1100"/>
                        <a:buFont typeface="Roboto"/>
                        <a:buChar char="●"/>
                      </a:pPr>
                      <a:r>
                        <a:rPr lang="en" sz="1200" dirty="0">
                          <a:latin typeface="Roboto"/>
                          <a:ea typeface="Roboto"/>
                          <a:cs typeface="Roboto"/>
                          <a:sym typeface="Roboto"/>
                        </a:rPr>
                        <a:t>Title V carryover funds that will be spent in 2024-2025 must align with ESEA narratives OR</a:t>
                      </a:r>
                      <a:endParaRPr sz="1200" dirty="0">
                        <a:latin typeface="Roboto"/>
                        <a:ea typeface="Roboto"/>
                        <a:cs typeface="Roboto"/>
                        <a:sym typeface="Roboto"/>
                      </a:endParaRPr>
                    </a:p>
                    <a:p>
                      <a:pPr marL="285750" lvl="0" indent="-241300" algn="l" rtl="0">
                        <a:lnSpc>
                          <a:spcPct val="100000"/>
                        </a:lnSpc>
                        <a:spcBef>
                          <a:spcPts val="0"/>
                        </a:spcBef>
                        <a:spcAft>
                          <a:spcPts val="0"/>
                        </a:spcAft>
                        <a:buSzPts val="1100"/>
                        <a:buFont typeface="Roboto"/>
                        <a:buChar char="●"/>
                      </a:pPr>
                      <a:r>
                        <a:rPr lang="en" sz="1200" dirty="0">
                          <a:latin typeface="Roboto"/>
                          <a:ea typeface="Roboto"/>
                          <a:cs typeface="Roboto"/>
                          <a:sym typeface="Roboto"/>
                        </a:rPr>
                        <a:t>If the LEA has carryover funds that have been spent but need to be requested from CDE, add a budget item for the appropriate amount or add the remaining funds to an existing budget item.</a:t>
                      </a:r>
                      <a:endParaRPr sz="1200" dirty="0">
                        <a:latin typeface="Roboto"/>
                        <a:ea typeface="Roboto"/>
                        <a:cs typeface="Roboto"/>
                        <a:sym typeface="Roboto"/>
                      </a:endParaRPr>
                    </a:p>
                  </a:txBody>
                  <a:tcPr marL="63500" marR="63500" marT="63500" marB="63500">
                    <a:lnL w="12700" cap="flat" cmpd="sng" algn="ctr">
                      <a:solidFill>
                        <a:schemeClr val="bg2">
                          <a:lumMod val="60000"/>
                          <a:lumOff val="40000"/>
                        </a:schemeClr>
                      </a:solidFill>
                      <a:prstDash val="solid"/>
                      <a:round/>
                      <a:headEnd type="none" w="med" len="med"/>
                      <a:tailEnd type="none" w="med" len="med"/>
                    </a:lnL>
                    <a:lnR w="12700" cap="flat" cmpd="sng" algn="ctr">
                      <a:solidFill>
                        <a:schemeClr val="bg2">
                          <a:lumMod val="60000"/>
                          <a:lumOff val="40000"/>
                        </a:schemeClr>
                      </a:solidFill>
                      <a:prstDash val="solid"/>
                      <a:round/>
                      <a:headEnd type="none" w="med" len="med"/>
                      <a:tailEnd type="none" w="med" len="med"/>
                    </a:lnR>
                    <a:lnT w="12700" cap="flat" cmpd="sng" algn="ctr">
                      <a:solidFill>
                        <a:schemeClr val="bg2">
                          <a:lumMod val="60000"/>
                          <a:lumOff val="40000"/>
                        </a:schemeClr>
                      </a:solidFill>
                      <a:prstDash val="solid"/>
                      <a:round/>
                      <a:headEnd type="none" w="med" len="med"/>
                      <a:tailEnd type="none" w="med" len="med"/>
                    </a:lnT>
                    <a:lnB w="12700" cap="flat" cmpd="sng" algn="ctr">
                      <a:solidFill>
                        <a:schemeClr val="bg2">
                          <a:lumMod val="60000"/>
                          <a:lumOff val="40000"/>
                        </a:schemeClr>
                      </a:solidFill>
                      <a:prstDash val="solid"/>
                      <a:round/>
                      <a:headEnd type="none" w="med" len="med"/>
                      <a:tailEnd type="none" w="med" len="med"/>
                    </a:lnB>
                  </a:tcPr>
                </a:tc>
                <a:extLst>
                  <a:ext uri="{0D108BD9-81ED-4DB2-BD59-A6C34878D82A}">
                    <a16:rowId xmlns:a16="http://schemas.microsoft.com/office/drawing/2014/main" val="10001"/>
                  </a:ext>
                </a:extLst>
              </a:tr>
            </a:tbl>
          </a:graphicData>
        </a:graphic>
      </p:graphicFrame>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787"/>
        <p:cNvGrpSpPr/>
        <p:nvPr/>
      </p:nvGrpSpPr>
      <p:grpSpPr>
        <a:xfrm>
          <a:off x="0" y="0"/>
          <a:ext cx="0" cy="0"/>
          <a:chOff x="0" y="0"/>
          <a:chExt cx="0" cy="0"/>
        </a:xfrm>
      </p:grpSpPr>
      <p:sp>
        <p:nvSpPr>
          <p:cNvPr id="788" name="Google Shape;788;p10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115000"/>
              </a:lnSpc>
              <a:spcBef>
                <a:spcPts val="1200"/>
              </a:spcBef>
              <a:spcAft>
                <a:spcPts val="1200"/>
              </a:spcAft>
              <a:buNone/>
            </a:pPr>
            <a:r>
              <a:rPr lang="en"/>
              <a:t>For LEAs that HAVE received Final Approval</a:t>
            </a:r>
            <a:endParaRPr sz="1100" b="1" i="1">
              <a:solidFill>
                <a:srgbClr val="FF0000"/>
              </a:solidFill>
              <a:latin typeface="Arial"/>
              <a:ea typeface="Arial"/>
              <a:cs typeface="Arial"/>
              <a:sym typeface="Arial"/>
            </a:endParaRPr>
          </a:p>
        </p:txBody>
      </p:sp>
      <p:sp>
        <p:nvSpPr>
          <p:cNvPr id="789" name="Google Shape;789;p103"/>
          <p:cNvSpPr txBox="1">
            <a:spLocks noGrp="1"/>
          </p:cNvSpPr>
          <p:nvPr>
            <p:ph type="body" idx="1"/>
          </p:nvPr>
        </p:nvSpPr>
        <p:spPr>
          <a:xfrm>
            <a:off x="311700" y="1152475"/>
            <a:ext cx="8087400" cy="3034800"/>
          </a:xfrm>
          <a:prstGeom prst="rect">
            <a:avLst/>
          </a:prstGeom>
          <a:solidFill>
            <a:schemeClr val="lt1"/>
          </a:solidFill>
        </p:spPr>
        <p:txBody>
          <a:bodyPr spcFirstLastPara="1" wrap="square" lIns="91425" tIns="91425" rIns="91425" bIns="91425" anchor="t" anchorCtr="0">
            <a:normAutofit fontScale="92500"/>
          </a:bodyPr>
          <a:lstStyle/>
          <a:p>
            <a:pPr marL="285750" lvl="0" indent="-260350" algn="l" rtl="0">
              <a:spcBef>
                <a:spcPts val="1200"/>
              </a:spcBef>
              <a:spcAft>
                <a:spcPts val="0"/>
              </a:spcAft>
              <a:buSzPts val="1400"/>
              <a:buChar char="●"/>
            </a:pPr>
            <a:r>
              <a:rPr lang="en" sz="1400" dirty="0"/>
              <a:t>CDE will change the application status from CDE Director Approved to Revision Started. </a:t>
            </a:r>
            <a:endParaRPr sz="1400" dirty="0"/>
          </a:p>
          <a:p>
            <a:pPr marL="285750" lvl="0" indent="-260350" algn="l" rtl="0">
              <a:spcBef>
                <a:spcPts val="0"/>
              </a:spcBef>
              <a:spcAft>
                <a:spcPts val="0"/>
              </a:spcAft>
              <a:buSzPts val="1400"/>
              <a:buChar char="●"/>
            </a:pPr>
            <a:r>
              <a:rPr lang="en" sz="1400" dirty="0"/>
              <a:t>The change in the carryover amount can be found on the Revision Details page. Note, the Fund Requests section will not match the updated budget until CDE reviews and approves the updated budget. </a:t>
            </a:r>
            <a:endParaRPr sz="1400" dirty="0"/>
          </a:p>
          <a:p>
            <a:pPr marL="285750" lvl="0" indent="-260350" algn="l" rtl="0">
              <a:spcBef>
                <a:spcPts val="0"/>
              </a:spcBef>
              <a:spcAft>
                <a:spcPts val="0"/>
              </a:spcAft>
              <a:buSzPts val="1400"/>
              <a:buChar char="●"/>
            </a:pPr>
            <a:r>
              <a:rPr lang="en" sz="1400" dirty="0"/>
              <a:t>LEAs will use the budget guidance </a:t>
            </a:r>
            <a:r>
              <a:rPr lang="en" sz="1400" dirty="0">
                <a:highlight>
                  <a:schemeClr val="lt1"/>
                </a:highlight>
              </a:rPr>
              <a:t>on the previous slides </a:t>
            </a:r>
            <a:r>
              <a:rPr lang="en" sz="1400" dirty="0"/>
              <a:t>to allocate funds within the application. When ready to submit revisions, select </a:t>
            </a:r>
            <a:r>
              <a:rPr lang="en" sz="1400" i="1" dirty="0"/>
              <a:t>Draft Completed </a:t>
            </a:r>
            <a:r>
              <a:rPr lang="en" sz="1400" dirty="0"/>
              <a:t>and move the application through the dual approval process (LEA Authorized Fiscal Representative and LEA Authorized Representative).</a:t>
            </a:r>
            <a:endParaRPr sz="1400" dirty="0"/>
          </a:p>
          <a:p>
            <a:pPr marL="285750" lvl="0" indent="-260350" algn="l" rtl="0">
              <a:spcBef>
                <a:spcPts val="0"/>
              </a:spcBef>
              <a:spcAft>
                <a:spcPts val="1800"/>
              </a:spcAft>
              <a:buSzPts val="1400"/>
              <a:buChar char="●"/>
            </a:pPr>
            <a:r>
              <a:rPr lang="en" sz="1400" dirty="0"/>
              <a:t>LEAs with Final Approval may draw down on any funds that were previously approved.</a:t>
            </a:r>
            <a:endParaRPr sz="1400" dirty="0"/>
          </a:p>
          <a:p>
            <a:pPr marL="0" lvl="0" indent="0" algn="l" rtl="0">
              <a:spcBef>
                <a:spcPts val="1200"/>
              </a:spcBef>
              <a:spcAft>
                <a:spcPts val="1200"/>
              </a:spcAft>
              <a:buNone/>
            </a:pPr>
            <a:r>
              <a:rPr lang="en" sz="1400" dirty="0"/>
              <a:t>Note: if the carryover amount did not change from what was initially sent to CDE, the application will stay in CDE Director Approved and no changes are needed.</a:t>
            </a:r>
            <a:endParaRPr sz="14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93"/>
        <p:cNvGrpSpPr/>
        <p:nvPr/>
      </p:nvGrpSpPr>
      <p:grpSpPr>
        <a:xfrm>
          <a:off x="0" y="0"/>
          <a:ext cx="0" cy="0"/>
          <a:chOff x="0" y="0"/>
          <a:chExt cx="0" cy="0"/>
        </a:xfrm>
      </p:grpSpPr>
      <p:sp>
        <p:nvSpPr>
          <p:cNvPr id="794" name="Google Shape;794;p10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Clarifications Continued</a:t>
            </a:r>
            <a:endParaRPr/>
          </a:p>
        </p:txBody>
      </p:sp>
      <p:sp>
        <p:nvSpPr>
          <p:cNvPr id="795" name="Google Shape;795;p104"/>
          <p:cNvSpPr txBox="1">
            <a:spLocks noGrp="1"/>
          </p:cNvSpPr>
          <p:nvPr>
            <p:ph type="body" idx="1"/>
          </p:nvPr>
        </p:nvSpPr>
        <p:spPr>
          <a:xfrm>
            <a:off x="357154" y="1054350"/>
            <a:ext cx="8429691" cy="3034800"/>
          </a:xfrm>
          <a:prstGeom prst="rect">
            <a:avLst/>
          </a:prstGeom>
        </p:spPr>
        <p:txBody>
          <a:bodyPr spcFirstLastPara="1" wrap="square" lIns="91425" tIns="91425" rIns="91425" bIns="91425" anchor="t" anchorCtr="0">
            <a:noAutofit/>
          </a:bodyPr>
          <a:lstStyle/>
          <a:p>
            <a:pPr marL="457200" lvl="0" indent="-317500" algn="l" rtl="0">
              <a:spcBef>
                <a:spcPts val="0"/>
              </a:spcBef>
              <a:spcAft>
                <a:spcPts val="0"/>
              </a:spcAft>
              <a:buSzPts val="1400"/>
              <a:buChar char="●"/>
            </a:pPr>
            <a:r>
              <a:rPr lang="en" sz="1400" dirty="0"/>
              <a:t>The Annual Financial Report (AFR) process will be similar to prior years and should not be impacted by the funds request migration. </a:t>
            </a:r>
            <a:endParaRPr sz="1400" dirty="0"/>
          </a:p>
          <a:p>
            <a:pPr marL="457200" lvl="0" indent="-317500" algn="l" rtl="0">
              <a:spcBef>
                <a:spcPts val="0"/>
              </a:spcBef>
              <a:spcAft>
                <a:spcPts val="0"/>
              </a:spcAft>
              <a:buSzPts val="1400"/>
              <a:buChar char="●"/>
            </a:pPr>
            <a:r>
              <a:rPr lang="en" sz="1400" dirty="0"/>
              <a:t>The Title I 15% carryover limit should also not be impacted. </a:t>
            </a:r>
            <a:endParaRPr sz="1400" dirty="0"/>
          </a:p>
          <a:p>
            <a:pPr marL="914400" lvl="1" indent="-317500" algn="l" rtl="0">
              <a:spcBef>
                <a:spcPts val="0"/>
              </a:spcBef>
              <a:spcAft>
                <a:spcPts val="0"/>
              </a:spcAft>
              <a:buSzPts val="1400"/>
              <a:buChar char="○"/>
            </a:pPr>
            <a:r>
              <a:rPr lang="en" dirty="0"/>
              <a:t>CDE will continue using the same process, after AFRs are submitted, to determine which LEAs have carryover in excess of 15% and will need to submit a Waiver Request. </a:t>
            </a:r>
            <a:endParaRPr dirty="0"/>
          </a:p>
          <a:p>
            <a:pPr marL="914400" lvl="1" indent="-317500" algn="l" rtl="0">
              <a:spcBef>
                <a:spcPts val="0"/>
              </a:spcBef>
              <a:spcAft>
                <a:spcPts val="0"/>
              </a:spcAft>
              <a:buSzPts val="1400"/>
              <a:buChar char="○"/>
            </a:pPr>
            <a:r>
              <a:rPr lang="en" dirty="0"/>
              <a:t>As in prior years, Grants Fiscal Management will contact any LEAs that will need to submit a Waiver Request </a:t>
            </a:r>
            <a:endParaRPr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TotalTime>
  <Words>1110</Words>
  <Application>Microsoft Office PowerPoint</Application>
  <PresentationFormat>On-screen Show (16:9)</PresentationFormat>
  <Paragraphs>59</Paragraphs>
  <Slides>9</Slides>
  <Notes>9</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9</vt:i4>
      </vt:variant>
    </vt:vector>
  </HeadingPairs>
  <TitlesOfParts>
    <vt:vector size="17" baseType="lpstr">
      <vt:lpstr>Roboto Medium</vt:lpstr>
      <vt:lpstr>Roboto</vt:lpstr>
      <vt:lpstr>Arial</vt:lpstr>
      <vt:lpstr>Rockwell</vt:lpstr>
      <vt:lpstr>Calibri</vt:lpstr>
      <vt:lpstr>Simple Light</vt:lpstr>
      <vt:lpstr>Simple Light</vt:lpstr>
      <vt:lpstr>Simple Light</vt:lpstr>
      <vt:lpstr>CDE ESEA and ESSER Office Hours  September 12, 2024</vt:lpstr>
      <vt:lpstr>ESEA/ESSER Office Hours</vt:lpstr>
      <vt:lpstr>ESEA Reminders and Updates</vt:lpstr>
      <vt:lpstr>2024 - 2025 Consolidated Application Updates</vt:lpstr>
      <vt:lpstr>ESEA Funds Requests </vt:lpstr>
      <vt:lpstr>How to Account for Carryover in the Application</vt:lpstr>
      <vt:lpstr>How to Account for Carryover in the Application Continued</vt:lpstr>
      <vt:lpstr>For LEAs that HAVE received Final Approval</vt:lpstr>
      <vt:lpstr>Clarifications Continued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1</cp:revision>
  <dcterms:modified xsi:type="dcterms:W3CDTF">2024-09-12T15:18:41Z</dcterms:modified>
</cp:coreProperties>
</file>