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3" r:id="rId2"/>
    <p:sldMasterId id="2147483690" r:id="rId3"/>
  </p:sldMasterIdLst>
  <p:notesMasterIdLst>
    <p:notesMasterId r:id="rId23"/>
  </p:notesMasterIdLst>
  <p:sldIdLst>
    <p:sldId id="256" r:id="rId4"/>
    <p:sldId id="257" r:id="rId5"/>
    <p:sldId id="258" r:id="rId6"/>
    <p:sldId id="259" r:id="rId7"/>
    <p:sldId id="260" r:id="rId8"/>
    <p:sldId id="261" r:id="rId9"/>
    <p:sldId id="275"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Rockwell" panose="02060603020205020403" pitchFamily="18"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hcPZVk8fyzZ/7Vs4IktecNaW5js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FF15F53-4477-44EE-B1C6-1F0DB7C3C406}">
  <a:tblStyle styleId="{5FF15F53-4477-44EE-B1C6-1F0DB7C3C40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A965B3B-1B89-41E1-92D4-AB1C2414B550}"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385" autoAdjust="0"/>
  </p:normalViewPr>
  <p:slideViewPr>
    <p:cSldViewPr snapToGrid="0">
      <p:cViewPr varScale="1">
        <p:scale>
          <a:sx n="108" d="100"/>
          <a:sy n="108" d="100"/>
        </p:scale>
        <p:origin x="120" y="738"/>
      </p:cViewPr>
      <p:guideLst>
        <p:guide orient="horz" pos="1620"/>
        <p:guide pos="2880"/>
      </p:guideLst>
    </p:cSldViewPr>
  </p:slideViewPr>
  <p:outlineViewPr>
    <p:cViewPr>
      <p:scale>
        <a:sx n="33" d="100"/>
        <a:sy n="33" d="100"/>
      </p:scale>
      <p:origin x="0" y="-592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3.fntdata"/><Relationship Id="rId21" Type="http://schemas.openxmlformats.org/officeDocument/2006/relationships/slide" Target="slides/slide18.xml"/><Relationship Id="rId34" Type="http://customschemas.google.com/relationships/presentationmetadata" Target="meta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32bafc5513_2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132bafc5513_2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p3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3201906a1f_2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13201906a1f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Kristin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3201906a1f_2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13201906a1f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Kristin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3201906a1f_2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13201906a1f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rgbClr val="595959"/>
                </a:solidFill>
              </a:rPr>
              <a:t>Jonathan</a:t>
            </a:r>
            <a:endParaRPr sz="1800">
              <a:solidFill>
                <a:srgbClr val="595959"/>
              </a:solidFill>
            </a:endParaRPr>
          </a:p>
          <a:p>
            <a:pPr marL="457200" lvl="0" indent="-342900" algn="l" rtl="0">
              <a:lnSpc>
                <a:spcPct val="115000"/>
              </a:lnSpc>
              <a:spcBef>
                <a:spcPts val="1200"/>
              </a:spcBef>
              <a:spcAft>
                <a:spcPts val="0"/>
              </a:spcAft>
              <a:buClr>
                <a:srgbClr val="595959"/>
              </a:buClr>
              <a:buSzPts val="1800"/>
              <a:buChar char="●"/>
            </a:pPr>
            <a:r>
              <a:rPr lang="en" sz="1800">
                <a:solidFill>
                  <a:srgbClr val="595959"/>
                </a:solidFill>
              </a:rPr>
              <a:t>Statements are written based on root causes specific to the local context of the LEA</a:t>
            </a:r>
            <a:endParaRPr sz="1800">
              <a:solidFill>
                <a:srgbClr val="595959"/>
              </a:solidFill>
            </a:endParaRPr>
          </a:p>
          <a:p>
            <a:pPr marL="457200" lvl="0" indent="-342900" algn="l" rtl="0">
              <a:lnSpc>
                <a:spcPct val="115000"/>
              </a:lnSpc>
              <a:spcBef>
                <a:spcPts val="1200"/>
              </a:spcBef>
              <a:spcAft>
                <a:spcPts val="1200"/>
              </a:spcAft>
              <a:buClr>
                <a:srgbClr val="595959"/>
              </a:buClr>
              <a:buSzPts val="1800"/>
              <a:buChar char="●"/>
            </a:pPr>
            <a:r>
              <a:rPr lang="en" sz="1800">
                <a:solidFill>
                  <a:srgbClr val="595959"/>
                </a:solidFill>
              </a:rPr>
              <a:t>Each statement includes the identification of the barrier, as well as the activity that will be or has been implemented to address the barrier</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13201906a1f_2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13201906a1f_2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Jonathan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3201906a1f_2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13201906a1f_2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Jonathan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2e8ad1fb2c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1" name="Google Shape;371;g12e8ad1fb2c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5" name="Google Shape;385;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Shannon</a:t>
            </a:r>
            <a:endParaRPr dirty="0"/>
          </a:p>
        </p:txBody>
      </p:sp>
      <p:sp>
        <p:nvSpPr>
          <p:cNvPr id="282" name="Google Shape;2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32bafc5513_2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132bafc5513_2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Shannon</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Mackenzie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Robert Beauchamp</a:t>
            </a:r>
          </a:p>
        </p:txBody>
      </p:sp>
    </p:spTree>
    <p:extLst>
      <p:ext uri="{BB962C8B-B14F-4D97-AF65-F5344CB8AC3E}">
        <p14:creationId xmlns:p14="http://schemas.microsoft.com/office/powerpoint/2010/main" val="617931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Shannon</a:t>
            </a:r>
            <a:endParaRPr dirty="0"/>
          </a:p>
        </p:txBody>
      </p:sp>
      <p:sp>
        <p:nvSpPr>
          <p:cNvPr id="310" name="Google Shape;31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132bafc551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132bafc5513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2"/>
          <p:cNvSpPr/>
          <p:nvPr/>
        </p:nvSpPr>
        <p:spPr>
          <a:xfrm>
            <a:off x="0" y="3506431"/>
            <a:ext cx="9144000" cy="1637071"/>
          </a:xfrm>
          <a:prstGeom prst="rect">
            <a:avLst/>
          </a:prstGeom>
          <a:gradFill>
            <a:gsLst>
              <a:gs pos="0">
                <a:schemeClr val="lt1"/>
              </a:gs>
              <a:gs pos="100000">
                <a:srgbClr val="00953A">
                  <a:alpha val="46274"/>
                </a:srgbClr>
              </a:gs>
            </a:gsLst>
            <a:lin ang="5400000" scaled="0"/>
          </a:gra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11" name="Google Shape;11;p12"/>
          <p:cNvSpPr txBox="1">
            <a:spLocks noGrp="1"/>
          </p:cNvSpPr>
          <p:nvPr>
            <p:ph type="ctrTitle"/>
          </p:nvPr>
        </p:nvSpPr>
        <p:spPr>
          <a:xfrm>
            <a:off x="685800" y="2427182"/>
            <a:ext cx="7772400" cy="912442"/>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dk1"/>
              </a:buClr>
              <a:buSzPts val="2700"/>
              <a:buFont typeface="Arial"/>
              <a:buNone/>
              <a:defRPr sz="20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 name="Google Shape;12;p12"/>
          <p:cNvSpPr txBox="1">
            <a:spLocks noGrp="1"/>
          </p:cNvSpPr>
          <p:nvPr>
            <p:ph type="subTitle" idx="1"/>
          </p:nvPr>
        </p:nvSpPr>
        <p:spPr>
          <a:xfrm>
            <a:off x="685800" y="3805085"/>
            <a:ext cx="7772400" cy="799444"/>
          </a:xfrm>
          <a:prstGeom prst="rect">
            <a:avLst/>
          </a:prstGeom>
          <a:noFill/>
          <a:ln>
            <a:noFill/>
          </a:ln>
        </p:spPr>
        <p:txBody>
          <a:bodyPr spcFirstLastPara="1" wrap="square" lIns="68575" tIns="34275" rIns="68575" bIns="34275" anchor="t" anchorCtr="0">
            <a:noAutofit/>
          </a:bodyPr>
          <a:lstStyle>
            <a:lvl1pPr lvl="0" algn="ctr">
              <a:lnSpc>
                <a:spcPct val="90000"/>
              </a:lnSpc>
              <a:spcBef>
                <a:spcPts val="600"/>
              </a:spcBef>
              <a:spcAft>
                <a:spcPts val="0"/>
              </a:spcAft>
              <a:buClr>
                <a:schemeClr val="dk1"/>
              </a:buClr>
              <a:buSzPts val="1500"/>
              <a:buNone/>
              <a:defRPr sz="1100"/>
            </a:lvl1pPr>
            <a:lvl2pPr lvl="1" algn="ctr">
              <a:lnSpc>
                <a:spcPct val="90000"/>
              </a:lnSpc>
              <a:spcBef>
                <a:spcPts val="300"/>
              </a:spcBef>
              <a:spcAft>
                <a:spcPts val="0"/>
              </a:spcAft>
              <a:buClr>
                <a:schemeClr val="dk1"/>
              </a:buClr>
              <a:buSzPts val="1500"/>
              <a:buNone/>
              <a:defRPr sz="1100"/>
            </a:lvl2pPr>
            <a:lvl3pPr lvl="2" algn="ctr">
              <a:lnSpc>
                <a:spcPct val="90000"/>
              </a:lnSpc>
              <a:spcBef>
                <a:spcPts val="300"/>
              </a:spcBef>
              <a:spcAft>
                <a:spcPts val="0"/>
              </a:spcAft>
              <a:buClr>
                <a:schemeClr val="dk1"/>
              </a:buClr>
              <a:buSzPts val="1400"/>
              <a:buNone/>
              <a:defRPr sz="1000"/>
            </a:lvl3pPr>
            <a:lvl4pPr lvl="3" algn="ctr">
              <a:lnSpc>
                <a:spcPct val="90000"/>
              </a:lnSpc>
              <a:spcBef>
                <a:spcPts val="300"/>
              </a:spcBef>
              <a:spcAft>
                <a:spcPts val="0"/>
              </a:spcAft>
              <a:buClr>
                <a:schemeClr val="dk1"/>
              </a:buClr>
              <a:buSzPts val="1200"/>
              <a:buNone/>
              <a:defRPr sz="900"/>
            </a:lvl4pPr>
            <a:lvl5pPr lvl="4" algn="ctr">
              <a:lnSpc>
                <a:spcPct val="90000"/>
              </a:lnSpc>
              <a:spcBef>
                <a:spcPts val="300"/>
              </a:spcBef>
              <a:spcAft>
                <a:spcPts val="0"/>
              </a:spcAft>
              <a:buClr>
                <a:schemeClr val="dk1"/>
              </a:buClr>
              <a:buSzPts val="1200"/>
              <a:buNone/>
              <a:defRPr sz="900"/>
            </a:lvl5pPr>
            <a:lvl6pPr lvl="5" algn="ctr">
              <a:lnSpc>
                <a:spcPct val="90000"/>
              </a:lnSpc>
              <a:spcBef>
                <a:spcPts val="300"/>
              </a:spcBef>
              <a:spcAft>
                <a:spcPts val="0"/>
              </a:spcAft>
              <a:buClr>
                <a:schemeClr val="dk1"/>
              </a:buClr>
              <a:buSzPts val="1200"/>
              <a:buNone/>
              <a:defRPr sz="900"/>
            </a:lvl6pPr>
            <a:lvl7pPr lvl="6" algn="ctr">
              <a:lnSpc>
                <a:spcPct val="90000"/>
              </a:lnSpc>
              <a:spcBef>
                <a:spcPts val="300"/>
              </a:spcBef>
              <a:spcAft>
                <a:spcPts val="0"/>
              </a:spcAft>
              <a:buClr>
                <a:schemeClr val="dk1"/>
              </a:buClr>
              <a:buSzPts val="1200"/>
              <a:buNone/>
              <a:defRPr sz="900"/>
            </a:lvl7pPr>
            <a:lvl8pPr lvl="7" algn="ctr">
              <a:lnSpc>
                <a:spcPct val="90000"/>
              </a:lnSpc>
              <a:spcBef>
                <a:spcPts val="300"/>
              </a:spcBef>
              <a:spcAft>
                <a:spcPts val="0"/>
              </a:spcAft>
              <a:buClr>
                <a:schemeClr val="dk1"/>
              </a:buClr>
              <a:buSzPts val="1200"/>
              <a:buNone/>
              <a:defRPr sz="900"/>
            </a:lvl8pPr>
            <a:lvl9pPr lvl="8" algn="ctr">
              <a:lnSpc>
                <a:spcPct val="90000"/>
              </a:lnSpc>
              <a:spcBef>
                <a:spcPts val="300"/>
              </a:spcBef>
              <a:spcAft>
                <a:spcPts val="0"/>
              </a:spcAft>
              <a:buClr>
                <a:schemeClr val="dk1"/>
              </a:buClr>
              <a:buSzPts val="1200"/>
              <a:buNone/>
              <a:defRPr sz="900"/>
            </a:lvl9pPr>
          </a:lstStyle>
          <a:p>
            <a:endParaRPr/>
          </a:p>
        </p:txBody>
      </p:sp>
      <p:pic>
        <p:nvPicPr>
          <p:cNvPr id="13" name="Google Shape;13;p12"/>
          <p:cNvPicPr preferRelativeResize="0"/>
          <p:nvPr/>
        </p:nvPicPr>
        <p:blipFill rotWithShape="1">
          <a:blip r:embed="rId2">
            <a:alphaModFix/>
          </a:blip>
          <a:srcRect/>
          <a:stretch/>
        </p:blipFill>
        <p:spPr>
          <a:xfrm>
            <a:off x="3165737" y="474530"/>
            <a:ext cx="2821173" cy="1322047"/>
          </a:xfrm>
          <a:prstGeom prst="rect">
            <a:avLst/>
          </a:prstGeom>
          <a:noFill/>
          <a:ln>
            <a:noFill/>
          </a:ln>
        </p:spPr>
      </p:pic>
      <p:cxnSp>
        <p:nvCxnSpPr>
          <p:cNvPr id="14" name="Google Shape;14;p12"/>
          <p:cNvCxnSpPr/>
          <p:nvPr/>
        </p:nvCxnSpPr>
        <p:spPr>
          <a:xfrm>
            <a:off x="685801" y="2079522"/>
            <a:ext cx="7801897" cy="0"/>
          </a:xfrm>
          <a:prstGeom prst="straightConnector1">
            <a:avLst/>
          </a:prstGeom>
          <a:noFill/>
          <a:ln w="19050" cap="flat" cmpd="sng">
            <a:solidFill>
              <a:srgbClr val="00953A"/>
            </a:solidFill>
            <a:prstDash val="solid"/>
            <a:miter lim="800000"/>
            <a:headEnd type="none" w="sm" len="sm"/>
            <a:tailEnd type="none" w="sm" len="sm"/>
          </a:ln>
        </p:spPr>
      </p:cxnSp>
      <p:sp>
        <p:nvSpPr>
          <p:cNvPr id="15" name="Google Shape;15;p12"/>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8"/>
        <p:cNvGrpSpPr/>
        <p:nvPr/>
      </p:nvGrpSpPr>
      <p:grpSpPr>
        <a:xfrm>
          <a:off x="0" y="0"/>
          <a:ext cx="0" cy="0"/>
          <a:chOff x="0" y="0"/>
          <a:chExt cx="0" cy="0"/>
        </a:xfrm>
      </p:grpSpPr>
      <p:pic>
        <p:nvPicPr>
          <p:cNvPr id="69" name="Google Shape;69;p24"/>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70" name="Google Shape;70;p24"/>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p24"/>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72" name="Google Shape;72;p24"/>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73" name="Google Shape;73;p24"/>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74" name="Google Shape;74;p24"/>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 with header/logo - blue 1">
  <p:cSld name="SECTION_HEADER_1">
    <p:spTree>
      <p:nvGrpSpPr>
        <p:cNvPr id="1" name="Shape 75"/>
        <p:cNvGrpSpPr/>
        <p:nvPr/>
      </p:nvGrpSpPr>
      <p:grpSpPr>
        <a:xfrm>
          <a:off x="0" y="0"/>
          <a:ext cx="0" cy="0"/>
          <a:chOff x="0" y="0"/>
          <a:chExt cx="0" cy="0"/>
        </a:xfrm>
      </p:grpSpPr>
      <p:pic>
        <p:nvPicPr>
          <p:cNvPr id="76" name="Google Shape;76;p25"/>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77" name="Google Shape;77;p25"/>
          <p:cNvSpPr txBox="1">
            <a:spLocks noGrp="1"/>
          </p:cNvSpPr>
          <p:nvPr>
            <p:ph type="title"/>
          </p:nvPr>
        </p:nvSpPr>
        <p:spPr>
          <a:xfrm>
            <a:off x="213075" y="228600"/>
            <a:ext cx="8520525" cy="57262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78" name="Google Shape;78;p25"/>
          <p:cNvSpPr txBox="1">
            <a:spLocks noGrp="1"/>
          </p:cNvSpPr>
          <p:nvPr>
            <p:ph type="body" idx="1"/>
          </p:nvPr>
        </p:nvSpPr>
        <p:spPr>
          <a:xfrm>
            <a:off x="457200" y="1143000"/>
            <a:ext cx="8520525" cy="3191625"/>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79" name="Google Shape;79;p25"/>
          <p:cNvPicPr preferRelativeResize="0"/>
          <p:nvPr/>
        </p:nvPicPr>
        <p:blipFill rotWithShape="1">
          <a:blip r:embed="rId3">
            <a:alphaModFix/>
          </a:blip>
          <a:srcRect/>
          <a:stretch/>
        </p:blipFill>
        <p:spPr>
          <a:xfrm>
            <a:off x="8146725" y="4676400"/>
            <a:ext cx="867950" cy="369000"/>
          </a:xfrm>
          <a:prstGeom prst="rect">
            <a:avLst/>
          </a:prstGeom>
          <a:noFill/>
          <a:ln>
            <a:noFill/>
          </a:ln>
        </p:spPr>
      </p:pic>
      <p:cxnSp>
        <p:nvCxnSpPr>
          <p:cNvPr id="80" name="Google Shape;80;p25"/>
          <p:cNvCxnSpPr/>
          <p:nvPr/>
        </p:nvCxnSpPr>
        <p:spPr>
          <a:xfrm>
            <a:off x="0" y="4561600"/>
            <a:ext cx="9152775" cy="0"/>
          </a:xfrm>
          <a:prstGeom prst="straightConnector1">
            <a:avLst/>
          </a:prstGeom>
          <a:noFill/>
          <a:ln w="9525" cap="flat" cmpd="sng">
            <a:solidFill>
              <a:schemeClr val="accent1"/>
            </a:solidFill>
            <a:prstDash val="solid"/>
            <a:round/>
            <a:headEnd type="none" w="sm" len="sm"/>
            <a:tailEnd type="none" w="sm" len="sm"/>
          </a:ln>
        </p:spPr>
      </p:cxnSp>
      <p:sp>
        <p:nvSpPr>
          <p:cNvPr id="81" name="Google Shape;81;p25"/>
          <p:cNvSpPr txBox="1">
            <a:spLocks noGrp="1"/>
          </p:cNvSpPr>
          <p:nvPr>
            <p:ph type="sldNum" idx="12"/>
          </p:nvPr>
        </p:nvSpPr>
        <p:spPr>
          <a:xfrm>
            <a:off x="114300" y="4732500"/>
            <a:ext cx="347175" cy="281475"/>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blue 1">
  <p:cSld name="TITLE_2">
    <p:spTree>
      <p:nvGrpSpPr>
        <p:cNvPr id="1" name="Shape 82"/>
        <p:cNvGrpSpPr/>
        <p:nvPr/>
      </p:nvGrpSpPr>
      <p:grpSpPr>
        <a:xfrm>
          <a:off x="0" y="0"/>
          <a:ext cx="0" cy="0"/>
          <a:chOff x="0" y="0"/>
          <a:chExt cx="0" cy="0"/>
        </a:xfrm>
      </p:grpSpPr>
      <p:sp>
        <p:nvSpPr>
          <p:cNvPr id="83" name="Google Shape;83;p26"/>
          <p:cNvSpPr txBox="1">
            <a:spLocks noGrp="1"/>
          </p:cNvSpPr>
          <p:nvPr>
            <p:ph type="ctrTitle"/>
          </p:nvPr>
        </p:nvSpPr>
        <p:spPr>
          <a:xfrm>
            <a:off x="311708" y="744575"/>
            <a:ext cx="8520600" cy="20526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84" name="Google Shape;84;p26"/>
          <p:cNvSpPr txBox="1">
            <a:spLocks noGrp="1"/>
          </p:cNvSpPr>
          <p:nvPr>
            <p:ph type="subTitle" idx="1"/>
          </p:nvPr>
        </p:nvSpPr>
        <p:spPr>
          <a:xfrm>
            <a:off x="311700" y="2834125"/>
            <a:ext cx="8520600" cy="792600"/>
          </a:xfrm>
          <a:prstGeom prst="rect">
            <a:avLst/>
          </a:prstGeom>
          <a:noFill/>
          <a:ln>
            <a:noFill/>
          </a:ln>
        </p:spPr>
        <p:txBody>
          <a:bodyPr spcFirstLastPara="1" wrap="square" lIns="68575" tIns="34275" rIns="68575" bIns="34275" anchor="t" anchorCtr="0">
            <a:no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a:endParaRPr/>
          </a:p>
        </p:txBody>
      </p:sp>
      <p:sp>
        <p:nvSpPr>
          <p:cNvPr id="85" name="Google Shape;85;p26"/>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86" name="Google Shape;86;p26"/>
          <p:cNvPicPr preferRelativeResize="0"/>
          <p:nvPr/>
        </p:nvPicPr>
        <p:blipFill rotWithShape="1">
          <a:blip r:embed="rId2">
            <a:alphaModFix/>
          </a:blip>
          <a:srcRect/>
          <a:stretch/>
        </p:blipFill>
        <p:spPr>
          <a:xfrm>
            <a:off x="0" y="0"/>
            <a:ext cx="9144024" cy="5166574"/>
          </a:xfrm>
          <a:prstGeom prst="rect">
            <a:avLst/>
          </a:prstGeom>
          <a:noFill/>
          <a:ln>
            <a:noFill/>
          </a:ln>
        </p:spPr>
      </p:pic>
      <p:sp>
        <p:nvSpPr>
          <p:cNvPr id="87" name="Google Shape;87;p26"/>
          <p:cNvSpPr txBox="1">
            <a:spLocks noGrp="1"/>
          </p:cNvSpPr>
          <p:nvPr>
            <p:ph type="ctrTitle" idx="2"/>
          </p:nvPr>
        </p:nvSpPr>
        <p:spPr>
          <a:xfrm>
            <a:off x="311700" y="744575"/>
            <a:ext cx="8520600" cy="18273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33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100"/>
              <a:buNone/>
              <a:defRPr sz="4000">
                <a:solidFill>
                  <a:schemeClr val="lt1"/>
                </a:solidFill>
                <a:latin typeface="Rockwell"/>
                <a:ea typeface="Rockwell"/>
                <a:cs typeface="Rockwell"/>
                <a:sym typeface="Rockwell"/>
              </a:defRPr>
            </a:lvl2pPr>
            <a:lvl3pPr lvl="2" algn="ctr">
              <a:lnSpc>
                <a:spcPct val="100000"/>
              </a:lnSpc>
              <a:spcBef>
                <a:spcPts val="0"/>
              </a:spcBef>
              <a:spcAft>
                <a:spcPts val="0"/>
              </a:spcAft>
              <a:buSzPts val="1100"/>
              <a:buNone/>
              <a:defRPr sz="4000">
                <a:solidFill>
                  <a:schemeClr val="lt1"/>
                </a:solidFill>
                <a:latin typeface="Rockwell"/>
                <a:ea typeface="Rockwell"/>
                <a:cs typeface="Rockwell"/>
                <a:sym typeface="Rockwell"/>
              </a:defRPr>
            </a:lvl3pPr>
            <a:lvl4pPr lvl="3" algn="ctr">
              <a:lnSpc>
                <a:spcPct val="100000"/>
              </a:lnSpc>
              <a:spcBef>
                <a:spcPts val="0"/>
              </a:spcBef>
              <a:spcAft>
                <a:spcPts val="0"/>
              </a:spcAft>
              <a:buSzPts val="1100"/>
              <a:buNone/>
              <a:defRPr sz="4000">
                <a:solidFill>
                  <a:schemeClr val="lt1"/>
                </a:solidFill>
                <a:latin typeface="Rockwell"/>
                <a:ea typeface="Rockwell"/>
                <a:cs typeface="Rockwell"/>
                <a:sym typeface="Rockwell"/>
              </a:defRPr>
            </a:lvl4pPr>
            <a:lvl5pPr lvl="4" algn="ctr">
              <a:lnSpc>
                <a:spcPct val="100000"/>
              </a:lnSpc>
              <a:spcBef>
                <a:spcPts val="0"/>
              </a:spcBef>
              <a:spcAft>
                <a:spcPts val="0"/>
              </a:spcAft>
              <a:buSzPts val="1100"/>
              <a:buNone/>
              <a:defRPr sz="4000">
                <a:solidFill>
                  <a:schemeClr val="lt1"/>
                </a:solidFill>
                <a:latin typeface="Rockwell"/>
                <a:ea typeface="Rockwell"/>
                <a:cs typeface="Rockwell"/>
                <a:sym typeface="Rockwell"/>
              </a:defRPr>
            </a:lvl5pPr>
            <a:lvl6pPr lvl="5" algn="ctr">
              <a:lnSpc>
                <a:spcPct val="100000"/>
              </a:lnSpc>
              <a:spcBef>
                <a:spcPts val="0"/>
              </a:spcBef>
              <a:spcAft>
                <a:spcPts val="0"/>
              </a:spcAft>
              <a:buSzPts val="1100"/>
              <a:buNone/>
              <a:defRPr sz="4000">
                <a:solidFill>
                  <a:schemeClr val="lt1"/>
                </a:solidFill>
                <a:latin typeface="Rockwell"/>
                <a:ea typeface="Rockwell"/>
                <a:cs typeface="Rockwell"/>
                <a:sym typeface="Rockwell"/>
              </a:defRPr>
            </a:lvl6pPr>
            <a:lvl7pPr lvl="6" algn="ctr">
              <a:lnSpc>
                <a:spcPct val="100000"/>
              </a:lnSpc>
              <a:spcBef>
                <a:spcPts val="0"/>
              </a:spcBef>
              <a:spcAft>
                <a:spcPts val="0"/>
              </a:spcAft>
              <a:buSzPts val="1100"/>
              <a:buNone/>
              <a:defRPr sz="4000">
                <a:solidFill>
                  <a:schemeClr val="lt1"/>
                </a:solidFill>
                <a:latin typeface="Rockwell"/>
                <a:ea typeface="Rockwell"/>
                <a:cs typeface="Rockwell"/>
                <a:sym typeface="Rockwell"/>
              </a:defRPr>
            </a:lvl7pPr>
            <a:lvl8pPr lvl="7" algn="ctr">
              <a:lnSpc>
                <a:spcPct val="100000"/>
              </a:lnSpc>
              <a:spcBef>
                <a:spcPts val="0"/>
              </a:spcBef>
              <a:spcAft>
                <a:spcPts val="0"/>
              </a:spcAft>
              <a:buSzPts val="1100"/>
              <a:buNone/>
              <a:defRPr sz="4000">
                <a:solidFill>
                  <a:schemeClr val="lt1"/>
                </a:solidFill>
                <a:latin typeface="Rockwell"/>
                <a:ea typeface="Rockwell"/>
                <a:cs typeface="Rockwell"/>
                <a:sym typeface="Rockwell"/>
              </a:defRPr>
            </a:lvl8pPr>
            <a:lvl9pPr lvl="8" algn="ctr">
              <a:lnSpc>
                <a:spcPct val="100000"/>
              </a:lnSpc>
              <a:spcBef>
                <a:spcPts val="0"/>
              </a:spcBef>
              <a:spcAft>
                <a:spcPts val="0"/>
              </a:spcAft>
              <a:buSzPts val="1100"/>
              <a:buNone/>
              <a:defRPr sz="4000">
                <a:solidFill>
                  <a:schemeClr val="lt1"/>
                </a:solidFill>
                <a:latin typeface="Rockwell"/>
                <a:ea typeface="Rockwell"/>
                <a:cs typeface="Rockwell"/>
                <a:sym typeface="Rockwell"/>
              </a:defRPr>
            </a:lvl9pPr>
          </a:lstStyle>
          <a:p>
            <a:endParaRPr/>
          </a:p>
        </p:txBody>
      </p:sp>
      <p:sp>
        <p:nvSpPr>
          <p:cNvPr id="88" name="Google Shape;88;p26"/>
          <p:cNvSpPr txBox="1">
            <a:spLocks noGrp="1"/>
          </p:cNvSpPr>
          <p:nvPr>
            <p:ph type="subTitle" idx="3"/>
          </p:nvPr>
        </p:nvSpPr>
        <p:spPr>
          <a:xfrm>
            <a:off x="311700" y="2834125"/>
            <a:ext cx="8520600" cy="7926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SzPts val="2300"/>
              <a:buNone/>
              <a:defRPr sz="2300">
                <a:solidFill>
                  <a:schemeClr val="lt1"/>
                </a:solidFill>
                <a:latin typeface="Calibri"/>
                <a:ea typeface="Calibri"/>
                <a:cs typeface="Calibri"/>
                <a:sym typeface="Calibri"/>
              </a:defRPr>
            </a:lvl1pPr>
            <a:lvl2pPr lvl="1" algn="l">
              <a:lnSpc>
                <a:spcPct val="90000"/>
              </a:lnSpc>
              <a:spcBef>
                <a:spcPts val="400"/>
              </a:spcBef>
              <a:spcAft>
                <a:spcPts val="0"/>
              </a:spcAft>
              <a:buSzPts val="1800"/>
              <a:buNone/>
              <a:defRPr>
                <a:solidFill>
                  <a:schemeClr val="lt1"/>
                </a:solidFill>
                <a:latin typeface="Calibri"/>
                <a:ea typeface="Calibri"/>
                <a:cs typeface="Calibri"/>
                <a:sym typeface="Calibri"/>
              </a:defRPr>
            </a:lvl2pPr>
            <a:lvl3pPr lvl="2" algn="l">
              <a:lnSpc>
                <a:spcPct val="90000"/>
              </a:lnSpc>
              <a:spcBef>
                <a:spcPts val="400"/>
              </a:spcBef>
              <a:spcAft>
                <a:spcPts val="0"/>
              </a:spcAft>
              <a:buSzPts val="1500"/>
              <a:buNone/>
              <a:defRPr>
                <a:solidFill>
                  <a:schemeClr val="lt1"/>
                </a:solidFill>
                <a:latin typeface="Calibri"/>
                <a:ea typeface="Calibri"/>
                <a:cs typeface="Calibri"/>
                <a:sym typeface="Calibri"/>
              </a:defRPr>
            </a:lvl3pPr>
            <a:lvl4pPr lvl="3" algn="l">
              <a:lnSpc>
                <a:spcPct val="90000"/>
              </a:lnSpc>
              <a:spcBef>
                <a:spcPts val="400"/>
              </a:spcBef>
              <a:spcAft>
                <a:spcPts val="0"/>
              </a:spcAft>
              <a:buSzPts val="1400"/>
              <a:buNone/>
              <a:defRPr>
                <a:solidFill>
                  <a:schemeClr val="lt1"/>
                </a:solidFill>
                <a:latin typeface="Calibri"/>
                <a:ea typeface="Calibri"/>
                <a:cs typeface="Calibri"/>
                <a:sym typeface="Calibri"/>
              </a:defRPr>
            </a:lvl4pPr>
            <a:lvl5pPr lvl="4" algn="l">
              <a:lnSpc>
                <a:spcPct val="90000"/>
              </a:lnSpc>
              <a:spcBef>
                <a:spcPts val="400"/>
              </a:spcBef>
              <a:spcAft>
                <a:spcPts val="0"/>
              </a:spcAft>
              <a:buSzPts val="1400"/>
              <a:buNone/>
              <a:defRPr>
                <a:solidFill>
                  <a:schemeClr val="lt1"/>
                </a:solidFill>
                <a:latin typeface="Calibri"/>
                <a:ea typeface="Calibri"/>
                <a:cs typeface="Calibri"/>
                <a:sym typeface="Calibri"/>
              </a:defRPr>
            </a:lvl5pPr>
            <a:lvl6pPr lvl="5" algn="l">
              <a:lnSpc>
                <a:spcPct val="90000"/>
              </a:lnSpc>
              <a:spcBef>
                <a:spcPts val="400"/>
              </a:spcBef>
              <a:spcAft>
                <a:spcPts val="0"/>
              </a:spcAft>
              <a:buSzPts val="1400"/>
              <a:buNone/>
              <a:defRPr>
                <a:solidFill>
                  <a:schemeClr val="lt1"/>
                </a:solidFill>
                <a:latin typeface="Calibri"/>
                <a:ea typeface="Calibri"/>
                <a:cs typeface="Calibri"/>
                <a:sym typeface="Calibri"/>
              </a:defRPr>
            </a:lvl6pPr>
            <a:lvl7pPr lvl="6" algn="l">
              <a:lnSpc>
                <a:spcPct val="90000"/>
              </a:lnSpc>
              <a:spcBef>
                <a:spcPts val="400"/>
              </a:spcBef>
              <a:spcAft>
                <a:spcPts val="0"/>
              </a:spcAft>
              <a:buSzPts val="1400"/>
              <a:buNone/>
              <a:defRPr>
                <a:solidFill>
                  <a:schemeClr val="lt1"/>
                </a:solidFill>
                <a:latin typeface="Calibri"/>
                <a:ea typeface="Calibri"/>
                <a:cs typeface="Calibri"/>
                <a:sym typeface="Calibri"/>
              </a:defRPr>
            </a:lvl7pPr>
            <a:lvl8pPr lvl="7" algn="l">
              <a:lnSpc>
                <a:spcPct val="90000"/>
              </a:lnSpc>
              <a:spcBef>
                <a:spcPts val="400"/>
              </a:spcBef>
              <a:spcAft>
                <a:spcPts val="0"/>
              </a:spcAft>
              <a:buSzPts val="1400"/>
              <a:buNone/>
              <a:defRPr>
                <a:solidFill>
                  <a:schemeClr val="lt1"/>
                </a:solidFill>
                <a:latin typeface="Calibri"/>
                <a:ea typeface="Calibri"/>
                <a:cs typeface="Calibri"/>
                <a:sym typeface="Calibri"/>
              </a:defRPr>
            </a:lvl8pPr>
            <a:lvl9pPr lvl="8" algn="l">
              <a:lnSpc>
                <a:spcPct val="90000"/>
              </a:lnSpc>
              <a:spcBef>
                <a:spcPts val="40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89" name="Google Shape;89;p26"/>
          <p:cNvCxnSpPr/>
          <p:nvPr/>
        </p:nvCxnSpPr>
        <p:spPr>
          <a:xfrm>
            <a:off x="295875" y="2758925"/>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 with header/logo - blue 2">
  <p:cSld name="SECTION_HEADER_2">
    <p:spTree>
      <p:nvGrpSpPr>
        <p:cNvPr id="1" name="Shape 90"/>
        <p:cNvGrpSpPr/>
        <p:nvPr/>
      </p:nvGrpSpPr>
      <p:grpSpPr>
        <a:xfrm>
          <a:off x="0" y="0"/>
          <a:ext cx="0" cy="0"/>
          <a:chOff x="0" y="0"/>
          <a:chExt cx="0" cy="0"/>
        </a:xfrm>
      </p:grpSpPr>
      <p:pic>
        <p:nvPicPr>
          <p:cNvPr id="91" name="Google Shape;91;p27"/>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92" name="Google Shape;92;p2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93" name="Google Shape;93;p27"/>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94" name="Google Shape;94;p27"/>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95" name="Google Shape;95;p27"/>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96" name="Google Shape;96;p27"/>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7"/>
        <p:cNvGrpSpPr/>
        <p:nvPr/>
      </p:nvGrpSpPr>
      <p:grpSpPr>
        <a:xfrm>
          <a:off x="0" y="0"/>
          <a:ext cx="0" cy="0"/>
          <a:chOff x="0" y="0"/>
          <a:chExt cx="0" cy="0"/>
        </a:xfrm>
      </p:grpSpPr>
      <p:sp>
        <p:nvSpPr>
          <p:cNvPr id="98" name="Google Shape;98;g13201906a1f_2_84"/>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9" name="Google Shape;99;g13201906a1f_2_84"/>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Autofit/>
          </a:bodyPr>
          <a:lstStyle>
            <a:lvl1pPr marL="457200" lvl="0" indent="-361950" rtl="0">
              <a:spcBef>
                <a:spcPts val="800"/>
              </a:spcBef>
              <a:spcAft>
                <a:spcPts val="0"/>
              </a:spcAft>
              <a:buSzPts val="2100"/>
              <a:buChar char="•"/>
              <a:defRPr/>
            </a:lvl1pPr>
            <a:lvl2pPr marL="914400" lvl="1" indent="-342900" rtl="0">
              <a:spcBef>
                <a:spcPts val="400"/>
              </a:spcBef>
              <a:spcAft>
                <a:spcPts val="0"/>
              </a:spcAft>
              <a:buSzPts val="1800"/>
              <a:buChar char="•"/>
              <a:defRPr/>
            </a:lvl2pPr>
            <a:lvl3pPr marL="1371600" lvl="2" indent="-323850" rtl="0">
              <a:spcBef>
                <a:spcPts val="400"/>
              </a:spcBef>
              <a:spcAft>
                <a:spcPts val="0"/>
              </a:spcAft>
              <a:buSzPts val="15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100" name="Google Shape;100;g13201906a1f_2_84"/>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7"/>
        <p:cNvGrpSpPr/>
        <p:nvPr/>
      </p:nvGrpSpPr>
      <p:grpSpPr>
        <a:xfrm>
          <a:off x="0" y="0"/>
          <a:ext cx="0" cy="0"/>
          <a:chOff x="0" y="0"/>
          <a:chExt cx="0" cy="0"/>
        </a:xfrm>
      </p:grpSpPr>
      <p:pic>
        <p:nvPicPr>
          <p:cNvPr id="108" name="Google Shape;108;p16"/>
          <p:cNvPicPr preferRelativeResize="0"/>
          <p:nvPr/>
        </p:nvPicPr>
        <p:blipFill rotWithShape="1">
          <a:blip r:embed="rId2">
            <a:alphaModFix/>
          </a:blip>
          <a:srcRect/>
          <a:stretch/>
        </p:blipFill>
        <p:spPr>
          <a:xfrm>
            <a:off x="2" y="0"/>
            <a:ext cx="9143997" cy="914399"/>
          </a:xfrm>
          <a:prstGeom prst="rect">
            <a:avLst/>
          </a:prstGeom>
          <a:noFill/>
          <a:ln>
            <a:noFill/>
          </a:ln>
        </p:spPr>
      </p:pic>
      <p:sp>
        <p:nvSpPr>
          <p:cNvPr id="109" name="Google Shape;109;p16"/>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0" name="Google Shape;110;p16"/>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11" name="Google Shape;111;p16"/>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12" name="Google Shape;112;p16"/>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3"/>
        <p:cNvGrpSpPr/>
        <p:nvPr/>
      </p:nvGrpSpPr>
      <p:grpSpPr>
        <a:xfrm>
          <a:off x="0" y="0"/>
          <a:ext cx="0" cy="0"/>
          <a:chOff x="0" y="0"/>
          <a:chExt cx="0" cy="0"/>
        </a:xfrm>
      </p:grpSpPr>
      <p:sp>
        <p:nvSpPr>
          <p:cNvPr id="114" name="Google Shape;114;p28"/>
          <p:cNvSpPr/>
          <p:nvPr/>
        </p:nvSpPr>
        <p:spPr>
          <a:xfrm>
            <a:off x="0" y="3506431"/>
            <a:ext cx="9144000" cy="1637071"/>
          </a:xfrm>
          <a:prstGeom prst="rect">
            <a:avLst/>
          </a:prstGeom>
          <a:gradFill>
            <a:gsLst>
              <a:gs pos="0">
                <a:schemeClr val="lt1"/>
              </a:gs>
              <a:gs pos="100000">
                <a:srgbClr val="00953A">
                  <a:alpha val="48235"/>
                </a:srgbClr>
              </a:gs>
            </a:gsLst>
            <a:lin ang="54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5" name="Google Shape;115;p28"/>
          <p:cNvSpPr txBox="1">
            <a:spLocks noGrp="1"/>
          </p:cNvSpPr>
          <p:nvPr>
            <p:ph type="ctrTitle"/>
          </p:nvPr>
        </p:nvSpPr>
        <p:spPr>
          <a:xfrm>
            <a:off x="685801" y="2493128"/>
            <a:ext cx="7801897" cy="730098"/>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6" name="Google Shape;116;p28"/>
          <p:cNvSpPr txBox="1">
            <a:spLocks noGrp="1"/>
          </p:cNvSpPr>
          <p:nvPr>
            <p:ph type="subTitle" idx="1"/>
          </p:nvPr>
        </p:nvSpPr>
        <p:spPr>
          <a:xfrm>
            <a:off x="685801" y="3506430"/>
            <a:ext cx="7801897" cy="436919"/>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2400"/>
              <a:buNone/>
              <a:defRPr sz="24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17" name="Google Shape;117;p28"/>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18" name="Google Shape;118;p28"/>
          <p:cNvPicPr preferRelativeResize="0"/>
          <p:nvPr/>
        </p:nvPicPr>
        <p:blipFill rotWithShape="1">
          <a:blip r:embed="rId2">
            <a:alphaModFix/>
          </a:blip>
          <a:srcRect/>
          <a:stretch/>
        </p:blipFill>
        <p:spPr>
          <a:xfrm>
            <a:off x="3512246" y="474530"/>
            <a:ext cx="2116730" cy="1321787"/>
          </a:xfrm>
          <a:prstGeom prst="rect">
            <a:avLst/>
          </a:prstGeom>
          <a:noFill/>
          <a:ln>
            <a:noFill/>
          </a:ln>
        </p:spPr>
      </p:pic>
      <p:cxnSp>
        <p:nvCxnSpPr>
          <p:cNvPr id="119" name="Google Shape;119;p28"/>
          <p:cNvCxnSpPr/>
          <p:nvPr/>
        </p:nvCxnSpPr>
        <p:spPr>
          <a:xfrm>
            <a:off x="685801" y="2079522"/>
            <a:ext cx="7801897" cy="0"/>
          </a:xfrm>
          <a:prstGeom prst="straightConnector1">
            <a:avLst/>
          </a:prstGeom>
          <a:noFill/>
          <a:ln w="19050" cap="flat" cmpd="sng">
            <a:solidFill>
              <a:srgbClr val="00953A"/>
            </a:solidFill>
            <a:prstDash val="solid"/>
            <a:miter lim="800000"/>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20"/>
        <p:cNvGrpSpPr/>
        <p:nvPr/>
      </p:nvGrpSpPr>
      <p:grpSpPr>
        <a:xfrm>
          <a:off x="0" y="0"/>
          <a:ext cx="0" cy="0"/>
          <a:chOff x="0" y="0"/>
          <a:chExt cx="0" cy="0"/>
        </a:xfrm>
      </p:grpSpPr>
      <p:pic>
        <p:nvPicPr>
          <p:cNvPr id="121" name="Google Shape;121;p29"/>
          <p:cNvPicPr preferRelativeResize="0"/>
          <p:nvPr/>
        </p:nvPicPr>
        <p:blipFill rotWithShape="1">
          <a:blip r:embed="rId2">
            <a:alphaModFix/>
          </a:blip>
          <a:srcRect/>
          <a:stretch/>
        </p:blipFill>
        <p:spPr>
          <a:xfrm>
            <a:off x="0" y="-1"/>
            <a:ext cx="9144470" cy="5143764"/>
          </a:xfrm>
          <a:prstGeom prst="rect">
            <a:avLst/>
          </a:prstGeom>
          <a:noFill/>
          <a:ln>
            <a:noFill/>
          </a:ln>
        </p:spPr>
      </p:pic>
      <p:sp>
        <p:nvSpPr>
          <p:cNvPr id="122" name="Google Shape;122;p29"/>
          <p:cNvSpPr txBox="1">
            <a:spLocks noGrp="1"/>
          </p:cNvSpPr>
          <p:nvPr>
            <p:ph type="ctrTitle"/>
          </p:nvPr>
        </p:nvSpPr>
        <p:spPr>
          <a:xfrm>
            <a:off x="0" y="1946787"/>
            <a:ext cx="914400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3" name="Google Shape;123;p29"/>
          <p:cNvSpPr txBox="1">
            <a:spLocks noGrp="1"/>
          </p:cNvSpPr>
          <p:nvPr>
            <p:ph type="sldNum" idx="12"/>
          </p:nvPr>
        </p:nvSpPr>
        <p:spPr>
          <a:xfrm>
            <a:off x="175065"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24"/>
        <p:cNvGrpSpPr/>
        <p:nvPr/>
      </p:nvGrpSpPr>
      <p:grpSpPr>
        <a:xfrm>
          <a:off x="0" y="0"/>
          <a:ext cx="0" cy="0"/>
          <a:chOff x="0" y="0"/>
          <a:chExt cx="0" cy="0"/>
        </a:xfrm>
      </p:grpSpPr>
      <p:pic>
        <p:nvPicPr>
          <p:cNvPr id="125" name="Google Shape;125;p30"/>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26" name="Google Shape;126;p30"/>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7" name="Google Shape;127;p30"/>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28" name="Google Shape;128;p30"/>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29" name="Google Shape;129;p30"/>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30" name="Google Shape;130;p30"/>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31"/>
        <p:cNvGrpSpPr/>
        <p:nvPr/>
      </p:nvGrpSpPr>
      <p:grpSpPr>
        <a:xfrm>
          <a:off x="0" y="0"/>
          <a:ext cx="0" cy="0"/>
          <a:chOff x="0" y="0"/>
          <a:chExt cx="0" cy="0"/>
        </a:xfrm>
      </p:grpSpPr>
      <p:pic>
        <p:nvPicPr>
          <p:cNvPr id="132" name="Google Shape;132;p31"/>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33" name="Google Shape;133;p31"/>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4" name="Google Shape;134;p31"/>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35" name="Google Shape;135;p31"/>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36" name="Google Shape;136;p31"/>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37" name="Google Shape;137;p31"/>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pic>
        <p:nvPicPr>
          <p:cNvPr id="17" name="Google Shape;17;p13"/>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18" name="Google Shape;18;p13"/>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 name="Google Shape;19;p13"/>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20" name="Google Shape;20;p13"/>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21" name="Google Shape;21;p13"/>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38"/>
        <p:cNvGrpSpPr/>
        <p:nvPr/>
      </p:nvGrpSpPr>
      <p:grpSpPr>
        <a:xfrm>
          <a:off x="0" y="0"/>
          <a:ext cx="0" cy="0"/>
          <a:chOff x="0" y="0"/>
          <a:chExt cx="0" cy="0"/>
        </a:xfrm>
      </p:grpSpPr>
      <p:pic>
        <p:nvPicPr>
          <p:cNvPr id="139" name="Google Shape;139;p32"/>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40" name="Google Shape;140;p32"/>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1" name="Google Shape;141;p32"/>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42" name="Google Shape;142;p32"/>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43" name="Google Shape;143;p32"/>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44" name="Google Shape;144;p32"/>
          <p:cNvPicPr preferRelativeResize="0"/>
          <p:nvPr/>
        </p:nvPicPr>
        <p:blipFill rotWithShape="1">
          <a:blip r:embed="rId4">
            <a:alphaModFix/>
          </a:blip>
          <a:srcRect/>
          <a:stretch/>
        </p:blipFill>
        <p:spPr>
          <a:xfrm>
            <a:off x="128460" y="13717"/>
            <a:ext cx="723884" cy="82777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45"/>
        <p:cNvGrpSpPr/>
        <p:nvPr/>
      </p:nvGrpSpPr>
      <p:grpSpPr>
        <a:xfrm>
          <a:off x="0" y="0"/>
          <a:ext cx="0" cy="0"/>
          <a:chOff x="0" y="0"/>
          <a:chExt cx="0" cy="0"/>
        </a:xfrm>
      </p:grpSpPr>
      <p:pic>
        <p:nvPicPr>
          <p:cNvPr id="146" name="Google Shape;146;p33"/>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47" name="Google Shape;147;p33"/>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8" name="Google Shape;148;p33"/>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49" name="Google Shape;149;p33"/>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50" name="Google Shape;150;p33"/>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51" name="Google Shape;151;p33"/>
          <p:cNvPicPr preferRelativeResize="0"/>
          <p:nvPr/>
        </p:nvPicPr>
        <p:blipFill rotWithShape="1">
          <a:blip r:embed="rId4">
            <a:alphaModFix/>
          </a:blip>
          <a:srcRect/>
          <a:stretch/>
        </p:blipFill>
        <p:spPr>
          <a:xfrm>
            <a:off x="128460" y="13717"/>
            <a:ext cx="723883" cy="82777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52"/>
        <p:cNvGrpSpPr/>
        <p:nvPr/>
      </p:nvGrpSpPr>
      <p:grpSpPr>
        <a:xfrm>
          <a:off x="0" y="0"/>
          <a:ext cx="0" cy="0"/>
          <a:chOff x="0" y="0"/>
          <a:chExt cx="0" cy="0"/>
        </a:xfrm>
      </p:grpSpPr>
      <p:pic>
        <p:nvPicPr>
          <p:cNvPr id="153" name="Google Shape;153;p34"/>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54" name="Google Shape;154;p34"/>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5" name="Google Shape;155;p34"/>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56" name="Google Shape;156;p34"/>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57" name="Google Shape;157;p34"/>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58" name="Google Shape;158;p34"/>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59"/>
        <p:cNvGrpSpPr/>
        <p:nvPr/>
      </p:nvGrpSpPr>
      <p:grpSpPr>
        <a:xfrm>
          <a:off x="0" y="0"/>
          <a:ext cx="0" cy="0"/>
          <a:chOff x="0" y="0"/>
          <a:chExt cx="0" cy="0"/>
        </a:xfrm>
      </p:grpSpPr>
      <p:pic>
        <p:nvPicPr>
          <p:cNvPr id="160" name="Google Shape;160;p35"/>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61" name="Google Shape;161;p35"/>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2" name="Google Shape;162;p35"/>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63" name="Google Shape;163;p35"/>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64" name="Google Shape;164;p35"/>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65" name="Google Shape;165;p35"/>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66"/>
        <p:cNvGrpSpPr/>
        <p:nvPr/>
      </p:nvGrpSpPr>
      <p:grpSpPr>
        <a:xfrm>
          <a:off x="0" y="0"/>
          <a:ext cx="0" cy="0"/>
          <a:chOff x="0" y="0"/>
          <a:chExt cx="0" cy="0"/>
        </a:xfrm>
      </p:grpSpPr>
      <p:sp>
        <p:nvSpPr>
          <p:cNvPr id="167" name="Google Shape;167;p36"/>
          <p:cNvSpPr txBox="1">
            <a:spLocks noGrp="1"/>
          </p:cNvSpPr>
          <p:nvPr>
            <p:ph type="body" idx="1"/>
          </p:nvPr>
        </p:nvSpPr>
        <p:spPr>
          <a:xfrm>
            <a:off x="6286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8" name="Google Shape;168;p36"/>
          <p:cNvSpPr txBox="1">
            <a:spLocks noGrp="1"/>
          </p:cNvSpPr>
          <p:nvPr>
            <p:ph type="body" idx="2"/>
          </p:nvPr>
        </p:nvSpPr>
        <p:spPr>
          <a:xfrm>
            <a:off x="46291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69" name="Google Shape;169;p36"/>
          <p:cNvPicPr preferRelativeResize="0"/>
          <p:nvPr/>
        </p:nvPicPr>
        <p:blipFill rotWithShape="1">
          <a:blip r:embed="rId2">
            <a:alphaModFix/>
          </a:blip>
          <a:srcRect/>
          <a:stretch/>
        </p:blipFill>
        <p:spPr>
          <a:xfrm>
            <a:off x="8086704" y="4629152"/>
            <a:ext cx="857291" cy="364739"/>
          </a:xfrm>
          <a:prstGeom prst="rect">
            <a:avLst/>
          </a:prstGeom>
          <a:noFill/>
          <a:ln>
            <a:noFill/>
          </a:ln>
        </p:spPr>
      </p:pic>
      <p:sp>
        <p:nvSpPr>
          <p:cNvPr id="170" name="Google Shape;170;p36"/>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71" name="Google Shape;171;p36"/>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172" name="Google Shape;172;p36"/>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73"/>
        <p:cNvGrpSpPr/>
        <p:nvPr/>
      </p:nvGrpSpPr>
      <p:grpSpPr>
        <a:xfrm>
          <a:off x="0" y="0"/>
          <a:ext cx="0" cy="0"/>
          <a:chOff x="0" y="0"/>
          <a:chExt cx="0" cy="0"/>
        </a:xfrm>
      </p:grpSpPr>
      <p:sp>
        <p:nvSpPr>
          <p:cNvPr id="174" name="Google Shape;174;p37"/>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5" name="Google Shape;175;p37"/>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176"/>
        <p:cNvGrpSpPr/>
        <p:nvPr/>
      </p:nvGrpSpPr>
      <p:grpSpPr>
        <a:xfrm>
          <a:off x="0" y="0"/>
          <a:ext cx="0" cy="0"/>
          <a:chOff x="0" y="0"/>
          <a:chExt cx="0" cy="0"/>
        </a:xfrm>
      </p:grpSpPr>
      <p:pic>
        <p:nvPicPr>
          <p:cNvPr id="177" name="Google Shape;177;p38"/>
          <p:cNvPicPr preferRelativeResize="0"/>
          <p:nvPr/>
        </p:nvPicPr>
        <p:blipFill rotWithShape="1">
          <a:blip r:embed="rId2">
            <a:alphaModFix/>
          </a:blip>
          <a:srcRect/>
          <a:stretch/>
        </p:blipFill>
        <p:spPr>
          <a:xfrm>
            <a:off x="0" y="2"/>
            <a:ext cx="9143999" cy="5143499"/>
          </a:xfrm>
          <a:prstGeom prst="rect">
            <a:avLst/>
          </a:prstGeom>
          <a:noFill/>
          <a:ln>
            <a:noFill/>
          </a:ln>
        </p:spPr>
      </p:pic>
      <p:sp>
        <p:nvSpPr>
          <p:cNvPr id="178" name="Google Shape;178;p38"/>
          <p:cNvSpPr txBox="1">
            <a:spLocks noGrp="1"/>
          </p:cNvSpPr>
          <p:nvPr>
            <p:ph type="ctrTitle"/>
          </p:nvPr>
        </p:nvSpPr>
        <p:spPr>
          <a:xfrm>
            <a:off x="0" y="1946787"/>
            <a:ext cx="914400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9" name="Google Shape;179;p38"/>
          <p:cNvSpPr txBox="1">
            <a:spLocks noGrp="1"/>
          </p:cNvSpPr>
          <p:nvPr>
            <p:ph type="sldNum" idx="12"/>
          </p:nvPr>
        </p:nvSpPr>
        <p:spPr>
          <a:xfrm>
            <a:off x="170937"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3506429"/>
            <a:ext cx="9144000" cy="163707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p:cNvSpPr>
            <a:spLocks noGrp="1"/>
          </p:cNvSpPr>
          <p:nvPr>
            <p:ph type="ctrTitle"/>
          </p:nvPr>
        </p:nvSpPr>
        <p:spPr>
          <a:xfrm>
            <a:off x="685800" y="2427180"/>
            <a:ext cx="7772400" cy="912442"/>
          </a:xfrm>
        </p:spPr>
        <p:txBody>
          <a:bodyPr anchor="t" anchorCtr="0">
            <a:normAutofit/>
          </a:bodyPr>
          <a:lstStyle>
            <a:lvl1pPr algn="ctr">
              <a:defRPr sz="27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3805083"/>
            <a:ext cx="7772400" cy="799444"/>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8" y="474529"/>
            <a:ext cx="2821173" cy="1322048"/>
          </a:xfrm>
          <a:prstGeom prst="rect">
            <a:avLst/>
          </a:prstGeom>
        </p:spPr>
      </p:pic>
      <p:cxnSp>
        <p:nvCxnSpPr>
          <p:cNvPr id="10" name="Straight Connector 9"/>
          <p:cNvCxnSpPr/>
          <p:nvPr userDrawn="1"/>
        </p:nvCxnSpPr>
        <p:spPr>
          <a:xfrm>
            <a:off x="685801" y="2079522"/>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4820264"/>
            <a:ext cx="2057400" cy="273844"/>
          </a:xfrm>
          <a:prstGeom prst="rect">
            <a:avLst/>
          </a:prstGeom>
        </p:spPr>
        <p:txBody>
          <a:bodyPr/>
          <a:lstStyle>
            <a:lvl1pPr algn="l">
              <a:defRPr sz="12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8400423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43997" cy="914400"/>
          </a:xfrm>
          <a:prstGeom prst="rect">
            <a:avLst/>
          </a:prstGeom>
        </p:spPr>
      </p:pic>
      <p:sp>
        <p:nvSpPr>
          <p:cNvPr id="2" name="Title 1"/>
          <p:cNvSpPr>
            <a:spLocks noGrp="1"/>
          </p:cNvSpPr>
          <p:nvPr>
            <p:ph type="title"/>
          </p:nvPr>
        </p:nvSpPr>
        <p:spPr>
          <a:xfrm>
            <a:off x="245194" y="190885"/>
            <a:ext cx="6081865" cy="567314"/>
          </a:xfrm>
        </p:spPr>
        <p:txBody>
          <a:bodyPr lIns="0" tIns="0" rIns="0" bIns="0" anchor="t" anchorCtr="0">
            <a:normAutofit/>
          </a:bodyPr>
          <a:lstStyle>
            <a:lvl1pPr>
              <a:defRPr sz="1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097280"/>
            <a:ext cx="7886700" cy="3480506"/>
          </a:xfrm>
        </p:spPr>
        <p:txBody>
          <a:bodyPr lIns="0" tIns="0" rIns="0"/>
          <a:lstStyle>
            <a:lvl1pPr>
              <a:defRPr sz="1800"/>
            </a:lvl1pPr>
            <a:lvl2pPr>
              <a:defRPr sz="1500"/>
            </a:lvl2pPr>
            <a:lvl3pPr>
              <a:defRPr sz="135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4629151"/>
            <a:ext cx="1143000" cy="364439"/>
          </a:xfrm>
          <a:prstGeom prst="rect">
            <a:avLst/>
          </a:prstGeom>
        </p:spPr>
      </p:pic>
      <p:sp>
        <p:nvSpPr>
          <p:cNvPr id="9" name="Slide Number Placeholder 5"/>
          <p:cNvSpPr>
            <a:spLocks noGrp="1"/>
          </p:cNvSpPr>
          <p:nvPr>
            <p:ph type="sldNum" sz="quarter" idx="12"/>
          </p:nvPr>
        </p:nvSpPr>
        <p:spPr>
          <a:xfrm>
            <a:off x="223071" y="4820264"/>
            <a:ext cx="2057400" cy="273844"/>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202088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43997" cy="914400"/>
          </a:xfrm>
          <a:prstGeom prst="rect">
            <a:avLst/>
          </a:prstGeom>
        </p:spPr>
      </p:pic>
      <p:sp>
        <p:nvSpPr>
          <p:cNvPr id="2" name="Title 1"/>
          <p:cNvSpPr>
            <a:spLocks noGrp="1"/>
          </p:cNvSpPr>
          <p:nvPr>
            <p:ph type="title"/>
          </p:nvPr>
        </p:nvSpPr>
        <p:spPr>
          <a:xfrm>
            <a:off x="1168812" y="315247"/>
            <a:ext cx="5158247" cy="442952"/>
          </a:xfrm>
        </p:spPr>
        <p:txBody>
          <a:bodyPr lIns="0" tIns="0" rIns="0" bIns="0" anchor="t" anchorCtr="0">
            <a:normAutofit/>
          </a:bodyPr>
          <a:lstStyle>
            <a:lvl1pPr>
              <a:defRPr sz="1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097280"/>
            <a:ext cx="7886700" cy="3480506"/>
          </a:xfrm>
        </p:spPr>
        <p:txBody>
          <a:bodyPr lIns="0" tIns="0" rIns="0"/>
          <a:lstStyle>
            <a:lvl1pPr>
              <a:defRPr sz="1800"/>
            </a:lvl1pPr>
            <a:lvl2pPr>
              <a:defRPr sz="1500"/>
            </a:lvl2pPr>
            <a:lvl3pPr>
              <a:defRPr sz="135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4629151"/>
            <a:ext cx="1143000" cy="364439"/>
          </a:xfrm>
          <a:prstGeom prst="rect">
            <a:avLst/>
          </a:prstGeom>
        </p:spPr>
      </p:pic>
      <p:sp>
        <p:nvSpPr>
          <p:cNvPr id="9" name="Slide Number Placeholder 5"/>
          <p:cNvSpPr>
            <a:spLocks noGrp="1"/>
          </p:cNvSpPr>
          <p:nvPr>
            <p:ph type="sldNum" sz="quarter" idx="12"/>
          </p:nvPr>
        </p:nvSpPr>
        <p:spPr>
          <a:xfrm>
            <a:off x="223071" y="4820264"/>
            <a:ext cx="2057400" cy="273844"/>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20" y="31094"/>
            <a:ext cx="934373" cy="801354"/>
          </a:xfrm>
          <a:prstGeom prst="rect">
            <a:avLst/>
          </a:prstGeom>
        </p:spPr>
      </p:pic>
    </p:spTree>
    <p:extLst>
      <p:ext uri="{BB962C8B-B14F-4D97-AF65-F5344CB8AC3E}">
        <p14:creationId xmlns:p14="http://schemas.microsoft.com/office/powerpoint/2010/main" val="779391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2"/>
        <p:cNvGrpSpPr/>
        <p:nvPr/>
      </p:nvGrpSpPr>
      <p:grpSpPr>
        <a:xfrm>
          <a:off x="0" y="0"/>
          <a:ext cx="0" cy="0"/>
          <a:chOff x="0" y="0"/>
          <a:chExt cx="0" cy="0"/>
        </a:xfrm>
      </p:grpSpPr>
      <p:pic>
        <p:nvPicPr>
          <p:cNvPr id="23" name="Google Shape;23;p14"/>
          <p:cNvPicPr preferRelativeResize="0"/>
          <p:nvPr/>
        </p:nvPicPr>
        <p:blipFill rotWithShape="1">
          <a:blip r:embed="rId2">
            <a:alphaModFix/>
          </a:blip>
          <a:srcRect/>
          <a:stretch/>
        </p:blipFill>
        <p:spPr>
          <a:xfrm>
            <a:off x="1" y="2"/>
            <a:ext cx="9143999" cy="5143499"/>
          </a:xfrm>
          <a:prstGeom prst="rect">
            <a:avLst/>
          </a:prstGeom>
          <a:noFill/>
          <a:ln>
            <a:noFill/>
          </a:ln>
        </p:spPr>
      </p:pic>
      <p:sp>
        <p:nvSpPr>
          <p:cNvPr id="24" name="Google Shape;24;p14"/>
          <p:cNvSpPr txBox="1">
            <a:spLocks noGrp="1"/>
          </p:cNvSpPr>
          <p:nvPr>
            <p:ph type="ctrTitle"/>
          </p:nvPr>
        </p:nvSpPr>
        <p:spPr>
          <a:xfrm>
            <a:off x="685800" y="1946787"/>
            <a:ext cx="7772400" cy="1753215"/>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 name="Google Shape;25;p14"/>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9143997" cy="914399"/>
          </a:xfrm>
          <a:prstGeom prst="rect">
            <a:avLst/>
          </a:prstGeom>
        </p:spPr>
      </p:pic>
      <p:sp>
        <p:nvSpPr>
          <p:cNvPr id="2" name="Title 1"/>
          <p:cNvSpPr>
            <a:spLocks noGrp="1"/>
          </p:cNvSpPr>
          <p:nvPr>
            <p:ph type="title"/>
          </p:nvPr>
        </p:nvSpPr>
        <p:spPr>
          <a:xfrm>
            <a:off x="1168812" y="315247"/>
            <a:ext cx="5158247" cy="442952"/>
          </a:xfrm>
        </p:spPr>
        <p:txBody>
          <a:bodyPr lIns="0" tIns="0" rIns="0" bIns="0" anchor="t" anchorCtr="0">
            <a:normAutofit/>
          </a:bodyPr>
          <a:lstStyle>
            <a:lvl1pPr>
              <a:defRPr sz="1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097280"/>
            <a:ext cx="7886700" cy="3480506"/>
          </a:xfrm>
        </p:spPr>
        <p:txBody>
          <a:bodyPr lIns="0" tIns="0" rIns="0"/>
          <a:lstStyle>
            <a:lvl1pPr>
              <a:defRPr sz="1800"/>
            </a:lvl1pPr>
            <a:lvl2pPr>
              <a:defRPr sz="1500"/>
            </a:lvl2pPr>
            <a:lvl3pPr>
              <a:defRPr sz="135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4629151"/>
            <a:ext cx="1143000" cy="364439"/>
          </a:xfrm>
          <a:prstGeom prst="rect">
            <a:avLst/>
          </a:prstGeom>
        </p:spPr>
      </p:pic>
      <p:sp>
        <p:nvSpPr>
          <p:cNvPr id="9" name="Slide Number Placeholder 5"/>
          <p:cNvSpPr>
            <a:spLocks noGrp="1"/>
          </p:cNvSpPr>
          <p:nvPr>
            <p:ph type="sldNum" sz="quarter" idx="12"/>
          </p:nvPr>
        </p:nvSpPr>
        <p:spPr>
          <a:xfrm>
            <a:off x="223071" y="4820264"/>
            <a:ext cx="2057400" cy="273844"/>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20" y="31094"/>
            <a:ext cx="934373" cy="801354"/>
          </a:xfrm>
          <a:prstGeom prst="rect">
            <a:avLst/>
          </a:prstGeom>
        </p:spPr>
      </p:pic>
    </p:spTree>
    <p:extLst>
      <p:ext uri="{BB962C8B-B14F-4D97-AF65-F5344CB8AC3E}">
        <p14:creationId xmlns:p14="http://schemas.microsoft.com/office/powerpoint/2010/main" val="41419730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9143997" cy="914399"/>
          </a:xfrm>
          <a:prstGeom prst="rect">
            <a:avLst/>
          </a:prstGeom>
        </p:spPr>
      </p:pic>
      <p:sp>
        <p:nvSpPr>
          <p:cNvPr id="2" name="Title 1"/>
          <p:cNvSpPr>
            <a:spLocks noGrp="1"/>
          </p:cNvSpPr>
          <p:nvPr>
            <p:ph type="title"/>
          </p:nvPr>
        </p:nvSpPr>
        <p:spPr>
          <a:xfrm>
            <a:off x="1168812" y="315247"/>
            <a:ext cx="5158247" cy="442952"/>
          </a:xfrm>
        </p:spPr>
        <p:txBody>
          <a:bodyPr lIns="0" tIns="0" rIns="0" bIns="0" anchor="t" anchorCtr="0">
            <a:normAutofit/>
          </a:bodyPr>
          <a:lstStyle>
            <a:lvl1pPr>
              <a:defRPr sz="1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097280"/>
            <a:ext cx="7886700" cy="3480506"/>
          </a:xfrm>
        </p:spPr>
        <p:txBody>
          <a:bodyPr lIns="0" tIns="0" rIns="0"/>
          <a:lstStyle>
            <a:lvl1pPr>
              <a:defRPr sz="1800"/>
            </a:lvl1pPr>
            <a:lvl2pPr>
              <a:defRPr sz="1500"/>
            </a:lvl2pPr>
            <a:lvl3pPr>
              <a:defRPr sz="135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4629151"/>
            <a:ext cx="1143000" cy="364439"/>
          </a:xfrm>
          <a:prstGeom prst="rect">
            <a:avLst/>
          </a:prstGeom>
        </p:spPr>
      </p:pic>
      <p:sp>
        <p:nvSpPr>
          <p:cNvPr id="9" name="Slide Number Placeholder 5"/>
          <p:cNvSpPr>
            <a:spLocks noGrp="1"/>
          </p:cNvSpPr>
          <p:nvPr>
            <p:ph type="sldNum" sz="quarter" idx="12"/>
          </p:nvPr>
        </p:nvSpPr>
        <p:spPr>
          <a:xfrm>
            <a:off x="223071" y="4820264"/>
            <a:ext cx="2057400" cy="273844"/>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20" y="31094"/>
            <a:ext cx="934373" cy="801354"/>
          </a:xfrm>
          <a:prstGeom prst="rect">
            <a:avLst/>
          </a:prstGeom>
        </p:spPr>
      </p:pic>
    </p:spTree>
    <p:extLst>
      <p:ext uri="{BB962C8B-B14F-4D97-AF65-F5344CB8AC3E}">
        <p14:creationId xmlns:p14="http://schemas.microsoft.com/office/powerpoint/2010/main" val="28616952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9143997" cy="914399"/>
          </a:xfrm>
          <a:prstGeom prst="rect">
            <a:avLst/>
          </a:prstGeom>
        </p:spPr>
      </p:pic>
      <p:sp>
        <p:nvSpPr>
          <p:cNvPr id="2" name="Title 1"/>
          <p:cNvSpPr>
            <a:spLocks noGrp="1"/>
          </p:cNvSpPr>
          <p:nvPr>
            <p:ph type="title"/>
          </p:nvPr>
        </p:nvSpPr>
        <p:spPr>
          <a:xfrm>
            <a:off x="1168812" y="315247"/>
            <a:ext cx="5158247" cy="442952"/>
          </a:xfrm>
        </p:spPr>
        <p:txBody>
          <a:bodyPr lIns="0" tIns="0" rIns="0" bIns="0" anchor="t" anchorCtr="0">
            <a:normAutofit/>
          </a:bodyPr>
          <a:lstStyle>
            <a:lvl1pPr>
              <a:defRPr sz="1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097280"/>
            <a:ext cx="7886700" cy="3480506"/>
          </a:xfrm>
        </p:spPr>
        <p:txBody>
          <a:bodyPr lIns="0" tIns="0" rIns="0"/>
          <a:lstStyle>
            <a:lvl1pPr>
              <a:defRPr sz="1800"/>
            </a:lvl1pPr>
            <a:lvl2pPr>
              <a:defRPr sz="1500"/>
            </a:lvl2pPr>
            <a:lvl3pPr>
              <a:defRPr sz="135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4629151"/>
            <a:ext cx="1143000" cy="364439"/>
          </a:xfrm>
          <a:prstGeom prst="rect">
            <a:avLst/>
          </a:prstGeom>
        </p:spPr>
      </p:pic>
      <p:sp>
        <p:nvSpPr>
          <p:cNvPr id="9" name="Slide Number Placeholder 5"/>
          <p:cNvSpPr>
            <a:spLocks noGrp="1"/>
          </p:cNvSpPr>
          <p:nvPr>
            <p:ph type="sldNum" sz="quarter" idx="12"/>
          </p:nvPr>
        </p:nvSpPr>
        <p:spPr>
          <a:xfrm>
            <a:off x="223071" y="4820264"/>
            <a:ext cx="2057400" cy="273844"/>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20" y="31094"/>
            <a:ext cx="934373" cy="801354"/>
          </a:xfrm>
          <a:prstGeom prst="rect">
            <a:avLst/>
          </a:prstGeom>
        </p:spPr>
      </p:pic>
    </p:spTree>
    <p:extLst>
      <p:ext uri="{BB962C8B-B14F-4D97-AF65-F5344CB8AC3E}">
        <p14:creationId xmlns:p14="http://schemas.microsoft.com/office/powerpoint/2010/main" val="34619743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9143997" cy="914399"/>
          </a:xfrm>
          <a:prstGeom prst="rect">
            <a:avLst/>
          </a:prstGeom>
        </p:spPr>
      </p:pic>
      <p:sp>
        <p:nvSpPr>
          <p:cNvPr id="2" name="Title 1"/>
          <p:cNvSpPr>
            <a:spLocks noGrp="1"/>
          </p:cNvSpPr>
          <p:nvPr>
            <p:ph type="title"/>
          </p:nvPr>
        </p:nvSpPr>
        <p:spPr>
          <a:xfrm>
            <a:off x="1168812" y="315247"/>
            <a:ext cx="5158247" cy="442952"/>
          </a:xfrm>
        </p:spPr>
        <p:txBody>
          <a:bodyPr lIns="0" tIns="0" rIns="0" bIns="0" anchor="t" anchorCtr="0">
            <a:normAutofit/>
          </a:bodyPr>
          <a:lstStyle>
            <a:lvl1pPr>
              <a:defRPr sz="1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097280"/>
            <a:ext cx="7886700" cy="3480506"/>
          </a:xfrm>
        </p:spPr>
        <p:txBody>
          <a:bodyPr lIns="0" tIns="0" rIns="0"/>
          <a:lstStyle>
            <a:lvl1pPr>
              <a:defRPr sz="1800"/>
            </a:lvl1pPr>
            <a:lvl2pPr>
              <a:defRPr sz="1500"/>
            </a:lvl2pPr>
            <a:lvl3pPr>
              <a:defRPr sz="135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4629151"/>
            <a:ext cx="1143000" cy="364439"/>
          </a:xfrm>
          <a:prstGeom prst="rect">
            <a:avLst/>
          </a:prstGeom>
        </p:spPr>
      </p:pic>
      <p:sp>
        <p:nvSpPr>
          <p:cNvPr id="9" name="Slide Number Placeholder 5"/>
          <p:cNvSpPr>
            <a:spLocks noGrp="1"/>
          </p:cNvSpPr>
          <p:nvPr>
            <p:ph type="sldNum" sz="quarter" idx="12"/>
          </p:nvPr>
        </p:nvSpPr>
        <p:spPr>
          <a:xfrm>
            <a:off x="223071" y="4820264"/>
            <a:ext cx="2057400" cy="273844"/>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20" y="31094"/>
            <a:ext cx="934373" cy="801354"/>
          </a:xfrm>
          <a:prstGeom prst="rect">
            <a:avLst/>
          </a:prstGeom>
        </p:spPr>
      </p:pic>
    </p:spTree>
    <p:extLst>
      <p:ext uri="{BB962C8B-B14F-4D97-AF65-F5344CB8AC3E}">
        <p14:creationId xmlns:p14="http://schemas.microsoft.com/office/powerpoint/2010/main" val="36514367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9143997" cy="914399"/>
          </a:xfrm>
          <a:prstGeom prst="rect">
            <a:avLst/>
          </a:prstGeom>
        </p:spPr>
      </p:pic>
      <p:sp>
        <p:nvSpPr>
          <p:cNvPr id="2" name="Title 1"/>
          <p:cNvSpPr>
            <a:spLocks noGrp="1"/>
          </p:cNvSpPr>
          <p:nvPr>
            <p:ph type="title"/>
          </p:nvPr>
        </p:nvSpPr>
        <p:spPr>
          <a:xfrm>
            <a:off x="1168812" y="315247"/>
            <a:ext cx="5158247" cy="442952"/>
          </a:xfrm>
        </p:spPr>
        <p:txBody>
          <a:bodyPr lIns="0" tIns="0" rIns="0" bIns="0" anchor="t" anchorCtr="0">
            <a:normAutofit/>
          </a:bodyPr>
          <a:lstStyle>
            <a:lvl1pPr>
              <a:defRPr sz="1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097280"/>
            <a:ext cx="7886700" cy="3480506"/>
          </a:xfrm>
        </p:spPr>
        <p:txBody>
          <a:bodyPr lIns="0" tIns="0" rIns="0"/>
          <a:lstStyle>
            <a:lvl1pPr>
              <a:defRPr sz="1800"/>
            </a:lvl1pPr>
            <a:lvl2pPr>
              <a:defRPr sz="1500"/>
            </a:lvl2pPr>
            <a:lvl3pPr>
              <a:defRPr sz="135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4629151"/>
            <a:ext cx="1143000" cy="364439"/>
          </a:xfrm>
          <a:prstGeom prst="rect">
            <a:avLst/>
          </a:prstGeom>
        </p:spPr>
      </p:pic>
      <p:sp>
        <p:nvSpPr>
          <p:cNvPr id="9" name="Slide Number Placeholder 5"/>
          <p:cNvSpPr>
            <a:spLocks noGrp="1"/>
          </p:cNvSpPr>
          <p:nvPr>
            <p:ph type="sldNum" sz="quarter" idx="12"/>
          </p:nvPr>
        </p:nvSpPr>
        <p:spPr>
          <a:xfrm>
            <a:off x="223071" y="4820264"/>
            <a:ext cx="2057400" cy="273844"/>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20" y="31094"/>
            <a:ext cx="934373" cy="801354"/>
          </a:xfrm>
          <a:prstGeom prst="rect">
            <a:avLst/>
          </a:prstGeom>
        </p:spPr>
      </p:pic>
    </p:spTree>
    <p:extLst>
      <p:ext uri="{BB962C8B-B14F-4D97-AF65-F5344CB8AC3E}">
        <p14:creationId xmlns:p14="http://schemas.microsoft.com/office/powerpoint/2010/main" val="33923553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097281"/>
            <a:ext cx="3886200" cy="3437849"/>
          </a:xfrm>
        </p:spPr>
        <p:txBody>
          <a:bodyPr/>
          <a:lstStyle>
            <a:lvl1pPr>
              <a:defRPr sz="1800"/>
            </a:lvl1pPr>
            <a:lvl2pPr>
              <a:defRPr sz="1500"/>
            </a:lvl2pPr>
            <a:lvl3pPr>
              <a:defRPr sz="135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097281"/>
            <a:ext cx="3886200" cy="3437849"/>
          </a:xfrm>
        </p:spPr>
        <p:txBody>
          <a:bodyPr/>
          <a:lstStyle>
            <a:lvl1pPr>
              <a:defRPr sz="1800"/>
            </a:lvl1pPr>
            <a:lvl2pPr>
              <a:defRPr sz="1500"/>
            </a:lvl2pPr>
            <a:lvl3pPr>
              <a:defRPr sz="135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43997" cy="914400"/>
          </a:xfrm>
          <a:prstGeom prst="rect">
            <a:avLst/>
          </a:prstGeom>
        </p:spPr>
      </p:pic>
      <p:sp>
        <p:nvSpPr>
          <p:cNvPr id="9" name="Title 1"/>
          <p:cNvSpPr>
            <a:spLocks noGrp="1"/>
          </p:cNvSpPr>
          <p:nvPr>
            <p:ph type="title"/>
          </p:nvPr>
        </p:nvSpPr>
        <p:spPr>
          <a:xfrm>
            <a:off x="245194" y="190885"/>
            <a:ext cx="6081865" cy="567314"/>
          </a:xfrm>
        </p:spPr>
        <p:txBody>
          <a:bodyPr lIns="0" tIns="0" rIns="0" bIns="0" anchor="t" anchorCtr="0">
            <a:normAutofit/>
          </a:bodyPr>
          <a:lstStyle>
            <a:lvl1pPr>
              <a:defRPr sz="18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4629151"/>
            <a:ext cx="1143000" cy="364439"/>
          </a:xfrm>
          <a:prstGeom prst="rect">
            <a:avLst/>
          </a:prstGeom>
        </p:spPr>
      </p:pic>
      <p:sp>
        <p:nvSpPr>
          <p:cNvPr id="12" name="Slide Number Placeholder 5"/>
          <p:cNvSpPr>
            <a:spLocks noGrp="1"/>
          </p:cNvSpPr>
          <p:nvPr>
            <p:ph type="sldNum" sz="quarter" idx="12"/>
          </p:nvPr>
        </p:nvSpPr>
        <p:spPr>
          <a:xfrm>
            <a:off x="223071" y="4820264"/>
            <a:ext cx="2057400" cy="273844"/>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0253835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4820264"/>
            <a:ext cx="2057400" cy="273844"/>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4" y="190885"/>
            <a:ext cx="6081865" cy="567314"/>
          </a:xfrm>
        </p:spPr>
        <p:txBody>
          <a:bodyPr lIns="0" tIns="0" rIns="0" bIns="0" anchor="t" anchorCtr="0">
            <a:normAutofit/>
          </a:bodyPr>
          <a:lstStyle>
            <a:lvl1pPr>
              <a:defRPr sz="18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39949937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4" y="190885"/>
            <a:ext cx="6081865" cy="567314"/>
          </a:xfrm>
        </p:spPr>
        <p:txBody>
          <a:bodyPr lIns="0" tIns="0" rIns="0" bIns="0" anchor="t" anchorCtr="0">
            <a:normAutofit/>
          </a:bodyPr>
          <a:lstStyle>
            <a:lvl1pPr>
              <a:defRPr sz="18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4014257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5143499"/>
          </a:xfrm>
          <a:prstGeom prst="rect">
            <a:avLst/>
          </a:prstGeom>
        </p:spPr>
      </p:pic>
      <p:sp>
        <p:nvSpPr>
          <p:cNvPr id="3" name="Title 1"/>
          <p:cNvSpPr>
            <a:spLocks noGrp="1"/>
          </p:cNvSpPr>
          <p:nvPr>
            <p:ph type="ctrTitle"/>
          </p:nvPr>
        </p:nvSpPr>
        <p:spPr>
          <a:xfrm>
            <a:off x="685800" y="1946787"/>
            <a:ext cx="7772400" cy="1753215"/>
          </a:xfrm>
        </p:spPr>
        <p:txBody>
          <a:bodyPr anchor="t" anchorCtr="0">
            <a:normAutofit/>
          </a:bodyPr>
          <a:lstStyle>
            <a:lvl1pPr algn="ctr">
              <a:defRPr sz="3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4820264"/>
            <a:ext cx="2057400" cy="273844"/>
          </a:xfrm>
          <a:prstGeom prst="rect">
            <a:avLst/>
          </a:prstGeom>
        </p:spPr>
        <p:txBody>
          <a:bodyPr/>
          <a:lstStyle>
            <a:lvl1pPr algn="l">
              <a:defRPr sz="12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5181566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43999" cy="5143499"/>
          </a:xfrm>
          <a:prstGeom prst="rect">
            <a:avLst/>
          </a:prstGeom>
        </p:spPr>
      </p:pic>
      <p:sp>
        <p:nvSpPr>
          <p:cNvPr id="3" name="Title 1"/>
          <p:cNvSpPr>
            <a:spLocks noGrp="1"/>
          </p:cNvSpPr>
          <p:nvPr>
            <p:ph type="ctrTitle"/>
          </p:nvPr>
        </p:nvSpPr>
        <p:spPr>
          <a:xfrm>
            <a:off x="685800" y="1946787"/>
            <a:ext cx="7772400" cy="1753215"/>
          </a:xfrm>
        </p:spPr>
        <p:txBody>
          <a:bodyPr anchor="t" anchorCtr="0">
            <a:normAutofit/>
          </a:bodyPr>
          <a:lstStyle>
            <a:lvl1pPr algn="ctr">
              <a:defRPr sz="3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4820264"/>
            <a:ext cx="2057400" cy="273844"/>
          </a:xfrm>
          <a:prstGeom prst="rect">
            <a:avLst/>
          </a:prstGeom>
        </p:spPr>
        <p:txBody>
          <a:bodyPr/>
          <a:lstStyle>
            <a:lvl1pPr algn="l">
              <a:defRPr sz="12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496944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26"/>
        <p:cNvGrpSpPr/>
        <p:nvPr/>
      </p:nvGrpSpPr>
      <p:grpSpPr>
        <a:xfrm>
          <a:off x="0" y="0"/>
          <a:ext cx="0" cy="0"/>
          <a:chOff x="0" y="0"/>
          <a:chExt cx="0" cy="0"/>
        </a:xfrm>
      </p:grpSpPr>
      <p:pic>
        <p:nvPicPr>
          <p:cNvPr id="27" name="Google Shape;27;p18"/>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28" name="Google Shape;28;p18"/>
          <p:cNvSpPr txBox="1">
            <a:spLocks noGrp="1"/>
          </p:cNvSpPr>
          <p:nvPr>
            <p:ph type="title"/>
          </p:nvPr>
        </p:nvSpPr>
        <p:spPr>
          <a:xfrm>
            <a:off x="213075" y="228600"/>
            <a:ext cx="8520525" cy="57262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29" name="Google Shape;29;p18"/>
          <p:cNvSpPr txBox="1">
            <a:spLocks noGrp="1"/>
          </p:cNvSpPr>
          <p:nvPr>
            <p:ph type="body" idx="1"/>
          </p:nvPr>
        </p:nvSpPr>
        <p:spPr>
          <a:xfrm>
            <a:off x="457200" y="1143000"/>
            <a:ext cx="8520525" cy="3191625"/>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30" name="Google Shape;30;p18"/>
          <p:cNvPicPr preferRelativeResize="0"/>
          <p:nvPr/>
        </p:nvPicPr>
        <p:blipFill rotWithShape="1">
          <a:blip r:embed="rId3">
            <a:alphaModFix/>
          </a:blip>
          <a:srcRect/>
          <a:stretch/>
        </p:blipFill>
        <p:spPr>
          <a:xfrm>
            <a:off x="8146725" y="4676400"/>
            <a:ext cx="867950" cy="369000"/>
          </a:xfrm>
          <a:prstGeom prst="rect">
            <a:avLst/>
          </a:prstGeom>
          <a:noFill/>
          <a:ln>
            <a:noFill/>
          </a:ln>
        </p:spPr>
      </p:pic>
      <p:cxnSp>
        <p:nvCxnSpPr>
          <p:cNvPr id="31" name="Google Shape;31;p18"/>
          <p:cNvCxnSpPr/>
          <p:nvPr/>
        </p:nvCxnSpPr>
        <p:spPr>
          <a:xfrm>
            <a:off x="0" y="4561600"/>
            <a:ext cx="9152775" cy="0"/>
          </a:xfrm>
          <a:prstGeom prst="straightConnector1">
            <a:avLst/>
          </a:prstGeom>
          <a:noFill/>
          <a:ln w="9525" cap="flat" cmpd="sng">
            <a:solidFill>
              <a:schemeClr val="accent1"/>
            </a:solidFill>
            <a:prstDash val="solid"/>
            <a:round/>
            <a:headEnd type="none" w="sm" len="sm"/>
            <a:tailEnd type="none" w="sm" len="sm"/>
          </a:ln>
        </p:spPr>
      </p:cxnSp>
      <p:sp>
        <p:nvSpPr>
          <p:cNvPr id="32" name="Google Shape;32;p18"/>
          <p:cNvSpPr txBox="1">
            <a:spLocks noGrp="1"/>
          </p:cNvSpPr>
          <p:nvPr>
            <p:ph type="sldNum" idx="12"/>
          </p:nvPr>
        </p:nvSpPr>
        <p:spPr>
          <a:xfrm>
            <a:off x="114300" y="4732500"/>
            <a:ext cx="347175" cy="281475"/>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3"/>
        <p:cNvGrpSpPr/>
        <p:nvPr/>
      </p:nvGrpSpPr>
      <p:grpSpPr>
        <a:xfrm>
          <a:off x="0" y="0"/>
          <a:ext cx="0" cy="0"/>
          <a:chOff x="0" y="0"/>
          <a:chExt cx="0" cy="0"/>
        </a:xfrm>
      </p:grpSpPr>
      <p:pic>
        <p:nvPicPr>
          <p:cNvPr id="34" name="Google Shape;34;p19"/>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35" name="Google Shape;35;p19"/>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 name="Google Shape;36;p19"/>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37" name="Google Shape;37;p19"/>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38" name="Google Shape;38;p19"/>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9" name="Google Shape;39;p19"/>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0"/>
        <p:cNvGrpSpPr/>
        <p:nvPr/>
      </p:nvGrpSpPr>
      <p:grpSpPr>
        <a:xfrm>
          <a:off x="0" y="0"/>
          <a:ext cx="0" cy="0"/>
          <a:chOff x="0" y="0"/>
          <a:chExt cx="0" cy="0"/>
        </a:xfrm>
      </p:grpSpPr>
      <p:pic>
        <p:nvPicPr>
          <p:cNvPr id="41" name="Google Shape;41;p20"/>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42" name="Google Shape;42;p20"/>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 name="Google Shape;43;p20"/>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44" name="Google Shape;44;p20"/>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45" name="Google Shape;45;p20"/>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46" name="Google Shape;46;p20"/>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7"/>
        <p:cNvGrpSpPr/>
        <p:nvPr/>
      </p:nvGrpSpPr>
      <p:grpSpPr>
        <a:xfrm>
          <a:off x="0" y="0"/>
          <a:ext cx="0" cy="0"/>
          <a:chOff x="0" y="0"/>
          <a:chExt cx="0" cy="0"/>
        </a:xfrm>
      </p:grpSpPr>
      <p:pic>
        <p:nvPicPr>
          <p:cNvPr id="48" name="Google Shape;48;p21"/>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49" name="Google Shape;49;p21"/>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 name="Google Shape;50;p21"/>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51" name="Google Shape;51;p21"/>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52" name="Google Shape;52;p21"/>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53" name="Google Shape;53;p21"/>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4"/>
        <p:cNvGrpSpPr/>
        <p:nvPr/>
      </p:nvGrpSpPr>
      <p:grpSpPr>
        <a:xfrm>
          <a:off x="0" y="0"/>
          <a:ext cx="0" cy="0"/>
          <a:chOff x="0" y="0"/>
          <a:chExt cx="0" cy="0"/>
        </a:xfrm>
      </p:grpSpPr>
      <p:pic>
        <p:nvPicPr>
          <p:cNvPr id="55" name="Google Shape;55;p22"/>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56" name="Google Shape;56;p22"/>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22"/>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58" name="Google Shape;58;p22"/>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59" name="Google Shape;59;p22"/>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0" name="Google Shape;60;p22"/>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61"/>
        <p:cNvGrpSpPr/>
        <p:nvPr/>
      </p:nvGrpSpPr>
      <p:grpSpPr>
        <a:xfrm>
          <a:off x="0" y="0"/>
          <a:ext cx="0" cy="0"/>
          <a:chOff x="0" y="0"/>
          <a:chExt cx="0" cy="0"/>
        </a:xfrm>
      </p:grpSpPr>
      <p:pic>
        <p:nvPicPr>
          <p:cNvPr id="62" name="Google Shape;62;p23"/>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63" name="Google Shape;63;p23"/>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23"/>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65" name="Google Shape;65;p23"/>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66" name="Google Shape;66;p23"/>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7" name="Google Shape;67;p23"/>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628650" y="273847"/>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sldNum" idx="12"/>
          </p:nvPr>
        </p:nvSpPr>
        <p:spPr>
          <a:xfrm>
            <a:off x="245193" y="4770491"/>
            <a:ext cx="2057400" cy="273844"/>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3" name="Google Shape;103;p1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4" name="Google Shape;104;p1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5" name="Google Shape;105;p1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6" name="Google Shape;106;p1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4770489"/>
            <a:ext cx="2057400" cy="273844"/>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37360190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2.ed.gov/fund/grant/apply/appforms/gepa427.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mailto:kaloudis_n@cde.state.co.us" TargetMode="External"/><Relationship Id="rId13" Type="http://schemas.openxmlformats.org/officeDocument/2006/relationships/hyperlink" Target="mailto:wilson_s@cde.state.co.us" TargetMode="External"/><Relationship Id="rId18" Type="http://schemas.openxmlformats.org/officeDocument/2006/relationships/hyperlink" Target="mailto:shimmin_a@cde.state.co.us" TargetMode="External"/><Relationship Id="rId26" Type="http://schemas.openxmlformats.org/officeDocument/2006/relationships/hyperlink" Target="mailto:morris_h@cde.state.co.us" TargetMode="External"/><Relationship Id="rId3" Type="http://schemas.openxmlformats.org/officeDocument/2006/relationships/hyperlink" Target="mailto:Lastname_Firstinital@cde.state.co.us" TargetMode="External"/><Relationship Id="rId21" Type="http://schemas.openxmlformats.org/officeDocument/2006/relationships/hyperlink" Target="mailto:Bartlett_k@cde.state.co.us" TargetMode="External"/><Relationship Id="rId7" Type="http://schemas.openxmlformats.org/officeDocument/2006/relationships/hyperlink" Target="mailto:wisner_k@cde.state.co.us" TargetMode="External"/><Relationship Id="rId12" Type="http://schemas.openxmlformats.org/officeDocument/2006/relationships/hyperlink" Target="mailto:giessinger_t@cde.state.co.us" TargetMode="External"/><Relationship Id="rId17" Type="http://schemas.openxmlformats.org/officeDocument/2006/relationships/hyperlink" Target="mailto:negley_t@cde.state.co.us" TargetMode="External"/><Relationship Id="rId25" Type="http://schemas.openxmlformats.org/officeDocument/2006/relationships/hyperlink" Target="mailto:parsley_b@cde.state.co.us" TargetMode="External"/><Relationship Id="rId2" Type="http://schemas.openxmlformats.org/officeDocument/2006/relationships/notesSlide" Target="../notesSlides/notesSlide19.xml"/><Relationship Id="rId16" Type="http://schemas.openxmlformats.org/officeDocument/2006/relationships/hyperlink" Target="mailto:boylan_k@cde.state.co.us" TargetMode="External"/><Relationship Id="rId20" Type="http://schemas.openxmlformats.org/officeDocument/2006/relationships/hyperlink" Target="mailto:owens_m@cde.state.co.us" TargetMode="External"/><Relationship Id="rId1" Type="http://schemas.openxmlformats.org/officeDocument/2006/relationships/slideLayout" Target="../slideLayouts/slideLayout2.xml"/><Relationship Id="rId6" Type="http://schemas.openxmlformats.org/officeDocument/2006/relationships/hyperlink" Target="mailto:meushaw_l@cde.state.co.us" TargetMode="External"/><Relationship Id="rId11" Type="http://schemas.openxmlformats.org/officeDocument/2006/relationships/hyperlink" Target="mailto:temple_r@cde.state.co.us" TargetMode="External"/><Relationship Id="rId24" Type="http://schemas.openxmlformats.org/officeDocument/2006/relationships/hyperlink" Target="mailto:Kaleda_s@cde.state.co.us" TargetMode="External"/><Relationship Id="rId5" Type="http://schemas.openxmlformats.org/officeDocument/2006/relationships/hyperlink" Target="https://www.cde.state.co.us/fedprograms/regionalcontactspage" TargetMode="External"/><Relationship Id="rId15" Type="http://schemas.openxmlformats.org/officeDocument/2006/relationships/hyperlink" Target="mailto:schelke_j@cde.state.co.us" TargetMode="External"/><Relationship Id="rId23" Type="http://schemas.openxmlformats.org/officeDocument/2006/relationships/hyperlink" Target="mailto:Hawkins_r@cde.state.co.us" TargetMode="External"/><Relationship Id="rId28" Type="http://schemas.openxmlformats.org/officeDocument/2006/relationships/hyperlink" Target="mailto:prael_m@cde.state.co.us" TargetMode="External"/><Relationship Id="rId10" Type="http://schemas.openxmlformats.org/officeDocument/2006/relationships/hyperlink" Target="mailto:bixler_k@cde.state.co.us" TargetMode="External"/><Relationship Id="rId19" Type="http://schemas.openxmlformats.org/officeDocument/2006/relationships/hyperlink" Target="mailto:shen_m@cde.state.co.us" TargetMode="External"/><Relationship Id="rId4" Type="http://schemas.openxmlformats.org/officeDocument/2006/relationships/hyperlink" Target="mailto:mohajeri-nelson_n@cde.state.co.us" TargetMode="External"/><Relationship Id="rId9" Type="http://schemas.openxmlformats.org/officeDocument/2006/relationships/hyperlink" Target="mailto:byrd_e@cde.state.co.us" TargetMode="External"/><Relationship Id="rId14" Type="http://schemas.openxmlformats.org/officeDocument/2006/relationships/hyperlink" Target="mailto:crumley_k@cde.state.co.us" TargetMode="External"/><Relationship Id="rId22" Type="http://schemas.openxmlformats.org/officeDocument/2006/relationships/hyperlink" Target="mailto:Austin_j@cde.state.co.us" TargetMode="External"/><Relationship Id="rId27" Type="http://schemas.openxmlformats.org/officeDocument/2006/relationships/hyperlink" Target="mailto:collins_d@cde.state.co.u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cde.state.co.us/apps/consapp2022/login"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hyperlink" Target="https://www.cde.state.co.us/fedprograms/regionalcontactspage" TargetMode="External"/><Relationship Id="rId4" Type="http://schemas.openxmlformats.org/officeDocument/2006/relationships/hyperlink" Target="http://www.cde.state.co.us/id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cde.state.co.us/fedprograms/ESEALaunchpa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de.state.co.us/caresact/esser-expandedlearningopportunities" TargetMode="External"/><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hyperlink" Target="https://www.cde.state.co.us/caresact/essermonitorschedule" TargetMode="External"/><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
          <p:cNvSpPr txBox="1">
            <a:spLocks noGrp="1"/>
          </p:cNvSpPr>
          <p:nvPr>
            <p:ph type="ctrTitle"/>
          </p:nvPr>
        </p:nvSpPr>
        <p:spPr>
          <a:xfrm>
            <a:off x="1657350" y="2427181"/>
            <a:ext cx="5829300" cy="621648"/>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2700"/>
              <a:buFont typeface="Arial"/>
              <a:buNone/>
            </a:pPr>
            <a:r>
              <a:rPr lang="en" dirty="0"/>
              <a:t>CDE Office Hours</a:t>
            </a:r>
            <a:endParaRPr dirty="0"/>
          </a:p>
        </p:txBody>
      </p:sp>
      <p:sp>
        <p:nvSpPr>
          <p:cNvPr id="264" name="Google Shape;264;p1"/>
          <p:cNvSpPr txBox="1">
            <a:spLocks noGrp="1"/>
          </p:cNvSpPr>
          <p:nvPr>
            <p:ph type="subTitle" idx="1"/>
          </p:nvPr>
        </p:nvSpPr>
        <p:spPr>
          <a:xfrm>
            <a:off x="1657350" y="3402106"/>
            <a:ext cx="5829300" cy="762616"/>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1500"/>
              <a:buNone/>
            </a:pPr>
            <a:r>
              <a:rPr lang="en" sz="1400"/>
              <a:t>June 9, 2022</a:t>
            </a:r>
            <a:endParaRPr sz="1400"/>
          </a:p>
        </p:txBody>
      </p:sp>
      <p:sp>
        <p:nvSpPr>
          <p:cNvPr id="265" name="Google Shape;265;p1"/>
          <p:cNvSpPr txBox="1">
            <a:spLocks noGrp="1"/>
          </p:cNvSpPr>
          <p:nvPr>
            <p:ph type="sldNum" idx="12"/>
          </p:nvPr>
        </p:nvSpPr>
        <p:spPr>
          <a:xfrm>
            <a:off x="1310303" y="4820264"/>
            <a:ext cx="1543050" cy="273844"/>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132bafc5513_2_16"/>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000"/>
              <a:t>Progress Update</a:t>
            </a:r>
            <a:endParaRPr sz="3000"/>
          </a:p>
        </p:txBody>
      </p:sp>
      <p:sp>
        <p:nvSpPr>
          <p:cNvPr id="334" name="Google Shape;334;g132bafc5513_2_16"/>
          <p:cNvSpPr txBox="1">
            <a:spLocks noGrp="1"/>
          </p:cNvSpPr>
          <p:nvPr>
            <p:ph type="body" idx="1"/>
          </p:nvPr>
        </p:nvSpPr>
        <p:spPr>
          <a:xfrm>
            <a:off x="628650" y="1097280"/>
            <a:ext cx="7886700" cy="3480600"/>
          </a:xfrm>
          <a:prstGeom prst="rect">
            <a:avLst/>
          </a:prstGeom>
        </p:spPr>
        <p:txBody>
          <a:bodyPr spcFirstLastPara="1" wrap="square" lIns="0" tIns="0" rIns="0" bIns="34275" anchor="t" anchorCtr="0">
            <a:noAutofit/>
          </a:bodyPr>
          <a:lstStyle/>
          <a:p>
            <a:pPr marL="0" lvl="0" indent="0" algn="l" rtl="0">
              <a:spcBef>
                <a:spcPts val="600"/>
              </a:spcBef>
              <a:spcAft>
                <a:spcPts val="0"/>
              </a:spcAft>
              <a:buNone/>
            </a:pPr>
            <a:r>
              <a:rPr lang="en" sz="1700" b="1"/>
              <a:t>Finishing 21-22 Process</a:t>
            </a:r>
            <a:endParaRPr sz="1700" b="1"/>
          </a:p>
          <a:p>
            <a:pPr marL="457200" lvl="0" indent="-336550" algn="l" rtl="0">
              <a:spcBef>
                <a:spcPts val="600"/>
              </a:spcBef>
              <a:spcAft>
                <a:spcPts val="0"/>
              </a:spcAft>
              <a:buSzPts val="1700"/>
              <a:buChar char="•"/>
            </a:pPr>
            <a:r>
              <a:rPr lang="en" sz="1700"/>
              <a:t>This year’s process has taken longer than expected</a:t>
            </a:r>
            <a:endParaRPr sz="1700"/>
          </a:p>
          <a:p>
            <a:pPr marL="457200" lvl="0" indent="-336550" algn="l" rtl="0">
              <a:spcBef>
                <a:spcPts val="0"/>
              </a:spcBef>
              <a:spcAft>
                <a:spcPts val="0"/>
              </a:spcAft>
              <a:buSzPts val="1700"/>
              <a:buChar char="•"/>
            </a:pPr>
            <a:r>
              <a:rPr lang="en" sz="1700"/>
              <a:t>Currently wrapping up evidence reviews</a:t>
            </a:r>
            <a:endParaRPr sz="1700"/>
          </a:p>
          <a:p>
            <a:pPr marL="457200" lvl="0" indent="-336550" algn="l" rtl="0">
              <a:spcBef>
                <a:spcPts val="0"/>
              </a:spcBef>
              <a:spcAft>
                <a:spcPts val="0"/>
              </a:spcAft>
              <a:buSzPts val="1700"/>
              <a:buChar char="•"/>
            </a:pPr>
            <a:r>
              <a:rPr lang="en" sz="1700"/>
              <a:t>LEAs may receive requests for additional information in the coming weeks</a:t>
            </a:r>
            <a:endParaRPr sz="1700"/>
          </a:p>
          <a:p>
            <a:pPr marL="457200" lvl="0" indent="-336550" algn="l" rtl="0">
              <a:spcBef>
                <a:spcPts val="0"/>
              </a:spcBef>
              <a:spcAft>
                <a:spcPts val="0"/>
              </a:spcAft>
              <a:buSzPts val="1700"/>
              <a:buChar char="•"/>
            </a:pPr>
            <a:r>
              <a:rPr lang="en" sz="1700"/>
              <a:t>Once the evidence review is complete, we will send LEAs a draft of the monitoring report</a:t>
            </a:r>
            <a:endParaRPr sz="1700"/>
          </a:p>
          <a:p>
            <a:pPr marL="914400" lvl="1" indent="-336550" algn="l" rtl="0">
              <a:spcBef>
                <a:spcPts val="0"/>
              </a:spcBef>
              <a:spcAft>
                <a:spcPts val="0"/>
              </a:spcAft>
              <a:buSzPts val="1700"/>
              <a:buChar char="•"/>
            </a:pPr>
            <a:r>
              <a:rPr lang="en" sz="1700"/>
              <a:t>LEAs will have 10 business days to send any feedback before the report becomes final</a:t>
            </a:r>
            <a:endParaRPr sz="1700"/>
          </a:p>
          <a:p>
            <a:pPr marL="457200" lvl="0" indent="-336550" algn="l" rtl="0">
              <a:spcBef>
                <a:spcPts val="0"/>
              </a:spcBef>
              <a:spcAft>
                <a:spcPts val="0"/>
              </a:spcAft>
              <a:buSzPts val="1700"/>
              <a:buChar char="•"/>
            </a:pPr>
            <a:r>
              <a:rPr lang="en" sz="1700"/>
              <a:t>If you are being monitored this year, look for these emails! We hope to have all reports sent as they are finished over the next 8 weeks.</a:t>
            </a:r>
            <a:endParaRPr sz="1700"/>
          </a:p>
          <a:p>
            <a:pPr marL="0" lvl="0" indent="0" algn="l" rtl="0">
              <a:spcBef>
                <a:spcPts val="600"/>
              </a:spcBef>
              <a:spcAft>
                <a:spcPts val="0"/>
              </a:spcAft>
              <a:buNone/>
            </a:pPr>
            <a:r>
              <a:rPr lang="en" sz="1700" b="1"/>
              <a:t>Starting the 22-23 Process</a:t>
            </a:r>
            <a:endParaRPr sz="1700" b="1"/>
          </a:p>
          <a:p>
            <a:pPr marL="457200" lvl="0" indent="-336550" algn="l" rtl="0">
              <a:spcBef>
                <a:spcPts val="600"/>
              </a:spcBef>
              <a:spcAft>
                <a:spcPts val="0"/>
              </a:spcAft>
              <a:buSzPts val="1700"/>
              <a:buChar char="•"/>
            </a:pPr>
            <a:r>
              <a:rPr lang="en" sz="1700"/>
              <a:t>We will email Monitoring Notification letters later this summer</a:t>
            </a:r>
            <a:endParaRPr sz="1700"/>
          </a:p>
          <a:p>
            <a:pPr marL="457200" lvl="0" indent="-355600" algn="l" rtl="0">
              <a:spcBef>
                <a:spcPts val="0"/>
              </a:spcBef>
              <a:spcAft>
                <a:spcPts val="0"/>
              </a:spcAft>
              <a:buSzPts val="2000"/>
              <a:buChar char="•"/>
            </a:pPr>
            <a:r>
              <a:rPr lang="en" sz="1700"/>
              <a:t>Letters will list the indicators that the LEA will be monitored for and a timeline for the process</a:t>
            </a:r>
            <a:endParaRPr sz="1700"/>
          </a:p>
          <a:p>
            <a:pPr marL="457200" lvl="0" indent="-336550" algn="l" rtl="0">
              <a:spcBef>
                <a:spcPts val="0"/>
              </a:spcBef>
              <a:spcAft>
                <a:spcPts val="0"/>
              </a:spcAft>
              <a:buSzPts val="1700"/>
              <a:buChar char="•"/>
            </a:pPr>
            <a:r>
              <a:rPr lang="en" sz="1700"/>
              <a:t>Training and support will be offered late summer/fall</a:t>
            </a:r>
            <a:endParaRPr sz="1700"/>
          </a:p>
          <a:p>
            <a:pPr marL="0" lvl="0" indent="0" algn="l" rtl="0">
              <a:spcBef>
                <a:spcPts val="600"/>
              </a:spcBef>
              <a:spcAft>
                <a:spcPts val="0"/>
              </a:spcAft>
              <a:buNone/>
            </a:pPr>
            <a:endParaRPr sz="1700"/>
          </a:p>
          <a:p>
            <a:pPr marL="0" lvl="0" indent="0" algn="l" rtl="0">
              <a:spcBef>
                <a:spcPts val="60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9"/>
          <p:cNvSpPr txBox="1">
            <a:spLocks noGrp="1"/>
          </p:cNvSpPr>
          <p:nvPr>
            <p:ph type="ctrTitle"/>
          </p:nvPr>
        </p:nvSpPr>
        <p:spPr>
          <a:xfrm>
            <a:off x="685800" y="1946787"/>
            <a:ext cx="7772400" cy="1753215"/>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000"/>
              <a:buFont typeface="Arial"/>
              <a:buNone/>
            </a:pPr>
            <a:r>
              <a:rPr lang="en" sz="3500"/>
              <a:t>ESSER GEPA Requirements</a:t>
            </a:r>
            <a:endParaRPr sz="35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13201906a1f_2_5"/>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400"/>
              <a:t>Purpose of this Review</a:t>
            </a:r>
            <a:endParaRPr sz="2400"/>
          </a:p>
        </p:txBody>
      </p:sp>
      <p:sp>
        <p:nvSpPr>
          <p:cNvPr id="345" name="Google Shape;345;g13201906a1f_2_5"/>
          <p:cNvSpPr txBox="1">
            <a:spLocks noGrp="1"/>
          </p:cNvSpPr>
          <p:nvPr>
            <p:ph type="body" idx="1"/>
          </p:nvPr>
        </p:nvSpPr>
        <p:spPr>
          <a:xfrm>
            <a:off x="628650" y="1097280"/>
            <a:ext cx="7886700" cy="3480600"/>
          </a:xfrm>
          <a:prstGeom prst="rect">
            <a:avLst/>
          </a:prstGeom>
        </p:spPr>
        <p:txBody>
          <a:bodyPr spcFirstLastPara="1" wrap="square" lIns="0" tIns="0" rIns="0" bIns="34275" anchor="t" anchorCtr="0">
            <a:noAutofit/>
          </a:bodyPr>
          <a:lstStyle/>
          <a:p>
            <a:pPr marL="457200" lvl="0" indent="-368300" algn="l" rtl="0">
              <a:spcBef>
                <a:spcPts val="600"/>
              </a:spcBef>
              <a:spcAft>
                <a:spcPts val="0"/>
              </a:spcAft>
              <a:buSzPts val="2200"/>
              <a:buChar char="•"/>
            </a:pPr>
            <a:r>
              <a:rPr lang="en" sz="1800"/>
              <a:t>Each LEA that accepts federal funds must have a GEPA </a:t>
            </a:r>
            <a:r>
              <a:rPr lang="en"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statement</a:t>
            </a:r>
            <a:r>
              <a:rPr lang="en" sz="1800"/>
              <a:t> on file with the SEA (i.e., CDE) that applies to each federal award. </a:t>
            </a:r>
            <a:endParaRPr sz="1800"/>
          </a:p>
          <a:p>
            <a:pPr marL="457200" lvl="0" indent="-368300" algn="l" rtl="0">
              <a:spcBef>
                <a:spcPts val="0"/>
              </a:spcBef>
              <a:spcAft>
                <a:spcPts val="0"/>
              </a:spcAft>
              <a:buSzPts val="2200"/>
              <a:buChar char="•"/>
            </a:pPr>
            <a:r>
              <a:rPr lang="en" sz="1800"/>
              <a:t>Based on advice from BruMan, equitable access to each federal award must be considered separately.</a:t>
            </a:r>
            <a:endParaRPr sz="1800"/>
          </a:p>
          <a:p>
            <a:pPr marL="457200" lvl="0" indent="-368300" algn="l" rtl="0">
              <a:spcBef>
                <a:spcPts val="0"/>
              </a:spcBef>
              <a:spcAft>
                <a:spcPts val="0"/>
              </a:spcAft>
              <a:buSzPts val="2200"/>
              <a:buChar char="•"/>
            </a:pPr>
            <a:r>
              <a:rPr lang="en" sz="1800"/>
              <a:t>Through monitoring, CDE will be evaluating whether districts have a process to ensure equitable access to ESSER funded activities.</a:t>
            </a:r>
            <a:endParaRPr sz="1800"/>
          </a:p>
          <a:p>
            <a:pPr marL="457200" lvl="0" indent="0" algn="l" rtl="0">
              <a:spcBef>
                <a:spcPts val="600"/>
              </a:spcBef>
              <a:spcAft>
                <a:spcPts val="0"/>
              </a:spcAft>
              <a:buNone/>
            </a:pPr>
            <a:endParaRPr sz="1800"/>
          </a:p>
          <a:p>
            <a:pPr marL="457200" lvl="0" indent="-368300" algn="l" rtl="0">
              <a:spcBef>
                <a:spcPts val="600"/>
              </a:spcBef>
              <a:spcAft>
                <a:spcPts val="0"/>
              </a:spcAft>
              <a:buSzPts val="2200"/>
              <a:buChar char="•"/>
            </a:pPr>
            <a:r>
              <a:rPr lang="en" sz="1800"/>
              <a:t>Objective of this training: LEAs will understand the GEPA requirements and be prepared to demonstrate compliance with requirements during their next monitoring process.</a:t>
            </a:r>
            <a:endParaRPr sz="1800"/>
          </a:p>
          <a:p>
            <a:pPr marL="0" lvl="0" indent="0" algn="l" rtl="0">
              <a:spcBef>
                <a:spcPts val="60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g13201906a1f_2_10"/>
          <p:cNvSpPr txBox="1">
            <a:spLocks noGrp="1"/>
          </p:cNvSpPr>
          <p:nvPr>
            <p:ph type="title"/>
          </p:nvPr>
        </p:nvSpPr>
        <p:spPr>
          <a:xfrm>
            <a:off x="245200" y="190875"/>
            <a:ext cx="65370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100"/>
              <a:t>GEPA Requirement</a:t>
            </a:r>
            <a:endParaRPr sz="3100">
              <a:solidFill>
                <a:srgbClr val="FFFFFF"/>
              </a:solidFill>
            </a:endParaRPr>
          </a:p>
        </p:txBody>
      </p:sp>
      <p:sp>
        <p:nvSpPr>
          <p:cNvPr id="351" name="Google Shape;351;g13201906a1f_2_10"/>
          <p:cNvSpPr txBox="1"/>
          <p:nvPr/>
        </p:nvSpPr>
        <p:spPr>
          <a:xfrm>
            <a:off x="430400" y="1135950"/>
            <a:ext cx="8226900" cy="385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600">
                <a:solidFill>
                  <a:schemeClr val="dk2"/>
                </a:solidFill>
              </a:rPr>
              <a:t>“Based on local circumstances, you should determine whether these or other barriers may prevent your students, teachers, etc. from such access or participation in, the Federally-funded project or activity. The description in your application of steps to be taken to overcome these barriers need not be lengthy; you may provide a clear and succinct description of how you plan to address those barriers that are applicable to your circumstances. …</a:t>
            </a:r>
            <a:endParaRPr sz="1600">
              <a:solidFill>
                <a:schemeClr val="dk2"/>
              </a:solidFill>
            </a:endParaRPr>
          </a:p>
          <a:p>
            <a:pPr marL="0" lvl="0" indent="0" algn="l" rtl="0">
              <a:lnSpc>
                <a:spcPct val="115000"/>
              </a:lnSpc>
              <a:spcBef>
                <a:spcPts val="1200"/>
              </a:spcBef>
              <a:spcAft>
                <a:spcPts val="0"/>
              </a:spcAft>
              <a:buClr>
                <a:schemeClr val="dk1"/>
              </a:buClr>
              <a:buSzPts val="1100"/>
              <a:buFont typeface="Arial"/>
              <a:buNone/>
            </a:pPr>
            <a:r>
              <a:rPr lang="en" sz="1600">
                <a:solidFill>
                  <a:schemeClr val="dk2"/>
                </a:solidFill>
              </a:rPr>
              <a:t>In designing your projects, applicants for Federal funds address equity concerns that may affect the ability of certain potential beneficiaries to fully participate in the project and to achieve to high standards. Consistent with program requirements and its approved application, an applicant may use the Federal funds awarded to it to eliminate barriers it identifies.”</a:t>
            </a:r>
            <a:endParaRPr sz="1600">
              <a:solidFill>
                <a:schemeClr val="dk2"/>
              </a:solidFill>
            </a:endParaRPr>
          </a:p>
          <a:p>
            <a:pPr marL="0" lvl="0" indent="0" algn="l" rtl="0">
              <a:lnSpc>
                <a:spcPct val="115000"/>
              </a:lnSpc>
              <a:spcBef>
                <a:spcPts val="1200"/>
              </a:spcBef>
              <a:spcAft>
                <a:spcPts val="1200"/>
              </a:spcAft>
              <a:buClr>
                <a:schemeClr val="dk1"/>
              </a:buClr>
              <a:buSzPts val="1100"/>
              <a:buFont typeface="Arial"/>
              <a:buNone/>
            </a:pPr>
            <a:r>
              <a:rPr lang="en" sz="1600">
                <a:solidFill>
                  <a:schemeClr val="dk2"/>
                </a:solidFill>
              </a:rPr>
              <a:t>	</a:t>
            </a:r>
            <a:r>
              <a:rPr lang="en" sz="1600" u="sng">
                <a:solidFill>
                  <a:schemeClr val="accent5"/>
                </a:solidFill>
                <a:hlinkClick r:id="rId3">
                  <a:extLst>
                    <a:ext uri="{A12FA001-AC4F-418D-AE19-62706E023703}">
                      <ahyp:hlinkClr xmlns:ahyp="http://schemas.microsoft.com/office/drawing/2018/hyperlinkcolor" val="tx"/>
                    </a:ext>
                  </a:extLst>
                </a:hlinkClick>
              </a:rPr>
              <a:t>https://www2.ed.gov/fund/grant/apply/appforms/gepa427.pdf</a:t>
            </a:r>
            <a:r>
              <a:rPr lang="en" sz="1600">
                <a:solidFill>
                  <a:schemeClr val="dk2"/>
                </a:solidFill>
              </a:rPr>
              <a:t> </a:t>
            </a:r>
            <a:endParaRPr sz="1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graphicFrame>
        <p:nvGraphicFramePr>
          <p:cNvPr id="356" name="Google Shape;356;g13201906a1f_2_15"/>
          <p:cNvGraphicFramePr/>
          <p:nvPr>
            <p:extLst>
              <p:ext uri="{D42A27DB-BD31-4B8C-83A1-F6EECF244321}">
                <p14:modId xmlns:p14="http://schemas.microsoft.com/office/powerpoint/2010/main" val="509246209"/>
              </p:ext>
            </p:extLst>
          </p:nvPr>
        </p:nvGraphicFramePr>
        <p:xfrm>
          <a:off x="952500" y="458750"/>
          <a:ext cx="7239000" cy="4225992"/>
        </p:xfrm>
        <a:graphic>
          <a:graphicData uri="http://schemas.openxmlformats.org/drawingml/2006/table">
            <a:tbl>
              <a:tblPr firstRow="1">
                <a:noFill/>
                <a:tableStyleId>{5FF15F53-4477-44EE-B1C6-1F0DB7C3C406}</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Clr>
                          <a:schemeClr val="dk1"/>
                        </a:buClr>
                        <a:buSzPts val="1100"/>
                        <a:buFont typeface="Arial"/>
                        <a:buNone/>
                      </a:pPr>
                      <a:r>
                        <a:rPr lang="en" sz="1800">
                          <a:solidFill>
                            <a:schemeClr val="dk1"/>
                          </a:solidFill>
                        </a:rPr>
                        <a:t>GEPA Statement IS:</a:t>
                      </a:r>
                      <a:endParaRPr sz="18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800">
                          <a:solidFill>
                            <a:schemeClr val="dk1"/>
                          </a:solidFill>
                        </a:rPr>
                        <a:t>GEPA Statement is NOT:</a:t>
                      </a:r>
                      <a:endParaRPr sz="1800"/>
                    </a:p>
                  </a:txBody>
                  <a:tcPr marL="91425" marR="91425" marT="91425" marB="91425"/>
                </a:tc>
                <a:extLst>
                  <a:ext uri="{0D108BD9-81ED-4DB2-BD59-A6C34878D82A}">
                    <a16:rowId xmlns:a16="http://schemas.microsoft.com/office/drawing/2014/main" val="10000"/>
                  </a:ext>
                </a:extLst>
              </a:tr>
              <a:tr h="381000">
                <a:tc>
                  <a:txBody>
                    <a:bodyPr/>
                    <a:lstStyle/>
                    <a:p>
                      <a:pPr marL="457200" lvl="0" indent="-317500" algn="l" rtl="0">
                        <a:lnSpc>
                          <a:spcPct val="115000"/>
                        </a:lnSpc>
                        <a:spcBef>
                          <a:spcPts val="0"/>
                        </a:spcBef>
                        <a:spcAft>
                          <a:spcPts val="0"/>
                        </a:spcAft>
                        <a:buClr>
                          <a:schemeClr val="dk2"/>
                        </a:buClr>
                        <a:buSzPts val="1400"/>
                        <a:buChar char="●"/>
                      </a:pPr>
                      <a:r>
                        <a:rPr lang="en">
                          <a:solidFill>
                            <a:schemeClr val="dk2"/>
                          </a:solidFill>
                        </a:rPr>
                        <a:t>Opportunity to </a:t>
                      </a:r>
                      <a:r>
                        <a:rPr lang="en">
                          <a:solidFill>
                            <a:schemeClr val="dk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identify </a:t>
                      </a:r>
                      <a:r>
                        <a:rPr lang="en">
                          <a:solidFill>
                            <a:schemeClr val="dk2"/>
                          </a:solidFill>
                        </a:rPr>
                        <a:t>proposed use of funds</a:t>
                      </a:r>
                      <a:endParaRPr>
                        <a:solidFill>
                          <a:schemeClr val="dk2"/>
                        </a:solidFill>
                      </a:endParaRPr>
                    </a:p>
                    <a:p>
                      <a:pPr marL="457200" lvl="0" indent="-317500" algn="l" rtl="0">
                        <a:lnSpc>
                          <a:spcPct val="115000"/>
                        </a:lnSpc>
                        <a:spcBef>
                          <a:spcPts val="0"/>
                        </a:spcBef>
                        <a:spcAft>
                          <a:spcPts val="0"/>
                        </a:spcAft>
                        <a:buClr>
                          <a:schemeClr val="dk2"/>
                        </a:buClr>
                        <a:buSzPts val="1400"/>
                        <a:buChar char="●"/>
                      </a:pPr>
                      <a:r>
                        <a:rPr lang="en">
                          <a:solidFill>
                            <a:schemeClr val="dk2"/>
                          </a:solidFill>
                        </a:rPr>
                        <a:t>Determine, based on local circumstances, how funds will address barriers to access and participation</a:t>
                      </a:r>
                      <a:endParaRPr>
                        <a:solidFill>
                          <a:schemeClr val="dk2"/>
                        </a:solidFill>
                      </a:endParaRPr>
                    </a:p>
                    <a:p>
                      <a:pPr marL="457200" lvl="0" indent="-317500" algn="l" rtl="0">
                        <a:lnSpc>
                          <a:spcPct val="115000"/>
                        </a:lnSpc>
                        <a:spcBef>
                          <a:spcPts val="0"/>
                        </a:spcBef>
                        <a:spcAft>
                          <a:spcPts val="0"/>
                        </a:spcAft>
                        <a:buClr>
                          <a:schemeClr val="dk2"/>
                        </a:buClr>
                        <a:buSzPts val="1400"/>
                        <a:buChar char="●"/>
                      </a:pPr>
                      <a:r>
                        <a:rPr lang="en">
                          <a:solidFill>
                            <a:schemeClr val="dk2"/>
                          </a:solidFill>
                        </a:rPr>
                        <a:t>Focus on historically underserved categories such as race, gender, national origin, socioeconomic status, or disability</a:t>
                      </a:r>
                      <a:endParaRPr>
                        <a:solidFill>
                          <a:schemeClr val="dk2"/>
                        </a:solidFill>
                      </a:endParaRPr>
                    </a:p>
                    <a:p>
                      <a:pPr marL="457200" lvl="0" indent="-317500" algn="l" rtl="0">
                        <a:lnSpc>
                          <a:spcPct val="115000"/>
                        </a:lnSpc>
                        <a:spcBef>
                          <a:spcPts val="0"/>
                        </a:spcBef>
                        <a:spcAft>
                          <a:spcPts val="0"/>
                        </a:spcAft>
                        <a:buClr>
                          <a:schemeClr val="dk2"/>
                        </a:buClr>
                        <a:buSzPts val="1400"/>
                        <a:buChar char="●"/>
                      </a:pPr>
                      <a:r>
                        <a:rPr lang="en">
                          <a:solidFill>
                            <a:schemeClr val="dk2"/>
                          </a:solidFill>
                        </a:rPr>
                        <a:t>Something that can be updated each time a federal program application needs to be completed</a:t>
                      </a:r>
                      <a:endParaRPr>
                        <a:solidFill>
                          <a:schemeClr val="dk2"/>
                        </a:solidFill>
                      </a:endParaRPr>
                    </a:p>
                    <a:p>
                      <a:pPr marL="0" lvl="0" indent="0" algn="l" rtl="0">
                        <a:spcBef>
                          <a:spcPts val="1200"/>
                        </a:spcBef>
                        <a:spcAft>
                          <a:spcPts val="0"/>
                        </a:spcAft>
                        <a:buNone/>
                      </a:pPr>
                      <a:endParaRPr sz="1600">
                        <a:solidFill>
                          <a:schemeClr val="dk2"/>
                        </a:solidFill>
                      </a:endParaRPr>
                    </a:p>
                  </a:txBody>
                  <a:tcPr marL="91425" marR="91425" marT="91425" marB="91425"/>
                </a:tc>
                <a:tc>
                  <a:txBody>
                    <a:bodyPr/>
                    <a:lstStyle/>
                    <a:p>
                      <a:pPr marL="457200" lvl="0" indent="-317500" algn="l" rtl="0">
                        <a:lnSpc>
                          <a:spcPct val="115000"/>
                        </a:lnSpc>
                        <a:spcBef>
                          <a:spcPts val="0"/>
                        </a:spcBef>
                        <a:spcAft>
                          <a:spcPts val="0"/>
                        </a:spcAft>
                        <a:buClr>
                          <a:schemeClr val="dk2"/>
                        </a:buClr>
                        <a:buSzPts val="1400"/>
                        <a:buChar char="●"/>
                      </a:pPr>
                      <a:r>
                        <a:rPr lang="en" dirty="0">
                          <a:solidFill>
                            <a:schemeClr val="dk2"/>
                          </a:solidFill>
                        </a:rPr>
                        <a:t>A request for approval of funding of specific activities</a:t>
                      </a:r>
                      <a:endParaRPr dirty="0">
                        <a:solidFill>
                          <a:schemeClr val="dk2"/>
                        </a:solidFill>
                      </a:endParaRPr>
                    </a:p>
                    <a:p>
                      <a:pPr marL="457200" lvl="0" indent="-317500" algn="l" rtl="0">
                        <a:lnSpc>
                          <a:spcPct val="115000"/>
                        </a:lnSpc>
                        <a:spcBef>
                          <a:spcPts val="0"/>
                        </a:spcBef>
                        <a:spcAft>
                          <a:spcPts val="0"/>
                        </a:spcAft>
                        <a:buClr>
                          <a:schemeClr val="dk2"/>
                        </a:buClr>
                        <a:buSzPts val="1400"/>
                        <a:buChar char="●"/>
                      </a:pPr>
                      <a:r>
                        <a:rPr lang="en" dirty="0">
                          <a:solidFill>
                            <a:schemeClr val="dk2"/>
                          </a:solidFill>
                        </a:rPr>
                        <a:t>Based solely on an LEA’s vision, mission, or equity statement</a:t>
                      </a:r>
                      <a:endParaRPr dirty="0">
                        <a:solidFill>
                          <a:schemeClr val="dk2"/>
                        </a:solidFill>
                      </a:endParaRPr>
                    </a:p>
                    <a:p>
                      <a:pPr marL="457200" lvl="0" indent="-342900" algn="l" rtl="0">
                        <a:lnSpc>
                          <a:spcPct val="115000"/>
                        </a:lnSpc>
                        <a:spcBef>
                          <a:spcPts val="0"/>
                        </a:spcBef>
                        <a:spcAft>
                          <a:spcPts val="0"/>
                        </a:spcAft>
                        <a:buClr>
                          <a:schemeClr val="dk2"/>
                        </a:buClr>
                        <a:buSzPts val="1800"/>
                        <a:buChar char="●"/>
                      </a:pPr>
                      <a:r>
                        <a:rPr lang="en" dirty="0">
                          <a:solidFill>
                            <a:schemeClr val="dk2"/>
                          </a:solidFill>
                        </a:rPr>
                        <a:t>Something you have to use your federal funds to address</a:t>
                      </a:r>
                      <a:endParaRPr dirty="0">
                        <a:solidFill>
                          <a:schemeClr val="dk2"/>
                        </a:solidFill>
                      </a:endParaRPr>
                    </a:p>
                  </a:txBody>
                  <a:tcPr marL="91425" marR="91425" marT="91425" marB="91425"/>
                </a:tc>
                <a:extLst>
                  <a:ext uri="{0D108BD9-81ED-4DB2-BD59-A6C34878D82A}">
                    <a16:rowId xmlns:a16="http://schemas.microsoft.com/office/drawing/2014/main" val="10001"/>
                  </a:ext>
                </a:extLst>
              </a:tr>
            </a:tbl>
          </a:graphicData>
        </a:graphic>
      </p:graphicFrame>
      <p:sp>
        <p:nvSpPr>
          <p:cNvPr id="2" name="Title 1">
            <a:extLst>
              <a:ext uri="{FF2B5EF4-FFF2-40B4-BE49-F238E27FC236}">
                <a16:creationId xmlns:a16="http://schemas.microsoft.com/office/drawing/2014/main" id="{7B9F3D1D-48B1-3CE9-68D9-701D803A54DA}"/>
              </a:ext>
            </a:extLst>
          </p:cNvPr>
          <p:cNvSpPr>
            <a:spLocks noGrp="1"/>
          </p:cNvSpPr>
          <p:nvPr>
            <p:ph type="title"/>
          </p:nvPr>
        </p:nvSpPr>
        <p:spPr>
          <a:xfrm>
            <a:off x="311700" y="-572700"/>
            <a:ext cx="8520600" cy="572700"/>
          </a:xfrm>
        </p:spPr>
        <p:txBody>
          <a:bodyPr spcFirstLastPara="1" wrap="square" lIns="68575" tIns="34275" rIns="68575" bIns="34275" anchor="b" anchorCtr="0">
            <a:noAutofit/>
          </a:bodyPr>
          <a:lstStyle/>
          <a:p>
            <a:r>
              <a:rPr lang="en-US"/>
              <a:t>GEPA Is/Is Not</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13201906a1f_2_19"/>
          <p:cNvSpPr txBox="1">
            <a:spLocks noGrp="1"/>
          </p:cNvSpPr>
          <p:nvPr>
            <p:ph type="title"/>
          </p:nvPr>
        </p:nvSpPr>
        <p:spPr>
          <a:xfrm>
            <a:off x="245200" y="190875"/>
            <a:ext cx="65370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100">
                <a:solidFill>
                  <a:srgbClr val="FFFFFF"/>
                </a:solidFill>
              </a:rPr>
              <a:t>ESSER Application Choices</a:t>
            </a:r>
            <a:endParaRPr sz="3100">
              <a:solidFill>
                <a:srgbClr val="FFFFFF"/>
              </a:solidFill>
            </a:endParaRPr>
          </a:p>
          <a:p>
            <a:pPr marL="0" lvl="0" indent="0" algn="l" rtl="0">
              <a:spcBef>
                <a:spcPts val="0"/>
              </a:spcBef>
              <a:spcAft>
                <a:spcPts val="0"/>
              </a:spcAft>
              <a:buNone/>
            </a:pPr>
            <a:endParaRPr sz="3100"/>
          </a:p>
        </p:txBody>
      </p:sp>
      <p:pic>
        <p:nvPicPr>
          <p:cNvPr id="362" name="Google Shape;362;g13201906a1f_2_19" descr="ESSER Application choices for the GEPA statement."/>
          <p:cNvPicPr preferRelativeResize="0"/>
          <p:nvPr/>
        </p:nvPicPr>
        <p:blipFill>
          <a:blip r:embed="rId3">
            <a:alphaModFix/>
          </a:blip>
          <a:stretch>
            <a:fillRect/>
          </a:stretch>
        </p:blipFill>
        <p:spPr>
          <a:xfrm>
            <a:off x="152400" y="1431000"/>
            <a:ext cx="8839198" cy="301227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g13201906a1f_2_24"/>
          <p:cNvSpPr txBox="1">
            <a:spLocks noGrp="1"/>
          </p:cNvSpPr>
          <p:nvPr>
            <p:ph type="title"/>
          </p:nvPr>
        </p:nvSpPr>
        <p:spPr>
          <a:xfrm>
            <a:off x="245200" y="233375"/>
            <a:ext cx="65370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100"/>
              <a:t>Ensure Compliance</a:t>
            </a:r>
            <a:endParaRPr sz="3100">
              <a:solidFill>
                <a:srgbClr val="FFFFFF"/>
              </a:solidFill>
            </a:endParaRPr>
          </a:p>
        </p:txBody>
      </p:sp>
      <p:sp>
        <p:nvSpPr>
          <p:cNvPr id="368" name="Google Shape;368;g13201906a1f_2_24"/>
          <p:cNvSpPr txBox="1"/>
          <p:nvPr/>
        </p:nvSpPr>
        <p:spPr>
          <a:xfrm>
            <a:off x="430400" y="965900"/>
            <a:ext cx="8226900" cy="42144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chemeClr val="dk2"/>
              </a:buClr>
              <a:buSzPts val="1800"/>
              <a:buAutoNum type="arabicPeriod"/>
            </a:pPr>
            <a:r>
              <a:rPr lang="en" sz="1800">
                <a:solidFill>
                  <a:schemeClr val="dk2"/>
                </a:solidFill>
              </a:rPr>
              <a:t>Look at your ESSER budget items. Are there any barriers to accessing the activities funded through ESSER?</a:t>
            </a:r>
            <a:endParaRPr sz="1800">
              <a:solidFill>
                <a:schemeClr val="dk2"/>
              </a:solidFill>
            </a:endParaRPr>
          </a:p>
          <a:p>
            <a:pPr marL="457200" lvl="0" indent="-342900" algn="l" rtl="0">
              <a:lnSpc>
                <a:spcPct val="115000"/>
              </a:lnSpc>
              <a:spcBef>
                <a:spcPts val="0"/>
              </a:spcBef>
              <a:spcAft>
                <a:spcPts val="0"/>
              </a:spcAft>
              <a:buClr>
                <a:schemeClr val="dk2"/>
              </a:buClr>
              <a:buSzPts val="1800"/>
              <a:buAutoNum type="arabicPeriod"/>
            </a:pPr>
            <a:r>
              <a:rPr lang="en" sz="1800">
                <a:solidFill>
                  <a:schemeClr val="dk2"/>
                </a:solidFill>
              </a:rPr>
              <a:t>Check to see what you selected for each ESSER application</a:t>
            </a:r>
            <a:endParaRPr sz="1800">
              <a:solidFill>
                <a:schemeClr val="dk2"/>
              </a:solidFill>
            </a:endParaRPr>
          </a:p>
          <a:p>
            <a:pPr marL="914400" lvl="1" indent="-330200" algn="l" rtl="0">
              <a:lnSpc>
                <a:spcPct val="115000"/>
              </a:lnSpc>
              <a:spcBef>
                <a:spcPts val="0"/>
              </a:spcBef>
              <a:spcAft>
                <a:spcPts val="0"/>
              </a:spcAft>
              <a:buClr>
                <a:schemeClr val="dk2"/>
              </a:buClr>
              <a:buSzPts val="1600"/>
              <a:buAutoNum type="alphaLcPeriod"/>
            </a:pPr>
            <a:r>
              <a:rPr lang="en" sz="1600">
                <a:solidFill>
                  <a:schemeClr val="dk2"/>
                </a:solidFill>
              </a:rPr>
              <a:t>If using Cons App GEPA statement, check what you wrote in your Consolidated Application </a:t>
            </a:r>
            <a:endParaRPr sz="1600">
              <a:solidFill>
                <a:schemeClr val="dk2"/>
              </a:solidFill>
            </a:endParaRPr>
          </a:p>
          <a:p>
            <a:pPr marL="457200" lvl="0" indent="-342900" algn="l" rtl="0">
              <a:lnSpc>
                <a:spcPct val="115000"/>
              </a:lnSpc>
              <a:spcBef>
                <a:spcPts val="0"/>
              </a:spcBef>
              <a:spcAft>
                <a:spcPts val="0"/>
              </a:spcAft>
              <a:buClr>
                <a:schemeClr val="dk2"/>
              </a:buClr>
              <a:buSzPts val="1800"/>
              <a:buAutoNum type="arabicPeriod"/>
            </a:pPr>
            <a:r>
              <a:rPr lang="en" sz="1800">
                <a:solidFill>
                  <a:schemeClr val="dk2"/>
                </a:solidFill>
              </a:rPr>
              <a:t>Ask yourself: Is that GEPA statement relevant to what we are doing with ESSER funds? Are there barriers to the activities we are funding through ESSER? What steps have we or should we be taking to ensure equitable access?</a:t>
            </a:r>
            <a:endParaRPr sz="1800">
              <a:solidFill>
                <a:schemeClr val="dk2"/>
              </a:solidFill>
            </a:endParaRPr>
          </a:p>
          <a:p>
            <a:pPr marL="457200" lvl="0" indent="-342900" algn="l" rtl="0">
              <a:lnSpc>
                <a:spcPct val="115000"/>
              </a:lnSpc>
              <a:spcBef>
                <a:spcPts val="0"/>
              </a:spcBef>
              <a:spcAft>
                <a:spcPts val="0"/>
              </a:spcAft>
              <a:buClr>
                <a:schemeClr val="dk2"/>
              </a:buClr>
              <a:buSzPts val="1800"/>
              <a:buAutoNum type="arabicPeriod"/>
            </a:pPr>
            <a:r>
              <a:rPr lang="en" sz="1800">
                <a:solidFill>
                  <a:schemeClr val="dk2"/>
                </a:solidFill>
              </a:rPr>
              <a:t>Determine a method to document how you have considered barriers and the steps you have taken to overcome those barriers.</a:t>
            </a:r>
            <a:endParaRPr sz="1800">
              <a:solidFill>
                <a:schemeClr val="dk2"/>
              </a:solidFill>
            </a:endParaRPr>
          </a:p>
          <a:p>
            <a:pPr marL="457200" lvl="0" indent="-342900" algn="l" rtl="0">
              <a:lnSpc>
                <a:spcPct val="115000"/>
              </a:lnSpc>
              <a:spcBef>
                <a:spcPts val="0"/>
              </a:spcBef>
              <a:spcAft>
                <a:spcPts val="0"/>
              </a:spcAft>
              <a:buClr>
                <a:schemeClr val="dk2"/>
              </a:buClr>
              <a:buSzPts val="1800"/>
              <a:buAutoNum type="arabicPeriod"/>
            </a:pPr>
            <a:r>
              <a:rPr lang="en" sz="1800">
                <a:solidFill>
                  <a:schemeClr val="dk2"/>
                </a:solidFill>
              </a:rPr>
              <a:t>Be prepared to provide evidence that you have taken steps to overcome barriers for the activities funded with ESSER funds. </a:t>
            </a:r>
            <a:endParaRPr sz="1800">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g12e8ad1fb2c_0_4"/>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000"/>
              <a:buFont typeface="Arial"/>
              <a:buNone/>
            </a:pPr>
            <a:r>
              <a:rPr lang="en"/>
              <a:t>Upcoming Meetings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9"/>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a:t>Any Requests for Upcoming Topics or Questions! </a:t>
            </a:r>
            <a:endParaRPr/>
          </a:p>
        </p:txBody>
      </p:sp>
      <p:sp>
        <p:nvSpPr>
          <p:cNvPr id="379" name="Google Shape;379;p9"/>
          <p:cNvSpPr txBox="1">
            <a:spLocks noGrp="1"/>
          </p:cNvSpPr>
          <p:nvPr>
            <p:ph type="body" idx="1"/>
          </p:nvPr>
        </p:nvSpPr>
        <p:spPr>
          <a:xfrm>
            <a:off x="628650" y="1097288"/>
            <a:ext cx="4811850" cy="3480525"/>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600"/>
              </a:spcBef>
              <a:spcAft>
                <a:spcPts val="0"/>
              </a:spcAft>
              <a:buClr>
                <a:schemeClr val="dk1"/>
              </a:buClr>
              <a:buSzPts val="1800"/>
              <a:buNone/>
            </a:pPr>
            <a:r>
              <a:rPr lang="en" sz="1800"/>
              <a:t>Upcoming Office Hours</a:t>
            </a:r>
            <a:endParaRPr/>
          </a:p>
          <a:p>
            <a:pPr marL="457200" lvl="0" indent="-336550" algn="l" rtl="0">
              <a:lnSpc>
                <a:spcPct val="90000"/>
              </a:lnSpc>
              <a:spcBef>
                <a:spcPts val="300"/>
              </a:spcBef>
              <a:spcAft>
                <a:spcPts val="0"/>
              </a:spcAft>
              <a:buSzPts val="1700"/>
              <a:buChar char="•"/>
            </a:pPr>
            <a:r>
              <a:rPr lang="en" sz="1800"/>
              <a:t>June 23</a:t>
            </a:r>
            <a:endParaRPr sz="1600"/>
          </a:p>
          <a:p>
            <a:pPr marL="762000" lvl="1" indent="-266700" algn="l" rtl="0">
              <a:lnSpc>
                <a:spcPct val="90000"/>
              </a:lnSpc>
              <a:spcBef>
                <a:spcPts val="300"/>
              </a:spcBef>
              <a:spcAft>
                <a:spcPts val="0"/>
              </a:spcAft>
              <a:buSzPts val="1600"/>
              <a:buChar char="•"/>
            </a:pPr>
            <a:r>
              <a:rPr lang="en" sz="1600"/>
              <a:t>Late liquidation waiver opportunity from the U.S. Department of Education</a:t>
            </a:r>
            <a:endParaRPr/>
          </a:p>
        </p:txBody>
      </p:sp>
      <p:sp>
        <p:nvSpPr>
          <p:cNvPr id="380" name="Google Shape;380;p9"/>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18</a:t>
            </a:fld>
            <a:endParaRPr/>
          </a:p>
        </p:txBody>
      </p:sp>
      <p:pic>
        <p:nvPicPr>
          <p:cNvPr id="381" name="Google Shape;381;p9" descr="Text, whiteboard&#10;&#10;Description automatically generated"/>
          <p:cNvPicPr preferRelativeResize="0"/>
          <p:nvPr/>
        </p:nvPicPr>
        <p:blipFill rotWithShape="1">
          <a:blip r:embed="rId3">
            <a:alphaModFix/>
          </a:blip>
          <a:srcRect/>
          <a:stretch/>
        </p:blipFill>
        <p:spPr>
          <a:xfrm>
            <a:off x="5894316" y="1963861"/>
            <a:ext cx="2621027" cy="17473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0"/>
          <p:cNvSpPr txBox="1">
            <a:spLocks noGrp="1"/>
          </p:cNvSpPr>
          <p:nvPr>
            <p:ph type="title"/>
          </p:nvPr>
        </p:nvSpPr>
        <p:spPr>
          <a:xfrm>
            <a:off x="245195" y="190885"/>
            <a:ext cx="6081975" cy="56722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sz="1800">
                <a:solidFill>
                  <a:schemeClr val="dk1"/>
                </a:solidFill>
              </a:rPr>
              <a:t>CDE Contacts!</a:t>
            </a:r>
            <a:endParaRPr sz="1100">
              <a:solidFill>
                <a:schemeClr val="dk1"/>
              </a:solidFill>
            </a:endParaRPr>
          </a:p>
          <a:p>
            <a:pPr marL="0" lvl="0" indent="0" algn="l" rtl="0">
              <a:lnSpc>
                <a:spcPct val="90000"/>
              </a:lnSpc>
              <a:spcBef>
                <a:spcPts val="0"/>
              </a:spcBef>
              <a:spcAft>
                <a:spcPts val="0"/>
              </a:spcAft>
              <a:buSzPts val="1800"/>
              <a:buNone/>
            </a:pPr>
            <a:r>
              <a:rPr lang="en" sz="1500">
                <a:solidFill>
                  <a:schemeClr val="dk1"/>
                </a:solidFill>
              </a:rPr>
              <a:t>Emails: </a:t>
            </a:r>
            <a:r>
              <a:rPr lang="en" sz="1500">
                <a:solidFill>
                  <a:schemeClr val="hlink"/>
                </a:solidFill>
                <a:uFill>
                  <a:noFill/>
                </a:uFill>
                <a:hlinkClick r:id="rId3"/>
              </a:rPr>
              <a:t>Lastname_Firstinitial@cde.state.co.us</a:t>
            </a:r>
            <a:r>
              <a:rPr lang="en" sz="1500">
                <a:solidFill>
                  <a:schemeClr val="dk1"/>
                </a:solidFill>
              </a:rPr>
              <a:t> </a:t>
            </a:r>
            <a:endParaRPr sz="1500">
              <a:solidFill>
                <a:schemeClr val="dk1"/>
              </a:solidFill>
            </a:endParaRPr>
          </a:p>
          <a:p>
            <a:pPr marL="685800" lvl="0" indent="0" algn="l" rtl="0">
              <a:lnSpc>
                <a:spcPct val="90000"/>
              </a:lnSpc>
              <a:spcBef>
                <a:spcPts val="0"/>
              </a:spcBef>
              <a:spcAft>
                <a:spcPts val="0"/>
              </a:spcAft>
              <a:buClr>
                <a:schemeClr val="lt1"/>
              </a:buClr>
              <a:buSzPts val="1800"/>
              <a:buFont typeface="Arial"/>
              <a:buNone/>
            </a:pPr>
            <a:r>
              <a:rPr lang="en" sz="1000">
                <a:solidFill>
                  <a:schemeClr val="dk1"/>
                </a:solidFill>
              </a:rPr>
              <a:t>(e.g., Smith_a@cde.state.co.us)</a:t>
            </a:r>
            <a:endParaRPr sz="800"/>
          </a:p>
        </p:txBody>
      </p:sp>
      <p:sp>
        <p:nvSpPr>
          <p:cNvPr id="388" name="Google Shape;388;p10"/>
          <p:cNvSpPr txBox="1">
            <a:spLocks noGrp="1"/>
          </p:cNvSpPr>
          <p:nvPr>
            <p:ph type="sldNum" idx="12"/>
          </p:nvPr>
        </p:nvSpPr>
        <p:spPr>
          <a:xfrm>
            <a:off x="223071" y="4820266"/>
            <a:ext cx="2057400" cy="273825"/>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
              <a:t>19</a:t>
            </a:fld>
            <a:endParaRPr/>
          </a:p>
        </p:txBody>
      </p:sp>
      <p:graphicFrame>
        <p:nvGraphicFramePr>
          <p:cNvPr id="389" name="Google Shape;389;p10"/>
          <p:cNvGraphicFramePr/>
          <p:nvPr/>
        </p:nvGraphicFramePr>
        <p:xfrm>
          <a:off x="157781" y="994130"/>
          <a:ext cx="8894550" cy="3846048"/>
        </p:xfrm>
        <a:graphic>
          <a:graphicData uri="http://schemas.openxmlformats.org/drawingml/2006/table">
            <a:tbl>
              <a:tblPr firstRow="1">
                <a:noFill/>
                <a:tableStyleId>{BA965B3B-1B89-41E1-92D4-AB1C2414B550}</a:tableStyleId>
              </a:tblPr>
              <a:tblGrid>
                <a:gridCol w="4447275">
                  <a:extLst>
                    <a:ext uri="{9D8B030D-6E8A-4147-A177-3AD203B41FA5}">
                      <a16:colId xmlns:a16="http://schemas.microsoft.com/office/drawing/2014/main" val="20000"/>
                    </a:ext>
                  </a:extLst>
                </a:gridCol>
                <a:gridCol w="4447275">
                  <a:extLst>
                    <a:ext uri="{9D8B030D-6E8A-4147-A177-3AD203B41FA5}">
                      <a16:colId xmlns:a16="http://schemas.microsoft.com/office/drawing/2014/main" val="20001"/>
                    </a:ext>
                  </a:extLst>
                </a:gridCol>
              </a:tblGrid>
              <a:tr h="453600">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Federal Programs &amp; Supports </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(ESEA/ESSER Program Supports)</a:t>
                      </a:r>
                      <a:endParaRPr sz="1100" b="1" u="none" strike="noStrike" cap="none">
                        <a:latin typeface="Calibri"/>
                        <a:ea typeface="Calibri"/>
                        <a:cs typeface="Calibri"/>
                        <a:sym typeface="Calibri"/>
                      </a:endParaRPr>
                    </a:p>
                  </a:txBody>
                  <a:tcPr marL="68575" marR="68575" marT="68575" marB="68575">
                    <a:solidFill>
                      <a:srgbClr val="B6D7A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School Finance &amp; Operations</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(Fiscal and Systems Supports) </a:t>
                      </a:r>
                      <a:endParaRPr sz="1100" b="1" u="none" strike="noStrike" cap="none">
                        <a:latin typeface="Calibri"/>
                        <a:ea typeface="Calibri"/>
                        <a:cs typeface="Calibri"/>
                        <a:sym typeface="Calibri"/>
                      </a:endParaRPr>
                    </a:p>
                  </a:txBody>
                  <a:tcPr marL="68575" marR="68575" marT="68575" marB="68575">
                    <a:solidFill>
                      <a:srgbClr val="B6D7A8"/>
                    </a:solidFill>
                  </a:tcPr>
                </a:tc>
                <a:extLst>
                  <a:ext uri="{0D108BD9-81ED-4DB2-BD59-A6C34878D82A}">
                    <a16:rowId xmlns:a16="http://schemas.microsoft.com/office/drawing/2014/main" val="10000"/>
                  </a:ext>
                </a:extLst>
              </a:tr>
              <a:tr h="3146625">
                <a:tc>
                  <a:txBody>
                    <a:bodyPr/>
                    <a:lstStyle/>
                    <a:p>
                      <a:pPr marL="0" marR="0" lvl="0" indent="0" algn="l" rtl="0">
                        <a:lnSpc>
                          <a:spcPct val="90000"/>
                        </a:lnSpc>
                        <a:spcBef>
                          <a:spcPts val="0"/>
                        </a:spcBef>
                        <a:spcAft>
                          <a:spcPts val="0"/>
                        </a:spcAft>
                        <a:buClr>
                          <a:srgbClr val="000000"/>
                        </a:buClr>
                        <a:buSzPts val="1100"/>
                        <a:buFont typeface="Arial"/>
                        <a:buNone/>
                      </a:pPr>
                      <a:r>
                        <a:rPr lang="en" sz="1100" u="sng" strike="noStrike" cap="none">
                          <a:solidFill>
                            <a:schemeClr val="hlink"/>
                          </a:solidFill>
                          <a:latin typeface="Calibri"/>
                          <a:ea typeface="Calibri"/>
                          <a:cs typeface="Calibri"/>
                          <a:sym typeface="Calibri"/>
                          <a:hlinkClick r:id="rId4"/>
                        </a:rPr>
                        <a:t>Nazie Mohajeri-Nelson</a:t>
                      </a:r>
                      <a:r>
                        <a:rPr lang="en" sz="1100" u="none" strike="noStrike" cap="none">
                          <a:solidFill>
                            <a:schemeClr val="dk1"/>
                          </a:solidFill>
                          <a:latin typeface="Calibri"/>
                          <a:ea typeface="Calibri"/>
                          <a:cs typeface="Calibri"/>
                          <a:sym typeface="Calibri"/>
                        </a:rPr>
                        <a:t>, Federal Programs &amp; Supports Unit</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Arial"/>
                        <a:buChar char="●"/>
                      </a:pPr>
                      <a:r>
                        <a:rPr lang="en" sz="1100" b="1" u="sng" strike="noStrike" cap="none">
                          <a:solidFill>
                            <a:schemeClr val="dk1"/>
                          </a:solidFill>
                          <a:latin typeface="Calibri"/>
                          <a:ea typeface="Calibri"/>
                          <a:cs typeface="Calibri"/>
                          <a:sym typeface="Calibri"/>
                        </a:rPr>
                        <a:t>ESEA Programs Specialists</a:t>
                      </a:r>
                      <a:r>
                        <a:rPr lang="en" sz="1100" u="none" strike="noStrike" cap="none">
                          <a:solidFill>
                            <a:schemeClr val="dk1"/>
                          </a:solidFill>
                          <a:latin typeface="Calibri"/>
                          <a:ea typeface="Calibri"/>
                          <a:cs typeface="Calibri"/>
                          <a:sym typeface="Calibri"/>
                        </a:rPr>
                        <a:t> and </a:t>
                      </a:r>
                      <a:r>
                        <a:rPr lang="en" sz="1100" u="sng" strike="noStrike" cap="none">
                          <a:solidFill>
                            <a:schemeClr val="hlink"/>
                          </a:solidFill>
                          <a:latin typeface="Calibri"/>
                          <a:ea typeface="Calibri"/>
                          <a:cs typeface="Calibri"/>
                          <a:sym typeface="Calibri"/>
                          <a:hlinkClick r:id="rId5"/>
                        </a:rPr>
                        <a:t>ESEA Regional Contacts</a:t>
                      </a:r>
                      <a:r>
                        <a:rPr lang="en" sz="1100" u="none" strike="noStrike" cap="none">
                          <a:solidFill>
                            <a:schemeClr val="dk1"/>
                          </a:solidFill>
                          <a:latin typeface="Calibri"/>
                          <a:ea typeface="Calibri"/>
                          <a:cs typeface="Calibri"/>
                          <a:sym typeface="Calibri"/>
                        </a:rPr>
                        <a:t> (assigned by district)</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Title I: </a:t>
                      </a:r>
                      <a:r>
                        <a:rPr lang="en" sz="1100" u="sng" strike="noStrike" cap="none">
                          <a:solidFill>
                            <a:schemeClr val="hlink"/>
                          </a:solidFill>
                          <a:latin typeface="Calibri"/>
                          <a:ea typeface="Calibri"/>
                          <a:cs typeface="Calibri"/>
                          <a:sym typeface="Calibri"/>
                          <a:hlinkClick r:id="rId6"/>
                        </a:rPr>
                        <a:t>Laura Meushaw</a:t>
                      </a:r>
                      <a:r>
                        <a:rPr lang="en" sz="1100" u="none" strike="noStrike" cap="none">
                          <a:solidFill>
                            <a:schemeClr val="dk1"/>
                          </a:solidFill>
                          <a:latin typeface="Calibri"/>
                          <a:ea typeface="Calibri"/>
                          <a:cs typeface="Calibri"/>
                          <a:sym typeface="Calibri"/>
                        </a:rPr>
                        <a:t>, </a:t>
                      </a:r>
                      <a:r>
                        <a:rPr lang="en" sz="1100" u="sng" strike="noStrike" cap="none">
                          <a:solidFill>
                            <a:schemeClr val="hlink"/>
                          </a:solidFill>
                          <a:latin typeface="Calibri"/>
                          <a:ea typeface="Calibri"/>
                          <a:cs typeface="Calibri"/>
                          <a:sym typeface="Calibri"/>
                          <a:hlinkClick r:id="rId7"/>
                        </a:rPr>
                        <a:t>Kathryn Wisner</a:t>
                      </a:r>
                      <a:r>
                        <a:rPr lang="en" sz="1100" u="none" strike="noStrike" cap="none">
                          <a:solidFill>
                            <a:schemeClr val="dk1"/>
                          </a:solidFill>
                          <a:latin typeface="Calibri"/>
                          <a:ea typeface="Calibri"/>
                          <a:cs typeface="Calibri"/>
                          <a:sym typeface="Calibri"/>
                        </a:rPr>
                        <a:t>, </a:t>
                      </a:r>
                      <a:r>
                        <a:rPr lang="en" sz="1100" u="sng" strike="noStrike" cap="none">
                          <a:solidFill>
                            <a:schemeClr val="hlink"/>
                          </a:solidFill>
                          <a:latin typeface="Calibri"/>
                          <a:ea typeface="Calibri"/>
                          <a:cs typeface="Calibri"/>
                          <a:sym typeface="Calibri"/>
                          <a:hlinkClick r:id="rId8"/>
                        </a:rPr>
                        <a:t>Niko Kaloudis</a:t>
                      </a:r>
                      <a:r>
                        <a:rPr lang="en" sz="1100" u="none" strike="noStrike" cap="none">
                          <a:solidFill>
                            <a:schemeClr val="dk1"/>
                          </a:solidFill>
                          <a:latin typeface="Calibri"/>
                          <a:ea typeface="Calibri"/>
                          <a:cs typeface="Calibri"/>
                          <a:sym typeface="Calibri"/>
                        </a:rPr>
                        <a:t>, </a:t>
                      </a:r>
                      <a:r>
                        <a:rPr lang="en" sz="1100" u="sng" strike="noStrike" cap="none">
                          <a:solidFill>
                            <a:schemeClr val="hlink"/>
                          </a:solidFill>
                          <a:latin typeface="Calibri"/>
                          <a:ea typeface="Calibri"/>
                          <a:cs typeface="Calibri"/>
                          <a:sym typeface="Calibri"/>
                          <a:hlinkClick r:id="rId9"/>
                        </a:rPr>
                        <a:t>Evita Byrd</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Title II: </a:t>
                      </a:r>
                      <a:r>
                        <a:rPr lang="en" sz="1100" u="sng" strike="noStrike" cap="none">
                          <a:solidFill>
                            <a:schemeClr val="hlink"/>
                          </a:solidFill>
                          <a:latin typeface="Calibri"/>
                          <a:ea typeface="Calibri"/>
                          <a:cs typeface="Calibri"/>
                          <a:sym typeface="Calibri"/>
                          <a:hlinkClick r:id="rId8"/>
                        </a:rPr>
                        <a:t>Niko Kaloudis</a:t>
                      </a:r>
                      <a:r>
                        <a:rPr lang="en" sz="1100" u="none" strike="noStrike" cap="none">
                          <a:solidFill>
                            <a:schemeClr val="dk1"/>
                          </a:solidFill>
                          <a:latin typeface="Calibri"/>
                          <a:ea typeface="Calibri"/>
                          <a:cs typeface="Calibri"/>
                          <a:sym typeface="Calibri"/>
                        </a:rPr>
                        <a:t>, </a:t>
                      </a:r>
                      <a:r>
                        <a:rPr lang="en" sz="1100" u="sng" strike="noStrike" cap="none">
                          <a:solidFill>
                            <a:schemeClr val="hlink"/>
                          </a:solidFill>
                          <a:latin typeface="Calibri"/>
                          <a:ea typeface="Calibri"/>
                          <a:cs typeface="Calibri"/>
                          <a:sym typeface="Calibri"/>
                          <a:hlinkClick r:id="rId10"/>
                        </a:rPr>
                        <a:t>Karen Bixler</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Title III: </a:t>
                      </a:r>
                      <a:r>
                        <a:rPr lang="en" sz="1100" u="sng" strike="noStrike" cap="none">
                          <a:solidFill>
                            <a:schemeClr val="hlink"/>
                          </a:solidFill>
                          <a:latin typeface="Calibri"/>
                          <a:ea typeface="Calibri"/>
                          <a:cs typeface="Calibri"/>
                          <a:sym typeface="Calibri"/>
                          <a:hlinkClick r:id="rId7"/>
                        </a:rPr>
                        <a:t>Kathryn Wisner</a:t>
                      </a:r>
                      <a:r>
                        <a:rPr lang="en" sz="1100" u="none" strike="noStrike" cap="none">
                          <a:solidFill>
                            <a:schemeClr val="dk1"/>
                          </a:solidFill>
                          <a:latin typeface="Calibri"/>
                          <a:ea typeface="Calibri"/>
                          <a:cs typeface="Calibri"/>
                          <a:sym typeface="Calibri"/>
                        </a:rPr>
                        <a:t>, </a:t>
                      </a:r>
                      <a:r>
                        <a:rPr lang="en" sz="1100" u="sng" strike="noStrike" cap="none">
                          <a:solidFill>
                            <a:schemeClr val="hlink"/>
                          </a:solidFill>
                          <a:latin typeface="Calibri"/>
                          <a:ea typeface="Calibri"/>
                          <a:cs typeface="Calibri"/>
                          <a:sym typeface="Calibri"/>
                          <a:hlinkClick r:id="rId11"/>
                        </a:rPr>
                        <a:t>Rachel Temple</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Title IV: </a:t>
                      </a:r>
                      <a:r>
                        <a:rPr lang="en" sz="1100" u="sng" strike="noStrike" cap="none">
                          <a:solidFill>
                            <a:schemeClr val="hlink"/>
                          </a:solidFill>
                          <a:latin typeface="Calibri"/>
                          <a:ea typeface="Calibri"/>
                          <a:cs typeface="Calibri"/>
                          <a:sym typeface="Calibri"/>
                          <a:hlinkClick r:id="rId12"/>
                        </a:rPr>
                        <a:t>Tammy Giessinger</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Title V: TBD</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ESEA and ESSER: </a:t>
                      </a:r>
                      <a:r>
                        <a:rPr lang="en" sz="1100" u="sng" strike="noStrike" cap="none">
                          <a:solidFill>
                            <a:schemeClr val="hlink"/>
                          </a:solidFill>
                          <a:latin typeface="Calibri"/>
                          <a:ea typeface="Calibri"/>
                          <a:cs typeface="Calibri"/>
                          <a:sym typeface="Calibri"/>
                          <a:hlinkClick r:id="rId13"/>
                        </a:rPr>
                        <a:t>Shannon Wilson</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Calibri"/>
                        <a:buChar char="●"/>
                      </a:pPr>
                      <a:r>
                        <a:rPr lang="en" sz="1100" b="1" u="sng" strike="noStrike" cap="none">
                          <a:solidFill>
                            <a:schemeClr val="dk1"/>
                          </a:solidFill>
                          <a:latin typeface="Calibri"/>
                          <a:ea typeface="Calibri"/>
                          <a:cs typeface="Calibri"/>
                          <a:sym typeface="Calibri"/>
                        </a:rPr>
                        <a:t>ESSER Program Monitoring Specialists</a:t>
                      </a:r>
                      <a:endParaRPr sz="1100" b="1" u="sng" strike="noStrike" cap="none">
                        <a:solidFill>
                          <a:schemeClr val="dk1"/>
                        </a:solidFill>
                        <a:latin typeface="Calibri"/>
                        <a:ea typeface="Calibri"/>
                        <a:cs typeface="Calibri"/>
                        <a:sym typeface="Calibri"/>
                      </a:endParaRPr>
                    </a:p>
                    <a:p>
                      <a:pPr marL="2540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4"/>
                        </a:rPr>
                        <a:t>Kristin Crumley</a:t>
                      </a:r>
                      <a:r>
                        <a:rPr lang="en" sz="1100" u="sng" strike="noStrike" cap="none">
                          <a:solidFill>
                            <a:schemeClr val="hlink"/>
                          </a:solidFill>
                          <a:latin typeface="Calibri"/>
                          <a:ea typeface="Calibri"/>
                          <a:cs typeface="Calibri"/>
                          <a:sym typeface="Calibri"/>
                        </a:rPr>
                        <a:t>  </a:t>
                      </a:r>
                      <a:endParaRPr sz="1100" u="sng" strike="noStrike" cap="none">
                        <a:solidFill>
                          <a:schemeClr val="hlink"/>
                        </a:solidFill>
                        <a:latin typeface="Calibri"/>
                        <a:ea typeface="Calibri"/>
                        <a:cs typeface="Calibri"/>
                        <a:sym typeface="Calibri"/>
                      </a:endParaRPr>
                    </a:p>
                    <a:p>
                      <a:pPr marL="2540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5"/>
                        </a:rPr>
                        <a:t>Jonathan Schelke</a:t>
                      </a:r>
                      <a:endParaRPr sz="1100" u="none" strike="noStrike" cap="none"/>
                    </a:p>
                    <a:p>
                      <a:pPr marL="2540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6"/>
                        </a:rPr>
                        <a:t>Kim Boylan</a:t>
                      </a:r>
                      <a:r>
                        <a:rPr lang="en" sz="1100" u="none" strike="noStrike" cap="none">
                          <a:solidFill>
                            <a:schemeClr val="dk1"/>
                          </a:solidFill>
                          <a:latin typeface="Calibri"/>
                          <a:ea typeface="Calibri"/>
                          <a:cs typeface="Calibri"/>
                          <a:sym typeface="Calibri"/>
                        </a:rPr>
                        <a:t>  </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Calibri"/>
                        <a:buChar char="●"/>
                      </a:pPr>
                      <a:r>
                        <a:rPr lang="en" sz="1100" b="1" u="sng" strike="noStrike" cap="none">
                          <a:solidFill>
                            <a:schemeClr val="dk1"/>
                          </a:solidFill>
                          <a:latin typeface="Calibri"/>
                          <a:ea typeface="Calibri"/>
                          <a:cs typeface="Calibri"/>
                          <a:sym typeface="Calibri"/>
                        </a:rPr>
                        <a:t>ESEA and ESSER Data and Reporting Specialists</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7"/>
                        </a:rPr>
                        <a:t>Tina Negley</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8"/>
                        </a:rPr>
                        <a:t>Alan Shimmin</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9"/>
                        </a:rPr>
                        <a:t>Mary Shen</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20"/>
                        </a:rPr>
                        <a:t>Mackenzie Owens</a:t>
                      </a:r>
                      <a:endParaRPr sz="1100" u="none" strike="noStrike" cap="none">
                        <a:latin typeface="Calibri"/>
                        <a:ea typeface="Calibri"/>
                        <a:cs typeface="Calibri"/>
                        <a:sym typeface="Calibri"/>
                      </a:endParaRPr>
                    </a:p>
                  </a:txBody>
                  <a:tcPr marL="68575" marR="68575" marT="68575" marB="68575"/>
                </a:tc>
                <a:tc>
                  <a:txBody>
                    <a:bodyPr/>
                    <a:lstStyle/>
                    <a:p>
                      <a:pPr marL="0" marR="0" lvl="0" indent="0" algn="l" rtl="0">
                        <a:lnSpc>
                          <a:spcPct val="90000"/>
                        </a:lnSpc>
                        <a:spcBef>
                          <a:spcPts val="0"/>
                        </a:spcBef>
                        <a:spcAft>
                          <a:spcPts val="0"/>
                        </a:spcAft>
                        <a:buClr>
                          <a:srgbClr val="000000"/>
                        </a:buClr>
                        <a:buSzPts val="1100"/>
                        <a:buFont typeface="Arial"/>
                        <a:buNone/>
                      </a:pPr>
                      <a:r>
                        <a:rPr lang="en" sz="1100" u="sng" strike="noStrike" cap="none">
                          <a:solidFill>
                            <a:schemeClr val="hlink"/>
                          </a:solidFill>
                          <a:latin typeface="Calibri"/>
                          <a:ea typeface="Calibri"/>
                          <a:cs typeface="Calibri"/>
                          <a:sym typeface="Calibri"/>
                          <a:hlinkClick r:id="rId21"/>
                        </a:rPr>
                        <a:t>Kate Bartlett</a:t>
                      </a:r>
                      <a:r>
                        <a:rPr lang="en" sz="1100" u="none" strike="noStrike" cap="none">
                          <a:solidFill>
                            <a:schemeClr val="dk1"/>
                          </a:solidFill>
                          <a:latin typeface="Calibri"/>
                          <a:ea typeface="Calibri"/>
                          <a:cs typeface="Calibri"/>
                          <a:sym typeface="Calibri"/>
                        </a:rPr>
                        <a:t>, Executive Director of School District Operations Unit</a:t>
                      </a:r>
                      <a:endParaRPr sz="1100" u="none" strike="noStrike" cap="none">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100"/>
                        <a:buFont typeface="Arial"/>
                        <a:buNone/>
                      </a:pPr>
                      <a:r>
                        <a:rPr lang="en" sz="1100" b="1" u="sng" strike="noStrike" cap="none">
                          <a:solidFill>
                            <a:schemeClr val="dk1"/>
                          </a:solidFill>
                          <a:latin typeface="Calibri"/>
                          <a:ea typeface="Calibri"/>
                          <a:cs typeface="Calibri"/>
                          <a:sym typeface="Calibri"/>
                        </a:rPr>
                        <a:t>Fiscal Specialists</a:t>
                      </a:r>
                      <a:endParaRPr sz="1100" b="1" u="sng" strike="noStrike" cap="none">
                        <a:solidFill>
                          <a:schemeClr val="dk1"/>
                        </a:solidFill>
                        <a:latin typeface="Calibri"/>
                        <a:ea typeface="Calibri"/>
                        <a:cs typeface="Calibri"/>
                        <a:sym typeface="Calibri"/>
                      </a:endParaRPr>
                    </a:p>
                    <a:p>
                      <a:pPr marL="0" marR="0" lvl="0" indent="0" algn="l" rtl="0">
                        <a:lnSpc>
                          <a:spcPct val="90000"/>
                        </a:lnSpc>
                        <a:spcBef>
                          <a:spcPts val="500"/>
                        </a:spcBef>
                        <a:spcAft>
                          <a:spcPts val="0"/>
                        </a:spcAft>
                        <a:buClr>
                          <a:srgbClr val="000000"/>
                        </a:buClr>
                        <a:buSzPts val="1100"/>
                        <a:buFont typeface="Arial"/>
                        <a:buNone/>
                      </a:pPr>
                      <a:r>
                        <a:rPr lang="en" sz="1100" u="sng" strike="noStrike" cap="none">
                          <a:solidFill>
                            <a:schemeClr val="hlink"/>
                          </a:solidFill>
                          <a:latin typeface="Calibri"/>
                          <a:ea typeface="Calibri"/>
                          <a:cs typeface="Calibri"/>
                          <a:sym typeface="Calibri"/>
                          <a:hlinkClick r:id="rId22"/>
                        </a:rPr>
                        <a:t>Jennifer Austin</a:t>
                      </a:r>
                      <a:r>
                        <a:rPr lang="en" sz="1100" u="none" strike="noStrike" cap="none">
                          <a:solidFill>
                            <a:schemeClr val="dk1"/>
                          </a:solidFill>
                          <a:latin typeface="Calibri"/>
                          <a:ea typeface="Calibri"/>
                          <a:cs typeface="Calibri"/>
                          <a:sym typeface="Calibri"/>
                        </a:rPr>
                        <a:t>, Director of Grants Fiscal Management </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Calibri"/>
                        <a:buChar char="●"/>
                      </a:pPr>
                      <a:r>
                        <a:rPr lang="en" sz="1100" b="1" u="sng" strike="noStrike" cap="none">
                          <a:solidFill>
                            <a:schemeClr val="dk1"/>
                          </a:solidFill>
                          <a:latin typeface="Calibri"/>
                          <a:ea typeface="Calibri"/>
                          <a:cs typeface="Calibri"/>
                          <a:sym typeface="Calibri"/>
                        </a:rPr>
                        <a:t>ESEA</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23"/>
                        </a:rPr>
                        <a:t>Robert Hawkins</a:t>
                      </a:r>
                      <a:r>
                        <a:rPr lang="en" sz="1100" u="none" strike="noStrike" cap="none">
                          <a:solidFill>
                            <a:schemeClr val="dk1"/>
                          </a:solidFill>
                          <a:latin typeface="Calibri"/>
                          <a:ea typeface="Calibri"/>
                          <a:cs typeface="Calibri"/>
                          <a:sym typeface="Calibri"/>
                        </a:rPr>
                        <a:t>, Grants Fiscal Analyst </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24"/>
                        </a:rPr>
                        <a:t>Steven Kaleda</a:t>
                      </a:r>
                      <a:r>
                        <a:rPr lang="en" sz="1100" u="none" strike="noStrike" cap="none">
                          <a:solidFill>
                            <a:schemeClr val="dk1"/>
                          </a:solidFill>
                          <a:latin typeface="Calibri"/>
                          <a:ea typeface="Calibri"/>
                          <a:cs typeface="Calibri"/>
                          <a:sym typeface="Calibri"/>
                        </a:rPr>
                        <a:t>, Grants Fiscal Analyst </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Calibri"/>
                        <a:buChar char="●"/>
                      </a:pPr>
                      <a:r>
                        <a:rPr lang="en" sz="1100" b="1" u="sng" strike="noStrike" cap="none">
                          <a:solidFill>
                            <a:schemeClr val="dk1"/>
                          </a:solidFill>
                          <a:latin typeface="Calibri"/>
                          <a:ea typeface="Calibri"/>
                          <a:cs typeface="Calibri"/>
                          <a:sym typeface="Calibri"/>
                        </a:rPr>
                        <a:t>ESSER Fiscal Specialist</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24"/>
                        </a:rPr>
                        <a:t>Steven Kaleda</a:t>
                      </a:r>
                      <a:r>
                        <a:rPr lang="en" sz="1100" u="none" strike="noStrike" cap="none">
                          <a:solidFill>
                            <a:schemeClr val="dk1"/>
                          </a:solidFill>
                          <a:latin typeface="Calibri"/>
                          <a:ea typeface="Calibri"/>
                          <a:cs typeface="Calibri"/>
                          <a:sym typeface="Calibri"/>
                        </a:rPr>
                        <a:t> Grants Fiscal Analyst</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Calibri"/>
                        <a:buChar char="●"/>
                      </a:pPr>
                      <a:r>
                        <a:rPr lang="en" sz="1100" b="1" u="sng" strike="noStrike" cap="none">
                          <a:solidFill>
                            <a:schemeClr val="dk1"/>
                          </a:solidFill>
                          <a:latin typeface="Calibri"/>
                          <a:ea typeface="Calibri"/>
                          <a:cs typeface="Calibri"/>
                          <a:sym typeface="Calibri"/>
                        </a:rPr>
                        <a:t>ESSER Monitoring</a:t>
                      </a:r>
                      <a:endParaRPr sz="1100" b="1" u="sng"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25"/>
                        </a:rPr>
                        <a:t>Bill Parsley</a:t>
                      </a:r>
                      <a:r>
                        <a:rPr lang="en" sz="1100" u="none" strike="noStrike" cap="none">
                          <a:solidFill>
                            <a:schemeClr val="dk1"/>
                          </a:solidFill>
                          <a:latin typeface="Calibri"/>
                          <a:ea typeface="Calibri"/>
                          <a:cs typeface="Calibri"/>
                          <a:sym typeface="Calibri"/>
                        </a:rPr>
                        <a:t>, ESSER Fiscal Monitoring Supervisor </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26"/>
                        </a:rPr>
                        <a:t>Hilery Morris</a:t>
                      </a:r>
                      <a:r>
                        <a:rPr lang="en" sz="1100" u="none" strike="noStrike" cap="none">
                          <a:solidFill>
                            <a:schemeClr val="dk1"/>
                          </a:solidFill>
                          <a:latin typeface="Calibri"/>
                          <a:ea typeface="Calibri"/>
                          <a:cs typeface="Calibri"/>
                          <a:sym typeface="Calibri"/>
                        </a:rPr>
                        <a:t>, ESSER Fiscal Monitoring </a:t>
                      </a:r>
                      <a:endParaRPr sz="1100" u="none" strike="noStrike" cap="none">
                        <a:solidFill>
                          <a:schemeClr val="dk1"/>
                        </a:solidFill>
                        <a:latin typeface="Calibri"/>
                        <a:ea typeface="Calibri"/>
                        <a:cs typeface="Calibri"/>
                        <a:sym typeface="Calibri"/>
                      </a:endParaRPr>
                    </a:p>
                    <a:p>
                      <a:pPr marL="0" marR="0" lvl="0" indent="0" algn="l" rtl="0">
                        <a:lnSpc>
                          <a:spcPct val="90000"/>
                        </a:lnSpc>
                        <a:spcBef>
                          <a:spcPts val="200"/>
                        </a:spcBef>
                        <a:spcAft>
                          <a:spcPts val="0"/>
                        </a:spcAft>
                        <a:buClr>
                          <a:srgbClr val="000000"/>
                        </a:buClr>
                        <a:buSzPts val="1100"/>
                        <a:buFont typeface="Arial"/>
                        <a:buNone/>
                      </a:pPr>
                      <a:endParaRPr sz="1100" u="none" strike="noStrike" cap="none">
                        <a:solidFill>
                          <a:schemeClr val="dk1"/>
                        </a:solidFill>
                        <a:latin typeface="Calibri"/>
                        <a:ea typeface="Calibri"/>
                        <a:cs typeface="Calibri"/>
                        <a:sym typeface="Calibri"/>
                      </a:endParaRPr>
                    </a:p>
                    <a:p>
                      <a:pPr marL="0" marR="0" lvl="0" indent="0" algn="ctr" rtl="0">
                        <a:lnSpc>
                          <a:spcPct val="90000"/>
                        </a:lnSpc>
                        <a:spcBef>
                          <a:spcPts val="200"/>
                        </a:spcBef>
                        <a:spcAft>
                          <a:spcPts val="0"/>
                        </a:spcAft>
                        <a:buClr>
                          <a:srgbClr val="000000"/>
                        </a:buClr>
                        <a:buSzPts val="1100"/>
                        <a:buFont typeface="Arial"/>
                        <a:buNone/>
                      </a:pPr>
                      <a:r>
                        <a:rPr lang="en" sz="1100" b="1" u="sng" strike="noStrike" cap="none">
                          <a:solidFill>
                            <a:schemeClr val="dk1"/>
                          </a:solidFill>
                          <a:latin typeface="Calibri"/>
                          <a:ea typeface="Calibri"/>
                          <a:cs typeface="Calibri"/>
                          <a:sym typeface="Calibri"/>
                        </a:rPr>
                        <a:t>Application Systems Specialists</a:t>
                      </a:r>
                      <a:endParaRPr sz="1100" b="1"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800"/>
                        <a:buFont typeface="Arial"/>
                        <a:buNone/>
                      </a:pPr>
                      <a:r>
                        <a:rPr lang="en" sz="1100" u="sng" strike="noStrike" cap="none">
                          <a:solidFill>
                            <a:schemeClr val="hlink"/>
                          </a:solidFill>
                          <a:latin typeface="Calibri"/>
                          <a:ea typeface="Calibri"/>
                          <a:cs typeface="Calibri"/>
                          <a:sym typeface="Calibri"/>
                          <a:hlinkClick r:id="rId27"/>
                        </a:rPr>
                        <a:t>DeLilah Collins</a:t>
                      </a:r>
                      <a:r>
                        <a:rPr lang="en" sz="1100" u="none" strike="noStrike" cap="none">
                          <a:solidFill>
                            <a:schemeClr val="dk1"/>
                          </a:solidFill>
                          <a:latin typeface="Calibri"/>
                          <a:ea typeface="Calibri"/>
                          <a:cs typeface="Calibri"/>
                          <a:sym typeface="Calibri"/>
                        </a:rPr>
                        <a:t>, Director of Grants Program Administration</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Arial"/>
                        <a:buChar char="●"/>
                      </a:pPr>
                      <a:r>
                        <a:rPr lang="en" sz="1100" b="1" u="sng" strike="noStrike" cap="none">
                          <a:solidFill>
                            <a:schemeClr val="dk1"/>
                          </a:solidFill>
                          <a:latin typeface="Calibri"/>
                          <a:ea typeface="Calibri"/>
                          <a:cs typeface="Calibri"/>
                          <a:sym typeface="Calibri"/>
                        </a:rPr>
                        <a:t>Online Applications Systems Technical Support</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28"/>
                        </a:rPr>
                        <a:t>Michelle Prael</a:t>
                      </a:r>
                      <a:endParaRPr sz="1100" u="none" strike="noStrike" cap="none">
                        <a:latin typeface="Calibri"/>
                        <a:ea typeface="Calibri"/>
                        <a:cs typeface="Calibri"/>
                        <a:sym typeface="Calibri"/>
                      </a:endParaRPr>
                    </a:p>
                  </a:txBody>
                  <a:tcPr marL="68575" marR="68575" marT="68575" marB="68575"/>
                </a:tc>
                <a:extLst>
                  <a:ext uri="{0D108BD9-81ED-4DB2-BD59-A6C34878D82A}">
                    <a16:rowId xmlns:a16="http://schemas.microsoft.com/office/drawing/2014/main" val="1000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a:t>ESSER Office Hours</a:t>
            </a:r>
            <a:endParaRPr/>
          </a:p>
        </p:txBody>
      </p:sp>
      <p:sp>
        <p:nvSpPr>
          <p:cNvPr id="272" name="Google Shape;272;p2"/>
          <p:cNvSpPr txBox="1">
            <a:spLocks noGrp="1"/>
          </p:cNvSpPr>
          <p:nvPr>
            <p:ph type="body" idx="1"/>
          </p:nvPr>
        </p:nvSpPr>
        <p:spPr>
          <a:xfrm>
            <a:off x="628650" y="1097280"/>
            <a:ext cx="7886700" cy="3480505"/>
          </a:xfrm>
          <a:prstGeom prst="rect">
            <a:avLst/>
          </a:prstGeom>
          <a:noFill/>
          <a:ln>
            <a:noFill/>
          </a:ln>
        </p:spPr>
        <p:txBody>
          <a:bodyPr spcFirstLastPara="1" wrap="square" lIns="0" tIns="0" rIns="0" bIns="25700" anchor="t" anchorCtr="0">
            <a:noAutofit/>
          </a:bodyPr>
          <a:lstStyle/>
          <a:p>
            <a:pPr marL="0" lvl="0" indent="0" algn="l" rtl="0">
              <a:lnSpc>
                <a:spcPct val="90000"/>
              </a:lnSpc>
              <a:spcBef>
                <a:spcPts val="0"/>
              </a:spcBef>
              <a:spcAft>
                <a:spcPts val="0"/>
              </a:spcAft>
              <a:buSzPts val="1800"/>
              <a:buNone/>
            </a:pPr>
            <a:r>
              <a:rPr lang="en" sz="1800" b="1" u="sng"/>
              <a:t>Topics</a:t>
            </a:r>
            <a:endParaRPr/>
          </a:p>
          <a:p>
            <a:pPr marL="368300" lvl="0" indent="-228600" algn="l" rtl="0">
              <a:lnSpc>
                <a:spcPct val="90000"/>
              </a:lnSpc>
              <a:spcBef>
                <a:spcPts val="600"/>
              </a:spcBef>
              <a:spcAft>
                <a:spcPts val="0"/>
              </a:spcAft>
              <a:buSzPts val="2000"/>
              <a:buChar char="•"/>
            </a:pPr>
            <a:r>
              <a:rPr lang="en" sz="1600"/>
              <a:t>Updates and Reminders</a:t>
            </a:r>
            <a:endParaRPr sz="1600"/>
          </a:p>
          <a:p>
            <a:pPr marL="711200" lvl="1" indent="-190500" algn="l" rtl="0">
              <a:lnSpc>
                <a:spcPct val="90000"/>
              </a:lnSpc>
              <a:spcBef>
                <a:spcPts val="600"/>
              </a:spcBef>
              <a:spcAft>
                <a:spcPts val="0"/>
              </a:spcAft>
              <a:buSzPts val="1400"/>
              <a:buChar char="•"/>
            </a:pPr>
            <a:r>
              <a:rPr lang="en" sz="1400"/>
              <a:t>Consolidated Application Deadlines</a:t>
            </a:r>
            <a:endParaRPr sz="1400"/>
          </a:p>
          <a:p>
            <a:pPr marL="1371600" lvl="2" indent="-317500" algn="l" rtl="0">
              <a:lnSpc>
                <a:spcPct val="90000"/>
              </a:lnSpc>
              <a:spcBef>
                <a:spcPts val="600"/>
              </a:spcBef>
              <a:spcAft>
                <a:spcPts val="0"/>
              </a:spcAft>
              <a:buSzPts val="1400"/>
              <a:buChar char="•"/>
            </a:pPr>
            <a:r>
              <a:rPr lang="en" sz="1400"/>
              <a:t>21-22 PAR Deadline</a:t>
            </a:r>
            <a:endParaRPr sz="1400"/>
          </a:p>
          <a:p>
            <a:pPr marL="711200" lvl="1" indent="-190500" algn="l" rtl="0">
              <a:lnSpc>
                <a:spcPct val="90000"/>
              </a:lnSpc>
              <a:spcBef>
                <a:spcPts val="600"/>
              </a:spcBef>
              <a:spcAft>
                <a:spcPts val="0"/>
              </a:spcAft>
              <a:buSzPts val="1400"/>
              <a:buChar char="•"/>
            </a:pPr>
            <a:r>
              <a:rPr lang="en" sz="1400"/>
              <a:t>ESSER Reporting Survey</a:t>
            </a:r>
            <a:endParaRPr sz="1400"/>
          </a:p>
          <a:p>
            <a:pPr marL="711200" lvl="1" indent="-190500" algn="l" rtl="0">
              <a:lnSpc>
                <a:spcPct val="90000"/>
              </a:lnSpc>
              <a:spcBef>
                <a:spcPts val="600"/>
              </a:spcBef>
              <a:spcAft>
                <a:spcPts val="0"/>
              </a:spcAft>
              <a:buSzPts val="1400"/>
              <a:buChar char="•"/>
            </a:pPr>
            <a:r>
              <a:rPr lang="en" sz="1400">
                <a:highlight>
                  <a:srgbClr val="FFFFFF"/>
                </a:highlight>
              </a:rPr>
              <a:t>Expanded Learning Opportunity Grant</a:t>
            </a:r>
            <a:endParaRPr sz="1400"/>
          </a:p>
          <a:p>
            <a:pPr marL="457200" lvl="0" indent="-330200" algn="l" rtl="0">
              <a:spcBef>
                <a:spcPts val="600"/>
              </a:spcBef>
              <a:spcAft>
                <a:spcPts val="0"/>
              </a:spcAft>
              <a:buSzPts val="1600"/>
              <a:buChar char="•"/>
            </a:pPr>
            <a:r>
              <a:rPr lang="en" sz="1600"/>
              <a:t>Monitoring Progress Report</a:t>
            </a:r>
            <a:endParaRPr sz="1600"/>
          </a:p>
          <a:p>
            <a:pPr marL="457200" lvl="0" indent="-330200" algn="l" rtl="0">
              <a:spcBef>
                <a:spcPts val="600"/>
              </a:spcBef>
              <a:spcAft>
                <a:spcPts val="0"/>
              </a:spcAft>
              <a:buSzPts val="1600"/>
              <a:buChar char="•"/>
            </a:pPr>
            <a:r>
              <a:rPr lang="en" sz="1600"/>
              <a:t>ESSER GEPA Requirements</a:t>
            </a:r>
            <a:endParaRPr sz="1600"/>
          </a:p>
          <a:p>
            <a:pPr marL="368300" lvl="0" indent="-101600" algn="l" rtl="0">
              <a:lnSpc>
                <a:spcPct val="90000"/>
              </a:lnSpc>
              <a:spcBef>
                <a:spcPts val="600"/>
              </a:spcBef>
              <a:spcAft>
                <a:spcPts val="0"/>
              </a:spcAft>
              <a:buSzPts val="1800"/>
              <a:buNone/>
            </a:pPr>
            <a:endParaRPr/>
          </a:p>
          <a:p>
            <a:pPr marL="368300" lvl="0" indent="-101600" algn="l" rtl="0">
              <a:lnSpc>
                <a:spcPct val="90000"/>
              </a:lnSpc>
              <a:spcBef>
                <a:spcPts val="600"/>
              </a:spcBef>
              <a:spcAft>
                <a:spcPts val="0"/>
              </a:spcAft>
              <a:buSzPts val="1800"/>
              <a:buNone/>
            </a:pPr>
            <a:endParaRPr/>
          </a:p>
          <a:p>
            <a:pPr marL="368300" lvl="0" indent="-101600" algn="l" rtl="0">
              <a:lnSpc>
                <a:spcPct val="90000"/>
              </a:lnSpc>
              <a:spcBef>
                <a:spcPts val="600"/>
              </a:spcBef>
              <a:spcAft>
                <a:spcPts val="0"/>
              </a:spcAft>
              <a:buSzPts val="1800"/>
              <a:buNone/>
            </a:pPr>
            <a:endParaRPr/>
          </a:p>
        </p:txBody>
      </p:sp>
      <p:sp>
        <p:nvSpPr>
          <p:cNvPr id="273" name="Google Shape;273;p2"/>
          <p:cNvSpPr txBox="1">
            <a:spLocks noGrp="1"/>
          </p:cNvSpPr>
          <p:nvPr>
            <p:ph type="sldNum" idx="12"/>
          </p:nvPr>
        </p:nvSpPr>
        <p:spPr>
          <a:xfrm>
            <a:off x="223071" y="4820266"/>
            <a:ext cx="2057400" cy="273844"/>
          </a:xfrm>
          <a:prstGeom prst="rect">
            <a:avLst/>
          </a:prstGeom>
          <a:noFill/>
          <a:ln>
            <a:noFill/>
          </a:ln>
        </p:spPr>
        <p:txBody>
          <a:bodyPr spcFirstLastPara="1" wrap="square" lIns="51425" tIns="25700" rIns="51425" bIns="25700" anchor="t" anchorCtr="0">
            <a:noAutofit/>
          </a:bodyPr>
          <a:lstStyle/>
          <a:p>
            <a:pPr marL="0" lvl="0" indent="0" algn="l" rtl="0">
              <a:lnSpc>
                <a:spcPct val="100000"/>
              </a:lnSpc>
              <a:spcBef>
                <a:spcPts val="0"/>
              </a:spcBef>
              <a:spcAft>
                <a:spcPts val="0"/>
              </a:spcAft>
              <a:buSzPts val="900"/>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000"/>
              <a:buFont typeface="Arial"/>
              <a:buNone/>
            </a:pPr>
            <a:r>
              <a:rPr lang="en"/>
              <a:t>Updates, Reminders, and Clarifications</a:t>
            </a:r>
            <a:endParaRPr/>
          </a:p>
        </p:txBody>
      </p:sp>
      <p:sp>
        <p:nvSpPr>
          <p:cNvPr id="279" name="Google Shape;279;p3"/>
          <p:cNvSpPr txBox="1">
            <a:spLocks noGrp="1"/>
          </p:cNvSpPr>
          <p:nvPr>
            <p:ph type="sldNum" idx="12"/>
          </p:nvPr>
        </p:nvSpPr>
        <p:spPr>
          <a:xfrm>
            <a:off x="223071" y="4820266"/>
            <a:ext cx="2057400" cy="273825"/>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5"/>
          <p:cNvSpPr txBox="1">
            <a:spLocks noGrp="1"/>
          </p:cNvSpPr>
          <p:nvPr>
            <p:ph type="title"/>
          </p:nvPr>
        </p:nvSpPr>
        <p:spPr>
          <a:xfrm>
            <a:off x="249499" y="115400"/>
            <a:ext cx="5153100" cy="505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sz="2100"/>
              <a:t>Consolidated Application Updates</a:t>
            </a:r>
            <a:endParaRPr sz="2100"/>
          </a:p>
        </p:txBody>
      </p:sp>
      <p:sp>
        <p:nvSpPr>
          <p:cNvPr id="285" name="Google Shape;285;p5"/>
          <p:cNvSpPr txBox="1">
            <a:spLocks noGrp="1"/>
          </p:cNvSpPr>
          <p:nvPr>
            <p:ph type="body" idx="1"/>
          </p:nvPr>
        </p:nvSpPr>
        <p:spPr>
          <a:xfrm>
            <a:off x="464100" y="1029800"/>
            <a:ext cx="8119800" cy="3206700"/>
          </a:xfrm>
          <a:prstGeom prst="rect">
            <a:avLst/>
          </a:prstGeom>
          <a:noFill/>
          <a:ln>
            <a:noFill/>
          </a:ln>
        </p:spPr>
        <p:txBody>
          <a:bodyPr spcFirstLastPara="1" wrap="square" lIns="0" tIns="0" rIns="0" bIns="34275" anchor="t" anchorCtr="0">
            <a:noAutofit/>
          </a:bodyPr>
          <a:lstStyle/>
          <a:p>
            <a:pPr marL="457200" lvl="0" indent="-342900" algn="l" rtl="0">
              <a:lnSpc>
                <a:spcPct val="90000"/>
              </a:lnSpc>
              <a:spcBef>
                <a:spcPts val="800"/>
              </a:spcBef>
              <a:spcAft>
                <a:spcPts val="0"/>
              </a:spcAft>
              <a:buSzPts val="1800"/>
              <a:buFont typeface="Calibri"/>
              <a:buChar char="•"/>
            </a:pPr>
            <a:r>
              <a:rPr lang="en"/>
              <a:t>The 22-23 Consolidated Application is now open! </a:t>
            </a:r>
            <a:endParaRPr/>
          </a:p>
          <a:p>
            <a:pPr marL="914400" lvl="1" indent="-342900" algn="l" rtl="0">
              <a:lnSpc>
                <a:spcPct val="90000"/>
              </a:lnSpc>
              <a:spcBef>
                <a:spcPts val="0"/>
              </a:spcBef>
              <a:spcAft>
                <a:spcPts val="0"/>
              </a:spcAft>
              <a:buSzPts val="1800"/>
              <a:buFont typeface="Calibri"/>
              <a:buChar char="○"/>
            </a:pPr>
            <a:r>
              <a:rPr lang="en" sz="1800" u="sng">
                <a:solidFill>
                  <a:schemeClr val="hlink"/>
                </a:solidFill>
                <a:hlinkClick r:id="rId3"/>
              </a:rPr>
              <a:t>Online application</a:t>
            </a:r>
            <a:r>
              <a:rPr lang="en" sz="1800"/>
              <a:t> </a:t>
            </a:r>
            <a:endParaRPr sz="1800"/>
          </a:p>
          <a:p>
            <a:pPr marL="914400" lvl="1" indent="-342900" algn="l" rtl="0">
              <a:lnSpc>
                <a:spcPct val="90000"/>
              </a:lnSpc>
              <a:spcBef>
                <a:spcPts val="0"/>
              </a:spcBef>
              <a:spcAft>
                <a:spcPts val="0"/>
              </a:spcAft>
              <a:buSzPts val="1800"/>
              <a:buFont typeface="Calibri"/>
              <a:buChar char="○"/>
            </a:pPr>
            <a:r>
              <a:rPr lang="en" sz="1800"/>
              <a:t>Requires a login username and password through the </a:t>
            </a:r>
            <a:r>
              <a:rPr lang="en" sz="1800" u="sng">
                <a:solidFill>
                  <a:schemeClr val="hlink"/>
                </a:solidFill>
                <a:hlinkClick r:id="rId4"/>
              </a:rPr>
              <a:t>CDE Identity Management System</a:t>
            </a:r>
            <a:r>
              <a:rPr lang="en" sz="1800"/>
              <a:t>; work with your Local Access Manager (LAM)</a:t>
            </a:r>
            <a:endParaRPr sz="1800"/>
          </a:p>
          <a:p>
            <a:pPr marL="914400" lvl="1" indent="-342900" algn="l" rtl="0">
              <a:lnSpc>
                <a:spcPct val="90000"/>
              </a:lnSpc>
              <a:spcBef>
                <a:spcPts val="0"/>
              </a:spcBef>
              <a:spcAft>
                <a:spcPts val="0"/>
              </a:spcAft>
              <a:buSzPts val="1800"/>
              <a:buChar char="○"/>
            </a:pPr>
            <a:r>
              <a:rPr lang="en" sz="1800"/>
              <a:t>Applications are due </a:t>
            </a:r>
            <a:r>
              <a:rPr lang="en" sz="1800" b="1" u="sng"/>
              <a:t>June 30, 2022! </a:t>
            </a:r>
            <a:endParaRPr sz="1800" b="1" u="sng"/>
          </a:p>
          <a:p>
            <a:pPr marL="457200" lvl="0" indent="-342900" algn="l" rtl="0">
              <a:spcBef>
                <a:spcPts val="800"/>
              </a:spcBef>
              <a:spcAft>
                <a:spcPts val="0"/>
              </a:spcAft>
              <a:buSzPts val="1800"/>
              <a:buChar char="•"/>
            </a:pPr>
            <a:r>
              <a:rPr lang="en"/>
              <a:t>2021-2022 Consolidated Application PAR requests must be submitted by </a:t>
            </a:r>
            <a:r>
              <a:rPr lang="en" b="1" u="sng">
                <a:solidFill>
                  <a:srgbClr val="FF0000"/>
                </a:solidFill>
              </a:rPr>
              <a:t>June 15, 2022</a:t>
            </a:r>
            <a:r>
              <a:rPr lang="en"/>
              <a:t>.  </a:t>
            </a:r>
            <a:endParaRPr/>
          </a:p>
          <a:p>
            <a:pPr marL="914400" lvl="1" indent="-342900" algn="l" rtl="0">
              <a:spcBef>
                <a:spcPts val="0"/>
              </a:spcBef>
              <a:spcAft>
                <a:spcPts val="0"/>
              </a:spcAft>
              <a:buSzPts val="1800"/>
              <a:buFont typeface="Calibri"/>
              <a:buChar char="○"/>
            </a:pPr>
            <a:r>
              <a:rPr lang="en" sz="1800"/>
              <a:t>Any outstanding comments from previously submitted PAR requests must also be addressed by June 15, 2022.</a:t>
            </a:r>
            <a:endParaRPr sz="1800"/>
          </a:p>
          <a:p>
            <a:pPr marL="457200" lvl="0" indent="-342900" algn="l" rtl="0">
              <a:spcBef>
                <a:spcPts val="800"/>
              </a:spcBef>
              <a:spcAft>
                <a:spcPts val="0"/>
              </a:spcAft>
              <a:buSzPts val="1800"/>
              <a:buFont typeface="Calibri"/>
              <a:buChar char="•"/>
            </a:pPr>
            <a:r>
              <a:rPr lang="en"/>
              <a:t>Keep in mind that expenditures (including carryover activities) that occur in FY 22-23 cannot be requested for reimbursement until final approval is granted in the ConsApp.</a:t>
            </a:r>
            <a:endParaRPr b="1" u="sng"/>
          </a:p>
          <a:p>
            <a:pPr marL="120650" lvl="0" indent="0" algn="l" rtl="0">
              <a:lnSpc>
                <a:spcPct val="90000"/>
              </a:lnSpc>
              <a:spcBef>
                <a:spcPts val="800"/>
              </a:spcBef>
              <a:spcAft>
                <a:spcPts val="0"/>
              </a:spcAft>
              <a:buSzPts val="1700"/>
              <a:buNone/>
            </a:pPr>
            <a:endParaRPr sz="1700">
              <a:latin typeface="Arial"/>
              <a:ea typeface="Arial"/>
              <a:cs typeface="Arial"/>
              <a:sym typeface="Arial"/>
            </a:endParaRPr>
          </a:p>
          <a:p>
            <a:pPr marL="120650" lvl="0" indent="0" algn="l" rtl="0">
              <a:lnSpc>
                <a:spcPct val="90000"/>
              </a:lnSpc>
              <a:spcBef>
                <a:spcPts val="800"/>
              </a:spcBef>
              <a:spcAft>
                <a:spcPts val="0"/>
              </a:spcAft>
              <a:buSzPts val="1700"/>
              <a:buNone/>
            </a:pPr>
            <a:r>
              <a:rPr lang="en"/>
              <a:t>For questions or assistance, please contact your </a:t>
            </a:r>
            <a:r>
              <a:rPr lang="en" u="sng">
                <a:solidFill>
                  <a:schemeClr val="hlink"/>
                </a:solidFill>
                <a:hlinkClick r:id="rId5"/>
              </a:rPr>
              <a:t>ESEA Regional Contact</a:t>
            </a:r>
            <a:r>
              <a:rPr lang="en"/>
              <a:t>. </a:t>
            </a:r>
            <a:endParaRPr/>
          </a:p>
        </p:txBody>
      </p:sp>
      <p:sp>
        <p:nvSpPr>
          <p:cNvPr id="286" name="Google Shape;286;p5"/>
          <p:cNvSpPr txBox="1">
            <a:spLocks noGrp="1"/>
          </p:cNvSpPr>
          <p:nvPr>
            <p:ph type="sldNum" idx="12"/>
          </p:nvPr>
        </p:nvSpPr>
        <p:spPr>
          <a:xfrm>
            <a:off x="139115" y="4822600"/>
            <a:ext cx="1543200" cy="20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132bafc5513_2_21"/>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800"/>
              <a:t>ESEA Launchpad</a:t>
            </a:r>
            <a:endParaRPr sz="2800"/>
          </a:p>
        </p:txBody>
      </p:sp>
      <p:sp>
        <p:nvSpPr>
          <p:cNvPr id="292" name="Google Shape;292;g132bafc5513_2_21"/>
          <p:cNvSpPr txBox="1">
            <a:spLocks noGrp="1"/>
          </p:cNvSpPr>
          <p:nvPr>
            <p:ph type="body" idx="1"/>
          </p:nvPr>
        </p:nvSpPr>
        <p:spPr>
          <a:xfrm>
            <a:off x="498425" y="1103775"/>
            <a:ext cx="6533100" cy="2568300"/>
          </a:xfrm>
          <a:prstGeom prst="rect">
            <a:avLst/>
          </a:prstGeom>
        </p:spPr>
        <p:txBody>
          <a:bodyPr spcFirstLastPara="1" wrap="square" lIns="0" tIns="0" rIns="0" bIns="34275" anchor="t" anchorCtr="0">
            <a:noAutofit/>
          </a:bodyPr>
          <a:lstStyle/>
          <a:p>
            <a:pPr marL="457200" lvl="0" indent="-374650" algn="l" rtl="0">
              <a:spcBef>
                <a:spcPts val="600"/>
              </a:spcBef>
              <a:spcAft>
                <a:spcPts val="0"/>
              </a:spcAft>
              <a:buSzPts val="2300"/>
              <a:buChar char="•"/>
            </a:pPr>
            <a:r>
              <a:rPr lang="en" sz="1900"/>
              <a:t>We have added new resources to </a:t>
            </a:r>
            <a:r>
              <a:rPr lang="en" sz="1900" u="sng">
                <a:solidFill>
                  <a:schemeClr val="hlink"/>
                </a:solidFill>
                <a:hlinkClick r:id="rId3"/>
              </a:rPr>
              <a:t>The Launchpad</a:t>
            </a:r>
            <a:endParaRPr sz="1900"/>
          </a:p>
          <a:p>
            <a:pPr marL="457200" lvl="0" indent="-374650" algn="l" rtl="0">
              <a:spcBef>
                <a:spcPts val="0"/>
              </a:spcBef>
              <a:spcAft>
                <a:spcPts val="0"/>
              </a:spcAft>
              <a:buSzPts val="2300"/>
              <a:buChar char="•"/>
            </a:pPr>
            <a:r>
              <a:rPr lang="en" sz="1900"/>
              <a:t>The Launchpad is intended to support LEA staff who are new federal programs by providing an introduction to programs run by the Federal Programs and Supports Unit</a:t>
            </a:r>
            <a:endParaRPr sz="1900"/>
          </a:p>
          <a:p>
            <a:pPr marL="457200" lvl="0" indent="-374650" algn="l" rtl="0">
              <a:spcBef>
                <a:spcPts val="0"/>
              </a:spcBef>
              <a:spcAft>
                <a:spcPts val="0"/>
              </a:spcAft>
              <a:buSzPts val="2300"/>
              <a:buChar char="•"/>
            </a:pPr>
            <a:r>
              <a:rPr lang="en" sz="1900"/>
              <a:t>We have added introductory pages for each of the Title programs and ESSER</a:t>
            </a:r>
            <a:endParaRPr sz="1900"/>
          </a:p>
          <a:p>
            <a:pPr marL="914400" lvl="1" indent="-355600" algn="l" rtl="0">
              <a:spcBef>
                <a:spcPts val="0"/>
              </a:spcBef>
              <a:spcAft>
                <a:spcPts val="0"/>
              </a:spcAft>
              <a:buSzPts val="2000"/>
              <a:buChar char="•"/>
            </a:pPr>
            <a:r>
              <a:rPr lang="en" sz="1600"/>
              <a:t>Provide a glossary of key terms and an overview of the program requirements with links to more detailed information</a:t>
            </a:r>
            <a:endParaRPr sz="1600"/>
          </a:p>
          <a:p>
            <a:pPr marL="0" lvl="0" indent="0" algn="l" rtl="0">
              <a:spcBef>
                <a:spcPts val="600"/>
              </a:spcBef>
              <a:spcAft>
                <a:spcPts val="0"/>
              </a:spcAft>
              <a:buNone/>
            </a:pPr>
            <a:endParaRPr/>
          </a:p>
        </p:txBody>
      </p:sp>
      <p:pic>
        <p:nvPicPr>
          <p:cNvPr id="293" name="Google Shape;293;g132bafc5513_2_21">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28647" y="3378775"/>
            <a:ext cx="6186951" cy="1643075"/>
          </a:xfrm>
          <a:prstGeom prst="rect">
            <a:avLst/>
          </a:prstGeom>
          <a:noFill/>
          <a:ln>
            <a:noFill/>
          </a:ln>
        </p:spPr>
      </p:pic>
      <p:pic>
        <p:nvPicPr>
          <p:cNvPr id="294" name="Google Shape;294;g132bafc5513_2_21">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7353225" y="1513550"/>
            <a:ext cx="1677450" cy="1865224"/>
          </a:xfrm>
          <a:prstGeom prst="rect">
            <a:avLst/>
          </a:prstGeom>
          <a:noFill/>
          <a:ln>
            <a:noFill/>
          </a:ln>
          <a:effectLst>
            <a:outerShdw blurRad="71438" dist="19050" dir="5400000" algn="bl" rotWithShape="0">
              <a:srgbClr val="000000">
                <a:alpha val="64999"/>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7"/>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
              <a:t>Reporting Reminder</a:t>
            </a:r>
            <a:endParaRPr/>
          </a:p>
        </p:txBody>
      </p:sp>
      <p:sp>
        <p:nvSpPr>
          <p:cNvPr id="300" name="Google Shape;300;p7"/>
          <p:cNvSpPr txBox="1">
            <a:spLocks noGrp="1"/>
          </p:cNvSpPr>
          <p:nvPr>
            <p:ph type="body" idx="1"/>
          </p:nvPr>
        </p:nvSpPr>
        <p:spPr>
          <a:xfrm>
            <a:off x="628650" y="1097280"/>
            <a:ext cx="7886700" cy="3480600"/>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600"/>
              </a:spcBef>
              <a:spcAft>
                <a:spcPts val="0"/>
              </a:spcAft>
              <a:buSzPts val="1800"/>
              <a:buNone/>
            </a:pPr>
            <a:r>
              <a:rPr lang="en" sz="1900"/>
              <a:t>All LEAs received an ESSER survey question about student engagement and if you allocated ESSER funds in 2020-2021 to schools, including charters, you also received a survey question about method used to determine school allocations.</a:t>
            </a:r>
            <a:endParaRPr sz="1900"/>
          </a:p>
          <a:p>
            <a:pPr marL="0" lvl="0" indent="0" algn="l" rtl="0">
              <a:lnSpc>
                <a:spcPct val="90000"/>
              </a:lnSpc>
              <a:spcBef>
                <a:spcPts val="600"/>
              </a:spcBef>
              <a:spcAft>
                <a:spcPts val="0"/>
              </a:spcAft>
              <a:buSzPts val="1800"/>
              <a:buNone/>
            </a:pPr>
            <a:endParaRPr sz="1900"/>
          </a:p>
          <a:p>
            <a:pPr marL="0" lvl="0" indent="0" algn="l" rtl="0">
              <a:lnSpc>
                <a:spcPct val="90000"/>
              </a:lnSpc>
              <a:spcBef>
                <a:spcPts val="600"/>
              </a:spcBef>
              <a:spcAft>
                <a:spcPts val="0"/>
              </a:spcAft>
              <a:buSzPts val="1800"/>
              <a:buNone/>
            </a:pPr>
            <a:r>
              <a:rPr lang="en" sz="1900"/>
              <a:t>Thank you to those of you who have already submitted your ESSER data on student engagement and school level allocations. This data is very important for reporting to the USDE.</a:t>
            </a:r>
            <a:endParaRPr sz="1900"/>
          </a:p>
          <a:p>
            <a:pPr marL="0" lvl="0" indent="0" algn="l" rtl="0">
              <a:lnSpc>
                <a:spcPct val="90000"/>
              </a:lnSpc>
              <a:spcBef>
                <a:spcPts val="600"/>
              </a:spcBef>
              <a:spcAft>
                <a:spcPts val="0"/>
              </a:spcAft>
              <a:buSzPts val="1800"/>
              <a:buNone/>
            </a:pPr>
            <a:endParaRPr sz="1900"/>
          </a:p>
          <a:p>
            <a:pPr marL="0" lvl="0" indent="0" algn="l" rtl="0">
              <a:lnSpc>
                <a:spcPct val="90000"/>
              </a:lnSpc>
              <a:spcBef>
                <a:spcPts val="600"/>
              </a:spcBef>
              <a:spcAft>
                <a:spcPts val="0"/>
              </a:spcAft>
              <a:buSzPts val="1800"/>
              <a:buNone/>
            </a:pPr>
            <a:r>
              <a:rPr lang="en" sz="1900"/>
              <a:t>If you have not yet submitted, please submit data by </a:t>
            </a:r>
            <a:r>
              <a:rPr lang="en" sz="1900" b="1">
                <a:solidFill>
                  <a:srgbClr val="FF0000"/>
                </a:solidFill>
              </a:rPr>
              <a:t>Friday, June 10</a:t>
            </a:r>
            <a:r>
              <a:rPr lang="en" sz="1900"/>
              <a:t>! </a:t>
            </a:r>
            <a:endParaRPr sz="19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9392"/>
            <a:ext cx="5366799" cy="682733"/>
          </a:xfrm>
        </p:spPr>
        <p:txBody>
          <a:bodyPr>
            <a:noAutofit/>
          </a:bodyPr>
          <a:lstStyle/>
          <a:p>
            <a:r>
              <a:rPr lang="en-US" sz="2400" dirty="0"/>
              <a:t>Expanded Learning Opportunities (ELO) Grant Program</a:t>
            </a:r>
          </a:p>
        </p:txBody>
      </p:sp>
      <p:sp>
        <p:nvSpPr>
          <p:cNvPr id="3" name="Content Placeholder 2"/>
          <p:cNvSpPr>
            <a:spLocks noGrp="1"/>
          </p:cNvSpPr>
          <p:nvPr>
            <p:ph idx="1"/>
          </p:nvPr>
        </p:nvSpPr>
        <p:spPr/>
        <p:txBody>
          <a:bodyPr/>
          <a:lstStyle/>
          <a:p>
            <a:pPr marL="0" indent="0">
              <a:buNone/>
            </a:pPr>
            <a:r>
              <a:rPr lang="en-US" sz="2250" b="1" dirty="0"/>
              <a:t>ELO Grant Overview and Resources</a:t>
            </a:r>
          </a:p>
          <a:p>
            <a:pPr marL="0" indent="0">
              <a:buNone/>
            </a:pPr>
            <a:r>
              <a:rPr lang="en-US" dirty="0"/>
              <a:t>Timeline:</a:t>
            </a:r>
          </a:p>
          <a:p>
            <a:r>
              <a:rPr lang="en-US" dirty="0">
                <a:solidFill>
                  <a:srgbClr val="0070C0"/>
                </a:solidFill>
              </a:rPr>
              <a:t>Applications Due: June 28, 2022</a:t>
            </a:r>
          </a:p>
          <a:p>
            <a:r>
              <a:rPr lang="en-US" dirty="0">
                <a:solidFill>
                  <a:srgbClr val="0070C0"/>
                </a:solidFill>
              </a:rPr>
              <a:t>Grant Award Notification: September 1, 2022</a:t>
            </a:r>
          </a:p>
          <a:p>
            <a:r>
              <a:rPr lang="en-US" dirty="0"/>
              <a:t>Website: </a:t>
            </a:r>
            <a:r>
              <a:rPr lang="en-US" dirty="0">
                <a:hlinkClick r:id="rId3"/>
              </a:rPr>
              <a:t>ELO Grant Program Website</a:t>
            </a:r>
            <a:endParaRPr lang="en-US" dirty="0"/>
          </a:p>
          <a:p>
            <a:pPr marL="0" indent="0">
              <a:spcBef>
                <a:spcPts val="900"/>
              </a:spcBef>
              <a:buNone/>
            </a:pPr>
            <a:r>
              <a:rPr lang="en-US" sz="2250" b="1" dirty="0"/>
              <a:t>CDE Contact:</a:t>
            </a:r>
          </a:p>
          <a:p>
            <a:pPr marL="0" indent="0">
              <a:spcBef>
                <a:spcPts val="900"/>
              </a:spcBef>
              <a:buNone/>
            </a:pPr>
            <a:r>
              <a:rPr lang="en-US" dirty="0"/>
              <a:t>	Robert Beauchamp</a:t>
            </a:r>
          </a:p>
          <a:p>
            <a:pPr marL="0" indent="0">
              <a:spcBef>
                <a:spcPts val="0"/>
              </a:spcBef>
              <a:buNone/>
            </a:pPr>
            <a:r>
              <a:rPr lang="en-US" dirty="0"/>
              <a:t>	ELO Grant Manager</a:t>
            </a:r>
          </a:p>
          <a:p>
            <a:pPr marL="0" indent="0">
              <a:spcBef>
                <a:spcPts val="0"/>
              </a:spcBef>
              <a:buNone/>
            </a:pPr>
            <a:r>
              <a:rPr lang="en-US" dirty="0"/>
              <a:t>	Phone: </a:t>
            </a:r>
            <a:r>
              <a:rPr lang="en-US" b="0" i="0" dirty="0">
                <a:solidFill>
                  <a:srgbClr val="333333"/>
                </a:solidFill>
                <a:effectLst/>
                <a:latin typeface="SourceSansProRegular"/>
              </a:rPr>
              <a:t>720-595-4893</a:t>
            </a:r>
            <a:endParaRPr lang="en-US" dirty="0"/>
          </a:p>
          <a:p>
            <a:pPr marL="0" indent="0">
              <a:spcBef>
                <a:spcPts val="0"/>
              </a:spcBef>
              <a:buNone/>
            </a:pPr>
            <a:r>
              <a:rPr lang="en-US" dirty="0"/>
              <a:t>	Beauchamp_r@cde.state.co.us</a:t>
            </a:r>
          </a:p>
        </p:txBody>
      </p:sp>
      <p:sp>
        <p:nvSpPr>
          <p:cNvPr id="4" name="Slide Number Placeholder 3"/>
          <p:cNvSpPr>
            <a:spLocks noGrp="1"/>
          </p:cNvSpPr>
          <p:nvPr>
            <p:ph type="sldNum" sz="quarter" idx="12"/>
          </p:nvPr>
        </p:nvSpPr>
        <p:spPr/>
        <p:txBody>
          <a:bodyPr/>
          <a:lstStyle/>
          <a:p>
            <a:pPr defTabSz="685800">
              <a:buClrTx/>
            </a:pPr>
            <a:fld id="{C479D5F6-EDCB-402A-AC08-4943A1820E8F}" type="slidenum">
              <a:rPr lang="en-US" kern="1200">
                <a:solidFill>
                  <a:prstClr val="white">
                    <a:lumMod val="50000"/>
                  </a:prstClr>
                </a:solidFill>
                <a:latin typeface="Calibri" panose="020F0502020204030204"/>
                <a:ea typeface="+mn-ea"/>
                <a:cs typeface="+mn-cs"/>
              </a:rPr>
              <a:pPr defTabSz="685800">
                <a:buClrTx/>
              </a:pPr>
              <a:t>7</a:t>
            </a:fld>
            <a:endParaRPr lang="en-US" kern="1200" dirty="0">
              <a:solidFill>
                <a:prstClr val="white">
                  <a:lumMod val="50000"/>
                </a:prstClr>
              </a:solidFill>
              <a:latin typeface="Calibri" panose="020F0502020204030204"/>
              <a:ea typeface="+mn-ea"/>
              <a:cs typeface="+mn-cs"/>
            </a:endParaRPr>
          </a:p>
        </p:txBody>
      </p:sp>
    </p:spTree>
    <p:extLst>
      <p:ext uri="{BB962C8B-B14F-4D97-AF65-F5344CB8AC3E}">
        <p14:creationId xmlns:p14="http://schemas.microsoft.com/office/powerpoint/2010/main" val="638276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8"/>
          <p:cNvSpPr txBox="1">
            <a:spLocks noGrp="1"/>
          </p:cNvSpPr>
          <p:nvPr>
            <p:ph type="ctrTitle"/>
          </p:nvPr>
        </p:nvSpPr>
        <p:spPr>
          <a:xfrm>
            <a:off x="685800" y="1946787"/>
            <a:ext cx="7772400" cy="1753215"/>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000"/>
              <a:buFont typeface="Arial"/>
              <a:buNone/>
            </a:pPr>
            <a:r>
              <a:rPr lang="en"/>
              <a:t>Monitoring Progress Report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132bafc5513_2_0"/>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800"/>
              <a:t>Monitoring Schedule Status</a:t>
            </a:r>
            <a:endParaRPr sz="2800"/>
          </a:p>
        </p:txBody>
      </p:sp>
      <p:grpSp>
        <p:nvGrpSpPr>
          <p:cNvPr id="318" name="Google Shape;318;g132bafc5513_2_0" descr="In the 21-22 monitoring year, 2 districts are ESEA only monitored, 47 districts are ESSER only monitored, and 2 districts are ESEA &amp; ESSER monitored."/>
          <p:cNvGrpSpPr/>
          <p:nvPr/>
        </p:nvGrpSpPr>
        <p:grpSpPr>
          <a:xfrm>
            <a:off x="182034" y="1210654"/>
            <a:ext cx="5306106" cy="1977262"/>
            <a:chOff x="1602288" y="2278250"/>
            <a:chExt cx="7163637" cy="2669451"/>
          </a:xfrm>
        </p:grpSpPr>
        <p:pic>
          <p:nvPicPr>
            <p:cNvPr id="319" name="Google Shape;319;g132bafc5513_2_0"/>
            <p:cNvPicPr preferRelativeResize="0"/>
            <p:nvPr/>
          </p:nvPicPr>
          <p:blipFill>
            <a:blip r:embed="rId3">
              <a:alphaModFix/>
            </a:blip>
            <a:stretch>
              <a:fillRect/>
            </a:stretch>
          </p:blipFill>
          <p:spPr>
            <a:xfrm>
              <a:off x="1602288" y="2506500"/>
              <a:ext cx="5939424" cy="2441200"/>
            </a:xfrm>
            <a:prstGeom prst="rect">
              <a:avLst/>
            </a:prstGeom>
            <a:noFill/>
            <a:ln>
              <a:noFill/>
            </a:ln>
          </p:spPr>
        </p:pic>
        <p:pic>
          <p:nvPicPr>
            <p:cNvPr id="320" name="Google Shape;320;g132bafc5513_2_0"/>
            <p:cNvPicPr preferRelativeResize="0"/>
            <p:nvPr/>
          </p:nvPicPr>
          <p:blipFill>
            <a:blip r:embed="rId4">
              <a:alphaModFix/>
            </a:blip>
            <a:stretch>
              <a:fillRect/>
            </a:stretch>
          </p:blipFill>
          <p:spPr>
            <a:xfrm>
              <a:off x="6755650" y="2278250"/>
              <a:ext cx="2010275" cy="842575"/>
            </a:xfrm>
            <a:prstGeom prst="rect">
              <a:avLst/>
            </a:prstGeom>
            <a:noFill/>
            <a:ln>
              <a:noFill/>
            </a:ln>
          </p:spPr>
        </p:pic>
        <p:pic>
          <p:nvPicPr>
            <p:cNvPr id="321" name="Google Shape;321;g132bafc5513_2_0"/>
            <p:cNvPicPr preferRelativeResize="0"/>
            <p:nvPr/>
          </p:nvPicPr>
          <p:blipFill>
            <a:blip r:embed="rId5">
              <a:alphaModFix/>
            </a:blip>
            <a:stretch>
              <a:fillRect/>
            </a:stretch>
          </p:blipFill>
          <p:spPr>
            <a:xfrm>
              <a:off x="4572000" y="2430375"/>
              <a:ext cx="2424950" cy="1238350"/>
            </a:xfrm>
            <a:prstGeom prst="rect">
              <a:avLst/>
            </a:prstGeom>
            <a:noFill/>
            <a:ln>
              <a:noFill/>
            </a:ln>
          </p:spPr>
        </p:pic>
      </p:grpSp>
      <p:grpSp>
        <p:nvGrpSpPr>
          <p:cNvPr id="322" name="Google Shape;322;g132bafc5513_2_0" descr="In the 22-23 monitoring year, 0 districts will be ESEA only monitored, 62 districts will be ESSER only monitored, and 20 districts will be ESEA &amp; ESSER monitored."/>
          <p:cNvGrpSpPr/>
          <p:nvPr/>
        </p:nvGrpSpPr>
        <p:grpSpPr>
          <a:xfrm>
            <a:off x="4408455" y="2878383"/>
            <a:ext cx="3942581" cy="2159097"/>
            <a:chOff x="2487925" y="2265088"/>
            <a:chExt cx="5256074" cy="2878413"/>
          </a:xfrm>
        </p:grpSpPr>
        <p:pic>
          <p:nvPicPr>
            <p:cNvPr id="323" name="Google Shape;323;g132bafc5513_2_0"/>
            <p:cNvPicPr preferRelativeResize="0"/>
            <p:nvPr/>
          </p:nvPicPr>
          <p:blipFill>
            <a:blip r:embed="rId6">
              <a:alphaModFix/>
            </a:blip>
            <a:stretch>
              <a:fillRect/>
            </a:stretch>
          </p:blipFill>
          <p:spPr>
            <a:xfrm>
              <a:off x="2487925" y="2546500"/>
              <a:ext cx="3896974" cy="2597000"/>
            </a:xfrm>
            <a:prstGeom prst="rect">
              <a:avLst/>
            </a:prstGeom>
            <a:noFill/>
            <a:ln>
              <a:noFill/>
            </a:ln>
          </p:spPr>
        </p:pic>
        <p:cxnSp>
          <p:nvCxnSpPr>
            <p:cNvPr id="324" name="Google Shape;324;g132bafc5513_2_0"/>
            <p:cNvCxnSpPr/>
            <p:nvPr/>
          </p:nvCxnSpPr>
          <p:spPr>
            <a:xfrm rot="10800000" flipH="1">
              <a:off x="4430225" y="2543125"/>
              <a:ext cx="1590600" cy="963300"/>
            </a:xfrm>
            <a:prstGeom prst="bentConnector3">
              <a:avLst>
                <a:gd name="adj1" fmla="val 50000"/>
              </a:avLst>
            </a:prstGeom>
            <a:noFill/>
            <a:ln w="9525" cap="flat" cmpd="sng">
              <a:solidFill>
                <a:srgbClr val="FF9900"/>
              </a:solidFill>
              <a:prstDash val="solid"/>
              <a:round/>
              <a:headEnd type="stealth" w="med" len="med"/>
              <a:tailEnd type="none" w="med" len="med"/>
            </a:ln>
          </p:spPr>
        </p:cxnSp>
        <p:pic>
          <p:nvPicPr>
            <p:cNvPr id="325" name="Google Shape;325;g132bafc5513_2_0"/>
            <p:cNvPicPr preferRelativeResize="0"/>
            <p:nvPr/>
          </p:nvPicPr>
          <p:blipFill>
            <a:blip r:embed="rId7">
              <a:alphaModFix/>
            </a:blip>
            <a:stretch>
              <a:fillRect/>
            </a:stretch>
          </p:blipFill>
          <p:spPr>
            <a:xfrm>
              <a:off x="6020825" y="2265088"/>
              <a:ext cx="1723175" cy="613325"/>
            </a:xfrm>
            <a:prstGeom prst="rect">
              <a:avLst/>
            </a:prstGeom>
            <a:noFill/>
            <a:ln>
              <a:noFill/>
            </a:ln>
          </p:spPr>
        </p:pic>
      </p:grpSp>
      <p:sp>
        <p:nvSpPr>
          <p:cNvPr id="326" name="Google Shape;326;g132bafc5513_2_0"/>
          <p:cNvSpPr txBox="1"/>
          <p:nvPr/>
        </p:nvSpPr>
        <p:spPr>
          <a:xfrm>
            <a:off x="364350" y="1038425"/>
            <a:ext cx="2410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Calibri"/>
                <a:ea typeface="Calibri"/>
                <a:cs typeface="Calibri"/>
                <a:sym typeface="Calibri"/>
              </a:rPr>
              <a:t>21-22 Monitoring Year</a:t>
            </a:r>
            <a:endParaRPr b="1">
              <a:latin typeface="Calibri"/>
              <a:ea typeface="Calibri"/>
              <a:cs typeface="Calibri"/>
              <a:sym typeface="Calibri"/>
            </a:endParaRPr>
          </a:p>
        </p:txBody>
      </p:sp>
      <p:sp>
        <p:nvSpPr>
          <p:cNvPr id="327" name="Google Shape;327;g132bafc5513_2_0"/>
          <p:cNvSpPr txBox="1"/>
          <p:nvPr/>
        </p:nvSpPr>
        <p:spPr>
          <a:xfrm>
            <a:off x="4172475" y="2812200"/>
            <a:ext cx="2410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Calibri"/>
                <a:ea typeface="Calibri"/>
                <a:cs typeface="Calibri"/>
                <a:sym typeface="Calibri"/>
              </a:rPr>
              <a:t>22-23 Monitoring Year</a:t>
            </a:r>
            <a:endParaRPr b="1">
              <a:latin typeface="Calibri"/>
              <a:ea typeface="Calibri"/>
              <a:cs typeface="Calibri"/>
              <a:sym typeface="Calibri"/>
            </a:endParaRPr>
          </a:p>
        </p:txBody>
      </p:sp>
      <p:sp>
        <p:nvSpPr>
          <p:cNvPr id="328" name="Google Shape;328;g132bafc5513_2_0"/>
          <p:cNvSpPr txBox="1"/>
          <p:nvPr/>
        </p:nvSpPr>
        <p:spPr>
          <a:xfrm>
            <a:off x="488300" y="3743700"/>
            <a:ext cx="2832300" cy="831300"/>
          </a:xfrm>
          <a:prstGeom prst="rect">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alibri"/>
                <a:ea typeface="Calibri"/>
                <a:cs typeface="Calibri"/>
                <a:sym typeface="Calibri"/>
              </a:rPr>
              <a:t>To see when you will be monitored, see the </a:t>
            </a:r>
            <a:endParaRPr>
              <a:latin typeface="Calibri"/>
              <a:ea typeface="Calibri"/>
              <a:cs typeface="Calibri"/>
              <a:sym typeface="Calibri"/>
            </a:endParaRPr>
          </a:p>
          <a:p>
            <a:pPr marL="0" lvl="0" indent="0" algn="ctr" rtl="0">
              <a:spcBef>
                <a:spcPts val="0"/>
              </a:spcBef>
              <a:spcAft>
                <a:spcPts val="0"/>
              </a:spcAft>
              <a:buNone/>
            </a:pPr>
            <a:r>
              <a:rPr lang="en" u="sng">
                <a:solidFill>
                  <a:schemeClr val="hlink"/>
                </a:solidFill>
                <a:latin typeface="Calibri"/>
                <a:ea typeface="Calibri"/>
                <a:cs typeface="Calibri"/>
                <a:sym typeface="Calibri"/>
                <a:hlinkClick r:id="rId8"/>
              </a:rPr>
              <a:t>Monitoring Schedule document</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1333</Words>
  <Application>Microsoft Office PowerPoint</Application>
  <PresentationFormat>On-screen Show (16:9)</PresentationFormat>
  <Paragraphs>158</Paragraphs>
  <Slides>19</Slides>
  <Notes>19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19</vt:i4>
      </vt:variant>
    </vt:vector>
  </HeadingPairs>
  <TitlesOfParts>
    <vt:vector size="28" baseType="lpstr">
      <vt:lpstr>Calibri</vt:lpstr>
      <vt:lpstr>Rockwell</vt:lpstr>
      <vt:lpstr>SourceSansProRegular</vt:lpstr>
      <vt:lpstr>Museo Slab 500</vt:lpstr>
      <vt:lpstr>Calibri Light</vt:lpstr>
      <vt:lpstr>Arial</vt:lpstr>
      <vt:lpstr>Office Theme</vt:lpstr>
      <vt:lpstr>Office Theme</vt:lpstr>
      <vt:lpstr>1_Office Theme</vt:lpstr>
      <vt:lpstr>CDE Office Hours</vt:lpstr>
      <vt:lpstr>ESSER Office Hours</vt:lpstr>
      <vt:lpstr>Updates, Reminders, and Clarifications</vt:lpstr>
      <vt:lpstr>Consolidated Application Updates</vt:lpstr>
      <vt:lpstr>ESEA Launchpad</vt:lpstr>
      <vt:lpstr>Reporting Reminder</vt:lpstr>
      <vt:lpstr>Expanded Learning Opportunities (ELO) Grant Program</vt:lpstr>
      <vt:lpstr>Monitoring Progress Report</vt:lpstr>
      <vt:lpstr>Monitoring Schedule Status</vt:lpstr>
      <vt:lpstr>Progress Update</vt:lpstr>
      <vt:lpstr>ESSER GEPA Requirements</vt:lpstr>
      <vt:lpstr>Purpose of this Review</vt:lpstr>
      <vt:lpstr>GEPA Requirement</vt:lpstr>
      <vt:lpstr>GEPA Is/Is Not</vt:lpstr>
      <vt:lpstr>ESSER Application Choices </vt:lpstr>
      <vt:lpstr>Ensure Compliance</vt:lpstr>
      <vt:lpstr>Upcoming Meetings</vt:lpstr>
      <vt:lpstr>Any Requests for Upcoming Topics or Questions! </vt:lpstr>
      <vt:lpstr>CDE Contacts! Emails: Lastname_Firstinitial@cde.state.co.us  (e.g., Smith_a@cde.state.co.us)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Owen, Emily</dc:creator>
  <cp:lastModifiedBy>Owen, Emily</cp:lastModifiedBy>
  <cp:revision>4</cp:revision>
  <dcterms:modified xsi:type="dcterms:W3CDTF">2022-06-09T21:54:15Z</dcterms:modified>
</cp:coreProperties>
</file>