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1" r:id="rId1"/>
    <p:sldMasterId id="2147483772" r:id="rId2"/>
    <p:sldMasterId id="2147483773" r:id="rId3"/>
  </p:sldMasterIdLst>
  <p:notesMasterIdLst>
    <p:notesMasterId r:id="rId14"/>
  </p:notesMasterIdLst>
  <p:sldIdLst>
    <p:sldId id="256" r:id="rId4"/>
    <p:sldId id="257" r:id="rId5"/>
    <p:sldId id="258" r:id="rId6"/>
    <p:sldId id="259" r:id="rId7"/>
    <p:sldId id="260" r:id="rId8"/>
    <p:sldId id="261" r:id="rId9"/>
    <p:sldId id="262" r:id="rId10"/>
    <p:sldId id="263" r:id="rId11"/>
    <p:sldId id="264" r:id="rId12"/>
    <p:sldId id="265" r:id="rId13"/>
  </p:sldIdLst>
  <p:sldSz cx="9144000" cy="5143500" type="screen16x9"/>
  <p:notesSz cx="6858000" cy="9144000"/>
  <p:embeddedFontLst>
    <p:embeddedFont>
      <p:font typeface="Roboto" panose="02000000000000000000" pitchFamily="2" charset="0"/>
      <p:regular r:id="rId15"/>
      <p:bold r:id="rId16"/>
      <p:italic r:id="rId17"/>
      <p:boldItalic r:id="rId18"/>
    </p:embeddedFont>
    <p:embeddedFont>
      <p:font typeface="Roboto Medium" panose="02000000000000000000" pitchFamily="2" charset="0"/>
      <p:regular r:id="rId19"/>
      <p:bold r:id="rId20"/>
      <p:italic r:id="rId21"/>
      <p:boldItalic r:id="rId22"/>
    </p:embeddedFont>
    <p:embeddedFont>
      <p:font typeface="Rockwell" panose="02060603020205020403" pitchFamily="18"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819"/>
    <a:srgbClr val="01010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1DF16F-5860-4F82-86BF-63EB98BD0601}">
  <a:tblStyle styleId="{B01DF16F-5860-4F82-86BF-63EB98BD060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144" y="5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72f327b63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05adf297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32eb0f332a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2" name="Google Shape;1042;g32eb0f332a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2eb0f332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32eb0f332a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2eb0f332a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g32eb0f332a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3142ae32417_7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g3142ae32417_7_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50"/>
        <p:cNvGrpSpPr/>
        <p:nvPr/>
      </p:nvGrpSpPr>
      <p:grpSpPr>
        <a:xfrm>
          <a:off x="0" y="0"/>
          <a:ext cx="0" cy="0"/>
          <a:chOff x="0" y="0"/>
          <a:chExt cx="0" cy="0"/>
        </a:xfrm>
      </p:grpSpPr>
      <p:pic>
        <p:nvPicPr>
          <p:cNvPr id="851" name="Google Shape;851;p103"/>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2" name="Google Shape;852;p103"/>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53" name="Google Shape;853;p10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4" name="Google Shape;854;p10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5" name="Google Shape;855;p10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56" name="Google Shape;856;p103"/>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57" name="Google Shape;857;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8" name="Google Shape;858;p103"/>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59"/>
        <p:cNvGrpSpPr/>
        <p:nvPr/>
      </p:nvGrpSpPr>
      <p:grpSpPr>
        <a:xfrm>
          <a:off x="0" y="0"/>
          <a:ext cx="0" cy="0"/>
          <a:chOff x="0" y="0"/>
          <a:chExt cx="0" cy="0"/>
        </a:xfrm>
      </p:grpSpPr>
      <p:pic>
        <p:nvPicPr>
          <p:cNvPr id="860" name="Google Shape;860;p10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61" name="Google Shape;861;p10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62" name="Google Shape;862;p10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3" name="Google Shape;863;p10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64" name="Google Shape;864;p10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65" name="Google Shape;865;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6" name="Google Shape;866;p10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67"/>
        <p:cNvGrpSpPr/>
        <p:nvPr/>
      </p:nvGrpSpPr>
      <p:grpSpPr>
        <a:xfrm>
          <a:off x="0" y="0"/>
          <a:ext cx="0" cy="0"/>
          <a:chOff x="0" y="0"/>
          <a:chExt cx="0" cy="0"/>
        </a:xfrm>
      </p:grpSpPr>
      <p:pic>
        <p:nvPicPr>
          <p:cNvPr id="868" name="Google Shape;868;p10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69" name="Google Shape;869;p10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70" name="Google Shape;870;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1" name="Google Shape;871;p10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72"/>
        <p:cNvGrpSpPr/>
        <p:nvPr/>
      </p:nvGrpSpPr>
      <p:grpSpPr>
        <a:xfrm>
          <a:off x="0" y="0"/>
          <a:ext cx="0" cy="0"/>
          <a:chOff x="0" y="0"/>
          <a:chExt cx="0" cy="0"/>
        </a:xfrm>
      </p:grpSpPr>
      <p:pic>
        <p:nvPicPr>
          <p:cNvPr id="873" name="Google Shape;873;p10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74" name="Google Shape;874;p10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75" name="Google Shape;875;p106"/>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76" name="Google Shape;876;p106"/>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77" name="Google Shape;877;p106"/>
          <p:cNvGrpSpPr/>
          <p:nvPr/>
        </p:nvGrpSpPr>
        <p:grpSpPr>
          <a:xfrm>
            <a:off x="308400" y="1062325"/>
            <a:ext cx="1006800" cy="1003500"/>
            <a:chOff x="308400" y="1076275"/>
            <a:chExt cx="1006800" cy="1003500"/>
          </a:xfrm>
        </p:grpSpPr>
        <p:sp>
          <p:nvSpPr>
            <p:cNvPr id="878" name="Google Shape;878;p10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10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80" name="Google Shape;880;p106"/>
          <p:cNvGrpSpPr/>
          <p:nvPr/>
        </p:nvGrpSpPr>
        <p:grpSpPr>
          <a:xfrm>
            <a:off x="308400" y="2150613"/>
            <a:ext cx="1006800" cy="1003500"/>
            <a:chOff x="308400" y="2218825"/>
            <a:chExt cx="1006800" cy="1003500"/>
          </a:xfrm>
        </p:grpSpPr>
        <p:sp>
          <p:nvSpPr>
            <p:cNvPr id="881" name="Google Shape;881;p10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10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883" name="Google Shape;883;p106"/>
          <p:cNvGrpSpPr/>
          <p:nvPr/>
        </p:nvGrpSpPr>
        <p:grpSpPr>
          <a:xfrm>
            <a:off x="308400" y="3238900"/>
            <a:ext cx="1006800" cy="1003500"/>
            <a:chOff x="308400" y="1076275"/>
            <a:chExt cx="1006800" cy="1003500"/>
          </a:xfrm>
        </p:grpSpPr>
        <p:sp>
          <p:nvSpPr>
            <p:cNvPr id="884" name="Google Shape;884;p10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10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86" name="Google Shape;886;p10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87" name="Google Shape;887;p10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88" name="Google Shape;888;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9" name="Google Shape;889;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0" name="Google Shape;890;p106"/>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91"/>
        <p:cNvGrpSpPr/>
        <p:nvPr/>
      </p:nvGrpSpPr>
      <p:grpSpPr>
        <a:xfrm>
          <a:off x="0" y="0"/>
          <a:ext cx="0" cy="0"/>
          <a:chOff x="0" y="0"/>
          <a:chExt cx="0" cy="0"/>
        </a:xfrm>
      </p:grpSpPr>
      <p:pic>
        <p:nvPicPr>
          <p:cNvPr id="892" name="Google Shape;892;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3" name="Google Shape;893;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4" name="Google Shape;894;p107"/>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95" name="Google Shape;895;p10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96" name="Google Shape;896;p107"/>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97" name="Google Shape;897;p10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98" name="Google Shape;898;p10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99" name="Google Shape;899;p10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00" name="Google Shape;900;p10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01" name="Google Shape;901;p10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02" name="Google Shape;902;p10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03" name="Google Shape;903;p107"/>
          <p:cNvGrpSpPr/>
          <p:nvPr/>
        </p:nvGrpSpPr>
        <p:grpSpPr>
          <a:xfrm>
            <a:off x="311700" y="3548650"/>
            <a:ext cx="8363900" cy="646200"/>
            <a:chOff x="375100" y="3396250"/>
            <a:chExt cx="8363900" cy="646200"/>
          </a:xfrm>
        </p:grpSpPr>
        <p:sp>
          <p:nvSpPr>
            <p:cNvPr id="904" name="Google Shape;904;p107"/>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107"/>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107"/>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07"/>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10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09" name="Google Shape;909;p10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10" name="Google Shape;910;p10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11" name="Google Shape;911;p10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12" name="Google Shape;912;p10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13" name="Google Shape;913;p10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14" name="Google Shape;914;p107"/>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15" name="Google Shape;915;p107"/>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16" name="Google Shape;916;p10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17" name="Google Shape;917;p10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18" name="Google Shape;918;p107"/>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19"/>
        <p:cNvGrpSpPr/>
        <p:nvPr/>
      </p:nvGrpSpPr>
      <p:grpSpPr>
        <a:xfrm>
          <a:off x="0" y="0"/>
          <a:ext cx="0" cy="0"/>
          <a:chOff x="0" y="0"/>
          <a:chExt cx="0" cy="0"/>
        </a:xfrm>
      </p:grpSpPr>
      <p:pic>
        <p:nvPicPr>
          <p:cNvPr id="920" name="Google Shape;920;p10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1" name="Google Shape;921;p1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2" name="Google Shape;922;p1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3" name="Google Shape;923;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24" name="Google Shape;924;p10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25"/>
        <p:cNvGrpSpPr/>
        <p:nvPr/>
      </p:nvGrpSpPr>
      <p:grpSpPr>
        <a:xfrm>
          <a:off x="0" y="0"/>
          <a:ext cx="0" cy="0"/>
          <a:chOff x="0" y="0"/>
          <a:chExt cx="0" cy="0"/>
        </a:xfrm>
      </p:grpSpPr>
      <p:pic>
        <p:nvPicPr>
          <p:cNvPr id="926" name="Google Shape;926;p10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7" name="Google Shape;927;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8" name="Google Shape;928;p1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9" name="Google Shape;929;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0" name="Google Shape;930;p10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31"/>
        <p:cNvGrpSpPr/>
        <p:nvPr/>
      </p:nvGrpSpPr>
      <p:grpSpPr>
        <a:xfrm>
          <a:off x="0" y="0"/>
          <a:ext cx="0" cy="0"/>
          <a:chOff x="0" y="0"/>
          <a:chExt cx="0" cy="0"/>
        </a:xfrm>
      </p:grpSpPr>
      <p:pic>
        <p:nvPicPr>
          <p:cNvPr id="932" name="Google Shape;932;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3" name="Google Shape;933;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4" name="Google Shape;934;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5" name="Google Shape;935;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6" name="Google Shape;936;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37"/>
        <p:cNvGrpSpPr/>
        <p:nvPr/>
      </p:nvGrpSpPr>
      <p:grpSpPr>
        <a:xfrm>
          <a:off x="0" y="0"/>
          <a:ext cx="0" cy="0"/>
          <a:chOff x="0" y="0"/>
          <a:chExt cx="0" cy="0"/>
        </a:xfrm>
      </p:grpSpPr>
      <p:pic>
        <p:nvPicPr>
          <p:cNvPr id="938" name="Google Shape;938;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43"/>
        <p:cNvGrpSpPr/>
        <p:nvPr/>
      </p:nvGrpSpPr>
      <p:grpSpPr>
        <a:xfrm>
          <a:off x="0" y="0"/>
          <a:ext cx="0" cy="0"/>
          <a:chOff x="0" y="0"/>
          <a:chExt cx="0" cy="0"/>
        </a:xfrm>
      </p:grpSpPr>
      <p:pic>
        <p:nvPicPr>
          <p:cNvPr id="944" name="Google Shape;944;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49"/>
        <p:cNvGrpSpPr/>
        <p:nvPr/>
      </p:nvGrpSpPr>
      <p:grpSpPr>
        <a:xfrm>
          <a:off x="0" y="0"/>
          <a:ext cx="0" cy="0"/>
          <a:chOff x="0" y="0"/>
          <a:chExt cx="0" cy="0"/>
        </a:xfrm>
      </p:grpSpPr>
      <p:pic>
        <p:nvPicPr>
          <p:cNvPr id="950" name="Google Shape;950;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55"/>
        <p:cNvGrpSpPr/>
        <p:nvPr/>
      </p:nvGrpSpPr>
      <p:grpSpPr>
        <a:xfrm>
          <a:off x="0" y="0"/>
          <a:ext cx="0" cy="0"/>
          <a:chOff x="0" y="0"/>
          <a:chExt cx="0" cy="0"/>
        </a:xfrm>
      </p:grpSpPr>
      <p:pic>
        <p:nvPicPr>
          <p:cNvPr id="956" name="Google Shape;956;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61"/>
        <p:cNvGrpSpPr/>
        <p:nvPr/>
      </p:nvGrpSpPr>
      <p:grpSpPr>
        <a:xfrm>
          <a:off x="0" y="0"/>
          <a:ext cx="0" cy="0"/>
          <a:chOff x="0" y="0"/>
          <a:chExt cx="0" cy="0"/>
        </a:xfrm>
      </p:grpSpPr>
      <p:pic>
        <p:nvPicPr>
          <p:cNvPr id="962" name="Google Shape;962;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67"/>
        <p:cNvGrpSpPr/>
        <p:nvPr/>
      </p:nvGrpSpPr>
      <p:grpSpPr>
        <a:xfrm>
          <a:off x="0" y="0"/>
          <a:ext cx="0" cy="0"/>
          <a:chOff x="0" y="0"/>
          <a:chExt cx="0" cy="0"/>
        </a:xfrm>
      </p:grpSpPr>
      <p:pic>
        <p:nvPicPr>
          <p:cNvPr id="968" name="Google Shape;968;p116"/>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9" name="Google Shape;969;p116"/>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0" name="Google Shape;970;p116"/>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71" name="Google Shape;971;p116"/>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72" name="Google Shape;972;p116"/>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73" name="Google Shape;973;p116"/>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74" name="Google Shape;974;p116"/>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75" name="Google Shape;975;p116"/>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76"/>
        <p:cNvGrpSpPr/>
        <p:nvPr/>
      </p:nvGrpSpPr>
      <p:grpSpPr>
        <a:xfrm>
          <a:off x="0" y="0"/>
          <a:ext cx="0" cy="0"/>
          <a:chOff x="0" y="0"/>
          <a:chExt cx="0" cy="0"/>
        </a:xfrm>
      </p:grpSpPr>
      <p:pic>
        <p:nvPicPr>
          <p:cNvPr id="977" name="Google Shape;977;p11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8" name="Google Shape;978;p11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9" name="Google Shape;979;p11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0" name="Google Shape;980;p11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81" name="Google Shape;981;p11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82" name="Google Shape;982;p11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83" name="Google Shape;983;p11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84" name="Google Shape;984;p11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9"/>
        <p:cNvGrpSpPr/>
        <p:nvPr/>
      </p:nvGrpSpPr>
      <p:grpSpPr>
        <a:xfrm>
          <a:off x="0" y="0"/>
          <a:ext cx="0" cy="0"/>
          <a:chOff x="0" y="0"/>
          <a:chExt cx="0" cy="0"/>
        </a:xfrm>
      </p:grpSpPr>
      <p:sp>
        <p:nvSpPr>
          <p:cNvPr id="990" name="Google Shape;990;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1" name="Google Shape;991;p1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2" name="Google Shape;992;p1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3" name="Google Shape;993;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4"/>
        <p:cNvGrpSpPr/>
        <p:nvPr/>
      </p:nvGrpSpPr>
      <p:grpSpPr>
        <a:xfrm>
          <a:off x="0" y="0"/>
          <a:ext cx="0" cy="0"/>
          <a:chOff x="0" y="0"/>
          <a:chExt cx="0" cy="0"/>
        </a:xfrm>
      </p:grpSpPr>
      <p:sp>
        <p:nvSpPr>
          <p:cNvPr id="995" name="Google Shape;995;p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6" name="Google Shape;996;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7"/>
        <p:cNvGrpSpPr/>
        <p:nvPr/>
      </p:nvGrpSpPr>
      <p:grpSpPr>
        <a:xfrm>
          <a:off x="0" y="0"/>
          <a:ext cx="0" cy="0"/>
          <a:chOff x="0" y="0"/>
          <a:chExt cx="0" cy="0"/>
        </a:xfrm>
      </p:grpSpPr>
      <p:sp>
        <p:nvSpPr>
          <p:cNvPr id="998" name="Google Shape;998;p1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99" name="Google Shape;999;p1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00" name="Google Shape;1000;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1"/>
        <p:cNvGrpSpPr/>
        <p:nvPr/>
      </p:nvGrpSpPr>
      <p:grpSpPr>
        <a:xfrm>
          <a:off x="0" y="0"/>
          <a:ext cx="0" cy="0"/>
          <a:chOff x="0" y="0"/>
          <a:chExt cx="0" cy="0"/>
        </a:xfrm>
      </p:grpSpPr>
      <p:sp>
        <p:nvSpPr>
          <p:cNvPr id="1002" name="Google Shape;1002;p1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03" name="Google Shape;1003;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4"/>
        <p:cNvGrpSpPr/>
        <p:nvPr/>
      </p:nvGrpSpPr>
      <p:grpSpPr>
        <a:xfrm>
          <a:off x="0" y="0"/>
          <a:ext cx="0" cy="0"/>
          <a:chOff x="0" y="0"/>
          <a:chExt cx="0" cy="0"/>
        </a:xfrm>
      </p:grpSpPr>
      <p:sp>
        <p:nvSpPr>
          <p:cNvPr id="1005" name="Google Shape;1005;p1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1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07" name="Google Shape;1007;p1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8" name="Google Shape;1008;p1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9" name="Google Shape;1009;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0"/>
        <p:cNvGrpSpPr/>
        <p:nvPr/>
      </p:nvGrpSpPr>
      <p:grpSpPr>
        <a:xfrm>
          <a:off x="0" y="0"/>
          <a:ext cx="0" cy="0"/>
          <a:chOff x="0" y="0"/>
          <a:chExt cx="0" cy="0"/>
        </a:xfrm>
      </p:grpSpPr>
      <p:sp>
        <p:nvSpPr>
          <p:cNvPr id="1011" name="Google Shape;1011;p1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12" name="Google Shape;1012;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3"/>
        <p:cNvGrpSpPr/>
        <p:nvPr/>
      </p:nvGrpSpPr>
      <p:grpSpPr>
        <a:xfrm>
          <a:off x="0" y="0"/>
          <a:ext cx="0" cy="0"/>
          <a:chOff x="0" y="0"/>
          <a:chExt cx="0" cy="0"/>
        </a:xfrm>
      </p:grpSpPr>
      <p:sp>
        <p:nvSpPr>
          <p:cNvPr id="1014" name="Google Shape;1014;p12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15" name="Google Shape;1015;p1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16" name="Google Shape;1016;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7"/>
        <p:cNvGrpSpPr/>
        <p:nvPr/>
      </p:nvGrpSpPr>
      <p:grpSpPr>
        <a:xfrm>
          <a:off x="0" y="0"/>
          <a:ext cx="0" cy="0"/>
          <a:chOff x="0" y="0"/>
          <a:chExt cx="0" cy="0"/>
        </a:xfrm>
      </p:grpSpPr>
      <p:pic>
        <p:nvPicPr>
          <p:cNvPr id="1018" name="Google Shape;1018;p126"/>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19" name="Google Shape;1019;p126"/>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0" name="Google Shape;1020;p126"/>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21" name="Google Shape;1021;p126"/>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22" name="Google Shape;1022;p126"/>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7"/>
        <p:cNvGrpSpPr/>
        <p:nvPr/>
      </p:nvGrpSpPr>
      <p:grpSpPr>
        <a:xfrm>
          <a:off x="0" y="0"/>
          <a:ext cx="0" cy="0"/>
          <a:chOff x="0" y="0"/>
          <a:chExt cx="0" cy="0"/>
        </a:xfrm>
      </p:grpSpPr>
      <p:sp>
        <p:nvSpPr>
          <p:cNvPr id="348" name="Google Shape;348;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9" name="Google Shape;349;p4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55" name="Google Shape;355;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6" name="Google Shape;356;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57"/>
        <p:cNvGrpSpPr/>
        <p:nvPr/>
      </p:nvGrpSpPr>
      <p:grpSpPr>
        <a:xfrm>
          <a:off x="0" y="0"/>
          <a:ext cx="0" cy="0"/>
          <a:chOff x="0" y="0"/>
          <a:chExt cx="0" cy="0"/>
        </a:xfrm>
      </p:grpSpPr>
      <p:sp>
        <p:nvSpPr>
          <p:cNvPr id="358" name="Google Shape;358;p4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4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61" name="Google Shape;361;p4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62" name="Google Shape;362;p4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63" name="Google Shape;363;p4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4" name="Google Shape;364;p4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5" name="Google Shape;36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66" name="Google Shape;366;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67"/>
        <p:cNvGrpSpPr/>
        <p:nvPr/>
      </p:nvGrpSpPr>
      <p:grpSpPr>
        <a:xfrm>
          <a:off x="0" y="0"/>
          <a:ext cx="0" cy="0"/>
          <a:chOff x="0" y="0"/>
          <a:chExt cx="0" cy="0"/>
        </a:xfrm>
      </p:grpSpPr>
      <p:sp>
        <p:nvSpPr>
          <p:cNvPr id="368" name="Google Shape;36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9" name="Google Shape;36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0" name="Google Shape;370;p4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72" name="Google Shape;372;p4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73" name="Google Shape;373;p4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74" name="Google Shape;374;p48"/>
          <p:cNvGrpSpPr/>
          <p:nvPr/>
        </p:nvGrpSpPr>
        <p:grpSpPr>
          <a:xfrm>
            <a:off x="308400" y="1062325"/>
            <a:ext cx="1006800" cy="1003500"/>
            <a:chOff x="308400" y="1076275"/>
            <a:chExt cx="1006800" cy="1003500"/>
          </a:xfrm>
        </p:grpSpPr>
        <p:sp>
          <p:nvSpPr>
            <p:cNvPr id="375" name="Google Shape;375;p4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77" name="Google Shape;377;p48"/>
          <p:cNvGrpSpPr/>
          <p:nvPr/>
        </p:nvGrpSpPr>
        <p:grpSpPr>
          <a:xfrm>
            <a:off x="308400" y="2150613"/>
            <a:ext cx="1006800" cy="1003500"/>
            <a:chOff x="308400" y="2218825"/>
            <a:chExt cx="1006800" cy="1003500"/>
          </a:xfrm>
        </p:grpSpPr>
        <p:sp>
          <p:nvSpPr>
            <p:cNvPr id="378" name="Google Shape;378;p4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80" name="Google Shape;380;p48"/>
          <p:cNvGrpSpPr/>
          <p:nvPr/>
        </p:nvGrpSpPr>
        <p:grpSpPr>
          <a:xfrm>
            <a:off x="308400" y="3238900"/>
            <a:ext cx="1006800" cy="1003500"/>
            <a:chOff x="308400" y="1076275"/>
            <a:chExt cx="1006800" cy="1003500"/>
          </a:xfrm>
        </p:grpSpPr>
        <p:sp>
          <p:nvSpPr>
            <p:cNvPr id="381" name="Google Shape;381;p4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83" name="Google Shape;383;p4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84" name="Google Shape;384;p4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85" name="Google Shape;385;p4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6" name="Google Shape;386;p4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87" name="Google Shape;387;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9"/>
        <p:cNvGrpSpPr/>
        <p:nvPr/>
      </p:nvGrpSpPr>
      <p:grpSpPr>
        <a:xfrm>
          <a:off x="0" y="0"/>
          <a:ext cx="0" cy="0"/>
          <a:chOff x="0" y="0"/>
          <a:chExt cx="0" cy="0"/>
        </a:xfrm>
      </p:grpSpPr>
      <p:sp>
        <p:nvSpPr>
          <p:cNvPr id="390" name="Google Shape;390;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91"/>
        <p:cNvGrpSpPr/>
        <p:nvPr/>
      </p:nvGrpSpPr>
      <p:grpSpPr>
        <a:xfrm>
          <a:off x="0" y="0"/>
          <a:ext cx="0" cy="0"/>
          <a:chOff x="0" y="0"/>
          <a:chExt cx="0" cy="0"/>
        </a:xfrm>
      </p:grpSpPr>
      <p:pic>
        <p:nvPicPr>
          <p:cNvPr id="392" name="Google Shape;392;p5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3" name="Google Shape;393;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4" name="Google Shape;394;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5" name="Google Shape;39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6" name="Google Shape;396;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97"/>
        <p:cNvGrpSpPr/>
        <p:nvPr/>
      </p:nvGrpSpPr>
      <p:grpSpPr>
        <a:xfrm>
          <a:off x="0" y="0"/>
          <a:ext cx="0" cy="0"/>
          <a:chOff x="0" y="0"/>
          <a:chExt cx="0" cy="0"/>
        </a:xfrm>
      </p:grpSpPr>
      <p:pic>
        <p:nvPicPr>
          <p:cNvPr id="398" name="Google Shape;398;p5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9" name="Google Shape;399;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0" name="Google Shape;400;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2" name="Google Shape;402;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03"/>
        <p:cNvGrpSpPr/>
        <p:nvPr/>
      </p:nvGrpSpPr>
      <p:grpSpPr>
        <a:xfrm>
          <a:off x="0" y="0"/>
          <a:ext cx="0" cy="0"/>
          <a:chOff x="0" y="0"/>
          <a:chExt cx="0" cy="0"/>
        </a:xfrm>
      </p:grpSpPr>
      <p:pic>
        <p:nvPicPr>
          <p:cNvPr id="404" name="Google Shape;404;p5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5" name="Google Shape;405;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6" name="Google Shape;40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7" name="Google Shape;407;p5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8" name="Google Shape;40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9"/>
        <p:cNvGrpSpPr/>
        <p:nvPr/>
      </p:nvGrpSpPr>
      <p:grpSpPr>
        <a:xfrm>
          <a:off x="0" y="0"/>
          <a:ext cx="0" cy="0"/>
          <a:chOff x="0" y="0"/>
          <a:chExt cx="0" cy="0"/>
        </a:xfrm>
      </p:grpSpPr>
      <p:pic>
        <p:nvPicPr>
          <p:cNvPr id="410" name="Google Shape;410;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3" name="Google Shape;413;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4" name="Google Shape;414;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15"/>
        <p:cNvGrpSpPr/>
        <p:nvPr/>
      </p:nvGrpSpPr>
      <p:grpSpPr>
        <a:xfrm>
          <a:off x="0" y="0"/>
          <a:ext cx="0" cy="0"/>
          <a:chOff x="0" y="0"/>
          <a:chExt cx="0" cy="0"/>
        </a:xfrm>
      </p:grpSpPr>
      <p:pic>
        <p:nvPicPr>
          <p:cNvPr id="416" name="Google Shape;416;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9" name="Google Shape;419;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0" name="Google Shape;420;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21"/>
        <p:cNvGrpSpPr/>
        <p:nvPr/>
      </p:nvGrpSpPr>
      <p:grpSpPr>
        <a:xfrm>
          <a:off x="0" y="0"/>
          <a:ext cx="0" cy="0"/>
          <a:chOff x="0" y="0"/>
          <a:chExt cx="0" cy="0"/>
        </a:xfrm>
      </p:grpSpPr>
      <p:pic>
        <p:nvPicPr>
          <p:cNvPr id="422" name="Google Shape;422;p5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5" name="Google Shape;425;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6" name="Google Shape;426;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27"/>
        <p:cNvGrpSpPr/>
        <p:nvPr/>
      </p:nvGrpSpPr>
      <p:grpSpPr>
        <a:xfrm>
          <a:off x="0" y="0"/>
          <a:ext cx="0" cy="0"/>
          <a:chOff x="0" y="0"/>
          <a:chExt cx="0" cy="0"/>
        </a:xfrm>
      </p:grpSpPr>
      <p:pic>
        <p:nvPicPr>
          <p:cNvPr id="428" name="Google Shape;428;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1" name="Google Shape;431;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33"/>
        <p:cNvGrpSpPr/>
        <p:nvPr/>
      </p:nvGrpSpPr>
      <p:grpSpPr>
        <a:xfrm>
          <a:off x="0" y="0"/>
          <a:ext cx="0" cy="0"/>
          <a:chOff x="0" y="0"/>
          <a:chExt cx="0" cy="0"/>
        </a:xfrm>
      </p:grpSpPr>
      <p:pic>
        <p:nvPicPr>
          <p:cNvPr id="434" name="Google Shape;434;p5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7" name="Google Shape;437;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9"/>
        <p:cNvGrpSpPr/>
        <p:nvPr/>
      </p:nvGrpSpPr>
      <p:grpSpPr>
        <a:xfrm>
          <a:off x="0" y="0"/>
          <a:ext cx="0" cy="0"/>
          <a:chOff x="0" y="0"/>
          <a:chExt cx="0" cy="0"/>
        </a:xfrm>
      </p:grpSpPr>
      <p:sp>
        <p:nvSpPr>
          <p:cNvPr id="440" name="Google Shape;440;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1" name="Google Shape;441;p5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5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3" name="Google Shape;44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44" name="Google Shape;444;p5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45" name="Google Shape;445;p5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46" name="Google Shape;446;p5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7" name="Google Shape;447;p5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8"/>
        <p:cNvGrpSpPr/>
        <p:nvPr/>
      </p:nvGrpSpPr>
      <p:grpSpPr>
        <a:xfrm>
          <a:off x="0" y="0"/>
          <a:ext cx="0" cy="0"/>
          <a:chOff x="0" y="0"/>
          <a:chExt cx="0" cy="0"/>
        </a:xfrm>
      </p:grpSpPr>
      <p:pic>
        <p:nvPicPr>
          <p:cNvPr id="449" name="Google Shape;449;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0" name="Google Shape;450;p5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51" name="Google Shape;451;p5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52" name="Google Shape;452;p5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53" name="Google Shape;453;p59"/>
          <p:cNvGrpSpPr/>
          <p:nvPr/>
        </p:nvGrpSpPr>
        <p:grpSpPr>
          <a:xfrm>
            <a:off x="308400" y="1062325"/>
            <a:ext cx="1006800" cy="1003500"/>
            <a:chOff x="308400" y="1076275"/>
            <a:chExt cx="1006800" cy="1003500"/>
          </a:xfrm>
        </p:grpSpPr>
        <p:sp>
          <p:nvSpPr>
            <p:cNvPr id="454" name="Google Shape;454;p5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56" name="Google Shape;456;p59"/>
          <p:cNvGrpSpPr/>
          <p:nvPr/>
        </p:nvGrpSpPr>
        <p:grpSpPr>
          <a:xfrm>
            <a:off x="308400" y="2150613"/>
            <a:ext cx="1006800" cy="1003500"/>
            <a:chOff x="308400" y="2218825"/>
            <a:chExt cx="1006800" cy="1003500"/>
          </a:xfrm>
        </p:grpSpPr>
        <p:sp>
          <p:nvSpPr>
            <p:cNvPr id="457" name="Google Shape;457;p5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5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9" name="Google Shape;459;p59"/>
          <p:cNvGrpSpPr/>
          <p:nvPr/>
        </p:nvGrpSpPr>
        <p:grpSpPr>
          <a:xfrm>
            <a:off x="308400" y="3238900"/>
            <a:ext cx="1006800" cy="1003500"/>
            <a:chOff x="308400" y="1076275"/>
            <a:chExt cx="1006800" cy="1003500"/>
          </a:xfrm>
        </p:grpSpPr>
        <p:sp>
          <p:nvSpPr>
            <p:cNvPr id="460" name="Google Shape;460;p5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5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62" name="Google Shape;462;p5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3" name="Google Shape;463;p5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64" name="Google Shape;464;p5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65" name="Google Shape;465;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6" name="Google Shape;466;p5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67" name="Google Shape;467;p5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8" name="Google Shape;468;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9"/>
        <p:cNvGrpSpPr/>
        <p:nvPr/>
      </p:nvGrpSpPr>
      <p:grpSpPr>
        <a:xfrm>
          <a:off x="0" y="0"/>
          <a:ext cx="0" cy="0"/>
          <a:chOff x="0" y="0"/>
          <a:chExt cx="0" cy="0"/>
        </a:xfrm>
      </p:grpSpPr>
      <p:pic>
        <p:nvPicPr>
          <p:cNvPr id="470" name="Google Shape;470;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71" name="Google Shape;471;p6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72" name="Google Shape;472;p6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73" name="Google Shape;473;p6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74" name="Google Shape;474;p6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75" name="Google Shape;475;p6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76" name="Google Shape;476;p6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77" name="Google Shape;477;p6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8" name="Google Shape;478;p6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9" name="Google Shape;479;p60"/>
          <p:cNvGrpSpPr/>
          <p:nvPr/>
        </p:nvGrpSpPr>
        <p:grpSpPr>
          <a:xfrm>
            <a:off x="311700" y="3548650"/>
            <a:ext cx="8363900" cy="646200"/>
            <a:chOff x="375100" y="3396250"/>
            <a:chExt cx="8363900" cy="646200"/>
          </a:xfrm>
        </p:grpSpPr>
        <p:sp>
          <p:nvSpPr>
            <p:cNvPr id="480" name="Google Shape;480;p6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6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6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6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6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85" name="Google Shape;485;p6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86" name="Google Shape;486;p6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87" name="Google Shape;487;p6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8" name="Google Shape;488;p6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9" name="Google Shape;489;p6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90" name="Google Shape;490;p6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91" name="Google Shape;491;p6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92" name="Google Shape;492;p6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93" name="Google Shape;493;p6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94" name="Google Shape;494;p6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95" name="Google Shape;495;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6" name="Google Shape;496;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7" name="Google Shape;497;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8"/>
        <p:cNvGrpSpPr/>
        <p:nvPr/>
      </p:nvGrpSpPr>
      <p:grpSpPr>
        <a:xfrm>
          <a:off x="0" y="0"/>
          <a:ext cx="0" cy="0"/>
          <a:chOff x="0" y="0"/>
          <a:chExt cx="0" cy="0"/>
        </a:xfrm>
      </p:grpSpPr>
      <p:pic>
        <p:nvPicPr>
          <p:cNvPr id="499" name="Google Shape;499;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0" name="Google Shape;500;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1" name="Google Shape;501;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2" name="Google Shape;502;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3" name="Google Shape;503;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04" name="Google Shape;504;p6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05" name="Google Shape;505;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6" name="Google Shape;506;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7" name="Google Shape;507;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8"/>
        <p:cNvGrpSpPr/>
        <p:nvPr/>
      </p:nvGrpSpPr>
      <p:grpSpPr>
        <a:xfrm>
          <a:off x="0" y="0"/>
          <a:ext cx="0" cy="0"/>
          <a:chOff x="0" y="0"/>
          <a:chExt cx="0" cy="0"/>
        </a:xfrm>
      </p:grpSpPr>
      <p:pic>
        <p:nvPicPr>
          <p:cNvPr id="509" name="Google Shape;509;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0" name="Google Shape;510;p6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1" name="Google Shape;511;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2" name="Google Shape;512;p6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3" name="Google Shape;513;p6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4" name="Google Shape;514;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5" name="Google Shape;515;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6" name="Google Shape;516;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17"/>
        <p:cNvGrpSpPr/>
        <p:nvPr/>
      </p:nvGrpSpPr>
      <p:grpSpPr>
        <a:xfrm>
          <a:off x="0" y="0"/>
          <a:ext cx="0" cy="0"/>
          <a:chOff x="0" y="0"/>
          <a:chExt cx="0" cy="0"/>
        </a:xfrm>
      </p:grpSpPr>
      <p:pic>
        <p:nvPicPr>
          <p:cNvPr id="518" name="Google Shape;518;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9" name="Google Shape;519;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0" name="Google Shape;520;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1" name="Google Shape;521;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2" name="Google Shape;522;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23"/>
        <p:cNvGrpSpPr/>
        <p:nvPr/>
      </p:nvGrpSpPr>
      <p:grpSpPr>
        <a:xfrm>
          <a:off x="0" y="0"/>
          <a:ext cx="0" cy="0"/>
          <a:chOff x="0" y="0"/>
          <a:chExt cx="0" cy="0"/>
        </a:xfrm>
      </p:grpSpPr>
      <p:pic>
        <p:nvPicPr>
          <p:cNvPr id="524" name="Google Shape;524;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5" name="Google Shape;525;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6" name="Google Shape;526;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7" name="Google Shape;527;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8" name="Google Shape;528;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9"/>
        <p:cNvGrpSpPr/>
        <p:nvPr/>
      </p:nvGrpSpPr>
      <p:grpSpPr>
        <a:xfrm>
          <a:off x="0" y="0"/>
          <a:ext cx="0" cy="0"/>
          <a:chOff x="0" y="0"/>
          <a:chExt cx="0" cy="0"/>
        </a:xfrm>
      </p:grpSpPr>
      <p:pic>
        <p:nvPicPr>
          <p:cNvPr id="530" name="Google Shape;530;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1" name="Google Shape;531;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2" name="Google Shape;532;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3" name="Google Shape;533;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35"/>
        <p:cNvGrpSpPr/>
        <p:nvPr/>
      </p:nvGrpSpPr>
      <p:grpSpPr>
        <a:xfrm>
          <a:off x="0" y="0"/>
          <a:ext cx="0" cy="0"/>
          <a:chOff x="0" y="0"/>
          <a:chExt cx="0" cy="0"/>
        </a:xfrm>
      </p:grpSpPr>
      <p:pic>
        <p:nvPicPr>
          <p:cNvPr id="536" name="Google Shape;536;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9" name="Google Shape;539;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41"/>
        <p:cNvGrpSpPr/>
        <p:nvPr/>
      </p:nvGrpSpPr>
      <p:grpSpPr>
        <a:xfrm>
          <a:off x="0" y="0"/>
          <a:ext cx="0" cy="0"/>
          <a:chOff x="0" y="0"/>
          <a:chExt cx="0" cy="0"/>
        </a:xfrm>
      </p:grpSpPr>
      <p:pic>
        <p:nvPicPr>
          <p:cNvPr id="542" name="Google Shape;542;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5" name="Google Shape;545;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47"/>
        <p:cNvGrpSpPr/>
        <p:nvPr/>
      </p:nvGrpSpPr>
      <p:grpSpPr>
        <a:xfrm>
          <a:off x="0" y="0"/>
          <a:ext cx="0" cy="0"/>
          <a:chOff x="0" y="0"/>
          <a:chExt cx="0" cy="0"/>
        </a:xfrm>
      </p:grpSpPr>
      <p:pic>
        <p:nvPicPr>
          <p:cNvPr id="548" name="Google Shape;548;p6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1" name="Google Shape;551;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3"/>
        <p:cNvGrpSpPr/>
        <p:nvPr/>
      </p:nvGrpSpPr>
      <p:grpSpPr>
        <a:xfrm>
          <a:off x="0" y="0"/>
          <a:ext cx="0" cy="0"/>
          <a:chOff x="0" y="0"/>
          <a:chExt cx="0" cy="0"/>
        </a:xfrm>
      </p:grpSpPr>
      <p:pic>
        <p:nvPicPr>
          <p:cNvPr id="554" name="Google Shape;554;p6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7" name="Google Shape;557;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9"/>
        <p:cNvGrpSpPr/>
        <p:nvPr/>
      </p:nvGrpSpPr>
      <p:grpSpPr>
        <a:xfrm>
          <a:off x="0" y="0"/>
          <a:ext cx="0" cy="0"/>
          <a:chOff x="0" y="0"/>
          <a:chExt cx="0" cy="0"/>
        </a:xfrm>
      </p:grpSpPr>
      <p:pic>
        <p:nvPicPr>
          <p:cNvPr id="560" name="Google Shape;560;p7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65"/>
        <p:cNvGrpSpPr/>
        <p:nvPr/>
      </p:nvGrpSpPr>
      <p:grpSpPr>
        <a:xfrm>
          <a:off x="0" y="0"/>
          <a:ext cx="0" cy="0"/>
          <a:chOff x="0" y="0"/>
          <a:chExt cx="0" cy="0"/>
        </a:xfrm>
      </p:grpSpPr>
      <p:sp>
        <p:nvSpPr>
          <p:cNvPr id="566" name="Google Shape;566;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8" name="Google Shape;568;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9" name="Google Shape;569;p7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70" name="Google Shape;570;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1" name="Google Shape;571;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72"/>
        <p:cNvGrpSpPr/>
        <p:nvPr/>
      </p:nvGrpSpPr>
      <p:grpSpPr>
        <a:xfrm>
          <a:off x="0" y="0"/>
          <a:ext cx="0" cy="0"/>
          <a:chOff x="0" y="0"/>
          <a:chExt cx="0" cy="0"/>
        </a:xfrm>
      </p:grpSpPr>
      <p:sp>
        <p:nvSpPr>
          <p:cNvPr id="573" name="Google Shape;573;p7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75" name="Google Shape;575;p7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76" name="Google Shape;576;p7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77" name="Google Shape;577;p7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8" name="Google Shape;578;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9" name="Google Shape;579;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80" name="Google Shape;580;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81" name="Google Shape;581;p7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83"/>
        <p:cNvGrpSpPr/>
        <p:nvPr/>
      </p:nvGrpSpPr>
      <p:grpSpPr>
        <a:xfrm>
          <a:off x="0" y="0"/>
          <a:ext cx="0" cy="0"/>
          <a:chOff x="0" y="0"/>
          <a:chExt cx="0" cy="0"/>
        </a:xfrm>
      </p:grpSpPr>
      <p:sp>
        <p:nvSpPr>
          <p:cNvPr id="584" name="Google Shape;584;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85" name="Google Shape;58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86" name="Google Shape;586;p7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87" name="Google Shape;587;p7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8" name="Google Shape;588;p7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9" name="Google Shape;589;p7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90" name="Google Shape;590;p7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91" name="Google Shape;591;p7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92" name="Google Shape;592;p7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93" name="Google Shape;593;p7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94" name="Google Shape;594;p73"/>
          <p:cNvGrpSpPr/>
          <p:nvPr/>
        </p:nvGrpSpPr>
        <p:grpSpPr>
          <a:xfrm>
            <a:off x="311700" y="3548650"/>
            <a:ext cx="8363900" cy="646200"/>
            <a:chOff x="375100" y="3396250"/>
            <a:chExt cx="8363900" cy="646200"/>
          </a:xfrm>
        </p:grpSpPr>
        <p:sp>
          <p:nvSpPr>
            <p:cNvPr id="595" name="Google Shape;595;p7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7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7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7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7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00" name="Google Shape;600;p7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01" name="Google Shape;601;p7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02" name="Google Shape;602;p7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03" name="Google Shape;603;p7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4" name="Google Shape;604;p7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05" name="Google Shape;605;p7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06" name="Google Shape;606;p7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07" name="Google Shape;607;p7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8" name="Google Shape;608;p7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9" name="Google Shape;609;p7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10" name="Google Shape;610;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1" name="Google Shape;611;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12"/>
        <p:cNvGrpSpPr/>
        <p:nvPr/>
      </p:nvGrpSpPr>
      <p:grpSpPr>
        <a:xfrm>
          <a:off x="0" y="0"/>
          <a:ext cx="0" cy="0"/>
          <a:chOff x="0" y="0"/>
          <a:chExt cx="0" cy="0"/>
        </a:xfrm>
      </p:grpSpPr>
      <p:pic>
        <p:nvPicPr>
          <p:cNvPr id="613" name="Google Shape;613;p7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14" name="Google Shape;614;p7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15" name="Google Shape;615;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6" name="Google Shape;616;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17" name="Google Shape;617;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8"/>
        <p:cNvGrpSpPr/>
        <p:nvPr/>
      </p:nvGrpSpPr>
      <p:grpSpPr>
        <a:xfrm>
          <a:off x="0" y="0"/>
          <a:ext cx="0" cy="0"/>
          <a:chOff x="0" y="0"/>
          <a:chExt cx="0" cy="0"/>
        </a:xfrm>
      </p:grpSpPr>
      <p:pic>
        <p:nvPicPr>
          <p:cNvPr id="619" name="Google Shape;619;p7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0" name="Google Shape;620;p7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1" name="Google Shape;621;p7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2" name="Google Shape;622;p7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3" name="Google Shape;623;p7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4" name="Google Shape;624;p7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5" name="Google Shape;625;p7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6" name="Google Shape;626;p7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7" name="Google Shape;627;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8"/>
        <p:cNvGrpSpPr/>
        <p:nvPr/>
      </p:nvGrpSpPr>
      <p:grpSpPr>
        <a:xfrm>
          <a:off x="0" y="0"/>
          <a:ext cx="0" cy="0"/>
          <a:chOff x="0" y="0"/>
          <a:chExt cx="0" cy="0"/>
        </a:xfrm>
      </p:grpSpPr>
      <p:pic>
        <p:nvPicPr>
          <p:cNvPr id="629" name="Google Shape;629;p7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0" name="Google Shape;630;p7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1" name="Google Shape;631;p7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2" name="Google Shape;632;p7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4" name="Google Shape;634;p7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5" name="Google Shape;635;p7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6" name="Google Shape;636;p7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37" name="Google Shape;637;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8"/>
        <p:cNvGrpSpPr/>
        <p:nvPr/>
      </p:nvGrpSpPr>
      <p:grpSpPr>
        <a:xfrm>
          <a:off x="0" y="0"/>
          <a:ext cx="0" cy="0"/>
          <a:chOff x="0" y="0"/>
          <a:chExt cx="0" cy="0"/>
        </a:xfrm>
      </p:grpSpPr>
      <p:pic>
        <p:nvPicPr>
          <p:cNvPr id="639" name="Google Shape;639;p7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0" name="Google Shape;640;p7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1" name="Google Shape;641;p7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42" name="Google Shape;642;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3"/>
        <p:cNvGrpSpPr/>
        <p:nvPr/>
      </p:nvGrpSpPr>
      <p:grpSpPr>
        <a:xfrm>
          <a:off x="0" y="0"/>
          <a:ext cx="0" cy="0"/>
          <a:chOff x="0" y="0"/>
          <a:chExt cx="0" cy="0"/>
        </a:xfrm>
      </p:grpSpPr>
      <p:sp>
        <p:nvSpPr>
          <p:cNvPr id="644" name="Google Shape;644;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5" name="Google Shape;645;p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7" name="Google Shape;647;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8"/>
        <p:cNvGrpSpPr/>
        <p:nvPr/>
      </p:nvGrpSpPr>
      <p:grpSpPr>
        <a:xfrm>
          <a:off x="0" y="0"/>
          <a:ext cx="0" cy="0"/>
          <a:chOff x="0" y="0"/>
          <a:chExt cx="0" cy="0"/>
        </a:xfrm>
      </p:grpSpPr>
      <p:sp>
        <p:nvSpPr>
          <p:cNvPr id="649" name="Google Shape;649;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0" name="Google Shape;650;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1"/>
        <p:cNvGrpSpPr/>
        <p:nvPr/>
      </p:nvGrpSpPr>
      <p:grpSpPr>
        <a:xfrm>
          <a:off x="0" y="0"/>
          <a:ext cx="0" cy="0"/>
          <a:chOff x="0" y="0"/>
          <a:chExt cx="0" cy="0"/>
        </a:xfrm>
      </p:grpSpPr>
      <p:sp>
        <p:nvSpPr>
          <p:cNvPr id="652" name="Google Shape;652;p8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3" name="Google Shape;653;p8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4" name="Google Shape;654;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55"/>
        <p:cNvGrpSpPr/>
        <p:nvPr/>
      </p:nvGrpSpPr>
      <p:grpSpPr>
        <a:xfrm>
          <a:off x="0" y="0"/>
          <a:ext cx="0" cy="0"/>
          <a:chOff x="0" y="0"/>
          <a:chExt cx="0" cy="0"/>
        </a:xfrm>
      </p:grpSpPr>
      <p:sp>
        <p:nvSpPr>
          <p:cNvPr id="656" name="Google Shape;656;p8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7" name="Google Shape;657;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8"/>
        <p:cNvGrpSpPr/>
        <p:nvPr/>
      </p:nvGrpSpPr>
      <p:grpSpPr>
        <a:xfrm>
          <a:off x="0" y="0"/>
          <a:ext cx="0" cy="0"/>
          <a:chOff x="0" y="0"/>
          <a:chExt cx="0" cy="0"/>
        </a:xfrm>
      </p:grpSpPr>
      <p:sp>
        <p:nvSpPr>
          <p:cNvPr id="659" name="Google Shape;659;p8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1" name="Google Shape;661;p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2" name="Google Shape;662;p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3" name="Google Shape;66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4"/>
        <p:cNvGrpSpPr/>
        <p:nvPr/>
      </p:nvGrpSpPr>
      <p:grpSpPr>
        <a:xfrm>
          <a:off x="0" y="0"/>
          <a:ext cx="0" cy="0"/>
          <a:chOff x="0" y="0"/>
          <a:chExt cx="0" cy="0"/>
        </a:xfrm>
      </p:grpSpPr>
      <p:sp>
        <p:nvSpPr>
          <p:cNvPr id="665" name="Google Shape;665;p8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66" name="Google Shape;666;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7"/>
        <p:cNvGrpSpPr/>
        <p:nvPr/>
      </p:nvGrpSpPr>
      <p:grpSpPr>
        <a:xfrm>
          <a:off x="0" y="0"/>
          <a:ext cx="0" cy="0"/>
          <a:chOff x="0" y="0"/>
          <a:chExt cx="0" cy="0"/>
        </a:xfrm>
      </p:grpSpPr>
      <p:sp>
        <p:nvSpPr>
          <p:cNvPr id="668" name="Google Shape;668;p8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9" name="Google Shape;669;p8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0" name="Google Shape;670;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71"/>
        <p:cNvGrpSpPr/>
        <p:nvPr/>
      </p:nvGrpSpPr>
      <p:grpSpPr>
        <a:xfrm>
          <a:off x="0" y="0"/>
          <a:ext cx="0" cy="0"/>
          <a:chOff x="0" y="0"/>
          <a:chExt cx="0" cy="0"/>
        </a:xfrm>
      </p:grpSpPr>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3" name="Google Shape;673;p8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4" name="Google Shape;674;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75" name="Google Shape;675;p8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76" name="Google Shape;676;p8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77" name="Google Shape;677;p8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8" name="Google Shape;678;p8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9" name="Google Shape;679;p8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80" name="Google Shape;680;p8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81" name="Google Shape;681;p8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82" name="Google Shape;682;p8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83" name="Google Shape;683;p85"/>
          <p:cNvGrpSpPr/>
          <p:nvPr/>
        </p:nvGrpSpPr>
        <p:grpSpPr>
          <a:xfrm>
            <a:off x="311700" y="3548650"/>
            <a:ext cx="8363900" cy="646200"/>
            <a:chOff x="375100" y="3396250"/>
            <a:chExt cx="8363900" cy="646200"/>
          </a:xfrm>
        </p:grpSpPr>
        <p:sp>
          <p:nvSpPr>
            <p:cNvPr id="684" name="Google Shape;684;p8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8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8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8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8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9" name="Google Shape;689;p8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90" name="Google Shape;690;p8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91" name="Google Shape;691;p8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92" name="Google Shape;692;p8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3" name="Google Shape;693;p8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94" name="Google Shape;694;p8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95" name="Google Shape;695;p8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96" name="Google Shape;696;p8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97" name="Google Shape;697;p8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8" name="Google Shape;698;p8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9" name="Google Shape;699;p8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00" name="Google Shape;700;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05"/>
        <p:cNvGrpSpPr/>
        <p:nvPr/>
      </p:nvGrpSpPr>
      <p:grpSpPr>
        <a:xfrm>
          <a:off x="0" y="0"/>
          <a:ext cx="0" cy="0"/>
          <a:chOff x="0" y="0"/>
          <a:chExt cx="0" cy="0"/>
        </a:xfrm>
      </p:grpSpPr>
      <p:sp>
        <p:nvSpPr>
          <p:cNvPr id="706" name="Google Shape;706;p87"/>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08" name="Google Shape;708;p87"/>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09" name="Google Shape;709;p87"/>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10" name="Google Shape;710;p8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11" name="Google Shape;711;p87"/>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12" name="Google Shape;712;p8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3" name="Google Shape;713;p8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4" name="Google Shape;714;p8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15"/>
        <p:cNvGrpSpPr/>
        <p:nvPr/>
      </p:nvGrpSpPr>
      <p:grpSpPr>
        <a:xfrm>
          <a:off x="0" y="0"/>
          <a:ext cx="0" cy="0"/>
          <a:chOff x="0" y="0"/>
          <a:chExt cx="0" cy="0"/>
        </a:xfrm>
      </p:grpSpPr>
      <p:sp>
        <p:nvSpPr>
          <p:cNvPr id="716" name="Google Shape;71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7" name="Google Shape;717;p8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8" name="Google Shape;718;p8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19" name="Google Shape;719;p8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0" name="Google Shape;720;p8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1" name="Google Shape;721;p8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2" name="Google Shape;722;p8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23" name="Google Shape;723;p8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4" name="Google Shape;724;p8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25"/>
        <p:cNvGrpSpPr/>
        <p:nvPr/>
      </p:nvGrpSpPr>
      <p:grpSpPr>
        <a:xfrm>
          <a:off x="0" y="0"/>
          <a:ext cx="0" cy="0"/>
          <a:chOff x="0" y="0"/>
          <a:chExt cx="0" cy="0"/>
        </a:xfrm>
      </p:grpSpPr>
      <p:pic>
        <p:nvPicPr>
          <p:cNvPr id="726" name="Google Shape;726;p8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27" name="Google Shape;727;p8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28" name="Google Shape;728;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9" name="Google Shape;729;p8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30"/>
        <p:cNvGrpSpPr/>
        <p:nvPr/>
      </p:nvGrpSpPr>
      <p:grpSpPr>
        <a:xfrm>
          <a:off x="0" y="0"/>
          <a:ext cx="0" cy="0"/>
          <a:chOff x="0" y="0"/>
          <a:chExt cx="0" cy="0"/>
        </a:xfrm>
      </p:grpSpPr>
      <p:sp>
        <p:nvSpPr>
          <p:cNvPr id="731" name="Google Shape;731;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2" name="Google Shape;732;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3" name="Google Shape;733;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34" name="Google Shape;734;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35" name="Google Shape;735;p90"/>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36" name="Google Shape;736;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7" name="Google Shape;737;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8" name="Google Shape;738;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40" name="Google Shape;740;p90"/>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41"/>
        <p:cNvGrpSpPr/>
        <p:nvPr/>
      </p:nvGrpSpPr>
      <p:grpSpPr>
        <a:xfrm>
          <a:off x="0" y="0"/>
          <a:ext cx="0" cy="0"/>
          <a:chOff x="0" y="0"/>
          <a:chExt cx="0" cy="0"/>
        </a:xfrm>
      </p:grpSpPr>
      <p:pic>
        <p:nvPicPr>
          <p:cNvPr id="742" name="Google Shape;742;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3" name="Google Shape;743;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4" name="Google Shape;744;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5" name="Google Shape;745;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6"/>
        <p:cNvGrpSpPr/>
        <p:nvPr/>
      </p:nvGrpSpPr>
      <p:grpSpPr>
        <a:xfrm>
          <a:off x="0" y="0"/>
          <a:ext cx="0" cy="0"/>
          <a:chOff x="0" y="0"/>
          <a:chExt cx="0" cy="0"/>
        </a:xfrm>
      </p:grpSpPr>
      <p:sp>
        <p:nvSpPr>
          <p:cNvPr id="747" name="Google Shape;747;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48"/>
        <p:cNvGrpSpPr/>
        <p:nvPr/>
      </p:nvGrpSpPr>
      <p:grpSpPr>
        <a:xfrm>
          <a:off x="0" y="0"/>
          <a:ext cx="0" cy="0"/>
          <a:chOff x="0" y="0"/>
          <a:chExt cx="0" cy="0"/>
        </a:xfrm>
      </p:grpSpPr>
      <p:sp>
        <p:nvSpPr>
          <p:cNvPr id="749" name="Google Shape;749;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52" name="Google Shape;752;p9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3" name="Google Shape;753;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54" name="Google Shape;754;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55"/>
        <p:cNvGrpSpPr/>
        <p:nvPr/>
      </p:nvGrpSpPr>
      <p:grpSpPr>
        <a:xfrm>
          <a:off x="0" y="0"/>
          <a:ext cx="0" cy="0"/>
          <a:chOff x="0" y="0"/>
          <a:chExt cx="0" cy="0"/>
        </a:xfrm>
      </p:grpSpPr>
      <p:sp>
        <p:nvSpPr>
          <p:cNvPr id="756" name="Google Shape;756;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7" name="Google Shape;757;p9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8" name="Google Shape;758;p9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59" name="Google Shape;759;p9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60" name="Google Shape;760;p9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61" name="Google Shape;761;p9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62" name="Google Shape;762;p94"/>
          <p:cNvGrpSpPr/>
          <p:nvPr/>
        </p:nvGrpSpPr>
        <p:grpSpPr>
          <a:xfrm>
            <a:off x="308400" y="1062325"/>
            <a:ext cx="1006800" cy="1003500"/>
            <a:chOff x="308400" y="1076275"/>
            <a:chExt cx="1006800" cy="1003500"/>
          </a:xfrm>
        </p:grpSpPr>
        <p:sp>
          <p:nvSpPr>
            <p:cNvPr id="763" name="Google Shape;763;p94"/>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9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65" name="Google Shape;765;p94"/>
          <p:cNvGrpSpPr/>
          <p:nvPr/>
        </p:nvGrpSpPr>
        <p:grpSpPr>
          <a:xfrm>
            <a:off x="308400" y="2150613"/>
            <a:ext cx="1006800" cy="1003500"/>
            <a:chOff x="308400" y="2218825"/>
            <a:chExt cx="1006800" cy="1003500"/>
          </a:xfrm>
        </p:grpSpPr>
        <p:sp>
          <p:nvSpPr>
            <p:cNvPr id="766" name="Google Shape;766;p94"/>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9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68" name="Google Shape;768;p94"/>
          <p:cNvGrpSpPr/>
          <p:nvPr/>
        </p:nvGrpSpPr>
        <p:grpSpPr>
          <a:xfrm>
            <a:off x="308400" y="3238900"/>
            <a:ext cx="1006800" cy="1003500"/>
            <a:chOff x="308400" y="1076275"/>
            <a:chExt cx="1006800" cy="1003500"/>
          </a:xfrm>
        </p:grpSpPr>
        <p:sp>
          <p:nvSpPr>
            <p:cNvPr id="769" name="Google Shape;769;p94"/>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9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71" name="Google Shape;771;p9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72" name="Google Shape;772;p94"/>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73" name="Google Shape;773;p9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74" name="Google Shape;774;p9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5" name="Google Shape;775;p94"/>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76" name="Google Shape;776;p9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77"/>
        <p:cNvGrpSpPr/>
        <p:nvPr/>
      </p:nvGrpSpPr>
      <p:grpSpPr>
        <a:xfrm>
          <a:off x="0" y="0"/>
          <a:ext cx="0" cy="0"/>
          <a:chOff x="0" y="0"/>
          <a:chExt cx="0" cy="0"/>
        </a:xfrm>
      </p:grpSpPr>
      <p:sp>
        <p:nvSpPr>
          <p:cNvPr id="778" name="Google Shape;778;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9" name="Google Shape;779;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80" name="Google Shape;780;p9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81" name="Google Shape;78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82" name="Google Shape;782;p95"/>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83" name="Google Shape;783;p95"/>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84" name="Google Shape;784;p9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85" name="Google Shape;785;p9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786" name="Google Shape;786;p9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87" name="Google Shape;787;p9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88" name="Google Shape;788;p9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89" name="Google Shape;789;p95"/>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90" name="Google Shape;790;p95"/>
          <p:cNvGrpSpPr/>
          <p:nvPr/>
        </p:nvGrpSpPr>
        <p:grpSpPr>
          <a:xfrm>
            <a:off x="311700" y="3548650"/>
            <a:ext cx="8363900" cy="646200"/>
            <a:chOff x="375100" y="3396250"/>
            <a:chExt cx="8363900" cy="646200"/>
          </a:xfrm>
        </p:grpSpPr>
        <p:sp>
          <p:nvSpPr>
            <p:cNvPr id="791" name="Google Shape;791;p9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9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9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9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9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96" name="Google Shape;796;p9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97" name="Google Shape;797;p9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98" name="Google Shape;798;p9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99" name="Google Shape;799;p95"/>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0" name="Google Shape;800;p95"/>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01" name="Google Shape;801;p9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02" name="Google Shape;802;p9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03" name="Google Shape;803;p9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04" name="Google Shape;804;p9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05" name="Google Shape;805;p95"/>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06"/>
        <p:cNvGrpSpPr/>
        <p:nvPr/>
      </p:nvGrpSpPr>
      <p:grpSpPr>
        <a:xfrm>
          <a:off x="0" y="0"/>
          <a:ext cx="0" cy="0"/>
          <a:chOff x="0" y="0"/>
          <a:chExt cx="0" cy="0"/>
        </a:xfrm>
      </p:grpSpPr>
      <p:pic>
        <p:nvPicPr>
          <p:cNvPr id="807" name="Google Shape;807;p9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8" name="Google Shape;808;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9" name="Google Shape;809;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0" name="Google Shape;810;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1" name="Google Shape;811;p9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12"/>
        <p:cNvGrpSpPr/>
        <p:nvPr/>
      </p:nvGrpSpPr>
      <p:grpSpPr>
        <a:xfrm>
          <a:off x="0" y="0"/>
          <a:ext cx="0" cy="0"/>
          <a:chOff x="0" y="0"/>
          <a:chExt cx="0" cy="0"/>
        </a:xfrm>
      </p:grpSpPr>
      <p:pic>
        <p:nvPicPr>
          <p:cNvPr id="813" name="Google Shape;813;p9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4" name="Google Shape;814;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15" name="Google Shape;815;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6" name="Google Shape;816;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17" name="Google Shape;817;p9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18"/>
        <p:cNvGrpSpPr/>
        <p:nvPr/>
      </p:nvGrpSpPr>
      <p:grpSpPr>
        <a:xfrm>
          <a:off x="0" y="0"/>
          <a:ext cx="0" cy="0"/>
          <a:chOff x="0" y="0"/>
          <a:chExt cx="0" cy="0"/>
        </a:xfrm>
      </p:grpSpPr>
      <p:pic>
        <p:nvPicPr>
          <p:cNvPr id="819" name="Google Shape;819;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0" name="Google Shape;820;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1" name="Google Shape;821;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2" name="Google Shape;822;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3" name="Google Shape;823;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24"/>
        <p:cNvGrpSpPr/>
        <p:nvPr/>
      </p:nvGrpSpPr>
      <p:grpSpPr>
        <a:xfrm>
          <a:off x="0" y="0"/>
          <a:ext cx="0" cy="0"/>
          <a:chOff x="0" y="0"/>
          <a:chExt cx="0" cy="0"/>
        </a:xfrm>
      </p:grpSpPr>
      <p:pic>
        <p:nvPicPr>
          <p:cNvPr id="825" name="Google Shape;825;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8" name="Google Shape;828;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29"/>
        <p:cNvGrpSpPr/>
        <p:nvPr/>
      </p:nvGrpSpPr>
      <p:grpSpPr>
        <a:xfrm>
          <a:off x="0" y="0"/>
          <a:ext cx="0" cy="0"/>
          <a:chOff x="0" y="0"/>
          <a:chExt cx="0" cy="0"/>
        </a:xfrm>
      </p:grpSpPr>
      <p:pic>
        <p:nvPicPr>
          <p:cNvPr id="830" name="Google Shape;830;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1" name="Google Shape;831;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2" name="Google Shape;832;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3" name="Google Shape;833;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34"/>
        <p:cNvGrpSpPr/>
        <p:nvPr/>
      </p:nvGrpSpPr>
      <p:grpSpPr>
        <a:xfrm>
          <a:off x="0" y="0"/>
          <a:ext cx="0" cy="0"/>
          <a:chOff x="0" y="0"/>
          <a:chExt cx="0" cy="0"/>
        </a:xfrm>
      </p:grpSpPr>
      <p:pic>
        <p:nvPicPr>
          <p:cNvPr id="835" name="Google Shape;835;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6" name="Google Shape;836;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7" name="Google Shape;837;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8" name="Google Shape;838;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39"/>
        <p:cNvGrpSpPr/>
        <p:nvPr/>
      </p:nvGrpSpPr>
      <p:grpSpPr>
        <a:xfrm>
          <a:off x="0" y="0"/>
          <a:ext cx="0" cy="0"/>
          <a:chOff x="0" y="0"/>
          <a:chExt cx="0" cy="0"/>
        </a:xfrm>
      </p:grpSpPr>
      <p:sp>
        <p:nvSpPr>
          <p:cNvPr id="840" name="Google Shape;840;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1" name="Google Shape;841;p102"/>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10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43" name="Google Shape;843;p10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44" name="Google Shape;844;p102"/>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45" name="Google Shape;845;p10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46" name="Google Shape;846;p10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7" name="Google Shape;847;p10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8" name="Google Shape;848;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9" name="Google Shape;849;p102"/>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43"/>
        <p:cNvGrpSpPr/>
        <p:nvPr/>
      </p:nvGrpSpPr>
      <p:grpSpPr>
        <a:xfrm>
          <a:off x="0" y="0"/>
          <a:ext cx="0" cy="0"/>
          <a:chOff x="0" y="0"/>
          <a:chExt cx="0" cy="0"/>
        </a:xfrm>
      </p:grpSpPr>
      <p:sp>
        <p:nvSpPr>
          <p:cNvPr id="344" name="Google Shape;344;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45" name="Google Shape;345;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6" name="Google Shape;346;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1"/>
        <p:cNvGrpSpPr/>
        <p:nvPr/>
      </p:nvGrpSpPr>
      <p:grpSpPr>
        <a:xfrm>
          <a:off x="0" y="0"/>
          <a:ext cx="0" cy="0"/>
          <a:chOff x="0" y="0"/>
          <a:chExt cx="0" cy="0"/>
        </a:xfrm>
      </p:grpSpPr>
      <p:sp>
        <p:nvSpPr>
          <p:cNvPr id="702" name="Google Shape;702;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03" name="Google Shape;703;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04" name="Google Shape;70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20parsley_b@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chaffin_m@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Kaleda_s@cde.state.co.us" TargetMode="External"/><Relationship Id="rId2" Type="http://schemas.openxmlformats.org/officeDocument/2006/relationships/notesSlide" Target="../notesSlides/notesSlide10.xml"/><Relationship Id="rId16" Type="http://schemas.openxmlformats.org/officeDocument/2006/relationships/hyperlink" Target="mailto:miller-curley_s@cde.state.co.us" TargetMode="External"/><Relationship Id="rId20" Type="http://schemas.openxmlformats.org/officeDocument/2006/relationships/hyperlink" Target="mailto:penn_n@cde.state.co.us" TargetMode="External"/><Relationship Id="rId29" Type="http://schemas.openxmlformats.org/officeDocument/2006/relationships/hyperlink" Target="mailto:hollingshead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Hawkins_r@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Austin_j@cde.state.co.us" TargetMode="External"/><Relationship Id="rId28" Type="http://schemas.openxmlformats.org/officeDocument/2006/relationships/hyperlink" Target="mailto:collins_d@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raven_k@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ring_j@cde.state.co.us" TargetMode="External"/><Relationship Id="rId27" Type="http://schemas.openxmlformats.org/officeDocument/2006/relationships/hyperlink" Target="mailto:morris_h@cde.state.co.us" TargetMode="External"/><Relationship Id="rId30" Type="http://schemas.openxmlformats.org/officeDocument/2006/relationships/hyperlink" Target="mailto:prael_m@cde.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hyperlink" Target="http://cde.state.co.us/fedprograms/regionalcontactspage"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hyperlink" Target="https://app.smartsheet.com/b/form/01783d131b45404398265a79950ec5d9"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s02web.zoom.us/meeting/register/tZwtdOmtpz0vHtBjrJU4Epvmwf4u4cs8bvB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cde.state.co.us/fedprograms/esearegionalnetworkingmeeting" TargetMode="External"/><Relationship Id="rId4" Type="http://schemas.openxmlformats.org/officeDocument/2006/relationships/hyperlink" Target="https://us02web.zoom.us/meeting/register/anguiOOLRXKmObEFYT8qO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cde.state.co.us/fedprograms/ov/tvb" TargetMode="External"/><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forms/d/e/1FAIpQLSegSwlo6kgHKdmqGKBVwItursB3K7OB-EwCX_KAM67QtJryOQ/viewform?usp=sf_link" TargetMode="External"/><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hyperlink" Target="mailto:equityandexcellence@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27"/>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January 30,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6"/>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081" name="Google Shape;1081;p136"/>
          <p:cNvGraphicFramePr/>
          <p:nvPr/>
        </p:nvGraphicFramePr>
        <p:xfrm>
          <a:off x="107018" y="513645"/>
          <a:ext cx="3000000" cy="3000000"/>
        </p:xfrm>
        <a:graphic>
          <a:graphicData uri="http://schemas.openxmlformats.org/drawingml/2006/table">
            <a:tbl>
              <a:tblPr firstRow="1">
                <a:noFill/>
                <a:tableStyleId>{B01DF16F-5860-4F82-86BF-63EB98BD0601}</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0"/>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1"/>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2"/>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3"/>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4"/>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6"/>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7"/>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8"/>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9"/>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30"/>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8"/>
          <p:cNvSpPr txBox="1">
            <a:spLocks noGrp="1"/>
          </p:cNvSpPr>
          <p:nvPr>
            <p:ph type="title"/>
          </p:nvPr>
        </p:nvSpPr>
        <p:spPr>
          <a:xfrm>
            <a:off x="0" y="3361600"/>
            <a:ext cx="9144000" cy="666600"/>
          </a:xfrm>
          <a:prstGeom prst="rect">
            <a:avLst/>
          </a:prstGeom>
          <a:solidFill>
            <a:srgbClr val="F7581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t>ESEA &amp; ESSER Reminders and Updates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2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Reminders</a:t>
            </a:r>
            <a:endParaRPr/>
          </a:p>
        </p:txBody>
      </p:sp>
      <p:sp>
        <p:nvSpPr>
          <p:cNvPr id="1038" name="Google Shape;1038;p129"/>
          <p:cNvSpPr txBox="1">
            <a:spLocks noGrp="1"/>
          </p:cNvSpPr>
          <p:nvPr>
            <p:ph type="body" idx="1"/>
          </p:nvPr>
        </p:nvSpPr>
        <p:spPr>
          <a:xfrm>
            <a:off x="311700" y="1152475"/>
            <a:ext cx="8310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Submit Cons App Revisions as soon as possible!</a:t>
            </a:r>
            <a:endParaRPr/>
          </a:p>
          <a:p>
            <a:pPr marL="914400" lvl="1" indent="-317500" algn="l" rtl="0">
              <a:spcBef>
                <a:spcPts val="0"/>
              </a:spcBef>
              <a:spcAft>
                <a:spcPts val="0"/>
              </a:spcAft>
              <a:buSzPts val="1400"/>
              <a:buChar char="○"/>
            </a:pPr>
            <a:r>
              <a:rPr lang="en" u="sng">
                <a:solidFill>
                  <a:schemeClr val="hlink"/>
                </a:solidFill>
                <a:hlinkClick r:id="rId3"/>
              </a:rPr>
              <a:t>ESEA Regional Contact</a:t>
            </a:r>
            <a:endParaRPr/>
          </a:p>
          <a:p>
            <a:pPr marL="457200" lvl="0" indent="-330200" algn="l" rtl="0">
              <a:spcBef>
                <a:spcPts val="0"/>
              </a:spcBef>
              <a:spcAft>
                <a:spcPts val="0"/>
              </a:spcAft>
              <a:buSzPts val="1600"/>
              <a:buChar char="●"/>
            </a:pPr>
            <a:r>
              <a:rPr lang="en"/>
              <a:t>Please submit </a:t>
            </a:r>
            <a:r>
              <a:rPr lang="en" u="sng">
                <a:solidFill>
                  <a:schemeClr val="hlink"/>
                </a:solidFill>
                <a:hlinkClick r:id="rId4"/>
              </a:rPr>
              <a:t>ESSER III Close-out Reports</a:t>
            </a:r>
            <a:r>
              <a:rPr lang="en"/>
              <a:t> as soon as possible! </a:t>
            </a:r>
            <a:endParaRPr/>
          </a:p>
          <a:p>
            <a:pPr marL="914400" lvl="1" indent="-317500" algn="l" rtl="0">
              <a:spcBef>
                <a:spcPts val="0"/>
              </a:spcBef>
              <a:spcAft>
                <a:spcPts val="0"/>
              </a:spcAft>
              <a:buSzPts val="1400"/>
              <a:buChar char="○"/>
            </a:pPr>
            <a:r>
              <a:rPr lang="en"/>
              <a:t>If you have not yet submitted for ESSER I or II, please do so ASAP. </a:t>
            </a:r>
            <a:endParaRPr/>
          </a:p>
        </p:txBody>
      </p:sp>
      <p:sp>
        <p:nvSpPr>
          <p:cNvPr id="1039" name="Google Shape;1039;p12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30"/>
          <p:cNvSpPr txBox="1">
            <a:spLocks noGrp="1"/>
          </p:cNvSpPr>
          <p:nvPr>
            <p:ph type="title"/>
          </p:nvPr>
        </p:nvSpPr>
        <p:spPr>
          <a:xfrm>
            <a:off x="190750" y="355050"/>
            <a:ext cx="7167900" cy="440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1800"/>
              <a:buNone/>
            </a:pPr>
            <a:r>
              <a:rPr lang="en" sz="2200"/>
              <a:t>Upcoming Regional Network Meetings</a:t>
            </a:r>
            <a:endParaRPr sz="2200"/>
          </a:p>
        </p:txBody>
      </p:sp>
      <p:sp>
        <p:nvSpPr>
          <p:cNvPr id="1045" name="Google Shape;1045;p130"/>
          <p:cNvSpPr txBox="1">
            <a:spLocks noGrp="1"/>
          </p:cNvSpPr>
          <p:nvPr>
            <p:ph type="body" idx="1"/>
          </p:nvPr>
        </p:nvSpPr>
        <p:spPr>
          <a:xfrm>
            <a:off x="190750" y="1072100"/>
            <a:ext cx="8090100" cy="3150600"/>
          </a:xfrm>
          <a:prstGeom prst="rect">
            <a:avLst/>
          </a:prstGeom>
          <a:noFill/>
          <a:ln>
            <a:noFill/>
          </a:ln>
        </p:spPr>
        <p:txBody>
          <a:bodyPr spcFirstLastPara="1" wrap="square" lIns="0" tIns="0" rIns="0" bIns="34275" anchor="t" anchorCtr="0">
            <a:noAutofit/>
          </a:bodyPr>
          <a:lstStyle/>
          <a:p>
            <a:pPr marL="0" lvl="0" indent="0" algn="l" rtl="0">
              <a:lnSpc>
                <a:spcPct val="90000"/>
              </a:lnSpc>
              <a:spcBef>
                <a:spcPts val="600"/>
              </a:spcBef>
              <a:spcAft>
                <a:spcPts val="0"/>
              </a:spcAft>
              <a:buSzPts val="1800"/>
              <a:buNone/>
            </a:pPr>
            <a:r>
              <a:rPr lang="en" sz="1500" b="1">
                <a:latin typeface="Roboto"/>
                <a:ea typeface="Roboto"/>
                <a:cs typeface="Roboto"/>
                <a:sym typeface="Roboto"/>
              </a:rPr>
              <a:t>Content:</a:t>
            </a:r>
            <a:r>
              <a:rPr lang="en" sz="1500">
                <a:latin typeface="Roboto"/>
                <a:ea typeface="Roboto"/>
                <a:cs typeface="Roboto"/>
                <a:sym typeface="Roboto"/>
              </a:rPr>
              <a:t> The Winter RNMs will focus on</a:t>
            </a:r>
            <a:r>
              <a:rPr lang="en" sz="1500"/>
              <a:t> b</a:t>
            </a:r>
            <a:r>
              <a:rPr lang="en" sz="1500">
                <a:latin typeface="Roboto"/>
                <a:ea typeface="Roboto"/>
                <a:cs typeface="Roboto"/>
                <a:sym typeface="Roboto"/>
              </a:rPr>
              <a:t>uilding understanding of Comprehensive Needs Assessments</a:t>
            </a:r>
            <a:r>
              <a:rPr lang="en" sz="1500"/>
              <a:t> and </a:t>
            </a:r>
            <a:r>
              <a:rPr lang="en" sz="1500">
                <a:latin typeface="Roboto"/>
                <a:ea typeface="Roboto"/>
                <a:cs typeface="Roboto"/>
                <a:sym typeface="Roboto"/>
              </a:rPr>
              <a:t>how to use a Comprehensive Needs Assessment to plan ESEA funds. The </a:t>
            </a:r>
            <a:r>
              <a:rPr lang="en" sz="1500"/>
              <a:t>RNM will also share </a:t>
            </a:r>
            <a:r>
              <a:rPr lang="en" sz="1500">
                <a:latin typeface="Roboto"/>
                <a:ea typeface="Roboto"/>
                <a:cs typeface="Roboto"/>
                <a:sym typeface="Roboto"/>
              </a:rPr>
              <a:t>updated guidance from the Family, School and Community Partnerships and USDE. </a:t>
            </a:r>
            <a:r>
              <a:rPr lang="en" sz="1500"/>
              <a:t>Lastly, the RNM will provide time to n</a:t>
            </a:r>
            <a:r>
              <a:rPr lang="en" sz="1500">
                <a:latin typeface="Roboto"/>
                <a:ea typeface="Roboto"/>
                <a:cs typeface="Roboto"/>
                <a:sym typeface="Roboto"/>
              </a:rPr>
              <a:t>etwork with other LEAs to learn more about the Consolidated Application process and implementation. </a:t>
            </a:r>
            <a:endParaRPr sz="1500">
              <a:latin typeface="Roboto"/>
              <a:ea typeface="Roboto"/>
              <a:cs typeface="Roboto"/>
              <a:sym typeface="Roboto"/>
            </a:endParaRPr>
          </a:p>
          <a:p>
            <a:pPr marL="0" lvl="0" indent="0" algn="l" rtl="0">
              <a:lnSpc>
                <a:spcPct val="90000"/>
              </a:lnSpc>
              <a:spcBef>
                <a:spcPts val="600"/>
              </a:spcBef>
              <a:spcAft>
                <a:spcPts val="0"/>
              </a:spcAft>
              <a:buSzPts val="1800"/>
              <a:buNone/>
            </a:pPr>
            <a:endParaRPr sz="1500"/>
          </a:p>
          <a:p>
            <a:pPr marL="0" lvl="0" indent="0" algn="l" rtl="0">
              <a:lnSpc>
                <a:spcPct val="90000"/>
              </a:lnSpc>
              <a:spcBef>
                <a:spcPts val="600"/>
              </a:spcBef>
              <a:spcAft>
                <a:spcPts val="0"/>
              </a:spcAft>
              <a:buSzPts val="1800"/>
              <a:buNone/>
            </a:pPr>
            <a:r>
              <a:rPr lang="en" sz="1500" b="1">
                <a:latin typeface="Roboto"/>
                <a:ea typeface="Roboto"/>
                <a:cs typeface="Roboto"/>
                <a:sym typeface="Roboto"/>
              </a:rPr>
              <a:t>Target Audience: </a:t>
            </a:r>
            <a:r>
              <a:rPr lang="en" sz="1500">
                <a:latin typeface="Roboto"/>
                <a:ea typeface="Roboto"/>
                <a:cs typeface="Roboto"/>
                <a:sym typeface="Roboto"/>
              </a:rPr>
              <a:t>LEA staff or school leaders who support the development of the Consolidated Application or manage federal programs.</a:t>
            </a:r>
            <a:endParaRPr sz="1500">
              <a:latin typeface="Roboto"/>
              <a:ea typeface="Roboto"/>
              <a:cs typeface="Roboto"/>
              <a:sym typeface="Roboto"/>
            </a:endParaRPr>
          </a:p>
          <a:p>
            <a:pPr marL="0" lvl="0" indent="0" algn="l" rtl="0">
              <a:lnSpc>
                <a:spcPct val="90000"/>
              </a:lnSpc>
              <a:spcBef>
                <a:spcPts val="600"/>
              </a:spcBef>
              <a:spcAft>
                <a:spcPts val="0"/>
              </a:spcAft>
              <a:buSzPts val="1800"/>
              <a:buNone/>
            </a:pPr>
            <a:endParaRPr sz="1500"/>
          </a:p>
          <a:p>
            <a:pPr marL="0" lvl="0" indent="0" algn="l" rtl="0">
              <a:lnSpc>
                <a:spcPct val="90000"/>
              </a:lnSpc>
              <a:spcBef>
                <a:spcPts val="600"/>
              </a:spcBef>
              <a:spcAft>
                <a:spcPts val="0"/>
              </a:spcAft>
              <a:buSzPts val="1800"/>
              <a:buNone/>
            </a:pPr>
            <a:r>
              <a:rPr lang="en" sz="1500" b="1">
                <a:latin typeface="Roboto"/>
                <a:ea typeface="Roboto"/>
                <a:cs typeface="Roboto"/>
                <a:sym typeface="Roboto"/>
              </a:rPr>
              <a:t>Dates and Locations: </a:t>
            </a:r>
            <a:endParaRPr sz="1500" b="1">
              <a:latin typeface="Roboto"/>
              <a:ea typeface="Roboto"/>
              <a:cs typeface="Roboto"/>
              <a:sym typeface="Roboto"/>
            </a:endParaRPr>
          </a:p>
          <a:p>
            <a:pPr marL="457200" lvl="0" indent="-336550" algn="l" rtl="0">
              <a:lnSpc>
                <a:spcPct val="90000"/>
              </a:lnSpc>
              <a:spcBef>
                <a:spcPts val="0"/>
              </a:spcBef>
              <a:spcAft>
                <a:spcPts val="0"/>
              </a:spcAft>
              <a:buSzPts val="1700"/>
              <a:buChar char="•"/>
            </a:pPr>
            <a:r>
              <a:rPr lang="en" sz="1700"/>
              <a:t>Thursday, February 27th 1:30-3:30 pm (join using </a:t>
            </a:r>
            <a:r>
              <a:rPr lang="en" sz="1700" u="sng">
                <a:solidFill>
                  <a:schemeClr val="hlink"/>
                </a:solidFill>
                <a:hlinkClick r:id="rId3"/>
              </a:rPr>
              <a:t>Office Hours Zoom link</a:t>
            </a:r>
            <a:r>
              <a:rPr lang="en" sz="1700"/>
              <a:t>)</a:t>
            </a:r>
            <a:endParaRPr sz="1700"/>
          </a:p>
          <a:p>
            <a:pPr marL="457200" lvl="0" indent="-336550" algn="l" rtl="0">
              <a:lnSpc>
                <a:spcPct val="90000"/>
              </a:lnSpc>
              <a:spcBef>
                <a:spcPts val="0"/>
              </a:spcBef>
              <a:spcAft>
                <a:spcPts val="0"/>
              </a:spcAft>
              <a:buSzPts val="1700"/>
              <a:buChar char="•"/>
            </a:pPr>
            <a:r>
              <a:rPr lang="en" sz="1700"/>
              <a:t>Tuesday, March 4th 8:30-10:30 am (Sign up </a:t>
            </a:r>
            <a:r>
              <a:rPr lang="en" sz="1700" u="sng">
                <a:solidFill>
                  <a:schemeClr val="hlink"/>
                </a:solidFill>
                <a:hlinkClick r:id="rId4"/>
              </a:rPr>
              <a:t>HERE</a:t>
            </a:r>
            <a:r>
              <a:rPr lang="en" sz="1700"/>
              <a:t>)</a:t>
            </a:r>
            <a:endParaRPr sz="1700"/>
          </a:p>
          <a:p>
            <a:pPr marL="0" lvl="0" indent="0" algn="l" rtl="0">
              <a:lnSpc>
                <a:spcPct val="90000"/>
              </a:lnSpc>
              <a:spcBef>
                <a:spcPts val="600"/>
              </a:spcBef>
              <a:spcAft>
                <a:spcPts val="0"/>
              </a:spcAft>
              <a:buSzPts val="1800"/>
              <a:buNone/>
            </a:pPr>
            <a:r>
              <a:rPr lang="en" sz="1700"/>
              <a:t>See full details and registration links at the </a:t>
            </a:r>
            <a:r>
              <a:rPr lang="en" sz="1700" u="sng">
                <a:solidFill>
                  <a:schemeClr val="hlink"/>
                </a:solidFill>
                <a:hlinkClick r:id="rId5"/>
              </a:rPr>
              <a:t>RNM webpage</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200"/>
              <a:t>Upcoming Rural District &amp; BOCES Supports</a:t>
            </a:r>
            <a:endParaRPr sz="2200"/>
          </a:p>
        </p:txBody>
      </p:sp>
      <p:sp>
        <p:nvSpPr>
          <p:cNvPr id="1051" name="Google Shape;1051;p131"/>
          <p:cNvSpPr txBox="1">
            <a:spLocks noGrp="1"/>
          </p:cNvSpPr>
          <p:nvPr>
            <p:ph type="body" idx="1"/>
          </p:nvPr>
        </p:nvSpPr>
        <p:spPr>
          <a:xfrm>
            <a:off x="311700" y="1152475"/>
            <a:ext cx="8363400" cy="3188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00000"/>
              </a:lnSpc>
              <a:spcBef>
                <a:spcPts val="1200"/>
              </a:spcBef>
              <a:spcAft>
                <a:spcPts val="0"/>
              </a:spcAft>
              <a:buSzPts val="1730"/>
              <a:buNone/>
            </a:pPr>
            <a:r>
              <a:rPr lang="en"/>
              <a:t>On April 10th, FPSU will be hosting an Office Hours focused on topics that impact rural districts and BOCES.</a:t>
            </a:r>
            <a:endParaRPr/>
          </a:p>
          <a:p>
            <a:pPr marL="0" lvl="0" indent="0" algn="l" rtl="0">
              <a:lnSpc>
                <a:spcPct val="100000"/>
              </a:lnSpc>
              <a:spcBef>
                <a:spcPts val="1200"/>
              </a:spcBef>
              <a:spcAft>
                <a:spcPts val="0"/>
              </a:spcAft>
              <a:buSzPts val="1730"/>
              <a:buNone/>
            </a:pPr>
            <a:r>
              <a:rPr lang="en"/>
              <a:t>FPSU’s newsletter, the Beeline, will now feature a Rural Resources section quarterly.</a:t>
            </a:r>
            <a:endParaRPr/>
          </a:p>
          <a:p>
            <a:pPr marL="0" lvl="0" indent="0" algn="l" rtl="0">
              <a:lnSpc>
                <a:spcPct val="100000"/>
              </a:lnSpc>
              <a:spcBef>
                <a:spcPts val="1200"/>
              </a:spcBef>
              <a:spcAft>
                <a:spcPts val="0"/>
              </a:spcAft>
              <a:buSzPts val="1730"/>
              <a:buNone/>
            </a:pPr>
            <a:r>
              <a:rPr lang="en"/>
              <a:t>The Title V/Rural Resources </a:t>
            </a:r>
            <a:r>
              <a:rPr lang="en" u="sng">
                <a:solidFill>
                  <a:schemeClr val="hlink"/>
                </a:solidFill>
                <a:hlinkClick r:id="rId3"/>
              </a:rPr>
              <a:t>webpage</a:t>
            </a:r>
            <a:r>
              <a:rPr lang="en">
                <a:solidFill>
                  <a:schemeClr val="hlink"/>
                </a:solidFill>
                <a:uFill>
                  <a:noFill/>
                </a:uFill>
                <a:hlinkClick r:id="rId3"/>
              </a:rPr>
              <a:t> </a:t>
            </a:r>
            <a:r>
              <a:rPr lang="en"/>
              <a:t>has been revised to include the most up-to-date information. </a:t>
            </a:r>
            <a:endParaRPr/>
          </a:p>
          <a:p>
            <a:pPr marL="0" lvl="0" indent="0" algn="l" rtl="0">
              <a:lnSpc>
                <a:spcPct val="100000"/>
              </a:lnSpc>
              <a:spcBef>
                <a:spcPts val="1200"/>
              </a:spcBef>
              <a:spcAft>
                <a:spcPts val="0"/>
              </a:spcAft>
              <a:buSzPts val="1730"/>
              <a:buNone/>
            </a:pPr>
            <a:endParaRPr/>
          </a:p>
          <a:p>
            <a:pPr marL="0" lvl="0" indent="0" algn="l" rtl="0">
              <a:lnSpc>
                <a:spcPct val="100000"/>
              </a:lnSpc>
              <a:spcBef>
                <a:spcPts val="1200"/>
              </a:spcBef>
              <a:spcAft>
                <a:spcPts val="0"/>
              </a:spcAft>
              <a:buSzPts val="1730"/>
              <a:buNone/>
            </a:pPr>
            <a:r>
              <a:rPr lang="en"/>
              <a:t>If you have any questions about these resources, please contact:</a:t>
            </a:r>
            <a:endParaRPr/>
          </a:p>
          <a:p>
            <a:pPr marL="0" lvl="0" indent="0" algn="l" rtl="0">
              <a:lnSpc>
                <a:spcPct val="100000"/>
              </a:lnSpc>
              <a:spcBef>
                <a:spcPts val="1200"/>
              </a:spcBef>
              <a:spcAft>
                <a:spcPts val="0"/>
              </a:spcAft>
              <a:buSzPts val="1730"/>
              <a:buNone/>
            </a:pPr>
            <a:r>
              <a:rPr lang="en"/>
              <a:t>Christina Adeboye Sullivan (adeboye-sullivan_c@cde.state.co.us)</a:t>
            </a:r>
            <a:endParaRPr/>
          </a:p>
          <a:p>
            <a:pPr marL="0" lvl="0" indent="0" algn="l" rtl="0">
              <a:lnSpc>
                <a:spcPct val="100000"/>
              </a:lnSpc>
              <a:spcBef>
                <a:spcPts val="1200"/>
              </a:spcBef>
              <a:spcAft>
                <a:spcPts val="0"/>
              </a:spcAft>
              <a:buSzPts val="1730"/>
              <a:buNone/>
            </a:pPr>
            <a:r>
              <a:rPr lang="en"/>
              <a:t>Rachel Echsner (echsner_r@cde.state.co.us)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2"/>
          <p:cNvSpPr txBox="1">
            <a:spLocks noGrp="1"/>
          </p:cNvSpPr>
          <p:nvPr>
            <p:ph type="title"/>
          </p:nvPr>
        </p:nvSpPr>
        <p:spPr>
          <a:xfrm>
            <a:off x="193450" y="105100"/>
            <a:ext cx="88914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Equity &amp; Excellence Learning Series: Applying the Tools of Cultural Proficiency</a:t>
            </a:r>
            <a:endParaRPr/>
          </a:p>
        </p:txBody>
      </p:sp>
      <p:sp>
        <p:nvSpPr>
          <p:cNvPr id="1057" name="Google Shape;1057;p132"/>
          <p:cNvSpPr txBox="1">
            <a:spLocks noGrp="1"/>
          </p:cNvSpPr>
          <p:nvPr>
            <p:ph type="body" idx="1"/>
          </p:nvPr>
        </p:nvSpPr>
        <p:spPr>
          <a:xfrm>
            <a:off x="311700" y="933300"/>
            <a:ext cx="8363400" cy="325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sz="1400" b="1">
                <a:solidFill>
                  <a:schemeClr val="tx1"/>
                </a:solidFill>
                <a:highlight>
                  <a:srgbClr val="FFFFFF"/>
                </a:highlight>
                <a:latin typeface="Arial"/>
                <a:ea typeface="Arial"/>
                <a:cs typeface="Arial"/>
                <a:sym typeface="Arial"/>
              </a:rPr>
              <a:t>Content</a:t>
            </a:r>
            <a:r>
              <a:rPr lang="en" sz="1400">
                <a:solidFill>
                  <a:schemeClr val="tx1"/>
                </a:solidFill>
                <a:highlight>
                  <a:srgbClr val="FFFFFF"/>
                </a:highlight>
                <a:latin typeface="Arial"/>
                <a:ea typeface="Arial"/>
                <a:cs typeface="Arial"/>
                <a:sym typeface="Arial"/>
              </a:rPr>
              <a:t>: This </a:t>
            </a:r>
            <a:r>
              <a:rPr lang="en" sz="1400" b="1" i="1">
                <a:solidFill>
                  <a:schemeClr val="tx1"/>
                </a:solidFill>
                <a:highlight>
                  <a:srgbClr val="FFFFFF"/>
                </a:highlight>
                <a:latin typeface="Arial"/>
                <a:ea typeface="Arial"/>
                <a:cs typeface="Arial"/>
                <a:sym typeface="Arial"/>
              </a:rPr>
              <a:t>free, in-person</a:t>
            </a:r>
            <a:r>
              <a:rPr lang="en" sz="1400">
                <a:solidFill>
                  <a:schemeClr val="tx1"/>
                </a:solidFill>
                <a:highlight>
                  <a:srgbClr val="FFFFFF"/>
                </a:highlight>
                <a:latin typeface="Arial"/>
                <a:ea typeface="Arial"/>
                <a:cs typeface="Arial"/>
                <a:sym typeface="Arial"/>
              </a:rPr>
              <a:t> professional development opportunity will provide time to learn together with other school leaders and apply the Tools of Cultural Proficiency to your current work. These Tools serve as the foundation for the new Equity Toolkit (developed by CDE and WestEd), supporting educators to understand self, others, and community context. The goal is to notice things we may not have noticed before about how our collective lived experiences inform responsive educational systems. </a:t>
            </a:r>
            <a:endParaRPr sz="1400">
              <a:solidFill>
                <a:schemeClr val="tx1"/>
              </a:solidFill>
              <a:highlight>
                <a:srgbClr val="FFFFFF"/>
              </a:highlight>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 sz="1400" b="1">
                <a:solidFill>
                  <a:schemeClr val="tx1"/>
                </a:solidFill>
                <a:highlight>
                  <a:srgbClr val="FFFFFF"/>
                </a:highlight>
                <a:latin typeface="Arial"/>
                <a:ea typeface="Arial"/>
                <a:cs typeface="Arial"/>
                <a:sym typeface="Arial"/>
              </a:rPr>
              <a:t>Target Audience</a:t>
            </a:r>
            <a:r>
              <a:rPr lang="en" sz="1400">
                <a:solidFill>
                  <a:schemeClr val="tx1"/>
                </a:solidFill>
                <a:highlight>
                  <a:srgbClr val="FFFFFF"/>
                </a:highlight>
                <a:latin typeface="Arial"/>
                <a:ea typeface="Arial"/>
                <a:cs typeface="Arial"/>
                <a:sym typeface="Arial"/>
              </a:rPr>
              <a:t>: District and school-level leaders will receive tools to help support their teams to authentically serve all students and apply those tools to their current district/school work.</a:t>
            </a:r>
            <a:endParaRPr sz="1400">
              <a:solidFill>
                <a:schemeClr val="tx1"/>
              </a:solidFill>
              <a:highlight>
                <a:srgbClr val="FFFFFF"/>
              </a:highlight>
              <a:latin typeface="Arial"/>
              <a:ea typeface="Arial"/>
              <a:cs typeface="Arial"/>
              <a:sym typeface="Arial"/>
            </a:endParaRPr>
          </a:p>
          <a:p>
            <a:pPr marL="0" lvl="0" indent="0" algn="l" rtl="0">
              <a:lnSpc>
                <a:spcPct val="125000"/>
              </a:lnSpc>
              <a:spcBef>
                <a:spcPts val="800"/>
              </a:spcBef>
              <a:spcAft>
                <a:spcPts val="0"/>
              </a:spcAft>
              <a:buClr>
                <a:schemeClr val="dk1"/>
              </a:buClr>
              <a:buSzPts val="1100"/>
              <a:buFont typeface="Arial"/>
              <a:buNone/>
            </a:pPr>
            <a:r>
              <a:rPr lang="en" sz="1400" b="1">
                <a:solidFill>
                  <a:schemeClr val="tx1"/>
                </a:solidFill>
                <a:highlight>
                  <a:srgbClr val="FFFFFF"/>
                </a:highlight>
                <a:latin typeface="Arial"/>
                <a:ea typeface="Arial"/>
                <a:cs typeface="Arial"/>
                <a:sym typeface="Arial"/>
              </a:rPr>
              <a:t>Date and Location:</a:t>
            </a:r>
            <a:endParaRPr sz="1400" b="1">
              <a:solidFill>
                <a:schemeClr val="tx1"/>
              </a:solidFill>
              <a:highlight>
                <a:srgbClr val="FFFFFF"/>
              </a:highlight>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solidFill>
                  <a:schemeClr val="tx1"/>
                </a:solidFill>
                <a:highlight>
                  <a:srgbClr val="FFFFFF"/>
                </a:highlight>
                <a:latin typeface="Arial"/>
                <a:ea typeface="Arial"/>
                <a:cs typeface="Arial"/>
                <a:sym typeface="Arial"/>
              </a:rPr>
              <a:t>Tuesday, February 25th, 9:30 am to 2:00 pm</a:t>
            </a:r>
            <a:endParaRPr sz="1400">
              <a:solidFill>
                <a:schemeClr val="tx1"/>
              </a:solidFill>
              <a:highlight>
                <a:srgbClr val="FFFFFF"/>
              </a:highlight>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solidFill>
                  <a:schemeClr val="tx1"/>
                </a:solidFill>
                <a:highlight>
                  <a:srgbClr val="FFFFFF"/>
                </a:highlight>
                <a:latin typeface="Arial"/>
                <a:ea typeface="Arial"/>
                <a:cs typeface="Arial"/>
                <a:sym typeface="Arial"/>
              </a:rPr>
              <a:t>Lowry Conference Center at the Community College of Aurora</a:t>
            </a:r>
            <a:endParaRPr sz="1400">
              <a:solidFill>
                <a:schemeClr val="tx1"/>
              </a:solidFill>
              <a:highlight>
                <a:srgbClr val="FFFFFF"/>
              </a:highlight>
              <a:latin typeface="Arial"/>
              <a:ea typeface="Arial"/>
              <a:cs typeface="Arial"/>
              <a:sym typeface="Arial"/>
            </a:endParaRPr>
          </a:p>
          <a:p>
            <a:pPr marL="0" lvl="0" indent="0" algn="l" rtl="0">
              <a:spcBef>
                <a:spcPts val="1200"/>
              </a:spcBef>
              <a:spcAft>
                <a:spcPts val="800"/>
              </a:spcAft>
              <a:buSzPts val="1100"/>
              <a:buNone/>
            </a:pPr>
            <a:r>
              <a:rPr lang="en" sz="1400">
                <a:solidFill>
                  <a:schemeClr val="tx1"/>
                </a:solidFill>
                <a:highlight>
                  <a:srgbClr val="FFFFFF"/>
                </a:highlight>
                <a:latin typeface="Arial"/>
                <a:ea typeface="Arial"/>
                <a:cs typeface="Arial"/>
                <a:sym typeface="Arial"/>
              </a:rPr>
              <a:t>*The event is currently at capacity. </a:t>
            </a:r>
            <a:r>
              <a:rPr lang="en" sz="1400" u="sng">
                <a:solidFill>
                  <a:schemeClr val="tx1"/>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Register here</a:t>
            </a:r>
            <a:r>
              <a:rPr lang="en" sz="1400">
                <a:solidFill>
                  <a:schemeClr val="tx1"/>
                </a:solidFill>
                <a:highlight>
                  <a:srgbClr val="FFFFFF"/>
                </a:highlight>
                <a:latin typeface="Arial"/>
                <a:ea typeface="Arial"/>
                <a:cs typeface="Arial"/>
                <a:sym typeface="Arial"/>
              </a:rPr>
              <a:t> to be added to the waitlist. To cancel registration, please email </a:t>
            </a:r>
            <a:r>
              <a:rPr lang="en" sz="1400" u="sng">
                <a:solidFill>
                  <a:schemeClr val="tx1"/>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equityandexcellence@cde.state.co.us</a:t>
            </a:r>
            <a:r>
              <a:rPr lang="en" sz="1400">
                <a:solidFill>
                  <a:schemeClr val="tx1"/>
                </a:solidFill>
                <a:highlight>
                  <a:srgbClr val="FFFFFF"/>
                </a:highlight>
                <a:latin typeface="Arial"/>
                <a:ea typeface="Arial"/>
                <a:cs typeface="Arial"/>
                <a:sym typeface="Arial"/>
              </a:rPr>
              <a:t>. </a:t>
            </a:r>
            <a:endParaRPr sz="140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Federal Administration Guidance and Executive Orders</a:t>
            </a:r>
            <a:endParaRPr/>
          </a:p>
        </p:txBody>
      </p:sp>
      <p:sp>
        <p:nvSpPr>
          <p:cNvPr id="1063" name="Google Shape;1063;p133"/>
          <p:cNvSpPr txBox="1">
            <a:spLocks noGrp="1"/>
          </p:cNvSpPr>
          <p:nvPr>
            <p:ph type="body" idx="1"/>
          </p:nvPr>
        </p:nvSpPr>
        <p:spPr>
          <a:xfrm>
            <a:off x="311700" y="1152475"/>
            <a:ext cx="8363400" cy="3034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1200"/>
              </a:spcBef>
              <a:spcAft>
                <a:spcPts val="0"/>
              </a:spcAft>
              <a:buClr>
                <a:schemeClr val="dk1"/>
              </a:buClr>
              <a:buSzPts val="1730"/>
              <a:buFont typeface="Arial"/>
              <a:buNone/>
            </a:pPr>
            <a:r>
              <a:rPr lang="en"/>
              <a:t>We are closely monitoring the activities at the federal level. </a:t>
            </a:r>
            <a:endParaRPr/>
          </a:p>
          <a:p>
            <a:pPr marL="457200" lvl="0" indent="-330200" algn="l" rtl="0">
              <a:lnSpc>
                <a:spcPct val="100000"/>
              </a:lnSpc>
              <a:spcBef>
                <a:spcPts val="1200"/>
              </a:spcBef>
              <a:spcAft>
                <a:spcPts val="0"/>
              </a:spcAft>
              <a:buSzPts val="1600"/>
              <a:buChar char="●"/>
            </a:pPr>
            <a:r>
              <a:rPr lang="en"/>
              <a:t>Numerous Executive Orders, including 2 on Wednesday - lots to unpack to determine what the impact will be on education</a:t>
            </a:r>
            <a:endParaRPr/>
          </a:p>
          <a:p>
            <a:pPr marL="457200" lvl="0" indent="-330200" algn="l" rtl="0">
              <a:lnSpc>
                <a:spcPct val="100000"/>
              </a:lnSpc>
              <a:spcBef>
                <a:spcPts val="0"/>
              </a:spcBef>
              <a:spcAft>
                <a:spcPts val="0"/>
              </a:spcAft>
              <a:buSzPts val="1600"/>
              <a:buChar char="●"/>
            </a:pPr>
            <a:r>
              <a:rPr lang="en"/>
              <a:t>Memo from the Office of Management and Budget - freezing federal grants has been rescinded </a:t>
            </a:r>
            <a:endParaRPr/>
          </a:p>
          <a:p>
            <a:pPr marL="457200" lvl="0" indent="-330200" algn="l" rtl="0">
              <a:lnSpc>
                <a:spcPct val="100000"/>
              </a:lnSpc>
              <a:spcBef>
                <a:spcPts val="0"/>
              </a:spcBef>
              <a:spcAft>
                <a:spcPts val="0"/>
              </a:spcAft>
              <a:buSzPts val="1600"/>
              <a:buChar char="●"/>
            </a:pPr>
            <a:r>
              <a:rPr lang="en"/>
              <a:t>What questions do you have? </a:t>
            </a:r>
            <a:endParaRPr/>
          </a:p>
          <a:p>
            <a:pPr marL="914400" lvl="1" indent="-317500" algn="l" rtl="0">
              <a:lnSpc>
                <a:spcPct val="100000"/>
              </a:lnSpc>
              <a:spcBef>
                <a:spcPts val="0"/>
              </a:spcBef>
              <a:spcAft>
                <a:spcPts val="0"/>
              </a:spcAft>
              <a:buSzPts val="1400"/>
              <a:buChar char="○"/>
            </a:pPr>
            <a:r>
              <a:rPr lang="en"/>
              <a:t>Will not have answers at this time, but your questions might help us while we examine impact</a:t>
            </a:r>
            <a:endParaRPr/>
          </a:p>
          <a:p>
            <a:pPr marL="0" lvl="0" indent="0" algn="l" rtl="0">
              <a:lnSpc>
                <a:spcPct val="100000"/>
              </a:lnSpc>
              <a:spcBef>
                <a:spcPts val="1200"/>
              </a:spcBef>
              <a:spcAft>
                <a:spcPts val="0"/>
              </a:spcAft>
              <a:buSzPts val="173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6" name="Title 5">
            <a:extLst>
              <a:ext uri="{FF2B5EF4-FFF2-40B4-BE49-F238E27FC236}">
                <a16:creationId xmlns:a16="http://schemas.microsoft.com/office/drawing/2014/main" id="{E189DE7E-BB71-EAE7-BDF2-0F5167F238E1}"/>
              </a:ext>
            </a:extLst>
          </p:cNvPr>
          <p:cNvSpPr>
            <a:spLocks noGrp="1"/>
          </p:cNvSpPr>
          <p:nvPr>
            <p:ph type="title"/>
          </p:nvPr>
        </p:nvSpPr>
        <p:spPr>
          <a:solidFill>
            <a:srgbClr val="F75819"/>
          </a:solidFill>
        </p:spPr>
        <p:txBody>
          <a:bodyPr/>
          <a:lstStyle/>
          <a:p>
            <a:r>
              <a:rPr lang="en-US" dirty="0"/>
              <a:t>Upcoming Meetings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3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074" name="Google Shape;1074;p13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0"/>
              </a:spcAft>
              <a:buClr>
                <a:schemeClr val="dk1"/>
              </a:buClr>
              <a:buSzPts val="1800"/>
              <a:buFont typeface="Arial"/>
              <a:buNone/>
            </a:pPr>
            <a:r>
              <a:rPr lang="en"/>
              <a:t>Any requests for topics or questions?</a:t>
            </a:r>
            <a:endParaRPr/>
          </a:p>
          <a:p>
            <a:pPr marL="0" lvl="0" indent="457200" algn="l" rtl="0">
              <a:lnSpc>
                <a:spcPct val="90000"/>
              </a:lnSpc>
              <a:spcBef>
                <a:spcPts val="600"/>
              </a:spcBef>
              <a:spcAft>
                <a:spcPts val="0"/>
              </a:spcAft>
              <a:buClr>
                <a:schemeClr val="dk1"/>
              </a:buClr>
              <a:buSzPts val="1800"/>
              <a:buFont typeface="Arial"/>
              <a:buNone/>
            </a:pPr>
            <a:endParaRPr/>
          </a:p>
          <a:p>
            <a:pPr marL="457200" lvl="0" indent="-330200" algn="l" rtl="0">
              <a:lnSpc>
                <a:spcPct val="90000"/>
              </a:lnSpc>
              <a:spcBef>
                <a:spcPts val="600"/>
              </a:spcBef>
              <a:spcAft>
                <a:spcPts val="0"/>
              </a:spcAft>
              <a:buSzPts val="1600"/>
              <a:buFont typeface="Roboto"/>
              <a:buChar char="•"/>
            </a:pPr>
            <a:r>
              <a:rPr lang="en"/>
              <a:t>Upcoming Office Hours </a:t>
            </a:r>
            <a:endParaRPr i="1"/>
          </a:p>
          <a:p>
            <a:pPr marL="914400" lvl="1" indent="-330200" algn="l" rtl="0">
              <a:lnSpc>
                <a:spcPct val="90000"/>
              </a:lnSpc>
              <a:spcBef>
                <a:spcPts val="600"/>
              </a:spcBef>
              <a:spcAft>
                <a:spcPts val="0"/>
              </a:spcAft>
              <a:buSzPts val="1600"/>
              <a:buFont typeface="Arial"/>
              <a:buChar char="•"/>
            </a:pPr>
            <a:r>
              <a:rPr lang="en" sz="1600" b="1"/>
              <a:t>February 13</a:t>
            </a:r>
            <a:endParaRPr sz="1600" b="1"/>
          </a:p>
          <a:p>
            <a:pPr marL="1371600" lvl="2" indent="-330200" algn="l" rtl="0">
              <a:lnSpc>
                <a:spcPct val="90000"/>
              </a:lnSpc>
              <a:spcBef>
                <a:spcPts val="600"/>
              </a:spcBef>
              <a:spcAft>
                <a:spcPts val="0"/>
              </a:spcAft>
              <a:buSzPts val="1600"/>
              <a:buFont typeface="Arial"/>
              <a:buChar char="•"/>
            </a:pPr>
            <a:r>
              <a:rPr lang="en" sz="1600"/>
              <a:t>Title II 23-24 District Uses of Funds</a:t>
            </a:r>
            <a:endParaRPr sz="1600"/>
          </a:p>
          <a:p>
            <a:pPr marL="914400" lvl="1" indent="-330200" algn="l" rtl="0">
              <a:lnSpc>
                <a:spcPct val="90000"/>
              </a:lnSpc>
              <a:spcBef>
                <a:spcPts val="600"/>
              </a:spcBef>
              <a:spcAft>
                <a:spcPts val="0"/>
              </a:spcAft>
              <a:buSzPts val="1600"/>
              <a:buFont typeface="Arial"/>
              <a:buChar char="•"/>
            </a:pPr>
            <a:r>
              <a:rPr lang="en" sz="1600" b="1"/>
              <a:t>February 27</a:t>
            </a:r>
            <a:endParaRPr sz="1600" b="1"/>
          </a:p>
          <a:p>
            <a:pPr marL="1371600" lvl="2" indent="-330200" algn="l" rtl="0">
              <a:lnSpc>
                <a:spcPct val="90000"/>
              </a:lnSpc>
              <a:spcBef>
                <a:spcPts val="600"/>
              </a:spcBef>
              <a:spcAft>
                <a:spcPts val="0"/>
              </a:spcAft>
              <a:buSzPts val="1600"/>
              <a:buFont typeface="Arial"/>
              <a:buChar char="•"/>
            </a:pPr>
            <a:r>
              <a:rPr lang="en" sz="1600"/>
              <a:t>Winter RNM</a:t>
            </a:r>
            <a:endParaRPr sz="1600"/>
          </a:p>
        </p:txBody>
      </p:sp>
      <p:pic>
        <p:nvPicPr>
          <p:cNvPr id="1075" name="Google Shape;1075;p135" descr="Woman writing &quot;request&quot;."/>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872</Words>
  <Application>Microsoft Office PowerPoint</Application>
  <PresentationFormat>On-screen Show (16:9)</PresentationFormat>
  <Paragraphs>97</Paragraphs>
  <Slides>10</Slides>
  <Notes>10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Calibri</vt:lpstr>
      <vt:lpstr>Roboto Medium</vt:lpstr>
      <vt:lpstr>Rockwell</vt:lpstr>
      <vt:lpstr>Roboto</vt:lpstr>
      <vt:lpstr>Arial</vt:lpstr>
      <vt:lpstr>Simple Light</vt:lpstr>
      <vt:lpstr>Simple Light</vt:lpstr>
      <vt:lpstr>Simple Light</vt:lpstr>
      <vt:lpstr>CDE ESEA and ESSER Office Hours  January 30, 2025</vt:lpstr>
      <vt:lpstr>ESEA &amp; ESSER Reminders and Updates</vt:lpstr>
      <vt:lpstr>Reminders</vt:lpstr>
      <vt:lpstr>Upcoming Regional Network Meetings</vt:lpstr>
      <vt:lpstr>Upcoming Rural District &amp; BOCES Supports</vt:lpstr>
      <vt:lpstr>Equity &amp; Excellence Learning Series: Applying the Tools of Cultural Proficiency</vt:lpstr>
      <vt:lpstr>Federal Administration Guidance and Executive Orders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Owen, Emily</dc:creator>
  <cp:lastModifiedBy>Owen, Emily</cp:lastModifiedBy>
  <cp:revision>1</cp:revision>
  <dcterms:modified xsi:type="dcterms:W3CDTF">2025-01-30T16:29:47Z</dcterms:modified>
</cp:coreProperties>
</file>