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3"/>
  </p:notesMasterIdLst>
  <p:sldIdLst>
    <p:sldId id="268" r:id="rId2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j1mT9LZiVa13Ij7kS1MKv2UL7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2" autoAdjust="0"/>
  </p:normalViewPr>
  <p:slideViewPr>
    <p:cSldViewPr snapToGrid="0">
      <p:cViewPr varScale="1">
        <p:scale>
          <a:sx n="62" d="100"/>
          <a:sy n="62" d="100"/>
        </p:scale>
        <p:origin x="125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font" Target="fonts/font2.fntdata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1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456" name="Google Shape;456;p13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5"/>
              <a:buNone/>
              <a:defRPr sz="1425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425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2"/>
          </p:nvPr>
        </p:nvSpPr>
        <p:spPr>
          <a:xfrm>
            <a:off x="802386" y="2755898"/>
            <a:ext cx="356616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3"/>
          </p:nvPr>
        </p:nvSpPr>
        <p:spPr>
          <a:xfrm>
            <a:off x="4780026" y="2074334"/>
            <a:ext cx="356616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5"/>
              <a:buNone/>
              <a:defRPr sz="1425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425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body" idx="4"/>
          </p:nvPr>
        </p:nvSpPr>
        <p:spPr>
          <a:xfrm>
            <a:off x="4780026" y="2756581"/>
            <a:ext cx="356616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245193" y="63606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1"/>
          <p:cNvSpPr txBox="1"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1"/>
          <p:cNvSpPr txBox="1">
            <a:spLocks noGrp="1"/>
          </p:cNvSpPr>
          <p:nvPr>
            <p:ph type="sldNum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2"/>
          <p:cNvSpPr txBox="1">
            <a:spLocks noGrp="1"/>
          </p:cNvSpPr>
          <p:nvPr>
            <p:ph type="ftr" idx="11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45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0" name="Google Shape;190;p62" descr="co_cde_shield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6529" y="6078532"/>
            <a:ext cx="1161161" cy="68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6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63"/>
          <p:cNvSpPr txBox="1">
            <a:spLocks noGrp="1"/>
          </p:cNvSpPr>
          <p:nvPr>
            <p:ph type="sldNum" idx="12"/>
          </p:nvPr>
        </p:nvSpPr>
        <p:spPr>
          <a:xfrm>
            <a:off x="245193" y="63606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8629" y="6418098"/>
            <a:ext cx="626171" cy="32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3"/>
          <p:cNvSpPr/>
          <p:nvPr/>
        </p:nvSpPr>
        <p:spPr>
          <a:xfrm>
            <a:off x="0" y="4675240"/>
            <a:ext cx="9144000" cy="218276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F7521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3"/>
          <p:cNvSpPr txBox="1">
            <a:spLocks noGrp="1"/>
          </p:cNvSpPr>
          <p:nvPr>
            <p:ph type="ctrTitle"/>
          </p:nvPr>
        </p:nvSpPr>
        <p:spPr>
          <a:xfrm>
            <a:off x="685800" y="3236241"/>
            <a:ext cx="7772400" cy="121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3"/>
          <p:cNvSpPr txBox="1">
            <a:spLocks noGrp="1"/>
          </p:cNvSpPr>
          <p:nvPr>
            <p:ph type="subTitle" idx="1"/>
          </p:nvPr>
        </p:nvSpPr>
        <p:spPr>
          <a:xfrm>
            <a:off x="685800" y="5073446"/>
            <a:ext cx="7772400" cy="106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36" name="Google Shape;13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5737" y="632706"/>
            <a:ext cx="2821173" cy="17627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53"/>
          <p:cNvCxnSpPr/>
          <p:nvPr/>
        </p:nvCxnSpPr>
        <p:spPr>
          <a:xfrm>
            <a:off x="685801" y="2772696"/>
            <a:ext cx="7801897" cy="0"/>
          </a:xfrm>
          <a:prstGeom prst="straightConnector1">
            <a:avLst/>
          </a:prstGeom>
          <a:noFill/>
          <a:ln w="19050" cap="flat" cmpd="sng">
            <a:solidFill>
              <a:srgbClr val="EF752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53"/>
          <p:cNvSpPr txBox="1">
            <a:spLocks noGrp="1"/>
          </p:cNvSpPr>
          <p:nvPr>
            <p:ph type="sldNum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4"/>
          <p:cNvSpPr txBox="1">
            <a:spLocks noGrp="1"/>
          </p:cNvSpPr>
          <p:nvPr>
            <p:ph type="title"/>
          </p:nvPr>
        </p:nvSpPr>
        <p:spPr>
          <a:xfrm>
            <a:off x="1168812" y="420330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4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3" name="Google Shape;14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2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4"/>
          <p:cNvSpPr txBox="1">
            <a:spLocks noGrp="1"/>
          </p:cNvSpPr>
          <p:nvPr>
            <p:ph type="sldNum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5"/>
          <p:cNvSpPr txBox="1">
            <a:spLocks noGrp="1"/>
          </p:cNvSpPr>
          <p:nvPr>
            <p:ph type="title"/>
          </p:nvPr>
        </p:nvSpPr>
        <p:spPr>
          <a:xfrm>
            <a:off x="1168812" y="420330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5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0" name="Google Shape;15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2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5"/>
          <p:cNvSpPr txBox="1">
            <a:spLocks noGrp="1"/>
          </p:cNvSpPr>
          <p:nvPr>
            <p:ph type="sldNum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6"/>
          <p:cNvSpPr txBox="1">
            <a:spLocks noGrp="1"/>
          </p:cNvSpPr>
          <p:nvPr>
            <p:ph type="title"/>
          </p:nvPr>
        </p:nvSpPr>
        <p:spPr>
          <a:xfrm>
            <a:off x="1168812" y="420330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6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7" name="Google Shape;15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2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6"/>
          <p:cNvSpPr txBox="1">
            <a:spLocks noGrp="1"/>
          </p:cNvSpPr>
          <p:nvPr>
            <p:ph type="sldNum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9" name="Google Shape;159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7"/>
          <p:cNvSpPr txBox="1">
            <a:spLocks noGrp="1"/>
          </p:cNvSpPr>
          <p:nvPr>
            <p:ph type="title"/>
          </p:nvPr>
        </p:nvSpPr>
        <p:spPr>
          <a:xfrm>
            <a:off x="1168812" y="420330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7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4" name="Google Shape;16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2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7"/>
          <p:cNvSpPr txBox="1">
            <a:spLocks noGrp="1"/>
          </p:cNvSpPr>
          <p:nvPr>
            <p:ph type="sldNum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8"/>
          <p:cNvSpPr txBox="1">
            <a:spLocks noGrp="1"/>
          </p:cNvSpPr>
          <p:nvPr>
            <p:ph type="title"/>
          </p:nvPr>
        </p:nvSpPr>
        <p:spPr>
          <a:xfrm>
            <a:off x="1168812" y="420330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8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1" name="Google Shape;171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2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8"/>
          <p:cNvSpPr txBox="1">
            <a:spLocks noGrp="1"/>
          </p:cNvSpPr>
          <p:nvPr>
            <p:ph type="sldNum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9"/>
          <p:cNvSpPr txBox="1">
            <a:spLocks noGrp="1"/>
          </p:cNvSpPr>
          <p:nvPr>
            <p:ph type="title"/>
          </p:nvPr>
        </p:nvSpPr>
        <p:spPr>
          <a:xfrm>
            <a:off x="1168812" y="420330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9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8" name="Google Shape;17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2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9"/>
          <p:cNvSpPr txBox="1">
            <a:spLocks noGrp="1"/>
          </p:cNvSpPr>
          <p:nvPr>
            <p:ph type="sldNum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0" name="Google Shape;18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0"/>
          <p:cNvSpPr txBox="1">
            <a:spLocks noGrp="1"/>
          </p:cNvSpPr>
          <p:nvPr>
            <p:ph type="sldNum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60"/>
          <p:cNvSpPr txBox="1">
            <a:spLocks noGrp="1"/>
          </p:cNvSpPr>
          <p:nvPr>
            <p:ph type="title"/>
          </p:nvPr>
        </p:nvSpPr>
        <p:spPr>
          <a:xfrm>
            <a:off x="245194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245193" y="63606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node/67689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www.cde.state.co.us/node/67691" TargetMode="External"/><Relationship Id="rId7" Type="http://schemas.openxmlformats.org/officeDocument/2006/relationships/hyperlink" Target="https://www.cde.state.co.us/node/67677" TargetMode="External"/><Relationship Id="rId12" Type="http://schemas.openxmlformats.org/officeDocument/2006/relationships/hyperlink" Target="https://www.cde.state.co.us/node/6769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de.state.co.us/node/67696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www.cde.state.co.us/node/67692" TargetMode="External"/><Relationship Id="rId10" Type="http://schemas.openxmlformats.org/officeDocument/2006/relationships/hyperlink" Target="https://www.cde.state.co.us/node/67697" TargetMode="External"/><Relationship Id="rId4" Type="http://schemas.openxmlformats.org/officeDocument/2006/relationships/hyperlink" Target="https://www.cde.state.co.us/node/67695" TargetMode="External"/><Relationship Id="rId9" Type="http://schemas.openxmlformats.org/officeDocument/2006/relationships/hyperlink" Target="https://www.cde.state.co.us/node/676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3"/>
          <p:cNvSpPr/>
          <p:nvPr/>
        </p:nvSpPr>
        <p:spPr>
          <a:xfrm>
            <a:off x="1251606" y="3162636"/>
            <a:ext cx="6553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3"/>
          <p:cNvSpPr txBox="1"/>
          <p:nvPr/>
        </p:nvSpPr>
        <p:spPr>
          <a:xfrm>
            <a:off x="265563" y="2001405"/>
            <a:ext cx="14692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Celebrations</a:t>
            </a:r>
            <a:endParaRPr dirty="0"/>
          </a:p>
        </p:txBody>
      </p:sp>
      <p:sp>
        <p:nvSpPr>
          <p:cNvPr id="460" name="Google Shape;460;p13"/>
          <p:cNvSpPr txBox="1"/>
          <p:nvPr/>
        </p:nvSpPr>
        <p:spPr>
          <a:xfrm>
            <a:off x="1656059" y="2604210"/>
            <a:ext cx="17765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Parent resource rooms</a:t>
            </a:r>
            <a:endParaRPr dirty="0"/>
          </a:p>
        </p:txBody>
      </p:sp>
      <p:sp>
        <p:nvSpPr>
          <p:cNvPr id="461" name="Google Shape;461;p13"/>
          <p:cNvSpPr txBox="1"/>
          <p:nvPr/>
        </p:nvSpPr>
        <p:spPr>
          <a:xfrm>
            <a:off x="3417852" y="1770791"/>
            <a:ext cx="12093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Parent training events</a:t>
            </a:r>
            <a:endParaRPr dirty="0"/>
          </a:p>
        </p:txBody>
      </p:sp>
      <p:sp>
        <p:nvSpPr>
          <p:cNvPr id="462" name="Google Shape;462;p13"/>
          <p:cNvSpPr txBox="1"/>
          <p:nvPr/>
        </p:nvSpPr>
        <p:spPr>
          <a:xfrm>
            <a:off x="1520953" y="1891053"/>
            <a:ext cx="20681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Family help on administrative tasks</a:t>
            </a:r>
            <a:endParaRPr dirty="0"/>
          </a:p>
        </p:txBody>
      </p:sp>
      <p:sp>
        <p:nvSpPr>
          <p:cNvPr id="463" name="Google Shape;463;p13"/>
          <p:cNvSpPr txBox="1"/>
          <p:nvPr/>
        </p:nvSpPr>
        <p:spPr>
          <a:xfrm>
            <a:off x="4610617" y="4347588"/>
            <a:ext cx="120606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sharing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64" name="Google Shape;464;p13"/>
          <p:cNvSpPr txBox="1"/>
          <p:nvPr/>
        </p:nvSpPr>
        <p:spPr>
          <a:xfrm>
            <a:off x="6119594" y="3646110"/>
            <a:ext cx="177026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visits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65" name="Google Shape;465;p13"/>
          <p:cNvSpPr txBox="1"/>
          <p:nvPr/>
        </p:nvSpPr>
        <p:spPr>
          <a:xfrm>
            <a:off x="6277428" y="1885014"/>
            <a:ext cx="157117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Relationship building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66" name="Google Shape;466;p13"/>
          <p:cNvSpPr txBox="1"/>
          <p:nvPr/>
        </p:nvSpPr>
        <p:spPr>
          <a:xfrm>
            <a:off x="6147801" y="4107141"/>
            <a:ext cx="154341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Ongoing communications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67" name="Google Shape;467;p13"/>
          <p:cNvSpPr txBox="1"/>
          <p:nvPr/>
        </p:nvSpPr>
        <p:spPr>
          <a:xfrm>
            <a:off x="3421264" y="2587942"/>
            <a:ext cx="10857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 to school night</a:t>
            </a:r>
            <a:endParaRPr dirty="0"/>
          </a:p>
        </p:txBody>
      </p:sp>
      <p:sp>
        <p:nvSpPr>
          <p:cNvPr id="468" name="Google Shape;468;p13"/>
          <p:cNvSpPr txBox="1"/>
          <p:nvPr/>
        </p:nvSpPr>
        <p:spPr>
          <a:xfrm>
            <a:off x="3399510" y="3772137"/>
            <a:ext cx="11286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Interactive homework</a:t>
            </a:r>
            <a:endParaRPr dirty="0"/>
          </a:p>
        </p:txBody>
      </p:sp>
      <p:sp>
        <p:nvSpPr>
          <p:cNvPr id="469" name="Google Shape;469;p13"/>
          <p:cNvSpPr txBox="1"/>
          <p:nvPr/>
        </p:nvSpPr>
        <p:spPr>
          <a:xfrm>
            <a:off x="1675445" y="4441979"/>
            <a:ext cx="18084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Generic school newsletters</a:t>
            </a:r>
            <a:endParaRPr dirty="0"/>
          </a:p>
        </p:txBody>
      </p:sp>
      <p:sp>
        <p:nvSpPr>
          <p:cNvPr id="470" name="Google Shape;470;p13"/>
          <p:cNvSpPr txBox="1"/>
          <p:nvPr/>
        </p:nvSpPr>
        <p:spPr>
          <a:xfrm>
            <a:off x="358764" y="2628444"/>
            <a:ext cx="12972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Fundraisers</a:t>
            </a:r>
            <a:endParaRPr dirty="0"/>
          </a:p>
        </p:txBody>
      </p:sp>
      <p:sp>
        <p:nvSpPr>
          <p:cNvPr id="471" name="Google Shape;471;p13"/>
          <p:cNvSpPr txBox="1"/>
          <p:nvPr/>
        </p:nvSpPr>
        <p:spPr>
          <a:xfrm>
            <a:off x="4656407" y="1717654"/>
            <a:ext cx="149139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Goal-setting talks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72" name="Google Shape;472;p13"/>
          <p:cNvSpPr txBox="1"/>
          <p:nvPr/>
        </p:nvSpPr>
        <p:spPr>
          <a:xfrm>
            <a:off x="168063" y="4343460"/>
            <a:ext cx="14879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Performances &amp; showcases</a:t>
            </a:r>
            <a:endParaRPr dirty="0"/>
          </a:p>
        </p:txBody>
      </p:sp>
      <p:sp>
        <p:nvSpPr>
          <p:cNvPr id="473" name="Google Shape;473;p13"/>
          <p:cNvSpPr txBox="1"/>
          <p:nvPr/>
        </p:nvSpPr>
        <p:spPr>
          <a:xfrm>
            <a:off x="366992" y="3926556"/>
            <a:ext cx="10613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Potlucks</a:t>
            </a:r>
            <a:endParaRPr dirty="0"/>
          </a:p>
        </p:txBody>
      </p:sp>
      <p:sp>
        <p:nvSpPr>
          <p:cNvPr id="474" name="Google Shape;474;p13"/>
          <p:cNvSpPr txBox="1"/>
          <p:nvPr/>
        </p:nvSpPr>
        <p:spPr>
          <a:xfrm>
            <a:off x="1634740" y="3733319"/>
            <a:ext cx="17646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Family support services</a:t>
            </a:r>
            <a:endParaRPr dirty="0"/>
          </a:p>
        </p:txBody>
      </p:sp>
      <p:sp>
        <p:nvSpPr>
          <p:cNvPr id="475" name="Google Shape;475;p13"/>
          <p:cNvSpPr txBox="1"/>
          <p:nvPr/>
        </p:nvSpPr>
        <p:spPr>
          <a:xfrm>
            <a:off x="4641117" y="2428786"/>
            <a:ext cx="1440756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Regular, personalized communication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76" name="Google Shape;476;p13"/>
          <p:cNvSpPr txBox="1"/>
          <p:nvPr/>
        </p:nvSpPr>
        <p:spPr>
          <a:xfrm>
            <a:off x="4583082" y="3704863"/>
            <a:ext cx="159299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Positive phone calls home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77" name="Google Shape;477;p13"/>
          <p:cNvSpPr txBox="1"/>
          <p:nvPr/>
        </p:nvSpPr>
        <p:spPr>
          <a:xfrm>
            <a:off x="5311687" y="4769035"/>
            <a:ext cx="159790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Modeling of learning support strategies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478" name="Google Shape;478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70349" y="2439013"/>
            <a:ext cx="954907" cy="1487543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3"/>
          <p:cNvSpPr txBox="1"/>
          <p:nvPr/>
        </p:nvSpPr>
        <p:spPr>
          <a:xfrm>
            <a:off x="6024983" y="2587942"/>
            <a:ext cx="17407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partnering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480" name="Google Shape;480;p13" descr="Schoolhous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3603" y="289724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13"/>
          <p:cNvSpPr txBox="1">
            <a:spLocks noGrp="1"/>
          </p:cNvSpPr>
          <p:nvPr>
            <p:ph type="title"/>
          </p:nvPr>
        </p:nvSpPr>
        <p:spPr>
          <a:xfrm>
            <a:off x="4810455" y="94273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231A"/>
              </a:buClr>
              <a:buSzPct val="100000"/>
              <a:buFont typeface="Calibri"/>
              <a:buNone/>
            </a:pPr>
            <a:r>
              <a:rPr lang="en-US" sz="3100" dirty="0">
                <a:solidFill>
                  <a:srgbClr val="E2231A"/>
                </a:solidFill>
              </a:rPr>
              <a:t>CONTINUUM OF IMPACT</a:t>
            </a:r>
            <a:br>
              <a:rPr lang="en-US" sz="3600" dirty="0">
                <a:solidFill>
                  <a:srgbClr val="E2231A"/>
                </a:solidFill>
              </a:rPr>
            </a:br>
            <a:endParaRPr dirty="0"/>
          </a:p>
        </p:txBody>
      </p:sp>
      <p:cxnSp>
        <p:nvCxnSpPr>
          <p:cNvPr id="482" name="Google Shape;482;p13"/>
          <p:cNvCxnSpPr>
            <a:cxnSpLocks/>
          </p:cNvCxnSpPr>
          <p:nvPr/>
        </p:nvCxnSpPr>
        <p:spPr>
          <a:xfrm>
            <a:off x="249590" y="1206692"/>
            <a:ext cx="4560865" cy="0"/>
          </a:xfrm>
          <a:prstGeom prst="straightConnector1">
            <a:avLst/>
          </a:prstGeom>
          <a:noFill/>
          <a:ln w="9525" cap="flat" cmpd="sng">
            <a:solidFill>
              <a:srgbClr val="D80815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84707C5-9F55-64C7-A581-325F2DB1127F}"/>
              </a:ext>
            </a:extLst>
          </p:cNvPr>
          <p:cNvSpPr txBox="1"/>
          <p:nvPr/>
        </p:nvSpPr>
        <p:spPr>
          <a:xfrm>
            <a:off x="3477802" y="6411074"/>
            <a:ext cx="2188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 err="1"/>
              <a:t>Flamboyan</a:t>
            </a:r>
            <a:r>
              <a:rPr lang="en-US" sz="1100" dirty="0"/>
              <a:t> Foundation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6882</TotalTime>
  <Words>63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3_Office Theme</vt:lpstr>
      <vt:lpstr>CONTINUUM OF IMPACT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Engagement Policies: Moving from Compliance to Commitment  </dc:title>
  <dc:creator>Acacia</dc:creator>
  <cp:lastModifiedBy>Stroope, Jessica</cp:lastModifiedBy>
  <cp:revision>7</cp:revision>
  <dcterms:created xsi:type="dcterms:W3CDTF">2016-08-31T23:11:11Z</dcterms:created>
  <dcterms:modified xsi:type="dcterms:W3CDTF">2023-07-18T18:01:21Z</dcterms:modified>
</cp:coreProperties>
</file>