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68"/>
  </p:notesMasterIdLst>
  <p:sldIdLst>
    <p:sldId id="276" r:id="rId2"/>
    <p:sldId id="402" r:id="rId3"/>
    <p:sldId id="438" r:id="rId4"/>
    <p:sldId id="437" r:id="rId5"/>
    <p:sldId id="406" r:id="rId6"/>
    <p:sldId id="454" r:id="rId7"/>
    <p:sldId id="289" r:id="rId8"/>
    <p:sldId id="290" r:id="rId9"/>
    <p:sldId id="462" r:id="rId10"/>
    <p:sldId id="297" r:id="rId11"/>
    <p:sldId id="293" r:id="rId12"/>
    <p:sldId id="292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1" r:id="rId27"/>
    <p:sldId id="320" r:id="rId28"/>
    <p:sldId id="322" r:id="rId29"/>
    <p:sldId id="323" r:id="rId30"/>
    <p:sldId id="324" r:id="rId31"/>
    <p:sldId id="325" r:id="rId32"/>
    <p:sldId id="326" r:id="rId33"/>
    <p:sldId id="415" r:id="rId34"/>
    <p:sldId id="342" r:id="rId35"/>
    <p:sldId id="446" r:id="rId36"/>
    <p:sldId id="344" r:id="rId37"/>
    <p:sldId id="345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58" r:id="rId48"/>
    <p:sldId id="360" r:id="rId49"/>
    <p:sldId id="361" r:id="rId50"/>
    <p:sldId id="366" r:id="rId51"/>
    <p:sldId id="367" r:id="rId52"/>
    <p:sldId id="368" r:id="rId53"/>
    <p:sldId id="369" r:id="rId54"/>
    <p:sldId id="370" r:id="rId55"/>
    <p:sldId id="371" r:id="rId56"/>
    <p:sldId id="372" r:id="rId57"/>
    <p:sldId id="373" r:id="rId58"/>
    <p:sldId id="374" r:id="rId59"/>
    <p:sldId id="375" r:id="rId60"/>
    <p:sldId id="376" r:id="rId61"/>
    <p:sldId id="377" r:id="rId62"/>
    <p:sldId id="416" r:id="rId63"/>
    <p:sldId id="449" r:id="rId64"/>
    <p:sldId id="450" r:id="rId65"/>
    <p:sldId id="448" r:id="rId66"/>
    <p:sldId id="460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verson, Annette" initials="SA" lastIdx="1" clrIdx="0">
    <p:extLst>
      <p:ext uri="{19B8F6BF-5375-455C-9EA6-DF929625EA0E}">
        <p15:presenceInfo xmlns:p15="http://schemas.microsoft.com/office/powerpoint/2012/main" userId="S-1-5-21-170422339-1359699126-1544898942-6396" providerId="AD"/>
      </p:ext>
    </p:extLst>
  </p:cmAuthor>
  <p:cmAuthor id="2" name="Severson, Annette" initials="SA [2]" lastIdx="2" clrIdx="1">
    <p:extLst>
      <p:ext uri="{19B8F6BF-5375-455C-9EA6-DF929625EA0E}">
        <p15:presenceInfo xmlns:p15="http://schemas.microsoft.com/office/powerpoint/2012/main" userId="S::Severson_A@cde.state.co.us::199f3c28-b733-4b36-8b0e-b7eb6984ff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BB8D"/>
    <a:srgbClr val="70AD47"/>
    <a:srgbClr val="488BC9"/>
    <a:srgbClr val="EF7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D675B8-D572-43E3-A9D5-BA663082C42A}" v="7" dt="2024-01-16T21:04:54.3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53" autoAdjust="0"/>
    <p:restoredTop sz="94660" autoAdjust="0"/>
  </p:normalViewPr>
  <p:slideViewPr>
    <p:cSldViewPr snapToGrid="0">
      <p:cViewPr varScale="1">
        <p:scale>
          <a:sx n="123" d="100"/>
          <a:sy n="123" d="100"/>
        </p:scale>
        <p:origin x="15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8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ffman, Peter" userId="673cee94-26bd-4c2a-ab82-1b3669e2f049" providerId="ADAL" clId="{A25B936F-8AAA-420D-9597-2430CCF017B2}"/>
    <pc:docChg chg="delSld modSld">
      <pc:chgData name="Hoffman, Peter" userId="673cee94-26bd-4c2a-ab82-1b3669e2f049" providerId="ADAL" clId="{A25B936F-8AAA-420D-9597-2430CCF017B2}" dt="2023-02-28T16:39:27.450" v="64" actId="2696"/>
      <pc:docMkLst>
        <pc:docMk/>
      </pc:docMkLst>
      <pc:sldChg chg="modSp mod">
        <pc:chgData name="Hoffman, Peter" userId="673cee94-26bd-4c2a-ab82-1b3669e2f049" providerId="ADAL" clId="{A25B936F-8AAA-420D-9597-2430CCF017B2}" dt="2023-02-28T16:38:06.176" v="63" actId="20577"/>
        <pc:sldMkLst>
          <pc:docMk/>
          <pc:sldMk cId="3958440592" sldId="292"/>
        </pc:sldMkLst>
        <pc:spChg chg="mod">
          <ac:chgData name="Hoffman, Peter" userId="673cee94-26bd-4c2a-ab82-1b3669e2f049" providerId="ADAL" clId="{A25B936F-8AAA-420D-9597-2430CCF017B2}" dt="2023-02-28T16:38:06.176" v="63" actId="20577"/>
          <ac:spMkLst>
            <pc:docMk/>
            <pc:sldMk cId="3958440592" sldId="292"/>
            <ac:spMk id="2" creationId="{00000000-0000-0000-0000-000000000000}"/>
          </ac:spMkLst>
        </pc:spChg>
      </pc:sldChg>
      <pc:sldChg chg="modSp">
        <pc:chgData name="Hoffman, Peter" userId="673cee94-26bd-4c2a-ab82-1b3669e2f049" providerId="ADAL" clId="{A25B936F-8AAA-420D-9597-2430CCF017B2}" dt="2023-02-28T16:35:12.987" v="3" actId="20577"/>
        <pc:sldMkLst>
          <pc:docMk/>
          <pc:sldMk cId="13606366" sldId="402"/>
        </pc:sldMkLst>
        <pc:graphicFrameChg chg="mod">
          <ac:chgData name="Hoffman, Peter" userId="673cee94-26bd-4c2a-ab82-1b3669e2f049" providerId="ADAL" clId="{A25B936F-8AAA-420D-9597-2430CCF017B2}" dt="2023-02-28T16:35:12.987" v="3" actId="20577"/>
          <ac:graphicFrameMkLst>
            <pc:docMk/>
            <pc:sldMk cId="13606366" sldId="402"/>
            <ac:graphicFrameMk id="7" creationId="{00000000-0000-0000-0000-000000000000}"/>
          </ac:graphicFrameMkLst>
        </pc:graphicFrameChg>
      </pc:sldChg>
      <pc:sldChg chg="del">
        <pc:chgData name="Hoffman, Peter" userId="673cee94-26bd-4c2a-ab82-1b3669e2f049" providerId="ADAL" clId="{A25B936F-8AAA-420D-9597-2430CCF017B2}" dt="2023-02-28T16:39:27.450" v="64" actId="2696"/>
        <pc:sldMkLst>
          <pc:docMk/>
          <pc:sldMk cId="214189884" sldId="413"/>
        </pc:sldMkLst>
      </pc:sldChg>
      <pc:sldChg chg="del">
        <pc:chgData name="Hoffman, Peter" userId="673cee94-26bd-4c2a-ab82-1b3669e2f049" providerId="ADAL" clId="{A25B936F-8AAA-420D-9597-2430CCF017B2}" dt="2023-02-28T16:39:27.450" v="64" actId="2696"/>
        <pc:sldMkLst>
          <pc:docMk/>
          <pc:sldMk cId="2802225750" sldId="417"/>
        </pc:sldMkLst>
      </pc:sldChg>
      <pc:sldChg chg="del">
        <pc:chgData name="Hoffman, Peter" userId="673cee94-26bd-4c2a-ab82-1b3669e2f049" providerId="ADAL" clId="{A25B936F-8AAA-420D-9597-2430CCF017B2}" dt="2023-02-28T16:39:27.450" v="64" actId="2696"/>
        <pc:sldMkLst>
          <pc:docMk/>
          <pc:sldMk cId="3475552368" sldId="418"/>
        </pc:sldMkLst>
      </pc:sldChg>
      <pc:sldChg chg="del">
        <pc:chgData name="Hoffman, Peter" userId="673cee94-26bd-4c2a-ab82-1b3669e2f049" providerId="ADAL" clId="{A25B936F-8AAA-420D-9597-2430CCF017B2}" dt="2023-02-28T16:39:27.450" v="64" actId="2696"/>
        <pc:sldMkLst>
          <pc:docMk/>
          <pc:sldMk cId="2573046501" sldId="419"/>
        </pc:sldMkLst>
      </pc:sldChg>
      <pc:sldChg chg="del">
        <pc:chgData name="Hoffman, Peter" userId="673cee94-26bd-4c2a-ab82-1b3669e2f049" providerId="ADAL" clId="{A25B936F-8AAA-420D-9597-2430CCF017B2}" dt="2023-02-28T16:39:27.450" v="64" actId="2696"/>
        <pc:sldMkLst>
          <pc:docMk/>
          <pc:sldMk cId="3396840100" sldId="420"/>
        </pc:sldMkLst>
      </pc:sldChg>
      <pc:sldChg chg="del">
        <pc:chgData name="Hoffman, Peter" userId="673cee94-26bd-4c2a-ab82-1b3669e2f049" providerId="ADAL" clId="{A25B936F-8AAA-420D-9597-2430CCF017B2}" dt="2023-02-28T16:39:27.450" v="64" actId="2696"/>
        <pc:sldMkLst>
          <pc:docMk/>
          <pc:sldMk cId="3775541913" sldId="421"/>
        </pc:sldMkLst>
      </pc:sldChg>
      <pc:sldChg chg="del">
        <pc:chgData name="Hoffman, Peter" userId="673cee94-26bd-4c2a-ab82-1b3669e2f049" providerId="ADAL" clId="{A25B936F-8AAA-420D-9597-2430CCF017B2}" dt="2023-02-28T16:39:27.450" v="64" actId="2696"/>
        <pc:sldMkLst>
          <pc:docMk/>
          <pc:sldMk cId="3568339613" sldId="422"/>
        </pc:sldMkLst>
      </pc:sldChg>
      <pc:sldChg chg="del">
        <pc:chgData name="Hoffman, Peter" userId="673cee94-26bd-4c2a-ab82-1b3669e2f049" providerId="ADAL" clId="{A25B936F-8AAA-420D-9597-2430CCF017B2}" dt="2023-02-28T16:39:27.450" v="64" actId="2696"/>
        <pc:sldMkLst>
          <pc:docMk/>
          <pc:sldMk cId="3229358625" sldId="423"/>
        </pc:sldMkLst>
      </pc:sldChg>
      <pc:sldChg chg="del">
        <pc:chgData name="Hoffman, Peter" userId="673cee94-26bd-4c2a-ab82-1b3669e2f049" providerId="ADAL" clId="{A25B936F-8AAA-420D-9597-2430CCF017B2}" dt="2023-02-28T16:39:27.450" v="64" actId="2696"/>
        <pc:sldMkLst>
          <pc:docMk/>
          <pc:sldMk cId="3585508813" sldId="424"/>
        </pc:sldMkLst>
      </pc:sldChg>
      <pc:sldChg chg="del">
        <pc:chgData name="Hoffman, Peter" userId="673cee94-26bd-4c2a-ab82-1b3669e2f049" providerId="ADAL" clId="{A25B936F-8AAA-420D-9597-2430CCF017B2}" dt="2023-02-28T16:39:27.450" v="64" actId="2696"/>
        <pc:sldMkLst>
          <pc:docMk/>
          <pc:sldMk cId="4218342141" sldId="425"/>
        </pc:sldMkLst>
      </pc:sldChg>
      <pc:sldChg chg="del">
        <pc:chgData name="Hoffman, Peter" userId="673cee94-26bd-4c2a-ab82-1b3669e2f049" providerId="ADAL" clId="{A25B936F-8AAA-420D-9597-2430CCF017B2}" dt="2023-02-28T16:39:27.450" v="64" actId="2696"/>
        <pc:sldMkLst>
          <pc:docMk/>
          <pc:sldMk cId="3033255749" sldId="426"/>
        </pc:sldMkLst>
      </pc:sldChg>
      <pc:sldChg chg="del">
        <pc:chgData name="Hoffman, Peter" userId="673cee94-26bd-4c2a-ab82-1b3669e2f049" providerId="ADAL" clId="{A25B936F-8AAA-420D-9597-2430CCF017B2}" dt="2023-02-28T16:39:27.450" v="64" actId="2696"/>
        <pc:sldMkLst>
          <pc:docMk/>
          <pc:sldMk cId="35527966" sldId="427"/>
        </pc:sldMkLst>
      </pc:sldChg>
      <pc:sldChg chg="del">
        <pc:chgData name="Hoffman, Peter" userId="673cee94-26bd-4c2a-ab82-1b3669e2f049" providerId="ADAL" clId="{A25B936F-8AAA-420D-9597-2430CCF017B2}" dt="2023-02-28T16:39:27.450" v="64" actId="2696"/>
        <pc:sldMkLst>
          <pc:docMk/>
          <pc:sldMk cId="248191315" sldId="428"/>
        </pc:sldMkLst>
      </pc:sldChg>
      <pc:sldChg chg="del">
        <pc:chgData name="Hoffman, Peter" userId="673cee94-26bd-4c2a-ab82-1b3669e2f049" providerId="ADAL" clId="{A25B936F-8AAA-420D-9597-2430CCF017B2}" dt="2023-02-28T16:39:27.450" v="64" actId="2696"/>
        <pc:sldMkLst>
          <pc:docMk/>
          <pc:sldMk cId="2128358196" sldId="429"/>
        </pc:sldMkLst>
      </pc:sldChg>
      <pc:sldChg chg="del">
        <pc:chgData name="Hoffman, Peter" userId="673cee94-26bd-4c2a-ab82-1b3669e2f049" providerId="ADAL" clId="{A25B936F-8AAA-420D-9597-2430CCF017B2}" dt="2023-02-28T16:39:27.450" v="64" actId="2696"/>
        <pc:sldMkLst>
          <pc:docMk/>
          <pc:sldMk cId="2188912852" sldId="430"/>
        </pc:sldMkLst>
      </pc:sldChg>
      <pc:sldChg chg="del">
        <pc:chgData name="Hoffman, Peter" userId="673cee94-26bd-4c2a-ab82-1b3669e2f049" providerId="ADAL" clId="{A25B936F-8AAA-420D-9597-2430CCF017B2}" dt="2023-02-28T16:39:27.450" v="64" actId="2696"/>
        <pc:sldMkLst>
          <pc:docMk/>
          <pc:sldMk cId="4164367641" sldId="431"/>
        </pc:sldMkLst>
      </pc:sldChg>
      <pc:sldChg chg="del">
        <pc:chgData name="Hoffman, Peter" userId="673cee94-26bd-4c2a-ab82-1b3669e2f049" providerId="ADAL" clId="{A25B936F-8AAA-420D-9597-2430CCF017B2}" dt="2023-02-28T16:39:27.450" v="64" actId="2696"/>
        <pc:sldMkLst>
          <pc:docMk/>
          <pc:sldMk cId="2912921166" sldId="432"/>
        </pc:sldMkLst>
      </pc:sldChg>
      <pc:sldChg chg="del">
        <pc:chgData name="Hoffman, Peter" userId="673cee94-26bd-4c2a-ab82-1b3669e2f049" providerId="ADAL" clId="{A25B936F-8AAA-420D-9597-2430CCF017B2}" dt="2023-02-28T16:39:27.450" v="64" actId="2696"/>
        <pc:sldMkLst>
          <pc:docMk/>
          <pc:sldMk cId="943579149" sldId="433"/>
        </pc:sldMkLst>
      </pc:sldChg>
      <pc:sldChg chg="del">
        <pc:chgData name="Hoffman, Peter" userId="673cee94-26bd-4c2a-ab82-1b3669e2f049" providerId="ADAL" clId="{A25B936F-8AAA-420D-9597-2430CCF017B2}" dt="2023-02-28T16:39:27.450" v="64" actId="2696"/>
        <pc:sldMkLst>
          <pc:docMk/>
          <pc:sldMk cId="1271578876" sldId="434"/>
        </pc:sldMkLst>
      </pc:sldChg>
      <pc:sldChg chg="del">
        <pc:chgData name="Hoffman, Peter" userId="673cee94-26bd-4c2a-ab82-1b3669e2f049" providerId="ADAL" clId="{A25B936F-8AAA-420D-9597-2430CCF017B2}" dt="2023-02-28T16:39:27.450" v="64" actId="2696"/>
        <pc:sldMkLst>
          <pc:docMk/>
          <pc:sldMk cId="1290325266" sldId="435"/>
        </pc:sldMkLst>
      </pc:sldChg>
      <pc:sldChg chg="del">
        <pc:chgData name="Hoffman, Peter" userId="673cee94-26bd-4c2a-ab82-1b3669e2f049" providerId="ADAL" clId="{A25B936F-8AAA-420D-9597-2430CCF017B2}" dt="2023-02-28T16:39:27.450" v="64" actId="2696"/>
        <pc:sldMkLst>
          <pc:docMk/>
          <pc:sldMk cId="1027919836" sldId="436"/>
        </pc:sldMkLst>
      </pc:sldChg>
      <pc:sldChg chg="del">
        <pc:chgData name="Hoffman, Peter" userId="673cee94-26bd-4c2a-ab82-1b3669e2f049" providerId="ADAL" clId="{A25B936F-8AAA-420D-9597-2430CCF017B2}" dt="2023-02-28T16:39:27.450" v="64" actId="2696"/>
        <pc:sldMkLst>
          <pc:docMk/>
          <pc:sldMk cId="545638696" sldId="443"/>
        </pc:sldMkLst>
      </pc:sldChg>
      <pc:sldChg chg="del">
        <pc:chgData name="Hoffman, Peter" userId="673cee94-26bd-4c2a-ab82-1b3669e2f049" providerId="ADAL" clId="{A25B936F-8AAA-420D-9597-2430CCF017B2}" dt="2023-02-28T16:39:27.450" v="64" actId="2696"/>
        <pc:sldMkLst>
          <pc:docMk/>
          <pc:sldMk cId="3673132711" sldId="444"/>
        </pc:sldMkLst>
      </pc:sldChg>
      <pc:sldChg chg="del">
        <pc:chgData name="Hoffman, Peter" userId="673cee94-26bd-4c2a-ab82-1b3669e2f049" providerId="ADAL" clId="{A25B936F-8AAA-420D-9597-2430CCF017B2}" dt="2023-02-28T16:39:27.450" v="64" actId="2696"/>
        <pc:sldMkLst>
          <pc:docMk/>
          <pc:sldMk cId="1603909851" sldId="447"/>
        </pc:sldMkLst>
      </pc:sldChg>
      <pc:sldChg chg="modSp">
        <pc:chgData name="Hoffman, Peter" userId="673cee94-26bd-4c2a-ab82-1b3669e2f049" providerId="ADAL" clId="{A25B936F-8AAA-420D-9597-2430CCF017B2}" dt="2023-02-28T16:36:21.717" v="48" actId="20577"/>
        <pc:sldMkLst>
          <pc:docMk/>
          <pc:sldMk cId="3950712608" sldId="454"/>
        </pc:sldMkLst>
        <pc:graphicFrameChg chg="mod">
          <ac:chgData name="Hoffman, Peter" userId="673cee94-26bd-4c2a-ab82-1b3669e2f049" providerId="ADAL" clId="{A25B936F-8AAA-420D-9597-2430CCF017B2}" dt="2023-02-28T16:36:21.717" v="48" actId="20577"/>
          <ac:graphicFrameMkLst>
            <pc:docMk/>
            <pc:sldMk cId="3950712608" sldId="454"/>
            <ac:graphicFrameMk id="5" creationId="{00000000-0000-0000-0000-000000000000}"/>
          </ac:graphicFrameMkLst>
        </pc:graphicFrameChg>
      </pc:sldChg>
      <pc:sldChg chg="del">
        <pc:chgData name="Hoffman, Peter" userId="673cee94-26bd-4c2a-ab82-1b3669e2f049" providerId="ADAL" clId="{A25B936F-8AAA-420D-9597-2430CCF017B2}" dt="2023-02-28T16:39:27.450" v="64" actId="2696"/>
        <pc:sldMkLst>
          <pc:docMk/>
          <pc:sldMk cId="1515344224" sldId="459"/>
        </pc:sldMkLst>
      </pc:sldChg>
      <pc:sldChg chg="del">
        <pc:chgData name="Hoffman, Peter" userId="673cee94-26bd-4c2a-ab82-1b3669e2f049" providerId="ADAL" clId="{A25B936F-8AAA-420D-9597-2430CCF017B2}" dt="2023-02-28T16:39:27.450" v="64" actId="2696"/>
        <pc:sldMkLst>
          <pc:docMk/>
          <pc:sldMk cId="919704233" sldId="463"/>
        </pc:sldMkLst>
      </pc:sldChg>
      <pc:sldChg chg="del">
        <pc:chgData name="Hoffman, Peter" userId="673cee94-26bd-4c2a-ab82-1b3669e2f049" providerId="ADAL" clId="{A25B936F-8AAA-420D-9597-2430CCF017B2}" dt="2023-02-28T16:39:27.450" v="64" actId="2696"/>
        <pc:sldMkLst>
          <pc:docMk/>
          <pc:sldMk cId="3105480674" sldId="464"/>
        </pc:sldMkLst>
      </pc:sldChg>
      <pc:sldChg chg="del">
        <pc:chgData name="Hoffman, Peter" userId="673cee94-26bd-4c2a-ab82-1b3669e2f049" providerId="ADAL" clId="{A25B936F-8AAA-420D-9597-2430CCF017B2}" dt="2023-02-28T16:39:27.450" v="64" actId="2696"/>
        <pc:sldMkLst>
          <pc:docMk/>
          <pc:sldMk cId="3476978711" sldId="465"/>
        </pc:sldMkLst>
      </pc:sldChg>
    </pc:docChg>
  </pc:docChgLst>
  <pc:docChgLst>
    <pc:chgData name="Hoffman, Peter" userId="673cee94-26bd-4c2a-ab82-1b3669e2f049" providerId="ADAL" clId="{7DF24BB9-DB53-45E6-8ACF-A49E75918429}"/>
    <pc:docChg chg="undo custSel delSld modSld">
      <pc:chgData name="Hoffman, Peter" userId="673cee94-26bd-4c2a-ab82-1b3669e2f049" providerId="ADAL" clId="{7DF24BB9-DB53-45E6-8ACF-A49E75918429}" dt="2021-12-07T20:51:54.498" v="260" actId="20577"/>
      <pc:docMkLst>
        <pc:docMk/>
      </pc:docMkLst>
      <pc:sldChg chg="modSp mod">
        <pc:chgData name="Hoffman, Peter" userId="673cee94-26bd-4c2a-ab82-1b3669e2f049" providerId="ADAL" clId="{7DF24BB9-DB53-45E6-8ACF-A49E75918429}" dt="2021-12-07T20:51:54.498" v="260" actId="20577"/>
        <pc:sldMkLst>
          <pc:docMk/>
          <pc:sldMk cId="3958440592" sldId="292"/>
        </pc:sldMkLst>
        <pc:spChg chg="mod">
          <ac:chgData name="Hoffman, Peter" userId="673cee94-26bd-4c2a-ab82-1b3669e2f049" providerId="ADAL" clId="{7DF24BB9-DB53-45E6-8ACF-A49E75918429}" dt="2021-12-07T20:51:54.498" v="260" actId="20577"/>
          <ac:spMkLst>
            <pc:docMk/>
            <pc:sldMk cId="3958440592" sldId="292"/>
            <ac:spMk id="2" creationId="{00000000-0000-0000-0000-000000000000}"/>
          </ac:spMkLst>
        </pc:spChg>
      </pc:sldChg>
      <pc:sldChg chg="modSp">
        <pc:chgData name="Hoffman, Peter" userId="673cee94-26bd-4c2a-ab82-1b3669e2f049" providerId="ADAL" clId="{7DF24BB9-DB53-45E6-8ACF-A49E75918429}" dt="2021-12-07T17:23:03.173" v="225" actId="20577"/>
        <pc:sldMkLst>
          <pc:docMk/>
          <pc:sldMk cId="256736758" sldId="406"/>
        </pc:sldMkLst>
        <pc:graphicFrameChg chg="mod">
          <ac:chgData name="Hoffman, Peter" userId="673cee94-26bd-4c2a-ab82-1b3669e2f049" providerId="ADAL" clId="{7DF24BB9-DB53-45E6-8ACF-A49E75918429}" dt="2021-12-07T17:23:03.173" v="225" actId="20577"/>
          <ac:graphicFrameMkLst>
            <pc:docMk/>
            <pc:sldMk cId="256736758" sldId="406"/>
            <ac:graphicFrameMk id="5" creationId="{00000000-0000-0000-0000-000000000000}"/>
          </ac:graphicFrameMkLst>
        </pc:graphicFrameChg>
      </pc:sldChg>
      <pc:sldChg chg="modSp mod">
        <pc:chgData name="Hoffman, Peter" userId="673cee94-26bd-4c2a-ab82-1b3669e2f049" providerId="ADAL" clId="{7DF24BB9-DB53-45E6-8ACF-A49E75918429}" dt="2021-12-06T17:05:04.960" v="187" actId="20577"/>
        <pc:sldMkLst>
          <pc:docMk/>
          <pc:sldMk cId="4203068271" sldId="415"/>
        </pc:sldMkLst>
        <pc:spChg chg="mod">
          <ac:chgData name="Hoffman, Peter" userId="673cee94-26bd-4c2a-ab82-1b3669e2f049" providerId="ADAL" clId="{7DF24BB9-DB53-45E6-8ACF-A49E75918429}" dt="2021-12-06T17:05:04.960" v="187" actId="20577"/>
          <ac:spMkLst>
            <pc:docMk/>
            <pc:sldMk cId="4203068271" sldId="415"/>
            <ac:spMk id="2" creationId="{00000000-0000-0000-0000-000000000000}"/>
          </ac:spMkLst>
        </pc:spChg>
      </pc:sldChg>
      <pc:sldChg chg="modSp mod">
        <pc:chgData name="Hoffman, Peter" userId="673cee94-26bd-4c2a-ab82-1b3669e2f049" providerId="ADAL" clId="{7DF24BB9-DB53-45E6-8ACF-A49E75918429}" dt="2021-12-06T17:03:29.274" v="131" actId="20577"/>
        <pc:sldMkLst>
          <pc:docMk/>
          <pc:sldMk cId="3673132711" sldId="444"/>
        </pc:sldMkLst>
        <pc:spChg chg="mod">
          <ac:chgData name="Hoffman, Peter" userId="673cee94-26bd-4c2a-ab82-1b3669e2f049" providerId="ADAL" clId="{7DF24BB9-DB53-45E6-8ACF-A49E75918429}" dt="2021-12-06T17:03:29.274" v="131" actId="20577"/>
          <ac:spMkLst>
            <pc:docMk/>
            <pc:sldMk cId="3673132711" sldId="444"/>
            <ac:spMk id="3" creationId="{00000000-0000-0000-0000-000000000000}"/>
          </ac:spMkLst>
        </pc:spChg>
      </pc:sldChg>
      <pc:sldChg chg="modSp mod">
        <pc:chgData name="Hoffman, Peter" userId="673cee94-26bd-4c2a-ab82-1b3669e2f049" providerId="ADAL" clId="{7DF24BB9-DB53-45E6-8ACF-A49E75918429}" dt="2021-12-06T17:02:56.862" v="101" actId="20577"/>
        <pc:sldMkLst>
          <pc:docMk/>
          <pc:sldMk cId="86918833" sldId="448"/>
        </pc:sldMkLst>
        <pc:graphicFrameChg chg="modGraphic">
          <ac:chgData name="Hoffman, Peter" userId="673cee94-26bd-4c2a-ab82-1b3669e2f049" providerId="ADAL" clId="{7DF24BB9-DB53-45E6-8ACF-A49E75918429}" dt="2021-12-06T17:02:56.862" v="101" actId="20577"/>
          <ac:graphicFrameMkLst>
            <pc:docMk/>
            <pc:sldMk cId="86918833" sldId="448"/>
            <ac:graphicFrameMk id="5" creationId="{00000000-0000-0000-0000-000000000000}"/>
          </ac:graphicFrameMkLst>
        </pc:graphicFrameChg>
      </pc:sldChg>
      <pc:sldChg chg="modSp">
        <pc:chgData name="Hoffman, Peter" userId="673cee94-26bd-4c2a-ab82-1b3669e2f049" providerId="ADAL" clId="{7DF24BB9-DB53-45E6-8ACF-A49E75918429}" dt="2021-12-07T17:25:51.220" v="255" actId="20577"/>
        <pc:sldMkLst>
          <pc:docMk/>
          <pc:sldMk cId="3950712608" sldId="454"/>
        </pc:sldMkLst>
        <pc:graphicFrameChg chg="mod">
          <ac:chgData name="Hoffman, Peter" userId="673cee94-26bd-4c2a-ab82-1b3669e2f049" providerId="ADAL" clId="{7DF24BB9-DB53-45E6-8ACF-A49E75918429}" dt="2021-12-07T17:25:51.220" v="255" actId="20577"/>
          <ac:graphicFrameMkLst>
            <pc:docMk/>
            <pc:sldMk cId="3950712608" sldId="454"/>
            <ac:graphicFrameMk id="5" creationId="{00000000-0000-0000-0000-000000000000}"/>
          </ac:graphicFrameMkLst>
        </pc:graphicFrameChg>
      </pc:sldChg>
      <pc:sldChg chg="modSp mod">
        <pc:chgData name="Hoffman, Peter" userId="673cee94-26bd-4c2a-ab82-1b3669e2f049" providerId="ADAL" clId="{7DF24BB9-DB53-45E6-8ACF-A49E75918429}" dt="2021-12-06T17:02:10.309" v="40" actId="20577"/>
        <pc:sldMkLst>
          <pc:docMk/>
          <pc:sldMk cId="2807274571" sldId="460"/>
        </pc:sldMkLst>
        <pc:spChg chg="mod">
          <ac:chgData name="Hoffman, Peter" userId="673cee94-26bd-4c2a-ab82-1b3669e2f049" providerId="ADAL" clId="{7DF24BB9-DB53-45E6-8ACF-A49E75918429}" dt="2021-12-06T17:02:10.309" v="40" actId="20577"/>
          <ac:spMkLst>
            <pc:docMk/>
            <pc:sldMk cId="2807274571" sldId="460"/>
            <ac:spMk id="3" creationId="{00000000-0000-0000-0000-000000000000}"/>
          </ac:spMkLst>
        </pc:spChg>
      </pc:sldChg>
      <pc:sldChg chg="del">
        <pc:chgData name="Hoffman, Peter" userId="673cee94-26bd-4c2a-ab82-1b3669e2f049" providerId="ADAL" clId="{7DF24BB9-DB53-45E6-8ACF-A49E75918429}" dt="2021-12-07T17:26:00.707" v="256" actId="2696"/>
        <pc:sldMkLst>
          <pc:docMk/>
          <pc:sldMk cId="2802780902" sldId="468"/>
        </pc:sldMkLst>
      </pc:sldChg>
    </pc:docChg>
  </pc:docChgLst>
  <pc:docChgLst>
    <pc:chgData name="Peter Hoffman" userId="673cee94-26bd-4c2a-ab82-1b3669e2f049" providerId="ADAL" clId="{7DF24BB9-DB53-45E6-8ACF-A49E75918429}"/>
    <pc:docChg chg="undo redo custSel delSld modSld">
      <pc:chgData name="Peter Hoffman" userId="673cee94-26bd-4c2a-ab82-1b3669e2f049" providerId="ADAL" clId="{7DF24BB9-DB53-45E6-8ACF-A49E75918429}" dt="2022-01-04T15:48:55.899" v="152" actId="729"/>
      <pc:docMkLst>
        <pc:docMk/>
      </pc:docMkLst>
      <pc:sldChg chg="addSp modSp mod">
        <pc:chgData name="Peter Hoffman" userId="673cee94-26bd-4c2a-ab82-1b3669e2f049" providerId="ADAL" clId="{7DF24BB9-DB53-45E6-8ACF-A49E75918429}" dt="2022-01-04T15:38:30.725" v="79" actId="5793"/>
        <pc:sldMkLst>
          <pc:docMk/>
          <pc:sldMk cId="1558893366" sldId="293"/>
        </pc:sldMkLst>
        <pc:spChg chg="mod">
          <ac:chgData name="Peter Hoffman" userId="673cee94-26bd-4c2a-ab82-1b3669e2f049" providerId="ADAL" clId="{7DF24BB9-DB53-45E6-8ACF-A49E75918429}" dt="2022-01-04T15:38:30.725" v="79" actId="5793"/>
          <ac:spMkLst>
            <pc:docMk/>
            <pc:sldMk cId="1558893366" sldId="293"/>
            <ac:spMk id="2" creationId="{00000000-0000-0000-0000-000000000000}"/>
          </ac:spMkLst>
        </pc:spChg>
        <pc:grpChg chg="add mod">
          <ac:chgData name="Peter Hoffman" userId="673cee94-26bd-4c2a-ab82-1b3669e2f049" providerId="ADAL" clId="{7DF24BB9-DB53-45E6-8ACF-A49E75918429}" dt="2022-01-04T15:38:09.827" v="66" actId="1076"/>
          <ac:grpSpMkLst>
            <pc:docMk/>
            <pc:sldMk cId="1558893366" sldId="293"/>
            <ac:grpSpMk id="8" creationId="{1B768A0F-4888-453B-93CC-C0BE1590FBC1}"/>
          </ac:grpSpMkLst>
        </pc:grpChg>
        <pc:picChg chg="mod">
          <ac:chgData name="Peter Hoffman" userId="673cee94-26bd-4c2a-ab82-1b3669e2f049" providerId="ADAL" clId="{7DF24BB9-DB53-45E6-8ACF-A49E75918429}" dt="2022-01-04T15:35:41.989" v="13" actId="164"/>
          <ac:picMkLst>
            <pc:docMk/>
            <pc:sldMk cId="1558893366" sldId="293"/>
            <ac:picMk id="5" creationId="{00000000-0000-0000-0000-000000000000}"/>
          </ac:picMkLst>
        </pc:picChg>
        <pc:picChg chg="mod">
          <ac:chgData name="Peter Hoffman" userId="673cee94-26bd-4c2a-ab82-1b3669e2f049" providerId="ADAL" clId="{7DF24BB9-DB53-45E6-8ACF-A49E75918429}" dt="2022-01-04T15:35:41.989" v="13" actId="164"/>
          <ac:picMkLst>
            <pc:docMk/>
            <pc:sldMk cId="1558893366" sldId="293"/>
            <ac:picMk id="6" creationId="{00000000-0000-0000-0000-000000000000}"/>
          </ac:picMkLst>
        </pc:picChg>
        <pc:picChg chg="mod">
          <ac:chgData name="Peter Hoffman" userId="673cee94-26bd-4c2a-ab82-1b3669e2f049" providerId="ADAL" clId="{7DF24BB9-DB53-45E6-8ACF-A49E75918429}" dt="2022-01-04T15:35:41.989" v="13" actId="164"/>
          <ac:picMkLst>
            <pc:docMk/>
            <pc:sldMk cId="1558893366" sldId="293"/>
            <ac:picMk id="7" creationId="{00000000-0000-0000-0000-000000000000}"/>
          </ac:picMkLst>
        </pc:picChg>
      </pc:sldChg>
      <pc:sldChg chg="del">
        <pc:chgData name="Peter Hoffman" userId="673cee94-26bd-4c2a-ab82-1b3669e2f049" providerId="ADAL" clId="{7DF24BB9-DB53-45E6-8ACF-A49E75918429}" dt="2022-01-04T15:38:51.992" v="80" actId="2696"/>
        <pc:sldMkLst>
          <pc:docMk/>
          <pc:sldMk cId="2754658830" sldId="294"/>
        </pc:sldMkLst>
      </pc:sldChg>
      <pc:sldChg chg="modSp mod">
        <pc:chgData name="Peter Hoffman" userId="673cee94-26bd-4c2a-ab82-1b3669e2f049" providerId="ADAL" clId="{7DF24BB9-DB53-45E6-8ACF-A49E75918429}" dt="2022-01-04T15:42:42.027" v="95" actId="20577"/>
        <pc:sldMkLst>
          <pc:docMk/>
          <pc:sldMk cId="1985836949" sldId="314"/>
        </pc:sldMkLst>
        <pc:spChg chg="mod">
          <ac:chgData name="Peter Hoffman" userId="673cee94-26bd-4c2a-ab82-1b3669e2f049" providerId="ADAL" clId="{7DF24BB9-DB53-45E6-8ACF-A49E75918429}" dt="2022-01-04T15:42:42.027" v="95" actId="20577"/>
          <ac:spMkLst>
            <pc:docMk/>
            <pc:sldMk cId="1985836949" sldId="314"/>
            <ac:spMk id="5" creationId="{00000000-0000-0000-0000-000000000000}"/>
          </ac:spMkLst>
        </pc:spChg>
      </pc:sldChg>
      <pc:sldChg chg="modSp mod">
        <pc:chgData name="Peter Hoffman" userId="673cee94-26bd-4c2a-ab82-1b3669e2f049" providerId="ADAL" clId="{7DF24BB9-DB53-45E6-8ACF-A49E75918429}" dt="2022-01-04T15:44:24.583" v="121" actId="13926"/>
        <pc:sldMkLst>
          <pc:docMk/>
          <pc:sldMk cId="4219702283" sldId="323"/>
        </pc:sldMkLst>
        <pc:spChg chg="mod">
          <ac:chgData name="Peter Hoffman" userId="673cee94-26bd-4c2a-ab82-1b3669e2f049" providerId="ADAL" clId="{7DF24BB9-DB53-45E6-8ACF-A49E75918429}" dt="2022-01-04T15:44:24.583" v="121" actId="13926"/>
          <ac:spMkLst>
            <pc:docMk/>
            <pc:sldMk cId="4219702283" sldId="323"/>
            <ac:spMk id="2" creationId="{00000000-0000-0000-0000-000000000000}"/>
          </ac:spMkLst>
        </pc:spChg>
      </pc:sldChg>
      <pc:sldChg chg="modSp mod">
        <pc:chgData name="Peter Hoffman" userId="673cee94-26bd-4c2a-ab82-1b3669e2f049" providerId="ADAL" clId="{7DF24BB9-DB53-45E6-8ACF-A49E75918429}" dt="2022-01-04T15:45:10.825" v="150" actId="1076"/>
        <pc:sldMkLst>
          <pc:docMk/>
          <pc:sldMk cId="3413736220" sldId="326"/>
        </pc:sldMkLst>
        <pc:spChg chg="mod">
          <ac:chgData name="Peter Hoffman" userId="673cee94-26bd-4c2a-ab82-1b3669e2f049" providerId="ADAL" clId="{7DF24BB9-DB53-45E6-8ACF-A49E75918429}" dt="2022-01-04T15:45:07.192" v="149" actId="20577"/>
          <ac:spMkLst>
            <pc:docMk/>
            <pc:sldMk cId="3413736220" sldId="326"/>
            <ac:spMk id="4" creationId="{00000000-0000-0000-0000-000000000000}"/>
          </ac:spMkLst>
        </pc:spChg>
        <pc:spChg chg="mod">
          <ac:chgData name="Peter Hoffman" userId="673cee94-26bd-4c2a-ab82-1b3669e2f049" providerId="ADAL" clId="{7DF24BB9-DB53-45E6-8ACF-A49E75918429}" dt="2022-01-04T15:45:10.825" v="150" actId="1076"/>
          <ac:spMkLst>
            <pc:docMk/>
            <pc:sldMk cId="3413736220" sldId="326"/>
            <ac:spMk id="5" creationId="{00000000-0000-0000-0000-000000000000}"/>
          </ac:spMkLst>
        </pc:spChg>
      </pc:sldChg>
      <pc:sldChg chg="modSp mod">
        <pc:chgData name="Peter Hoffman" userId="673cee94-26bd-4c2a-ab82-1b3669e2f049" providerId="ADAL" clId="{7DF24BB9-DB53-45E6-8ACF-A49E75918429}" dt="2022-01-04T15:46:43.015" v="151" actId="5793"/>
        <pc:sldMkLst>
          <pc:docMk/>
          <pc:sldMk cId="271454296" sldId="354"/>
        </pc:sldMkLst>
        <pc:spChg chg="mod">
          <ac:chgData name="Peter Hoffman" userId="673cee94-26bd-4c2a-ab82-1b3669e2f049" providerId="ADAL" clId="{7DF24BB9-DB53-45E6-8ACF-A49E75918429}" dt="2022-01-04T15:46:43.015" v="151" actId="5793"/>
          <ac:spMkLst>
            <pc:docMk/>
            <pc:sldMk cId="271454296" sldId="354"/>
            <ac:spMk id="2" creationId="{00000000-0000-0000-0000-000000000000}"/>
          </ac:spMkLst>
        </pc:spChg>
      </pc:sldChg>
      <pc:sldChg chg="mod modShow">
        <pc:chgData name="Peter Hoffman" userId="673cee94-26bd-4c2a-ab82-1b3669e2f049" providerId="ADAL" clId="{7DF24BB9-DB53-45E6-8ACF-A49E75918429}" dt="2022-01-04T15:48:55.899" v="152" actId="729"/>
        <pc:sldMkLst>
          <pc:docMk/>
          <pc:sldMk cId="214189884" sldId="413"/>
        </pc:sldMkLst>
      </pc:sldChg>
      <pc:sldChg chg="mod modShow">
        <pc:chgData name="Peter Hoffman" userId="673cee94-26bd-4c2a-ab82-1b3669e2f049" providerId="ADAL" clId="{7DF24BB9-DB53-45E6-8ACF-A49E75918429}" dt="2022-01-04T15:48:55.899" v="152" actId="729"/>
        <pc:sldMkLst>
          <pc:docMk/>
          <pc:sldMk cId="2802225750" sldId="417"/>
        </pc:sldMkLst>
      </pc:sldChg>
      <pc:sldChg chg="mod modShow">
        <pc:chgData name="Peter Hoffman" userId="673cee94-26bd-4c2a-ab82-1b3669e2f049" providerId="ADAL" clId="{7DF24BB9-DB53-45E6-8ACF-A49E75918429}" dt="2022-01-04T15:48:55.899" v="152" actId="729"/>
        <pc:sldMkLst>
          <pc:docMk/>
          <pc:sldMk cId="3475552368" sldId="418"/>
        </pc:sldMkLst>
      </pc:sldChg>
      <pc:sldChg chg="mod modShow">
        <pc:chgData name="Peter Hoffman" userId="673cee94-26bd-4c2a-ab82-1b3669e2f049" providerId="ADAL" clId="{7DF24BB9-DB53-45E6-8ACF-A49E75918429}" dt="2022-01-04T15:48:55.899" v="152" actId="729"/>
        <pc:sldMkLst>
          <pc:docMk/>
          <pc:sldMk cId="2573046501" sldId="419"/>
        </pc:sldMkLst>
      </pc:sldChg>
      <pc:sldChg chg="mod modShow">
        <pc:chgData name="Peter Hoffman" userId="673cee94-26bd-4c2a-ab82-1b3669e2f049" providerId="ADAL" clId="{7DF24BB9-DB53-45E6-8ACF-A49E75918429}" dt="2022-01-04T15:48:55.899" v="152" actId="729"/>
        <pc:sldMkLst>
          <pc:docMk/>
          <pc:sldMk cId="3396840100" sldId="420"/>
        </pc:sldMkLst>
      </pc:sldChg>
      <pc:sldChg chg="mod modShow">
        <pc:chgData name="Peter Hoffman" userId="673cee94-26bd-4c2a-ab82-1b3669e2f049" providerId="ADAL" clId="{7DF24BB9-DB53-45E6-8ACF-A49E75918429}" dt="2022-01-04T15:48:55.899" v="152" actId="729"/>
        <pc:sldMkLst>
          <pc:docMk/>
          <pc:sldMk cId="3775541913" sldId="421"/>
        </pc:sldMkLst>
      </pc:sldChg>
      <pc:sldChg chg="mod modShow">
        <pc:chgData name="Peter Hoffman" userId="673cee94-26bd-4c2a-ab82-1b3669e2f049" providerId="ADAL" clId="{7DF24BB9-DB53-45E6-8ACF-A49E75918429}" dt="2022-01-04T15:48:55.899" v="152" actId="729"/>
        <pc:sldMkLst>
          <pc:docMk/>
          <pc:sldMk cId="3568339613" sldId="422"/>
        </pc:sldMkLst>
      </pc:sldChg>
      <pc:sldChg chg="mod modShow">
        <pc:chgData name="Peter Hoffman" userId="673cee94-26bd-4c2a-ab82-1b3669e2f049" providerId="ADAL" clId="{7DF24BB9-DB53-45E6-8ACF-A49E75918429}" dt="2022-01-04T15:48:55.899" v="152" actId="729"/>
        <pc:sldMkLst>
          <pc:docMk/>
          <pc:sldMk cId="3229358625" sldId="423"/>
        </pc:sldMkLst>
      </pc:sldChg>
      <pc:sldChg chg="mod modShow">
        <pc:chgData name="Peter Hoffman" userId="673cee94-26bd-4c2a-ab82-1b3669e2f049" providerId="ADAL" clId="{7DF24BB9-DB53-45E6-8ACF-A49E75918429}" dt="2022-01-04T15:48:55.899" v="152" actId="729"/>
        <pc:sldMkLst>
          <pc:docMk/>
          <pc:sldMk cId="3585508813" sldId="424"/>
        </pc:sldMkLst>
      </pc:sldChg>
      <pc:sldChg chg="mod modShow">
        <pc:chgData name="Peter Hoffman" userId="673cee94-26bd-4c2a-ab82-1b3669e2f049" providerId="ADAL" clId="{7DF24BB9-DB53-45E6-8ACF-A49E75918429}" dt="2022-01-04T15:48:55.899" v="152" actId="729"/>
        <pc:sldMkLst>
          <pc:docMk/>
          <pc:sldMk cId="4218342141" sldId="425"/>
        </pc:sldMkLst>
      </pc:sldChg>
      <pc:sldChg chg="mod modShow">
        <pc:chgData name="Peter Hoffman" userId="673cee94-26bd-4c2a-ab82-1b3669e2f049" providerId="ADAL" clId="{7DF24BB9-DB53-45E6-8ACF-A49E75918429}" dt="2022-01-04T15:48:55.899" v="152" actId="729"/>
        <pc:sldMkLst>
          <pc:docMk/>
          <pc:sldMk cId="3033255749" sldId="426"/>
        </pc:sldMkLst>
      </pc:sldChg>
      <pc:sldChg chg="mod modShow">
        <pc:chgData name="Peter Hoffman" userId="673cee94-26bd-4c2a-ab82-1b3669e2f049" providerId="ADAL" clId="{7DF24BB9-DB53-45E6-8ACF-A49E75918429}" dt="2022-01-04T15:48:55.899" v="152" actId="729"/>
        <pc:sldMkLst>
          <pc:docMk/>
          <pc:sldMk cId="35527966" sldId="427"/>
        </pc:sldMkLst>
      </pc:sldChg>
      <pc:sldChg chg="mod modShow">
        <pc:chgData name="Peter Hoffman" userId="673cee94-26bd-4c2a-ab82-1b3669e2f049" providerId="ADAL" clId="{7DF24BB9-DB53-45E6-8ACF-A49E75918429}" dt="2022-01-04T15:48:55.899" v="152" actId="729"/>
        <pc:sldMkLst>
          <pc:docMk/>
          <pc:sldMk cId="248191315" sldId="428"/>
        </pc:sldMkLst>
      </pc:sldChg>
      <pc:sldChg chg="mod modShow">
        <pc:chgData name="Peter Hoffman" userId="673cee94-26bd-4c2a-ab82-1b3669e2f049" providerId="ADAL" clId="{7DF24BB9-DB53-45E6-8ACF-A49E75918429}" dt="2022-01-04T15:48:55.899" v="152" actId="729"/>
        <pc:sldMkLst>
          <pc:docMk/>
          <pc:sldMk cId="2128358196" sldId="429"/>
        </pc:sldMkLst>
      </pc:sldChg>
      <pc:sldChg chg="mod modShow">
        <pc:chgData name="Peter Hoffman" userId="673cee94-26bd-4c2a-ab82-1b3669e2f049" providerId="ADAL" clId="{7DF24BB9-DB53-45E6-8ACF-A49E75918429}" dt="2022-01-04T15:48:55.899" v="152" actId="729"/>
        <pc:sldMkLst>
          <pc:docMk/>
          <pc:sldMk cId="2188912852" sldId="430"/>
        </pc:sldMkLst>
      </pc:sldChg>
      <pc:sldChg chg="mod modShow">
        <pc:chgData name="Peter Hoffman" userId="673cee94-26bd-4c2a-ab82-1b3669e2f049" providerId="ADAL" clId="{7DF24BB9-DB53-45E6-8ACF-A49E75918429}" dt="2022-01-04T15:48:55.899" v="152" actId="729"/>
        <pc:sldMkLst>
          <pc:docMk/>
          <pc:sldMk cId="4164367641" sldId="431"/>
        </pc:sldMkLst>
      </pc:sldChg>
      <pc:sldChg chg="mod modShow">
        <pc:chgData name="Peter Hoffman" userId="673cee94-26bd-4c2a-ab82-1b3669e2f049" providerId="ADAL" clId="{7DF24BB9-DB53-45E6-8ACF-A49E75918429}" dt="2022-01-04T15:48:55.899" v="152" actId="729"/>
        <pc:sldMkLst>
          <pc:docMk/>
          <pc:sldMk cId="2912921166" sldId="432"/>
        </pc:sldMkLst>
      </pc:sldChg>
      <pc:sldChg chg="mod modShow">
        <pc:chgData name="Peter Hoffman" userId="673cee94-26bd-4c2a-ab82-1b3669e2f049" providerId="ADAL" clId="{7DF24BB9-DB53-45E6-8ACF-A49E75918429}" dt="2022-01-04T15:48:55.899" v="152" actId="729"/>
        <pc:sldMkLst>
          <pc:docMk/>
          <pc:sldMk cId="943579149" sldId="433"/>
        </pc:sldMkLst>
      </pc:sldChg>
      <pc:sldChg chg="mod modShow">
        <pc:chgData name="Peter Hoffman" userId="673cee94-26bd-4c2a-ab82-1b3669e2f049" providerId="ADAL" clId="{7DF24BB9-DB53-45E6-8ACF-A49E75918429}" dt="2022-01-04T15:48:55.899" v="152" actId="729"/>
        <pc:sldMkLst>
          <pc:docMk/>
          <pc:sldMk cId="1271578876" sldId="434"/>
        </pc:sldMkLst>
      </pc:sldChg>
      <pc:sldChg chg="mod modShow">
        <pc:chgData name="Peter Hoffman" userId="673cee94-26bd-4c2a-ab82-1b3669e2f049" providerId="ADAL" clId="{7DF24BB9-DB53-45E6-8ACF-A49E75918429}" dt="2022-01-04T15:48:55.899" v="152" actId="729"/>
        <pc:sldMkLst>
          <pc:docMk/>
          <pc:sldMk cId="1290325266" sldId="435"/>
        </pc:sldMkLst>
      </pc:sldChg>
      <pc:sldChg chg="mod modShow">
        <pc:chgData name="Peter Hoffman" userId="673cee94-26bd-4c2a-ab82-1b3669e2f049" providerId="ADAL" clId="{7DF24BB9-DB53-45E6-8ACF-A49E75918429}" dt="2022-01-04T15:48:55.899" v="152" actId="729"/>
        <pc:sldMkLst>
          <pc:docMk/>
          <pc:sldMk cId="1027919836" sldId="436"/>
        </pc:sldMkLst>
      </pc:sldChg>
      <pc:sldChg chg="mod modShow">
        <pc:chgData name="Peter Hoffman" userId="673cee94-26bd-4c2a-ab82-1b3669e2f049" providerId="ADAL" clId="{7DF24BB9-DB53-45E6-8ACF-A49E75918429}" dt="2022-01-04T15:48:55.899" v="152" actId="729"/>
        <pc:sldMkLst>
          <pc:docMk/>
          <pc:sldMk cId="545638696" sldId="443"/>
        </pc:sldMkLst>
      </pc:sldChg>
      <pc:sldChg chg="mod modShow">
        <pc:chgData name="Peter Hoffman" userId="673cee94-26bd-4c2a-ab82-1b3669e2f049" providerId="ADAL" clId="{7DF24BB9-DB53-45E6-8ACF-A49E75918429}" dt="2022-01-04T15:48:55.899" v="152" actId="729"/>
        <pc:sldMkLst>
          <pc:docMk/>
          <pc:sldMk cId="3673132711" sldId="444"/>
        </pc:sldMkLst>
      </pc:sldChg>
      <pc:sldChg chg="mod modShow">
        <pc:chgData name="Peter Hoffman" userId="673cee94-26bd-4c2a-ab82-1b3669e2f049" providerId="ADAL" clId="{7DF24BB9-DB53-45E6-8ACF-A49E75918429}" dt="2022-01-04T15:48:55.899" v="152" actId="729"/>
        <pc:sldMkLst>
          <pc:docMk/>
          <pc:sldMk cId="1603909851" sldId="447"/>
        </pc:sldMkLst>
      </pc:sldChg>
      <pc:sldChg chg="mod modShow">
        <pc:chgData name="Peter Hoffman" userId="673cee94-26bd-4c2a-ab82-1b3669e2f049" providerId="ADAL" clId="{7DF24BB9-DB53-45E6-8ACF-A49E75918429}" dt="2022-01-04T15:48:55.899" v="152" actId="729"/>
        <pc:sldMkLst>
          <pc:docMk/>
          <pc:sldMk cId="1680194412" sldId="455"/>
        </pc:sldMkLst>
      </pc:sldChg>
      <pc:sldChg chg="mod modShow">
        <pc:chgData name="Peter Hoffman" userId="673cee94-26bd-4c2a-ab82-1b3669e2f049" providerId="ADAL" clId="{7DF24BB9-DB53-45E6-8ACF-A49E75918429}" dt="2022-01-04T15:48:55.899" v="152" actId="729"/>
        <pc:sldMkLst>
          <pc:docMk/>
          <pc:sldMk cId="167287018" sldId="456"/>
        </pc:sldMkLst>
      </pc:sldChg>
      <pc:sldChg chg="mod modShow">
        <pc:chgData name="Peter Hoffman" userId="673cee94-26bd-4c2a-ab82-1b3669e2f049" providerId="ADAL" clId="{7DF24BB9-DB53-45E6-8ACF-A49E75918429}" dt="2022-01-04T15:48:55.899" v="152" actId="729"/>
        <pc:sldMkLst>
          <pc:docMk/>
          <pc:sldMk cId="241738958" sldId="457"/>
        </pc:sldMkLst>
      </pc:sldChg>
      <pc:sldChg chg="mod modShow">
        <pc:chgData name="Peter Hoffman" userId="673cee94-26bd-4c2a-ab82-1b3669e2f049" providerId="ADAL" clId="{7DF24BB9-DB53-45E6-8ACF-A49E75918429}" dt="2022-01-04T15:48:55.899" v="152" actId="729"/>
        <pc:sldMkLst>
          <pc:docMk/>
          <pc:sldMk cId="1515344224" sldId="459"/>
        </pc:sldMkLst>
      </pc:sldChg>
    </pc:docChg>
  </pc:docChgLst>
  <pc:docChgLst>
    <pc:chgData name="Hoffman, Peter" userId="673cee94-26bd-4c2a-ab82-1b3669e2f049" providerId="ADAL" clId="{C9D675B8-D572-43E3-A9D5-BA663082C42A}"/>
    <pc:docChg chg="custSel modSld">
      <pc:chgData name="Hoffman, Peter" userId="673cee94-26bd-4c2a-ab82-1b3669e2f049" providerId="ADAL" clId="{C9D675B8-D572-43E3-A9D5-BA663082C42A}" dt="2024-01-16T21:05:16.421" v="120" actId="962"/>
      <pc:docMkLst>
        <pc:docMk/>
      </pc:docMkLst>
      <pc:sldChg chg="modSp mod">
        <pc:chgData name="Hoffman, Peter" userId="673cee94-26bd-4c2a-ab82-1b3669e2f049" providerId="ADAL" clId="{C9D675B8-D572-43E3-A9D5-BA663082C42A}" dt="2024-01-16T21:02:46.337" v="13" actId="20577"/>
        <pc:sldMkLst>
          <pc:docMk/>
          <pc:sldMk cId="3733104772" sldId="310"/>
        </pc:sldMkLst>
        <pc:spChg chg="mod">
          <ac:chgData name="Hoffman, Peter" userId="673cee94-26bd-4c2a-ab82-1b3669e2f049" providerId="ADAL" clId="{C9D675B8-D572-43E3-A9D5-BA663082C42A}" dt="2024-01-16T21:02:46.337" v="13" actId="20577"/>
          <ac:spMkLst>
            <pc:docMk/>
            <pc:sldMk cId="3733104772" sldId="310"/>
            <ac:spMk id="5" creationId="{00000000-0000-0000-0000-000000000000}"/>
          </ac:spMkLst>
        </pc:spChg>
      </pc:sldChg>
      <pc:sldChg chg="modSp mod">
        <pc:chgData name="Hoffman, Peter" userId="673cee94-26bd-4c2a-ab82-1b3669e2f049" providerId="ADAL" clId="{C9D675B8-D572-43E3-A9D5-BA663082C42A}" dt="2024-01-16T21:03:19.200" v="17" actId="20577"/>
        <pc:sldMkLst>
          <pc:docMk/>
          <pc:sldMk cId="3542707065" sldId="345"/>
        </pc:sldMkLst>
        <pc:spChg chg="mod">
          <ac:chgData name="Hoffman, Peter" userId="673cee94-26bd-4c2a-ab82-1b3669e2f049" providerId="ADAL" clId="{C9D675B8-D572-43E3-A9D5-BA663082C42A}" dt="2024-01-16T21:03:19.200" v="17" actId="20577"/>
          <ac:spMkLst>
            <pc:docMk/>
            <pc:sldMk cId="3542707065" sldId="345"/>
            <ac:spMk id="2" creationId="{00000000-0000-0000-0000-000000000000}"/>
          </ac:spMkLst>
        </pc:spChg>
      </pc:sldChg>
      <pc:sldChg chg="modSp">
        <pc:chgData name="Hoffman, Peter" userId="673cee94-26bd-4c2a-ab82-1b3669e2f049" providerId="ADAL" clId="{C9D675B8-D572-43E3-A9D5-BA663082C42A}" dt="2024-01-16T21:01:18.611" v="3" actId="20577"/>
        <pc:sldMkLst>
          <pc:docMk/>
          <pc:sldMk cId="13606366" sldId="402"/>
        </pc:sldMkLst>
        <pc:graphicFrameChg chg="mod">
          <ac:chgData name="Hoffman, Peter" userId="673cee94-26bd-4c2a-ab82-1b3669e2f049" providerId="ADAL" clId="{C9D675B8-D572-43E3-A9D5-BA663082C42A}" dt="2024-01-16T21:01:18.611" v="3" actId="20577"/>
          <ac:graphicFrameMkLst>
            <pc:docMk/>
            <pc:sldMk cId="13606366" sldId="402"/>
            <ac:graphicFrameMk id="7" creationId="{00000000-0000-0000-0000-000000000000}"/>
          </ac:graphicFrameMkLst>
        </pc:graphicFrameChg>
      </pc:sldChg>
      <pc:sldChg chg="modSp mod">
        <pc:chgData name="Hoffman, Peter" userId="673cee94-26bd-4c2a-ab82-1b3669e2f049" providerId="ADAL" clId="{C9D675B8-D572-43E3-A9D5-BA663082C42A}" dt="2024-01-16T21:04:59.203" v="74" actId="20577"/>
        <pc:sldMkLst>
          <pc:docMk/>
          <pc:sldMk cId="86918833" sldId="448"/>
        </pc:sldMkLst>
        <pc:graphicFrameChg chg="mod modGraphic">
          <ac:chgData name="Hoffman, Peter" userId="673cee94-26bd-4c2a-ab82-1b3669e2f049" providerId="ADAL" clId="{C9D675B8-D572-43E3-A9D5-BA663082C42A}" dt="2024-01-16T21:04:59.203" v="74" actId="20577"/>
          <ac:graphicFrameMkLst>
            <pc:docMk/>
            <pc:sldMk cId="86918833" sldId="448"/>
            <ac:graphicFrameMk id="5" creationId="{00000000-0000-0000-0000-000000000000}"/>
          </ac:graphicFrameMkLst>
        </pc:graphicFrameChg>
      </pc:sldChg>
      <pc:sldChg chg="addSp delSp modSp mod">
        <pc:chgData name="Hoffman, Peter" userId="673cee94-26bd-4c2a-ab82-1b3669e2f049" providerId="ADAL" clId="{C9D675B8-D572-43E3-A9D5-BA663082C42A}" dt="2024-01-16T21:05:16.421" v="120" actId="962"/>
        <pc:sldMkLst>
          <pc:docMk/>
          <pc:sldMk cId="3950712608" sldId="454"/>
        </pc:sldMkLst>
        <pc:spChg chg="add del mod">
          <ac:chgData name="Hoffman, Peter" userId="673cee94-26bd-4c2a-ab82-1b3669e2f049" providerId="ADAL" clId="{C9D675B8-D572-43E3-A9D5-BA663082C42A}" dt="2024-01-16T21:02:08.110" v="6" actId="22"/>
          <ac:spMkLst>
            <pc:docMk/>
            <pc:sldMk cId="3950712608" sldId="454"/>
            <ac:spMk id="6" creationId="{83F082D1-3692-F8EA-41BF-CBFEB80C6892}"/>
          </ac:spMkLst>
        </pc:spChg>
        <pc:graphicFrameChg chg="del mod">
          <ac:chgData name="Hoffman, Peter" userId="673cee94-26bd-4c2a-ab82-1b3669e2f049" providerId="ADAL" clId="{C9D675B8-D572-43E3-A9D5-BA663082C42A}" dt="2024-01-16T21:02:05.405" v="5" actId="478"/>
          <ac:graphicFrameMkLst>
            <pc:docMk/>
            <pc:sldMk cId="3950712608" sldId="454"/>
            <ac:graphicFrameMk id="5" creationId="{00000000-0000-0000-0000-000000000000}"/>
          </ac:graphicFrameMkLst>
        </pc:graphicFrameChg>
        <pc:picChg chg="add mod ord">
          <ac:chgData name="Hoffman, Peter" userId="673cee94-26bd-4c2a-ab82-1b3669e2f049" providerId="ADAL" clId="{C9D675B8-D572-43E3-A9D5-BA663082C42A}" dt="2024-01-16T21:05:16.421" v="120" actId="962"/>
          <ac:picMkLst>
            <pc:docMk/>
            <pc:sldMk cId="3950712608" sldId="454"/>
            <ac:picMk id="8" creationId="{4D93EBD3-6828-5ADC-074B-D88C455AB7DC}"/>
          </ac:picMkLst>
        </pc:picChg>
      </pc:sldChg>
      <pc:sldChg chg="modSp mod">
        <pc:chgData name="Hoffman, Peter" userId="673cee94-26bd-4c2a-ab82-1b3669e2f049" providerId="ADAL" clId="{C9D675B8-D572-43E3-A9D5-BA663082C42A}" dt="2024-01-16T21:04:32.110" v="66" actId="20577"/>
        <pc:sldMkLst>
          <pc:docMk/>
          <pc:sldMk cId="2807274571" sldId="460"/>
        </pc:sldMkLst>
        <pc:spChg chg="mod">
          <ac:chgData name="Hoffman, Peter" userId="673cee94-26bd-4c2a-ab82-1b3669e2f049" providerId="ADAL" clId="{C9D675B8-D572-43E3-A9D5-BA663082C42A}" dt="2024-01-16T21:04:32.110" v="66" actId="20577"/>
          <ac:spMkLst>
            <pc:docMk/>
            <pc:sldMk cId="2807274571" sldId="460"/>
            <ac:spMk id="3" creationId="{00000000-0000-0000-0000-000000000000}"/>
          </ac:spMkLst>
        </pc:spChg>
      </pc:sldChg>
    </pc:docChg>
  </pc:docChgLst>
  <pc:docChgLst>
    <pc:chgData name="Hoffman, Peter" userId="673cee94-26bd-4c2a-ab82-1b3669e2f049" providerId="ADAL" clId="{CFD03040-C6C7-449B-8486-9666740DD0F0}"/>
    <pc:docChg chg="addSld delSld modSld">
      <pc:chgData name="Hoffman, Peter" userId="673cee94-26bd-4c2a-ab82-1b3669e2f049" providerId="ADAL" clId="{CFD03040-C6C7-449B-8486-9666740DD0F0}" dt="2022-02-16T18:46:26.750" v="75" actId="2696"/>
      <pc:docMkLst>
        <pc:docMk/>
      </pc:docMkLst>
      <pc:sldChg chg="mod modShow">
        <pc:chgData name="Hoffman, Peter" userId="673cee94-26bd-4c2a-ab82-1b3669e2f049" providerId="ADAL" clId="{CFD03040-C6C7-449B-8486-9666740DD0F0}" dt="2022-02-16T18:43:34.202" v="55" actId="729"/>
        <pc:sldMkLst>
          <pc:docMk/>
          <pc:sldMk cId="3625597263" sldId="342"/>
        </pc:sldMkLst>
      </pc:sldChg>
      <pc:sldChg chg="mod modShow">
        <pc:chgData name="Hoffman, Peter" userId="673cee94-26bd-4c2a-ab82-1b3669e2f049" providerId="ADAL" clId="{CFD03040-C6C7-449B-8486-9666740DD0F0}" dt="2022-02-16T18:43:34.202" v="55" actId="729"/>
        <pc:sldMkLst>
          <pc:docMk/>
          <pc:sldMk cId="795142026" sldId="344"/>
        </pc:sldMkLst>
      </pc:sldChg>
      <pc:sldChg chg="mod modShow">
        <pc:chgData name="Hoffman, Peter" userId="673cee94-26bd-4c2a-ab82-1b3669e2f049" providerId="ADAL" clId="{CFD03040-C6C7-449B-8486-9666740DD0F0}" dt="2022-02-16T18:43:34.202" v="55" actId="729"/>
        <pc:sldMkLst>
          <pc:docMk/>
          <pc:sldMk cId="3542707065" sldId="345"/>
        </pc:sldMkLst>
      </pc:sldChg>
      <pc:sldChg chg="mod modShow">
        <pc:chgData name="Hoffman, Peter" userId="673cee94-26bd-4c2a-ab82-1b3669e2f049" providerId="ADAL" clId="{CFD03040-C6C7-449B-8486-9666740DD0F0}" dt="2022-02-16T18:43:34.202" v="55" actId="729"/>
        <pc:sldMkLst>
          <pc:docMk/>
          <pc:sldMk cId="3495187066" sldId="349"/>
        </pc:sldMkLst>
      </pc:sldChg>
      <pc:sldChg chg="mod modShow">
        <pc:chgData name="Hoffman, Peter" userId="673cee94-26bd-4c2a-ab82-1b3669e2f049" providerId="ADAL" clId="{CFD03040-C6C7-449B-8486-9666740DD0F0}" dt="2022-02-16T18:43:34.202" v="55" actId="729"/>
        <pc:sldMkLst>
          <pc:docMk/>
          <pc:sldMk cId="2444697760" sldId="350"/>
        </pc:sldMkLst>
      </pc:sldChg>
      <pc:sldChg chg="mod modShow">
        <pc:chgData name="Hoffman, Peter" userId="673cee94-26bd-4c2a-ab82-1b3669e2f049" providerId="ADAL" clId="{CFD03040-C6C7-449B-8486-9666740DD0F0}" dt="2022-02-16T18:43:34.202" v="55" actId="729"/>
        <pc:sldMkLst>
          <pc:docMk/>
          <pc:sldMk cId="3032181510" sldId="351"/>
        </pc:sldMkLst>
      </pc:sldChg>
      <pc:sldChg chg="mod modShow">
        <pc:chgData name="Hoffman, Peter" userId="673cee94-26bd-4c2a-ab82-1b3669e2f049" providerId="ADAL" clId="{CFD03040-C6C7-449B-8486-9666740DD0F0}" dt="2022-02-16T18:43:34.202" v="55" actId="729"/>
        <pc:sldMkLst>
          <pc:docMk/>
          <pc:sldMk cId="2707424531" sldId="352"/>
        </pc:sldMkLst>
      </pc:sldChg>
      <pc:sldChg chg="mod modShow">
        <pc:chgData name="Hoffman, Peter" userId="673cee94-26bd-4c2a-ab82-1b3669e2f049" providerId="ADAL" clId="{CFD03040-C6C7-449B-8486-9666740DD0F0}" dt="2022-02-16T18:43:34.202" v="55" actId="729"/>
        <pc:sldMkLst>
          <pc:docMk/>
          <pc:sldMk cId="222794626" sldId="353"/>
        </pc:sldMkLst>
      </pc:sldChg>
      <pc:sldChg chg="mod modShow">
        <pc:chgData name="Hoffman, Peter" userId="673cee94-26bd-4c2a-ab82-1b3669e2f049" providerId="ADAL" clId="{CFD03040-C6C7-449B-8486-9666740DD0F0}" dt="2022-02-16T18:43:34.202" v="55" actId="729"/>
        <pc:sldMkLst>
          <pc:docMk/>
          <pc:sldMk cId="271454296" sldId="354"/>
        </pc:sldMkLst>
      </pc:sldChg>
      <pc:sldChg chg="mod modShow">
        <pc:chgData name="Hoffman, Peter" userId="673cee94-26bd-4c2a-ab82-1b3669e2f049" providerId="ADAL" clId="{CFD03040-C6C7-449B-8486-9666740DD0F0}" dt="2022-02-16T18:43:34.202" v="55" actId="729"/>
        <pc:sldMkLst>
          <pc:docMk/>
          <pc:sldMk cId="1412359641" sldId="355"/>
        </pc:sldMkLst>
      </pc:sldChg>
      <pc:sldChg chg="mod modShow">
        <pc:chgData name="Hoffman, Peter" userId="673cee94-26bd-4c2a-ab82-1b3669e2f049" providerId="ADAL" clId="{CFD03040-C6C7-449B-8486-9666740DD0F0}" dt="2022-02-16T18:43:34.202" v="55" actId="729"/>
        <pc:sldMkLst>
          <pc:docMk/>
          <pc:sldMk cId="3873481808" sldId="356"/>
        </pc:sldMkLst>
      </pc:sldChg>
      <pc:sldChg chg="mod modShow">
        <pc:chgData name="Hoffman, Peter" userId="673cee94-26bd-4c2a-ab82-1b3669e2f049" providerId="ADAL" clId="{CFD03040-C6C7-449B-8486-9666740DD0F0}" dt="2022-02-16T18:43:34.202" v="55" actId="729"/>
        <pc:sldMkLst>
          <pc:docMk/>
          <pc:sldMk cId="2465382775" sldId="357"/>
        </pc:sldMkLst>
      </pc:sldChg>
      <pc:sldChg chg="mod modShow">
        <pc:chgData name="Hoffman, Peter" userId="673cee94-26bd-4c2a-ab82-1b3669e2f049" providerId="ADAL" clId="{CFD03040-C6C7-449B-8486-9666740DD0F0}" dt="2022-02-16T18:43:34.202" v="55" actId="729"/>
        <pc:sldMkLst>
          <pc:docMk/>
          <pc:sldMk cId="2029887194" sldId="358"/>
        </pc:sldMkLst>
      </pc:sldChg>
      <pc:sldChg chg="mod modShow">
        <pc:chgData name="Hoffman, Peter" userId="673cee94-26bd-4c2a-ab82-1b3669e2f049" providerId="ADAL" clId="{CFD03040-C6C7-449B-8486-9666740DD0F0}" dt="2022-02-16T18:43:34.202" v="55" actId="729"/>
        <pc:sldMkLst>
          <pc:docMk/>
          <pc:sldMk cId="4204216581" sldId="360"/>
        </pc:sldMkLst>
      </pc:sldChg>
      <pc:sldChg chg="mod modShow">
        <pc:chgData name="Hoffman, Peter" userId="673cee94-26bd-4c2a-ab82-1b3669e2f049" providerId="ADAL" clId="{CFD03040-C6C7-449B-8486-9666740DD0F0}" dt="2022-02-16T18:43:34.202" v="55" actId="729"/>
        <pc:sldMkLst>
          <pc:docMk/>
          <pc:sldMk cId="1094085529" sldId="361"/>
        </pc:sldMkLst>
      </pc:sldChg>
      <pc:sldChg chg="mod modShow">
        <pc:chgData name="Hoffman, Peter" userId="673cee94-26bd-4c2a-ab82-1b3669e2f049" providerId="ADAL" clId="{CFD03040-C6C7-449B-8486-9666740DD0F0}" dt="2022-02-16T18:43:11.788" v="54" actId="729"/>
        <pc:sldMkLst>
          <pc:docMk/>
          <pc:sldMk cId="2749003382" sldId="366"/>
        </pc:sldMkLst>
      </pc:sldChg>
      <pc:sldChg chg="mod modShow">
        <pc:chgData name="Hoffman, Peter" userId="673cee94-26bd-4c2a-ab82-1b3669e2f049" providerId="ADAL" clId="{CFD03040-C6C7-449B-8486-9666740DD0F0}" dt="2022-02-16T18:43:11.788" v="54" actId="729"/>
        <pc:sldMkLst>
          <pc:docMk/>
          <pc:sldMk cId="1277953126" sldId="367"/>
        </pc:sldMkLst>
      </pc:sldChg>
      <pc:sldChg chg="mod modShow">
        <pc:chgData name="Hoffman, Peter" userId="673cee94-26bd-4c2a-ab82-1b3669e2f049" providerId="ADAL" clId="{CFD03040-C6C7-449B-8486-9666740DD0F0}" dt="2022-02-16T18:43:11.788" v="54" actId="729"/>
        <pc:sldMkLst>
          <pc:docMk/>
          <pc:sldMk cId="719218010" sldId="368"/>
        </pc:sldMkLst>
      </pc:sldChg>
      <pc:sldChg chg="mod modShow">
        <pc:chgData name="Hoffman, Peter" userId="673cee94-26bd-4c2a-ab82-1b3669e2f049" providerId="ADAL" clId="{CFD03040-C6C7-449B-8486-9666740DD0F0}" dt="2022-02-16T18:43:11.788" v="54" actId="729"/>
        <pc:sldMkLst>
          <pc:docMk/>
          <pc:sldMk cId="614971188" sldId="369"/>
        </pc:sldMkLst>
      </pc:sldChg>
      <pc:sldChg chg="mod modShow">
        <pc:chgData name="Hoffman, Peter" userId="673cee94-26bd-4c2a-ab82-1b3669e2f049" providerId="ADAL" clId="{CFD03040-C6C7-449B-8486-9666740DD0F0}" dt="2022-02-16T18:43:11.788" v="54" actId="729"/>
        <pc:sldMkLst>
          <pc:docMk/>
          <pc:sldMk cId="3080163899" sldId="370"/>
        </pc:sldMkLst>
      </pc:sldChg>
      <pc:sldChg chg="mod modShow">
        <pc:chgData name="Hoffman, Peter" userId="673cee94-26bd-4c2a-ab82-1b3669e2f049" providerId="ADAL" clId="{CFD03040-C6C7-449B-8486-9666740DD0F0}" dt="2022-02-16T18:43:11.788" v="54" actId="729"/>
        <pc:sldMkLst>
          <pc:docMk/>
          <pc:sldMk cId="371555762" sldId="371"/>
        </pc:sldMkLst>
      </pc:sldChg>
      <pc:sldChg chg="mod modShow">
        <pc:chgData name="Hoffman, Peter" userId="673cee94-26bd-4c2a-ab82-1b3669e2f049" providerId="ADAL" clId="{CFD03040-C6C7-449B-8486-9666740DD0F0}" dt="2022-02-16T18:43:11.788" v="54" actId="729"/>
        <pc:sldMkLst>
          <pc:docMk/>
          <pc:sldMk cId="3562916526" sldId="372"/>
        </pc:sldMkLst>
      </pc:sldChg>
      <pc:sldChg chg="mod modShow">
        <pc:chgData name="Hoffman, Peter" userId="673cee94-26bd-4c2a-ab82-1b3669e2f049" providerId="ADAL" clId="{CFD03040-C6C7-449B-8486-9666740DD0F0}" dt="2022-02-16T18:43:11.788" v="54" actId="729"/>
        <pc:sldMkLst>
          <pc:docMk/>
          <pc:sldMk cId="2298527394" sldId="373"/>
        </pc:sldMkLst>
      </pc:sldChg>
      <pc:sldChg chg="mod modShow">
        <pc:chgData name="Hoffman, Peter" userId="673cee94-26bd-4c2a-ab82-1b3669e2f049" providerId="ADAL" clId="{CFD03040-C6C7-449B-8486-9666740DD0F0}" dt="2022-02-16T18:43:11.788" v="54" actId="729"/>
        <pc:sldMkLst>
          <pc:docMk/>
          <pc:sldMk cId="4135260574" sldId="374"/>
        </pc:sldMkLst>
      </pc:sldChg>
      <pc:sldChg chg="mod modShow">
        <pc:chgData name="Hoffman, Peter" userId="673cee94-26bd-4c2a-ab82-1b3669e2f049" providerId="ADAL" clId="{CFD03040-C6C7-449B-8486-9666740DD0F0}" dt="2022-02-16T18:43:11.788" v="54" actId="729"/>
        <pc:sldMkLst>
          <pc:docMk/>
          <pc:sldMk cId="2621951810" sldId="375"/>
        </pc:sldMkLst>
      </pc:sldChg>
      <pc:sldChg chg="mod modShow">
        <pc:chgData name="Hoffman, Peter" userId="673cee94-26bd-4c2a-ab82-1b3669e2f049" providerId="ADAL" clId="{CFD03040-C6C7-449B-8486-9666740DD0F0}" dt="2022-02-16T18:43:11.788" v="54" actId="729"/>
        <pc:sldMkLst>
          <pc:docMk/>
          <pc:sldMk cId="2752967907" sldId="376"/>
        </pc:sldMkLst>
      </pc:sldChg>
      <pc:sldChg chg="mod modShow">
        <pc:chgData name="Hoffman, Peter" userId="673cee94-26bd-4c2a-ab82-1b3669e2f049" providerId="ADAL" clId="{CFD03040-C6C7-449B-8486-9666740DD0F0}" dt="2022-02-16T18:43:11.788" v="54" actId="729"/>
        <pc:sldMkLst>
          <pc:docMk/>
          <pc:sldMk cId="3282651472" sldId="377"/>
        </pc:sldMkLst>
      </pc:sldChg>
      <pc:sldChg chg="modSp mod modShow">
        <pc:chgData name="Hoffman, Peter" userId="673cee94-26bd-4c2a-ab82-1b3669e2f049" providerId="ADAL" clId="{CFD03040-C6C7-449B-8486-9666740DD0F0}" dt="2022-02-16T18:43:11.788" v="54" actId="729"/>
        <pc:sldMkLst>
          <pc:docMk/>
          <pc:sldMk cId="3639371746" sldId="416"/>
        </pc:sldMkLst>
        <pc:spChg chg="mod">
          <ac:chgData name="Hoffman, Peter" userId="673cee94-26bd-4c2a-ab82-1b3669e2f049" providerId="ADAL" clId="{CFD03040-C6C7-449B-8486-9666740DD0F0}" dt="2022-02-16T18:42:58.047" v="53" actId="20577"/>
          <ac:spMkLst>
            <pc:docMk/>
            <pc:sldMk cId="3639371746" sldId="416"/>
            <ac:spMk id="2" creationId="{00000000-0000-0000-0000-000000000000}"/>
          </ac:spMkLst>
        </pc:spChg>
      </pc:sldChg>
      <pc:sldChg chg="modSp mod">
        <pc:chgData name="Hoffman, Peter" userId="673cee94-26bd-4c2a-ab82-1b3669e2f049" providerId="ADAL" clId="{CFD03040-C6C7-449B-8486-9666740DD0F0}" dt="2022-02-16T18:41:05.394" v="9" actId="20577"/>
        <pc:sldMkLst>
          <pc:docMk/>
          <pc:sldMk cId="1271578876" sldId="434"/>
        </pc:sldMkLst>
        <pc:spChg chg="mod">
          <ac:chgData name="Hoffman, Peter" userId="673cee94-26bd-4c2a-ab82-1b3669e2f049" providerId="ADAL" clId="{CFD03040-C6C7-449B-8486-9666740DD0F0}" dt="2022-02-16T18:41:05.394" v="9" actId="20577"/>
          <ac:spMkLst>
            <pc:docMk/>
            <pc:sldMk cId="1271578876" sldId="434"/>
            <ac:spMk id="2" creationId="{00000000-0000-0000-0000-000000000000}"/>
          </ac:spMkLst>
        </pc:spChg>
      </pc:sldChg>
      <pc:sldChg chg="modSp mod">
        <pc:chgData name="Hoffman, Peter" userId="673cee94-26bd-4c2a-ab82-1b3669e2f049" providerId="ADAL" clId="{CFD03040-C6C7-449B-8486-9666740DD0F0}" dt="2022-02-16T18:45:22.844" v="73" actId="20577"/>
        <pc:sldMkLst>
          <pc:docMk/>
          <pc:sldMk cId="1027919836" sldId="436"/>
        </pc:sldMkLst>
        <pc:spChg chg="mod">
          <ac:chgData name="Hoffman, Peter" userId="673cee94-26bd-4c2a-ab82-1b3669e2f049" providerId="ADAL" clId="{CFD03040-C6C7-449B-8486-9666740DD0F0}" dt="2022-02-16T18:45:22.844" v="73" actId="20577"/>
          <ac:spMkLst>
            <pc:docMk/>
            <pc:sldMk cId="1027919836" sldId="436"/>
            <ac:spMk id="5" creationId="{00000000-0000-0000-0000-000000000000}"/>
          </ac:spMkLst>
        </pc:spChg>
      </pc:sldChg>
      <pc:sldChg chg="mod modShow">
        <pc:chgData name="Hoffman, Peter" userId="673cee94-26bd-4c2a-ab82-1b3669e2f049" providerId="ADAL" clId="{CFD03040-C6C7-449B-8486-9666740DD0F0}" dt="2022-02-16T18:43:34.202" v="55" actId="729"/>
        <pc:sldMkLst>
          <pc:docMk/>
          <pc:sldMk cId="457859464" sldId="446"/>
        </pc:sldMkLst>
      </pc:sldChg>
      <pc:sldChg chg="modSp mod">
        <pc:chgData name="Hoffman, Peter" userId="673cee94-26bd-4c2a-ab82-1b3669e2f049" providerId="ADAL" clId="{CFD03040-C6C7-449B-8486-9666740DD0F0}" dt="2022-02-16T18:41:29.684" v="12" actId="20577"/>
        <pc:sldMkLst>
          <pc:docMk/>
          <pc:sldMk cId="1603909851" sldId="447"/>
        </pc:sldMkLst>
        <pc:spChg chg="mod">
          <ac:chgData name="Hoffman, Peter" userId="673cee94-26bd-4c2a-ab82-1b3669e2f049" providerId="ADAL" clId="{CFD03040-C6C7-449B-8486-9666740DD0F0}" dt="2022-02-16T18:41:29.684" v="12" actId="20577"/>
          <ac:spMkLst>
            <pc:docMk/>
            <pc:sldMk cId="1603909851" sldId="447"/>
            <ac:spMk id="3" creationId="{00000000-0000-0000-0000-000000000000}"/>
          </ac:spMkLst>
        </pc:spChg>
      </pc:sldChg>
      <pc:sldChg chg="modSp mod">
        <pc:chgData name="Hoffman, Peter" userId="673cee94-26bd-4c2a-ab82-1b3669e2f049" providerId="ADAL" clId="{CFD03040-C6C7-449B-8486-9666740DD0F0}" dt="2022-02-16T17:38:19.448" v="0" actId="20577"/>
        <pc:sldMkLst>
          <pc:docMk/>
          <pc:sldMk cId="86918833" sldId="448"/>
        </pc:sldMkLst>
        <pc:graphicFrameChg chg="modGraphic">
          <ac:chgData name="Hoffman, Peter" userId="673cee94-26bd-4c2a-ab82-1b3669e2f049" providerId="ADAL" clId="{CFD03040-C6C7-449B-8486-9666740DD0F0}" dt="2022-02-16T17:38:19.448" v="0" actId="20577"/>
          <ac:graphicFrameMkLst>
            <pc:docMk/>
            <pc:sldMk cId="86918833" sldId="448"/>
            <ac:graphicFrameMk id="5" creationId="{00000000-0000-0000-0000-000000000000}"/>
          </ac:graphicFrameMkLst>
        </pc:graphicFrameChg>
      </pc:sldChg>
      <pc:sldChg chg="del">
        <pc:chgData name="Hoffman, Peter" userId="673cee94-26bd-4c2a-ab82-1b3669e2f049" providerId="ADAL" clId="{CFD03040-C6C7-449B-8486-9666740DD0F0}" dt="2022-02-16T18:46:26.750" v="75" actId="2696"/>
        <pc:sldMkLst>
          <pc:docMk/>
          <pc:sldMk cId="1680194412" sldId="455"/>
        </pc:sldMkLst>
      </pc:sldChg>
      <pc:sldChg chg="del">
        <pc:chgData name="Hoffman, Peter" userId="673cee94-26bd-4c2a-ab82-1b3669e2f049" providerId="ADAL" clId="{CFD03040-C6C7-449B-8486-9666740DD0F0}" dt="2022-02-16T18:46:26.750" v="75" actId="2696"/>
        <pc:sldMkLst>
          <pc:docMk/>
          <pc:sldMk cId="167287018" sldId="456"/>
        </pc:sldMkLst>
      </pc:sldChg>
      <pc:sldChg chg="modSp del mod">
        <pc:chgData name="Hoffman, Peter" userId="673cee94-26bd-4c2a-ab82-1b3669e2f049" providerId="ADAL" clId="{CFD03040-C6C7-449B-8486-9666740DD0F0}" dt="2022-02-16T18:46:26.750" v="75" actId="2696"/>
        <pc:sldMkLst>
          <pc:docMk/>
          <pc:sldMk cId="241738958" sldId="457"/>
        </pc:sldMkLst>
        <pc:spChg chg="mod">
          <ac:chgData name="Hoffman, Peter" userId="673cee94-26bd-4c2a-ab82-1b3669e2f049" providerId="ADAL" clId="{CFD03040-C6C7-449B-8486-9666740DD0F0}" dt="2022-02-16T18:40:25.264" v="3" actId="20577"/>
          <ac:spMkLst>
            <pc:docMk/>
            <pc:sldMk cId="241738958" sldId="457"/>
            <ac:spMk id="3" creationId="{00000000-0000-0000-0000-000000000000}"/>
          </ac:spMkLst>
        </pc:spChg>
      </pc:sldChg>
      <pc:sldChg chg="add del">
        <pc:chgData name="Hoffman, Peter" userId="673cee94-26bd-4c2a-ab82-1b3669e2f049" providerId="ADAL" clId="{CFD03040-C6C7-449B-8486-9666740DD0F0}" dt="2022-02-16T18:44:30.685" v="57"/>
        <pc:sldMkLst>
          <pc:docMk/>
          <pc:sldMk cId="815518900" sldId="463"/>
        </pc:sldMkLst>
      </pc:sldChg>
      <pc:sldChg chg="add">
        <pc:chgData name="Hoffman, Peter" userId="673cee94-26bd-4c2a-ab82-1b3669e2f049" providerId="ADAL" clId="{CFD03040-C6C7-449B-8486-9666740DD0F0}" dt="2022-02-16T18:46:16.534" v="74"/>
        <pc:sldMkLst>
          <pc:docMk/>
          <pc:sldMk cId="919704233" sldId="463"/>
        </pc:sldMkLst>
      </pc:sldChg>
      <pc:sldChg chg="add del">
        <pc:chgData name="Hoffman, Peter" userId="673cee94-26bd-4c2a-ab82-1b3669e2f049" providerId="ADAL" clId="{CFD03040-C6C7-449B-8486-9666740DD0F0}" dt="2022-02-16T18:44:30.685" v="57"/>
        <pc:sldMkLst>
          <pc:docMk/>
          <pc:sldMk cId="1468670561" sldId="464"/>
        </pc:sldMkLst>
      </pc:sldChg>
      <pc:sldChg chg="add">
        <pc:chgData name="Hoffman, Peter" userId="673cee94-26bd-4c2a-ab82-1b3669e2f049" providerId="ADAL" clId="{CFD03040-C6C7-449B-8486-9666740DD0F0}" dt="2022-02-16T18:46:16.534" v="74"/>
        <pc:sldMkLst>
          <pc:docMk/>
          <pc:sldMk cId="3105480674" sldId="464"/>
        </pc:sldMkLst>
      </pc:sldChg>
      <pc:sldChg chg="add del">
        <pc:chgData name="Hoffman, Peter" userId="673cee94-26bd-4c2a-ab82-1b3669e2f049" providerId="ADAL" clId="{CFD03040-C6C7-449B-8486-9666740DD0F0}" dt="2022-02-16T18:44:30.685" v="57"/>
        <pc:sldMkLst>
          <pc:docMk/>
          <pc:sldMk cId="2880820287" sldId="465"/>
        </pc:sldMkLst>
      </pc:sldChg>
      <pc:sldChg chg="add">
        <pc:chgData name="Hoffman, Peter" userId="673cee94-26bd-4c2a-ab82-1b3669e2f049" providerId="ADAL" clId="{CFD03040-C6C7-449B-8486-9666740DD0F0}" dt="2022-02-16T18:46:16.534" v="74"/>
        <pc:sldMkLst>
          <pc:docMk/>
          <pc:sldMk cId="3476978711" sldId="465"/>
        </pc:sldMkLst>
      </pc:sldChg>
      <pc:sldChg chg="add del">
        <pc:chgData name="Hoffman, Peter" userId="673cee94-26bd-4c2a-ab82-1b3669e2f049" providerId="ADAL" clId="{CFD03040-C6C7-449B-8486-9666740DD0F0}" dt="2022-02-16T18:44:30.685" v="57"/>
        <pc:sldMkLst>
          <pc:docMk/>
          <pc:sldMk cId="397076615" sldId="466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7-17T15:25:26.291" idx="1">
    <p:pos x="7152" y="780"/>
    <p:text/>
    <p:extLst>
      <p:ext uri="{C676402C-5697-4E1C-873F-D02D1690AC5C}">
        <p15:threadingInfo xmlns:p15="http://schemas.microsoft.com/office/powerpoint/2012/main" timeZoneBias="360"/>
      </p:ext>
    </p:extLst>
  </p:cm>
  <p:cm authorId="2" dt="2020-07-17T15:25:27.239" idx="2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1F699D-E271-4FFF-9CC2-14B4C646D601}" type="doc">
      <dgm:prSet loTypeId="urn:diagrams.loki3.com/BracketList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D015FFB-2B84-464D-AA9C-E418C372116D}">
      <dgm:prSet phldrT="[Text]"/>
      <dgm:spPr/>
      <dgm:t>
        <a:bodyPr/>
        <a:lstStyle/>
        <a:p>
          <a:r>
            <a:rPr lang="en-US" dirty="0"/>
            <a:t>TSDL Interchange</a:t>
          </a:r>
        </a:p>
      </dgm:t>
    </dgm:pt>
    <dgm:pt modelId="{5CAC2A61-7297-4283-9AFC-6EFB12439211}" type="parTrans" cxnId="{87246C1A-877B-46E6-88CF-476ABB7A4D9C}">
      <dgm:prSet/>
      <dgm:spPr/>
      <dgm:t>
        <a:bodyPr/>
        <a:lstStyle/>
        <a:p>
          <a:endParaRPr lang="en-US"/>
        </a:p>
      </dgm:t>
    </dgm:pt>
    <dgm:pt modelId="{FB133A3D-58E3-486C-9E8C-BA738AA11DE9}" type="sibTrans" cxnId="{87246C1A-877B-46E6-88CF-476ABB7A4D9C}">
      <dgm:prSet/>
      <dgm:spPr/>
      <dgm:t>
        <a:bodyPr/>
        <a:lstStyle/>
        <a:p>
          <a:endParaRPr lang="en-US"/>
        </a:p>
      </dgm:t>
    </dgm:pt>
    <dgm:pt modelId="{64FA240F-0624-4F50-9920-31A641EECEE0}">
      <dgm:prSet phldrT="[Text]"/>
      <dgm:spPr/>
      <dgm:t>
        <a:bodyPr/>
        <a:lstStyle/>
        <a:p>
          <a:r>
            <a:rPr lang="en-US" dirty="0"/>
            <a:t>Overview</a:t>
          </a:r>
        </a:p>
      </dgm:t>
    </dgm:pt>
    <dgm:pt modelId="{ACDA0F68-8590-4478-B1EB-E2082D720A04}" type="parTrans" cxnId="{4763E918-0A77-4917-AC57-2C78AE53A81E}">
      <dgm:prSet/>
      <dgm:spPr/>
      <dgm:t>
        <a:bodyPr/>
        <a:lstStyle/>
        <a:p>
          <a:endParaRPr lang="en-US"/>
        </a:p>
      </dgm:t>
    </dgm:pt>
    <dgm:pt modelId="{1793672A-C342-4DAD-B4C5-0E01C9CE33D7}" type="sibTrans" cxnId="{4763E918-0A77-4917-AC57-2C78AE53A81E}">
      <dgm:prSet/>
      <dgm:spPr/>
      <dgm:t>
        <a:bodyPr/>
        <a:lstStyle/>
        <a:p>
          <a:endParaRPr lang="en-US"/>
        </a:p>
      </dgm:t>
    </dgm:pt>
    <dgm:pt modelId="{5A6DB332-0383-4E39-B3CE-08BB9CF450B9}">
      <dgm:prSet phldrT="[Text]"/>
      <dgm:spPr/>
      <dgm:t>
        <a:bodyPr/>
        <a:lstStyle/>
        <a:p>
          <a:r>
            <a:rPr lang="en-US" dirty="0"/>
            <a:t>Interchange Process</a:t>
          </a:r>
        </a:p>
      </dgm:t>
    </dgm:pt>
    <dgm:pt modelId="{F652BFD0-3DD4-4949-B08F-DE7255E32E1F}" type="parTrans" cxnId="{FD5656E5-900A-42D1-9042-5A3F0AEB1EDD}">
      <dgm:prSet/>
      <dgm:spPr/>
      <dgm:t>
        <a:bodyPr/>
        <a:lstStyle/>
        <a:p>
          <a:endParaRPr lang="en-US"/>
        </a:p>
      </dgm:t>
    </dgm:pt>
    <dgm:pt modelId="{D5FA88A8-55EA-415E-A855-6743CAACF4EB}" type="sibTrans" cxnId="{FD5656E5-900A-42D1-9042-5A3F0AEB1EDD}">
      <dgm:prSet/>
      <dgm:spPr/>
      <dgm:t>
        <a:bodyPr/>
        <a:lstStyle/>
        <a:p>
          <a:endParaRPr lang="en-US"/>
        </a:p>
      </dgm:t>
    </dgm:pt>
    <dgm:pt modelId="{FEDAE2BD-FE31-401D-9A65-E3E72951EADD}">
      <dgm:prSet phldrT="[Text]"/>
      <dgm:spPr/>
      <dgm:t>
        <a:bodyPr/>
        <a:lstStyle/>
        <a:p>
          <a:r>
            <a:rPr lang="en-US" dirty="0"/>
            <a:t>Data Uses</a:t>
          </a:r>
        </a:p>
      </dgm:t>
    </dgm:pt>
    <dgm:pt modelId="{C28E081A-3C2B-458B-BF3A-204250B7F333}" type="parTrans" cxnId="{40B9D3F9-60E5-4A3E-BC36-95D2C69741DD}">
      <dgm:prSet/>
      <dgm:spPr/>
      <dgm:t>
        <a:bodyPr/>
        <a:lstStyle/>
        <a:p>
          <a:endParaRPr lang="en-US"/>
        </a:p>
      </dgm:t>
    </dgm:pt>
    <dgm:pt modelId="{7145E651-B4FC-4B3B-99BA-5F457426B8DD}" type="sibTrans" cxnId="{40B9D3F9-60E5-4A3E-BC36-95D2C69741DD}">
      <dgm:prSet/>
      <dgm:spPr/>
      <dgm:t>
        <a:bodyPr/>
        <a:lstStyle/>
        <a:p>
          <a:endParaRPr lang="en-US"/>
        </a:p>
      </dgm:t>
    </dgm:pt>
    <dgm:pt modelId="{076590E2-C8DD-44A4-8CE8-62F579D779F1}">
      <dgm:prSet phldrT="[Text]"/>
      <dgm:spPr/>
      <dgm:t>
        <a:bodyPr/>
        <a:lstStyle/>
        <a:p>
          <a:r>
            <a:rPr lang="en-US" dirty="0"/>
            <a:t>Populate CRDC</a:t>
          </a:r>
        </a:p>
      </dgm:t>
    </dgm:pt>
    <dgm:pt modelId="{17C5DE69-89FA-4BF9-919A-4ED2E9041220}" type="parTrans" cxnId="{9AD791BF-F782-4954-AB4C-3C17EED02E02}">
      <dgm:prSet/>
      <dgm:spPr/>
      <dgm:t>
        <a:bodyPr/>
        <a:lstStyle/>
        <a:p>
          <a:endParaRPr lang="en-US"/>
        </a:p>
      </dgm:t>
    </dgm:pt>
    <dgm:pt modelId="{F3AAC1E6-39DF-4A49-98EA-B9A202CB6757}" type="sibTrans" cxnId="{9AD791BF-F782-4954-AB4C-3C17EED02E02}">
      <dgm:prSet/>
      <dgm:spPr/>
      <dgm:t>
        <a:bodyPr/>
        <a:lstStyle/>
        <a:p>
          <a:endParaRPr lang="en-US"/>
        </a:p>
      </dgm:t>
    </dgm:pt>
    <dgm:pt modelId="{7732B009-77D5-47E7-BE9D-F5E7F82B3C1B}">
      <dgm:prSet/>
      <dgm:spPr/>
      <dgm:t>
        <a:bodyPr/>
        <a:lstStyle/>
        <a:p>
          <a:r>
            <a:rPr lang="en-US" dirty="0"/>
            <a:t>Migrant Student Reporting</a:t>
          </a:r>
        </a:p>
      </dgm:t>
    </dgm:pt>
    <dgm:pt modelId="{3AC91C30-6935-4B9E-A6A0-FFDA711A0C2D}" type="parTrans" cxnId="{8A51029B-2271-4F45-97A8-F07CB54F6309}">
      <dgm:prSet/>
      <dgm:spPr/>
      <dgm:t>
        <a:bodyPr/>
        <a:lstStyle/>
        <a:p>
          <a:endParaRPr lang="en-US"/>
        </a:p>
      </dgm:t>
    </dgm:pt>
    <dgm:pt modelId="{4AD0799A-82D9-4129-AEAA-891577EAB5F5}" type="sibTrans" cxnId="{8A51029B-2271-4F45-97A8-F07CB54F6309}">
      <dgm:prSet/>
      <dgm:spPr/>
      <dgm:t>
        <a:bodyPr/>
        <a:lstStyle/>
        <a:p>
          <a:endParaRPr lang="en-US"/>
        </a:p>
      </dgm:t>
    </dgm:pt>
    <dgm:pt modelId="{B3DC0B98-2FE0-45EE-A0E3-AEADD6057F93}">
      <dgm:prSet/>
      <dgm:spPr/>
      <dgm:t>
        <a:bodyPr/>
        <a:lstStyle/>
        <a:p>
          <a:r>
            <a:rPr lang="en-US" dirty="0"/>
            <a:t>Course Participation Reports</a:t>
          </a:r>
        </a:p>
      </dgm:t>
    </dgm:pt>
    <dgm:pt modelId="{15E839BB-9271-406D-AF5D-19965BD17FB7}" type="parTrans" cxnId="{F2FECBCC-0530-4DC0-B99D-51FF6FB39933}">
      <dgm:prSet/>
      <dgm:spPr/>
      <dgm:t>
        <a:bodyPr/>
        <a:lstStyle/>
        <a:p>
          <a:endParaRPr lang="en-US"/>
        </a:p>
      </dgm:t>
    </dgm:pt>
    <dgm:pt modelId="{BC7F2065-CF23-48C9-A7FB-726955F93DE4}" type="sibTrans" cxnId="{F2FECBCC-0530-4DC0-B99D-51FF6FB39933}">
      <dgm:prSet/>
      <dgm:spPr/>
      <dgm:t>
        <a:bodyPr/>
        <a:lstStyle/>
        <a:p>
          <a:endParaRPr lang="en-US"/>
        </a:p>
      </dgm:t>
    </dgm:pt>
    <dgm:pt modelId="{1C6FDD88-55DF-4EB1-BFAB-E4F201BCCCFB}">
      <dgm:prSet/>
      <dgm:spPr/>
      <dgm:t>
        <a:bodyPr/>
        <a:lstStyle/>
        <a:p>
          <a:r>
            <a:rPr lang="en-US" dirty="0"/>
            <a:t>Educator Preparation Program Report</a:t>
          </a:r>
        </a:p>
      </dgm:t>
    </dgm:pt>
    <dgm:pt modelId="{369AA233-3769-4463-9DCC-D63C00A52DB4}" type="parTrans" cxnId="{E67296DE-C59A-4BD5-B83B-8B04A553DB49}">
      <dgm:prSet/>
      <dgm:spPr/>
      <dgm:t>
        <a:bodyPr/>
        <a:lstStyle/>
        <a:p>
          <a:endParaRPr lang="en-US"/>
        </a:p>
      </dgm:t>
    </dgm:pt>
    <dgm:pt modelId="{23304DC3-BE53-41E4-A4BF-2BFF053A98F1}" type="sibTrans" cxnId="{E67296DE-C59A-4BD5-B83B-8B04A553DB49}">
      <dgm:prSet/>
      <dgm:spPr/>
      <dgm:t>
        <a:bodyPr/>
        <a:lstStyle/>
        <a:p>
          <a:endParaRPr lang="en-US"/>
        </a:p>
      </dgm:t>
    </dgm:pt>
    <dgm:pt modelId="{91158F06-8BFC-4BF1-ABF5-871271775739}">
      <dgm:prSet phldrT="[Text]"/>
      <dgm:spPr/>
      <dgm:t>
        <a:bodyPr/>
        <a:lstStyle/>
        <a:p>
          <a:r>
            <a:rPr lang="en-US" dirty="0"/>
            <a:t>General</a:t>
          </a:r>
        </a:p>
      </dgm:t>
    </dgm:pt>
    <dgm:pt modelId="{D48738E1-6E77-4BCF-B0E0-66E98BF8013A}" type="parTrans" cxnId="{B749A4D4-01AD-435E-B576-9638C7DFE1B1}">
      <dgm:prSet/>
      <dgm:spPr/>
      <dgm:t>
        <a:bodyPr/>
        <a:lstStyle/>
        <a:p>
          <a:endParaRPr lang="en-US"/>
        </a:p>
      </dgm:t>
    </dgm:pt>
    <dgm:pt modelId="{80070A5F-380B-498B-A3B0-69ADF121C255}" type="sibTrans" cxnId="{B749A4D4-01AD-435E-B576-9638C7DFE1B1}">
      <dgm:prSet/>
      <dgm:spPr/>
      <dgm:t>
        <a:bodyPr/>
        <a:lstStyle/>
        <a:p>
          <a:endParaRPr lang="en-US"/>
        </a:p>
      </dgm:t>
    </dgm:pt>
    <dgm:pt modelId="{170E5047-287E-42B3-8EAF-EAA923FF8FC2}">
      <dgm:prSet phldrT="[Text]"/>
      <dgm:spPr/>
      <dgm:t>
        <a:bodyPr/>
        <a:lstStyle/>
        <a:p>
          <a:r>
            <a:rPr lang="en-US" dirty="0"/>
            <a:t>Authority to Collect</a:t>
          </a:r>
        </a:p>
      </dgm:t>
      <dgm:extLst>
        <a:ext uri="{E40237B7-FDA0-4F09-8148-C483321AD2D9}">
          <dgm14:cNvPr xmlns:dgm14="http://schemas.microsoft.com/office/drawing/2010/diagram" id="0" name="" title="Blue Rectangle"/>
        </a:ext>
      </dgm:extLst>
    </dgm:pt>
    <dgm:pt modelId="{24BDE2C5-2589-4325-A44D-9EA5E4263582}" type="parTrans" cxnId="{E15BCD98-A070-4F9A-A649-1F26F70F586F}">
      <dgm:prSet/>
      <dgm:spPr/>
      <dgm:t>
        <a:bodyPr/>
        <a:lstStyle/>
        <a:p>
          <a:endParaRPr lang="en-US"/>
        </a:p>
      </dgm:t>
    </dgm:pt>
    <dgm:pt modelId="{BBF77C9E-3355-4AE1-89FA-0F8DB5997D22}" type="sibTrans" cxnId="{E15BCD98-A070-4F9A-A649-1F26F70F586F}">
      <dgm:prSet/>
      <dgm:spPr/>
      <dgm:t>
        <a:bodyPr/>
        <a:lstStyle/>
        <a:p>
          <a:endParaRPr lang="en-US"/>
        </a:p>
      </dgm:t>
    </dgm:pt>
    <dgm:pt modelId="{745556DD-FDAC-4801-8220-6B7FAFFBB680}">
      <dgm:prSet phldrT="[Text]"/>
      <dgm:spPr/>
      <dgm:t>
        <a:bodyPr/>
        <a:lstStyle/>
        <a:p>
          <a:r>
            <a:rPr lang="en-US" dirty="0"/>
            <a:t>Timeline</a:t>
          </a:r>
        </a:p>
      </dgm:t>
    </dgm:pt>
    <dgm:pt modelId="{3B1B1713-5871-4E48-8029-4A69942C2F4A}" type="parTrans" cxnId="{988C9786-4043-419E-A770-3C1C9897B800}">
      <dgm:prSet/>
      <dgm:spPr/>
      <dgm:t>
        <a:bodyPr/>
        <a:lstStyle/>
        <a:p>
          <a:endParaRPr lang="en-US"/>
        </a:p>
      </dgm:t>
    </dgm:pt>
    <dgm:pt modelId="{A080CB1B-8C31-43B4-AED9-F63321CC038E}" type="sibTrans" cxnId="{988C9786-4043-419E-A770-3C1C9897B800}">
      <dgm:prSet/>
      <dgm:spPr/>
      <dgm:t>
        <a:bodyPr/>
        <a:lstStyle/>
        <a:p>
          <a:endParaRPr lang="en-US"/>
        </a:p>
      </dgm:t>
    </dgm:pt>
    <dgm:pt modelId="{2D9D9AD2-2869-4AD6-8DE5-5A12CC9CE896}">
      <dgm:prSet phldrT="[Text]"/>
      <dgm:spPr/>
      <dgm:t>
        <a:bodyPr/>
        <a:lstStyle/>
        <a:p>
          <a:r>
            <a:rPr lang="en-US" dirty="0"/>
            <a:t>Overall Process</a:t>
          </a:r>
        </a:p>
      </dgm:t>
    </dgm:pt>
    <dgm:pt modelId="{53EB0856-C27D-4076-A015-3E1638280E85}" type="parTrans" cxnId="{A78330A0-2F2E-4FEA-83C6-F69D2BB194C2}">
      <dgm:prSet/>
      <dgm:spPr/>
      <dgm:t>
        <a:bodyPr/>
        <a:lstStyle/>
        <a:p>
          <a:endParaRPr lang="en-US"/>
        </a:p>
      </dgm:t>
    </dgm:pt>
    <dgm:pt modelId="{7BAA408B-E5AA-4DFC-9D34-B6E5ADB5D195}" type="sibTrans" cxnId="{A78330A0-2F2E-4FEA-83C6-F69D2BB194C2}">
      <dgm:prSet/>
      <dgm:spPr/>
      <dgm:t>
        <a:bodyPr/>
        <a:lstStyle/>
        <a:p>
          <a:endParaRPr lang="en-US"/>
        </a:p>
      </dgm:t>
    </dgm:pt>
    <dgm:pt modelId="{F0016954-7092-4C76-991B-533C1F6AC92B}">
      <dgm:prSet/>
      <dgm:spPr/>
      <dgm:t>
        <a:bodyPr/>
        <a:lstStyle/>
        <a:p>
          <a:r>
            <a:rPr lang="en-US" dirty="0"/>
            <a:t>Resources</a:t>
          </a:r>
        </a:p>
      </dgm:t>
    </dgm:pt>
    <dgm:pt modelId="{7127E2E3-D866-4DF1-8E96-D1416DFF1000}" type="parTrans" cxnId="{6D26F8DE-EC90-4FED-97BC-D5330C20C652}">
      <dgm:prSet/>
      <dgm:spPr/>
      <dgm:t>
        <a:bodyPr/>
        <a:lstStyle/>
        <a:p>
          <a:endParaRPr lang="en-US"/>
        </a:p>
      </dgm:t>
    </dgm:pt>
    <dgm:pt modelId="{012948A7-6732-458C-87EF-9CC07E42AC80}" type="sibTrans" cxnId="{6D26F8DE-EC90-4FED-97BC-D5330C20C652}">
      <dgm:prSet/>
      <dgm:spPr/>
      <dgm:t>
        <a:bodyPr/>
        <a:lstStyle/>
        <a:p>
          <a:endParaRPr lang="en-US"/>
        </a:p>
      </dgm:t>
    </dgm:pt>
    <dgm:pt modelId="{5A652206-95E2-4216-84BC-626A7486DFBB}">
      <dgm:prSet/>
      <dgm:spPr/>
      <dgm:t>
        <a:bodyPr/>
        <a:lstStyle/>
        <a:p>
          <a:r>
            <a:rPr lang="en-US" dirty="0"/>
            <a:t>Online</a:t>
          </a:r>
        </a:p>
      </dgm:t>
    </dgm:pt>
    <dgm:pt modelId="{B3CC3491-3AA5-4E12-A081-E0E687BE87F3}" type="parTrans" cxnId="{29F313C5-4710-4F77-AF36-6837DBE65DAE}">
      <dgm:prSet/>
      <dgm:spPr/>
      <dgm:t>
        <a:bodyPr/>
        <a:lstStyle/>
        <a:p>
          <a:endParaRPr lang="en-US"/>
        </a:p>
      </dgm:t>
    </dgm:pt>
    <dgm:pt modelId="{0992A9A1-F338-476B-B0B4-69999EFF7E50}" type="sibTrans" cxnId="{29F313C5-4710-4F77-AF36-6837DBE65DAE}">
      <dgm:prSet/>
      <dgm:spPr/>
      <dgm:t>
        <a:bodyPr/>
        <a:lstStyle/>
        <a:p>
          <a:endParaRPr lang="en-US"/>
        </a:p>
      </dgm:t>
    </dgm:pt>
    <dgm:pt modelId="{1F1CD20B-8D89-44CA-89B8-75F320C9B363}">
      <dgm:prSet/>
      <dgm:spPr/>
      <dgm:t>
        <a:bodyPr/>
        <a:lstStyle/>
        <a:p>
          <a:r>
            <a:rPr lang="en-US" dirty="0"/>
            <a:t>Contacts</a:t>
          </a:r>
        </a:p>
      </dgm:t>
    </dgm:pt>
    <dgm:pt modelId="{61256C80-DB02-4FD7-A0E9-2A393B7C998A}" type="parTrans" cxnId="{E9DF8E01-8934-48BD-9107-E85AD3D4EF68}">
      <dgm:prSet/>
      <dgm:spPr/>
      <dgm:t>
        <a:bodyPr/>
        <a:lstStyle/>
        <a:p>
          <a:endParaRPr lang="en-US"/>
        </a:p>
      </dgm:t>
    </dgm:pt>
    <dgm:pt modelId="{2CEA41BA-402A-49C5-99F4-0797545F750C}" type="sibTrans" cxnId="{E9DF8E01-8934-48BD-9107-E85AD3D4EF68}">
      <dgm:prSet/>
      <dgm:spPr/>
      <dgm:t>
        <a:bodyPr/>
        <a:lstStyle/>
        <a:p>
          <a:endParaRPr lang="en-US"/>
        </a:p>
      </dgm:t>
    </dgm:pt>
    <dgm:pt modelId="{09ACDF67-08B1-49EF-AEB4-4EC4567A07AE}">
      <dgm:prSet phldrT="[Text]"/>
      <dgm:spPr/>
      <dgm:t>
        <a:bodyPr/>
        <a:lstStyle/>
        <a:p>
          <a:r>
            <a:rPr lang="en-US" dirty="0"/>
            <a:t>Resources</a:t>
          </a:r>
        </a:p>
      </dgm:t>
    </dgm:pt>
    <dgm:pt modelId="{D3FD9308-D54C-46D2-9331-E16C944137B1}" type="parTrans" cxnId="{4785F43F-4012-4B9A-9379-DEEE029A6A78}">
      <dgm:prSet/>
      <dgm:spPr/>
      <dgm:t>
        <a:bodyPr/>
        <a:lstStyle/>
        <a:p>
          <a:endParaRPr lang="en-US"/>
        </a:p>
      </dgm:t>
    </dgm:pt>
    <dgm:pt modelId="{DD1F6939-86B7-4C6F-B243-C1A642D310DE}" type="sibTrans" cxnId="{4785F43F-4012-4B9A-9379-DEEE029A6A78}">
      <dgm:prSet/>
      <dgm:spPr/>
      <dgm:t>
        <a:bodyPr/>
        <a:lstStyle/>
        <a:p>
          <a:endParaRPr lang="en-US"/>
        </a:p>
      </dgm:t>
    </dgm:pt>
    <dgm:pt modelId="{B340B6B8-4B0F-46CA-9367-7176B41B30CA}">
      <dgm:prSet phldrT="[Text]"/>
      <dgm:spPr/>
      <dgm:t>
        <a:bodyPr/>
        <a:lstStyle/>
        <a:p>
          <a:r>
            <a:rPr lang="en-US" dirty="0"/>
            <a:t>2023-2024 Steps</a:t>
          </a:r>
        </a:p>
      </dgm:t>
    </dgm:pt>
    <dgm:pt modelId="{E07B991A-3CB5-47C6-B9BF-E3E4242F9339}" type="parTrans" cxnId="{06BD1C74-3388-48A6-8710-E5D7D6A12B89}">
      <dgm:prSet/>
      <dgm:spPr/>
    </dgm:pt>
    <dgm:pt modelId="{0656F494-7B71-491F-8F38-F885DBC5D046}" type="sibTrans" cxnId="{06BD1C74-3388-48A6-8710-E5D7D6A12B89}">
      <dgm:prSet/>
      <dgm:spPr/>
    </dgm:pt>
    <dgm:pt modelId="{C639486C-ECAE-4690-8ED6-C9D9F04D4262}" type="pres">
      <dgm:prSet presAssocID="{DB1F699D-E271-4FFF-9CC2-14B4C646D601}" presName="Name0" presStyleCnt="0">
        <dgm:presLayoutVars>
          <dgm:dir/>
          <dgm:animLvl val="lvl"/>
          <dgm:resizeHandles val="exact"/>
        </dgm:presLayoutVars>
      </dgm:prSet>
      <dgm:spPr/>
    </dgm:pt>
    <dgm:pt modelId="{65E29D7F-1FD1-4D8C-98BA-D1B3C59BED6C}" type="pres">
      <dgm:prSet presAssocID="{91158F06-8BFC-4BF1-ABF5-871271775739}" presName="linNode" presStyleCnt="0"/>
      <dgm:spPr/>
    </dgm:pt>
    <dgm:pt modelId="{D9A823E6-AABC-41A6-AAC5-8D76CD11BD9E}" type="pres">
      <dgm:prSet presAssocID="{91158F06-8BFC-4BF1-ABF5-871271775739}" presName="parTx" presStyleLbl="revTx" presStyleIdx="0" presStyleCnt="5">
        <dgm:presLayoutVars>
          <dgm:chMax val="1"/>
          <dgm:bulletEnabled val="1"/>
        </dgm:presLayoutVars>
      </dgm:prSet>
      <dgm:spPr/>
    </dgm:pt>
    <dgm:pt modelId="{8A81E7C3-2E95-4845-89DA-6FF805CF8586}" type="pres">
      <dgm:prSet presAssocID="{91158F06-8BFC-4BF1-ABF5-871271775739}" presName="bracket" presStyleLbl="parChTrans1D1" presStyleIdx="0" presStyleCnt="5"/>
      <dgm:spPr/>
    </dgm:pt>
    <dgm:pt modelId="{D00F4669-6EF3-428A-8627-EDCDC90D4BA9}" type="pres">
      <dgm:prSet presAssocID="{91158F06-8BFC-4BF1-ABF5-871271775739}" presName="spH" presStyleCnt="0"/>
      <dgm:spPr/>
    </dgm:pt>
    <dgm:pt modelId="{D8509772-1C42-4E74-A5C8-4296590573AE}" type="pres">
      <dgm:prSet presAssocID="{91158F06-8BFC-4BF1-ABF5-871271775739}" presName="desTx" presStyleLbl="node1" presStyleIdx="0" presStyleCnt="5">
        <dgm:presLayoutVars>
          <dgm:bulletEnabled val="1"/>
        </dgm:presLayoutVars>
      </dgm:prSet>
      <dgm:spPr/>
    </dgm:pt>
    <dgm:pt modelId="{0652F9FA-3C9F-45F8-B177-E65A1EBCE9C1}" type="pres">
      <dgm:prSet presAssocID="{80070A5F-380B-498B-A3B0-69ADF121C255}" presName="spV" presStyleCnt="0"/>
      <dgm:spPr/>
    </dgm:pt>
    <dgm:pt modelId="{F3727616-8679-4E99-A7C0-A76B1EECF07D}" type="pres">
      <dgm:prSet presAssocID="{64FA240F-0624-4F50-9920-31A641EECEE0}" presName="linNode" presStyleCnt="0"/>
      <dgm:spPr/>
    </dgm:pt>
    <dgm:pt modelId="{CBAEDEE8-236F-42FC-8A96-F008EF0434CF}" type="pres">
      <dgm:prSet presAssocID="{64FA240F-0624-4F50-9920-31A641EECEE0}" presName="parTx" presStyleLbl="revTx" presStyleIdx="1" presStyleCnt="5">
        <dgm:presLayoutVars>
          <dgm:chMax val="1"/>
          <dgm:bulletEnabled val="1"/>
        </dgm:presLayoutVars>
      </dgm:prSet>
      <dgm:spPr/>
    </dgm:pt>
    <dgm:pt modelId="{CA979D04-B5AE-42D8-9E39-C9D4E95DF138}" type="pres">
      <dgm:prSet presAssocID="{64FA240F-0624-4F50-9920-31A641EECEE0}" presName="bracket" presStyleLbl="parChTrans1D1" presStyleIdx="1" presStyleCnt="5"/>
      <dgm:spPr/>
    </dgm:pt>
    <dgm:pt modelId="{921698C2-769C-4153-BFBB-A6C70AABCDF7}" type="pres">
      <dgm:prSet presAssocID="{64FA240F-0624-4F50-9920-31A641EECEE0}" presName="spH" presStyleCnt="0"/>
      <dgm:spPr/>
    </dgm:pt>
    <dgm:pt modelId="{C585ACB1-F360-4A9B-BA04-CDED8D23F0A0}" type="pres">
      <dgm:prSet presAssocID="{64FA240F-0624-4F50-9920-31A641EECEE0}" presName="desTx" presStyleLbl="node1" presStyleIdx="1" presStyleCnt="5">
        <dgm:presLayoutVars>
          <dgm:bulletEnabled val="1"/>
        </dgm:presLayoutVars>
      </dgm:prSet>
      <dgm:spPr/>
    </dgm:pt>
    <dgm:pt modelId="{C2CB28D8-C0C8-4AC5-B7F3-250E476B1B5B}" type="pres">
      <dgm:prSet presAssocID="{1793672A-C342-4DAD-B4C5-0E01C9CE33D7}" presName="spV" presStyleCnt="0"/>
      <dgm:spPr/>
    </dgm:pt>
    <dgm:pt modelId="{B8246861-4719-430B-84B5-565A5E156011}" type="pres">
      <dgm:prSet presAssocID="{CD015FFB-2B84-464D-AA9C-E418C372116D}" presName="linNode" presStyleCnt="0"/>
      <dgm:spPr/>
    </dgm:pt>
    <dgm:pt modelId="{E1506E21-4F36-4CF6-95D6-2AD90B9BC8F3}" type="pres">
      <dgm:prSet presAssocID="{CD015FFB-2B84-464D-AA9C-E418C372116D}" presName="parTx" presStyleLbl="revTx" presStyleIdx="2" presStyleCnt="5">
        <dgm:presLayoutVars>
          <dgm:chMax val="1"/>
          <dgm:bulletEnabled val="1"/>
        </dgm:presLayoutVars>
      </dgm:prSet>
      <dgm:spPr/>
    </dgm:pt>
    <dgm:pt modelId="{7DB7D521-F609-4B4E-92BC-11A1C0DCFAA2}" type="pres">
      <dgm:prSet presAssocID="{CD015FFB-2B84-464D-AA9C-E418C372116D}" presName="bracket" presStyleLbl="parChTrans1D1" presStyleIdx="2" presStyleCnt="5"/>
      <dgm:spPr/>
    </dgm:pt>
    <dgm:pt modelId="{3BC2CA44-D18B-46F4-AEF8-8511D386CA11}" type="pres">
      <dgm:prSet presAssocID="{CD015FFB-2B84-464D-AA9C-E418C372116D}" presName="spH" presStyleCnt="0"/>
      <dgm:spPr/>
    </dgm:pt>
    <dgm:pt modelId="{5BB58268-8D5C-4BCC-B5B5-2A63761353A5}" type="pres">
      <dgm:prSet presAssocID="{CD015FFB-2B84-464D-AA9C-E418C372116D}" presName="desTx" presStyleLbl="node1" presStyleIdx="2" presStyleCnt="5">
        <dgm:presLayoutVars>
          <dgm:bulletEnabled val="1"/>
        </dgm:presLayoutVars>
      </dgm:prSet>
      <dgm:spPr/>
    </dgm:pt>
    <dgm:pt modelId="{52B2E0A0-CB92-4AEB-A4EB-9EA154839C5E}" type="pres">
      <dgm:prSet presAssocID="{FB133A3D-58E3-486C-9E8C-BA738AA11DE9}" presName="spV" presStyleCnt="0"/>
      <dgm:spPr/>
    </dgm:pt>
    <dgm:pt modelId="{FBE49556-FBDC-4FFA-8DDF-71B4E7468C7F}" type="pres">
      <dgm:prSet presAssocID="{FEDAE2BD-FE31-401D-9A65-E3E72951EADD}" presName="linNode" presStyleCnt="0"/>
      <dgm:spPr/>
    </dgm:pt>
    <dgm:pt modelId="{F0F42E3F-15F1-4975-8D5F-80332A814E94}" type="pres">
      <dgm:prSet presAssocID="{FEDAE2BD-FE31-401D-9A65-E3E72951EADD}" presName="parTx" presStyleLbl="revTx" presStyleIdx="3" presStyleCnt="5">
        <dgm:presLayoutVars>
          <dgm:chMax val="1"/>
          <dgm:bulletEnabled val="1"/>
        </dgm:presLayoutVars>
      </dgm:prSet>
      <dgm:spPr/>
    </dgm:pt>
    <dgm:pt modelId="{505C765E-5BDA-4F22-BFEE-882787BD38A8}" type="pres">
      <dgm:prSet presAssocID="{FEDAE2BD-FE31-401D-9A65-E3E72951EADD}" presName="bracket" presStyleLbl="parChTrans1D1" presStyleIdx="3" presStyleCnt="5"/>
      <dgm:spPr/>
    </dgm:pt>
    <dgm:pt modelId="{6858C841-1FDE-4601-92E8-25E0AD08966A}" type="pres">
      <dgm:prSet presAssocID="{FEDAE2BD-FE31-401D-9A65-E3E72951EADD}" presName="spH" presStyleCnt="0"/>
      <dgm:spPr/>
    </dgm:pt>
    <dgm:pt modelId="{EF3EA523-F96D-46D9-BCB8-79A4EA1CEAAB}" type="pres">
      <dgm:prSet presAssocID="{FEDAE2BD-FE31-401D-9A65-E3E72951EADD}" presName="desTx" presStyleLbl="node1" presStyleIdx="3" presStyleCnt="5">
        <dgm:presLayoutVars>
          <dgm:bulletEnabled val="1"/>
        </dgm:presLayoutVars>
      </dgm:prSet>
      <dgm:spPr/>
    </dgm:pt>
    <dgm:pt modelId="{050F6D51-7122-4B3D-839B-9515A95F1C9E}" type="pres">
      <dgm:prSet presAssocID="{7145E651-B4FC-4B3B-99BA-5F457426B8DD}" presName="spV" presStyleCnt="0"/>
      <dgm:spPr/>
    </dgm:pt>
    <dgm:pt modelId="{136CEDD4-7DE1-47A1-9E03-1F201BDD4814}" type="pres">
      <dgm:prSet presAssocID="{F0016954-7092-4C76-991B-533C1F6AC92B}" presName="linNode" presStyleCnt="0"/>
      <dgm:spPr/>
    </dgm:pt>
    <dgm:pt modelId="{428B734A-953B-4C28-B769-70B1AD27DBD9}" type="pres">
      <dgm:prSet presAssocID="{F0016954-7092-4C76-991B-533C1F6AC92B}" presName="parTx" presStyleLbl="revTx" presStyleIdx="4" presStyleCnt="5">
        <dgm:presLayoutVars>
          <dgm:chMax val="1"/>
          <dgm:bulletEnabled val="1"/>
        </dgm:presLayoutVars>
      </dgm:prSet>
      <dgm:spPr/>
    </dgm:pt>
    <dgm:pt modelId="{F51D209D-07C2-4A87-82C8-D42EBB934F97}" type="pres">
      <dgm:prSet presAssocID="{F0016954-7092-4C76-991B-533C1F6AC92B}" presName="bracket" presStyleLbl="parChTrans1D1" presStyleIdx="4" presStyleCnt="5"/>
      <dgm:spPr/>
    </dgm:pt>
    <dgm:pt modelId="{1F5A20EA-19FB-4EEC-9051-D6C52AE77080}" type="pres">
      <dgm:prSet presAssocID="{F0016954-7092-4C76-991B-533C1F6AC92B}" presName="spH" presStyleCnt="0"/>
      <dgm:spPr/>
    </dgm:pt>
    <dgm:pt modelId="{99FA6B60-3633-43D0-AA74-529919743E14}" type="pres">
      <dgm:prSet presAssocID="{F0016954-7092-4C76-991B-533C1F6AC92B}" presName="desTx" presStyleLbl="node1" presStyleIdx="4" presStyleCnt="5">
        <dgm:presLayoutVars>
          <dgm:bulletEnabled val="1"/>
        </dgm:presLayoutVars>
      </dgm:prSet>
      <dgm:spPr/>
    </dgm:pt>
  </dgm:ptLst>
  <dgm:cxnLst>
    <dgm:cxn modelId="{E9DF8E01-8934-48BD-9107-E85AD3D4EF68}" srcId="{F0016954-7092-4C76-991B-533C1F6AC92B}" destId="{1F1CD20B-8D89-44CA-89B8-75F320C9B363}" srcOrd="1" destOrd="0" parTransId="{61256C80-DB02-4FD7-A0E9-2A393B7C998A}" sibTransId="{2CEA41BA-402A-49C5-99F4-0797545F750C}"/>
    <dgm:cxn modelId="{9F539307-8842-4A94-BA8A-8C9C222E345E}" type="presOf" srcId="{FEDAE2BD-FE31-401D-9A65-E3E72951EADD}" destId="{F0F42E3F-15F1-4975-8D5F-80332A814E94}" srcOrd="0" destOrd="0" presId="urn:diagrams.loki3.com/BracketList"/>
    <dgm:cxn modelId="{A541120D-DE56-4C5C-B158-29745DC223B6}" type="presOf" srcId="{B3DC0B98-2FE0-45EE-A0E3-AEADD6057F93}" destId="{EF3EA523-F96D-46D9-BCB8-79A4EA1CEAAB}" srcOrd="0" destOrd="2" presId="urn:diagrams.loki3.com/BracketList"/>
    <dgm:cxn modelId="{4763E918-0A77-4917-AC57-2C78AE53A81E}" srcId="{DB1F699D-E271-4FFF-9CC2-14B4C646D601}" destId="{64FA240F-0624-4F50-9920-31A641EECEE0}" srcOrd="1" destOrd="0" parTransId="{ACDA0F68-8590-4478-B1EB-E2082D720A04}" sibTransId="{1793672A-C342-4DAD-B4C5-0E01C9CE33D7}"/>
    <dgm:cxn modelId="{87246C1A-877B-46E6-88CF-476ABB7A4D9C}" srcId="{DB1F699D-E271-4FFF-9CC2-14B4C646D601}" destId="{CD015FFB-2B84-464D-AA9C-E418C372116D}" srcOrd="2" destOrd="0" parTransId="{5CAC2A61-7297-4283-9AFC-6EFB12439211}" sibTransId="{FB133A3D-58E3-486C-9E8C-BA738AA11DE9}"/>
    <dgm:cxn modelId="{E6B5372A-5E4D-4254-A5A7-C8F9AACC6CDE}" type="presOf" srcId="{F0016954-7092-4C76-991B-533C1F6AC92B}" destId="{428B734A-953B-4C28-B769-70B1AD27DBD9}" srcOrd="0" destOrd="0" presId="urn:diagrams.loki3.com/BracketList"/>
    <dgm:cxn modelId="{7A94643A-B72D-4124-AAF5-59C31D796F93}" type="presOf" srcId="{91158F06-8BFC-4BF1-ABF5-871271775739}" destId="{D9A823E6-AABC-41A6-AAC5-8D76CD11BD9E}" srcOrd="0" destOrd="0" presId="urn:diagrams.loki3.com/BracketList"/>
    <dgm:cxn modelId="{8E30883A-7032-4D33-A4E3-F7E8C3D1AC07}" type="presOf" srcId="{CD015FFB-2B84-464D-AA9C-E418C372116D}" destId="{E1506E21-4F36-4CF6-95D6-2AD90B9BC8F3}" srcOrd="0" destOrd="0" presId="urn:diagrams.loki3.com/BracketList"/>
    <dgm:cxn modelId="{4785F43F-4012-4B9A-9379-DEEE029A6A78}" srcId="{CD015FFB-2B84-464D-AA9C-E418C372116D}" destId="{09ACDF67-08B1-49EF-AEB4-4EC4567A07AE}" srcOrd="1" destOrd="0" parTransId="{D3FD9308-D54C-46D2-9331-E16C944137B1}" sibTransId="{DD1F6939-86B7-4C6F-B243-C1A642D310DE}"/>
    <dgm:cxn modelId="{8B50EC63-F02C-47BD-99C6-B353E84B3C9D}" type="presOf" srcId="{1C6FDD88-55DF-4EB1-BFAB-E4F201BCCCFB}" destId="{EF3EA523-F96D-46D9-BCB8-79A4EA1CEAAB}" srcOrd="0" destOrd="3" presId="urn:diagrams.loki3.com/BracketList"/>
    <dgm:cxn modelId="{0C81B26B-4056-4AD6-9708-C30CFEB56FBD}" type="presOf" srcId="{09ACDF67-08B1-49EF-AEB4-4EC4567A07AE}" destId="{5BB58268-8D5C-4BCC-B5B5-2A63761353A5}" srcOrd="0" destOrd="1" presId="urn:diagrams.loki3.com/BracketList"/>
    <dgm:cxn modelId="{9DE6FC6B-C6CC-4BCB-BB12-B868F453A634}" type="presOf" srcId="{7732B009-77D5-47E7-BE9D-F5E7F82B3C1B}" destId="{EF3EA523-F96D-46D9-BCB8-79A4EA1CEAAB}" srcOrd="0" destOrd="1" presId="urn:diagrams.loki3.com/BracketList"/>
    <dgm:cxn modelId="{B9EB6D6C-D932-4F5E-BD90-2AE83B9F1BFE}" type="presOf" srcId="{076590E2-C8DD-44A4-8CE8-62F579D779F1}" destId="{EF3EA523-F96D-46D9-BCB8-79A4EA1CEAAB}" srcOrd="0" destOrd="0" presId="urn:diagrams.loki3.com/BracketList"/>
    <dgm:cxn modelId="{06BD1C74-3388-48A6-8710-E5D7D6A12B89}" srcId="{64FA240F-0624-4F50-9920-31A641EECEE0}" destId="{B340B6B8-4B0F-46CA-9367-7176B41B30CA}" srcOrd="0" destOrd="0" parTransId="{E07B991A-3CB5-47C6-B9BF-E3E4242F9339}" sibTransId="{0656F494-7B71-491F-8F38-F885DBC5D046}"/>
    <dgm:cxn modelId="{05245D54-5ABA-4CA9-B7FB-C97CA4988199}" type="presOf" srcId="{745556DD-FDAC-4801-8220-6B7FAFFBB680}" destId="{D8509772-1C42-4E74-A5C8-4296590573AE}" srcOrd="0" destOrd="2" presId="urn:diagrams.loki3.com/BracketList"/>
    <dgm:cxn modelId="{988C9786-4043-419E-A770-3C1C9897B800}" srcId="{91158F06-8BFC-4BF1-ABF5-871271775739}" destId="{745556DD-FDAC-4801-8220-6B7FAFFBB680}" srcOrd="2" destOrd="0" parTransId="{3B1B1713-5871-4E48-8029-4A69942C2F4A}" sibTransId="{A080CB1B-8C31-43B4-AED9-F63321CC038E}"/>
    <dgm:cxn modelId="{2942DA8A-BD85-45EC-BAD7-DC52469550A2}" type="presOf" srcId="{5A6DB332-0383-4E39-B3CE-08BB9CF450B9}" destId="{5BB58268-8D5C-4BCC-B5B5-2A63761353A5}" srcOrd="0" destOrd="0" presId="urn:diagrams.loki3.com/BracketList"/>
    <dgm:cxn modelId="{E15BCD98-A070-4F9A-A649-1F26F70F586F}" srcId="{91158F06-8BFC-4BF1-ABF5-871271775739}" destId="{170E5047-287E-42B3-8EAF-EAA923FF8FC2}" srcOrd="0" destOrd="0" parTransId="{24BDE2C5-2589-4325-A44D-9EA5E4263582}" sibTransId="{BBF77C9E-3355-4AE1-89FA-0F8DB5997D22}"/>
    <dgm:cxn modelId="{8A51029B-2271-4F45-97A8-F07CB54F6309}" srcId="{FEDAE2BD-FE31-401D-9A65-E3E72951EADD}" destId="{7732B009-77D5-47E7-BE9D-F5E7F82B3C1B}" srcOrd="1" destOrd="0" parTransId="{3AC91C30-6935-4B9E-A6A0-FFDA711A0C2D}" sibTransId="{4AD0799A-82D9-4129-AEAA-891577EAB5F5}"/>
    <dgm:cxn modelId="{CA55F19E-2FD0-47E5-BF08-38B279FB4DA0}" type="presOf" srcId="{1F1CD20B-8D89-44CA-89B8-75F320C9B363}" destId="{99FA6B60-3633-43D0-AA74-529919743E14}" srcOrd="0" destOrd="1" presId="urn:diagrams.loki3.com/BracketList"/>
    <dgm:cxn modelId="{A78330A0-2F2E-4FEA-83C6-F69D2BB194C2}" srcId="{91158F06-8BFC-4BF1-ABF5-871271775739}" destId="{2D9D9AD2-2869-4AD6-8DE5-5A12CC9CE896}" srcOrd="1" destOrd="0" parTransId="{53EB0856-C27D-4076-A015-3E1638280E85}" sibTransId="{7BAA408B-E5AA-4DFC-9D34-B6E5ADB5D195}"/>
    <dgm:cxn modelId="{EF2D0DAA-A989-48EB-9354-B7C348823AA5}" type="presOf" srcId="{B340B6B8-4B0F-46CA-9367-7176B41B30CA}" destId="{C585ACB1-F360-4A9B-BA04-CDED8D23F0A0}" srcOrd="0" destOrd="0" presId="urn:diagrams.loki3.com/BracketList"/>
    <dgm:cxn modelId="{9AD791BF-F782-4954-AB4C-3C17EED02E02}" srcId="{FEDAE2BD-FE31-401D-9A65-E3E72951EADD}" destId="{076590E2-C8DD-44A4-8CE8-62F579D779F1}" srcOrd="0" destOrd="0" parTransId="{17C5DE69-89FA-4BF9-919A-4ED2E9041220}" sibTransId="{F3AAC1E6-39DF-4A49-98EA-B9A202CB6757}"/>
    <dgm:cxn modelId="{29F313C5-4710-4F77-AF36-6837DBE65DAE}" srcId="{F0016954-7092-4C76-991B-533C1F6AC92B}" destId="{5A652206-95E2-4216-84BC-626A7486DFBB}" srcOrd="0" destOrd="0" parTransId="{B3CC3491-3AA5-4E12-A081-E0E687BE87F3}" sibTransId="{0992A9A1-F338-476B-B0B4-69999EFF7E50}"/>
    <dgm:cxn modelId="{F2FECBCC-0530-4DC0-B99D-51FF6FB39933}" srcId="{FEDAE2BD-FE31-401D-9A65-E3E72951EADD}" destId="{B3DC0B98-2FE0-45EE-A0E3-AEADD6057F93}" srcOrd="2" destOrd="0" parTransId="{15E839BB-9271-406D-AF5D-19965BD17FB7}" sibTransId="{BC7F2065-CF23-48C9-A7FB-726955F93DE4}"/>
    <dgm:cxn modelId="{0A3CD9CE-D0BA-4BBA-A765-B9C1E80DE388}" type="presOf" srcId="{64FA240F-0624-4F50-9920-31A641EECEE0}" destId="{CBAEDEE8-236F-42FC-8A96-F008EF0434CF}" srcOrd="0" destOrd="0" presId="urn:diagrams.loki3.com/BracketList"/>
    <dgm:cxn modelId="{B749A4D4-01AD-435E-B576-9638C7DFE1B1}" srcId="{DB1F699D-E271-4FFF-9CC2-14B4C646D601}" destId="{91158F06-8BFC-4BF1-ABF5-871271775739}" srcOrd="0" destOrd="0" parTransId="{D48738E1-6E77-4BCF-B0E0-66E98BF8013A}" sibTransId="{80070A5F-380B-498B-A3B0-69ADF121C255}"/>
    <dgm:cxn modelId="{503659DB-9E50-4EAE-A547-55472A39DF73}" type="presOf" srcId="{DB1F699D-E271-4FFF-9CC2-14B4C646D601}" destId="{C639486C-ECAE-4690-8ED6-C9D9F04D4262}" srcOrd="0" destOrd="0" presId="urn:diagrams.loki3.com/BracketList"/>
    <dgm:cxn modelId="{E67296DE-C59A-4BD5-B83B-8B04A553DB49}" srcId="{FEDAE2BD-FE31-401D-9A65-E3E72951EADD}" destId="{1C6FDD88-55DF-4EB1-BFAB-E4F201BCCCFB}" srcOrd="3" destOrd="0" parTransId="{369AA233-3769-4463-9DCC-D63C00A52DB4}" sibTransId="{23304DC3-BE53-41E4-A4BF-2BFF053A98F1}"/>
    <dgm:cxn modelId="{6D26F8DE-EC90-4FED-97BC-D5330C20C652}" srcId="{DB1F699D-E271-4FFF-9CC2-14B4C646D601}" destId="{F0016954-7092-4C76-991B-533C1F6AC92B}" srcOrd="4" destOrd="0" parTransId="{7127E2E3-D866-4DF1-8E96-D1416DFF1000}" sibTransId="{012948A7-6732-458C-87EF-9CC07E42AC80}"/>
    <dgm:cxn modelId="{25F211E0-4565-47E7-8D99-B85FEC330801}" type="presOf" srcId="{170E5047-287E-42B3-8EAF-EAA923FF8FC2}" destId="{D8509772-1C42-4E74-A5C8-4296590573AE}" srcOrd="0" destOrd="0" presId="urn:diagrams.loki3.com/BracketList"/>
    <dgm:cxn modelId="{FD5656E5-900A-42D1-9042-5A3F0AEB1EDD}" srcId="{CD015FFB-2B84-464D-AA9C-E418C372116D}" destId="{5A6DB332-0383-4E39-B3CE-08BB9CF450B9}" srcOrd="0" destOrd="0" parTransId="{F652BFD0-3DD4-4949-B08F-DE7255E32E1F}" sibTransId="{D5FA88A8-55EA-415E-A855-6743CAACF4EB}"/>
    <dgm:cxn modelId="{11049BE5-D484-4A5F-9381-4028E7603F2E}" type="presOf" srcId="{2D9D9AD2-2869-4AD6-8DE5-5A12CC9CE896}" destId="{D8509772-1C42-4E74-A5C8-4296590573AE}" srcOrd="0" destOrd="1" presId="urn:diagrams.loki3.com/BracketList"/>
    <dgm:cxn modelId="{4C2E22EB-9F8E-4917-94E2-850A430F3649}" type="presOf" srcId="{5A652206-95E2-4216-84BC-626A7486DFBB}" destId="{99FA6B60-3633-43D0-AA74-529919743E14}" srcOrd="0" destOrd="0" presId="urn:diagrams.loki3.com/BracketList"/>
    <dgm:cxn modelId="{40B9D3F9-60E5-4A3E-BC36-95D2C69741DD}" srcId="{DB1F699D-E271-4FFF-9CC2-14B4C646D601}" destId="{FEDAE2BD-FE31-401D-9A65-E3E72951EADD}" srcOrd="3" destOrd="0" parTransId="{C28E081A-3C2B-458B-BF3A-204250B7F333}" sibTransId="{7145E651-B4FC-4B3B-99BA-5F457426B8DD}"/>
    <dgm:cxn modelId="{594136F6-A9D4-45B9-8FB7-C8B30735A187}" type="presParOf" srcId="{C639486C-ECAE-4690-8ED6-C9D9F04D4262}" destId="{65E29D7F-1FD1-4D8C-98BA-D1B3C59BED6C}" srcOrd="0" destOrd="0" presId="urn:diagrams.loki3.com/BracketList"/>
    <dgm:cxn modelId="{1A13C756-2AA4-4635-ABD3-951C37138614}" type="presParOf" srcId="{65E29D7F-1FD1-4D8C-98BA-D1B3C59BED6C}" destId="{D9A823E6-AABC-41A6-AAC5-8D76CD11BD9E}" srcOrd="0" destOrd="0" presId="urn:diagrams.loki3.com/BracketList"/>
    <dgm:cxn modelId="{4BE8060E-0AC2-4787-AFA0-0DBA96380344}" type="presParOf" srcId="{65E29D7F-1FD1-4D8C-98BA-D1B3C59BED6C}" destId="{8A81E7C3-2E95-4845-89DA-6FF805CF8586}" srcOrd="1" destOrd="0" presId="urn:diagrams.loki3.com/BracketList"/>
    <dgm:cxn modelId="{109484E0-89D2-4A62-B8E0-AD1B510FDD33}" type="presParOf" srcId="{65E29D7F-1FD1-4D8C-98BA-D1B3C59BED6C}" destId="{D00F4669-6EF3-428A-8627-EDCDC90D4BA9}" srcOrd="2" destOrd="0" presId="urn:diagrams.loki3.com/BracketList"/>
    <dgm:cxn modelId="{D8BD8A21-F8C9-40FD-8AA8-60163E1F9706}" type="presParOf" srcId="{65E29D7F-1FD1-4D8C-98BA-D1B3C59BED6C}" destId="{D8509772-1C42-4E74-A5C8-4296590573AE}" srcOrd="3" destOrd="0" presId="urn:diagrams.loki3.com/BracketList"/>
    <dgm:cxn modelId="{258FC4B1-7CBB-4800-91B9-C83099D8BB53}" type="presParOf" srcId="{C639486C-ECAE-4690-8ED6-C9D9F04D4262}" destId="{0652F9FA-3C9F-45F8-B177-E65A1EBCE9C1}" srcOrd="1" destOrd="0" presId="urn:diagrams.loki3.com/BracketList"/>
    <dgm:cxn modelId="{47BD31AD-D6EA-41A7-8A65-7D222CFCE4C9}" type="presParOf" srcId="{C639486C-ECAE-4690-8ED6-C9D9F04D4262}" destId="{F3727616-8679-4E99-A7C0-A76B1EECF07D}" srcOrd="2" destOrd="0" presId="urn:diagrams.loki3.com/BracketList"/>
    <dgm:cxn modelId="{1F2D6327-A808-4171-9699-9A2905561D82}" type="presParOf" srcId="{F3727616-8679-4E99-A7C0-A76B1EECF07D}" destId="{CBAEDEE8-236F-42FC-8A96-F008EF0434CF}" srcOrd="0" destOrd="0" presId="urn:diagrams.loki3.com/BracketList"/>
    <dgm:cxn modelId="{A5893C64-345E-467D-808C-0C408D1A6A90}" type="presParOf" srcId="{F3727616-8679-4E99-A7C0-A76B1EECF07D}" destId="{CA979D04-B5AE-42D8-9E39-C9D4E95DF138}" srcOrd="1" destOrd="0" presId="urn:diagrams.loki3.com/BracketList"/>
    <dgm:cxn modelId="{19535859-6561-4E12-899D-27F166793E03}" type="presParOf" srcId="{F3727616-8679-4E99-A7C0-A76B1EECF07D}" destId="{921698C2-769C-4153-BFBB-A6C70AABCDF7}" srcOrd="2" destOrd="0" presId="urn:diagrams.loki3.com/BracketList"/>
    <dgm:cxn modelId="{7A8652C4-210B-4424-B236-326E30D786C5}" type="presParOf" srcId="{F3727616-8679-4E99-A7C0-A76B1EECF07D}" destId="{C585ACB1-F360-4A9B-BA04-CDED8D23F0A0}" srcOrd="3" destOrd="0" presId="urn:diagrams.loki3.com/BracketList"/>
    <dgm:cxn modelId="{DD507FDA-F1A8-48D3-8727-AB224ABD0EFC}" type="presParOf" srcId="{C639486C-ECAE-4690-8ED6-C9D9F04D4262}" destId="{C2CB28D8-C0C8-4AC5-B7F3-250E476B1B5B}" srcOrd="3" destOrd="0" presId="urn:diagrams.loki3.com/BracketList"/>
    <dgm:cxn modelId="{9DFD94CB-0015-4407-8ECC-3671748A8C78}" type="presParOf" srcId="{C639486C-ECAE-4690-8ED6-C9D9F04D4262}" destId="{B8246861-4719-430B-84B5-565A5E156011}" srcOrd="4" destOrd="0" presId="urn:diagrams.loki3.com/BracketList"/>
    <dgm:cxn modelId="{33479150-60EA-4B24-A408-7843134B5013}" type="presParOf" srcId="{B8246861-4719-430B-84B5-565A5E156011}" destId="{E1506E21-4F36-4CF6-95D6-2AD90B9BC8F3}" srcOrd="0" destOrd="0" presId="urn:diagrams.loki3.com/BracketList"/>
    <dgm:cxn modelId="{10A35E53-5DDB-48BA-94D7-74DED3268777}" type="presParOf" srcId="{B8246861-4719-430B-84B5-565A5E156011}" destId="{7DB7D521-F609-4B4E-92BC-11A1C0DCFAA2}" srcOrd="1" destOrd="0" presId="urn:diagrams.loki3.com/BracketList"/>
    <dgm:cxn modelId="{00A911B1-5C8E-44EC-A03F-579FFC3AD5C2}" type="presParOf" srcId="{B8246861-4719-430B-84B5-565A5E156011}" destId="{3BC2CA44-D18B-46F4-AEF8-8511D386CA11}" srcOrd="2" destOrd="0" presId="urn:diagrams.loki3.com/BracketList"/>
    <dgm:cxn modelId="{5FF10489-5D6A-4752-8F87-6FAD57538568}" type="presParOf" srcId="{B8246861-4719-430B-84B5-565A5E156011}" destId="{5BB58268-8D5C-4BCC-B5B5-2A63761353A5}" srcOrd="3" destOrd="0" presId="urn:diagrams.loki3.com/BracketList"/>
    <dgm:cxn modelId="{73283D4D-C5D1-48B1-A59B-4A36B5592A83}" type="presParOf" srcId="{C639486C-ECAE-4690-8ED6-C9D9F04D4262}" destId="{52B2E0A0-CB92-4AEB-A4EB-9EA154839C5E}" srcOrd="5" destOrd="0" presId="urn:diagrams.loki3.com/BracketList"/>
    <dgm:cxn modelId="{89FD8AAB-6144-4B70-AFBD-F4EFF0D34582}" type="presParOf" srcId="{C639486C-ECAE-4690-8ED6-C9D9F04D4262}" destId="{FBE49556-FBDC-4FFA-8DDF-71B4E7468C7F}" srcOrd="6" destOrd="0" presId="urn:diagrams.loki3.com/BracketList"/>
    <dgm:cxn modelId="{ED7F65C5-EB56-45BD-9B48-19C185E21D63}" type="presParOf" srcId="{FBE49556-FBDC-4FFA-8DDF-71B4E7468C7F}" destId="{F0F42E3F-15F1-4975-8D5F-80332A814E94}" srcOrd="0" destOrd="0" presId="urn:diagrams.loki3.com/BracketList"/>
    <dgm:cxn modelId="{56561BDB-5105-4429-979E-2AD0B1689F4D}" type="presParOf" srcId="{FBE49556-FBDC-4FFA-8DDF-71B4E7468C7F}" destId="{505C765E-5BDA-4F22-BFEE-882787BD38A8}" srcOrd="1" destOrd="0" presId="urn:diagrams.loki3.com/BracketList"/>
    <dgm:cxn modelId="{9C5A6AE2-970F-47CE-838C-17DF7DDB54E5}" type="presParOf" srcId="{FBE49556-FBDC-4FFA-8DDF-71B4E7468C7F}" destId="{6858C841-1FDE-4601-92E8-25E0AD08966A}" srcOrd="2" destOrd="0" presId="urn:diagrams.loki3.com/BracketList"/>
    <dgm:cxn modelId="{ADFB112C-2BE1-4EF7-BE8B-968D08ABD8C7}" type="presParOf" srcId="{FBE49556-FBDC-4FFA-8DDF-71B4E7468C7F}" destId="{EF3EA523-F96D-46D9-BCB8-79A4EA1CEAAB}" srcOrd="3" destOrd="0" presId="urn:diagrams.loki3.com/BracketList"/>
    <dgm:cxn modelId="{A4AA71B6-2A7F-4B5C-9C8C-79425191416C}" type="presParOf" srcId="{C639486C-ECAE-4690-8ED6-C9D9F04D4262}" destId="{050F6D51-7122-4B3D-839B-9515A95F1C9E}" srcOrd="7" destOrd="0" presId="urn:diagrams.loki3.com/BracketList"/>
    <dgm:cxn modelId="{A37D2966-6459-4EEA-A597-45F0803D5FB2}" type="presParOf" srcId="{C639486C-ECAE-4690-8ED6-C9D9F04D4262}" destId="{136CEDD4-7DE1-47A1-9E03-1F201BDD4814}" srcOrd="8" destOrd="0" presId="urn:diagrams.loki3.com/BracketList"/>
    <dgm:cxn modelId="{60834A85-4806-4499-AA55-5D190F5ACA39}" type="presParOf" srcId="{136CEDD4-7DE1-47A1-9E03-1F201BDD4814}" destId="{428B734A-953B-4C28-B769-70B1AD27DBD9}" srcOrd="0" destOrd="0" presId="urn:diagrams.loki3.com/BracketList"/>
    <dgm:cxn modelId="{13C71644-0C9F-4C0F-9DCC-24AD3599CB57}" type="presParOf" srcId="{136CEDD4-7DE1-47A1-9E03-1F201BDD4814}" destId="{F51D209D-07C2-4A87-82C8-D42EBB934F97}" srcOrd="1" destOrd="0" presId="urn:diagrams.loki3.com/BracketList"/>
    <dgm:cxn modelId="{B1AAAED7-B67B-48C9-A06B-FF1F9B5A0530}" type="presParOf" srcId="{136CEDD4-7DE1-47A1-9E03-1F201BDD4814}" destId="{1F5A20EA-19FB-4EEC-9051-D6C52AE77080}" srcOrd="2" destOrd="0" presId="urn:diagrams.loki3.com/BracketList"/>
    <dgm:cxn modelId="{08B9D62E-B2FD-45A2-BBE1-3C0BD5C24F01}" type="presParOf" srcId="{136CEDD4-7DE1-47A1-9E03-1F201BDD4814}" destId="{99FA6B60-3633-43D0-AA74-529919743E14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B6C46C-DA42-4BF4-8F0C-A9E2875AECBC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E2F2CD8-CEA4-442D-84F6-6165029748A3}">
      <dgm:prSet phldrT="[Text]"/>
      <dgm:spPr/>
      <dgm:t>
        <a:bodyPr/>
        <a:lstStyle/>
        <a:p>
          <a:r>
            <a:rPr lang="en-US" dirty="0"/>
            <a:t>TSDL Interchange</a:t>
          </a:r>
        </a:p>
      </dgm:t>
    </dgm:pt>
    <dgm:pt modelId="{50E35187-9B94-40DE-A70B-5E050892D405}" type="parTrans" cxnId="{C55B4C71-27D6-4BD7-8B5A-A7612C1CD3D8}">
      <dgm:prSet/>
      <dgm:spPr/>
      <dgm:t>
        <a:bodyPr/>
        <a:lstStyle/>
        <a:p>
          <a:endParaRPr lang="en-US"/>
        </a:p>
      </dgm:t>
    </dgm:pt>
    <dgm:pt modelId="{7D9DF770-CF6D-4EB7-B524-A0D0200243C3}" type="sibTrans" cxnId="{C55B4C71-27D6-4BD7-8B5A-A7612C1CD3D8}">
      <dgm:prSet/>
      <dgm:spPr/>
      <dgm:t>
        <a:bodyPr/>
        <a:lstStyle/>
        <a:p>
          <a:endParaRPr lang="en-US"/>
        </a:p>
      </dgm:t>
    </dgm:pt>
    <dgm:pt modelId="{C3D4437A-523D-408C-9658-F450E8069C4A}">
      <dgm:prSet phldrT="[Text]"/>
      <dgm:spPr/>
      <dgm:t>
        <a:bodyPr/>
        <a:lstStyle/>
        <a:p>
          <a:r>
            <a:rPr lang="en-US" dirty="0"/>
            <a:t>Create and upload data files</a:t>
          </a:r>
        </a:p>
      </dgm:t>
    </dgm:pt>
    <dgm:pt modelId="{A35795ED-8F60-4E47-8291-3077D9A19DEF}" type="parTrans" cxnId="{4FA46B2B-CA3E-4C99-A182-26C0E3B0140B}">
      <dgm:prSet/>
      <dgm:spPr/>
      <dgm:t>
        <a:bodyPr/>
        <a:lstStyle/>
        <a:p>
          <a:endParaRPr lang="en-US"/>
        </a:p>
      </dgm:t>
    </dgm:pt>
    <dgm:pt modelId="{B10F121E-0C59-4A06-9A68-49069EAE59A8}" type="sibTrans" cxnId="{4FA46B2B-CA3E-4C99-A182-26C0E3B0140B}">
      <dgm:prSet/>
      <dgm:spPr/>
      <dgm:t>
        <a:bodyPr/>
        <a:lstStyle/>
        <a:p>
          <a:endParaRPr lang="en-US"/>
        </a:p>
      </dgm:t>
    </dgm:pt>
    <dgm:pt modelId="{40CE6F44-013B-4A9D-9CCF-3B1221C4AFBE}">
      <dgm:prSet phldrT="[Text]"/>
      <dgm:spPr/>
      <dgm:t>
        <a:bodyPr/>
        <a:lstStyle/>
        <a:p>
          <a:r>
            <a:rPr lang="en-US" dirty="0"/>
            <a:t>TSDL Snapshot</a:t>
          </a:r>
        </a:p>
      </dgm:t>
    </dgm:pt>
    <dgm:pt modelId="{A982AD05-0C92-44D9-8C85-1A1546BB7248}" type="parTrans" cxnId="{CC469825-CA82-4441-907C-B426C7FA943B}">
      <dgm:prSet/>
      <dgm:spPr/>
      <dgm:t>
        <a:bodyPr/>
        <a:lstStyle/>
        <a:p>
          <a:endParaRPr lang="en-US"/>
        </a:p>
      </dgm:t>
    </dgm:pt>
    <dgm:pt modelId="{B2C7EBE2-8D28-4E96-A617-6D582FCC8666}" type="sibTrans" cxnId="{CC469825-CA82-4441-907C-B426C7FA943B}">
      <dgm:prSet/>
      <dgm:spPr/>
      <dgm:t>
        <a:bodyPr/>
        <a:lstStyle/>
        <a:p>
          <a:endParaRPr lang="en-US"/>
        </a:p>
      </dgm:t>
    </dgm:pt>
    <dgm:pt modelId="{5D6DB6E4-3756-4EEA-B2D0-581F49AD7BCC}">
      <dgm:prSet phldrT="[Text]"/>
      <dgm:spPr/>
      <dgm:t>
        <a:bodyPr/>
        <a:lstStyle/>
        <a:p>
          <a:r>
            <a:rPr lang="en-US" dirty="0"/>
            <a:t>Create Snapshot Linking Instructors to Students by Course</a:t>
          </a:r>
        </a:p>
      </dgm:t>
    </dgm:pt>
    <dgm:pt modelId="{0F939BF8-EE16-4323-805F-EFABDF366267}" type="parTrans" cxnId="{74EF38BA-400E-43DA-BE6E-EC598E273525}">
      <dgm:prSet/>
      <dgm:spPr/>
      <dgm:t>
        <a:bodyPr/>
        <a:lstStyle/>
        <a:p>
          <a:endParaRPr lang="en-US"/>
        </a:p>
      </dgm:t>
    </dgm:pt>
    <dgm:pt modelId="{BE350B1A-D96C-416F-B7E6-5CD66E7D9BA4}" type="sibTrans" cxnId="{74EF38BA-400E-43DA-BE6E-EC598E273525}">
      <dgm:prSet/>
      <dgm:spPr/>
      <dgm:t>
        <a:bodyPr/>
        <a:lstStyle/>
        <a:p>
          <a:endParaRPr lang="en-US"/>
        </a:p>
      </dgm:t>
    </dgm:pt>
    <dgm:pt modelId="{E2B7ACD1-385D-4695-8884-61E4C083F114}">
      <dgm:prSet phldrT="[Text]"/>
      <dgm:spPr/>
      <dgm:t>
        <a:bodyPr/>
        <a:lstStyle/>
        <a:p>
          <a:r>
            <a:rPr lang="en-US" dirty="0"/>
            <a:t>Review Reports</a:t>
          </a:r>
        </a:p>
      </dgm:t>
    </dgm:pt>
    <dgm:pt modelId="{51684220-AAD7-45FF-A600-D5B2DD0C4F79}" type="parTrans" cxnId="{449DF29B-EFC0-4482-82B8-4525A0A8EC20}">
      <dgm:prSet/>
      <dgm:spPr/>
      <dgm:t>
        <a:bodyPr/>
        <a:lstStyle/>
        <a:p>
          <a:endParaRPr lang="en-US"/>
        </a:p>
      </dgm:t>
    </dgm:pt>
    <dgm:pt modelId="{8FED0906-7A32-4A4E-960F-ABFD0B06B8B5}" type="sibTrans" cxnId="{449DF29B-EFC0-4482-82B8-4525A0A8EC20}">
      <dgm:prSet/>
      <dgm:spPr/>
      <dgm:t>
        <a:bodyPr/>
        <a:lstStyle/>
        <a:p>
          <a:endParaRPr lang="en-US"/>
        </a:p>
      </dgm:t>
    </dgm:pt>
    <dgm:pt modelId="{E3CA9FE5-09E6-4FE7-B2A5-F61CD55EA157}">
      <dgm:prSet phldrT="[Text]"/>
      <dgm:spPr/>
      <dgm:t>
        <a:bodyPr/>
        <a:lstStyle/>
        <a:p>
          <a:r>
            <a:rPr lang="en-US" dirty="0"/>
            <a:t>Finalize Data</a:t>
          </a:r>
        </a:p>
      </dgm:t>
    </dgm:pt>
    <dgm:pt modelId="{2D619D87-5E85-4441-9226-3A2283782D15}" type="parTrans" cxnId="{81B62A0E-C35C-43F5-9025-B60CC54AEB4A}">
      <dgm:prSet/>
      <dgm:spPr/>
      <dgm:t>
        <a:bodyPr/>
        <a:lstStyle/>
        <a:p>
          <a:endParaRPr lang="en-US"/>
        </a:p>
      </dgm:t>
    </dgm:pt>
    <dgm:pt modelId="{F7B0F1EB-60AE-437D-96F5-5498ACC9D9CD}" type="sibTrans" cxnId="{81B62A0E-C35C-43F5-9025-B60CC54AEB4A}">
      <dgm:prSet/>
      <dgm:spPr/>
      <dgm:t>
        <a:bodyPr/>
        <a:lstStyle/>
        <a:p>
          <a:endParaRPr lang="en-US"/>
        </a:p>
      </dgm:t>
    </dgm:pt>
    <dgm:pt modelId="{C303658D-C2C4-4DFA-9B15-29E8B95D5C5F}">
      <dgm:prSet phldrT="[Text]"/>
      <dgm:spPr/>
      <dgm:t>
        <a:bodyPr/>
        <a:lstStyle/>
        <a:p>
          <a:r>
            <a:rPr lang="en-US" dirty="0"/>
            <a:t>CDE Reports</a:t>
          </a:r>
        </a:p>
      </dgm:t>
    </dgm:pt>
    <dgm:pt modelId="{CCB5D14A-4E92-4C5C-9994-A4D199A60AEA}" type="parTrans" cxnId="{F1B77B14-7A12-4B4C-A379-3DBDA97F9AE0}">
      <dgm:prSet/>
      <dgm:spPr/>
      <dgm:t>
        <a:bodyPr/>
        <a:lstStyle/>
        <a:p>
          <a:endParaRPr lang="en-US"/>
        </a:p>
      </dgm:t>
    </dgm:pt>
    <dgm:pt modelId="{250119F9-7CF5-44FE-B84D-E11A3991F785}" type="sibTrans" cxnId="{F1B77B14-7A12-4B4C-A379-3DBDA97F9AE0}">
      <dgm:prSet/>
      <dgm:spPr/>
      <dgm:t>
        <a:bodyPr/>
        <a:lstStyle/>
        <a:p>
          <a:endParaRPr lang="en-US"/>
        </a:p>
      </dgm:t>
    </dgm:pt>
    <dgm:pt modelId="{89A14EEB-E6B1-478D-B26E-E29D89AC99A5}">
      <dgm:prSet phldrT="[Text]"/>
      <dgm:spPr/>
      <dgm:t>
        <a:bodyPr/>
        <a:lstStyle/>
        <a:p>
          <a:r>
            <a:rPr lang="en-US" dirty="0"/>
            <a:t>Pre-populate CRDC</a:t>
          </a:r>
        </a:p>
      </dgm:t>
    </dgm:pt>
    <dgm:pt modelId="{8C1010B7-C45B-4569-BB2A-2EA47C593639}" type="parTrans" cxnId="{27508BDD-3955-4D5E-90AA-DDEB95C2C217}">
      <dgm:prSet/>
      <dgm:spPr/>
      <dgm:t>
        <a:bodyPr/>
        <a:lstStyle/>
        <a:p>
          <a:endParaRPr lang="en-US"/>
        </a:p>
      </dgm:t>
    </dgm:pt>
    <dgm:pt modelId="{0ADED249-0E8C-47B1-BD05-4B3330547BAA}" type="sibTrans" cxnId="{27508BDD-3955-4D5E-90AA-DDEB95C2C217}">
      <dgm:prSet/>
      <dgm:spPr/>
      <dgm:t>
        <a:bodyPr/>
        <a:lstStyle/>
        <a:p>
          <a:endParaRPr lang="en-US"/>
        </a:p>
      </dgm:t>
    </dgm:pt>
    <dgm:pt modelId="{A209EF6A-2DDD-4E52-9652-60B9FD51B098}">
      <dgm:prSet/>
      <dgm:spPr/>
      <dgm:t>
        <a:bodyPr/>
        <a:lstStyle/>
        <a:p>
          <a:r>
            <a:rPr lang="en-US"/>
            <a:t>Migrant Student Reporting</a:t>
          </a:r>
          <a:endParaRPr lang="en-US" dirty="0"/>
        </a:p>
      </dgm:t>
    </dgm:pt>
    <dgm:pt modelId="{2A9D52B8-212D-4198-98FE-25F6A7EDC5FC}" type="parTrans" cxnId="{25B76F56-4B71-48DB-9F31-25D9F51769E3}">
      <dgm:prSet/>
      <dgm:spPr/>
      <dgm:t>
        <a:bodyPr/>
        <a:lstStyle/>
        <a:p>
          <a:endParaRPr lang="en-US"/>
        </a:p>
      </dgm:t>
    </dgm:pt>
    <dgm:pt modelId="{B28ABE80-37AC-4CD1-A4FD-53217F051191}" type="sibTrans" cxnId="{25B76F56-4B71-48DB-9F31-25D9F51769E3}">
      <dgm:prSet/>
      <dgm:spPr/>
      <dgm:t>
        <a:bodyPr/>
        <a:lstStyle/>
        <a:p>
          <a:endParaRPr lang="en-US"/>
        </a:p>
      </dgm:t>
    </dgm:pt>
    <dgm:pt modelId="{4EB2DF2F-B897-4889-A3EC-5E412A933C88}">
      <dgm:prSet/>
      <dgm:spPr/>
      <dgm:t>
        <a:bodyPr/>
        <a:lstStyle/>
        <a:p>
          <a:r>
            <a:rPr lang="en-US"/>
            <a:t>Course Participation Reports</a:t>
          </a:r>
          <a:endParaRPr lang="en-US" dirty="0"/>
        </a:p>
      </dgm:t>
    </dgm:pt>
    <dgm:pt modelId="{DBCD4DE1-68C9-4E6D-9646-280FFBA879EE}" type="parTrans" cxnId="{4536A127-5AE5-40A8-AFDC-C3F4A8BCB249}">
      <dgm:prSet/>
      <dgm:spPr/>
      <dgm:t>
        <a:bodyPr/>
        <a:lstStyle/>
        <a:p>
          <a:endParaRPr lang="en-US"/>
        </a:p>
      </dgm:t>
    </dgm:pt>
    <dgm:pt modelId="{6D515C1D-493D-491F-91E9-752847098917}" type="sibTrans" cxnId="{4536A127-5AE5-40A8-AFDC-C3F4A8BCB249}">
      <dgm:prSet/>
      <dgm:spPr/>
      <dgm:t>
        <a:bodyPr/>
        <a:lstStyle/>
        <a:p>
          <a:endParaRPr lang="en-US"/>
        </a:p>
      </dgm:t>
    </dgm:pt>
    <dgm:pt modelId="{7EDB31D4-729C-4B52-8E20-C48B281A2026}">
      <dgm:prSet/>
      <dgm:spPr/>
      <dgm:t>
        <a:bodyPr/>
        <a:lstStyle/>
        <a:p>
          <a:r>
            <a:rPr lang="en-US" dirty="0"/>
            <a:t>Educator Preparation Program Report</a:t>
          </a:r>
        </a:p>
      </dgm:t>
    </dgm:pt>
    <dgm:pt modelId="{9456E84F-E234-4E1E-9345-EEF4C1AA536D}" type="parTrans" cxnId="{6B4074B3-7754-4C05-8F20-D30765F6316E}">
      <dgm:prSet/>
      <dgm:spPr/>
      <dgm:t>
        <a:bodyPr/>
        <a:lstStyle/>
        <a:p>
          <a:endParaRPr lang="en-US"/>
        </a:p>
      </dgm:t>
    </dgm:pt>
    <dgm:pt modelId="{54933F37-37A5-4560-A991-D3E46AE52DE7}" type="sibTrans" cxnId="{6B4074B3-7754-4C05-8F20-D30765F6316E}">
      <dgm:prSet/>
      <dgm:spPr/>
      <dgm:t>
        <a:bodyPr/>
        <a:lstStyle/>
        <a:p>
          <a:endParaRPr lang="en-US"/>
        </a:p>
      </dgm:t>
    </dgm:pt>
    <dgm:pt modelId="{B0E3C5DA-3721-479C-843E-4AA2C714A90A}" type="pres">
      <dgm:prSet presAssocID="{DFB6C46C-DA42-4BF4-8F0C-A9E2875AECBC}" presName="linearFlow" presStyleCnt="0">
        <dgm:presLayoutVars>
          <dgm:dir/>
          <dgm:animLvl val="lvl"/>
          <dgm:resizeHandles val="exact"/>
        </dgm:presLayoutVars>
      </dgm:prSet>
      <dgm:spPr/>
    </dgm:pt>
    <dgm:pt modelId="{2AEBCE35-C93B-4508-BA66-A82B5E20DE94}" type="pres">
      <dgm:prSet presAssocID="{7E2F2CD8-CEA4-442D-84F6-6165029748A3}" presName="composite" presStyleCnt="0"/>
      <dgm:spPr/>
    </dgm:pt>
    <dgm:pt modelId="{86C146FD-EC0F-4216-825B-5315D2E68D8A}" type="pres">
      <dgm:prSet presAssocID="{7E2F2CD8-CEA4-442D-84F6-6165029748A3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F475067-3A16-488A-A70A-587535EA5933}" type="pres">
      <dgm:prSet presAssocID="{7E2F2CD8-CEA4-442D-84F6-6165029748A3}" presName="parSh" presStyleLbl="node1" presStyleIdx="0" presStyleCnt="3"/>
      <dgm:spPr/>
    </dgm:pt>
    <dgm:pt modelId="{D294C867-794E-4E34-95CC-5C48C3F7978D}" type="pres">
      <dgm:prSet presAssocID="{7E2F2CD8-CEA4-442D-84F6-6165029748A3}" presName="desTx" presStyleLbl="fgAcc1" presStyleIdx="0" presStyleCnt="3">
        <dgm:presLayoutVars>
          <dgm:bulletEnabled val="1"/>
        </dgm:presLayoutVars>
      </dgm:prSet>
      <dgm:spPr/>
    </dgm:pt>
    <dgm:pt modelId="{CE3DA595-B85F-499D-B267-979AB2C72827}" type="pres">
      <dgm:prSet presAssocID="{7D9DF770-CF6D-4EB7-B524-A0D0200243C3}" presName="sibTrans" presStyleLbl="sibTrans2D1" presStyleIdx="0" presStyleCnt="2"/>
      <dgm:spPr/>
    </dgm:pt>
    <dgm:pt modelId="{E8AC6A38-5786-4C07-AC9A-E1DA6B5A48AA}" type="pres">
      <dgm:prSet presAssocID="{7D9DF770-CF6D-4EB7-B524-A0D0200243C3}" presName="connTx" presStyleLbl="sibTrans2D1" presStyleIdx="0" presStyleCnt="2"/>
      <dgm:spPr/>
    </dgm:pt>
    <dgm:pt modelId="{19B17282-E540-4885-A435-57A28927C2ED}" type="pres">
      <dgm:prSet presAssocID="{40CE6F44-013B-4A9D-9CCF-3B1221C4AFBE}" presName="composite" presStyleCnt="0"/>
      <dgm:spPr/>
    </dgm:pt>
    <dgm:pt modelId="{C181F7E5-6AA5-420D-8837-B90A8AF9AE7E}" type="pres">
      <dgm:prSet presAssocID="{40CE6F44-013B-4A9D-9CCF-3B1221C4AFBE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92C4D75-A860-4966-B2CE-AB57074B3035}" type="pres">
      <dgm:prSet presAssocID="{40CE6F44-013B-4A9D-9CCF-3B1221C4AFBE}" presName="parSh" presStyleLbl="node1" presStyleIdx="1" presStyleCnt="3"/>
      <dgm:spPr/>
    </dgm:pt>
    <dgm:pt modelId="{64F84B9B-39B2-4FE0-B94D-DF03DA3C73CC}" type="pres">
      <dgm:prSet presAssocID="{40CE6F44-013B-4A9D-9CCF-3B1221C4AFBE}" presName="desTx" presStyleLbl="fgAcc1" presStyleIdx="1" presStyleCnt="3">
        <dgm:presLayoutVars>
          <dgm:bulletEnabled val="1"/>
        </dgm:presLayoutVars>
      </dgm:prSet>
      <dgm:spPr/>
    </dgm:pt>
    <dgm:pt modelId="{88B832B6-D80F-4BDA-8274-AAAB0F97C7C1}" type="pres">
      <dgm:prSet presAssocID="{B2C7EBE2-8D28-4E96-A617-6D582FCC8666}" presName="sibTrans" presStyleLbl="sibTrans2D1" presStyleIdx="1" presStyleCnt="2"/>
      <dgm:spPr/>
    </dgm:pt>
    <dgm:pt modelId="{C7998CDB-0A9B-43E0-BD53-73E77494BADA}" type="pres">
      <dgm:prSet presAssocID="{B2C7EBE2-8D28-4E96-A617-6D582FCC8666}" presName="connTx" presStyleLbl="sibTrans2D1" presStyleIdx="1" presStyleCnt="2"/>
      <dgm:spPr/>
    </dgm:pt>
    <dgm:pt modelId="{0E50B02A-72EC-407A-A4F7-B4C0446B885C}" type="pres">
      <dgm:prSet presAssocID="{C303658D-C2C4-4DFA-9B15-29E8B95D5C5F}" presName="composite" presStyleCnt="0"/>
      <dgm:spPr/>
    </dgm:pt>
    <dgm:pt modelId="{A78FD2FD-422A-4C93-A4BA-47CEDD855FEB}" type="pres">
      <dgm:prSet presAssocID="{C303658D-C2C4-4DFA-9B15-29E8B95D5C5F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3C2C26D-1FEF-45E2-AD77-9D3001EA4174}" type="pres">
      <dgm:prSet presAssocID="{C303658D-C2C4-4DFA-9B15-29E8B95D5C5F}" presName="parSh" presStyleLbl="node1" presStyleIdx="2" presStyleCnt="3"/>
      <dgm:spPr/>
    </dgm:pt>
    <dgm:pt modelId="{886864C5-39D8-40CB-ADC9-D5A88465356D}" type="pres">
      <dgm:prSet presAssocID="{C303658D-C2C4-4DFA-9B15-29E8B95D5C5F}" presName="desTx" presStyleLbl="fgAcc1" presStyleIdx="2" presStyleCnt="3">
        <dgm:presLayoutVars>
          <dgm:bulletEnabled val="1"/>
        </dgm:presLayoutVars>
      </dgm:prSet>
      <dgm:spPr/>
    </dgm:pt>
  </dgm:ptLst>
  <dgm:cxnLst>
    <dgm:cxn modelId="{E69FC00A-3F53-400E-8610-E8DAF8C31602}" type="presOf" srcId="{DFB6C46C-DA42-4BF4-8F0C-A9E2875AECBC}" destId="{B0E3C5DA-3721-479C-843E-4AA2C714A90A}" srcOrd="0" destOrd="0" presId="urn:microsoft.com/office/officeart/2005/8/layout/process3"/>
    <dgm:cxn modelId="{81B62A0E-C35C-43F5-9025-B60CC54AEB4A}" srcId="{40CE6F44-013B-4A9D-9CCF-3B1221C4AFBE}" destId="{E3CA9FE5-09E6-4FE7-B2A5-F61CD55EA157}" srcOrd="2" destOrd="0" parTransId="{2D619D87-5E85-4441-9226-3A2283782D15}" sibTransId="{F7B0F1EB-60AE-437D-96F5-5498ACC9D9CD}"/>
    <dgm:cxn modelId="{5BA6DF0F-6C87-4AA3-A4A7-34848C917236}" type="presOf" srcId="{5D6DB6E4-3756-4EEA-B2D0-581F49AD7BCC}" destId="{64F84B9B-39B2-4FE0-B94D-DF03DA3C73CC}" srcOrd="0" destOrd="0" presId="urn:microsoft.com/office/officeart/2005/8/layout/process3"/>
    <dgm:cxn modelId="{F2393213-A7E4-4CA5-A5E7-1D8CBB82DE3E}" type="presOf" srcId="{A209EF6A-2DDD-4E52-9652-60B9FD51B098}" destId="{886864C5-39D8-40CB-ADC9-D5A88465356D}" srcOrd="0" destOrd="1" presId="urn:microsoft.com/office/officeart/2005/8/layout/process3"/>
    <dgm:cxn modelId="{F1B77B14-7A12-4B4C-A379-3DBDA97F9AE0}" srcId="{DFB6C46C-DA42-4BF4-8F0C-A9E2875AECBC}" destId="{C303658D-C2C4-4DFA-9B15-29E8B95D5C5F}" srcOrd="2" destOrd="0" parTransId="{CCB5D14A-4E92-4C5C-9994-A4D199A60AEA}" sibTransId="{250119F9-7CF5-44FE-B84D-E11A3991F785}"/>
    <dgm:cxn modelId="{948AC41F-B5C7-48AE-B9F5-373D96593ACB}" type="presOf" srcId="{C303658D-C2C4-4DFA-9B15-29E8B95D5C5F}" destId="{B3C2C26D-1FEF-45E2-AD77-9D3001EA4174}" srcOrd="1" destOrd="0" presId="urn:microsoft.com/office/officeart/2005/8/layout/process3"/>
    <dgm:cxn modelId="{CC469825-CA82-4441-907C-B426C7FA943B}" srcId="{DFB6C46C-DA42-4BF4-8F0C-A9E2875AECBC}" destId="{40CE6F44-013B-4A9D-9CCF-3B1221C4AFBE}" srcOrd="1" destOrd="0" parTransId="{A982AD05-0C92-44D9-8C85-1A1546BB7248}" sibTransId="{B2C7EBE2-8D28-4E96-A617-6D582FCC8666}"/>
    <dgm:cxn modelId="{4536A127-5AE5-40A8-AFDC-C3F4A8BCB249}" srcId="{C303658D-C2C4-4DFA-9B15-29E8B95D5C5F}" destId="{4EB2DF2F-B897-4889-A3EC-5E412A933C88}" srcOrd="2" destOrd="0" parTransId="{DBCD4DE1-68C9-4E6D-9646-280FFBA879EE}" sibTransId="{6D515C1D-493D-491F-91E9-752847098917}"/>
    <dgm:cxn modelId="{4FA46B2B-CA3E-4C99-A182-26C0E3B0140B}" srcId="{7E2F2CD8-CEA4-442D-84F6-6165029748A3}" destId="{C3D4437A-523D-408C-9658-F450E8069C4A}" srcOrd="0" destOrd="0" parTransId="{A35795ED-8F60-4E47-8291-3077D9A19DEF}" sibTransId="{B10F121E-0C59-4A06-9A68-49069EAE59A8}"/>
    <dgm:cxn modelId="{B678F42C-E183-4201-901A-80323514B396}" type="presOf" srcId="{7D9DF770-CF6D-4EB7-B524-A0D0200243C3}" destId="{CE3DA595-B85F-499D-B267-979AB2C72827}" srcOrd="0" destOrd="0" presId="urn:microsoft.com/office/officeart/2005/8/layout/process3"/>
    <dgm:cxn modelId="{99E0076E-D884-413E-BB53-B7FBE83DEDA4}" type="presOf" srcId="{E3CA9FE5-09E6-4FE7-B2A5-F61CD55EA157}" destId="{64F84B9B-39B2-4FE0-B94D-DF03DA3C73CC}" srcOrd="0" destOrd="2" presId="urn:microsoft.com/office/officeart/2005/8/layout/process3"/>
    <dgm:cxn modelId="{C55B4C71-27D6-4BD7-8B5A-A7612C1CD3D8}" srcId="{DFB6C46C-DA42-4BF4-8F0C-A9E2875AECBC}" destId="{7E2F2CD8-CEA4-442D-84F6-6165029748A3}" srcOrd="0" destOrd="0" parTransId="{50E35187-9B94-40DE-A70B-5E050892D405}" sibTransId="{7D9DF770-CF6D-4EB7-B524-A0D0200243C3}"/>
    <dgm:cxn modelId="{25B76F56-4B71-48DB-9F31-25D9F51769E3}" srcId="{C303658D-C2C4-4DFA-9B15-29E8B95D5C5F}" destId="{A209EF6A-2DDD-4E52-9652-60B9FD51B098}" srcOrd="1" destOrd="0" parTransId="{2A9D52B8-212D-4198-98FE-25F6A7EDC5FC}" sibTransId="{B28ABE80-37AC-4CD1-A4FD-53217F051191}"/>
    <dgm:cxn modelId="{DDC25C79-7F77-4E8F-AC73-81D041EF3BBB}" type="presOf" srcId="{B2C7EBE2-8D28-4E96-A617-6D582FCC8666}" destId="{88B832B6-D80F-4BDA-8274-AAAB0F97C7C1}" srcOrd="0" destOrd="0" presId="urn:microsoft.com/office/officeart/2005/8/layout/process3"/>
    <dgm:cxn modelId="{6FDDAA59-CF6B-4551-ADB2-BE6B6724A45F}" type="presOf" srcId="{89A14EEB-E6B1-478D-B26E-E29D89AC99A5}" destId="{886864C5-39D8-40CB-ADC9-D5A88465356D}" srcOrd="0" destOrd="0" presId="urn:microsoft.com/office/officeart/2005/8/layout/process3"/>
    <dgm:cxn modelId="{E3CA1A7B-C0C8-41C6-85EE-998B2DB46774}" type="presOf" srcId="{40CE6F44-013B-4A9D-9CCF-3B1221C4AFBE}" destId="{C181F7E5-6AA5-420D-8837-B90A8AF9AE7E}" srcOrd="0" destOrd="0" presId="urn:microsoft.com/office/officeart/2005/8/layout/process3"/>
    <dgm:cxn modelId="{7753FF8A-E37D-4DE1-89ED-68A7EE35F4DE}" type="presOf" srcId="{7EDB31D4-729C-4B52-8E20-C48B281A2026}" destId="{886864C5-39D8-40CB-ADC9-D5A88465356D}" srcOrd="0" destOrd="3" presId="urn:microsoft.com/office/officeart/2005/8/layout/process3"/>
    <dgm:cxn modelId="{7468D49A-E16D-4A14-8374-6D5CD39EB934}" type="presOf" srcId="{7E2F2CD8-CEA4-442D-84F6-6165029748A3}" destId="{86C146FD-EC0F-4216-825B-5315D2E68D8A}" srcOrd="0" destOrd="0" presId="urn:microsoft.com/office/officeart/2005/8/layout/process3"/>
    <dgm:cxn modelId="{449DF29B-EFC0-4482-82B8-4525A0A8EC20}" srcId="{40CE6F44-013B-4A9D-9CCF-3B1221C4AFBE}" destId="{E2B7ACD1-385D-4695-8884-61E4C083F114}" srcOrd="1" destOrd="0" parTransId="{51684220-AAD7-45FF-A600-D5B2DD0C4F79}" sibTransId="{8FED0906-7A32-4A4E-960F-ABFD0B06B8B5}"/>
    <dgm:cxn modelId="{F9DAF49F-8880-49A8-91D3-667FE58FCEEE}" type="presOf" srcId="{7E2F2CD8-CEA4-442D-84F6-6165029748A3}" destId="{BF475067-3A16-488A-A70A-587535EA5933}" srcOrd="1" destOrd="0" presId="urn:microsoft.com/office/officeart/2005/8/layout/process3"/>
    <dgm:cxn modelId="{6B4074B3-7754-4C05-8F20-D30765F6316E}" srcId="{C303658D-C2C4-4DFA-9B15-29E8B95D5C5F}" destId="{7EDB31D4-729C-4B52-8E20-C48B281A2026}" srcOrd="3" destOrd="0" parTransId="{9456E84F-E234-4E1E-9345-EEF4C1AA536D}" sibTransId="{54933F37-37A5-4560-A991-D3E46AE52DE7}"/>
    <dgm:cxn modelId="{E62B27B9-1915-4BE6-ACDB-650C3B773DF8}" type="presOf" srcId="{E2B7ACD1-385D-4695-8884-61E4C083F114}" destId="{64F84B9B-39B2-4FE0-B94D-DF03DA3C73CC}" srcOrd="0" destOrd="1" presId="urn:microsoft.com/office/officeart/2005/8/layout/process3"/>
    <dgm:cxn modelId="{74EF38BA-400E-43DA-BE6E-EC598E273525}" srcId="{40CE6F44-013B-4A9D-9CCF-3B1221C4AFBE}" destId="{5D6DB6E4-3756-4EEA-B2D0-581F49AD7BCC}" srcOrd="0" destOrd="0" parTransId="{0F939BF8-EE16-4323-805F-EFABDF366267}" sibTransId="{BE350B1A-D96C-416F-B7E6-5CD66E7D9BA4}"/>
    <dgm:cxn modelId="{2B43D1C3-D5FF-43CA-8330-2ABAABA3178D}" type="presOf" srcId="{C3D4437A-523D-408C-9658-F450E8069C4A}" destId="{D294C867-794E-4E34-95CC-5C48C3F7978D}" srcOrd="0" destOrd="0" presId="urn:microsoft.com/office/officeart/2005/8/layout/process3"/>
    <dgm:cxn modelId="{D2DB65DA-6902-4B5D-97E8-0D785F741E58}" type="presOf" srcId="{7D9DF770-CF6D-4EB7-B524-A0D0200243C3}" destId="{E8AC6A38-5786-4C07-AC9A-E1DA6B5A48AA}" srcOrd="1" destOrd="0" presId="urn:microsoft.com/office/officeart/2005/8/layout/process3"/>
    <dgm:cxn modelId="{27508BDD-3955-4D5E-90AA-DDEB95C2C217}" srcId="{C303658D-C2C4-4DFA-9B15-29E8B95D5C5F}" destId="{89A14EEB-E6B1-478D-B26E-E29D89AC99A5}" srcOrd="0" destOrd="0" parTransId="{8C1010B7-C45B-4569-BB2A-2EA47C593639}" sibTransId="{0ADED249-0E8C-47B1-BD05-4B3330547BAA}"/>
    <dgm:cxn modelId="{98E5DBE0-13E1-4D94-AA26-0F6847950A12}" type="presOf" srcId="{B2C7EBE2-8D28-4E96-A617-6D582FCC8666}" destId="{C7998CDB-0A9B-43E0-BD53-73E77494BADA}" srcOrd="1" destOrd="0" presId="urn:microsoft.com/office/officeart/2005/8/layout/process3"/>
    <dgm:cxn modelId="{39AF7EF9-E851-4925-81EB-10212FBE2D7D}" type="presOf" srcId="{C303658D-C2C4-4DFA-9B15-29E8B95D5C5F}" destId="{A78FD2FD-422A-4C93-A4BA-47CEDD855FEB}" srcOrd="0" destOrd="0" presId="urn:microsoft.com/office/officeart/2005/8/layout/process3"/>
    <dgm:cxn modelId="{DACBEFFC-F5E2-4B65-81FF-E1B296EC6AD4}" type="presOf" srcId="{4EB2DF2F-B897-4889-A3EC-5E412A933C88}" destId="{886864C5-39D8-40CB-ADC9-D5A88465356D}" srcOrd="0" destOrd="2" presId="urn:microsoft.com/office/officeart/2005/8/layout/process3"/>
    <dgm:cxn modelId="{C3E023FF-1638-4704-9C0E-548CAC52956B}" type="presOf" srcId="{40CE6F44-013B-4A9D-9CCF-3B1221C4AFBE}" destId="{E92C4D75-A860-4966-B2CE-AB57074B3035}" srcOrd="1" destOrd="0" presId="urn:microsoft.com/office/officeart/2005/8/layout/process3"/>
    <dgm:cxn modelId="{9BADCF01-CD08-465E-8DB8-BB85668679BD}" type="presParOf" srcId="{B0E3C5DA-3721-479C-843E-4AA2C714A90A}" destId="{2AEBCE35-C93B-4508-BA66-A82B5E20DE94}" srcOrd="0" destOrd="0" presId="urn:microsoft.com/office/officeart/2005/8/layout/process3"/>
    <dgm:cxn modelId="{CEE11A12-F696-4FEA-B049-23C21E32A5DD}" type="presParOf" srcId="{2AEBCE35-C93B-4508-BA66-A82B5E20DE94}" destId="{86C146FD-EC0F-4216-825B-5315D2E68D8A}" srcOrd="0" destOrd="0" presId="urn:microsoft.com/office/officeart/2005/8/layout/process3"/>
    <dgm:cxn modelId="{44CC5F17-6D68-49BA-9E4D-774F5B40A18E}" type="presParOf" srcId="{2AEBCE35-C93B-4508-BA66-A82B5E20DE94}" destId="{BF475067-3A16-488A-A70A-587535EA5933}" srcOrd="1" destOrd="0" presId="urn:microsoft.com/office/officeart/2005/8/layout/process3"/>
    <dgm:cxn modelId="{205A4AF5-DB2E-4403-A80D-9D2DFF5A34F5}" type="presParOf" srcId="{2AEBCE35-C93B-4508-BA66-A82B5E20DE94}" destId="{D294C867-794E-4E34-95CC-5C48C3F7978D}" srcOrd="2" destOrd="0" presId="urn:microsoft.com/office/officeart/2005/8/layout/process3"/>
    <dgm:cxn modelId="{5051F0D7-888B-4E21-A419-59243C88B959}" type="presParOf" srcId="{B0E3C5DA-3721-479C-843E-4AA2C714A90A}" destId="{CE3DA595-B85F-499D-B267-979AB2C72827}" srcOrd="1" destOrd="0" presId="urn:microsoft.com/office/officeart/2005/8/layout/process3"/>
    <dgm:cxn modelId="{1017A9E2-DFC8-4EC3-9D8A-BD9C496DD280}" type="presParOf" srcId="{CE3DA595-B85F-499D-B267-979AB2C72827}" destId="{E8AC6A38-5786-4C07-AC9A-E1DA6B5A48AA}" srcOrd="0" destOrd="0" presId="urn:microsoft.com/office/officeart/2005/8/layout/process3"/>
    <dgm:cxn modelId="{FCE3B820-09FC-4A1E-9D79-9A2676719DFC}" type="presParOf" srcId="{B0E3C5DA-3721-479C-843E-4AA2C714A90A}" destId="{19B17282-E540-4885-A435-57A28927C2ED}" srcOrd="2" destOrd="0" presId="urn:microsoft.com/office/officeart/2005/8/layout/process3"/>
    <dgm:cxn modelId="{5718DB36-3318-43D6-96A6-D6D2F872AB3C}" type="presParOf" srcId="{19B17282-E540-4885-A435-57A28927C2ED}" destId="{C181F7E5-6AA5-420D-8837-B90A8AF9AE7E}" srcOrd="0" destOrd="0" presId="urn:microsoft.com/office/officeart/2005/8/layout/process3"/>
    <dgm:cxn modelId="{D870B9DD-43D6-4A60-B873-2B435B0FF651}" type="presParOf" srcId="{19B17282-E540-4885-A435-57A28927C2ED}" destId="{E92C4D75-A860-4966-B2CE-AB57074B3035}" srcOrd="1" destOrd="0" presId="urn:microsoft.com/office/officeart/2005/8/layout/process3"/>
    <dgm:cxn modelId="{47B911D3-66A3-4CBD-ACCB-C1791B70C5D9}" type="presParOf" srcId="{19B17282-E540-4885-A435-57A28927C2ED}" destId="{64F84B9B-39B2-4FE0-B94D-DF03DA3C73CC}" srcOrd="2" destOrd="0" presId="urn:microsoft.com/office/officeart/2005/8/layout/process3"/>
    <dgm:cxn modelId="{D0F4061C-0D2A-4575-84E2-FBACA6C5F15D}" type="presParOf" srcId="{B0E3C5DA-3721-479C-843E-4AA2C714A90A}" destId="{88B832B6-D80F-4BDA-8274-AAAB0F97C7C1}" srcOrd="3" destOrd="0" presId="urn:microsoft.com/office/officeart/2005/8/layout/process3"/>
    <dgm:cxn modelId="{7D7BBA05-16DE-495D-9172-58FADBF13C23}" type="presParOf" srcId="{88B832B6-D80F-4BDA-8274-AAAB0F97C7C1}" destId="{C7998CDB-0A9B-43E0-BD53-73E77494BADA}" srcOrd="0" destOrd="0" presId="urn:microsoft.com/office/officeart/2005/8/layout/process3"/>
    <dgm:cxn modelId="{7A7C5A47-633E-4CD1-AC36-583FC754C2C1}" type="presParOf" srcId="{B0E3C5DA-3721-479C-843E-4AA2C714A90A}" destId="{0E50B02A-72EC-407A-A4F7-B4C0446B885C}" srcOrd="4" destOrd="0" presId="urn:microsoft.com/office/officeart/2005/8/layout/process3"/>
    <dgm:cxn modelId="{1F95D521-9704-4B85-A581-2F6B2585AE27}" type="presParOf" srcId="{0E50B02A-72EC-407A-A4F7-B4C0446B885C}" destId="{A78FD2FD-422A-4C93-A4BA-47CEDD855FEB}" srcOrd="0" destOrd="0" presId="urn:microsoft.com/office/officeart/2005/8/layout/process3"/>
    <dgm:cxn modelId="{53542410-FF14-4ABA-9697-3E5110CB7D98}" type="presParOf" srcId="{0E50B02A-72EC-407A-A4F7-B4C0446B885C}" destId="{B3C2C26D-1FEF-45E2-AD77-9D3001EA4174}" srcOrd="1" destOrd="0" presId="urn:microsoft.com/office/officeart/2005/8/layout/process3"/>
    <dgm:cxn modelId="{0CDA0294-F893-43FF-8394-D295821A5C59}" type="presParOf" srcId="{0E50B02A-72EC-407A-A4F7-B4C0446B885C}" destId="{886864C5-39D8-40CB-ADC9-D5A88465356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84B70B-4C1A-4A3E-B9C9-7F0888EE2996}" type="doc">
      <dgm:prSet loTypeId="urn:microsoft.com/office/officeart/2005/8/layout/chart3" loCatId="relationship" qsTypeId="urn:microsoft.com/office/officeart/2005/8/quickstyle/simple1" qsCatId="simple" csTypeId="urn:microsoft.com/office/officeart/2005/8/colors/colorful5" csCatId="colorful" phldr="1"/>
      <dgm:spPr/>
    </dgm:pt>
    <dgm:pt modelId="{5E011747-2594-4783-B4DE-D6359C0FD910}">
      <dgm:prSet phldrT="[Text]"/>
      <dgm:spPr/>
      <dgm:t>
        <a:bodyPr/>
        <a:lstStyle/>
        <a:p>
          <a:r>
            <a:rPr lang="en-US" dirty="0"/>
            <a:t>Teachers</a:t>
          </a:r>
        </a:p>
      </dgm:t>
    </dgm:pt>
    <dgm:pt modelId="{8DF851C0-658F-4C7F-A784-DC5643B9F44A}" type="parTrans" cxnId="{9E26F5CA-4164-4B75-AE5E-0998545C4F32}">
      <dgm:prSet/>
      <dgm:spPr/>
      <dgm:t>
        <a:bodyPr/>
        <a:lstStyle/>
        <a:p>
          <a:endParaRPr lang="en-US"/>
        </a:p>
      </dgm:t>
    </dgm:pt>
    <dgm:pt modelId="{1EF8B091-DE64-40E6-BB33-B567EF827C3C}" type="sibTrans" cxnId="{9E26F5CA-4164-4B75-AE5E-0998545C4F32}">
      <dgm:prSet/>
      <dgm:spPr/>
      <dgm:t>
        <a:bodyPr/>
        <a:lstStyle/>
        <a:p>
          <a:endParaRPr lang="en-US"/>
        </a:p>
      </dgm:t>
    </dgm:pt>
    <dgm:pt modelId="{70C4294D-6AE0-49A6-863F-28E80763C998}">
      <dgm:prSet phldrT="[Text]"/>
      <dgm:spPr/>
      <dgm:t>
        <a:bodyPr/>
        <a:lstStyle/>
        <a:p>
          <a:r>
            <a:rPr lang="en-US" dirty="0"/>
            <a:t>Courses</a:t>
          </a:r>
        </a:p>
      </dgm:t>
    </dgm:pt>
    <dgm:pt modelId="{F40F4803-43FC-4285-B1AF-99E05C0D69F4}" type="parTrans" cxnId="{9C4D3A6C-B1EC-43D7-88E0-A88C395F54FA}">
      <dgm:prSet/>
      <dgm:spPr/>
      <dgm:t>
        <a:bodyPr/>
        <a:lstStyle/>
        <a:p>
          <a:endParaRPr lang="en-US"/>
        </a:p>
      </dgm:t>
    </dgm:pt>
    <dgm:pt modelId="{B567EB2F-D6FE-417F-B592-FE6F9E45DD94}" type="sibTrans" cxnId="{9C4D3A6C-B1EC-43D7-88E0-A88C395F54FA}">
      <dgm:prSet/>
      <dgm:spPr/>
      <dgm:t>
        <a:bodyPr/>
        <a:lstStyle/>
        <a:p>
          <a:endParaRPr lang="en-US"/>
        </a:p>
      </dgm:t>
    </dgm:pt>
    <dgm:pt modelId="{84C7A5C9-2F4A-45C4-84D9-B11D0EE2BDDA}">
      <dgm:prSet phldrT="[Text]"/>
      <dgm:spPr/>
      <dgm:t>
        <a:bodyPr/>
        <a:lstStyle/>
        <a:p>
          <a:r>
            <a:rPr lang="en-US" dirty="0"/>
            <a:t>Students</a:t>
          </a:r>
        </a:p>
      </dgm:t>
    </dgm:pt>
    <dgm:pt modelId="{F78174BB-1A4A-4685-AEF1-69EF264BC400}" type="parTrans" cxnId="{F9389690-5254-4AE3-AFBF-32ECF26CB437}">
      <dgm:prSet/>
      <dgm:spPr/>
      <dgm:t>
        <a:bodyPr/>
        <a:lstStyle/>
        <a:p>
          <a:endParaRPr lang="en-US"/>
        </a:p>
      </dgm:t>
    </dgm:pt>
    <dgm:pt modelId="{F5182186-5D78-4687-911D-2564AC6DE6CD}" type="sibTrans" cxnId="{F9389690-5254-4AE3-AFBF-32ECF26CB437}">
      <dgm:prSet/>
      <dgm:spPr/>
      <dgm:t>
        <a:bodyPr/>
        <a:lstStyle/>
        <a:p>
          <a:endParaRPr lang="en-US"/>
        </a:p>
      </dgm:t>
    </dgm:pt>
    <dgm:pt modelId="{3650ED3E-3607-486B-9B7B-663A5F90EA58}" type="pres">
      <dgm:prSet presAssocID="{9E84B70B-4C1A-4A3E-B9C9-7F0888EE2996}" presName="compositeShape" presStyleCnt="0">
        <dgm:presLayoutVars>
          <dgm:chMax val="7"/>
          <dgm:dir/>
          <dgm:resizeHandles val="exact"/>
        </dgm:presLayoutVars>
      </dgm:prSet>
      <dgm:spPr/>
    </dgm:pt>
    <dgm:pt modelId="{C3218F8D-CA1B-4DEB-B008-DA8B57BF6BAD}" type="pres">
      <dgm:prSet presAssocID="{9E84B70B-4C1A-4A3E-B9C9-7F0888EE2996}" presName="wedge1" presStyleLbl="node1" presStyleIdx="0" presStyleCnt="3"/>
      <dgm:spPr/>
    </dgm:pt>
    <dgm:pt modelId="{1BBCFF21-8E93-41B0-B5AF-4A8F6B049253}" type="pres">
      <dgm:prSet presAssocID="{9E84B70B-4C1A-4A3E-B9C9-7F0888EE299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DD9D78F-044F-44BE-A56F-95D287D89082}" type="pres">
      <dgm:prSet presAssocID="{9E84B70B-4C1A-4A3E-B9C9-7F0888EE2996}" presName="wedge2" presStyleLbl="node1" presStyleIdx="1" presStyleCnt="3"/>
      <dgm:spPr/>
    </dgm:pt>
    <dgm:pt modelId="{AF24655C-6C30-4709-A3ED-BD62367FED75}" type="pres">
      <dgm:prSet presAssocID="{9E84B70B-4C1A-4A3E-B9C9-7F0888EE299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C18B679-1A94-4DE2-B590-FE197C636319}" type="pres">
      <dgm:prSet presAssocID="{9E84B70B-4C1A-4A3E-B9C9-7F0888EE2996}" presName="wedge3" presStyleLbl="node1" presStyleIdx="2" presStyleCnt="3"/>
      <dgm:spPr/>
    </dgm:pt>
    <dgm:pt modelId="{58539D47-576D-4BDA-8F29-66BB4E0CA985}" type="pres">
      <dgm:prSet presAssocID="{9E84B70B-4C1A-4A3E-B9C9-7F0888EE299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5329830-BB88-49C9-8594-1AE5B32B8F2F}" type="presOf" srcId="{5E011747-2594-4783-B4DE-D6359C0FD910}" destId="{C3218F8D-CA1B-4DEB-B008-DA8B57BF6BAD}" srcOrd="0" destOrd="0" presId="urn:microsoft.com/office/officeart/2005/8/layout/chart3"/>
    <dgm:cxn modelId="{3EEB2D60-55AA-4A42-BFF4-9C0A0DFE5B7F}" type="presOf" srcId="{70C4294D-6AE0-49A6-863F-28E80763C998}" destId="{AF24655C-6C30-4709-A3ED-BD62367FED75}" srcOrd="1" destOrd="0" presId="urn:microsoft.com/office/officeart/2005/8/layout/chart3"/>
    <dgm:cxn modelId="{A38ED365-B4E3-4CC8-B3EB-415524362919}" type="presOf" srcId="{84C7A5C9-2F4A-45C4-84D9-B11D0EE2BDDA}" destId="{9C18B679-1A94-4DE2-B590-FE197C636319}" srcOrd="0" destOrd="0" presId="urn:microsoft.com/office/officeart/2005/8/layout/chart3"/>
    <dgm:cxn modelId="{8979B54A-104B-4F6A-A5DA-21F8489A7DCF}" type="presOf" srcId="{9E84B70B-4C1A-4A3E-B9C9-7F0888EE2996}" destId="{3650ED3E-3607-486B-9B7B-663A5F90EA58}" srcOrd="0" destOrd="0" presId="urn:microsoft.com/office/officeart/2005/8/layout/chart3"/>
    <dgm:cxn modelId="{9C4D3A6C-B1EC-43D7-88E0-A88C395F54FA}" srcId="{9E84B70B-4C1A-4A3E-B9C9-7F0888EE2996}" destId="{70C4294D-6AE0-49A6-863F-28E80763C998}" srcOrd="1" destOrd="0" parTransId="{F40F4803-43FC-4285-B1AF-99E05C0D69F4}" sibTransId="{B567EB2F-D6FE-417F-B592-FE6F9E45DD94}"/>
    <dgm:cxn modelId="{8734CD77-0616-44D0-83B2-F70178A1FD00}" type="presOf" srcId="{5E011747-2594-4783-B4DE-D6359C0FD910}" destId="{1BBCFF21-8E93-41B0-B5AF-4A8F6B049253}" srcOrd="1" destOrd="0" presId="urn:microsoft.com/office/officeart/2005/8/layout/chart3"/>
    <dgm:cxn modelId="{F9389690-5254-4AE3-AFBF-32ECF26CB437}" srcId="{9E84B70B-4C1A-4A3E-B9C9-7F0888EE2996}" destId="{84C7A5C9-2F4A-45C4-84D9-B11D0EE2BDDA}" srcOrd="2" destOrd="0" parTransId="{F78174BB-1A4A-4685-AEF1-69EF264BC400}" sibTransId="{F5182186-5D78-4687-911D-2564AC6DE6CD}"/>
    <dgm:cxn modelId="{849CC5A4-5FE1-49DF-83A4-4BAD3A06D1EB}" type="presOf" srcId="{84C7A5C9-2F4A-45C4-84D9-B11D0EE2BDDA}" destId="{58539D47-576D-4BDA-8F29-66BB4E0CA985}" srcOrd="1" destOrd="0" presId="urn:microsoft.com/office/officeart/2005/8/layout/chart3"/>
    <dgm:cxn modelId="{9E26F5CA-4164-4B75-AE5E-0998545C4F32}" srcId="{9E84B70B-4C1A-4A3E-B9C9-7F0888EE2996}" destId="{5E011747-2594-4783-B4DE-D6359C0FD910}" srcOrd="0" destOrd="0" parTransId="{8DF851C0-658F-4C7F-A784-DC5643B9F44A}" sibTransId="{1EF8B091-DE64-40E6-BB33-B567EF827C3C}"/>
    <dgm:cxn modelId="{A52324CC-597C-4199-AFED-489240F62CE6}" type="presOf" srcId="{70C4294D-6AE0-49A6-863F-28E80763C998}" destId="{4DD9D78F-044F-44BE-A56F-95D287D89082}" srcOrd="0" destOrd="0" presId="urn:microsoft.com/office/officeart/2005/8/layout/chart3"/>
    <dgm:cxn modelId="{D9677FEE-2BFE-4B1E-B662-5DD94F64B3A2}" type="presParOf" srcId="{3650ED3E-3607-486B-9B7B-663A5F90EA58}" destId="{C3218F8D-CA1B-4DEB-B008-DA8B57BF6BAD}" srcOrd="0" destOrd="0" presId="urn:microsoft.com/office/officeart/2005/8/layout/chart3"/>
    <dgm:cxn modelId="{85874BCE-0E0E-412B-B342-A3A3B3690343}" type="presParOf" srcId="{3650ED3E-3607-486B-9B7B-663A5F90EA58}" destId="{1BBCFF21-8E93-41B0-B5AF-4A8F6B049253}" srcOrd="1" destOrd="0" presId="urn:microsoft.com/office/officeart/2005/8/layout/chart3"/>
    <dgm:cxn modelId="{29609E49-4F10-498B-A146-F9EB5D7DED40}" type="presParOf" srcId="{3650ED3E-3607-486B-9B7B-663A5F90EA58}" destId="{4DD9D78F-044F-44BE-A56F-95D287D89082}" srcOrd="2" destOrd="0" presId="urn:microsoft.com/office/officeart/2005/8/layout/chart3"/>
    <dgm:cxn modelId="{744C8729-7BFC-4C19-AB18-7A6E18CCC248}" type="presParOf" srcId="{3650ED3E-3607-486B-9B7B-663A5F90EA58}" destId="{AF24655C-6C30-4709-A3ED-BD62367FED75}" srcOrd="3" destOrd="0" presId="urn:microsoft.com/office/officeart/2005/8/layout/chart3"/>
    <dgm:cxn modelId="{A701E386-665F-43D0-8534-4A8FA8C9550B}" type="presParOf" srcId="{3650ED3E-3607-486B-9B7B-663A5F90EA58}" destId="{9C18B679-1A94-4DE2-B590-FE197C636319}" srcOrd="4" destOrd="0" presId="urn:microsoft.com/office/officeart/2005/8/layout/chart3"/>
    <dgm:cxn modelId="{59590A83-2243-4223-B64F-F42EE64DCA3F}" type="presParOf" srcId="{3650ED3E-3607-486B-9B7B-663A5F90EA58}" destId="{58539D47-576D-4BDA-8F29-66BB4E0CA985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635450-7BE8-45EB-8EA4-C1FD12299EE0}" type="doc">
      <dgm:prSet loTypeId="urn:microsoft.com/office/officeart/2005/8/layout/cycle3" loCatId="cycle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427587D-CE7C-4C2D-BF7F-83486B17660F}">
      <dgm:prSet phldrT="[Text]"/>
      <dgm:spPr/>
      <dgm:t>
        <a:bodyPr/>
        <a:lstStyle/>
        <a:p>
          <a:r>
            <a:rPr lang="en-US" b="1"/>
            <a:t>Upload files in Data File Upload</a:t>
          </a:r>
          <a:endParaRPr lang="en-US" b="1" dirty="0"/>
        </a:p>
      </dgm:t>
    </dgm:pt>
    <dgm:pt modelId="{87D7FAE8-28B0-4892-893C-959235F12561}" type="parTrans" cxnId="{1933106E-48BA-4B68-88B4-F438823CD2DD}">
      <dgm:prSet/>
      <dgm:spPr/>
      <dgm:t>
        <a:bodyPr/>
        <a:lstStyle/>
        <a:p>
          <a:endParaRPr lang="en-US"/>
        </a:p>
      </dgm:t>
    </dgm:pt>
    <dgm:pt modelId="{922E96A8-AF81-4A61-8C60-63817B9280F8}" type="sibTrans" cxnId="{1933106E-48BA-4B68-88B4-F438823CD2DD}">
      <dgm:prSet/>
      <dgm:spPr/>
      <dgm:t>
        <a:bodyPr/>
        <a:lstStyle/>
        <a:p>
          <a:endParaRPr lang="en-US"/>
        </a:p>
      </dgm:t>
    </dgm:pt>
    <dgm:pt modelId="{89C7EAD3-E90E-484D-91D9-0405026FBA5A}">
      <dgm:prSet phldrT="[Text]"/>
      <dgm:spPr/>
      <dgm:t>
        <a:bodyPr/>
        <a:lstStyle/>
        <a:p>
          <a:r>
            <a:rPr lang="en-US" b="1"/>
            <a:t>Review Batch Maintenance</a:t>
          </a:r>
          <a:endParaRPr lang="en-US" b="1" dirty="0"/>
        </a:p>
      </dgm:t>
    </dgm:pt>
    <dgm:pt modelId="{C60D841D-8744-4089-8AB5-07734AD657F7}" type="parTrans" cxnId="{C655710B-C81F-4829-BEE9-0E2504DD72CC}">
      <dgm:prSet/>
      <dgm:spPr/>
      <dgm:t>
        <a:bodyPr/>
        <a:lstStyle/>
        <a:p>
          <a:endParaRPr lang="en-US"/>
        </a:p>
      </dgm:t>
    </dgm:pt>
    <dgm:pt modelId="{6DAC399E-4CF6-41E1-9D9F-1FF2A74B8BBF}" type="sibTrans" cxnId="{C655710B-C81F-4829-BEE9-0E2504DD72CC}">
      <dgm:prSet/>
      <dgm:spPr/>
      <dgm:t>
        <a:bodyPr/>
        <a:lstStyle/>
        <a:p>
          <a:endParaRPr lang="en-US"/>
        </a:p>
      </dgm:t>
    </dgm:pt>
    <dgm:pt modelId="{D82C355A-0CBB-427A-9B3F-3276C89D05C9}">
      <dgm:prSet/>
      <dgm:spPr/>
      <dgm:t>
        <a:bodyPr/>
        <a:lstStyle/>
        <a:p>
          <a:r>
            <a:rPr lang="en-US" b="1" dirty="0"/>
            <a:t>Review Error Reports in </a:t>
          </a:r>
          <a:r>
            <a:rPr lang="en-US" b="1" dirty="0" err="1"/>
            <a:t>Cognos</a:t>
          </a:r>
          <a:r>
            <a:rPr lang="en-US" b="1" dirty="0"/>
            <a:t>/Pipeline</a:t>
          </a:r>
        </a:p>
      </dgm:t>
    </dgm:pt>
    <dgm:pt modelId="{133FA631-CE2F-4428-99C7-D31F3A4D3B84}" type="parTrans" cxnId="{42BBF680-9E03-4BF7-9D53-09E0B6538F15}">
      <dgm:prSet/>
      <dgm:spPr/>
      <dgm:t>
        <a:bodyPr/>
        <a:lstStyle/>
        <a:p>
          <a:endParaRPr lang="en-US"/>
        </a:p>
      </dgm:t>
    </dgm:pt>
    <dgm:pt modelId="{22E3D24D-8258-44D4-8172-26BCB47B914D}" type="sibTrans" cxnId="{42BBF680-9E03-4BF7-9D53-09E0B6538F15}">
      <dgm:prSet/>
      <dgm:spPr/>
      <dgm:t>
        <a:bodyPr/>
        <a:lstStyle/>
        <a:p>
          <a:endParaRPr lang="en-US"/>
        </a:p>
      </dgm:t>
    </dgm:pt>
    <dgm:pt modelId="{76381823-0A0E-4B66-9B02-89F7F31C1E3E}">
      <dgm:prSet/>
      <dgm:spPr/>
      <dgm:t>
        <a:bodyPr/>
        <a:lstStyle/>
        <a:p>
          <a:r>
            <a:rPr lang="en-US" b="1"/>
            <a:t>Correct Data Files in Source System</a:t>
          </a:r>
          <a:endParaRPr lang="en-US" b="1" dirty="0"/>
        </a:p>
      </dgm:t>
    </dgm:pt>
    <dgm:pt modelId="{6C9FB708-2B72-4053-9241-066E6448DCA1}" type="parTrans" cxnId="{C9FAF22C-9794-4B4C-8038-D30CD0612F24}">
      <dgm:prSet/>
      <dgm:spPr/>
      <dgm:t>
        <a:bodyPr/>
        <a:lstStyle/>
        <a:p>
          <a:endParaRPr lang="en-US"/>
        </a:p>
      </dgm:t>
    </dgm:pt>
    <dgm:pt modelId="{5CE50CAC-DA27-4639-ACE0-9BF60CBBCF92}" type="sibTrans" cxnId="{C9FAF22C-9794-4B4C-8038-D30CD0612F24}">
      <dgm:prSet/>
      <dgm:spPr/>
      <dgm:t>
        <a:bodyPr/>
        <a:lstStyle/>
        <a:p>
          <a:endParaRPr lang="en-US"/>
        </a:p>
      </dgm:t>
    </dgm:pt>
    <dgm:pt modelId="{1FFEA870-349B-43A6-AAD7-A17583842ABE}">
      <dgm:prSet phldrT="[Text]"/>
      <dgm:spPr/>
      <dgm:t>
        <a:bodyPr/>
        <a:lstStyle/>
        <a:p>
          <a:r>
            <a:rPr lang="en-US" b="1"/>
            <a:t>Create/Update Data Files</a:t>
          </a:r>
          <a:endParaRPr lang="en-US" b="1" dirty="0"/>
        </a:p>
      </dgm:t>
    </dgm:pt>
    <dgm:pt modelId="{69D22DE2-51A7-4B07-8D04-FC3778FDCEE4}" type="sibTrans" cxnId="{828D6936-D334-4BD1-9D89-2C837686C00B}">
      <dgm:prSet/>
      <dgm:spPr/>
      <dgm:t>
        <a:bodyPr/>
        <a:lstStyle/>
        <a:p>
          <a:endParaRPr lang="en-US"/>
        </a:p>
      </dgm:t>
    </dgm:pt>
    <dgm:pt modelId="{2BFA5A84-2179-4D26-B1A5-D4931A974DE9}" type="parTrans" cxnId="{828D6936-D334-4BD1-9D89-2C837686C00B}">
      <dgm:prSet/>
      <dgm:spPr/>
      <dgm:t>
        <a:bodyPr/>
        <a:lstStyle/>
        <a:p>
          <a:endParaRPr lang="en-US"/>
        </a:p>
      </dgm:t>
    </dgm:pt>
    <dgm:pt modelId="{C94F8B7C-834E-41A3-B5FA-279B90CF5982}" type="pres">
      <dgm:prSet presAssocID="{68635450-7BE8-45EB-8EA4-C1FD12299EE0}" presName="Name0" presStyleCnt="0">
        <dgm:presLayoutVars>
          <dgm:dir/>
          <dgm:resizeHandles val="exact"/>
        </dgm:presLayoutVars>
      </dgm:prSet>
      <dgm:spPr/>
    </dgm:pt>
    <dgm:pt modelId="{073B4654-EB65-4D85-AB6E-5CD0936E45F9}" type="pres">
      <dgm:prSet presAssocID="{68635450-7BE8-45EB-8EA4-C1FD12299EE0}" presName="cycle" presStyleCnt="0"/>
      <dgm:spPr/>
    </dgm:pt>
    <dgm:pt modelId="{7008819B-15CE-4E72-8C0E-2A9D2B356D57}" type="pres">
      <dgm:prSet presAssocID="{1FFEA870-349B-43A6-AAD7-A17583842ABE}" presName="nodeFirstNode" presStyleLbl="node1" presStyleIdx="0" presStyleCnt="5">
        <dgm:presLayoutVars>
          <dgm:bulletEnabled val="1"/>
        </dgm:presLayoutVars>
      </dgm:prSet>
      <dgm:spPr/>
    </dgm:pt>
    <dgm:pt modelId="{C8051AD3-46C3-4179-9B0C-075272ADBCF0}" type="pres">
      <dgm:prSet presAssocID="{69D22DE2-51A7-4B07-8D04-FC3778FDCEE4}" presName="sibTransFirstNode" presStyleLbl="bgShp" presStyleIdx="0" presStyleCnt="1"/>
      <dgm:spPr/>
    </dgm:pt>
    <dgm:pt modelId="{E70AAC96-EBF2-4792-9B8B-85D93D3DADF0}" type="pres">
      <dgm:prSet presAssocID="{8427587D-CE7C-4C2D-BF7F-83486B17660F}" presName="nodeFollowingNodes" presStyleLbl="node1" presStyleIdx="1" presStyleCnt="5" custRadScaleRad="108871" custRadScaleInc="12895">
        <dgm:presLayoutVars>
          <dgm:bulletEnabled val="1"/>
        </dgm:presLayoutVars>
      </dgm:prSet>
      <dgm:spPr/>
    </dgm:pt>
    <dgm:pt modelId="{D8E05593-A6E1-4B9B-B182-3B34FD19580A}" type="pres">
      <dgm:prSet presAssocID="{89C7EAD3-E90E-484D-91D9-0405026FBA5A}" presName="nodeFollowingNodes" presStyleLbl="node1" presStyleIdx="2" presStyleCnt="5" custRadScaleRad="103805" custRadScaleInc="-18033">
        <dgm:presLayoutVars>
          <dgm:bulletEnabled val="1"/>
        </dgm:presLayoutVars>
      </dgm:prSet>
      <dgm:spPr/>
    </dgm:pt>
    <dgm:pt modelId="{A436BF05-59DF-4F20-BE4E-1495570D03E0}" type="pres">
      <dgm:prSet presAssocID="{D82C355A-0CBB-427A-9B3F-3276C89D05C9}" presName="nodeFollowingNodes" presStyleLbl="node1" presStyleIdx="3" presStyleCnt="5" custRadScaleRad="101962" custRadScaleInc="29659">
        <dgm:presLayoutVars>
          <dgm:bulletEnabled val="1"/>
        </dgm:presLayoutVars>
      </dgm:prSet>
      <dgm:spPr/>
    </dgm:pt>
    <dgm:pt modelId="{137DD112-EE52-446C-8057-A0B500127E17}" type="pres">
      <dgm:prSet presAssocID="{76381823-0A0E-4B66-9B02-89F7F31C1E3E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122B7604-1583-4EC3-9CF8-D15123D57996}" type="presOf" srcId="{89C7EAD3-E90E-484D-91D9-0405026FBA5A}" destId="{D8E05593-A6E1-4B9B-B182-3B34FD19580A}" srcOrd="0" destOrd="0" presId="urn:microsoft.com/office/officeart/2005/8/layout/cycle3"/>
    <dgm:cxn modelId="{D8B31F0A-5BA1-420E-A205-AFDFFB8252C7}" type="presOf" srcId="{76381823-0A0E-4B66-9B02-89F7F31C1E3E}" destId="{137DD112-EE52-446C-8057-A0B500127E17}" srcOrd="0" destOrd="0" presId="urn:microsoft.com/office/officeart/2005/8/layout/cycle3"/>
    <dgm:cxn modelId="{C655710B-C81F-4829-BEE9-0E2504DD72CC}" srcId="{68635450-7BE8-45EB-8EA4-C1FD12299EE0}" destId="{89C7EAD3-E90E-484D-91D9-0405026FBA5A}" srcOrd="2" destOrd="0" parTransId="{C60D841D-8744-4089-8AB5-07734AD657F7}" sibTransId="{6DAC399E-4CF6-41E1-9D9F-1FF2A74B8BBF}"/>
    <dgm:cxn modelId="{6502D121-059E-4ED8-B0E9-50D7245D4805}" type="presOf" srcId="{8427587D-CE7C-4C2D-BF7F-83486B17660F}" destId="{E70AAC96-EBF2-4792-9B8B-85D93D3DADF0}" srcOrd="0" destOrd="0" presId="urn:microsoft.com/office/officeart/2005/8/layout/cycle3"/>
    <dgm:cxn modelId="{C9FAF22C-9794-4B4C-8038-D30CD0612F24}" srcId="{68635450-7BE8-45EB-8EA4-C1FD12299EE0}" destId="{76381823-0A0E-4B66-9B02-89F7F31C1E3E}" srcOrd="4" destOrd="0" parTransId="{6C9FB708-2B72-4053-9241-066E6448DCA1}" sibTransId="{5CE50CAC-DA27-4639-ACE0-9BF60CBBCF92}"/>
    <dgm:cxn modelId="{1E14E834-BF57-420C-9633-110F8EA6CDB9}" type="presOf" srcId="{D82C355A-0CBB-427A-9B3F-3276C89D05C9}" destId="{A436BF05-59DF-4F20-BE4E-1495570D03E0}" srcOrd="0" destOrd="0" presId="urn:microsoft.com/office/officeart/2005/8/layout/cycle3"/>
    <dgm:cxn modelId="{A7992635-2724-47D3-9696-AE4C533C9A34}" type="presOf" srcId="{68635450-7BE8-45EB-8EA4-C1FD12299EE0}" destId="{C94F8B7C-834E-41A3-B5FA-279B90CF5982}" srcOrd="0" destOrd="0" presId="urn:microsoft.com/office/officeart/2005/8/layout/cycle3"/>
    <dgm:cxn modelId="{828D6936-D334-4BD1-9D89-2C837686C00B}" srcId="{68635450-7BE8-45EB-8EA4-C1FD12299EE0}" destId="{1FFEA870-349B-43A6-AAD7-A17583842ABE}" srcOrd="0" destOrd="0" parTransId="{2BFA5A84-2179-4D26-B1A5-D4931A974DE9}" sibTransId="{69D22DE2-51A7-4B07-8D04-FC3778FDCEE4}"/>
    <dgm:cxn modelId="{1933106E-48BA-4B68-88B4-F438823CD2DD}" srcId="{68635450-7BE8-45EB-8EA4-C1FD12299EE0}" destId="{8427587D-CE7C-4C2D-BF7F-83486B17660F}" srcOrd="1" destOrd="0" parTransId="{87D7FAE8-28B0-4892-893C-959235F12561}" sibTransId="{922E96A8-AF81-4A61-8C60-63817B9280F8}"/>
    <dgm:cxn modelId="{8920147F-E922-47D4-9CB7-28686B3F5231}" type="presOf" srcId="{69D22DE2-51A7-4B07-8D04-FC3778FDCEE4}" destId="{C8051AD3-46C3-4179-9B0C-075272ADBCF0}" srcOrd="0" destOrd="0" presId="urn:microsoft.com/office/officeart/2005/8/layout/cycle3"/>
    <dgm:cxn modelId="{42BBF680-9E03-4BF7-9D53-09E0B6538F15}" srcId="{68635450-7BE8-45EB-8EA4-C1FD12299EE0}" destId="{D82C355A-0CBB-427A-9B3F-3276C89D05C9}" srcOrd="3" destOrd="0" parTransId="{133FA631-CE2F-4428-99C7-D31F3A4D3B84}" sibTransId="{22E3D24D-8258-44D4-8172-26BCB47B914D}"/>
    <dgm:cxn modelId="{1DB715EC-74A9-4105-AF7F-7D5967A08940}" type="presOf" srcId="{1FFEA870-349B-43A6-AAD7-A17583842ABE}" destId="{7008819B-15CE-4E72-8C0E-2A9D2B356D57}" srcOrd="0" destOrd="0" presId="urn:microsoft.com/office/officeart/2005/8/layout/cycle3"/>
    <dgm:cxn modelId="{1C124B64-85C6-4C63-9B95-1FFA5ECCC84A}" type="presParOf" srcId="{C94F8B7C-834E-41A3-B5FA-279B90CF5982}" destId="{073B4654-EB65-4D85-AB6E-5CD0936E45F9}" srcOrd="0" destOrd="0" presId="urn:microsoft.com/office/officeart/2005/8/layout/cycle3"/>
    <dgm:cxn modelId="{B5F02F6D-C9B1-40DC-BCAF-2C8840EADCDB}" type="presParOf" srcId="{073B4654-EB65-4D85-AB6E-5CD0936E45F9}" destId="{7008819B-15CE-4E72-8C0E-2A9D2B356D57}" srcOrd="0" destOrd="0" presId="urn:microsoft.com/office/officeart/2005/8/layout/cycle3"/>
    <dgm:cxn modelId="{19C20B76-08C9-42CB-BAAB-55814627C055}" type="presParOf" srcId="{073B4654-EB65-4D85-AB6E-5CD0936E45F9}" destId="{C8051AD3-46C3-4179-9B0C-075272ADBCF0}" srcOrd="1" destOrd="0" presId="urn:microsoft.com/office/officeart/2005/8/layout/cycle3"/>
    <dgm:cxn modelId="{B7B47418-16B6-423C-94A1-C69C8DD9206F}" type="presParOf" srcId="{073B4654-EB65-4D85-AB6E-5CD0936E45F9}" destId="{E70AAC96-EBF2-4792-9B8B-85D93D3DADF0}" srcOrd="2" destOrd="0" presId="urn:microsoft.com/office/officeart/2005/8/layout/cycle3"/>
    <dgm:cxn modelId="{D99C7BCE-F5E9-4397-A982-03DF6E6805F4}" type="presParOf" srcId="{073B4654-EB65-4D85-AB6E-5CD0936E45F9}" destId="{D8E05593-A6E1-4B9B-B182-3B34FD19580A}" srcOrd="3" destOrd="0" presId="urn:microsoft.com/office/officeart/2005/8/layout/cycle3"/>
    <dgm:cxn modelId="{CDFD8E10-63B7-473B-AA2F-77C40E8E71F2}" type="presParOf" srcId="{073B4654-EB65-4D85-AB6E-5CD0936E45F9}" destId="{A436BF05-59DF-4F20-BE4E-1495570D03E0}" srcOrd="4" destOrd="0" presId="urn:microsoft.com/office/officeart/2005/8/layout/cycle3"/>
    <dgm:cxn modelId="{51F766EE-40E9-47F3-85C9-F23213459ACB}" type="presParOf" srcId="{073B4654-EB65-4D85-AB6E-5CD0936E45F9}" destId="{137DD112-EE52-446C-8057-A0B500127E17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D29C88-6BCC-4F08-B673-876F20077D9E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DB1244B-E2B1-466C-B612-4BB1D5E84F42}">
      <dgm:prSet phldrT="[Text]"/>
      <dgm:spPr/>
      <dgm:t>
        <a:bodyPr/>
        <a:lstStyle/>
        <a:p>
          <a:r>
            <a:rPr lang="en-US" b="1"/>
            <a:t>Create TSDL Snapshot</a:t>
          </a:r>
          <a:endParaRPr lang="en-US"/>
        </a:p>
      </dgm:t>
    </dgm:pt>
    <dgm:pt modelId="{EFE7DE8E-3514-4A6D-856E-A378EE565740}" type="parTrans" cxnId="{E163BDEE-DE97-4405-8098-D1AFF01BE8C6}">
      <dgm:prSet/>
      <dgm:spPr/>
      <dgm:t>
        <a:bodyPr/>
        <a:lstStyle/>
        <a:p>
          <a:endParaRPr lang="en-US"/>
        </a:p>
      </dgm:t>
    </dgm:pt>
    <dgm:pt modelId="{DD3366E6-1BCC-45EE-88ED-C622E8367FA1}" type="sibTrans" cxnId="{E163BDEE-DE97-4405-8098-D1AFF01BE8C6}">
      <dgm:prSet/>
      <dgm:spPr/>
      <dgm:t>
        <a:bodyPr/>
        <a:lstStyle/>
        <a:p>
          <a:endParaRPr lang="en-US"/>
        </a:p>
      </dgm:t>
    </dgm:pt>
    <dgm:pt modelId="{85929227-6A57-4B41-A9FB-411E0F12C462}">
      <dgm:prSet phldrT="[Text]"/>
      <dgm:spPr/>
      <dgm:t>
        <a:bodyPr/>
        <a:lstStyle/>
        <a:p>
          <a:r>
            <a:rPr lang="en-US" b="1" dirty="0"/>
            <a:t>Errors?  If Yes, Review Error Reports</a:t>
          </a:r>
        </a:p>
      </dgm:t>
    </dgm:pt>
    <dgm:pt modelId="{2999807F-5426-41E4-AC11-BF505614CC7B}" type="parTrans" cxnId="{1D2029B2-2102-4DF9-91C8-58B035F802AF}">
      <dgm:prSet/>
      <dgm:spPr/>
      <dgm:t>
        <a:bodyPr/>
        <a:lstStyle/>
        <a:p>
          <a:endParaRPr lang="en-US"/>
        </a:p>
      </dgm:t>
    </dgm:pt>
    <dgm:pt modelId="{F6810F9F-2020-4116-9E46-DE4217889489}" type="sibTrans" cxnId="{1D2029B2-2102-4DF9-91C8-58B035F802AF}">
      <dgm:prSet/>
      <dgm:spPr/>
      <dgm:t>
        <a:bodyPr/>
        <a:lstStyle/>
        <a:p>
          <a:endParaRPr lang="en-US"/>
        </a:p>
      </dgm:t>
    </dgm:pt>
    <dgm:pt modelId="{EBC9D40F-49EA-4C8D-AFDF-E8EA2CB7B47D}">
      <dgm:prSet/>
      <dgm:spPr/>
      <dgm:t>
        <a:bodyPr/>
        <a:lstStyle/>
        <a:p>
          <a:r>
            <a:rPr lang="en-US" b="1" dirty="0"/>
            <a:t>Correct Interchange File as Needed</a:t>
          </a:r>
        </a:p>
      </dgm:t>
    </dgm:pt>
    <dgm:pt modelId="{A2B4FBC1-106B-4059-9DCF-32E0DF00B412}" type="parTrans" cxnId="{5AA35E3B-ECFF-4004-B269-06FEB6D7DE66}">
      <dgm:prSet/>
      <dgm:spPr/>
      <dgm:t>
        <a:bodyPr/>
        <a:lstStyle/>
        <a:p>
          <a:endParaRPr lang="en-US"/>
        </a:p>
      </dgm:t>
    </dgm:pt>
    <dgm:pt modelId="{86819632-84DF-4277-8A56-0053A09BF3B4}" type="sibTrans" cxnId="{5AA35E3B-ECFF-4004-B269-06FEB6D7DE66}">
      <dgm:prSet/>
      <dgm:spPr/>
      <dgm:t>
        <a:bodyPr/>
        <a:lstStyle/>
        <a:p>
          <a:endParaRPr lang="en-US"/>
        </a:p>
      </dgm:t>
    </dgm:pt>
    <dgm:pt modelId="{56A77DA2-72A1-49C1-8EF4-BF10497A8EE1}">
      <dgm:prSet/>
      <dgm:spPr/>
      <dgm:t>
        <a:bodyPr/>
        <a:lstStyle/>
        <a:p>
          <a:r>
            <a:rPr lang="en-US" b="1" dirty="0"/>
            <a:t>Upload Corrected Error Files</a:t>
          </a:r>
        </a:p>
      </dgm:t>
    </dgm:pt>
    <dgm:pt modelId="{9B0E796C-A8C1-467B-9A23-7AD5E8A375EF}" type="parTrans" cxnId="{7DB1641E-8BC2-4293-ACC9-D205E57D2DF9}">
      <dgm:prSet/>
      <dgm:spPr/>
      <dgm:t>
        <a:bodyPr/>
        <a:lstStyle/>
        <a:p>
          <a:endParaRPr lang="en-US"/>
        </a:p>
      </dgm:t>
    </dgm:pt>
    <dgm:pt modelId="{86FACA96-7E4B-4473-9271-B09EB9C517FF}" type="sibTrans" cxnId="{7DB1641E-8BC2-4293-ACC9-D205E57D2DF9}">
      <dgm:prSet/>
      <dgm:spPr/>
      <dgm:t>
        <a:bodyPr/>
        <a:lstStyle/>
        <a:p>
          <a:endParaRPr lang="en-US"/>
        </a:p>
      </dgm:t>
    </dgm:pt>
    <dgm:pt modelId="{D4D1ECC8-D79D-4F30-B7D1-490DBCA7E65F}">
      <dgm:prSet/>
      <dgm:spPr/>
      <dgm:t>
        <a:bodyPr/>
        <a:lstStyle/>
        <a:p>
          <a:r>
            <a:rPr lang="en-US" b="1" dirty="0"/>
            <a:t>Finalize (Data Reviewed as Accurate)</a:t>
          </a:r>
        </a:p>
      </dgm:t>
    </dgm:pt>
    <dgm:pt modelId="{644B31B0-4A2C-4EE2-A751-CE7A920A5CAB}" type="parTrans" cxnId="{5E7E2C84-812E-453C-9B1E-CB8B40968F23}">
      <dgm:prSet/>
      <dgm:spPr/>
      <dgm:t>
        <a:bodyPr/>
        <a:lstStyle/>
        <a:p>
          <a:endParaRPr lang="en-US"/>
        </a:p>
      </dgm:t>
    </dgm:pt>
    <dgm:pt modelId="{0D166A8E-F534-48EB-AB33-2734977DDD80}" type="sibTrans" cxnId="{5E7E2C84-812E-453C-9B1E-CB8B40968F23}">
      <dgm:prSet/>
      <dgm:spPr/>
      <dgm:t>
        <a:bodyPr/>
        <a:lstStyle/>
        <a:p>
          <a:endParaRPr lang="en-US"/>
        </a:p>
      </dgm:t>
    </dgm:pt>
    <dgm:pt modelId="{104AF0CC-0E36-468B-A662-316C8F8794D7}">
      <dgm:prSet/>
      <dgm:spPr/>
      <dgm:t>
        <a:bodyPr/>
        <a:lstStyle/>
        <a:p>
          <a:r>
            <a:rPr lang="en-US" b="1" dirty="0"/>
            <a:t>Create new TSDL Snapshot</a:t>
          </a:r>
        </a:p>
      </dgm:t>
    </dgm:pt>
    <dgm:pt modelId="{CEBC71BA-76A5-4A87-831B-5A7BC6001489}" type="parTrans" cxnId="{17CC138F-7F3B-4C1E-9286-ED5BEF6B8E40}">
      <dgm:prSet/>
      <dgm:spPr/>
      <dgm:t>
        <a:bodyPr/>
        <a:lstStyle/>
        <a:p>
          <a:endParaRPr lang="en-US"/>
        </a:p>
      </dgm:t>
    </dgm:pt>
    <dgm:pt modelId="{26318893-164D-4929-B013-8D78CA7C3980}" type="sibTrans" cxnId="{17CC138F-7F3B-4C1E-9286-ED5BEF6B8E40}">
      <dgm:prSet/>
      <dgm:spPr/>
      <dgm:t>
        <a:bodyPr/>
        <a:lstStyle/>
        <a:p>
          <a:endParaRPr lang="en-US"/>
        </a:p>
      </dgm:t>
    </dgm:pt>
    <dgm:pt modelId="{138B76E0-203E-40A5-9B78-58CE6A64C2E7}">
      <dgm:prSet/>
      <dgm:spPr/>
      <dgm:t>
        <a:bodyPr/>
        <a:lstStyle/>
        <a:p>
          <a:r>
            <a:rPr lang="en-US" b="1" dirty="0"/>
            <a:t>Errors? If Not, Review Cognos Reports</a:t>
          </a:r>
        </a:p>
      </dgm:t>
    </dgm:pt>
    <dgm:pt modelId="{8F7B68EE-9E61-43F4-B81F-6B402A1F25DD}" type="parTrans" cxnId="{6DB1CE7F-1F95-4284-8652-60D9B7CFE088}">
      <dgm:prSet/>
      <dgm:spPr/>
      <dgm:t>
        <a:bodyPr/>
        <a:lstStyle/>
        <a:p>
          <a:endParaRPr lang="en-US"/>
        </a:p>
      </dgm:t>
    </dgm:pt>
    <dgm:pt modelId="{94083C23-0DE2-48D4-870A-185C16294D8B}" type="sibTrans" cxnId="{6DB1CE7F-1F95-4284-8652-60D9B7CFE088}">
      <dgm:prSet/>
      <dgm:spPr/>
      <dgm:t>
        <a:bodyPr/>
        <a:lstStyle/>
        <a:p>
          <a:endParaRPr lang="en-US"/>
        </a:p>
      </dgm:t>
    </dgm:pt>
    <dgm:pt modelId="{C8C99A29-896C-41D7-B8E4-C7E6CCBD45BF}">
      <dgm:prSet/>
      <dgm:spPr/>
      <dgm:t>
        <a:bodyPr/>
        <a:lstStyle/>
        <a:p>
          <a:r>
            <a:rPr lang="en-US" b="1" dirty="0"/>
            <a:t>Send Signed Verification form to CDE</a:t>
          </a:r>
        </a:p>
      </dgm:t>
    </dgm:pt>
    <dgm:pt modelId="{B62F38B1-C461-4233-B474-1B711D85AB87}" type="parTrans" cxnId="{9B51F0EA-967B-42E0-B8A4-C8538848C129}">
      <dgm:prSet/>
      <dgm:spPr/>
      <dgm:t>
        <a:bodyPr/>
        <a:lstStyle/>
        <a:p>
          <a:endParaRPr lang="en-US"/>
        </a:p>
      </dgm:t>
    </dgm:pt>
    <dgm:pt modelId="{33F32860-11A9-471D-A180-4489EF129894}" type="sibTrans" cxnId="{9B51F0EA-967B-42E0-B8A4-C8538848C129}">
      <dgm:prSet/>
      <dgm:spPr/>
      <dgm:t>
        <a:bodyPr/>
        <a:lstStyle/>
        <a:p>
          <a:endParaRPr lang="en-US"/>
        </a:p>
      </dgm:t>
    </dgm:pt>
    <dgm:pt modelId="{F919430E-9134-43D9-91F0-F7627CA013ED}" type="pres">
      <dgm:prSet presAssocID="{2BD29C88-6BCC-4F08-B673-876F20077D9E}" presName="Name0" presStyleCnt="0">
        <dgm:presLayoutVars>
          <dgm:dir/>
          <dgm:resizeHandles val="exact"/>
        </dgm:presLayoutVars>
      </dgm:prSet>
      <dgm:spPr/>
    </dgm:pt>
    <dgm:pt modelId="{7D2B6B92-8CF9-4E94-9C09-A1E6DB9974DC}" type="pres">
      <dgm:prSet presAssocID="{9DB1244B-E2B1-466C-B612-4BB1D5E84F42}" presName="node" presStyleLbl="node1" presStyleIdx="0" presStyleCnt="8">
        <dgm:presLayoutVars>
          <dgm:bulletEnabled val="1"/>
        </dgm:presLayoutVars>
      </dgm:prSet>
      <dgm:spPr/>
    </dgm:pt>
    <dgm:pt modelId="{361AA89C-AD2B-478F-A0E4-022ECA17A88C}" type="pres">
      <dgm:prSet presAssocID="{DD3366E6-1BCC-45EE-88ED-C622E8367FA1}" presName="sibTrans" presStyleLbl="sibTrans1D1" presStyleIdx="0" presStyleCnt="7"/>
      <dgm:spPr/>
    </dgm:pt>
    <dgm:pt modelId="{DC77733D-941A-4EEE-B9B6-E848CAAD300A}" type="pres">
      <dgm:prSet presAssocID="{DD3366E6-1BCC-45EE-88ED-C622E8367FA1}" presName="connectorText" presStyleLbl="sibTrans1D1" presStyleIdx="0" presStyleCnt="7"/>
      <dgm:spPr/>
    </dgm:pt>
    <dgm:pt modelId="{AEE9CFEA-CF98-420F-944F-C63CA0E92163}" type="pres">
      <dgm:prSet presAssocID="{85929227-6A57-4B41-A9FB-411E0F12C462}" presName="node" presStyleLbl="node1" presStyleIdx="1" presStyleCnt="8">
        <dgm:presLayoutVars>
          <dgm:bulletEnabled val="1"/>
        </dgm:presLayoutVars>
      </dgm:prSet>
      <dgm:spPr/>
    </dgm:pt>
    <dgm:pt modelId="{B23AFE82-370C-44D3-80DC-B6A93BC4BAFC}" type="pres">
      <dgm:prSet presAssocID="{F6810F9F-2020-4116-9E46-DE4217889489}" presName="sibTrans" presStyleLbl="sibTrans1D1" presStyleIdx="1" presStyleCnt="7"/>
      <dgm:spPr/>
    </dgm:pt>
    <dgm:pt modelId="{6FC2B111-35D0-4C93-9CDC-7938D4E85C1E}" type="pres">
      <dgm:prSet presAssocID="{F6810F9F-2020-4116-9E46-DE4217889489}" presName="connectorText" presStyleLbl="sibTrans1D1" presStyleIdx="1" presStyleCnt="7"/>
      <dgm:spPr/>
    </dgm:pt>
    <dgm:pt modelId="{D19BCDEA-CD4F-4398-99AC-094FD7345225}" type="pres">
      <dgm:prSet presAssocID="{EBC9D40F-49EA-4C8D-AFDF-E8EA2CB7B47D}" presName="node" presStyleLbl="node1" presStyleIdx="2" presStyleCnt="8">
        <dgm:presLayoutVars>
          <dgm:bulletEnabled val="1"/>
        </dgm:presLayoutVars>
      </dgm:prSet>
      <dgm:spPr/>
    </dgm:pt>
    <dgm:pt modelId="{9263415E-99DC-4F54-8E87-06453B8B2AA2}" type="pres">
      <dgm:prSet presAssocID="{86819632-84DF-4277-8A56-0053A09BF3B4}" presName="sibTrans" presStyleLbl="sibTrans1D1" presStyleIdx="2" presStyleCnt="7"/>
      <dgm:spPr/>
    </dgm:pt>
    <dgm:pt modelId="{5FFCE544-7E94-4EA9-BC77-E79CA19E389B}" type="pres">
      <dgm:prSet presAssocID="{86819632-84DF-4277-8A56-0053A09BF3B4}" presName="connectorText" presStyleLbl="sibTrans1D1" presStyleIdx="2" presStyleCnt="7"/>
      <dgm:spPr/>
    </dgm:pt>
    <dgm:pt modelId="{832B0AA9-3C10-43E5-85BC-4211F1F77A1B}" type="pres">
      <dgm:prSet presAssocID="{56A77DA2-72A1-49C1-8EF4-BF10497A8EE1}" presName="node" presStyleLbl="node1" presStyleIdx="3" presStyleCnt="8">
        <dgm:presLayoutVars>
          <dgm:bulletEnabled val="1"/>
        </dgm:presLayoutVars>
      </dgm:prSet>
      <dgm:spPr/>
    </dgm:pt>
    <dgm:pt modelId="{5EBDADA4-8EE5-4A2D-BFBD-4D8819B46772}" type="pres">
      <dgm:prSet presAssocID="{86FACA96-7E4B-4473-9271-B09EB9C517FF}" presName="sibTrans" presStyleLbl="sibTrans1D1" presStyleIdx="3" presStyleCnt="7"/>
      <dgm:spPr/>
    </dgm:pt>
    <dgm:pt modelId="{22076840-DEB4-49E6-80D8-312012699507}" type="pres">
      <dgm:prSet presAssocID="{86FACA96-7E4B-4473-9271-B09EB9C517FF}" presName="connectorText" presStyleLbl="sibTrans1D1" presStyleIdx="3" presStyleCnt="7"/>
      <dgm:spPr/>
    </dgm:pt>
    <dgm:pt modelId="{C679E1F3-1532-47E7-952E-6B4669C1BDD3}" type="pres">
      <dgm:prSet presAssocID="{104AF0CC-0E36-468B-A662-316C8F8794D7}" presName="node" presStyleLbl="node1" presStyleIdx="4" presStyleCnt="8">
        <dgm:presLayoutVars>
          <dgm:bulletEnabled val="1"/>
        </dgm:presLayoutVars>
      </dgm:prSet>
      <dgm:spPr/>
    </dgm:pt>
    <dgm:pt modelId="{502F9FDB-BCDB-485B-BFFC-29D0F19581AF}" type="pres">
      <dgm:prSet presAssocID="{26318893-164D-4929-B013-8D78CA7C3980}" presName="sibTrans" presStyleLbl="sibTrans1D1" presStyleIdx="4" presStyleCnt="7"/>
      <dgm:spPr/>
    </dgm:pt>
    <dgm:pt modelId="{33F72FA3-6415-4B95-9F2E-94A08F5C5DD9}" type="pres">
      <dgm:prSet presAssocID="{26318893-164D-4929-B013-8D78CA7C3980}" presName="connectorText" presStyleLbl="sibTrans1D1" presStyleIdx="4" presStyleCnt="7"/>
      <dgm:spPr/>
    </dgm:pt>
    <dgm:pt modelId="{6466AA82-DC93-48E2-ABA7-304DD5827E92}" type="pres">
      <dgm:prSet presAssocID="{138B76E0-203E-40A5-9B78-58CE6A64C2E7}" presName="node" presStyleLbl="node1" presStyleIdx="5" presStyleCnt="8">
        <dgm:presLayoutVars>
          <dgm:bulletEnabled val="1"/>
        </dgm:presLayoutVars>
      </dgm:prSet>
      <dgm:spPr/>
    </dgm:pt>
    <dgm:pt modelId="{81607BBB-DADE-4891-8B1B-5281AC4925BB}" type="pres">
      <dgm:prSet presAssocID="{94083C23-0DE2-48D4-870A-185C16294D8B}" presName="sibTrans" presStyleLbl="sibTrans1D1" presStyleIdx="5" presStyleCnt="7"/>
      <dgm:spPr/>
    </dgm:pt>
    <dgm:pt modelId="{20B7F041-3106-47B1-9036-1A12B6164320}" type="pres">
      <dgm:prSet presAssocID="{94083C23-0DE2-48D4-870A-185C16294D8B}" presName="connectorText" presStyleLbl="sibTrans1D1" presStyleIdx="5" presStyleCnt="7"/>
      <dgm:spPr/>
    </dgm:pt>
    <dgm:pt modelId="{6D28BC98-76C3-4931-8074-247A696DB057}" type="pres">
      <dgm:prSet presAssocID="{D4D1ECC8-D79D-4F30-B7D1-490DBCA7E65F}" presName="node" presStyleLbl="node1" presStyleIdx="6" presStyleCnt="8">
        <dgm:presLayoutVars>
          <dgm:bulletEnabled val="1"/>
        </dgm:presLayoutVars>
      </dgm:prSet>
      <dgm:spPr/>
    </dgm:pt>
    <dgm:pt modelId="{681618B8-C79C-433E-B64A-004CE13B193E}" type="pres">
      <dgm:prSet presAssocID="{0D166A8E-F534-48EB-AB33-2734977DDD80}" presName="sibTrans" presStyleLbl="sibTrans1D1" presStyleIdx="6" presStyleCnt="7"/>
      <dgm:spPr/>
    </dgm:pt>
    <dgm:pt modelId="{6E274AA8-CC70-418B-AA8C-72ED7916E111}" type="pres">
      <dgm:prSet presAssocID="{0D166A8E-F534-48EB-AB33-2734977DDD80}" presName="connectorText" presStyleLbl="sibTrans1D1" presStyleIdx="6" presStyleCnt="7"/>
      <dgm:spPr/>
    </dgm:pt>
    <dgm:pt modelId="{ED55CC56-690C-4B50-B9E9-7BB8F97502A0}" type="pres">
      <dgm:prSet presAssocID="{C8C99A29-896C-41D7-B8E4-C7E6CCBD45BF}" presName="node" presStyleLbl="node1" presStyleIdx="7" presStyleCnt="8">
        <dgm:presLayoutVars>
          <dgm:bulletEnabled val="1"/>
        </dgm:presLayoutVars>
      </dgm:prSet>
      <dgm:spPr/>
    </dgm:pt>
  </dgm:ptLst>
  <dgm:cxnLst>
    <dgm:cxn modelId="{42FF1702-1B0B-4694-AA3B-1E97C5714F97}" type="presOf" srcId="{2BD29C88-6BCC-4F08-B673-876F20077D9E}" destId="{F919430E-9134-43D9-91F0-F7627CA013ED}" srcOrd="0" destOrd="0" presId="urn:microsoft.com/office/officeart/2005/8/layout/bProcess3"/>
    <dgm:cxn modelId="{C83B8304-FD16-4A9D-9116-F61DF7715CD8}" type="presOf" srcId="{86FACA96-7E4B-4473-9271-B09EB9C517FF}" destId="{22076840-DEB4-49E6-80D8-312012699507}" srcOrd="1" destOrd="0" presId="urn:microsoft.com/office/officeart/2005/8/layout/bProcess3"/>
    <dgm:cxn modelId="{76B1CD06-9159-4336-B500-EF7E2004EBD2}" type="presOf" srcId="{DD3366E6-1BCC-45EE-88ED-C622E8367FA1}" destId="{361AA89C-AD2B-478F-A0E4-022ECA17A88C}" srcOrd="0" destOrd="0" presId="urn:microsoft.com/office/officeart/2005/8/layout/bProcess3"/>
    <dgm:cxn modelId="{A9294E0B-3B6E-4F37-85DE-2D4FCF022ABB}" type="presOf" srcId="{0D166A8E-F534-48EB-AB33-2734977DDD80}" destId="{6E274AA8-CC70-418B-AA8C-72ED7916E111}" srcOrd="1" destOrd="0" presId="urn:microsoft.com/office/officeart/2005/8/layout/bProcess3"/>
    <dgm:cxn modelId="{7DB1641E-8BC2-4293-ACC9-D205E57D2DF9}" srcId="{2BD29C88-6BCC-4F08-B673-876F20077D9E}" destId="{56A77DA2-72A1-49C1-8EF4-BF10497A8EE1}" srcOrd="3" destOrd="0" parTransId="{9B0E796C-A8C1-467B-9A23-7AD5E8A375EF}" sibTransId="{86FACA96-7E4B-4473-9271-B09EB9C517FF}"/>
    <dgm:cxn modelId="{B8EB1527-3D0F-41F5-9AC7-A16070B2AF98}" type="presOf" srcId="{EBC9D40F-49EA-4C8D-AFDF-E8EA2CB7B47D}" destId="{D19BCDEA-CD4F-4398-99AC-094FD7345225}" srcOrd="0" destOrd="0" presId="urn:microsoft.com/office/officeart/2005/8/layout/bProcess3"/>
    <dgm:cxn modelId="{9077C02B-BF62-4846-82F7-B40A73176889}" type="presOf" srcId="{D4D1ECC8-D79D-4F30-B7D1-490DBCA7E65F}" destId="{6D28BC98-76C3-4931-8074-247A696DB057}" srcOrd="0" destOrd="0" presId="urn:microsoft.com/office/officeart/2005/8/layout/bProcess3"/>
    <dgm:cxn modelId="{5AA35E3B-ECFF-4004-B269-06FEB6D7DE66}" srcId="{2BD29C88-6BCC-4F08-B673-876F20077D9E}" destId="{EBC9D40F-49EA-4C8D-AFDF-E8EA2CB7B47D}" srcOrd="2" destOrd="0" parTransId="{A2B4FBC1-106B-4059-9DCF-32E0DF00B412}" sibTransId="{86819632-84DF-4277-8A56-0053A09BF3B4}"/>
    <dgm:cxn modelId="{A07E023C-8D03-47BF-A079-8071FFF69EC5}" type="presOf" srcId="{94083C23-0DE2-48D4-870A-185C16294D8B}" destId="{81607BBB-DADE-4891-8B1B-5281AC4925BB}" srcOrd="0" destOrd="0" presId="urn:microsoft.com/office/officeart/2005/8/layout/bProcess3"/>
    <dgm:cxn modelId="{DAC25E67-E5D3-4FF7-AB6F-3C7F22A33A37}" type="presOf" srcId="{56A77DA2-72A1-49C1-8EF4-BF10497A8EE1}" destId="{832B0AA9-3C10-43E5-85BC-4211F1F77A1B}" srcOrd="0" destOrd="0" presId="urn:microsoft.com/office/officeart/2005/8/layout/bProcess3"/>
    <dgm:cxn modelId="{F0A57148-E1F9-4677-B2C0-93E15754BBF1}" type="presOf" srcId="{26318893-164D-4929-B013-8D78CA7C3980}" destId="{502F9FDB-BCDB-485B-BFFC-29D0F19581AF}" srcOrd="0" destOrd="0" presId="urn:microsoft.com/office/officeart/2005/8/layout/bProcess3"/>
    <dgm:cxn modelId="{B675536F-71D9-4676-B4D2-A87D6AAFBF40}" type="presOf" srcId="{0D166A8E-F534-48EB-AB33-2734977DDD80}" destId="{681618B8-C79C-433E-B64A-004CE13B193E}" srcOrd="0" destOrd="0" presId="urn:microsoft.com/office/officeart/2005/8/layout/bProcess3"/>
    <dgm:cxn modelId="{20080C7D-CAB2-431B-9773-3108B6246865}" type="presOf" srcId="{F6810F9F-2020-4116-9E46-DE4217889489}" destId="{6FC2B111-35D0-4C93-9CDC-7938D4E85C1E}" srcOrd="1" destOrd="0" presId="urn:microsoft.com/office/officeart/2005/8/layout/bProcess3"/>
    <dgm:cxn modelId="{65BB917E-DA92-4C6C-9B58-D01947AD7F37}" type="presOf" srcId="{86819632-84DF-4277-8A56-0053A09BF3B4}" destId="{9263415E-99DC-4F54-8E87-06453B8B2AA2}" srcOrd="0" destOrd="0" presId="urn:microsoft.com/office/officeart/2005/8/layout/bProcess3"/>
    <dgm:cxn modelId="{6DB1CE7F-1F95-4284-8652-60D9B7CFE088}" srcId="{2BD29C88-6BCC-4F08-B673-876F20077D9E}" destId="{138B76E0-203E-40A5-9B78-58CE6A64C2E7}" srcOrd="5" destOrd="0" parTransId="{8F7B68EE-9E61-43F4-B81F-6B402A1F25DD}" sibTransId="{94083C23-0DE2-48D4-870A-185C16294D8B}"/>
    <dgm:cxn modelId="{4FE38D83-EB65-4AF0-982C-0C5541E20330}" type="presOf" srcId="{9DB1244B-E2B1-466C-B612-4BB1D5E84F42}" destId="{7D2B6B92-8CF9-4E94-9C09-A1E6DB9974DC}" srcOrd="0" destOrd="0" presId="urn:microsoft.com/office/officeart/2005/8/layout/bProcess3"/>
    <dgm:cxn modelId="{5E7E2C84-812E-453C-9B1E-CB8B40968F23}" srcId="{2BD29C88-6BCC-4F08-B673-876F20077D9E}" destId="{D4D1ECC8-D79D-4F30-B7D1-490DBCA7E65F}" srcOrd="6" destOrd="0" parTransId="{644B31B0-4A2C-4EE2-A751-CE7A920A5CAB}" sibTransId="{0D166A8E-F534-48EB-AB33-2734977DDD80}"/>
    <dgm:cxn modelId="{E81F9B8A-1BC7-4DCC-8197-A26D9FA0B5DF}" type="presOf" srcId="{26318893-164D-4929-B013-8D78CA7C3980}" destId="{33F72FA3-6415-4B95-9F2E-94A08F5C5DD9}" srcOrd="1" destOrd="0" presId="urn:microsoft.com/office/officeart/2005/8/layout/bProcess3"/>
    <dgm:cxn modelId="{17CC138F-7F3B-4C1E-9286-ED5BEF6B8E40}" srcId="{2BD29C88-6BCC-4F08-B673-876F20077D9E}" destId="{104AF0CC-0E36-468B-A662-316C8F8794D7}" srcOrd="4" destOrd="0" parTransId="{CEBC71BA-76A5-4A87-831B-5A7BC6001489}" sibTransId="{26318893-164D-4929-B013-8D78CA7C3980}"/>
    <dgm:cxn modelId="{3551E899-83A6-45F3-9F06-2C89901704EF}" type="presOf" srcId="{86819632-84DF-4277-8A56-0053A09BF3B4}" destId="{5FFCE544-7E94-4EA9-BC77-E79CA19E389B}" srcOrd="1" destOrd="0" presId="urn:microsoft.com/office/officeart/2005/8/layout/bProcess3"/>
    <dgm:cxn modelId="{9C19BEA9-6F85-49C2-A672-BA92B0AA8762}" type="presOf" srcId="{138B76E0-203E-40A5-9B78-58CE6A64C2E7}" destId="{6466AA82-DC93-48E2-ABA7-304DD5827E92}" srcOrd="0" destOrd="0" presId="urn:microsoft.com/office/officeart/2005/8/layout/bProcess3"/>
    <dgm:cxn modelId="{075330AA-B6A4-4E81-B882-0CDF16CB838B}" type="presOf" srcId="{104AF0CC-0E36-468B-A662-316C8F8794D7}" destId="{C679E1F3-1532-47E7-952E-6B4669C1BDD3}" srcOrd="0" destOrd="0" presId="urn:microsoft.com/office/officeart/2005/8/layout/bProcess3"/>
    <dgm:cxn modelId="{D7F799AB-256C-4EE2-A2BD-8CE52E38CD0B}" type="presOf" srcId="{C8C99A29-896C-41D7-B8E4-C7E6CCBD45BF}" destId="{ED55CC56-690C-4B50-B9E9-7BB8F97502A0}" srcOrd="0" destOrd="0" presId="urn:microsoft.com/office/officeart/2005/8/layout/bProcess3"/>
    <dgm:cxn modelId="{1D2029B2-2102-4DF9-91C8-58B035F802AF}" srcId="{2BD29C88-6BCC-4F08-B673-876F20077D9E}" destId="{85929227-6A57-4B41-A9FB-411E0F12C462}" srcOrd="1" destOrd="0" parTransId="{2999807F-5426-41E4-AC11-BF505614CC7B}" sibTransId="{F6810F9F-2020-4116-9E46-DE4217889489}"/>
    <dgm:cxn modelId="{610D1DC2-84DD-416F-BA9F-5FF2465B9012}" type="presOf" srcId="{94083C23-0DE2-48D4-870A-185C16294D8B}" destId="{20B7F041-3106-47B1-9036-1A12B6164320}" srcOrd="1" destOrd="0" presId="urn:microsoft.com/office/officeart/2005/8/layout/bProcess3"/>
    <dgm:cxn modelId="{5D32F4D4-FD2A-4E6B-A5C9-9FB034973F78}" type="presOf" srcId="{DD3366E6-1BCC-45EE-88ED-C622E8367FA1}" destId="{DC77733D-941A-4EEE-B9B6-E848CAAD300A}" srcOrd="1" destOrd="0" presId="urn:microsoft.com/office/officeart/2005/8/layout/bProcess3"/>
    <dgm:cxn modelId="{A5AA40D9-A977-4282-846D-8C3989CBB937}" type="presOf" srcId="{85929227-6A57-4B41-A9FB-411E0F12C462}" destId="{AEE9CFEA-CF98-420F-944F-C63CA0E92163}" srcOrd="0" destOrd="0" presId="urn:microsoft.com/office/officeart/2005/8/layout/bProcess3"/>
    <dgm:cxn modelId="{8B8BC2DD-9C26-4773-8D61-A9ADBF7566F1}" type="presOf" srcId="{86FACA96-7E4B-4473-9271-B09EB9C517FF}" destId="{5EBDADA4-8EE5-4A2D-BFBD-4D8819B46772}" srcOrd="0" destOrd="0" presId="urn:microsoft.com/office/officeart/2005/8/layout/bProcess3"/>
    <dgm:cxn modelId="{9B51F0EA-967B-42E0-B8A4-C8538848C129}" srcId="{2BD29C88-6BCC-4F08-B673-876F20077D9E}" destId="{C8C99A29-896C-41D7-B8E4-C7E6CCBD45BF}" srcOrd="7" destOrd="0" parTransId="{B62F38B1-C461-4233-B474-1B711D85AB87}" sibTransId="{33F32860-11A9-471D-A180-4489EF129894}"/>
    <dgm:cxn modelId="{E163BDEE-DE97-4405-8098-D1AFF01BE8C6}" srcId="{2BD29C88-6BCC-4F08-B673-876F20077D9E}" destId="{9DB1244B-E2B1-466C-B612-4BB1D5E84F42}" srcOrd="0" destOrd="0" parTransId="{EFE7DE8E-3514-4A6D-856E-A378EE565740}" sibTransId="{DD3366E6-1BCC-45EE-88ED-C622E8367FA1}"/>
    <dgm:cxn modelId="{687C40F1-E38F-4731-9039-CD7BAC68C4B6}" type="presOf" srcId="{F6810F9F-2020-4116-9E46-DE4217889489}" destId="{B23AFE82-370C-44D3-80DC-B6A93BC4BAFC}" srcOrd="0" destOrd="0" presId="urn:microsoft.com/office/officeart/2005/8/layout/bProcess3"/>
    <dgm:cxn modelId="{01AF51B8-9DC5-483A-B1CC-B9AB85A3CFA5}" type="presParOf" srcId="{F919430E-9134-43D9-91F0-F7627CA013ED}" destId="{7D2B6B92-8CF9-4E94-9C09-A1E6DB9974DC}" srcOrd="0" destOrd="0" presId="urn:microsoft.com/office/officeart/2005/8/layout/bProcess3"/>
    <dgm:cxn modelId="{49BF6876-37C1-4113-BED8-79E5282445A4}" type="presParOf" srcId="{F919430E-9134-43D9-91F0-F7627CA013ED}" destId="{361AA89C-AD2B-478F-A0E4-022ECA17A88C}" srcOrd="1" destOrd="0" presId="urn:microsoft.com/office/officeart/2005/8/layout/bProcess3"/>
    <dgm:cxn modelId="{55E4BBBB-B8FA-43D7-B53E-19219379AD37}" type="presParOf" srcId="{361AA89C-AD2B-478F-A0E4-022ECA17A88C}" destId="{DC77733D-941A-4EEE-B9B6-E848CAAD300A}" srcOrd="0" destOrd="0" presId="urn:microsoft.com/office/officeart/2005/8/layout/bProcess3"/>
    <dgm:cxn modelId="{89C43761-3A08-4821-949E-2F2E9F9CF25B}" type="presParOf" srcId="{F919430E-9134-43D9-91F0-F7627CA013ED}" destId="{AEE9CFEA-CF98-420F-944F-C63CA0E92163}" srcOrd="2" destOrd="0" presId="urn:microsoft.com/office/officeart/2005/8/layout/bProcess3"/>
    <dgm:cxn modelId="{5EE1AC71-DEA7-4DC1-8746-637149B89FDA}" type="presParOf" srcId="{F919430E-9134-43D9-91F0-F7627CA013ED}" destId="{B23AFE82-370C-44D3-80DC-B6A93BC4BAFC}" srcOrd="3" destOrd="0" presId="urn:microsoft.com/office/officeart/2005/8/layout/bProcess3"/>
    <dgm:cxn modelId="{0E52618A-6648-4961-8F78-BD0F650C8E61}" type="presParOf" srcId="{B23AFE82-370C-44D3-80DC-B6A93BC4BAFC}" destId="{6FC2B111-35D0-4C93-9CDC-7938D4E85C1E}" srcOrd="0" destOrd="0" presId="urn:microsoft.com/office/officeart/2005/8/layout/bProcess3"/>
    <dgm:cxn modelId="{61EA8BC3-A9E9-49AE-8ACC-324A7894E573}" type="presParOf" srcId="{F919430E-9134-43D9-91F0-F7627CA013ED}" destId="{D19BCDEA-CD4F-4398-99AC-094FD7345225}" srcOrd="4" destOrd="0" presId="urn:microsoft.com/office/officeart/2005/8/layout/bProcess3"/>
    <dgm:cxn modelId="{B92E0609-5EC9-4A02-8D82-D4E590CF244A}" type="presParOf" srcId="{F919430E-9134-43D9-91F0-F7627CA013ED}" destId="{9263415E-99DC-4F54-8E87-06453B8B2AA2}" srcOrd="5" destOrd="0" presId="urn:microsoft.com/office/officeart/2005/8/layout/bProcess3"/>
    <dgm:cxn modelId="{4D8EAC9B-0CAE-4383-910B-B6A254B4F68C}" type="presParOf" srcId="{9263415E-99DC-4F54-8E87-06453B8B2AA2}" destId="{5FFCE544-7E94-4EA9-BC77-E79CA19E389B}" srcOrd="0" destOrd="0" presId="urn:microsoft.com/office/officeart/2005/8/layout/bProcess3"/>
    <dgm:cxn modelId="{62FF4F53-4579-4D6D-B2EF-829FD71542FC}" type="presParOf" srcId="{F919430E-9134-43D9-91F0-F7627CA013ED}" destId="{832B0AA9-3C10-43E5-85BC-4211F1F77A1B}" srcOrd="6" destOrd="0" presId="urn:microsoft.com/office/officeart/2005/8/layout/bProcess3"/>
    <dgm:cxn modelId="{AA6768BE-DAFD-4C4E-AA56-DB0FDC4432E2}" type="presParOf" srcId="{F919430E-9134-43D9-91F0-F7627CA013ED}" destId="{5EBDADA4-8EE5-4A2D-BFBD-4D8819B46772}" srcOrd="7" destOrd="0" presId="urn:microsoft.com/office/officeart/2005/8/layout/bProcess3"/>
    <dgm:cxn modelId="{A42BCEDD-4B12-4606-A027-E26972A61746}" type="presParOf" srcId="{5EBDADA4-8EE5-4A2D-BFBD-4D8819B46772}" destId="{22076840-DEB4-49E6-80D8-312012699507}" srcOrd="0" destOrd="0" presId="urn:microsoft.com/office/officeart/2005/8/layout/bProcess3"/>
    <dgm:cxn modelId="{EA663D78-58C0-4EC5-9F7B-9184112A8B68}" type="presParOf" srcId="{F919430E-9134-43D9-91F0-F7627CA013ED}" destId="{C679E1F3-1532-47E7-952E-6B4669C1BDD3}" srcOrd="8" destOrd="0" presId="urn:microsoft.com/office/officeart/2005/8/layout/bProcess3"/>
    <dgm:cxn modelId="{A69AECFA-8963-4B45-80E6-08621742BE3E}" type="presParOf" srcId="{F919430E-9134-43D9-91F0-F7627CA013ED}" destId="{502F9FDB-BCDB-485B-BFFC-29D0F19581AF}" srcOrd="9" destOrd="0" presId="urn:microsoft.com/office/officeart/2005/8/layout/bProcess3"/>
    <dgm:cxn modelId="{921C7DB1-2896-4225-B1BA-AA072A3B5ABD}" type="presParOf" srcId="{502F9FDB-BCDB-485B-BFFC-29D0F19581AF}" destId="{33F72FA3-6415-4B95-9F2E-94A08F5C5DD9}" srcOrd="0" destOrd="0" presId="urn:microsoft.com/office/officeart/2005/8/layout/bProcess3"/>
    <dgm:cxn modelId="{3BA5CF24-7984-4429-A8CD-5D060E33E15B}" type="presParOf" srcId="{F919430E-9134-43D9-91F0-F7627CA013ED}" destId="{6466AA82-DC93-48E2-ABA7-304DD5827E92}" srcOrd="10" destOrd="0" presId="urn:microsoft.com/office/officeart/2005/8/layout/bProcess3"/>
    <dgm:cxn modelId="{01B6D7F6-A47F-4228-8C4B-A7E349AC6074}" type="presParOf" srcId="{F919430E-9134-43D9-91F0-F7627CA013ED}" destId="{81607BBB-DADE-4891-8B1B-5281AC4925BB}" srcOrd="11" destOrd="0" presId="urn:microsoft.com/office/officeart/2005/8/layout/bProcess3"/>
    <dgm:cxn modelId="{D9291CFB-5A1A-4EDE-A742-875A02795131}" type="presParOf" srcId="{81607BBB-DADE-4891-8B1B-5281AC4925BB}" destId="{20B7F041-3106-47B1-9036-1A12B6164320}" srcOrd="0" destOrd="0" presId="urn:microsoft.com/office/officeart/2005/8/layout/bProcess3"/>
    <dgm:cxn modelId="{AFC43F6B-5005-4506-B13D-7B023B5D52F2}" type="presParOf" srcId="{F919430E-9134-43D9-91F0-F7627CA013ED}" destId="{6D28BC98-76C3-4931-8074-247A696DB057}" srcOrd="12" destOrd="0" presId="urn:microsoft.com/office/officeart/2005/8/layout/bProcess3"/>
    <dgm:cxn modelId="{673B25DF-333C-4666-8282-B2A11ADF448F}" type="presParOf" srcId="{F919430E-9134-43D9-91F0-F7627CA013ED}" destId="{681618B8-C79C-433E-B64A-004CE13B193E}" srcOrd="13" destOrd="0" presId="urn:microsoft.com/office/officeart/2005/8/layout/bProcess3"/>
    <dgm:cxn modelId="{F27C8F43-D51F-4458-844C-FBB388EFCA78}" type="presParOf" srcId="{681618B8-C79C-433E-B64A-004CE13B193E}" destId="{6E274AA8-CC70-418B-AA8C-72ED7916E111}" srcOrd="0" destOrd="0" presId="urn:microsoft.com/office/officeart/2005/8/layout/bProcess3"/>
    <dgm:cxn modelId="{52D48AF6-448C-493F-999E-04A364502417}" type="presParOf" srcId="{F919430E-9134-43D9-91F0-F7627CA013ED}" destId="{ED55CC56-690C-4B50-B9E9-7BB8F97502A0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823E6-AABC-41A6-AAC5-8D76CD11BD9E}">
      <dsp:nvSpPr>
        <dsp:cNvPr id="0" name=""/>
        <dsp:cNvSpPr/>
      </dsp:nvSpPr>
      <dsp:spPr>
        <a:xfrm>
          <a:off x="0" y="482437"/>
          <a:ext cx="2286000" cy="41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General</a:t>
          </a:r>
        </a:p>
      </dsp:txBody>
      <dsp:txXfrm>
        <a:off x="0" y="482437"/>
        <a:ext cx="2286000" cy="415800"/>
      </dsp:txXfrm>
    </dsp:sp>
    <dsp:sp modelId="{8A81E7C3-2E95-4845-89DA-6FF805CF8586}">
      <dsp:nvSpPr>
        <dsp:cNvPr id="0" name=""/>
        <dsp:cNvSpPr/>
      </dsp:nvSpPr>
      <dsp:spPr>
        <a:xfrm>
          <a:off x="2285999" y="118612"/>
          <a:ext cx="457200" cy="11434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09772-1C42-4E74-A5C8-4296590573AE}">
      <dsp:nvSpPr>
        <dsp:cNvPr id="0" name=""/>
        <dsp:cNvSpPr/>
      </dsp:nvSpPr>
      <dsp:spPr>
        <a:xfrm>
          <a:off x="2926079" y="118612"/>
          <a:ext cx="6217920" cy="114345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Authority to Collect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Overall Process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Timeline</a:t>
          </a:r>
        </a:p>
      </dsp:txBody>
      <dsp:txXfrm>
        <a:off x="2926079" y="118612"/>
        <a:ext cx="6217920" cy="1143450"/>
      </dsp:txXfrm>
    </dsp:sp>
    <dsp:sp modelId="{CBAEDEE8-236F-42FC-8A96-F008EF0434CF}">
      <dsp:nvSpPr>
        <dsp:cNvPr id="0" name=""/>
        <dsp:cNvSpPr/>
      </dsp:nvSpPr>
      <dsp:spPr>
        <a:xfrm>
          <a:off x="0" y="1357152"/>
          <a:ext cx="2286000" cy="41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Overview</a:t>
          </a:r>
        </a:p>
      </dsp:txBody>
      <dsp:txXfrm>
        <a:off x="0" y="1357152"/>
        <a:ext cx="2286000" cy="415800"/>
      </dsp:txXfrm>
    </dsp:sp>
    <dsp:sp modelId="{CA979D04-B5AE-42D8-9E39-C9D4E95DF138}">
      <dsp:nvSpPr>
        <dsp:cNvPr id="0" name=""/>
        <dsp:cNvSpPr/>
      </dsp:nvSpPr>
      <dsp:spPr>
        <a:xfrm>
          <a:off x="2285999" y="1337662"/>
          <a:ext cx="457200" cy="454781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85ACB1-F360-4A9B-BA04-CDED8D23F0A0}">
      <dsp:nvSpPr>
        <dsp:cNvPr id="0" name=""/>
        <dsp:cNvSpPr/>
      </dsp:nvSpPr>
      <dsp:spPr>
        <a:xfrm>
          <a:off x="2926079" y="1337662"/>
          <a:ext cx="6217920" cy="45478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67816"/>
                <a:satOff val="1294"/>
                <a:lumOff val="57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67816"/>
                <a:satOff val="1294"/>
                <a:lumOff val="57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67816"/>
                <a:satOff val="1294"/>
                <a:lumOff val="57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2023-2024 Steps</a:t>
          </a:r>
        </a:p>
      </dsp:txBody>
      <dsp:txXfrm>
        <a:off x="2926079" y="1337662"/>
        <a:ext cx="6217920" cy="454781"/>
      </dsp:txXfrm>
    </dsp:sp>
    <dsp:sp modelId="{E1506E21-4F36-4CF6-95D6-2AD90B9BC8F3}">
      <dsp:nvSpPr>
        <dsp:cNvPr id="0" name=""/>
        <dsp:cNvSpPr/>
      </dsp:nvSpPr>
      <dsp:spPr>
        <a:xfrm>
          <a:off x="0" y="2062949"/>
          <a:ext cx="2283767" cy="41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TSDL Interchange</a:t>
          </a:r>
        </a:p>
      </dsp:txBody>
      <dsp:txXfrm>
        <a:off x="0" y="2062949"/>
        <a:ext cx="2283767" cy="415800"/>
      </dsp:txXfrm>
    </dsp:sp>
    <dsp:sp modelId="{7DB7D521-F609-4B4E-92BC-11A1C0DCFAA2}">
      <dsp:nvSpPr>
        <dsp:cNvPr id="0" name=""/>
        <dsp:cNvSpPr/>
      </dsp:nvSpPr>
      <dsp:spPr>
        <a:xfrm>
          <a:off x="2283767" y="1868043"/>
          <a:ext cx="456753" cy="80561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58268-8D5C-4BCC-B5B5-2A63761353A5}">
      <dsp:nvSpPr>
        <dsp:cNvPr id="0" name=""/>
        <dsp:cNvSpPr/>
      </dsp:nvSpPr>
      <dsp:spPr>
        <a:xfrm>
          <a:off x="2923222" y="1868043"/>
          <a:ext cx="6211847" cy="80561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35632"/>
                <a:satOff val="2588"/>
                <a:lumOff val="114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35632"/>
                <a:satOff val="2588"/>
                <a:lumOff val="114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35632"/>
                <a:satOff val="2588"/>
                <a:lumOff val="114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Interchange Process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Resources</a:t>
          </a:r>
        </a:p>
      </dsp:txBody>
      <dsp:txXfrm>
        <a:off x="2923222" y="1868043"/>
        <a:ext cx="6211847" cy="805612"/>
      </dsp:txXfrm>
    </dsp:sp>
    <dsp:sp modelId="{F0F42E3F-15F1-4975-8D5F-80332A814E94}">
      <dsp:nvSpPr>
        <dsp:cNvPr id="0" name=""/>
        <dsp:cNvSpPr/>
      </dsp:nvSpPr>
      <dsp:spPr>
        <a:xfrm>
          <a:off x="0" y="3281999"/>
          <a:ext cx="2283767" cy="41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Data Uses</a:t>
          </a:r>
        </a:p>
      </dsp:txBody>
      <dsp:txXfrm>
        <a:off x="0" y="3281999"/>
        <a:ext cx="2283767" cy="415800"/>
      </dsp:txXfrm>
    </dsp:sp>
    <dsp:sp modelId="{505C765E-5BDA-4F22-BFEE-882787BD38A8}">
      <dsp:nvSpPr>
        <dsp:cNvPr id="0" name=""/>
        <dsp:cNvSpPr/>
      </dsp:nvSpPr>
      <dsp:spPr>
        <a:xfrm>
          <a:off x="2283767" y="2749255"/>
          <a:ext cx="456753" cy="14812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3EA523-F96D-46D9-BCB8-79A4EA1CEAAB}">
      <dsp:nvSpPr>
        <dsp:cNvPr id="0" name=""/>
        <dsp:cNvSpPr/>
      </dsp:nvSpPr>
      <dsp:spPr>
        <a:xfrm>
          <a:off x="2923222" y="2749255"/>
          <a:ext cx="6211847" cy="148128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03448"/>
                <a:satOff val="3881"/>
                <a:lumOff val="171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03448"/>
                <a:satOff val="3881"/>
                <a:lumOff val="171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03448"/>
                <a:satOff val="3881"/>
                <a:lumOff val="171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Populate CRDC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Migrant Student Reporting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Course Participation Reports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Educator Preparation Program Report</a:t>
          </a:r>
        </a:p>
      </dsp:txBody>
      <dsp:txXfrm>
        <a:off x="2923222" y="2749255"/>
        <a:ext cx="6211847" cy="1481287"/>
      </dsp:txXfrm>
    </dsp:sp>
    <dsp:sp modelId="{428B734A-953B-4C28-B769-70B1AD27DBD9}">
      <dsp:nvSpPr>
        <dsp:cNvPr id="0" name=""/>
        <dsp:cNvSpPr/>
      </dsp:nvSpPr>
      <dsp:spPr>
        <a:xfrm>
          <a:off x="0" y="4501049"/>
          <a:ext cx="2286000" cy="41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Resources</a:t>
          </a:r>
        </a:p>
      </dsp:txBody>
      <dsp:txXfrm>
        <a:off x="0" y="4501049"/>
        <a:ext cx="2286000" cy="415800"/>
      </dsp:txXfrm>
    </dsp:sp>
    <dsp:sp modelId="{F51D209D-07C2-4A87-82C8-D42EBB934F97}">
      <dsp:nvSpPr>
        <dsp:cNvPr id="0" name=""/>
        <dsp:cNvSpPr/>
      </dsp:nvSpPr>
      <dsp:spPr>
        <a:xfrm>
          <a:off x="2285999" y="4306143"/>
          <a:ext cx="457200" cy="80561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A6B60-3633-43D0-AA74-529919743E14}">
      <dsp:nvSpPr>
        <dsp:cNvPr id="0" name=""/>
        <dsp:cNvSpPr/>
      </dsp:nvSpPr>
      <dsp:spPr>
        <a:xfrm>
          <a:off x="2926079" y="4306143"/>
          <a:ext cx="6217920" cy="80561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71263"/>
                <a:satOff val="5175"/>
                <a:lumOff val="228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71263"/>
                <a:satOff val="5175"/>
                <a:lumOff val="228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71263"/>
                <a:satOff val="5175"/>
                <a:lumOff val="228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Online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Contacts</a:t>
          </a:r>
        </a:p>
      </dsp:txBody>
      <dsp:txXfrm>
        <a:off x="2926079" y="4306143"/>
        <a:ext cx="6217920" cy="8056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75067-3A16-488A-A70A-587535EA5933}">
      <dsp:nvSpPr>
        <dsp:cNvPr id="0" name=""/>
        <dsp:cNvSpPr/>
      </dsp:nvSpPr>
      <dsp:spPr>
        <a:xfrm>
          <a:off x="5230" y="194543"/>
          <a:ext cx="2378024" cy="8640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TSDL Interchange</a:t>
          </a:r>
        </a:p>
      </dsp:txBody>
      <dsp:txXfrm>
        <a:off x="5230" y="194543"/>
        <a:ext cx="2378024" cy="576000"/>
      </dsp:txXfrm>
    </dsp:sp>
    <dsp:sp modelId="{D294C867-794E-4E34-95CC-5C48C3F7978D}">
      <dsp:nvSpPr>
        <dsp:cNvPr id="0" name=""/>
        <dsp:cNvSpPr/>
      </dsp:nvSpPr>
      <dsp:spPr>
        <a:xfrm>
          <a:off x="492295" y="770543"/>
          <a:ext cx="2378024" cy="3386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Create and upload data files</a:t>
          </a:r>
        </a:p>
      </dsp:txBody>
      <dsp:txXfrm>
        <a:off x="561945" y="840193"/>
        <a:ext cx="2238724" cy="3246950"/>
      </dsp:txXfrm>
    </dsp:sp>
    <dsp:sp modelId="{CE3DA595-B85F-499D-B267-979AB2C72827}">
      <dsp:nvSpPr>
        <dsp:cNvPr id="0" name=""/>
        <dsp:cNvSpPr/>
      </dsp:nvSpPr>
      <dsp:spPr>
        <a:xfrm>
          <a:off x="2743754" y="186513"/>
          <a:ext cx="764259" cy="592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743754" y="304925"/>
        <a:ext cx="586641" cy="355235"/>
      </dsp:txXfrm>
    </dsp:sp>
    <dsp:sp modelId="{E92C4D75-A860-4966-B2CE-AB57074B3035}">
      <dsp:nvSpPr>
        <dsp:cNvPr id="0" name=""/>
        <dsp:cNvSpPr/>
      </dsp:nvSpPr>
      <dsp:spPr>
        <a:xfrm>
          <a:off x="3825254" y="194543"/>
          <a:ext cx="2378024" cy="864000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TSDL Snapshot</a:t>
          </a:r>
        </a:p>
      </dsp:txBody>
      <dsp:txXfrm>
        <a:off x="3825254" y="194543"/>
        <a:ext cx="2378024" cy="576000"/>
      </dsp:txXfrm>
    </dsp:sp>
    <dsp:sp modelId="{64F84B9B-39B2-4FE0-B94D-DF03DA3C73CC}">
      <dsp:nvSpPr>
        <dsp:cNvPr id="0" name=""/>
        <dsp:cNvSpPr/>
      </dsp:nvSpPr>
      <dsp:spPr>
        <a:xfrm>
          <a:off x="4312320" y="770543"/>
          <a:ext cx="2378024" cy="3386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Create Snapshot Linking Instructors to Students by Course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Review Reports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Finalize Data</a:t>
          </a:r>
        </a:p>
      </dsp:txBody>
      <dsp:txXfrm>
        <a:off x="4381970" y="840193"/>
        <a:ext cx="2238724" cy="3246950"/>
      </dsp:txXfrm>
    </dsp:sp>
    <dsp:sp modelId="{88B832B6-D80F-4BDA-8274-AAAB0F97C7C1}">
      <dsp:nvSpPr>
        <dsp:cNvPr id="0" name=""/>
        <dsp:cNvSpPr/>
      </dsp:nvSpPr>
      <dsp:spPr>
        <a:xfrm>
          <a:off x="6563779" y="186513"/>
          <a:ext cx="764259" cy="592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563779" y="304925"/>
        <a:ext cx="586641" cy="355235"/>
      </dsp:txXfrm>
    </dsp:sp>
    <dsp:sp modelId="{B3C2C26D-1FEF-45E2-AD77-9D3001EA4174}">
      <dsp:nvSpPr>
        <dsp:cNvPr id="0" name=""/>
        <dsp:cNvSpPr/>
      </dsp:nvSpPr>
      <dsp:spPr>
        <a:xfrm>
          <a:off x="7645279" y="194543"/>
          <a:ext cx="2378024" cy="864000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CDE Reports</a:t>
          </a:r>
        </a:p>
      </dsp:txBody>
      <dsp:txXfrm>
        <a:off x="7645279" y="194543"/>
        <a:ext cx="2378024" cy="576000"/>
      </dsp:txXfrm>
    </dsp:sp>
    <dsp:sp modelId="{886864C5-39D8-40CB-ADC9-D5A88465356D}">
      <dsp:nvSpPr>
        <dsp:cNvPr id="0" name=""/>
        <dsp:cNvSpPr/>
      </dsp:nvSpPr>
      <dsp:spPr>
        <a:xfrm>
          <a:off x="8132345" y="770543"/>
          <a:ext cx="2378024" cy="3386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Pre-populate CRDC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Migrant Student Reporting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Course Participation Reports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Educator Preparation Program Report</a:t>
          </a:r>
        </a:p>
      </dsp:txBody>
      <dsp:txXfrm>
        <a:off x="8201995" y="840193"/>
        <a:ext cx="2238724" cy="3246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18F8D-CA1B-4DEB-B008-DA8B57BF6BAD}">
      <dsp:nvSpPr>
        <dsp:cNvPr id="0" name=""/>
        <dsp:cNvSpPr/>
      </dsp:nvSpPr>
      <dsp:spPr>
        <a:xfrm>
          <a:off x="3100904" y="365483"/>
          <a:ext cx="4548242" cy="4548242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Teachers</a:t>
          </a:r>
        </a:p>
      </dsp:txBody>
      <dsp:txXfrm>
        <a:off x="5573740" y="1204742"/>
        <a:ext cx="1543153" cy="1516080"/>
      </dsp:txXfrm>
    </dsp:sp>
    <dsp:sp modelId="{4DD9D78F-044F-44BE-A56F-95D287D89082}">
      <dsp:nvSpPr>
        <dsp:cNvPr id="0" name=""/>
        <dsp:cNvSpPr/>
      </dsp:nvSpPr>
      <dsp:spPr>
        <a:xfrm>
          <a:off x="2866453" y="500848"/>
          <a:ext cx="4548242" cy="4548242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Courses</a:t>
          </a:r>
        </a:p>
      </dsp:txBody>
      <dsp:txXfrm>
        <a:off x="4111805" y="3370572"/>
        <a:ext cx="2057538" cy="1407789"/>
      </dsp:txXfrm>
    </dsp:sp>
    <dsp:sp modelId="{9C18B679-1A94-4DE2-B590-FE197C636319}">
      <dsp:nvSpPr>
        <dsp:cNvPr id="0" name=""/>
        <dsp:cNvSpPr/>
      </dsp:nvSpPr>
      <dsp:spPr>
        <a:xfrm>
          <a:off x="2866453" y="500848"/>
          <a:ext cx="4548242" cy="4548242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Students</a:t>
          </a:r>
        </a:p>
      </dsp:txBody>
      <dsp:txXfrm>
        <a:off x="3353765" y="1394252"/>
        <a:ext cx="1543153" cy="15160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51AD3-46C3-4179-9B0C-075272ADBCF0}">
      <dsp:nvSpPr>
        <dsp:cNvPr id="0" name=""/>
        <dsp:cNvSpPr/>
      </dsp:nvSpPr>
      <dsp:spPr>
        <a:xfrm>
          <a:off x="1780554" y="-26335"/>
          <a:ext cx="4325590" cy="4325590"/>
        </a:xfrm>
        <a:prstGeom prst="circularArrow">
          <a:avLst>
            <a:gd name="adj1" fmla="val 5544"/>
            <a:gd name="adj2" fmla="val 330680"/>
            <a:gd name="adj3" fmla="val 13775842"/>
            <a:gd name="adj4" fmla="val 1738601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8819B-15CE-4E72-8C0E-2A9D2B356D57}">
      <dsp:nvSpPr>
        <dsp:cNvPr id="0" name=""/>
        <dsp:cNvSpPr/>
      </dsp:nvSpPr>
      <dsp:spPr>
        <a:xfrm>
          <a:off x="2930556" y="814"/>
          <a:ext cx="2025587" cy="1012793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Create/Update Data Files</a:t>
          </a:r>
          <a:endParaRPr lang="en-US" sz="1800" b="1" kern="1200" dirty="0"/>
        </a:p>
      </dsp:txBody>
      <dsp:txXfrm>
        <a:off x="2979996" y="50254"/>
        <a:ext cx="1926707" cy="913913"/>
      </dsp:txXfrm>
    </dsp:sp>
    <dsp:sp modelId="{E70AAC96-EBF2-4792-9B8B-85D93D3DADF0}">
      <dsp:nvSpPr>
        <dsp:cNvPr id="0" name=""/>
        <dsp:cNvSpPr/>
      </dsp:nvSpPr>
      <dsp:spPr>
        <a:xfrm>
          <a:off x="4906661" y="1487614"/>
          <a:ext cx="2025587" cy="1012793"/>
        </a:xfrm>
        <a:prstGeom prst="roundRect">
          <a:avLst/>
        </a:prstGeom>
        <a:solidFill>
          <a:schemeClr val="accent1">
            <a:shade val="80000"/>
            <a:hueOff val="67816"/>
            <a:satOff val="1294"/>
            <a:lumOff val="57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Upload files in Data File Upload</a:t>
          </a:r>
          <a:endParaRPr lang="en-US" sz="1800" b="1" kern="1200" dirty="0"/>
        </a:p>
      </dsp:txBody>
      <dsp:txXfrm>
        <a:off x="4956101" y="1537054"/>
        <a:ext cx="1926707" cy="913913"/>
      </dsp:txXfrm>
    </dsp:sp>
    <dsp:sp modelId="{D8E05593-A6E1-4B9B-B182-3B34FD19580A}">
      <dsp:nvSpPr>
        <dsp:cNvPr id="0" name=""/>
        <dsp:cNvSpPr/>
      </dsp:nvSpPr>
      <dsp:spPr>
        <a:xfrm>
          <a:off x="4326829" y="3155696"/>
          <a:ext cx="2025587" cy="1012793"/>
        </a:xfrm>
        <a:prstGeom prst="roundRect">
          <a:avLst/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Review Batch Maintenance</a:t>
          </a:r>
          <a:endParaRPr lang="en-US" sz="1800" b="1" kern="1200" dirty="0"/>
        </a:p>
      </dsp:txBody>
      <dsp:txXfrm>
        <a:off x="4376269" y="3205136"/>
        <a:ext cx="1926707" cy="913913"/>
      </dsp:txXfrm>
    </dsp:sp>
    <dsp:sp modelId="{A436BF05-59DF-4F20-BE4E-1495570D03E0}">
      <dsp:nvSpPr>
        <dsp:cNvPr id="0" name=""/>
        <dsp:cNvSpPr/>
      </dsp:nvSpPr>
      <dsp:spPr>
        <a:xfrm>
          <a:off x="1412920" y="2956344"/>
          <a:ext cx="2025587" cy="1012793"/>
        </a:xfrm>
        <a:prstGeom prst="roundRect">
          <a:avLst/>
        </a:prstGeom>
        <a:solidFill>
          <a:schemeClr val="accent1">
            <a:shade val="80000"/>
            <a:hueOff val="203448"/>
            <a:satOff val="3881"/>
            <a:lumOff val="171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Review Error Reports in </a:t>
          </a:r>
          <a:r>
            <a:rPr lang="en-US" sz="1800" b="1" kern="1200" dirty="0" err="1"/>
            <a:t>Cognos</a:t>
          </a:r>
          <a:r>
            <a:rPr lang="en-US" sz="1800" b="1" kern="1200" dirty="0"/>
            <a:t>/Pipeline</a:t>
          </a:r>
        </a:p>
      </dsp:txBody>
      <dsp:txXfrm>
        <a:off x="1462360" y="3005784"/>
        <a:ext cx="1926707" cy="913913"/>
      </dsp:txXfrm>
    </dsp:sp>
    <dsp:sp modelId="{137DD112-EE52-446C-8057-A0B500127E17}">
      <dsp:nvSpPr>
        <dsp:cNvPr id="0" name=""/>
        <dsp:cNvSpPr/>
      </dsp:nvSpPr>
      <dsp:spPr>
        <a:xfrm>
          <a:off x="1176235" y="1275402"/>
          <a:ext cx="2025587" cy="1012793"/>
        </a:xfrm>
        <a:prstGeom prst="round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Correct Data Files in Source System</a:t>
          </a:r>
          <a:endParaRPr lang="en-US" sz="1800" b="1" kern="1200" dirty="0"/>
        </a:p>
      </dsp:txBody>
      <dsp:txXfrm>
        <a:off x="1225675" y="1324842"/>
        <a:ext cx="1926707" cy="9139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AA89C-AD2B-478F-A0E4-022ECA17A88C}">
      <dsp:nvSpPr>
        <dsp:cNvPr id="0" name=""/>
        <dsp:cNvSpPr/>
      </dsp:nvSpPr>
      <dsp:spPr>
        <a:xfrm>
          <a:off x="2241532" y="1425258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71087" y="1468401"/>
        <a:ext cx="25774" cy="5154"/>
      </dsp:txXfrm>
    </dsp:sp>
    <dsp:sp modelId="{7D2B6B92-8CF9-4E94-9C09-A1E6DB9974DC}">
      <dsp:nvSpPr>
        <dsp:cNvPr id="0" name=""/>
        <dsp:cNvSpPr/>
      </dsp:nvSpPr>
      <dsp:spPr>
        <a:xfrm>
          <a:off x="2092" y="798606"/>
          <a:ext cx="2241239" cy="13447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Create TSDL Snapshot</a:t>
          </a:r>
          <a:endParaRPr lang="en-US" sz="2300" kern="1200"/>
        </a:p>
      </dsp:txBody>
      <dsp:txXfrm>
        <a:off x="2092" y="798606"/>
        <a:ext cx="2241239" cy="1344743"/>
      </dsp:txXfrm>
    </dsp:sp>
    <dsp:sp modelId="{B23AFE82-370C-44D3-80DC-B6A93BC4BAFC}">
      <dsp:nvSpPr>
        <dsp:cNvPr id="0" name=""/>
        <dsp:cNvSpPr/>
      </dsp:nvSpPr>
      <dsp:spPr>
        <a:xfrm>
          <a:off x="4998257" y="1425258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6350" cap="flat" cmpd="sng" algn="ctr">
          <a:solidFill>
            <a:schemeClr val="accent5">
              <a:hueOff val="-1225557"/>
              <a:satOff val="-1705"/>
              <a:lumOff val="-65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7812" y="1468401"/>
        <a:ext cx="25774" cy="5154"/>
      </dsp:txXfrm>
    </dsp:sp>
    <dsp:sp modelId="{AEE9CFEA-CF98-420F-944F-C63CA0E92163}">
      <dsp:nvSpPr>
        <dsp:cNvPr id="0" name=""/>
        <dsp:cNvSpPr/>
      </dsp:nvSpPr>
      <dsp:spPr>
        <a:xfrm>
          <a:off x="2758817" y="798606"/>
          <a:ext cx="2241239" cy="1344743"/>
        </a:xfrm>
        <a:prstGeom prst="rect">
          <a:avLst/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Errors?  If Yes, Review Error Reports</a:t>
          </a:r>
        </a:p>
      </dsp:txBody>
      <dsp:txXfrm>
        <a:off x="2758817" y="798606"/>
        <a:ext cx="2241239" cy="1344743"/>
      </dsp:txXfrm>
    </dsp:sp>
    <dsp:sp modelId="{9263415E-99DC-4F54-8E87-06453B8B2AA2}">
      <dsp:nvSpPr>
        <dsp:cNvPr id="0" name=""/>
        <dsp:cNvSpPr/>
      </dsp:nvSpPr>
      <dsp:spPr>
        <a:xfrm>
          <a:off x="7754982" y="1425258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984537" y="1468401"/>
        <a:ext cx="25774" cy="5154"/>
      </dsp:txXfrm>
    </dsp:sp>
    <dsp:sp modelId="{D19BCDEA-CD4F-4398-99AC-094FD7345225}">
      <dsp:nvSpPr>
        <dsp:cNvPr id="0" name=""/>
        <dsp:cNvSpPr/>
      </dsp:nvSpPr>
      <dsp:spPr>
        <a:xfrm>
          <a:off x="5515542" y="798606"/>
          <a:ext cx="2241239" cy="1344743"/>
        </a:xfrm>
        <a:prstGeom prst="rect">
          <a:avLst/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Correct Interchange File as Needed</a:t>
          </a:r>
        </a:p>
      </dsp:txBody>
      <dsp:txXfrm>
        <a:off x="5515542" y="798606"/>
        <a:ext cx="2241239" cy="1344743"/>
      </dsp:txXfrm>
    </dsp:sp>
    <dsp:sp modelId="{5EBDADA4-8EE5-4A2D-BFBD-4D8819B46772}">
      <dsp:nvSpPr>
        <dsp:cNvPr id="0" name=""/>
        <dsp:cNvSpPr/>
      </dsp:nvSpPr>
      <dsp:spPr>
        <a:xfrm>
          <a:off x="1122712" y="2141550"/>
          <a:ext cx="8270175" cy="484885"/>
        </a:xfrm>
        <a:custGeom>
          <a:avLst/>
          <a:gdLst/>
          <a:ahLst/>
          <a:cxnLst/>
          <a:rect l="0" t="0" r="0" b="0"/>
          <a:pathLst>
            <a:path>
              <a:moveTo>
                <a:pt x="8270175" y="0"/>
              </a:moveTo>
              <a:lnTo>
                <a:pt x="8270175" y="259542"/>
              </a:lnTo>
              <a:lnTo>
                <a:pt x="0" y="259542"/>
              </a:lnTo>
              <a:lnTo>
                <a:pt x="0" y="484885"/>
              </a:lnTo>
            </a:path>
          </a:pathLst>
        </a:custGeom>
        <a:noFill/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50644" y="2381416"/>
        <a:ext cx="414311" cy="5154"/>
      </dsp:txXfrm>
    </dsp:sp>
    <dsp:sp modelId="{832B0AA9-3C10-43E5-85BC-4211F1F77A1B}">
      <dsp:nvSpPr>
        <dsp:cNvPr id="0" name=""/>
        <dsp:cNvSpPr/>
      </dsp:nvSpPr>
      <dsp:spPr>
        <a:xfrm>
          <a:off x="8272267" y="798606"/>
          <a:ext cx="2241239" cy="1344743"/>
        </a:xfrm>
        <a:prstGeom prst="rect">
          <a:avLst/>
        </a:prstGeom>
        <a:solidFill>
          <a:schemeClr val="accent5">
            <a:hueOff val="-3151433"/>
            <a:satOff val="-4383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Upload Corrected Error Files</a:t>
          </a:r>
        </a:p>
      </dsp:txBody>
      <dsp:txXfrm>
        <a:off x="8272267" y="798606"/>
        <a:ext cx="2241239" cy="1344743"/>
      </dsp:txXfrm>
    </dsp:sp>
    <dsp:sp modelId="{502F9FDB-BCDB-485B-BFFC-29D0F19581AF}">
      <dsp:nvSpPr>
        <dsp:cNvPr id="0" name=""/>
        <dsp:cNvSpPr/>
      </dsp:nvSpPr>
      <dsp:spPr>
        <a:xfrm>
          <a:off x="2241532" y="3285488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71087" y="3328630"/>
        <a:ext cx="25774" cy="5154"/>
      </dsp:txXfrm>
    </dsp:sp>
    <dsp:sp modelId="{C679E1F3-1532-47E7-952E-6B4669C1BDD3}">
      <dsp:nvSpPr>
        <dsp:cNvPr id="0" name=""/>
        <dsp:cNvSpPr/>
      </dsp:nvSpPr>
      <dsp:spPr>
        <a:xfrm>
          <a:off x="2092" y="2658836"/>
          <a:ext cx="2241239" cy="1344743"/>
        </a:xfrm>
        <a:prstGeom prst="rect">
          <a:avLst/>
        </a:prstGeom>
        <a:solidFill>
          <a:schemeClr val="accent5">
            <a:hueOff val="-4201911"/>
            <a:satOff val="-5845"/>
            <a:lumOff val="-22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Create new TSDL Snapshot</a:t>
          </a:r>
        </a:p>
      </dsp:txBody>
      <dsp:txXfrm>
        <a:off x="2092" y="2658836"/>
        <a:ext cx="2241239" cy="1344743"/>
      </dsp:txXfrm>
    </dsp:sp>
    <dsp:sp modelId="{81607BBB-DADE-4891-8B1B-5281AC4925BB}">
      <dsp:nvSpPr>
        <dsp:cNvPr id="0" name=""/>
        <dsp:cNvSpPr/>
      </dsp:nvSpPr>
      <dsp:spPr>
        <a:xfrm>
          <a:off x="4998257" y="3285488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635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7812" y="3328630"/>
        <a:ext cx="25774" cy="5154"/>
      </dsp:txXfrm>
    </dsp:sp>
    <dsp:sp modelId="{6466AA82-DC93-48E2-ABA7-304DD5827E92}">
      <dsp:nvSpPr>
        <dsp:cNvPr id="0" name=""/>
        <dsp:cNvSpPr/>
      </dsp:nvSpPr>
      <dsp:spPr>
        <a:xfrm>
          <a:off x="2758817" y="2658836"/>
          <a:ext cx="2241239" cy="1344743"/>
        </a:xfrm>
        <a:prstGeom prst="rect">
          <a:avLst/>
        </a:prstGeom>
        <a:solidFill>
          <a:schemeClr val="accent5">
            <a:hueOff val="-5252389"/>
            <a:satOff val="-7306"/>
            <a:lumOff val="-2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Errors? If Not, Review Cognos Reports</a:t>
          </a:r>
        </a:p>
      </dsp:txBody>
      <dsp:txXfrm>
        <a:off x="2758817" y="2658836"/>
        <a:ext cx="2241239" cy="1344743"/>
      </dsp:txXfrm>
    </dsp:sp>
    <dsp:sp modelId="{681618B8-C79C-433E-B64A-004CE13B193E}">
      <dsp:nvSpPr>
        <dsp:cNvPr id="0" name=""/>
        <dsp:cNvSpPr/>
      </dsp:nvSpPr>
      <dsp:spPr>
        <a:xfrm>
          <a:off x="7754982" y="3285488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984537" y="3328630"/>
        <a:ext cx="25774" cy="5154"/>
      </dsp:txXfrm>
    </dsp:sp>
    <dsp:sp modelId="{6D28BC98-76C3-4931-8074-247A696DB057}">
      <dsp:nvSpPr>
        <dsp:cNvPr id="0" name=""/>
        <dsp:cNvSpPr/>
      </dsp:nvSpPr>
      <dsp:spPr>
        <a:xfrm>
          <a:off x="5515542" y="2658836"/>
          <a:ext cx="2241239" cy="1344743"/>
        </a:xfrm>
        <a:prstGeom prst="rect">
          <a:avLst/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Finalize (Data Reviewed as Accurate)</a:t>
          </a:r>
        </a:p>
      </dsp:txBody>
      <dsp:txXfrm>
        <a:off x="5515542" y="2658836"/>
        <a:ext cx="2241239" cy="1344743"/>
      </dsp:txXfrm>
    </dsp:sp>
    <dsp:sp modelId="{ED55CC56-690C-4B50-B9E9-7BB8F97502A0}">
      <dsp:nvSpPr>
        <dsp:cNvPr id="0" name=""/>
        <dsp:cNvSpPr/>
      </dsp:nvSpPr>
      <dsp:spPr>
        <a:xfrm>
          <a:off x="8272267" y="2658836"/>
          <a:ext cx="2241239" cy="1344743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Send Signed Verification form to CDE</a:t>
          </a:r>
        </a:p>
      </dsp:txBody>
      <dsp:txXfrm>
        <a:off x="8272267" y="2658836"/>
        <a:ext cx="2241239" cy="1344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2E894-E0CE-40CF-8CA0-23F05C6E40C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3E97E-4890-4915-A7C2-F3D207C5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21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67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40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675241"/>
            <a:ext cx="12192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488BC9">
                  <a:alpha val="3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324170"/>
            <a:ext cx="10402529" cy="973464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4800"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4675240"/>
            <a:ext cx="10402529" cy="582559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94" y="632707"/>
            <a:ext cx="2822307" cy="176238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914402" y="2772696"/>
            <a:ext cx="10402529" cy="0"/>
          </a:xfrm>
          <a:prstGeom prst="line">
            <a:avLst/>
          </a:prstGeom>
          <a:ln w="19050">
            <a:solidFill>
              <a:srgbClr val="488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28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627" cy="685835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-1" y="2595716"/>
            <a:ext cx="12192627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891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1999" cy="685799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0" y="2595716"/>
            <a:ext cx="121920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088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27200"/>
            <a:ext cx="12192000" cy="7308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36094"/>
            <a:ext cx="12192000" cy="6177506"/>
          </a:xfrm>
          <a:prstGeom prst="rect">
            <a:avLst/>
          </a:prstGeom>
          <a:gradFill>
            <a:gsLst>
              <a:gs pos="0">
                <a:srgbClr val="6EC4E8"/>
              </a:gs>
              <a:gs pos="50000">
                <a:schemeClr val="bg1"/>
              </a:gs>
              <a:gs pos="100000">
                <a:srgbClr val="5C667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12192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6785906"/>
            <a:ext cx="12192000" cy="72189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506" y="6418098"/>
            <a:ext cx="834895" cy="3223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27" y="6369865"/>
            <a:ext cx="990651" cy="415946"/>
          </a:xfrm>
          <a:prstGeom prst="rect">
            <a:avLst/>
          </a:prstGeom>
        </p:spPr>
      </p:pic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537600"/>
            <a:ext cx="2743200" cy="183876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537600"/>
            <a:ext cx="4114800" cy="183876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537600"/>
            <a:ext cx="2161032" cy="183876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838200" y="2282400"/>
            <a:ext cx="10515600" cy="208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400" baseline="0">
                <a:latin typeface="Museo Slab 500" panose="02000000000000000000" pitchFamily="50" charset="0"/>
              </a:defRPr>
            </a:lvl1pPr>
          </a:lstStyle>
          <a:p>
            <a:pPr lvl="0"/>
            <a:r>
              <a:rPr lang="en-US" dirty="0"/>
              <a:t>Transition slide. Insert image or graphic here.</a:t>
            </a:r>
          </a:p>
        </p:txBody>
      </p:sp>
    </p:spTree>
    <p:extLst>
      <p:ext uri="{BB962C8B-B14F-4D97-AF65-F5344CB8AC3E}">
        <p14:creationId xmlns:p14="http://schemas.microsoft.com/office/powerpoint/2010/main" val="427198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39DA2FA-A8B6-4EA8-87C9-0E6A8F1B3E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06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8"/>
            <a:ext cx="965179" cy="11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3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8"/>
            <a:ext cx="965178" cy="11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0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8" cy="110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4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7" cy="110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4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7" cy="110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90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6" cy="110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8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4480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4480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564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1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80" r:id="rId9"/>
    <p:sldLayoutId id="2147483689" r:id="rId10"/>
    <p:sldLayoutId id="2147483668" r:id="rId11"/>
    <p:sldLayoutId id="214748369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cde.state.co.us/datapipeline/inter_teacherstuden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hoffman_p@cde.state.co.us" TargetMode="External"/><Relationship Id="rId2" Type="http://schemas.openxmlformats.org/officeDocument/2006/relationships/hyperlink" Target="http://www.cde.state.co.us/datapipeline/inter_teacherstudent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e.state.co.us/datapipeline/tsdl-snap-reports-guide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mailto:hoffman_p@cde.state.co.us" TargetMode="External"/><Relationship Id="rId2" Type="http://schemas.openxmlformats.org/officeDocument/2006/relationships/hyperlink" Target="http://www.cde.state.co.us/datapipeline/tsdl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atapipeline/tsdl" TargetMode="External"/><Relationship Id="rId2" Type="http://schemas.openxmlformats.org/officeDocument/2006/relationships/hyperlink" Target="https://www.cde.state.co.us/datapipeline/inter_teacherstudent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mailto:haug_c@cde.state.co.us" TargetMode="External"/><Relationship Id="rId2" Type="http://schemas.openxmlformats.org/officeDocument/2006/relationships/hyperlink" Target="mailto:TeacherStudentDataLink@cde.state.co.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everson_a@cde.state.co.us" TargetMode="External"/><Relationship Id="rId5" Type="http://schemas.openxmlformats.org/officeDocument/2006/relationships/hyperlink" Target="mailto:sanders_b@cde.state.co.us" TargetMode="External"/><Relationship Id="rId4" Type="http://schemas.openxmlformats.org/officeDocument/2006/relationships/hyperlink" Target="mailto:meyer_b@cde.state.co.us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mailto:TeacherStudentDataLink@cde.state.co.u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Teacher Student Data Link (TSDL)</a:t>
            </a:r>
            <a:br>
              <a:rPr lang="en-US" dirty="0"/>
            </a:br>
            <a:r>
              <a:rPr lang="en-US" dirty="0"/>
              <a:t>Interchange and Snapshot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76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Interchange Process</a:t>
            </a:r>
          </a:p>
        </p:txBody>
      </p:sp>
      <p:graphicFrame>
        <p:nvGraphicFramePr>
          <p:cNvPr id="5" name="Content Placeholder 4" title="Interchange Proces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05764"/>
              </p:ext>
            </p:extLst>
          </p:nvPr>
        </p:nvGraphicFramePr>
        <p:xfrm>
          <a:off x="2152650" y="146367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945241" y="5975513"/>
            <a:ext cx="6739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Continue until all errors are resolved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930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Files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Pull data files from SIS Extract </a:t>
            </a:r>
          </a:p>
          <a:p>
            <a:pPr lvl="1"/>
            <a:endParaRPr lang="en-US" dirty="0"/>
          </a:p>
          <a:p>
            <a:r>
              <a:rPr lang="en-US" dirty="0"/>
              <a:t>Create TSDL File</a:t>
            </a:r>
          </a:p>
          <a:p>
            <a:pPr lvl="1"/>
            <a:r>
              <a:rPr lang="en-US" dirty="0"/>
              <a:t>File Layout found online at: </a:t>
            </a:r>
            <a:r>
              <a:rPr lang="en-US" dirty="0">
                <a:hlinkClick r:id="rId2"/>
              </a:rPr>
              <a:t>https://www.cde.state.co.us/datapipeline/inter_teacherstudent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Tips on Files</a:t>
            </a:r>
          </a:p>
          <a:p>
            <a:pPr lvl="1"/>
            <a:r>
              <a:rPr lang="en-US" altLang="en-US" dirty="0"/>
              <a:t>Excel, CSV or Text File all accepted</a:t>
            </a:r>
          </a:p>
          <a:p>
            <a:pPr lvl="1"/>
            <a:r>
              <a:rPr lang="en-US" altLang="en-US" dirty="0"/>
              <a:t>No spaces in file name </a:t>
            </a:r>
          </a:p>
          <a:p>
            <a:pPr lvl="1"/>
            <a:r>
              <a:rPr lang="en-US" altLang="en-US" dirty="0"/>
              <a:t>No blank fields </a:t>
            </a:r>
          </a:p>
          <a:p>
            <a:pPr lvl="1"/>
            <a:r>
              <a:rPr lang="en-US" altLang="en-US" dirty="0"/>
              <a:t>Be sure the file is not open when uploading</a:t>
            </a:r>
          </a:p>
          <a:p>
            <a:pPr lvl="1"/>
            <a:r>
              <a:rPr lang="en-US" altLang="en-US" dirty="0"/>
              <a:t>Be sure you haven’t lost all your leading zeros on a CSV file or it won’t upload (steps for saving them posted online)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768A0F-4888-453B-93CC-C0BE1590FBC1}"/>
              </a:ext>
            </a:extLst>
          </p:cNvPr>
          <p:cNvGrpSpPr/>
          <p:nvPr/>
        </p:nvGrpSpPr>
        <p:grpSpPr>
          <a:xfrm>
            <a:off x="5135639" y="3187286"/>
            <a:ext cx="1454192" cy="761684"/>
            <a:chOff x="7274021" y="4278968"/>
            <a:chExt cx="1454192" cy="761684"/>
          </a:xfrm>
        </p:grpSpPr>
        <p:pic>
          <p:nvPicPr>
            <p:cNvPr id="6" name="Picture 5" title="CSV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166505">
              <a:off x="7579547" y="4278968"/>
              <a:ext cx="761684" cy="761684"/>
            </a:xfrm>
            <a:prstGeom prst="rect">
              <a:avLst/>
            </a:prstGeom>
          </p:spPr>
        </p:pic>
        <p:pic>
          <p:nvPicPr>
            <p:cNvPr id="7" name="Picture 6" title="TXT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16505">
              <a:off x="8222010" y="4459682"/>
              <a:ext cx="506203" cy="465101"/>
            </a:xfrm>
            <a:prstGeom prst="rect">
              <a:avLst/>
            </a:prstGeom>
          </p:spPr>
        </p:pic>
        <p:pic>
          <p:nvPicPr>
            <p:cNvPr id="5" name="Picture 4" title="Excel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84206">
              <a:off x="7274021" y="4431580"/>
              <a:ext cx="521305" cy="5213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8893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6</a:t>
            </a:r>
            <a:r>
              <a:rPr lang="en-US" baseline="30000" dirty="0"/>
              <a:t>th</a:t>
            </a:r>
            <a:r>
              <a:rPr lang="en-US" dirty="0"/>
              <a:t> - 12</a:t>
            </a:r>
            <a:r>
              <a:rPr lang="en-US" baseline="30000" dirty="0"/>
              <a:t>th</a:t>
            </a:r>
            <a:r>
              <a:rPr lang="en-US" dirty="0"/>
              <a:t> Grade Courses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Mathematics</a:t>
            </a:r>
          </a:p>
          <a:p>
            <a:r>
              <a:rPr lang="en-US" dirty="0"/>
              <a:t>Science</a:t>
            </a:r>
          </a:p>
          <a:p>
            <a:r>
              <a:rPr lang="en-US" dirty="0"/>
              <a:t>Social Studies</a:t>
            </a:r>
          </a:p>
          <a:p>
            <a:r>
              <a:rPr lang="en-US" dirty="0"/>
              <a:t>English Language Arts</a:t>
            </a:r>
          </a:p>
          <a:p>
            <a:endParaRPr lang="en-US" dirty="0"/>
          </a:p>
          <a:p>
            <a:r>
              <a:rPr lang="en-US" dirty="0"/>
              <a:t>Computer Science – to be included in CRDC</a:t>
            </a:r>
          </a:p>
          <a:p>
            <a:r>
              <a:rPr lang="en-US" dirty="0"/>
              <a:t>ALL AP Courses – to be included in CRDC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All other courses may be included but are not required to be reported in the Course Enrollment or Course Instructor files</a:t>
            </a:r>
          </a:p>
          <a:p>
            <a:r>
              <a:rPr lang="en-US" dirty="0"/>
              <a:t>CRDC is for Civil Rights Data Collection; 2022-2023 is not CRDC reporting year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title="Math, Science, English, Social Studi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744" y="1554480"/>
            <a:ext cx="2152650" cy="21240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440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Screen shot of Data Pipeline P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4" y="1045561"/>
            <a:ext cx="7968981" cy="521998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Pipeline Website Review</a:t>
            </a:r>
          </a:p>
        </p:txBody>
      </p:sp>
      <p:sp>
        <p:nvSpPr>
          <p:cNvPr id="5" name="Rectangle 4" title="Rectangle"/>
          <p:cNvSpPr/>
          <p:nvPr/>
        </p:nvSpPr>
        <p:spPr>
          <a:xfrm>
            <a:off x="1716024" y="2844013"/>
            <a:ext cx="1731508" cy="352651"/>
          </a:xfrm>
          <a:prstGeom prst="rect">
            <a:avLst/>
          </a:prstGeom>
          <a:solidFill>
            <a:schemeClr val="accent1">
              <a:lumMod val="75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Arrow Connector 7" title="Arrow"/>
          <p:cNvCxnSpPr/>
          <p:nvPr/>
        </p:nvCxnSpPr>
        <p:spPr>
          <a:xfrm flipV="1">
            <a:off x="3447532" y="3035640"/>
            <a:ext cx="1001486" cy="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473392" y="2670305"/>
            <a:ext cx="2507511" cy="859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Batch Maintenance, Format Checker and Data File Upload</a:t>
            </a:r>
          </a:p>
        </p:txBody>
      </p:sp>
      <p:sp>
        <p:nvSpPr>
          <p:cNvPr id="16" name="Rectangle 15" title="Rectangle"/>
          <p:cNvSpPr/>
          <p:nvPr/>
        </p:nvSpPr>
        <p:spPr>
          <a:xfrm>
            <a:off x="1716024" y="3211965"/>
            <a:ext cx="1731508" cy="1410784"/>
          </a:xfrm>
          <a:prstGeom prst="rect">
            <a:avLst/>
          </a:prstGeom>
          <a:solidFill>
            <a:schemeClr val="accent6">
              <a:lumMod val="60000"/>
              <a:lumOff val="40000"/>
              <a:alpha val="28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7" name="Straight Arrow Connector 16" title="Arrow"/>
          <p:cNvCxnSpPr/>
          <p:nvPr/>
        </p:nvCxnSpPr>
        <p:spPr>
          <a:xfrm flipV="1">
            <a:off x="3475241" y="4108401"/>
            <a:ext cx="1001486" cy="1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473392" y="3652825"/>
            <a:ext cx="2507511" cy="10313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Based on your Identity Management Roles</a:t>
            </a:r>
          </a:p>
        </p:txBody>
      </p:sp>
      <p:sp>
        <p:nvSpPr>
          <p:cNvPr id="19" name="Rectangle 18" title="Rectangle"/>
          <p:cNvSpPr/>
          <p:nvPr/>
        </p:nvSpPr>
        <p:spPr>
          <a:xfrm>
            <a:off x="1740397" y="4637973"/>
            <a:ext cx="1731508" cy="2336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 title="Rectangle"/>
          <p:cNvSpPr/>
          <p:nvPr/>
        </p:nvSpPr>
        <p:spPr>
          <a:xfrm>
            <a:off x="1740397" y="4859404"/>
            <a:ext cx="1731508" cy="542132"/>
          </a:xfrm>
          <a:prstGeom prst="rect">
            <a:avLst/>
          </a:prstGeom>
          <a:solidFill>
            <a:schemeClr val="accent3">
              <a:lumMod val="75000"/>
              <a:alpha val="28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1" name="Straight Arrow Connector 20" title="Arrow"/>
          <p:cNvCxnSpPr/>
          <p:nvPr/>
        </p:nvCxnSpPr>
        <p:spPr>
          <a:xfrm flipV="1">
            <a:off x="3499438" y="5186211"/>
            <a:ext cx="1001486" cy="1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500925" y="4969481"/>
            <a:ext cx="2507511" cy="103137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Error reports and other validation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935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 Upload – Format Checker</a:t>
            </a:r>
          </a:p>
        </p:txBody>
      </p:sp>
      <p:pic>
        <p:nvPicPr>
          <p:cNvPr id="4098" name="Picture 2" title="Format Check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928" y="1600201"/>
            <a:ext cx="8839200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38655" y="3988593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TSDL file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621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Format Checker – Upload Results</a:t>
            </a:r>
          </a:p>
        </p:txBody>
      </p:sp>
      <p:pic>
        <p:nvPicPr>
          <p:cNvPr id="5123" name="Picture 3" title="Format Check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85725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 title="Oval"/>
          <p:cNvSpPr/>
          <p:nvPr/>
        </p:nvSpPr>
        <p:spPr>
          <a:xfrm>
            <a:off x="9591019" y="4114801"/>
            <a:ext cx="808431" cy="2263321"/>
          </a:xfrm>
          <a:prstGeom prst="ellipse">
            <a:avLst/>
          </a:prstGeom>
          <a:solidFill>
            <a:srgbClr val="FFC000">
              <a:alpha val="29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229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Format Checker Notes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Format Checker will only review the 2</a:t>
            </a:r>
            <a:r>
              <a:rPr lang="en-US" baseline="30000" dirty="0"/>
              <a:t>nd</a:t>
            </a:r>
            <a:r>
              <a:rPr lang="en-US" dirty="0"/>
              <a:t> row in your file</a:t>
            </a:r>
          </a:p>
          <a:p>
            <a:pPr lvl="1"/>
            <a:r>
              <a:rPr lang="en-US" dirty="0"/>
              <a:t>Passing format checker Does Not Equal file will process</a:t>
            </a:r>
          </a:p>
          <a:p>
            <a:pPr lvl="1"/>
            <a:endParaRPr lang="en-US" dirty="0"/>
          </a:p>
          <a:p>
            <a:r>
              <a:rPr lang="en-US" dirty="0"/>
              <a:t>Green ‘Pass’ for each field is desired result</a:t>
            </a:r>
          </a:p>
          <a:p>
            <a:endParaRPr lang="en-US" dirty="0"/>
          </a:p>
          <a:p>
            <a:r>
              <a:rPr lang="en-US" dirty="0"/>
              <a:t>Red ‘Fail’ for a field indicates file is not in the correct format- please refer to the 2023-2024 file layout on web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6" name="AutoShape 2" descr="Image result for try and try ag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title="Try Again Cyc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537" y="4071937"/>
            <a:ext cx="4167188" cy="21574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04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Data File Upload</a:t>
            </a:r>
            <a:endParaRPr lang="en-US" dirty="0"/>
          </a:p>
        </p:txBody>
      </p:sp>
      <p:pic>
        <p:nvPicPr>
          <p:cNvPr id="4" name="Picture 2" title="Data File Uploa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972" y="1422486"/>
            <a:ext cx="8839200" cy="493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 title="Oval"/>
          <p:cNvSpPr/>
          <p:nvPr/>
        </p:nvSpPr>
        <p:spPr>
          <a:xfrm>
            <a:off x="6370321" y="5100874"/>
            <a:ext cx="996377" cy="508000"/>
          </a:xfrm>
          <a:prstGeom prst="ellipse">
            <a:avLst/>
          </a:prstGeom>
          <a:solidFill>
            <a:srgbClr val="FFC000">
              <a:alpha val="29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771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File Upload Types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400" dirty="0"/>
          </a:p>
          <a:p>
            <a:r>
              <a:rPr lang="en-US" dirty="0"/>
              <a:t>Append = adds file to existing file, all records from both files included</a:t>
            </a:r>
          </a:p>
          <a:p>
            <a:pPr lvl="1"/>
            <a:r>
              <a:rPr lang="en-US" dirty="0"/>
              <a:t>Can be tricky with fixing errors</a:t>
            </a:r>
          </a:p>
          <a:p>
            <a:endParaRPr lang="en-US" dirty="0"/>
          </a:p>
          <a:p>
            <a:r>
              <a:rPr lang="en-US" dirty="0"/>
              <a:t>Replace = deletes any prior data file and replaces it with the file being uploaded</a:t>
            </a:r>
          </a:p>
          <a:p>
            <a:pPr lvl="1"/>
            <a:r>
              <a:rPr lang="en-US" dirty="0"/>
              <a:t>RECOMMENDED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67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Batch Maintenance Screen – Not Processed</a:t>
            </a:r>
          </a:p>
        </p:txBody>
      </p:sp>
      <p:pic>
        <p:nvPicPr>
          <p:cNvPr id="7170" name="Picture 2" title="Batch Maintenanc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8686800" cy="441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 title="Oval"/>
          <p:cNvSpPr/>
          <p:nvPr/>
        </p:nvSpPr>
        <p:spPr>
          <a:xfrm>
            <a:off x="6407727" y="4495800"/>
            <a:ext cx="1109316" cy="624114"/>
          </a:xfrm>
          <a:prstGeom prst="ellipse">
            <a:avLst/>
          </a:prstGeom>
          <a:solidFill>
            <a:srgbClr val="FFC000">
              <a:alpha val="29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7" name="Content Placeholder 6" title="Agend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319806"/>
              </p:ext>
            </p:extLst>
          </p:nvPr>
        </p:nvGraphicFramePr>
        <p:xfrm>
          <a:off x="978408" y="1298448"/>
          <a:ext cx="9144000" cy="5230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06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 Not Processed – Next Steps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 file has all green ‘pass’ in format checker</a:t>
            </a:r>
          </a:p>
          <a:p>
            <a:pPr lvl="1"/>
            <a:r>
              <a:rPr lang="en-US" dirty="0"/>
              <a:t>YES?  </a:t>
            </a:r>
          </a:p>
          <a:p>
            <a:pPr lvl="2"/>
            <a:r>
              <a:rPr lang="en-US" dirty="0"/>
              <a:t>Open file and review all records are formatted the same as the 2</a:t>
            </a:r>
            <a:r>
              <a:rPr lang="en-US" baseline="30000" dirty="0"/>
              <a:t>nd</a:t>
            </a:r>
            <a:r>
              <a:rPr lang="en-US" dirty="0"/>
              <a:t> row</a:t>
            </a:r>
          </a:p>
          <a:p>
            <a:pPr lvl="2"/>
            <a:r>
              <a:rPr lang="en-US" dirty="0"/>
              <a:t>Be sure all codes and dates have leading zeros included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NO?</a:t>
            </a:r>
          </a:p>
          <a:p>
            <a:pPr lvl="2"/>
            <a:r>
              <a:rPr lang="en-US" dirty="0"/>
              <a:t>Review file layout posted online and re-format the file</a:t>
            </a:r>
          </a:p>
          <a:p>
            <a:pPr lvl="2"/>
            <a:endParaRPr lang="en-US" dirty="0"/>
          </a:p>
          <a:p>
            <a:r>
              <a:rPr lang="en-US" dirty="0"/>
              <a:t>For further assistance, contact Peter Hoffman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DO NOT INCLUDE THE FILE IN ANY EMAILS; </a:t>
            </a:r>
            <a:r>
              <a:rPr lang="en-US" dirty="0"/>
              <a:t>instead email for assistance and a Syncplicity folder can be created and shared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836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Batch Maintenance – File Processed</a:t>
            </a:r>
          </a:p>
        </p:txBody>
      </p:sp>
      <p:pic>
        <p:nvPicPr>
          <p:cNvPr id="8194" name="Picture 2" title="Batch Maintenanc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37" y="1676401"/>
            <a:ext cx="8926637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 title="Oval"/>
          <p:cNvSpPr/>
          <p:nvPr/>
        </p:nvSpPr>
        <p:spPr>
          <a:xfrm>
            <a:off x="7716982" y="4689764"/>
            <a:ext cx="893618" cy="685800"/>
          </a:xfrm>
          <a:prstGeom prst="ellipse">
            <a:avLst/>
          </a:prstGeom>
          <a:solidFill>
            <a:srgbClr val="FFC000">
              <a:alpha val="29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925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 Processed – Next Steps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same screen to see the Number of Errors:</a:t>
            </a:r>
          </a:p>
        </p:txBody>
      </p:sp>
      <p:pic>
        <p:nvPicPr>
          <p:cNvPr id="8" name="Picture 2" title="Batch Maintenanc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1"/>
            <a:ext cx="7925818" cy="406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 title="Oval"/>
          <p:cNvSpPr/>
          <p:nvPr/>
        </p:nvSpPr>
        <p:spPr>
          <a:xfrm>
            <a:off x="6553200" y="4953001"/>
            <a:ext cx="990600" cy="856241"/>
          </a:xfrm>
          <a:prstGeom prst="ellipse">
            <a:avLst/>
          </a:prstGeom>
          <a:solidFill>
            <a:srgbClr val="FFC000">
              <a:alpha val="29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8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Errors in Detail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methods available:</a:t>
            </a:r>
          </a:p>
          <a:p>
            <a:endParaRPr lang="en-US" dirty="0"/>
          </a:p>
          <a:p>
            <a:pPr lvl="1"/>
            <a:r>
              <a:rPr lang="en-US" dirty="0"/>
              <a:t>Data Pipeline Reports -&gt; Error Reports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Cognos Reports – &gt; Teacher Student Data Link</a:t>
            </a:r>
          </a:p>
          <a:p>
            <a:endParaRPr lang="en-US" dirty="0"/>
          </a:p>
          <a:p>
            <a:pPr marL="547688" lvl="1" indent="-182563">
              <a:buFont typeface="Wingdings" pitchFamily="2" charset="2"/>
              <a:buChar char="§"/>
            </a:pPr>
            <a:endParaRPr lang="en-US" alt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title="Review Error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800860"/>
            <a:ext cx="2362200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18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Clicking on Cognos Reports-  Opens in a new Screen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72401" y="5876060"/>
            <a:ext cx="1886857" cy="646331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These dates are to be ignored</a:t>
            </a:r>
          </a:p>
        </p:txBody>
      </p:sp>
      <p:pic>
        <p:nvPicPr>
          <p:cNvPr id="10242" name="Picture 2" title="Cognos Repor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219201"/>
            <a:ext cx="8504659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 title="Oval"/>
          <p:cNvSpPr/>
          <p:nvPr/>
        </p:nvSpPr>
        <p:spPr>
          <a:xfrm>
            <a:off x="7091287" y="2209800"/>
            <a:ext cx="2262771" cy="3733800"/>
          </a:xfrm>
          <a:prstGeom prst="ellipse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Oval 3" title="Oval"/>
          <p:cNvSpPr/>
          <p:nvPr/>
        </p:nvSpPr>
        <p:spPr>
          <a:xfrm>
            <a:off x="2286001" y="5105400"/>
            <a:ext cx="1821873" cy="457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369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TSDL Interchange Errors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3765" y="4755408"/>
            <a:ext cx="86424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Detail Reports – provides detailed records with descriptions of error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Summary Reports – provides a count of records by type of error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*Do Not Send Error reports via email to CDE for assistance </a:t>
            </a:r>
          </a:p>
        </p:txBody>
      </p:sp>
      <p:pic>
        <p:nvPicPr>
          <p:cNvPr id="11266" name="Picture 2" title="Public Folder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12" y="1249486"/>
            <a:ext cx="8474888" cy="347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07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Error Detail Report- Excel</a:t>
            </a:r>
          </a:p>
        </p:txBody>
      </p:sp>
      <p:pic>
        <p:nvPicPr>
          <p:cNvPr id="4098" name="Picture 2" title="View in Exc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136" y="1785257"/>
            <a:ext cx="5568585" cy="342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 title="Right Arrow"/>
          <p:cNvSpPr/>
          <p:nvPr/>
        </p:nvSpPr>
        <p:spPr>
          <a:xfrm>
            <a:off x="3242136" y="3372974"/>
            <a:ext cx="1359182" cy="649514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01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Error Reports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Error Detail Report</a:t>
            </a:r>
          </a:p>
          <a:p>
            <a:pPr lvl="1"/>
            <a:r>
              <a:rPr lang="en-US" dirty="0"/>
              <a:t>Provides specific records causing the error with the error description</a:t>
            </a:r>
          </a:p>
          <a:p>
            <a:pPr lvl="1"/>
            <a:r>
              <a:rPr lang="en-US" dirty="0"/>
              <a:t>Can select to View ALL error records or 1 type of error at a time</a:t>
            </a:r>
          </a:p>
          <a:p>
            <a:pPr lvl="1"/>
            <a:endParaRPr lang="en-US" dirty="0"/>
          </a:p>
          <a:p>
            <a:r>
              <a:rPr lang="en-US" dirty="0"/>
              <a:t>Error Summary Report</a:t>
            </a:r>
          </a:p>
          <a:p>
            <a:pPr lvl="1"/>
            <a:r>
              <a:rPr lang="en-US" dirty="0"/>
              <a:t>Provides a count of errors generated per error type and description</a:t>
            </a:r>
          </a:p>
          <a:p>
            <a:pPr lvl="1"/>
            <a:endParaRPr lang="en-US" dirty="0"/>
          </a:p>
          <a:p>
            <a:r>
              <a:rPr lang="en-US" dirty="0"/>
              <a:t>Resubmit either file as needed for corrections for all data errors to be resolved</a:t>
            </a:r>
          </a:p>
          <a:p>
            <a:pPr lvl="1"/>
            <a:r>
              <a:rPr lang="en-US" dirty="0"/>
              <a:t>Be sure to update source file with corrections as well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24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Pipeline Reports</a:t>
            </a:r>
          </a:p>
        </p:txBody>
      </p:sp>
      <p:pic>
        <p:nvPicPr>
          <p:cNvPr id="2050" name="Picture 2" title="Error Report on Data Pipe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78" y="1622952"/>
            <a:ext cx="4181702" cy="453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 title="Oval"/>
          <p:cNvSpPr/>
          <p:nvPr/>
        </p:nvSpPr>
        <p:spPr>
          <a:xfrm>
            <a:off x="1785253" y="4818745"/>
            <a:ext cx="1625599" cy="667657"/>
          </a:xfrm>
          <a:prstGeom prst="ellipse">
            <a:avLst/>
          </a:prstGeom>
          <a:solidFill>
            <a:srgbClr val="FFC000">
              <a:alpha val="29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1" name="Picture 3" title="Error Repor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54" y="2618696"/>
            <a:ext cx="6971947" cy="153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96054" y="3788229"/>
            <a:ext cx="3565335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Search:</a:t>
            </a:r>
          </a:p>
          <a:p>
            <a:r>
              <a:rPr lang="en-US" dirty="0">
                <a:solidFill>
                  <a:srgbClr val="000000"/>
                </a:solidFill>
              </a:rPr>
              <a:t>Dataset = Teacher Student Data Link</a:t>
            </a:r>
          </a:p>
          <a:p>
            <a:r>
              <a:rPr lang="en-US" dirty="0">
                <a:solidFill>
                  <a:srgbClr val="000000"/>
                </a:solidFill>
              </a:rPr>
              <a:t>School Year = 2021-2022</a:t>
            </a:r>
          </a:p>
          <a:p>
            <a:r>
              <a:rPr lang="en-US" dirty="0">
                <a:solidFill>
                  <a:srgbClr val="000000"/>
                </a:solidFill>
              </a:rPr>
              <a:t>Error type = Errors and Warnings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82026" y="4399056"/>
            <a:ext cx="3485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File Type: Course Enrollment or 	 Course Instructor</a:t>
            </a:r>
          </a:p>
          <a:p>
            <a:r>
              <a:rPr lang="en-US" dirty="0">
                <a:solidFill>
                  <a:srgbClr val="000000"/>
                </a:solidFill>
              </a:rPr>
              <a:t>Org/LEA = Code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9045" y="5486401"/>
            <a:ext cx="140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Click ‘Search’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273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Pipeline Error Reports – </a:t>
            </a:r>
            <a:br>
              <a:rPr lang="en-US" dirty="0"/>
            </a:br>
            <a:r>
              <a:rPr lang="en-US" dirty="0"/>
              <a:t>Viewing Details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Summary of Errors in File are provided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‘View Details’ to view each record with the error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Choose ‘Excel’ to download error report in Excel – recommended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title="Summary of Errors in Fi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673" y="1862062"/>
            <a:ext cx="8897257" cy="129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title="Error Report for TSDL/CO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14" y="3611188"/>
            <a:ext cx="2819400" cy="141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02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General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33420" y="6427021"/>
            <a:ext cx="27432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18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Correcting Errors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Correct the errors in the file:</a:t>
            </a:r>
          </a:p>
          <a:p>
            <a:pPr lvl="1"/>
            <a:r>
              <a:rPr lang="en-US" dirty="0"/>
              <a:t>May have to fix errors in both Course Enrollment and Course Instructor files</a:t>
            </a:r>
          </a:p>
          <a:p>
            <a:pPr lvl="1"/>
            <a:r>
              <a:rPr lang="en-US" dirty="0"/>
              <a:t>Keep file versions – in case updated file causes even more errors, you can re-start using a prior file version</a:t>
            </a:r>
          </a:p>
          <a:p>
            <a:pPr lvl="2"/>
            <a:r>
              <a:rPr lang="en-US" dirty="0"/>
              <a:t>CDE does not maintain these versions, once the file has been replaced, all prior data files have been deleted in pipeline</a:t>
            </a:r>
          </a:p>
          <a:p>
            <a:endParaRPr lang="en-US" sz="1600" dirty="0"/>
          </a:p>
          <a:p>
            <a:r>
              <a:rPr lang="en-US" dirty="0"/>
              <a:t>Resubmit your data records using the same process and replacing your existing data file using the Data File Upload tool</a:t>
            </a:r>
          </a:p>
          <a:p>
            <a:endParaRPr lang="en-US" sz="1600" dirty="0"/>
          </a:p>
          <a:p>
            <a:r>
              <a:rPr lang="en-US" dirty="0"/>
              <a:t>All errors must be corrected, all warnings should be reviewed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70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Batch Maintenance: No Errors</a:t>
            </a:r>
          </a:p>
        </p:txBody>
      </p:sp>
      <p:pic>
        <p:nvPicPr>
          <p:cNvPr id="15362" name="Picture 2" title="Batch Maintenance - No Error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10" y="1137920"/>
            <a:ext cx="8058150" cy="503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187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 – TSDL Snapshot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TSDL Upload = Processed and Zero Error Count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Create TSDL Snapshot (opens in January)</a:t>
            </a:r>
          </a:p>
          <a:p>
            <a:endParaRPr lang="en-US" dirty="0"/>
          </a:p>
        </p:txBody>
      </p:sp>
      <p:sp>
        <p:nvSpPr>
          <p:cNvPr id="5" name="Down Arrow 4" title="Down Arrow"/>
          <p:cNvSpPr/>
          <p:nvPr/>
        </p:nvSpPr>
        <p:spPr>
          <a:xfrm>
            <a:off x="2945550" y="2035312"/>
            <a:ext cx="562430" cy="10640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36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TSDL Interchange Resources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TSDL Interchange Documentation found at: </a:t>
            </a:r>
            <a:r>
              <a:rPr lang="en-US" dirty="0">
                <a:hlinkClick r:id="rId2"/>
              </a:rPr>
              <a:t>http://www.cde.state.co.us/datapipeline/inter_teacherstudent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Contact:</a:t>
            </a:r>
          </a:p>
          <a:p>
            <a:pPr lvl="1"/>
            <a:r>
              <a:rPr lang="en-US" dirty="0"/>
              <a:t>Peter Hoffman:  </a:t>
            </a:r>
            <a:r>
              <a:rPr lang="en-US" dirty="0">
                <a:hlinkClick r:id="rId3"/>
              </a:rPr>
              <a:t>hoffman_p@cde.state.co.us</a:t>
            </a:r>
            <a:r>
              <a:rPr lang="en-US" dirty="0"/>
              <a:t>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AutoShape 2" descr="Image result for prerequisit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068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Snapshot Process</a:t>
            </a:r>
          </a:p>
        </p:txBody>
      </p:sp>
    </p:spTree>
    <p:extLst>
      <p:ext uri="{BB962C8B-B14F-4D97-AF65-F5344CB8AC3E}">
        <p14:creationId xmlns:p14="http://schemas.microsoft.com/office/powerpoint/2010/main" val="3625597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Flowchart</a:t>
            </a:r>
          </a:p>
        </p:txBody>
      </p:sp>
      <p:graphicFrame>
        <p:nvGraphicFramePr>
          <p:cNvPr id="5" name="Content Placeholder 4" title="Snapshot Flow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590058"/>
              </p:ext>
            </p:extLst>
          </p:nvPr>
        </p:nvGraphicFramePr>
        <p:xfrm>
          <a:off x="838200" y="1554163"/>
          <a:ext cx="10515600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35</a:t>
            </a:fld>
            <a:endParaRPr lang="en-US" dirty="0"/>
          </a:p>
        </p:txBody>
      </p:sp>
      <p:cxnSp>
        <p:nvCxnSpPr>
          <p:cNvPr id="17" name="Elbow Connector 16" title="Arrow"/>
          <p:cNvCxnSpPr/>
          <p:nvPr/>
        </p:nvCxnSpPr>
        <p:spPr>
          <a:xfrm flipV="1">
            <a:off x="2885573" y="3673317"/>
            <a:ext cx="726310" cy="563878"/>
          </a:xfrm>
          <a:prstGeom prst="bentConnector3">
            <a:avLst/>
          </a:prstGeom>
          <a:ln w="95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8594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Teacher Student Data Link Snapshot: </a:t>
            </a:r>
            <a:r>
              <a:rPr lang="en-US" dirty="0"/>
              <a:t>Access</a:t>
            </a:r>
          </a:p>
        </p:txBody>
      </p:sp>
      <p:sp>
        <p:nvSpPr>
          <p:cNvPr id="20482" name="Content Placeholder 1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73050">
              <a:buFont typeface="Wingdings" pitchFamily="2" charset="2"/>
              <a:buChar char="§"/>
            </a:pPr>
            <a:r>
              <a:rPr lang="en-US" altLang="en-US" dirty="0"/>
              <a:t>Local Access Manager (LAM) will need to assign you prior to logging into Pipeline</a:t>
            </a:r>
          </a:p>
          <a:p>
            <a:pPr marL="273050">
              <a:buFont typeface="Wingdings" pitchFamily="2" charset="2"/>
              <a:buChar char="§"/>
            </a:pPr>
            <a:endParaRPr lang="en-US" altLang="en-US" dirty="0"/>
          </a:p>
          <a:p>
            <a:pPr marL="546100" lvl="1" indent="-182563">
              <a:buFont typeface="Wingdings" pitchFamily="2" charset="2"/>
              <a:buChar char="§"/>
            </a:pPr>
            <a:r>
              <a:rPr lang="en-US" altLang="en-US" dirty="0"/>
              <a:t>TLS_LEAAPPROVER – creates, views and finalizes data</a:t>
            </a:r>
          </a:p>
          <a:p>
            <a:pPr marL="546100" lvl="1" indent="-182563">
              <a:buFont typeface="Wingdings" pitchFamily="2" charset="2"/>
              <a:buChar char="§"/>
            </a:pPr>
            <a:r>
              <a:rPr lang="en-US" altLang="en-US" dirty="0"/>
              <a:t>TLS_LEAUSER – create and review snapshot data </a:t>
            </a:r>
          </a:p>
          <a:p>
            <a:pPr marL="546100" lvl="1" indent="-182563">
              <a:buFont typeface="Wingdings" pitchFamily="2" charset="2"/>
              <a:buChar char="§"/>
            </a:pPr>
            <a:r>
              <a:rPr lang="en-US" altLang="en-US" dirty="0"/>
              <a:t>TLS_LEAVIEWER – View the data only (not modify or submit)</a:t>
            </a:r>
          </a:p>
          <a:p>
            <a:pPr marL="364490" lvl="1" indent="0">
              <a:buNone/>
            </a:pPr>
            <a:endParaRPr lang="en-US" altLang="en-US" dirty="0"/>
          </a:p>
          <a:p>
            <a:pPr marL="273050">
              <a:buFont typeface="Wingdings" pitchFamily="2" charset="2"/>
              <a:buChar char="§"/>
            </a:pPr>
            <a:r>
              <a:rPr lang="en-US" altLang="en-US" dirty="0"/>
              <a:t>Can only be assigned one or the other.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42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Snapshot Steps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Font typeface="Wingdings" panose="05000000000000000000" pitchFamily="2" charset="2"/>
              <a:buChar char="ü"/>
            </a:pPr>
            <a:r>
              <a:rPr lang="en-US" dirty="0"/>
              <a:t>Log into Data Pipeline</a:t>
            </a:r>
          </a:p>
          <a:p>
            <a:pPr marL="502920" indent="-457200">
              <a:buFont typeface="Wingdings" panose="05000000000000000000" pitchFamily="2" charset="2"/>
              <a:buChar char="ü"/>
            </a:pPr>
            <a:r>
              <a:rPr lang="en-US" dirty="0"/>
              <a:t>Click on Teacher Student Data Link tab (on the left)</a:t>
            </a:r>
          </a:p>
          <a:p>
            <a:pPr marL="502920" indent="-457200">
              <a:buFont typeface="Wingdings" panose="05000000000000000000" pitchFamily="2" charset="2"/>
              <a:buChar char="ü"/>
            </a:pPr>
            <a:r>
              <a:rPr lang="en-US" dirty="0"/>
              <a:t>Select ‘Snapshot’ from the expanded list</a:t>
            </a:r>
          </a:p>
          <a:p>
            <a:pPr marL="502920" indent="-457200">
              <a:buFont typeface="Wingdings" panose="05000000000000000000" pitchFamily="2" charset="2"/>
              <a:buChar char="ü"/>
            </a:pPr>
            <a:r>
              <a:rPr lang="en-US" dirty="0"/>
              <a:t>Enter appropriate search criteria (Teacher Student Data Link Snapshot/2023-2024/Org Code)</a:t>
            </a:r>
          </a:p>
          <a:p>
            <a:pPr marL="502920" indent="-457200">
              <a:buFont typeface="Wingdings" panose="05000000000000000000" pitchFamily="2" charset="2"/>
              <a:buChar char="ü"/>
            </a:pPr>
            <a:r>
              <a:rPr lang="en-US" dirty="0"/>
              <a:t>Click on Search (green button on bottom)</a:t>
            </a:r>
          </a:p>
          <a:p>
            <a:pPr marL="502920" indent="-457200">
              <a:buFont typeface="Wingdings" panose="05000000000000000000" pitchFamily="2" charset="2"/>
              <a:buChar char="ü"/>
            </a:pPr>
            <a:r>
              <a:rPr lang="en-US" dirty="0"/>
              <a:t>Select ‘Create Snapshot’</a:t>
            </a:r>
          </a:p>
          <a:p>
            <a:pPr marL="502920" indent="-457200">
              <a:buFont typeface="Wingdings" panose="05000000000000000000" pitchFamily="2" charset="2"/>
              <a:buChar char="ü"/>
            </a:pPr>
            <a:r>
              <a:rPr lang="en-US" dirty="0"/>
              <a:t>New message should appear:  “Snapshot creation triggered and processing. A notification email will be sent upon completion.”</a:t>
            </a:r>
          </a:p>
          <a:p>
            <a:pPr marL="77724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070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Selecting Teacher Student Data Link -&gt; Snapshot</a:t>
            </a:r>
          </a:p>
        </p:txBody>
      </p:sp>
      <p:sp>
        <p:nvSpPr>
          <p:cNvPr id="5" name="Right Arrow 4" title="Right Arrow"/>
          <p:cNvSpPr/>
          <p:nvPr/>
        </p:nvSpPr>
        <p:spPr>
          <a:xfrm>
            <a:off x="3669792" y="4267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title="Teacher Student Data 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3581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Arrow 12" title="Right Arrow"/>
          <p:cNvSpPr/>
          <p:nvPr/>
        </p:nvSpPr>
        <p:spPr>
          <a:xfrm>
            <a:off x="4071574" y="56963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870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TSDL Snapshot Screen</a:t>
            </a:r>
          </a:p>
        </p:txBody>
      </p:sp>
      <p:pic>
        <p:nvPicPr>
          <p:cNvPr id="14338" name="Picture 2" title="TSDL Snapsho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55" y="2565995"/>
            <a:ext cx="8797636" cy="218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xplosion 2 5" title="Explosion"/>
          <p:cNvSpPr/>
          <p:nvPr/>
        </p:nvSpPr>
        <p:spPr>
          <a:xfrm rot="1311301">
            <a:off x="6106723" y="3640648"/>
            <a:ext cx="1785257" cy="1146628"/>
          </a:xfrm>
          <a:prstGeom prst="irregularSeal2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 title="Right Arrow"/>
          <p:cNvSpPr/>
          <p:nvPr/>
        </p:nvSpPr>
        <p:spPr>
          <a:xfrm rot="20486475">
            <a:off x="5135180" y="42136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 title="Right Arrow"/>
          <p:cNvSpPr/>
          <p:nvPr/>
        </p:nvSpPr>
        <p:spPr>
          <a:xfrm rot="7879476">
            <a:off x="4149644" y="2855553"/>
            <a:ext cx="978408" cy="525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69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Authority To Collect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Derived from both Colorado Revised Statutes (C.R.S) and the Colorado State Board of Education’s rules:</a:t>
            </a:r>
          </a:p>
          <a:p>
            <a:pPr lvl="0"/>
            <a:r>
              <a:rPr lang="en-US" dirty="0"/>
              <a:t>Concerning Statutory Changes to K-12 Education, House Bill 13-12-19: 22-2-116.5</a:t>
            </a:r>
          </a:p>
          <a:p>
            <a:pPr lvl="0"/>
            <a:r>
              <a:rPr lang="en-US" dirty="0"/>
              <a:t>Course Participation and Student Proficiency Reports, House Bill 14-1376: 22-11-503.5</a:t>
            </a:r>
          </a:p>
          <a:p>
            <a:pPr lvl="0"/>
            <a:r>
              <a:rPr lang="en-US" dirty="0"/>
              <a:t>Monitoring of Written Evaluation System, C.R.S. 22-9-106 (1.5) (a-b)</a:t>
            </a:r>
          </a:p>
          <a:p>
            <a:pPr lvl="0"/>
            <a:r>
              <a:rPr lang="en-US" dirty="0"/>
              <a:t>Rules for administration of a statewide system to evaluate the effectiveness of licensed personnel employed by school districts and boards of cooperative services 1 CCR 301-87(6.04) (</a:t>
            </a:r>
            <a:r>
              <a:rPr lang="en-US" dirty="0" err="1"/>
              <a:t>i</a:t>
            </a:r>
            <a:r>
              <a:rPr lang="en-US" dirty="0"/>
              <a:t>), (A), (C) (2) (b, d, and e), and (C) (3) (a).</a:t>
            </a:r>
          </a:p>
          <a:p>
            <a:pPr lvl="0"/>
            <a:r>
              <a:rPr lang="en-US" dirty="0"/>
              <a:t>Commissioner Duties - reviewing the content of educator preparation programs in Colorado, C.R.S. 22-2-112 (p-q); Commission directive--approval of educator preparation programs—review, C.R.S. 23-1-121 (6)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2428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title="TSDL Snapsho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00" y="1583532"/>
            <a:ext cx="9000841" cy="376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Snapshot- Screenshot </a:t>
            </a:r>
          </a:p>
        </p:txBody>
      </p:sp>
      <p:sp>
        <p:nvSpPr>
          <p:cNvPr id="5" name="Explosion 2 4" title="Explosion"/>
          <p:cNvSpPr/>
          <p:nvPr/>
        </p:nvSpPr>
        <p:spPr>
          <a:xfrm>
            <a:off x="4437246" y="4056803"/>
            <a:ext cx="1785257" cy="1146628"/>
          </a:xfrm>
          <a:prstGeom prst="irregularSeal2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 title="Right Arrow"/>
          <p:cNvSpPr/>
          <p:nvPr/>
        </p:nvSpPr>
        <p:spPr>
          <a:xfrm>
            <a:off x="3546259" y="43092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3" name="Picture 3" title="Snapshot crea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371" y="5369873"/>
            <a:ext cx="8734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815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Next Steps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View Status of TSDL snapshot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Email will be sent with status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Status Dashboard screen –shows if processed and # of errors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View Snapshot errors in Cognos or Data Pipeline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Make corrections to Teacher Student Data Link interchange file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Upload updated Teacher Student Data Link interchange file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Re-create Teacher Student Data Link snapshot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4245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title="Status Dashboar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876" y="1424828"/>
            <a:ext cx="8077200" cy="37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Status Dashboard Screen</a:t>
            </a:r>
          </a:p>
        </p:txBody>
      </p:sp>
      <p:sp>
        <p:nvSpPr>
          <p:cNvPr id="5" name="Oval 4" title="Oval"/>
          <p:cNvSpPr/>
          <p:nvPr/>
        </p:nvSpPr>
        <p:spPr>
          <a:xfrm>
            <a:off x="4818151" y="4254228"/>
            <a:ext cx="914399" cy="675463"/>
          </a:xfrm>
          <a:prstGeom prst="ellipse">
            <a:avLst/>
          </a:prstGeom>
          <a:solidFill>
            <a:schemeClr val="accent3">
              <a:alpha val="2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4520" y="5177790"/>
            <a:ext cx="2938705" cy="923330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 = snapshot successful!</a:t>
            </a:r>
          </a:p>
          <a:p>
            <a:r>
              <a:rPr lang="en-US" dirty="0"/>
              <a:t>N= snapshot wasn’t taken/no data in snapshot </a:t>
            </a:r>
          </a:p>
        </p:txBody>
      </p:sp>
      <p:cxnSp>
        <p:nvCxnSpPr>
          <p:cNvPr id="10" name="Elbow Connector 9" title="Arrow"/>
          <p:cNvCxnSpPr>
            <a:endCxn id="6" idx="0"/>
          </p:cNvCxnSpPr>
          <p:nvPr/>
        </p:nvCxnSpPr>
        <p:spPr>
          <a:xfrm rot="10800000" flipV="1">
            <a:off x="2913874" y="4684484"/>
            <a:ext cx="1840533" cy="493305"/>
          </a:xfrm>
          <a:prstGeom prst="bentConnector2">
            <a:avLst/>
          </a:prstGeom>
          <a:ln w="25400" cmpd="sng">
            <a:solidFill>
              <a:schemeClr val="accent3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 title="Oval"/>
          <p:cNvSpPr/>
          <p:nvPr/>
        </p:nvSpPr>
        <p:spPr>
          <a:xfrm>
            <a:off x="6416879" y="4169917"/>
            <a:ext cx="1211830" cy="844083"/>
          </a:xfrm>
          <a:prstGeom prst="ellipse">
            <a:avLst/>
          </a:prstGeom>
          <a:solidFill>
            <a:schemeClr val="accent2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03396" y="5547123"/>
            <a:ext cx="1886159" cy="646331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# of Snapshot Record Errors</a:t>
            </a:r>
          </a:p>
        </p:txBody>
      </p:sp>
      <p:cxnSp>
        <p:nvCxnSpPr>
          <p:cNvPr id="17" name="Elbow Connector 16" title="Arrow"/>
          <p:cNvCxnSpPr>
            <a:stCxn id="15" idx="4"/>
            <a:endCxn id="16" idx="0"/>
          </p:cNvCxnSpPr>
          <p:nvPr/>
        </p:nvCxnSpPr>
        <p:spPr>
          <a:xfrm rot="5400000">
            <a:off x="6318074" y="4842402"/>
            <a:ext cx="533123" cy="876318"/>
          </a:xfrm>
          <a:prstGeom prst="bentConnector3">
            <a:avLst>
              <a:gd name="adj1" fmla="val 50000"/>
            </a:avLst>
          </a:prstGeom>
          <a:ln w="25400" cmpd="sng">
            <a:solidFill>
              <a:schemeClr val="accent2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 title="Oval"/>
          <p:cNvSpPr/>
          <p:nvPr/>
        </p:nvSpPr>
        <p:spPr>
          <a:xfrm>
            <a:off x="9339837" y="4297881"/>
            <a:ext cx="1060556" cy="631810"/>
          </a:xfrm>
          <a:prstGeom prst="ellipse">
            <a:avLst/>
          </a:prstGeom>
          <a:solidFill>
            <a:schemeClr val="accent4">
              <a:alpha val="2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780979" y="5531121"/>
            <a:ext cx="3117715" cy="369332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Date/Time of Snapshot created</a:t>
            </a:r>
          </a:p>
        </p:txBody>
      </p:sp>
      <p:cxnSp>
        <p:nvCxnSpPr>
          <p:cNvPr id="22" name="Elbow Connector 21" title="Arrow"/>
          <p:cNvCxnSpPr>
            <a:stCxn id="20" idx="3"/>
            <a:endCxn id="21" idx="0"/>
          </p:cNvCxnSpPr>
          <p:nvPr/>
        </p:nvCxnSpPr>
        <p:spPr>
          <a:xfrm rot="5400000">
            <a:off x="9070517" y="5106486"/>
            <a:ext cx="693956" cy="155315"/>
          </a:xfrm>
          <a:prstGeom prst="bentConnector3">
            <a:avLst>
              <a:gd name="adj1" fmla="val 50000"/>
            </a:avLst>
          </a:prstGeom>
          <a:ln w="25400" cmpd="sng">
            <a:solidFill>
              <a:schemeClr val="accent4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9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16" grpId="0" animBg="1"/>
      <p:bldP spid="20" grpId="0" animBg="1"/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Accessing </a:t>
            </a:r>
            <a:r>
              <a:rPr lang="en-US" dirty="0" err="1"/>
              <a:t>Cognos</a:t>
            </a:r>
            <a:r>
              <a:rPr lang="en-US" dirty="0"/>
              <a:t> Reports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title="Pipeline Reports Zoomed 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039" y="1095999"/>
            <a:ext cx="29813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title="Opens new windo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652" y="2532196"/>
            <a:ext cx="8205348" cy="350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ent Arrow 5" title="Bent Arrow"/>
          <p:cNvSpPr/>
          <p:nvPr/>
        </p:nvSpPr>
        <p:spPr>
          <a:xfrm rot="5400000">
            <a:off x="3978976" y="1726698"/>
            <a:ext cx="1056138" cy="138147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41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3697" y="1658970"/>
            <a:ext cx="319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Opens new window</a:t>
            </a:r>
          </a:p>
        </p:txBody>
      </p:sp>
      <p:sp>
        <p:nvSpPr>
          <p:cNvPr id="8" name="Rounded Rectangle 7" title="Rectangle"/>
          <p:cNvSpPr/>
          <p:nvPr/>
        </p:nvSpPr>
        <p:spPr>
          <a:xfrm>
            <a:off x="2792941" y="5502563"/>
            <a:ext cx="2007659" cy="261257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Callout 2 (No Border) 8"/>
          <p:cNvSpPr/>
          <p:nvPr/>
        </p:nvSpPr>
        <p:spPr>
          <a:xfrm>
            <a:off x="5715000" y="4955858"/>
            <a:ext cx="3066144" cy="878497"/>
          </a:xfrm>
          <a:prstGeom prst="callout2">
            <a:avLst>
              <a:gd name="adj1" fmla="val 20327"/>
              <a:gd name="adj2" fmla="val -2007"/>
              <a:gd name="adj3" fmla="val 18750"/>
              <a:gd name="adj4" fmla="val -16667"/>
              <a:gd name="adj5" fmla="val 69180"/>
              <a:gd name="adj6" fmla="val -312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Teacher Student Data Link Snapshot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542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Teacher Student Data Link </a:t>
            </a:r>
            <a:r>
              <a:rPr lang="en-US" dirty="0" err="1"/>
              <a:t>Cognos</a:t>
            </a:r>
            <a:r>
              <a:rPr lang="en-US" dirty="0"/>
              <a:t> Reports</a:t>
            </a:r>
          </a:p>
        </p:txBody>
      </p:sp>
      <p:pic>
        <p:nvPicPr>
          <p:cNvPr id="17410" name="Picture 2" title="Public Folder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69" y="1428947"/>
            <a:ext cx="6705600" cy="497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596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View Errors – Teacher Student Data Link Error Detail Report </a:t>
            </a:r>
          </a:p>
        </p:txBody>
      </p:sp>
      <p:pic>
        <p:nvPicPr>
          <p:cNvPr id="7" name="Picture 2" title="Public Folders for TSD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3552" y="1463675"/>
            <a:ext cx="496489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 title="Oval"/>
          <p:cNvSpPr/>
          <p:nvPr/>
        </p:nvSpPr>
        <p:spPr>
          <a:xfrm>
            <a:off x="3480816" y="4994313"/>
            <a:ext cx="3230880" cy="638629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4818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Viewing Errors in Data Pipeline</a:t>
            </a:r>
          </a:p>
        </p:txBody>
      </p:sp>
      <p:pic>
        <p:nvPicPr>
          <p:cNvPr id="2050" name="Picture 2" title="Error Repor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72" y="1719072"/>
            <a:ext cx="6337830" cy="481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 title="Right Arrow"/>
          <p:cNvSpPr/>
          <p:nvPr/>
        </p:nvSpPr>
        <p:spPr>
          <a:xfrm>
            <a:off x="1837364" y="5181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827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Edits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Edits are in place to assist with providing most accurate information to CDE which is published, analyzed and reviewed by legislators, federal government, researchers, etc.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/>
              <a:t>Edits should provide adequate information to assist you with determining corrections needed.  </a:t>
            </a:r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871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Finalizing Steps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all Errors are resolved in Snapshot…</a:t>
            </a:r>
          </a:p>
          <a:p>
            <a:endParaRPr lang="en-US" dirty="0"/>
          </a:p>
          <a:p>
            <a:r>
              <a:rPr lang="en-US" dirty="0"/>
              <a:t>Review, review, review data reports for accuracy!</a:t>
            </a:r>
          </a:p>
          <a:p>
            <a:pPr lvl="1"/>
            <a:r>
              <a:rPr lang="en-US" dirty="0"/>
              <a:t>If mistakes/misreporting is found, correct files again and create new snapshot</a:t>
            </a:r>
          </a:p>
          <a:p>
            <a:pPr lvl="1"/>
            <a:r>
              <a:rPr lang="en-US" dirty="0"/>
              <a:t>If data reports are all accurate- you may finalize the data by submitting it to CDE</a:t>
            </a:r>
          </a:p>
          <a:p>
            <a:pPr lvl="1"/>
            <a:r>
              <a:rPr lang="en-US" dirty="0">
                <a:hlinkClick r:id="rId2"/>
              </a:rPr>
              <a:t>http://www.cde.state.co.us/datapipeline/tsdl-snap-reports-guide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2165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Finalizing Data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data is accurate-all reports reviewed and correct…</a:t>
            </a:r>
          </a:p>
          <a:p>
            <a:endParaRPr lang="en-US" dirty="0"/>
          </a:p>
          <a:p>
            <a:r>
              <a:rPr lang="en-US" dirty="0"/>
              <a:t>TLS~LEAAPPROVER for district will need to ‘Submit to CDE’</a:t>
            </a:r>
          </a:p>
          <a:p>
            <a:endParaRPr lang="en-US" dirty="0"/>
          </a:p>
        </p:txBody>
      </p:sp>
      <p:pic>
        <p:nvPicPr>
          <p:cNvPr id="5" name="Picture 4" title="TSDL Snapshot Status Dash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199" y="3668141"/>
            <a:ext cx="5260830" cy="259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37625" y="6116732"/>
            <a:ext cx="1006037" cy="513938"/>
          </a:xfrm>
          <a:prstGeom prst="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Submit to CDE</a:t>
            </a:r>
          </a:p>
        </p:txBody>
      </p:sp>
      <p:sp>
        <p:nvSpPr>
          <p:cNvPr id="7" name="5-Point Star 6" title="Star"/>
          <p:cNvSpPr/>
          <p:nvPr/>
        </p:nvSpPr>
        <p:spPr>
          <a:xfrm>
            <a:off x="4176215" y="6116733"/>
            <a:ext cx="603622" cy="516075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</a:t>
            </a:r>
          </a:p>
        </p:txBody>
      </p:sp>
      <p:sp>
        <p:nvSpPr>
          <p:cNvPr id="8" name="Rectangle 7"/>
          <p:cNvSpPr/>
          <p:nvPr/>
        </p:nvSpPr>
        <p:spPr>
          <a:xfrm>
            <a:off x="2794599" y="3439887"/>
            <a:ext cx="5522087" cy="667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accent3"/>
                </a:solidFill>
              </a:rPr>
              <a:t>TSDL Snapshot Status Dashboard (2019-2020):</a:t>
            </a:r>
            <a:r>
              <a:rPr lang="en-US" sz="2000" dirty="0">
                <a:solidFill>
                  <a:schemeClr val="accent3"/>
                </a:solidFill>
              </a:rPr>
              <a:t> </a:t>
            </a:r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85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Process </a:t>
            </a:r>
          </a:p>
        </p:txBody>
      </p:sp>
      <p:graphicFrame>
        <p:nvGraphicFramePr>
          <p:cNvPr id="5" name="Content Placeholder 4" title="SSCC to TSDL to Snapshot to CDE Report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394650"/>
              </p:ext>
            </p:extLst>
          </p:nvPr>
        </p:nvGraphicFramePr>
        <p:xfrm>
          <a:off x="443565" y="1554356"/>
          <a:ext cx="10515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67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TSDL Snapshot Reports (</a:t>
            </a:r>
            <a:r>
              <a:rPr lang="en-US" dirty="0" err="1"/>
              <a:t>cognos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490033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Available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Course Enrollment Records Without Instructors Reported</a:t>
            </a:r>
          </a:p>
          <a:p>
            <a:r>
              <a:rPr lang="en-US"/>
              <a:t>Course Instructor Records Excluded</a:t>
            </a:r>
          </a:p>
          <a:p>
            <a:r>
              <a:rPr lang="en-US"/>
              <a:t>Number of Students Reported by School</a:t>
            </a:r>
          </a:p>
          <a:p>
            <a:r>
              <a:rPr lang="en-US"/>
              <a:t>Number of Teachers Reported by School</a:t>
            </a:r>
          </a:p>
          <a:p>
            <a:r>
              <a:rPr lang="en-US"/>
              <a:t>Snapshot Records Excluded Due to TSDL Interchange Errors</a:t>
            </a:r>
          </a:p>
          <a:p>
            <a:r>
              <a:rPr lang="en-US"/>
              <a:t>Student Discrepancy Report</a:t>
            </a:r>
          </a:p>
          <a:p>
            <a:r>
              <a:rPr lang="en-US"/>
              <a:t>Student Enrolled by Course</a:t>
            </a:r>
          </a:p>
          <a:p>
            <a:r>
              <a:rPr lang="en-US"/>
              <a:t>Teacher Discrepancy Report</a:t>
            </a:r>
          </a:p>
          <a:p>
            <a:r>
              <a:rPr lang="en-US"/>
              <a:t>TSDL Snapshot Error Detail Report</a:t>
            </a:r>
          </a:p>
          <a:p>
            <a:r>
              <a:rPr lang="en-US"/>
              <a:t>TSDL Snapshot Error Summary Report</a:t>
            </a:r>
          </a:p>
          <a:p>
            <a:r>
              <a:rPr lang="en-US"/>
              <a:t>TSDL Snapshot Records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531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Enrollment Records Without Instructors Reported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Displays All Records from Course Enrollment file where there was no matching record in the Course Instructor file.  </a:t>
            </a:r>
          </a:p>
          <a:p>
            <a:r>
              <a:rPr lang="en-US"/>
              <a:t>Records are matched based on:</a:t>
            </a:r>
          </a:p>
          <a:p>
            <a:pPr lvl="1"/>
            <a:r>
              <a:rPr lang="en-US"/>
              <a:t>School District/BOCES Code</a:t>
            </a:r>
          </a:p>
          <a:p>
            <a:pPr lvl="1"/>
            <a:r>
              <a:rPr lang="en-US"/>
              <a:t>School Code</a:t>
            </a:r>
          </a:p>
          <a:p>
            <a:pPr lvl="1"/>
            <a:r>
              <a:rPr lang="en-US"/>
              <a:t>Local Course Code</a:t>
            </a:r>
          </a:p>
          <a:p>
            <a:pPr lvl="1"/>
            <a:r>
              <a:rPr lang="en-US"/>
              <a:t>Section Number</a:t>
            </a:r>
          </a:p>
          <a:p>
            <a:pPr lvl="1"/>
            <a:r>
              <a:rPr lang="en-US"/>
              <a:t>Term</a:t>
            </a:r>
          </a:p>
          <a:p>
            <a:r>
              <a:rPr lang="en-US"/>
              <a:t>These records will have no instructor linked to the course/student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180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Instructor Records Excluded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Displays all records in Course Instructor file that are not being included in the snapshot</a:t>
            </a:r>
          </a:p>
          <a:p>
            <a:r>
              <a:rPr lang="en-US"/>
              <a:t>There is no matching record in the course enrollment file</a:t>
            </a:r>
          </a:p>
          <a:p>
            <a:endParaRPr lang="en-US"/>
          </a:p>
          <a:p>
            <a:r>
              <a:rPr lang="en-US"/>
              <a:t>Snapshots records are created using all Enrollment File records and matching those with the Instructor file based on the fields:</a:t>
            </a:r>
          </a:p>
          <a:p>
            <a:pPr lvl="1"/>
            <a:r>
              <a:rPr lang="en-US"/>
              <a:t>School District/BOCES Code</a:t>
            </a:r>
          </a:p>
          <a:p>
            <a:pPr lvl="1"/>
            <a:r>
              <a:rPr lang="en-US"/>
              <a:t>School Code</a:t>
            </a:r>
          </a:p>
          <a:p>
            <a:pPr lvl="1"/>
            <a:r>
              <a:rPr lang="en-US"/>
              <a:t>Local Course Code</a:t>
            </a:r>
          </a:p>
          <a:p>
            <a:pPr lvl="1"/>
            <a:r>
              <a:rPr lang="en-US"/>
              <a:t>Section Number</a:t>
            </a:r>
          </a:p>
          <a:p>
            <a:pPr lvl="1"/>
            <a:r>
              <a:rPr lang="en-US"/>
              <a:t>Term</a:t>
            </a:r>
          </a:p>
          <a:p>
            <a:endParaRPr lang="en-US"/>
          </a:p>
          <a:p>
            <a:endParaRPr lang="en-US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711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Students Reported by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headcount of students by school code/name</a:t>
            </a:r>
          </a:p>
          <a:p>
            <a:endParaRPr lang="en-US" dirty="0"/>
          </a:p>
          <a:p>
            <a:r>
              <a:rPr lang="en-US" dirty="0"/>
              <a:t>Headcount is counting the unique SASIDs reported for each 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638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Teachers Reported by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headcount of teachers by school code/name</a:t>
            </a:r>
          </a:p>
          <a:p>
            <a:endParaRPr lang="en-US" dirty="0"/>
          </a:p>
          <a:p>
            <a:r>
              <a:rPr lang="en-US" dirty="0"/>
              <a:t>Headcount is counting the unique EDIDs reported for each school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57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Snapshot Records Excluded Due to TSDL Interchange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to TSDL Interchange errors (either in Course Enrollment or Course Instructor) the records are not being included in the Snapshot</a:t>
            </a:r>
          </a:p>
          <a:p>
            <a:endParaRPr lang="en-US" dirty="0"/>
          </a:p>
          <a:p>
            <a:r>
              <a:rPr lang="en-US" dirty="0"/>
              <a:t>Next Steps – review and correct TSDL interchange files and create a new TSDL Snapshot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9165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Discrepancy Report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Displays ALL students reported in the Student Interchange that are NOT included in the TSDL Snapshot</a:t>
            </a:r>
          </a:p>
          <a:p>
            <a:endParaRPr lang="en-US" dirty="0"/>
          </a:p>
          <a:p>
            <a:r>
              <a:rPr lang="en-US" dirty="0"/>
              <a:t>Also calculates and displays ‘Weeks Enrolled’</a:t>
            </a:r>
          </a:p>
          <a:p>
            <a:pPr marL="1028700" lvl="1" indent="-342900"/>
            <a:r>
              <a:rPr lang="en-US" dirty="0"/>
              <a:t>Can be used to sort- those enrolled for a long period of time should be included</a:t>
            </a:r>
          </a:p>
          <a:p>
            <a:pPr marL="1028700" lvl="1" indent="-342900"/>
            <a:r>
              <a:rPr lang="en-US" dirty="0"/>
              <a:t>Can download report into excel to sort as necessary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273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Enrolled by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count of students (headcount) by school, final grade/course completion status and local course code</a:t>
            </a:r>
          </a:p>
          <a:p>
            <a:endParaRPr lang="en-US" dirty="0"/>
          </a:p>
          <a:p>
            <a:r>
              <a:rPr lang="en-US" dirty="0"/>
              <a:t>Provides total by school and final grade/course completion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605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Discrepancy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list of staff reported in the Staff Assignment file with job class codes 201, 202 and 206 (teachers) that are not included in the TSDL snapshot</a:t>
            </a:r>
          </a:p>
          <a:p>
            <a:endParaRPr lang="en-US" dirty="0"/>
          </a:p>
          <a:p>
            <a:r>
              <a:rPr lang="en-US" dirty="0"/>
              <a:t>Provides the Teaching Subject Area reported in the Staff Assignment file</a:t>
            </a:r>
          </a:p>
          <a:p>
            <a:pPr lvl="1"/>
            <a:r>
              <a:rPr lang="en-US" dirty="0"/>
              <a:t>All 6</a:t>
            </a:r>
            <a:r>
              <a:rPr lang="en-US" baseline="30000" dirty="0"/>
              <a:t>th</a:t>
            </a:r>
            <a:r>
              <a:rPr lang="en-US" dirty="0"/>
              <a:t>- 12</a:t>
            </a:r>
            <a:r>
              <a:rPr lang="en-US" baseline="30000" dirty="0"/>
              <a:t>th</a:t>
            </a:r>
            <a:r>
              <a:rPr lang="en-US" dirty="0"/>
              <a:t> grade mathematics, English language arts, and Sciences teacher MUST be included in the Course Instructor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51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TSDL Timeline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Content Placeholder 7" descr="TSDL Timeline 2023-2024">
            <a:extLst>
              <a:ext uri="{FF2B5EF4-FFF2-40B4-BE49-F238E27FC236}">
                <a16:creationId xmlns:a16="http://schemas.microsoft.com/office/drawing/2014/main" id="{4D93EBD3-6828-5ADC-074B-D88C455AB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4870" y="244044"/>
            <a:ext cx="7837034" cy="6369912"/>
          </a:xfrm>
        </p:spPr>
      </p:pic>
    </p:spTree>
    <p:extLst>
      <p:ext uri="{BB962C8B-B14F-4D97-AF65-F5344CB8AC3E}">
        <p14:creationId xmlns:p14="http://schemas.microsoft.com/office/powerpoint/2010/main" val="39507126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TSDL Snapshot Error Detail Report </a:t>
            </a:r>
          </a:p>
          <a:p>
            <a:pPr marL="342900" indent="-342900"/>
            <a:r>
              <a:rPr lang="en-US" dirty="0"/>
              <a:t>Displays each error and record in detail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TSDL Snapshot Error Summary Report</a:t>
            </a:r>
          </a:p>
          <a:p>
            <a:pPr marL="342900" indent="-342900"/>
            <a:r>
              <a:rPr lang="en-US" dirty="0"/>
              <a:t>Displays a count of records with each error code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9679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TSDL Snapshot Records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the full snapshot records included in your snapshot</a:t>
            </a:r>
          </a:p>
          <a:p>
            <a:endParaRPr lang="en-US" dirty="0"/>
          </a:p>
          <a:p>
            <a:r>
              <a:rPr lang="en-US" dirty="0"/>
              <a:t>Can only provide current year due to size of TSDL snapshot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514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TSDL Snapshot Resources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TSDL Snapshot Documentation found at: </a:t>
            </a:r>
            <a:r>
              <a:rPr lang="en-US" dirty="0">
                <a:hlinkClick r:id="rId2"/>
              </a:rPr>
              <a:t>http://www.cde.state.co.us/datapipeline/tsdl</a:t>
            </a:r>
            <a:endParaRPr lang="en-US" dirty="0"/>
          </a:p>
          <a:p>
            <a:endParaRPr lang="en-US" dirty="0"/>
          </a:p>
          <a:p>
            <a:r>
              <a:rPr lang="en-US" dirty="0"/>
              <a:t>Contact:</a:t>
            </a:r>
          </a:p>
          <a:p>
            <a:pPr lvl="1"/>
            <a:r>
              <a:rPr lang="en-US" dirty="0"/>
              <a:t>Peter Hoffman: </a:t>
            </a:r>
            <a:r>
              <a:rPr lang="en-US" dirty="0">
                <a:hlinkClick r:id="rId3"/>
              </a:rPr>
              <a:t>hoffman_p@cde.state.co.us</a:t>
            </a:r>
            <a:r>
              <a:rPr lang="en-US" dirty="0"/>
              <a:t>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AutoShape 2" descr="Image result for prerequisit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717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fld id="{439DA2FA-A8B6-4EA8-87C9-0E6A8F1B3E4C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968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Resources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Teacher Student Data Link Interchange (TSDL Interchange):</a:t>
            </a:r>
          </a:p>
          <a:p>
            <a:pPr lvl="1"/>
            <a:r>
              <a:rPr lang="en-US" dirty="0">
                <a:hlinkClick r:id="rId2"/>
              </a:rPr>
              <a:t>https://www.cde.state.co.us/datapipeline/inter_teacherstudent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Teacher Student Data Link Snapshot (TSDL Snapshot):</a:t>
            </a:r>
          </a:p>
          <a:p>
            <a:pPr lvl="1"/>
            <a:r>
              <a:rPr lang="en-US" dirty="0">
                <a:hlinkClick r:id="rId3"/>
              </a:rPr>
              <a:t>https://www.cde.state.co.us/datapipeline/tsdl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5217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CDE Contacts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65</a:t>
            </a:fld>
            <a:endParaRPr lang="en-US" dirty="0"/>
          </a:p>
        </p:txBody>
      </p:sp>
      <p:graphicFrame>
        <p:nvGraphicFramePr>
          <p:cNvPr id="5" name="Table 4" title="Contacts in CD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577042"/>
              </p:ext>
            </p:extLst>
          </p:nvPr>
        </p:nvGraphicFramePr>
        <p:xfrm>
          <a:off x="1287780" y="1444025"/>
          <a:ext cx="9563100" cy="457200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3784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en-US" dirty="0"/>
                        <a:t>State Standard Course Codes</a:t>
                      </a:r>
                    </a:p>
                    <a:p>
                      <a:r>
                        <a:rPr lang="en-US" dirty="0"/>
                        <a:t>Teacher Student Data Link Interchange</a:t>
                      </a:r>
                    </a:p>
                    <a:p>
                      <a:r>
                        <a:rPr lang="en-US" dirty="0"/>
                        <a:t>Teacher Student Data Link Snapshot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Peter Hoffman – </a:t>
                      </a:r>
                      <a:r>
                        <a:rPr lang="en-US" dirty="0">
                          <a:hlinkClick r:id="rId2"/>
                        </a:rPr>
                        <a:t>TeacherStudentDataLink@cde.state.co.us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dirty="0"/>
                        <a:t>Educator Preparation Program Report</a:t>
                      </a:r>
                    </a:p>
                    <a:p>
                      <a:r>
                        <a:rPr lang="en-US" dirty="0"/>
                        <a:t>Educator Effectiveness Metrics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/>
                        <a:t>Carolyn Haug</a:t>
                      </a:r>
                      <a:r>
                        <a:rPr lang="en-US" baseline="0" dirty="0"/>
                        <a:t> – </a:t>
                      </a:r>
                      <a:r>
                        <a:rPr lang="en-US" dirty="0">
                          <a:hlinkClick r:id="rId3"/>
                        </a:rPr>
                        <a:t>haug_c@cde.state.co.us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Migrant</a:t>
                      </a:r>
                      <a:r>
                        <a:rPr lang="en-US" baseline="0" dirty="0"/>
                        <a:t> Education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/>
                        <a:t>Brenda Meyer - </a:t>
                      </a:r>
                      <a:r>
                        <a:rPr lang="en-US" dirty="0">
                          <a:hlinkClick r:id="rId4"/>
                        </a:rPr>
                        <a:t>meyer_b@cde.state.co.us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dirty="0"/>
                        <a:t>Course Participation</a:t>
                      </a:r>
                      <a:r>
                        <a:rPr lang="en-US" baseline="0" dirty="0"/>
                        <a:t> Reports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 Sanders</a:t>
                      </a:r>
                      <a:r>
                        <a:rPr lang="en-US" baseline="0" dirty="0"/>
                        <a:t> – </a:t>
                      </a:r>
                      <a:r>
                        <a:rPr lang="en-US" baseline="0" dirty="0">
                          <a:hlinkClick r:id="rId5"/>
                        </a:rPr>
                        <a:t>sanders_b@cde.state.co.us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dirty="0"/>
                        <a:t>Civil Rights Data Collection (CRDC)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Annette Severson – </a:t>
                      </a:r>
                      <a:r>
                        <a:rPr lang="en-US" dirty="0">
                          <a:hlinkClick r:id="rId6"/>
                        </a:rPr>
                        <a:t>severson_a@cde.state.co.us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188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Joining!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Contact Peter Hoffman at </a:t>
            </a:r>
            <a:r>
              <a:rPr lang="en-US" dirty="0">
                <a:hlinkClick r:id="rId2"/>
              </a:rPr>
              <a:t>TeacherStudentDataLink@cde.state.co.us</a:t>
            </a:r>
            <a:r>
              <a:rPr lang="en-US" dirty="0"/>
              <a:t> with Questions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7" name="Picture 6" title="Thank you!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228" y="1417387"/>
            <a:ext cx="5611544" cy="314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74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Interchange Process</a:t>
            </a:r>
          </a:p>
        </p:txBody>
      </p:sp>
    </p:spTree>
    <p:extLst>
      <p:ext uri="{BB962C8B-B14F-4D97-AF65-F5344CB8AC3E}">
        <p14:creationId xmlns:p14="http://schemas.microsoft.com/office/powerpoint/2010/main" val="3498317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Management Roles 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same as before</a:t>
            </a:r>
            <a:r>
              <a:rPr lang="en-US" dirty="0"/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Teacher Student Data Link Interchange Roles:</a:t>
            </a:r>
          </a:p>
          <a:p>
            <a:pPr lvl="1"/>
            <a:r>
              <a:rPr lang="en-US" dirty="0"/>
              <a:t>TSL~ LEAUSER – upload and modify TSDL interchange files OR</a:t>
            </a:r>
          </a:p>
          <a:p>
            <a:pPr lvl="1"/>
            <a:r>
              <a:rPr lang="en-US" dirty="0"/>
              <a:t>TSL~LEAVIEWER – view (only) TSDL interchange data</a:t>
            </a:r>
          </a:p>
          <a:p>
            <a:endParaRPr lang="en-US" dirty="0"/>
          </a:p>
          <a:p>
            <a:r>
              <a:rPr lang="en-US" dirty="0"/>
              <a:t>Teacher Student Data Link Snapshot Roles:</a:t>
            </a:r>
          </a:p>
          <a:p>
            <a:pPr lvl="1"/>
            <a:r>
              <a:rPr lang="en-US" dirty="0"/>
              <a:t>TLS~LEAAPPROVER – Approves, creates, views Snapshot OR</a:t>
            </a:r>
          </a:p>
          <a:p>
            <a:pPr lvl="1"/>
            <a:r>
              <a:rPr lang="en-US" dirty="0"/>
              <a:t>TLS~LEAUSER -  creates, views Snapshot OR</a:t>
            </a:r>
          </a:p>
          <a:p>
            <a:pPr lvl="1"/>
            <a:r>
              <a:rPr lang="en-US" dirty="0"/>
              <a:t>TLS~LEAVIEWER- views snapshot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title="Puzzle Piec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778" y="1895158"/>
            <a:ext cx="2143125" cy="21431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98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6F273-5793-4864-912F-A49BBC7B0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Expectations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E34D9BB-28C9-4670-BAA6-138B230356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892429"/>
              </p:ext>
            </p:extLst>
          </p:nvPr>
        </p:nvGraphicFramePr>
        <p:xfrm>
          <a:off x="838200" y="1238251"/>
          <a:ext cx="10515600" cy="5414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7BB51-8128-4FB4-B217-CECD9001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A2FA-A8B6-4EA8-87C9-0E6A8F1B3E4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allout: Bent Line with Accent Bar 5">
            <a:extLst>
              <a:ext uri="{FF2B5EF4-FFF2-40B4-BE49-F238E27FC236}">
                <a16:creationId xmlns:a16="http://schemas.microsoft.com/office/drawing/2014/main" id="{C8B5B0BF-9DBF-4E62-87A2-F8495698D6D8}"/>
              </a:ext>
            </a:extLst>
          </p:cNvPr>
          <p:cNvSpPr/>
          <p:nvPr/>
        </p:nvSpPr>
        <p:spPr>
          <a:xfrm>
            <a:off x="9029700" y="1933574"/>
            <a:ext cx="2611694" cy="1495425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9867"/>
              <a:gd name="adj6" fmla="val -34009"/>
            </a:avLst>
          </a:prstGeom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Class for 6+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Math, Science, ELA, &amp; Computer Science*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Grades 6</a:t>
            </a:r>
            <a:r>
              <a:rPr lang="en-US" baseline="30000" dirty="0"/>
              <a:t>th</a:t>
            </a:r>
            <a:r>
              <a:rPr lang="en-US" dirty="0"/>
              <a:t> -12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District Employee </a:t>
            </a:r>
          </a:p>
        </p:txBody>
      </p:sp>
      <p:sp>
        <p:nvSpPr>
          <p:cNvPr id="7" name="Callout: Line with Accent Bar 6">
            <a:extLst>
              <a:ext uri="{FF2B5EF4-FFF2-40B4-BE49-F238E27FC236}">
                <a16:creationId xmlns:a16="http://schemas.microsoft.com/office/drawing/2014/main" id="{9912AA24-54DC-43EC-B416-06662FAD3019}"/>
              </a:ext>
            </a:extLst>
          </p:cNvPr>
          <p:cNvSpPr/>
          <p:nvPr/>
        </p:nvSpPr>
        <p:spPr>
          <a:xfrm>
            <a:off x="8396748" y="5447071"/>
            <a:ext cx="2611694" cy="785326"/>
          </a:xfrm>
          <a:prstGeom prst="accentCallout1">
            <a:avLst>
              <a:gd name="adj1" fmla="val 18750"/>
              <a:gd name="adj2" fmla="val -8333"/>
              <a:gd name="adj3" fmla="val 11393"/>
              <a:gd name="adj4" fmla="val -99623"/>
            </a:avLst>
          </a:prstGeom>
          <a:solidFill>
            <a:srgbClr val="43BB8D"/>
          </a:solidFill>
          <a:ln w="34925">
            <a:solidFill>
              <a:srgbClr val="43B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Include both Local &amp; State Course Code in File</a:t>
            </a:r>
          </a:p>
        </p:txBody>
      </p:sp>
      <p:sp>
        <p:nvSpPr>
          <p:cNvPr id="8" name="Callout: Line with Accent Bar 7">
            <a:extLst>
              <a:ext uri="{FF2B5EF4-FFF2-40B4-BE49-F238E27FC236}">
                <a16:creationId xmlns:a16="http://schemas.microsoft.com/office/drawing/2014/main" id="{EC08F34E-1898-405F-8474-11A1C1FCCB86}"/>
              </a:ext>
            </a:extLst>
          </p:cNvPr>
          <p:cNvSpPr/>
          <p:nvPr/>
        </p:nvSpPr>
        <p:spPr>
          <a:xfrm flipH="1">
            <a:off x="186807" y="1838631"/>
            <a:ext cx="2743199" cy="2876803"/>
          </a:xfrm>
          <a:prstGeom prst="accentCallout1">
            <a:avLst>
              <a:gd name="adj1" fmla="val 18750"/>
              <a:gd name="adj2" fmla="val -8333"/>
              <a:gd name="adj3" fmla="val 43305"/>
              <a:gd name="adj4" fmla="val -38281"/>
            </a:avLst>
          </a:prstGeom>
          <a:solidFill>
            <a:srgbClr val="70AD47"/>
          </a:solidFill>
          <a:ln w="3175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Grades 6</a:t>
            </a:r>
            <a:r>
              <a:rPr lang="en-US" baseline="30000" dirty="0"/>
              <a:t>th</a:t>
            </a:r>
            <a:r>
              <a:rPr lang="en-US" dirty="0"/>
              <a:t> -12</a:t>
            </a:r>
            <a:r>
              <a:rPr lang="en-US" baseline="30000" dirty="0"/>
              <a:t>th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Class for 6+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Math, Science, ELA, Social Sciences, AP* &amp; Computer Science*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Migrant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-12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 Courses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Course Completion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72AF5A-5C56-4602-A2CF-85F5945AD67C}"/>
              </a:ext>
            </a:extLst>
          </p:cNvPr>
          <p:cNvSpPr txBox="1"/>
          <p:nvPr/>
        </p:nvSpPr>
        <p:spPr>
          <a:xfrm>
            <a:off x="0" y="5919743"/>
            <a:ext cx="462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Required for Civil Rights Data Collection Only</a:t>
            </a:r>
          </a:p>
        </p:txBody>
      </p:sp>
    </p:spTree>
    <p:extLst>
      <p:ext uri="{BB962C8B-B14F-4D97-AF65-F5344CB8AC3E}">
        <p14:creationId xmlns:p14="http://schemas.microsoft.com/office/powerpoint/2010/main" val="297512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1647</TotalTime>
  <Words>2449</Words>
  <Application>Microsoft Office PowerPoint</Application>
  <PresentationFormat>Widescreen</PresentationFormat>
  <Paragraphs>449</Paragraphs>
  <Slides>66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Calibri</vt:lpstr>
      <vt:lpstr>Calibri Light</vt:lpstr>
      <vt:lpstr>Museo Slab 500</vt:lpstr>
      <vt:lpstr>Wingdings</vt:lpstr>
      <vt:lpstr>Office Theme</vt:lpstr>
      <vt:lpstr>Teacher Student Data Link (TSDL) Interchange and Snapshot </vt:lpstr>
      <vt:lpstr>Agenda</vt:lpstr>
      <vt:lpstr>General Information</vt:lpstr>
      <vt:lpstr>Authority To Collect</vt:lpstr>
      <vt:lpstr>Overall Process </vt:lpstr>
      <vt:lpstr>TSDL Timeline</vt:lpstr>
      <vt:lpstr>Interchange Process</vt:lpstr>
      <vt:lpstr>Identity Management Roles  (same as before)</vt:lpstr>
      <vt:lpstr>Record Expectations</vt:lpstr>
      <vt:lpstr>Interchange Process</vt:lpstr>
      <vt:lpstr>Creating Files</vt:lpstr>
      <vt:lpstr>Required 6th - 12th Grade Courses</vt:lpstr>
      <vt:lpstr>Pipeline Website Review</vt:lpstr>
      <vt:lpstr>File Upload – Format Checker</vt:lpstr>
      <vt:lpstr>Format Checker – Upload Results</vt:lpstr>
      <vt:lpstr>Format Checker Notes</vt:lpstr>
      <vt:lpstr>Data File Upload</vt:lpstr>
      <vt:lpstr>Data File Upload Types</vt:lpstr>
      <vt:lpstr>Batch Maintenance Screen – Not Processed</vt:lpstr>
      <vt:lpstr>File Not Processed – Next Steps</vt:lpstr>
      <vt:lpstr>Batch Maintenance – File Processed</vt:lpstr>
      <vt:lpstr>File Processed – Next Steps</vt:lpstr>
      <vt:lpstr>Review Errors in Detail</vt:lpstr>
      <vt:lpstr>Clicking on Cognos Reports-  Opens in a new Screen</vt:lpstr>
      <vt:lpstr>TSDL Interchange Errors</vt:lpstr>
      <vt:lpstr>Error Detail Report- Excel</vt:lpstr>
      <vt:lpstr>Error Reports</vt:lpstr>
      <vt:lpstr>Pipeline Reports</vt:lpstr>
      <vt:lpstr>Pipeline Error Reports –  Viewing Details</vt:lpstr>
      <vt:lpstr>Correcting Errors</vt:lpstr>
      <vt:lpstr>Batch Maintenance: No Errors</vt:lpstr>
      <vt:lpstr>Next Steps – TSDL Snapshot</vt:lpstr>
      <vt:lpstr>TSDL Interchange Resources</vt:lpstr>
      <vt:lpstr>Snapshot Process</vt:lpstr>
      <vt:lpstr>Snapshot Flowchart</vt:lpstr>
      <vt:lpstr>Teacher Student Data Link Snapshot: Access</vt:lpstr>
      <vt:lpstr>Creating Snapshot Steps</vt:lpstr>
      <vt:lpstr>Selecting Teacher Student Data Link -&gt; Snapshot</vt:lpstr>
      <vt:lpstr>TSDL Snapshot Screen</vt:lpstr>
      <vt:lpstr>Creating Snapshot- Screenshot </vt:lpstr>
      <vt:lpstr>Next Steps</vt:lpstr>
      <vt:lpstr>Status Dashboard Screen</vt:lpstr>
      <vt:lpstr>Accessing Cognos Reports</vt:lpstr>
      <vt:lpstr>Teacher Student Data Link Cognos Reports</vt:lpstr>
      <vt:lpstr>View Errors – Teacher Student Data Link Error Detail Report </vt:lpstr>
      <vt:lpstr>Viewing Errors in Data Pipeline</vt:lpstr>
      <vt:lpstr>Edits</vt:lpstr>
      <vt:lpstr>Finalizing Steps</vt:lpstr>
      <vt:lpstr>Finalizing Data</vt:lpstr>
      <vt:lpstr>TSDL Snapshot Reports (cognos)</vt:lpstr>
      <vt:lpstr>Available Reports</vt:lpstr>
      <vt:lpstr>Course Enrollment Records Without Instructors Reported </vt:lpstr>
      <vt:lpstr>Course Instructor Records Excluded</vt:lpstr>
      <vt:lpstr>Number of Students Reported by School</vt:lpstr>
      <vt:lpstr>Number of Teachers Reported by School</vt:lpstr>
      <vt:lpstr>Snapshot Records Excluded Due to TSDL Interchange Errors</vt:lpstr>
      <vt:lpstr>Student Discrepancy Report </vt:lpstr>
      <vt:lpstr>Students Enrolled by Course</vt:lpstr>
      <vt:lpstr>Teacher Discrepancy Report</vt:lpstr>
      <vt:lpstr>Error Reports</vt:lpstr>
      <vt:lpstr>TSDL Snapshot Records </vt:lpstr>
      <vt:lpstr>TSDL Snapshot Resources</vt:lpstr>
      <vt:lpstr>Resources</vt:lpstr>
      <vt:lpstr>Online Resources</vt:lpstr>
      <vt:lpstr>CDE Contacts</vt:lpstr>
      <vt:lpstr>Thank you for Joining!</vt:lpstr>
    </vt:vector>
  </TitlesOfParts>
  <Company>Colorado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Madorin, Acacia</dc:creator>
  <cp:lastModifiedBy>Hoffman, Peter</cp:lastModifiedBy>
  <cp:revision>94</cp:revision>
  <dcterms:created xsi:type="dcterms:W3CDTF">2019-06-25T17:30:52Z</dcterms:created>
  <dcterms:modified xsi:type="dcterms:W3CDTF">2024-01-16T21:05:20Z</dcterms:modified>
</cp:coreProperties>
</file>