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70"/>
  </p:notesMasterIdLst>
  <p:sldIdLst>
    <p:sldId id="256" r:id="rId5"/>
    <p:sldId id="5299" r:id="rId6"/>
    <p:sldId id="277" r:id="rId7"/>
    <p:sldId id="5288" r:id="rId8"/>
    <p:sldId id="5289" r:id="rId9"/>
    <p:sldId id="3113" r:id="rId10"/>
    <p:sldId id="3376" r:id="rId11"/>
    <p:sldId id="3374" r:id="rId12"/>
    <p:sldId id="3319" r:id="rId13"/>
    <p:sldId id="3081" r:id="rId14"/>
    <p:sldId id="5290" r:id="rId15"/>
    <p:sldId id="5300" r:id="rId16"/>
    <p:sldId id="280" r:id="rId17"/>
    <p:sldId id="281" r:id="rId18"/>
    <p:sldId id="263" r:id="rId19"/>
    <p:sldId id="5301" r:id="rId20"/>
    <p:sldId id="5350" r:id="rId21"/>
    <p:sldId id="5302" r:id="rId22"/>
    <p:sldId id="3373" r:id="rId23"/>
    <p:sldId id="5291" r:id="rId24"/>
    <p:sldId id="5351" r:id="rId25"/>
    <p:sldId id="5295" r:id="rId26"/>
    <p:sldId id="5303" r:id="rId27"/>
    <p:sldId id="5304" r:id="rId28"/>
    <p:sldId id="5305" r:id="rId29"/>
    <p:sldId id="5334" r:id="rId30"/>
    <p:sldId id="5325" r:id="rId31"/>
    <p:sldId id="5352" r:id="rId32"/>
    <p:sldId id="3362" r:id="rId33"/>
    <p:sldId id="5338" r:id="rId34"/>
    <p:sldId id="3361" r:id="rId35"/>
    <p:sldId id="5306" r:id="rId36"/>
    <p:sldId id="283" r:id="rId37"/>
    <p:sldId id="5307" r:id="rId38"/>
    <p:sldId id="5339" r:id="rId39"/>
    <p:sldId id="5308" r:id="rId40"/>
    <p:sldId id="3092" r:id="rId41"/>
    <p:sldId id="3366" r:id="rId42"/>
    <p:sldId id="3098" r:id="rId43"/>
    <p:sldId id="3330" r:id="rId44"/>
    <p:sldId id="5341" r:id="rId45"/>
    <p:sldId id="5309" r:id="rId46"/>
    <p:sldId id="3114" r:id="rId47"/>
    <p:sldId id="3116" r:id="rId48"/>
    <p:sldId id="5310" r:id="rId49"/>
    <p:sldId id="3137" r:id="rId50"/>
    <p:sldId id="3305" r:id="rId51"/>
    <p:sldId id="3306" r:id="rId52"/>
    <p:sldId id="3354" r:id="rId53"/>
    <p:sldId id="3355" r:id="rId54"/>
    <p:sldId id="3311" r:id="rId55"/>
    <p:sldId id="5313" r:id="rId56"/>
    <p:sldId id="3101" r:id="rId57"/>
    <p:sldId id="3103" r:id="rId58"/>
    <p:sldId id="5317" r:id="rId59"/>
    <p:sldId id="5318" r:id="rId60"/>
    <p:sldId id="3351" r:id="rId61"/>
    <p:sldId id="3370" r:id="rId62"/>
    <p:sldId id="3096" r:id="rId63"/>
    <p:sldId id="3097" r:id="rId64"/>
    <p:sldId id="5353" r:id="rId65"/>
    <p:sldId id="5354" r:id="rId66"/>
    <p:sldId id="5324" r:id="rId67"/>
    <p:sldId id="3323" r:id="rId68"/>
    <p:sldId id="5337"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B83F80-3CAC-25C8-14B0-78D471DD376C}" name="Ward, Reagan" initials="RW" userId="S::Ward_r@cde.state.co.us::27291eb4-8241-4961-9e69-8c66e34cc5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5050"/>
    <a:srgbClr val="007635"/>
    <a:srgbClr val="E2E6EA"/>
    <a:srgbClr val="CCFFCC"/>
    <a:srgbClr val="2C3384"/>
    <a:srgbClr val="077682"/>
    <a:srgbClr val="A3D283"/>
    <a:srgbClr val="BFE1B6"/>
    <a:srgbClr val="85D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3" autoAdjust="0"/>
    <p:restoredTop sz="86077" autoAdjust="0"/>
  </p:normalViewPr>
  <p:slideViewPr>
    <p:cSldViewPr snapToGrid="0">
      <p:cViewPr varScale="1">
        <p:scale>
          <a:sx n="105" d="100"/>
          <a:sy n="105" d="100"/>
        </p:scale>
        <p:origin x="870"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6F2C16A3-17AF-461F-8BC1-4E1ACE35DBF3}"/>
    <pc:docChg chg="undo custSel addSld modSld sldOrd modMainMaster">
      <pc:chgData name="Ward, Reagan" userId="27291eb4-8241-4961-9e69-8c66e34cc5b0" providerId="ADAL" clId="{6F2C16A3-17AF-461F-8BC1-4E1ACE35DBF3}" dt="2025-03-21T16:24:01.705" v="729" actId="680"/>
      <pc:docMkLst>
        <pc:docMk/>
      </pc:docMkLst>
      <pc:sldChg chg="addSp delSp modSp mod chgLayout">
        <pc:chgData name="Ward, Reagan" userId="27291eb4-8241-4961-9e69-8c66e34cc5b0" providerId="ADAL" clId="{6F2C16A3-17AF-461F-8BC1-4E1ACE35DBF3}" dt="2025-03-21T16:22:26.942" v="708" actId="6264"/>
        <pc:sldMkLst>
          <pc:docMk/>
          <pc:sldMk cId="527539020" sldId="303"/>
        </pc:sldMkLst>
      </pc:sldChg>
      <pc:sldChg chg="addSp delSp modSp mod ord modClrScheme chgLayout">
        <pc:chgData name="Ward, Reagan" userId="27291eb4-8241-4961-9e69-8c66e34cc5b0" providerId="ADAL" clId="{6F2C16A3-17AF-461F-8BC1-4E1ACE35DBF3}" dt="2025-03-21T16:22:36.860" v="712" actId="6264"/>
        <pc:sldMkLst>
          <pc:docMk/>
          <pc:sldMk cId="555650609" sldId="304"/>
        </pc:sldMkLst>
      </pc:sldChg>
      <pc:sldChg chg="addSp delSp modSp mod modClrScheme chgLayout">
        <pc:chgData name="Ward, Reagan" userId="27291eb4-8241-4961-9e69-8c66e34cc5b0" providerId="ADAL" clId="{6F2C16A3-17AF-461F-8BC1-4E1ACE35DBF3}" dt="2025-03-21T16:22:29.609" v="709" actId="6264"/>
        <pc:sldMkLst>
          <pc:docMk/>
          <pc:sldMk cId="2710516958" sldId="305"/>
        </pc:sldMkLst>
      </pc:sldChg>
      <pc:sldChg chg="addSp delSp modSp mod chgLayout">
        <pc:chgData name="Ward, Reagan" userId="27291eb4-8241-4961-9e69-8c66e34cc5b0" providerId="ADAL" clId="{6F2C16A3-17AF-461F-8BC1-4E1ACE35DBF3}" dt="2025-03-21T16:22:34.036" v="711" actId="6264"/>
        <pc:sldMkLst>
          <pc:docMk/>
          <pc:sldMk cId="2451545259" sldId="306"/>
        </pc:sldMkLst>
      </pc:sldChg>
      <pc:sldChg chg="addSp delSp modSp mod ord chgLayout">
        <pc:chgData name="Ward, Reagan" userId="27291eb4-8241-4961-9e69-8c66e34cc5b0" providerId="ADAL" clId="{6F2C16A3-17AF-461F-8BC1-4E1ACE35DBF3}" dt="2025-03-21T16:22:31.601" v="710" actId="6264"/>
        <pc:sldMkLst>
          <pc:docMk/>
          <pc:sldMk cId="3501621209" sldId="307"/>
        </pc:sldMkLst>
      </pc:sldChg>
      <pc:sldChg chg="new">
        <pc:chgData name="Ward, Reagan" userId="27291eb4-8241-4961-9e69-8c66e34cc5b0" providerId="ADAL" clId="{6F2C16A3-17AF-461F-8BC1-4E1ACE35DBF3}" dt="2025-03-21T16:20:06.754" v="694" actId="680"/>
        <pc:sldMkLst>
          <pc:docMk/>
          <pc:sldMk cId="1419985354" sldId="308"/>
        </pc:sldMkLst>
      </pc:sldChg>
      <pc:sldChg chg="new">
        <pc:chgData name="Ward, Reagan" userId="27291eb4-8241-4961-9e69-8c66e34cc5b0" providerId="ADAL" clId="{6F2C16A3-17AF-461F-8BC1-4E1ACE35DBF3}" dt="2025-03-21T16:20:09.202" v="695" actId="680"/>
        <pc:sldMkLst>
          <pc:docMk/>
          <pc:sldMk cId="2191843393" sldId="309"/>
        </pc:sldMkLst>
      </pc:sldChg>
      <pc:sldChg chg="new ord">
        <pc:chgData name="Ward, Reagan" userId="27291eb4-8241-4961-9e69-8c66e34cc5b0" providerId="ADAL" clId="{6F2C16A3-17AF-461F-8BC1-4E1ACE35DBF3}" dt="2025-03-21T16:23:16.119" v="715"/>
        <pc:sldMkLst>
          <pc:docMk/>
          <pc:sldMk cId="1452722528" sldId="310"/>
        </pc:sldMkLst>
      </pc:sldChg>
      <pc:sldChg chg="new">
        <pc:chgData name="Ward, Reagan" userId="27291eb4-8241-4961-9e69-8c66e34cc5b0" providerId="ADAL" clId="{6F2C16A3-17AF-461F-8BC1-4E1ACE35DBF3}" dt="2025-03-21T16:23:20.244" v="716" actId="680"/>
        <pc:sldMkLst>
          <pc:docMk/>
          <pc:sldMk cId="4093069776" sldId="311"/>
        </pc:sldMkLst>
      </pc:sldChg>
      <pc:sldChg chg="new">
        <pc:chgData name="Ward, Reagan" userId="27291eb4-8241-4961-9e69-8c66e34cc5b0" providerId="ADAL" clId="{6F2C16A3-17AF-461F-8BC1-4E1ACE35DBF3}" dt="2025-03-21T16:23:22.557" v="717" actId="680"/>
        <pc:sldMkLst>
          <pc:docMk/>
          <pc:sldMk cId="933134377" sldId="312"/>
        </pc:sldMkLst>
      </pc:sldChg>
      <pc:sldChg chg="new">
        <pc:chgData name="Ward, Reagan" userId="27291eb4-8241-4961-9e69-8c66e34cc5b0" providerId="ADAL" clId="{6F2C16A3-17AF-461F-8BC1-4E1ACE35DBF3}" dt="2025-03-21T16:23:27.254" v="718" actId="680"/>
        <pc:sldMkLst>
          <pc:docMk/>
          <pc:sldMk cId="2144967630" sldId="313"/>
        </pc:sldMkLst>
      </pc:sldChg>
      <pc:sldChg chg="new">
        <pc:chgData name="Ward, Reagan" userId="27291eb4-8241-4961-9e69-8c66e34cc5b0" providerId="ADAL" clId="{6F2C16A3-17AF-461F-8BC1-4E1ACE35DBF3}" dt="2025-03-21T16:23:29.552" v="719" actId="680"/>
        <pc:sldMkLst>
          <pc:docMk/>
          <pc:sldMk cId="1889413254" sldId="314"/>
        </pc:sldMkLst>
      </pc:sldChg>
      <pc:sldChg chg="new">
        <pc:chgData name="Ward, Reagan" userId="27291eb4-8241-4961-9e69-8c66e34cc5b0" providerId="ADAL" clId="{6F2C16A3-17AF-461F-8BC1-4E1ACE35DBF3}" dt="2025-03-21T16:23:40.766" v="720" actId="680"/>
        <pc:sldMkLst>
          <pc:docMk/>
          <pc:sldMk cId="1210664703" sldId="315"/>
        </pc:sldMkLst>
      </pc:sldChg>
      <pc:sldChg chg="new">
        <pc:chgData name="Ward, Reagan" userId="27291eb4-8241-4961-9e69-8c66e34cc5b0" providerId="ADAL" clId="{6F2C16A3-17AF-461F-8BC1-4E1ACE35DBF3}" dt="2025-03-21T16:23:42.725" v="721" actId="680"/>
        <pc:sldMkLst>
          <pc:docMk/>
          <pc:sldMk cId="207361158" sldId="316"/>
        </pc:sldMkLst>
      </pc:sldChg>
      <pc:sldChg chg="new">
        <pc:chgData name="Ward, Reagan" userId="27291eb4-8241-4961-9e69-8c66e34cc5b0" providerId="ADAL" clId="{6F2C16A3-17AF-461F-8BC1-4E1ACE35DBF3}" dt="2025-03-21T16:23:47.623" v="722" actId="680"/>
        <pc:sldMkLst>
          <pc:docMk/>
          <pc:sldMk cId="1530214302" sldId="317"/>
        </pc:sldMkLst>
      </pc:sldChg>
      <pc:sldChg chg="new">
        <pc:chgData name="Ward, Reagan" userId="27291eb4-8241-4961-9e69-8c66e34cc5b0" providerId="ADAL" clId="{6F2C16A3-17AF-461F-8BC1-4E1ACE35DBF3}" dt="2025-03-21T16:23:49.969" v="723" actId="680"/>
        <pc:sldMkLst>
          <pc:docMk/>
          <pc:sldMk cId="1521139570" sldId="318"/>
        </pc:sldMkLst>
      </pc:sldChg>
      <pc:sldChg chg="new">
        <pc:chgData name="Ward, Reagan" userId="27291eb4-8241-4961-9e69-8c66e34cc5b0" providerId="ADAL" clId="{6F2C16A3-17AF-461F-8BC1-4E1ACE35DBF3}" dt="2025-03-21T16:23:51.941" v="724" actId="680"/>
        <pc:sldMkLst>
          <pc:docMk/>
          <pc:sldMk cId="3815361459" sldId="319"/>
        </pc:sldMkLst>
      </pc:sldChg>
      <pc:sldChg chg="new">
        <pc:chgData name="Ward, Reagan" userId="27291eb4-8241-4961-9e69-8c66e34cc5b0" providerId="ADAL" clId="{6F2C16A3-17AF-461F-8BC1-4E1ACE35DBF3}" dt="2025-03-21T16:23:53.895" v="725" actId="680"/>
        <pc:sldMkLst>
          <pc:docMk/>
          <pc:sldMk cId="1534210172" sldId="320"/>
        </pc:sldMkLst>
      </pc:sldChg>
      <pc:sldChg chg="new">
        <pc:chgData name="Ward, Reagan" userId="27291eb4-8241-4961-9e69-8c66e34cc5b0" providerId="ADAL" clId="{6F2C16A3-17AF-461F-8BC1-4E1ACE35DBF3}" dt="2025-03-21T16:23:55.782" v="726" actId="680"/>
        <pc:sldMkLst>
          <pc:docMk/>
          <pc:sldMk cId="1556674672" sldId="321"/>
        </pc:sldMkLst>
      </pc:sldChg>
      <pc:sldChg chg="new">
        <pc:chgData name="Ward, Reagan" userId="27291eb4-8241-4961-9e69-8c66e34cc5b0" providerId="ADAL" clId="{6F2C16A3-17AF-461F-8BC1-4E1ACE35DBF3}" dt="2025-03-21T16:23:57.840" v="727" actId="680"/>
        <pc:sldMkLst>
          <pc:docMk/>
          <pc:sldMk cId="2943074836" sldId="322"/>
        </pc:sldMkLst>
      </pc:sldChg>
      <pc:sldChg chg="new">
        <pc:chgData name="Ward, Reagan" userId="27291eb4-8241-4961-9e69-8c66e34cc5b0" providerId="ADAL" clId="{6F2C16A3-17AF-461F-8BC1-4E1ACE35DBF3}" dt="2025-03-21T16:23:59.600" v="728" actId="680"/>
        <pc:sldMkLst>
          <pc:docMk/>
          <pc:sldMk cId="3654743262" sldId="323"/>
        </pc:sldMkLst>
      </pc:sldChg>
      <pc:sldChg chg="new">
        <pc:chgData name="Ward, Reagan" userId="27291eb4-8241-4961-9e69-8c66e34cc5b0" providerId="ADAL" clId="{6F2C16A3-17AF-461F-8BC1-4E1ACE35DBF3}" dt="2025-03-21T16:24:01.705" v="729" actId="680"/>
        <pc:sldMkLst>
          <pc:docMk/>
          <pc:sldMk cId="2146133921" sldId="324"/>
        </pc:sldMkLst>
      </pc:sldChg>
      <pc:sldMasterChg chg="modSp addSldLayout modSldLayout sldLayoutOrd">
        <pc:chgData name="Ward, Reagan" userId="27291eb4-8241-4961-9e69-8c66e34cc5b0" providerId="ADAL" clId="{6F2C16A3-17AF-461F-8BC1-4E1ACE35DBF3}" dt="2025-03-21T16:21:40.076" v="707" actId="207"/>
        <pc:sldMasterMkLst>
          <pc:docMk/>
          <pc:sldMasterMk cId="2150711039" sldId="2147483676"/>
        </pc:sldMasterMkLst>
        <pc:spChg chg="mod">
          <ac:chgData name="Ward, Reagan" userId="27291eb4-8241-4961-9e69-8c66e34cc5b0" providerId="ADAL" clId="{6F2C16A3-17AF-461F-8BC1-4E1ACE35DBF3}" dt="2025-03-21T16:21:26.892" v="706" actId="113"/>
          <ac:spMkLst>
            <pc:docMk/>
            <pc:sldMasterMk cId="2150711039" sldId="2147483676"/>
            <ac:spMk id="2" creationId="{00000000-0000-0000-0000-000000000000}"/>
          </ac:spMkLst>
        </pc:spChg>
        <pc:spChg chg="mod">
          <ac:chgData name="Ward, Reagan" userId="27291eb4-8241-4961-9e69-8c66e34cc5b0" providerId="ADAL" clId="{6F2C16A3-17AF-461F-8BC1-4E1ACE35DBF3}" dt="2025-03-21T16:21:40.076" v="707" actId="207"/>
          <ac:spMkLst>
            <pc:docMk/>
            <pc:sldMasterMk cId="2150711039" sldId="2147483676"/>
            <ac:spMk id="4" creationId="{00000000-0000-0000-0000-000000000000}"/>
          </ac:spMkLst>
        </pc:spChg>
        <pc:sldLayoutChg chg="addSp delSp modSp mod ord setBg">
          <pc:chgData name="Ward, Reagan" userId="27291eb4-8241-4961-9e69-8c66e34cc5b0" providerId="ADAL" clId="{6F2C16A3-17AF-461F-8BC1-4E1ACE35DBF3}" dt="2025-03-21T16:13:07.623" v="631" actId="34135"/>
          <pc:sldLayoutMkLst>
            <pc:docMk/>
            <pc:sldMasterMk cId="2150711039" sldId="2147483676"/>
            <pc:sldLayoutMk cId="109088332" sldId="2147483668"/>
          </pc:sldLayoutMkLst>
          <pc:spChg chg="mod">
            <ac:chgData name="Ward, Reagan" userId="27291eb4-8241-4961-9e69-8c66e34cc5b0" providerId="ADAL" clId="{6F2C16A3-17AF-461F-8BC1-4E1ACE35DBF3}" dt="2025-03-21T15:54:22.273" v="426" actId="14100"/>
            <ac:spMkLst>
              <pc:docMk/>
              <pc:sldMasterMk cId="2150711039" sldId="2147483676"/>
              <pc:sldLayoutMk cId="109088332" sldId="2147483668"/>
              <ac:spMk id="3" creationId="{00000000-0000-0000-0000-000000000000}"/>
            </ac:spMkLst>
          </pc:spChg>
          <pc:spChg chg="mod">
            <ac:chgData name="Ward, Reagan" userId="27291eb4-8241-4961-9e69-8c66e34cc5b0" providerId="ADAL" clId="{6F2C16A3-17AF-461F-8BC1-4E1ACE35DBF3}" dt="2025-03-21T16:13:07.623" v="631" actId="34135"/>
            <ac:spMkLst>
              <pc:docMk/>
              <pc:sldMasterMk cId="2150711039" sldId="2147483676"/>
              <pc:sldLayoutMk cId="109088332" sldId="2147483668"/>
              <ac:spMk id="4" creationId="{00000000-0000-0000-0000-000000000000}"/>
            </ac:spMkLst>
          </pc:spChg>
          <pc:picChg chg="add mod ord">
            <ac:chgData name="Ward, Reagan" userId="27291eb4-8241-4961-9e69-8c66e34cc5b0" providerId="ADAL" clId="{6F2C16A3-17AF-461F-8BC1-4E1ACE35DBF3}" dt="2025-03-21T16:13:07.623" v="631" actId="34135"/>
            <ac:picMkLst>
              <pc:docMk/>
              <pc:sldMasterMk cId="2150711039" sldId="2147483676"/>
              <pc:sldLayoutMk cId="109088332" sldId="2147483668"/>
              <ac:picMk id="6" creationId="{DF826F26-5F3D-5177-7E50-A91F707D72D7}"/>
            </ac:picMkLst>
          </pc:picChg>
          <pc:picChg chg="add mod">
            <ac:chgData name="Ward, Reagan" userId="27291eb4-8241-4961-9e69-8c66e34cc5b0" providerId="ADAL" clId="{6F2C16A3-17AF-461F-8BC1-4E1ACE35DBF3}" dt="2025-03-21T16:13:07.623" v="631" actId="34135"/>
            <ac:picMkLst>
              <pc:docMk/>
              <pc:sldMasterMk cId="2150711039" sldId="2147483676"/>
              <pc:sldLayoutMk cId="109088332" sldId="2147483668"/>
              <ac:picMk id="7" creationId="{2D7A9498-5D2B-1C93-2E0E-1801311B7A93}"/>
            </ac:picMkLst>
          </pc:picChg>
          <pc:picChg chg="add mod">
            <ac:chgData name="Ward, Reagan" userId="27291eb4-8241-4961-9e69-8c66e34cc5b0" providerId="ADAL" clId="{6F2C16A3-17AF-461F-8BC1-4E1ACE35DBF3}" dt="2025-03-21T16:13:07.623" v="631" actId="34135"/>
            <ac:picMkLst>
              <pc:docMk/>
              <pc:sldMasterMk cId="2150711039" sldId="2147483676"/>
              <pc:sldLayoutMk cId="109088332" sldId="2147483668"/>
              <ac:picMk id="10" creationId="{CB605580-14F4-CEAB-E593-DBA7371A2FE0}"/>
            </ac:picMkLst>
          </pc:picChg>
        </pc:sldLayoutChg>
        <pc:sldLayoutChg chg="addSp delSp modSp mod">
          <pc:chgData name="Ward, Reagan" userId="27291eb4-8241-4961-9e69-8c66e34cc5b0" providerId="ADAL" clId="{6F2C16A3-17AF-461F-8BC1-4E1ACE35DBF3}" dt="2025-03-21T16:10:30.466" v="603" actId="962"/>
          <pc:sldLayoutMkLst>
            <pc:docMk/>
            <pc:sldMasterMk cId="2150711039" sldId="2147483676"/>
            <pc:sldLayoutMk cId="1669288552" sldId="2147483677"/>
          </pc:sldLayoutMkLst>
          <pc:spChg chg="mod">
            <ac:chgData name="Ward, Reagan" userId="27291eb4-8241-4961-9e69-8c66e34cc5b0" providerId="ADAL" clId="{6F2C16A3-17AF-461F-8BC1-4E1ACE35DBF3}" dt="2025-03-21T15:11:40.382" v="32" actId="1076"/>
            <ac:spMkLst>
              <pc:docMk/>
              <pc:sldMasterMk cId="2150711039" sldId="2147483676"/>
              <pc:sldLayoutMk cId="1669288552" sldId="2147483677"/>
              <ac:spMk id="2" creationId="{00000000-0000-0000-0000-000000000000}"/>
            </ac:spMkLst>
          </pc:spChg>
          <pc:spChg chg="mod">
            <ac:chgData name="Ward, Reagan" userId="27291eb4-8241-4961-9e69-8c66e34cc5b0" providerId="ADAL" clId="{6F2C16A3-17AF-461F-8BC1-4E1ACE35DBF3}" dt="2025-03-21T15:11:32.154" v="31" actId="14100"/>
            <ac:spMkLst>
              <pc:docMk/>
              <pc:sldMasterMk cId="2150711039" sldId="2147483676"/>
              <pc:sldLayoutMk cId="1669288552" sldId="2147483677"/>
              <ac:spMk id="3" creationId="{00000000-0000-0000-0000-000000000000}"/>
            </ac:spMkLst>
          </pc:spChg>
          <pc:spChg chg="add mod ord">
            <ac:chgData name="Ward, Reagan" userId="27291eb4-8241-4961-9e69-8c66e34cc5b0" providerId="ADAL" clId="{6F2C16A3-17AF-461F-8BC1-4E1ACE35DBF3}" dt="2025-03-21T16:10:05.151" v="526" actId="34135"/>
            <ac:spMkLst>
              <pc:docMk/>
              <pc:sldMasterMk cId="2150711039" sldId="2147483676"/>
              <pc:sldLayoutMk cId="1669288552" sldId="2147483677"/>
              <ac:spMk id="4" creationId="{D2E9531C-229F-170D-4B71-A83C33E5E125}"/>
            </ac:spMkLst>
          </pc:spChg>
          <pc:spChg chg="mod">
            <ac:chgData name="Ward, Reagan" userId="27291eb4-8241-4961-9e69-8c66e34cc5b0" providerId="ADAL" clId="{6F2C16A3-17AF-461F-8BC1-4E1ACE35DBF3}" dt="2025-03-21T16:10:05.151" v="526" actId="34135"/>
            <ac:spMkLst>
              <pc:docMk/>
              <pc:sldMasterMk cId="2150711039" sldId="2147483676"/>
              <pc:sldLayoutMk cId="1669288552" sldId="2147483677"/>
              <ac:spMk id="6" creationId="{00000000-0000-0000-0000-000000000000}"/>
            </ac:spMkLst>
          </pc:spChg>
          <pc:picChg chg="add mod">
            <ac:chgData name="Ward, Reagan" userId="27291eb4-8241-4961-9e69-8c66e34cc5b0" providerId="ADAL" clId="{6F2C16A3-17AF-461F-8BC1-4E1ACE35DBF3}" dt="2025-03-21T16:10:30.466" v="603" actId="962"/>
            <ac:picMkLst>
              <pc:docMk/>
              <pc:sldMasterMk cId="2150711039" sldId="2147483676"/>
              <pc:sldLayoutMk cId="1669288552" sldId="2147483677"/>
              <ac:picMk id="5" creationId="{1D993326-E45B-24B9-D0C1-7296D8A2A68A}"/>
            </ac:picMkLst>
          </pc:picChg>
          <pc:picChg chg="add mod ord">
            <ac:chgData name="Ward, Reagan" userId="27291eb4-8241-4961-9e69-8c66e34cc5b0" providerId="ADAL" clId="{6F2C16A3-17AF-461F-8BC1-4E1ACE35DBF3}" dt="2025-03-21T16:10:05.151" v="526" actId="34135"/>
            <ac:picMkLst>
              <pc:docMk/>
              <pc:sldMasterMk cId="2150711039" sldId="2147483676"/>
              <pc:sldLayoutMk cId="1669288552" sldId="2147483677"/>
              <ac:picMk id="10" creationId="{4BF638EB-EB60-44DD-46DC-0FD3CC8BA2B0}"/>
            </ac:picMkLst>
          </pc:picChg>
        </pc:sldLayoutChg>
        <pc:sldLayoutChg chg="addSp delSp modSp mod">
          <pc:chgData name="Ward, Reagan" userId="27291eb4-8241-4961-9e69-8c66e34cc5b0" providerId="ADAL" clId="{6F2C16A3-17AF-461F-8BC1-4E1ACE35DBF3}" dt="2025-03-21T16:21:05.895" v="702" actId="34135"/>
          <pc:sldLayoutMkLst>
            <pc:docMk/>
            <pc:sldMasterMk cId="2150711039" sldId="2147483676"/>
            <pc:sldLayoutMk cId="3175066017" sldId="2147483678"/>
          </pc:sldLayoutMkLst>
          <pc:spChg chg="mod">
            <ac:chgData name="Ward, Reagan" userId="27291eb4-8241-4961-9e69-8c66e34cc5b0" providerId="ADAL" clId="{6F2C16A3-17AF-461F-8BC1-4E1ACE35DBF3}" dt="2025-03-21T15:14:26.924" v="49" actId="1076"/>
            <ac:spMkLst>
              <pc:docMk/>
              <pc:sldMasterMk cId="2150711039" sldId="2147483676"/>
              <pc:sldLayoutMk cId="3175066017" sldId="2147483678"/>
              <ac:spMk id="2" creationId="{00000000-0000-0000-0000-000000000000}"/>
            </ac:spMkLst>
          </pc:spChg>
          <pc:spChg chg="mod">
            <ac:chgData name="Ward, Reagan" userId="27291eb4-8241-4961-9e69-8c66e34cc5b0" providerId="ADAL" clId="{6F2C16A3-17AF-461F-8BC1-4E1ACE35DBF3}" dt="2025-03-21T15:15:04.038" v="51" actId="14100"/>
            <ac:spMkLst>
              <pc:docMk/>
              <pc:sldMasterMk cId="2150711039" sldId="2147483676"/>
              <pc:sldLayoutMk cId="3175066017" sldId="2147483678"/>
              <ac:spMk id="3" creationId="{00000000-0000-0000-0000-000000000000}"/>
            </ac:spMkLst>
          </pc:spChg>
          <pc:spChg chg="mod">
            <ac:chgData name="Ward, Reagan" userId="27291eb4-8241-4961-9e69-8c66e34cc5b0" providerId="ADAL" clId="{6F2C16A3-17AF-461F-8BC1-4E1ACE35DBF3}" dt="2025-03-21T16:10:14.247" v="527" actId="34135"/>
            <ac:spMkLst>
              <pc:docMk/>
              <pc:sldMasterMk cId="2150711039" sldId="2147483676"/>
              <pc:sldLayoutMk cId="3175066017" sldId="2147483678"/>
              <ac:spMk id="9" creationId="{00000000-0000-0000-0000-000000000000}"/>
            </ac:spMkLst>
          </pc:spChg>
          <pc:picChg chg="add mod ord">
            <ac:chgData name="Ward, Reagan" userId="27291eb4-8241-4961-9e69-8c66e34cc5b0" providerId="ADAL" clId="{6F2C16A3-17AF-461F-8BC1-4E1ACE35DBF3}" dt="2025-03-21T16:10:14.247" v="527" actId="34135"/>
            <ac:picMkLst>
              <pc:docMk/>
              <pc:sldMasterMk cId="2150711039" sldId="2147483676"/>
              <pc:sldLayoutMk cId="3175066017" sldId="2147483678"/>
              <ac:picMk id="4" creationId="{753BECAA-7588-D446-F0B8-F9AE1F83D1A1}"/>
            </ac:picMkLst>
          </pc:picChg>
          <pc:picChg chg="mod">
            <ac:chgData name="Ward, Reagan" userId="27291eb4-8241-4961-9e69-8c66e34cc5b0" providerId="ADAL" clId="{6F2C16A3-17AF-461F-8BC1-4E1ACE35DBF3}" dt="2025-03-21T16:10:14.247" v="527" actId="34135"/>
            <ac:picMkLst>
              <pc:docMk/>
              <pc:sldMasterMk cId="2150711039" sldId="2147483676"/>
              <pc:sldLayoutMk cId="3175066017" sldId="2147483678"/>
              <ac:picMk id="8" creationId="{00000000-0000-0000-0000-000000000000}"/>
            </ac:picMkLst>
          </pc:picChg>
          <pc:cxnChg chg="add mod">
            <ac:chgData name="Ward, Reagan" userId="27291eb4-8241-4961-9e69-8c66e34cc5b0" providerId="ADAL" clId="{6F2C16A3-17AF-461F-8BC1-4E1ACE35DBF3}" dt="2025-03-21T16:21:05.895" v="702" actId="34135"/>
            <ac:cxnSpMkLst>
              <pc:docMk/>
              <pc:sldMasterMk cId="2150711039" sldId="2147483676"/>
              <pc:sldLayoutMk cId="3175066017" sldId="2147483678"/>
              <ac:cxnSpMk id="5" creationId="{625970BA-824C-B5D7-569F-9C5302105F5E}"/>
            </ac:cxnSpMkLst>
          </pc:cxnChg>
        </pc:sldLayoutChg>
        <pc:sldLayoutChg chg="addSp delSp modSp mod">
          <pc:chgData name="Ward, Reagan" userId="27291eb4-8241-4961-9e69-8c66e34cc5b0" providerId="ADAL" clId="{6F2C16A3-17AF-461F-8BC1-4E1ACE35DBF3}" dt="2025-03-21T16:10:57.423" v="606" actId="34135"/>
          <pc:sldLayoutMkLst>
            <pc:docMk/>
            <pc:sldMasterMk cId="2150711039" sldId="2147483676"/>
            <pc:sldLayoutMk cId="2675640113" sldId="2147483680"/>
          </pc:sldLayoutMkLst>
          <pc:spChg chg="add mod">
            <ac:chgData name="Ward, Reagan" userId="27291eb4-8241-4961-9e69-8c66e34cc5b0" providerId="ADAL" clId="{6F2C16A3-17AF-461F-8BC1-4E1ACE35DBF3}" dt="2025-03-21T15:20:29.962" v="110"/>
            <ac:spMkLst>
              <pc:docMk/>
              <pc:sldMasterMk cId="2150711039" sldId="2147483676"/>
              <pc:sldLayoutMk cId="2675640113" sldId="2147483680"/>
              <ac:spMk id="2" creationId="{3CB0EDD7-2251-2869-9938-F8E70618A82C}"/>
            </ac:spMkLst>
          </pc:spChg>
          <pc:spChg chg="mod">
            <ac:chgData name="Ward, Reagan" userId="27291eb4-8241-4961-9e69-8c66e34cc5b0" providerId="ADAL" clId="{6F2C16A3-17AF-461F-8BC1-4E1ACE35DBF3}" dt="2025-03-21T15:34:55.584" v="243" actId="1076"/>
            <ac:spMkLst>
              <pc:docMk/>
              <pc:sldMasterMk cId="2150711039" sldId="2147483676"/>
              <pc:sldLayoutMk cId="2675640113" sldId="2147483680"/>
              <ac:spMk id="3" creationId="{00000000-0000-0000-0000-000000000000}"/>
            </ac:spMkLst>
          </pc:spChg>
          <pc:spChg chg="mod">
            <ac:chgData name="Ward, Reagan" userId="27291eb4-8241-4961-9e69-8c66e34cc5b0" providerId="ADAL" clId="{6F2C16A3-17AF-461F-8BC1-4E1ACE35DBF3}" dt="2025-03-21T15:34:55.584" v="243" actId="1076"/>
            <ac:spMkLst>
              <pc:docMk/>
              <pc:sldMasterMk cId="2150711039" sldId="2147483676"/>
              <pc:sldLayoutMk cId="2675640113" sldId="2147483680"/>
              <ac:spMk id="4" creationId="{00000000-0000-0000-0000-000000000000}"/>
            </ac:spMkLst>
          </pc:spChg>
          <pc:spChg chg="add mod">
            <ac:chgData name="Ward, Reagan" userId="27291eb4-8241-4961-9e69-8c66e34cc5b0" providerId="ADAL" clId="{6F2C16A3-17AF-461F-8BC1-4E1ACE35DBF3}" dt="2025-03-21T16:10:49.078" v="604" actId="34135"/>
            <ac:spMkLst>
              <pc:docMk/>
              <pc:sldMasterMk cId="2150711039" sldId="2147483676"/>
              <pc:sldLayoutMk cId="2675640113" sldId="2147483680"/>
              <ac:spMk id="9" creationId="{5427E4D8-A6F9-BEDF-92BF-55ED256DEB3D}"/>
            </ac:spMkLst>
          </pc:spChg>
          <pc:picChg chg="add mod ord">
            <ac:chgData name="Ward, Reagan" userId="27291eb4-8241-4961-9e69-8c66e34cc5b0" providerId="ADAL" clId="{6F2C16A3-17AF-461F-8BC1-4E1ACE35DBF3}" dt="2025-03-21T16:10:49.078" v="604" actId="34135"/>
            <ac:picMkLst>
              <pc:docMk/>
              <pc:sldMasterMk cId="2150711039" sldId="2147483676"/>
              <pc:sldLayoutMk cId="2675640113" sldId="2147483680"/>
              <ac:picMk id="8" creationId="{456EA663-E95E-2514-CB7F-32E66446709D}"/>
            </ac:picMkLst>
          </pc:picChg>
          <pc:picChg chg="mod">
            <ac:chgData name="Ward, Reagan" userId="27291eb4-8241-4961-9e69-8c66e34cc5b0" providerId="ADAL" clId="{6F2C16A3-17AF-461F-8BC1-4E1ACE35DBF3}" dt="2025-03-21T16:10:49.078" v="604" actId="34135"/>
            <ac:picMkLst>
              <pc:docMk/>
              <pc:sldMasterMk cId="2150711039" sldId="2147483676"/>
              <pc:sldLayoutMk cId="2675640113" sldId="2147483680"/>
              <ac:picMk id="12" creationId="{00000000-0000-0000-0000-000000000000}"/>
            </ac:picMkLst>
          </pc:picChg>
          <pc:cxnChg chg="add mod">
            <ac:chgData name="Ward, Reagan" userId="27291eb4-8241-4961-9e69-8c66e34cc5b0" providerId="ADAL" clId="{6F2C16A3-17AF-461F-8BC1-4E1ACE35DBF3}" dt="2025-03-21T16:10:57.423" v="606" actId="34135"/>
            <ac:cxnSpMkLst>
              <pc:docMk/>
              <pc:sldMasterMk cId="2150711039" sldId="2147483676"/>
              <pc:sldLayoutMk cId="2675640113" sldId="2147483680"/>
              <ac:cxnSpMk id="7" creationId="{6A39F52A-DC1A-FC42-A444-C88E1083A799}"/>
            </ac:cxnSpMkLst>
          </pc:cxnChg>
        </pc:sldLayoutChg>
        <pc:sldLayoutChg chg="addSp delSp modSp mod">
          <pc:chgData name="Ward, Reagan" userId="27291eb4-8241-4961-9e69-8c66e34cc5b0" providerId="ADAL" clId="{6F2C16A3-17AF-461F-8BC1-4E1ACE35DBF3}" dt="2025-03-21T16:12:44.844" v="627" actId="34135"/>
          <pc:sldLayoutMkLst>
            <pc:docMk/>
            <pc:sldMasterMk cId="2150711039" sldId="2147483676"/>
            <pc:sldLayoutMk cId="2183644682" sldId="2147483682"/>
          </pc:sldLayoutMkLst>
          <pc:spChg chg="add mod">
            <ac:chgData name="Ward, Reagan" userId="27291eb4-8241-4961-9e69-8c66e34cc5b0" providerId="ADAL" clId="{6F2C16A3-17AF-461F-8BC1-4E1ACE35DBF3}" dt="2025-03-21T15:22:26.376" v="152"/>
            <ac:spMkLst>
              <pc:docMk/>
              <pc:sldMasterMk cId="2150711039" sldId="2147483676"/>
              <pc:sldLayoutMk cId="2183644682" sldId="2147483682"/>
              <ac:spMk id="4" creationId="{4814724F-659F-6896-D3B8-6A1E41C4FFF5}"/>
            </ac:spMkLst>
          </pc:spChg>
          <pc:spChg chg="mod">
            <ac:chgData name="Ward, Reagan" userId="27291eb4-8241-4961-9e69-8c66e34cc5b0" providerId="ADAL" clId="{6F2C16A3-17AF-461F-8BC1-4E1ACE35DBF3}" dt="2025-03-21T16:12:44.844" v="627" actId="34135"/>
            <ac:spMkLst>
              <pc:docMk/>
              <pc:sldMasterMk cId="2150711039" sldId="2147483676"/>
              <pc:sldLayoutMk cId="2183644682" sldId="2147483682"/>
              <ac:spMk id="7" creationId="{00000000-0000-0000-0000-000000000000}"/>
            </ac:spMkLst>
          </pc:spChg>
          <pc:picChg chg="mod">
            <ac:chgData name="Ward, Reagan" userId="27291eb4-8241-4961-9e69-8c66e34cc5b0" providerId="ADAL" clId="{6F2C16A3-17AF-461F-8BC1-4E1ACE35DBF3}" dt="2025-03-21T16:12:28.766" v="622" actId="34135"/>
            <ac:picMkLst>
              <pc:docMk/>
              <pc:sldMasterMk cId="2150711039" sldId="2147483676"/>
              <pc:sldLayoutMk cId="2183644682" sldId="2147483682"/>
              <ac:picMk id="3" creationId="{49BED633-71DA-7A28-29F6-99EA784F7161}"/>
            </ac:picMkLst>
          </pc:picChg>
          <pc:cxnChg chg="add mod">
            <ac:chgData name="Ward, Reagan" userId="27291eb4-8241-4961-9e69-8c66e34cc5b0" providerId="ADAL" clId="{6F2C16A3-17AF-461F-8BC1-4E1ACE35DBF3}" dt="2025-03-21T16:12:28.766" v="622" actId="34135"/>
            <ac:cxnSpMkLst>
              <pc:docMk/>
              <pc:sldMasterMk cId="2150711039" sldId="2147483676"/>
              <pc:sldLayoutMk cId="2183644682" sldId="2147483682"/>
              <ac:cxnSpMk id="5" creationId="{E1AA45C2-5A63-8109-9B51-979DD0637BB3}"/>
            </ac:cxnSpMkLst>
          </pc:cxnChg>
        </pc:sldLayoutChg>
        <pc:sldLayoutChg chg="addSp delSp modSp mod setBg">
          <pc:chgData name="Ward, Reagan" userId="27291eb4-8241-4961-9e69-8c66e34cc5b0" providerId="ADAL" clId="{6F2C16A3-17AF-461F-8BC1-4E1ACE35DBF3}" dt="2025-03-21T16:13:31.710" v="634" actId="34135"/>
          <pc:sldLayoutMkLst>
            <pc:docMk/>
            <pc:sldMasterMk cId="2150711039" sldId="2147483676"/>
            <pc:sldLayoutMk cId="3427922814" sldId="2147483696"/>
          </pc:sldLayoutMkLst>
          <pc:spChg chg="mod">
            <ac:chgData name="Ward, Reagan" userId="27291eb4-8241-4961-9e69-8c66e34cc5b0" providerId="ADAL" clId="{6F2C16A3-17AF-461F-8BC1-4E1ACE35DBF3}" dt="2025-03-21T16:13:21.925" v="632" actId="34135"/>
            <ac:spMkLst>
              <pc:docMk/>
              <pc:sldMasterMk cId="2150711039" sldId="2147483676"/>
              <pc:sldLayoutMk cId="3427922814" sldId="2147483696"/>
              <ac:spMk id="2" creationId="{87808D28-DD34-AD62-EC9D-C14DBCA4E7AA}"/>
            </ac:spMkLst>
          </pc:spChg>
          <pc:spChg chg="mod">
            <ac:chgData name="Ward, Reagan" userId="27291eb4-8241-4961-9e69-8c66e34cc5b0" providerId="ADAL" clId="{6F2C16A3-17AF-461F-8BC1-4E1ACE35DBF3}" dt="2025-03-21T15:53:12.823" v="419" actId="1076"/>
            <ac:spMkLst>
              <pc:docMk/>
              <pc:sldMasterMk cId="2150711039" sldId="2147483676"/>
              <pc:sldLayoutMk cId="3427922814" sldId="2147483696"/>
              <ac:spMk id="3" creationId="{00000000-0000-0000-0000-000000000000}"/>
            </ac:spMkLst>
          </pc:spChg>
          <pc:spChg chg="mod">
            <ac:chgData name="Ward, Reagan" userId="27291eb4-8241-4961-9e69-8c66e34cc5b0" providerId="ADAL" clId="{6F2C16A3-17AF-461F-8BC1-4E1ACE35DBF3}" dt="2025-03-21T16:13:31.710" v="634" actId="34135"/>
            <ac:spMkLst>
              <pc:docMk/>
              <pc:sldMasterMk cId="2150711039" sldId="2147483676"/>
              <pc:sldLayoutMk cId="3427922814" sldId="2147483696"/>
              <ac:spMk id="4" creationId="{00000000-0000-0000-0000-000000000000}"/>
            </ac:spMkLst>
          </pc:sp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5" creationId="{2396A22A-7D5B-9B28-22CA-F015D21EDC83}"/>
            </ac:picMkLst>
          </pc:pic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7" creationId="{1032BE35-75FA-6F18-7A64-30B8BA0F4B12}"/>
            </ac:picMkLst>
          </pc:pic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9" creationId="{C83BB4F5-3915-4CD9-BE34-879C862C0FD0}"/>
            </ac:picMkLst>
          </pc:picChg>
        </pc:sldLayoutChg>
        <pc:sldLayoutChg chg="addSp delSp modSp mod">
          <pc:chgData name="Ward, Reagan" userId="27291eb4-8241-4961-9e69-8c66e34cc5b0" providerId="ADAL" clId="{6F2C16A3-17AF-461F-8BC1-4E1ACE35DBF3}" dt="2025-03-21T16:11:25.062" v="611" actId="34135"/>
          <pc:sldLayoutMkLst>
            <pc:docMk/>
            <pc:sldMasterMk cId="2150711039" sldId="2147483676"/>
            <pc:sldLayoutMk cId="2455326165" sldId="2147483697"/>
          </pc:sldLayoutMkLst>
          <pc:spChg chg="mod">
            <ac:chgData name="Ward, Reagan" userId="27291eb4-8241-4961-9e69-8c66e34cc5b0" providerId="ADAL" clId="{6F2C16A3-17AF-461F-8BC1-4E1ACE35DBF3}" dt="2025-03-21T15:32:38.257" v="226" actId="1076"/>
            <ac:spMkLst>
              <pc:docMk/>
              <pc:sldMasterMk cId="2150711039" sldId="2147483676"/>
              <pc:sldLayoutMk cId="2455326165" sldId="2147483697"/>
              <ac:spMk id="2" creationId="{62C3D8EA-D957-3B9A-F41F-8636A51848A8}"/>
            </ac:spMkLst>
          </pc:spChg>
          <pc:spChg chg="add mod">
            <ac:chgData name="Ward, Reagan" userId="27291eb4-8241-4961-9e69-8c66e34cc5b0" providerId="ADAL" clId="{6F2C16A3-17AF-461F-8BC1-4E1ACE35DBF3}" dt="2025-03-21T15:22:20.943" v="150"/>
            <ac:spMkLst>
              <pc:docMk/>
              <pc:sldMasterMk cId="2150711039" sldId="2147483676"/>
              <pc:sldLayoutMk cId="2455326165" sldId="2147483697"/>
              <ac:spMk id="3" creationId="{85D3FB91-9878-D307-2CD4-5B9E881DC6EE}"/>
            </ac:spMkLst>
          </pc:spChg>
          <pc:spChg chg="mod">
            <ac:chgData name="Ward, Reagan" userId="27291eb4-8241-4961-9e69-8c66e34cc5b0" providerId="ADAL" clId="{6F2C16A3-17AF-461F-8BC1-4E1ACE35DBF3}" dt="2025-03-21T15:32:47.360" v="227" actId="1076"/>
            <ac:spMkLst>
              <pc:docMk/>
              <pc:sldMasterMk cId="2150711039" sldId="2147483676"/>
              <pc:sldLayoutMk cId="2455326165" sldId="2147483697"/>
              <ac:spMk id="5" creationId="{FC067E4F-601B-BBDE-C137-F40B3918912F}"/>
            </ac:spMkLst>
          </pc:spChg>
          <pc:spChg chg="mod">
            <ac:chgData name="Ward, Reagan" userId="27291eb4-8241-4961-9e69-8c66e34cc5b0" providerId="ADAL" clId="{6F2C16A3-17AF-461F-8BC1-4E1ACE35DBF3}" dt="2025-03-21T15:30:59.739" v="218" actId="242"/>
            <ac:spMkLst>
              <pc:docMk/>
              <pc:sldMasterMk cId="2150711039" sldId="2147483676"/>
              <pc:sldLayoutMk cId="2455326165" sldId="2147483697"/>
              <ac:spMk id="6" creationId="{EABCCBFA-C414-9C3D-FBCB-E7D52F525363}"/>
            </ac:spMkLst>
          </pc:spChg>
          <pc:spChg chg="mod">
            <ac:chgData name="Ward, Reagan" userId="27291eb4-8241-4961-9e69-8c66e34cc5b0" providerId="ADAL" clId="{6F2C16A3-17AF-461F-8BC1-4E1ACE35DBF3}" dt="2025-03-21T15:31:45.628" v="219" actId="1076"/>
            <ac:spMkLst>
              <pc:docMk/>
              <pc:sldMasterMk cId="2150711039" sldId="2147483676"/>
              <pc:sldLayoutMk cId="2455326165" sldId="2147483697"/>
              <ac:spMk id="7" creationId="{D3F63C22-697A-4052-588F-4FE7FB02AB5A}"/>
            </ac:spMkLst>
          </pc:spChg>
          <pc:spChg chg="add mod">
            <ac:chgData name="Ward, Reagan" userId="27291eb4-8241-4961-9e69-8c66e34cc5b0" providerId="ADAL" clId="{6F2C16A3-17AF-461F-8BC1-4E1ACE35DBF3}" dt="2025-03-21T16:11:25.062" v="611" actId="34135"/>
            <ac:spMkLst>
              <pc:docMk/>
              <pc:sldMasterMk cId="2150711039" sldId="2147483676"/>
              <pc:sldLayoutMk cId="2455326165" sldId="2147483697"/>
              <ac:spMk id="10" creationId="{9C367ECA-8856-4715-DCA6-6CE077FF07C2}"/>
            </ac:spMkLst>
          </pc:spChg>
          <pc:picChg chg="add mod">
            <ac:chgData name="Ward, Reagan" userId="27291eb4-8241-4961-9e69-8c66e34cc5b0" providerId="ADAL" clId="{6F2C16A3-17AF-461F-8BC1-4E1ACE35DBF3}" dt="2025-03-21T16:11:25.062" v="611" actId="34135"/>
            <ac:picMkLst>
              <pc:docMk/>
              <pc:sldMasterMk cId="2150711039" sldId="2147483676"/>
              <pc:sldLayoutMk cId="2455326165" sldId="2147483697"/>
              <ac:picMk id="8" creationId="{EEDBFA16-B85E-305A-C9C2-84943A3EEEF4}"/>
            </ac:picMkLst>
          </pc:picChg>
          <pc:picChg chg="add mod">
            <ac:chgData name="Ward, Reagan" userId="27291eb4-8241-4961-9e69-8c66e34cc5b0" providerId="ADAL" clId="{6F2C16A3-17AF-461F-8BC1-4E1ACE35DBF3}" dt="2025-03-21T16:11:25.062" v="611" actId="34135"/>
            <ac:picMkLst>
              <pc:docMk/>
              <pc:sldMasterMk cId="2150711039" sldId="2147483676"/>
              <pc:sldLayoutMk cId="2455326165" sldId="2147483697"/>
              <ac:picMk id="9" creationId="{A494F273-1FF3-6E75-5186-375537D78574}"/>
            </ac:picMkLst>
          </pc:picChg>
          <pc:cxnChg chg="add mod">
            <ac:chgData name="Ward, Reagan" userId="27291eb4-8241-4961-9e69-8c66e34cc5b0" providerId="ADAL" clId="{6F2C16A3-17AF-461F-8BC1-4E1ACE35DBF3}" dt="2025-03-21T16:11:25.062" v="611" actId="34135"/>
            <ac:cxnSpMkLst>
              <pc:docMk/>
              <pc:sldMasterMk cId="2150711039" sldId="2147483676"/>
              <pc:sldLayoutMk cId="2455326165" sldId="2147483697"/>
              <ac:cxnSpMk id="4" creationId="{3EED1FCA-DAEF-1E75-A7DB-DBDC7E57BFEE}"/>
            </ac:cxnSpMkLst>
          </pc:cxnChg>
        </pc:sldLayoutChg>
        <pc:sldLayoutChg chg="addSp modSp mod setBg">
          <pc:chgData name="Ward, Reagan" userId="27291eb4-8241-4961-9e69-8c66e34cc5b0" providerId="ADAL" clId="{6F2C16A3-17AF-461F-8BC1-4E1ACE35DBF3}" dt="2025-03-21T16:12:57.061" v="630" actId="34135"/>
          <pc:sldLayoutMkLst>
            <pc:docMk/>
            <pc:sldMasterMk cId="2150711039" sldId="2147483676"/>
            <pc:sldLayoutMk cId="783952611" sldId="2147483698"/>
          </pc:sldLayoutMkLst>
          <pc:spChg chg="mod">
            <ac:chgData name="Ward, Reagan" userId="27291eb4-8241-4961-9e69-8c66e34cc5b0" providerId="ADAL" clId="{6F2C16A3-17AF-461F-8BC1-4E1ACE35DBF3}" dt="2025-03-21T16:12:57.061" v="630" actId="34135"/>
            <ac:spMkLst>
              <pc:docMk/>
              <pc:sldMasterMk cId="2150711039" sldId="2147483676"/>
              <pc:sldLayoutMk cId="783952611" sldId="2147483698"/>
              <ac:spMk id="2" creationId="{52916D9F-51D7-A833-A716-2FAD3EF16428}"/>
            </ac:spMkLst>
          </pc:spChg>
          <pc:picChg chg="add mod">
            <ac:chgData name="Ward, Reagan" userId="27291eb4-8241-4961-9e69-8c66e34cc5b0" providerId="ADAL" clId="{6F2C16A3-17AF-461F-8BC1-4E1ACE35DBF3}" dt="2025-03-21T16:12:50.419" v="629" actId="962"/>
            <ac:picMkLst>
              <pc:docMk/>
              <pc:sldMasterMk cId="2150711039" sldId="2147483676"/>
              <pc:sldLayoutMk cId="783952611" sldId="2147483698"/>
              <ac:picMk id="3" creationId="{08D4CC56-C9B2-712F-C880-A2B08DE90785}"/>
            </ac:picMkLst>
          </pc:picChg>
        </pc:sldLayoutChg>
        <pc:sldLayoutChg chg="addSp delSp modSp mod">
          <pc:chgData name="Ward, Reagan" userId="27291eb4-8241-4961-9e69-8c66e34cc5b0" providerId="ADAL" clId="{6F2C16A3-17AF-461F-8BC1-4E1ACE35DBF3}" dt="2025-03-21T16:11:12.464" v="609" actId="34135"/>
          <pc:sldLayoutMkLst>
            <pc:docMk/>
            <pc:sldMasterMk cId="2150711039" sldId="2147483676"/>
            <pc:sldLayoutMk cId="2487678730" sldId="2147483699"/>
          </pc:sldLayoutMkLst>
          <pc:spChg chg="mod">
            <ac:chgData name="Ward, Reagan" userId="27291eb4-8241-4961-9e69-8c66e34cc5b0" providerId="ADAL" clId="{6F2C16A3-17AF-461F-8BC1-4E1ACE35DBF3}" dt="2025-03-21T15:33:42.458" v="233" actId="14100"/>
            <ac:spMkLst>
              <pc:docMk/>
              <pc:sldMasterMk cId="2150711039" sldId="2147483676"/>
              <pc:sldLayoutMk cId="2487678730" sldId="2147483699"/>
              <ac:spMk id="2" creationId="{C16E57BF-FBD9-BF44-FF8C-BAB1508DF784}"/>
            </ac:spMkLst>
          </pc:spChg>
          <pc:spChg chg="mod">
            <ac:chgData name="Ward, Reagan" userId="27291eb4-8241-4961-9e69-8c66e34cc5b0" providerId="ADAL" clId="{6F2C16A3-17AF-461F-8BC1-4E1ACE35DBF3}" dt="2025-03-21T15:33:54.392" v="235" actId="1076"/>
            <ac:spMkLst>
              <pc:docMk/>
              <pc:sldMasterMk cId="2150711039" sldId="2147483676"/>
              <pc:sldLayoutMk cId="2487678730" sldId="2147483699"/>
              <ac:spMk id="5" creationId="{C2E57FBF-6B51-1D66-7A47-824EBABAFBFE}"/>
            </ac:spMkLst>
          </pc:spChg>
          <pc:spChg chg="add mod">
            <ac:chgData name="Ward, Reagan" userId="27291eb4-8241-4961-9e69-8c66e34cc5b0" providerId="ADAL" clId="{6F2C16A3-17AF-461F-8BC1-4E1ACE35DBF3}" dt="2025-03-21T15:21:06.441" v="115"/>
            <ac:spMkLst>
              <pc:docMk/>
              <pc:sldMasterMk cId="2150711039" sldId="2147483676"/>
              <pc:sldLayoutMk cId="2487678730" sldId="2147483699"/>
              <ac:spMk id="6" creationId="{D70F7359-55BE-FC40-5F28-B1ED6020D983}"/>
            </ac:spMkLst>
          </pc:spChg>
          <pc:spChg chg="add mod">
            <ac:chgData name="Ward, Reagan" userId="27291eb4-8241-4961-9e69-8c66e34cc5b0" providerId="ADAL" clId="{6F2C16A3-17AF-461F-8BC1-4E1ACE35DBF3}" dt="2025-03-21T16:11:12.464" v="609" actId="34135"/>
            <ac:spMkLst>
              <pc:docMk/>
              <pc:sldMasterMk cId="2150711039" sldId="2147483676"/>
              <pc:sldLayoutMk cId="2487678730" sldId="2147483699"/>
              <ac:spMk id="10" creationId="{3C33CCA7-32EF-3E22-7C21-DAB49E09FD10}"/>
            </ac:spMkLst>
          </pc:spChg>
          <pc:picChg chg="add mod">
            <ac:chgData name="Ward, Reagan" userId="27291eb4-8241-4961-9e69-8c66e34cc5b0" providerId="ADAL" clId="{6F2C16A3-17AF-461F-8BC1-4E1ACE35DBF3}" dt="2025-03-21T16:11:12.464" v="609" actId="34135"/>
            <ac:picMkLst>
              <pc:docMk/>
              <pc:sldMasterMk cId="2150711039" sldId="2147483676"/>
              <pc:sldLayoutMk cId="2487678730" sldId="2147483699"/>
              <ac:picMk id="8" creationId="{DFB2039C-F093-7092-FC56-26313AFDA0CC}"/>
            </ac:picMkLst>
          </pc:picChg>
          <pc:picChg chg="add mod">
            <ac:chgData name="Ward, Reagan" userId="27291eb4-8241-4961-9e69-8c66e34cc5b0" providerId="ADAL" clId="{6F2C16A3-17AF-461F-8BC1-4E1ACE35DBF3}" dt="2025-03-21T16:11:12.464" v="609" actId="34135"/>
            <ac:picMkLst>
              <pc:docMk/>
              <pc:sldMasterMk cId="2150711039" sldId="2147483676"/>
              <pc:sldLayoutMk cId="2487678730" sldId="2147483699"/>
              <ac:picMk id="9" creationId="{21F8AF7A-6248-782A-6CFC-5AB08330E8D9}"/>
            </ac:picMkLst>
          </pc:picChg>
          <pc:cxnChg chg="add mod">
            <ac:chgData name="Ward, Reagan" userId="27291eb4-8241-4961-9e69-8c66e34cc5b0" providerId="ADAL" clId="{6F2C16A3-17AF-461F-8BC1-4E1ACE35DBF3}" dt="2025-03-21T16:11:06.515" v="608" actId="34135"/>
            <ac:cxnSpMkLst>
              <pc:docMk/>
              <pc:sldMasterMk cId="2150711039" sldId="2147483676"/>
              <pc:sldLayoutMk cId="2487678730" sldId="2147483699"/>
              <ac:cxnSpMk id="7" creationId="{6884650E-45DC-B430-FE36-12AE369ED570}"/>
            </ac:cxnSpMkLst>
          </pc:cxnChg>
        </pc:sldLayoutChg>
        <pc:sldLayoutChg chg="addSp delSp modSp mod setBg">
          <pc:chgData name="Ward, Reagan" userId="27291eb4-8241-4961-9e69-8c66e34cc5b0" providerId="ADAL" clId="{6F2C16A3-17AF-461F-8BC1-4E1ACE35DBF3}" dt="2025-03-21T16:09:52.944" v="525" actId="34135"/>
          <pc:sldLayoutMkLst>
            <pc:docMk/>
            <pc:sldMasterMk cId="2150711039" sldId="2147483676"/>
            <pc:sldLayoutMk cId="3925754880" sldId="2147483700"/>
          </pc:sldLayoutMkLst>
          <pc:spChg chg="mod ord">
            <ac:chgData name="Ward, Reagan" userId="27291eb4-8241-4961-9e69-8c66e34cc5b0" providerId="ADAL" clId="{6F2C16A3-17AF-461F-8BC1-4E1ACE35DBF3}" dt="2025-03-21T15:18:38.202" v="63" actId="208"/>
            <ac:spMkLst>
              <pc:docMk/>
              <pc:sldMasterMk cId="2150711039" sldId="2147483676"/>
              <pc:sldLayoutMk cId="3925754880" sldId="2147483700"/>
              <ac:spMk id="4" creationId="{9E9498A2-0359-E912-13BB-57F236A92EBE}"/>
            </ac:spMkLst>
          </pc:spChg>
          <pc:spChg chg="mod">
            <ac:chgData name="Ward, Reagan" userId="27291eb4-8241-4961-9e69-8c66e34cc5b0" providerId="ADAL" clId="{6F2C16A3-17AF-461F-8BC1-4E1ACE35DBF3}" dt="2025-03-21T15:18:50.349" v="64" actId="14100"/>
            <ac:spMkLst>
              <pc:docMk/>
              <pc:sldMasterMk cId="2150711039" sldId="2147483676"/>
              <pc:sldLayoutMk cId="3925754880" sldId="2147483700"/>
              <ac:spMk id="5" creationId="{09F1CAE9-4692-3FA7-D90D-F566F9267B76}"/>
            </ac:spMkLst>
          </pc:spChg>
          <pc:spChg chg="mod">
            <ac:chgData name="Ward, Reagan" userId="27291eb4-8241-4961-9e69-8c66e34cc5b0" providerId="ADAL" clId="{6F2C16A3-17AF-461F-8BC1-4E1ACE35DBF3}" dt="2025-03-21T16:09:52.944" v="525" actId="34135"/>
            <ac:spMkLst>
              <pc:docMk/>
              <pc:sldMasterMk cId="2150711039" sldId="2147483676"/>
              <pc:sldLayoutMk cId="3925754880" sldId="2147483700"/>
              <ac:spMk id="9" creationId="{00000000-0000-0000-0000-000000000000}"/>
            </ac:spMkLst>
          </pc:spChg>
          <pc:picChg chg="add mod ord">
            <ac:chgData name="Ward, Reagan" userId="27291eb4-8241-4961-9e69-8c66e34cc5b0" providerId="ADAL" clId="{6F2C16A3-17AF-461F-8BC1-4E1ACE35DBF3}" dt="2025-03-21T16:09:52.944" v="525" actId="34135"/>
            <ac:picMkLst>
              <pc:docMk/>
              <pc:sldMasterMk cId="2150711039" sldId="2147483676"/>
              <pc:sldLayoutMk cId="3925754880" sldId="2147483700"/>
              <ac:picMk id="2" creationId="{7CFCD449-C75F-47D4-AFD8-EFA0C66BDEBE}"/>
            </ac:picMkLst>
          </pc:picChg>
          <pc:picChg chg="mod">
            <ac:chgData name="Ward, Reagan" userId="27291eb4-8241-4961-9e69-8c66e34cc5b0" providerId="ADAL" clId="{6F2C16A3-17AF-461F-8BC1-4E1ACE35DBF3}" dt="2025-03-21T16:09:52.944" v="525" actId="34135"/>
            <ac:picMkLst>
              <pc:docMk/>
              <pc:sldMasterMk cId="2150711039" sldId="2147483676"/>
              <pc:sldLayoutMk cId="3925754880" sldId="2147483700"/>
              <ac:picMk id="8" creationId="{00000000-0000-0000-0000-000000000000}"/>
            </ac:picMkLst>
          </pc:picChg>
        </pc:sldLayoutChg>
        <pc:sldLayoutChg chg="addSp delSp modSp mod ord">
          <pc:chgData name="Ward, Reagan" userId="27291eb4-8241-4961-9e69-8c66e34cc5b0" providerId="ADAL" clId="{6F2C16A3-17AF-461F-8BC1-4E1ACE35DBF3}" dt="2025-03-21T16:12:19.844" v="620" actId="34135"/>
          <pc:sldLayoutMkLst>
            <pc:docMk/>
            <pc:sldMasterMk cId="2150711039" sldId="2147483676"/>
            <pc:sldLayoutMk cId="1206386110" sldId="2147483701"/>
          </pc:sldLayoutMkLst>
          <pc:spChg chg="mod">
            <ac:chgData name="Ward, Reagan" userId="27291eb4-8241-4961-9e69-8c66e34cc5b0" providerId="ADAL" clId="{6F2C16A3-17AF-461F-8BC1-4E1ACE35DBF3}" dt="2025-03-21T15:39:44.699" v="261" actId="14100"/>
            <ac:spMkLst>
              <pc:docMk/>
              <pc:sldMasterMk cId="2150711039" sldId="2147483676"/>
              <pc:sldLayoutMk cId="1206386110" sldId="2147483701"/>
              <ac:spMk id="5" creationId="{C86F3A1B-177F-10D9-C017-09B3705C2D73}"/>
            </ac:spMkLst>
          </pc:spChg>
          <pc:spChg chg="add mod ord">
            <ac:chgData name="Ward, Reagan" userId="27291eb4-8241-4961-9e69-8c66e34cc5b0" providerId="ADAL" clId="{6F2C16A3-17AF-461F-8BC1-4E1ACE35DBF3}" dt="2025-03-21T16:12:19.844" v="620" actId="34135"/>
            <ac:spMkLst>
              <pc:docMk/>
              <pc:sldMasterMk cId="2150711039" sldId="2147483676"/>
              <pc:sldLayoutMk cId="1206386110" sldId="2147483701"/>
              <ac:spMk id="7" creationId="{37A226EE-8468-4D42-50AF-2DB3E70E9E7A}"/>
            </ac:spMkLst>
          </pc:spChg>
          <pc:spChg chg="mod">
            <ac:chgData name="Ward, Reagan" userId="27291eb4-8241-4961-9e69-8c66e34cc5b0" providerId="ADAL" clId="{6F2C16A3-17AF-461F-8BC1-4E1ACE35DBF3}" dt="2025-03-21T15:40:01.963" v="265" actId="14100"/>
            <ac:spMkLst>
              <pc:docMk/>
              <pc:sldMasterMk cId="2150711039" sldId="2147483676"/>
              <pc:sldLayoutMk cId="1206386110" sldId="2147483701"/>
              <ac:spMk id="8" creationId="{275A5140-A1CA-DD0D-FC9D-FBE3C7033010}"/>
            </ac:spMkLst>
          </pc:spChg>
          <pc:spChg chg="add mod">
            <ac:chgData name="Ward, Reagan" userId="27291eb4-8241-4961-9e69-8c66e34cc5b0" providerId="ADAL" clId="{6F2C16A3-17AF-461F-8BC1-4E1ACE35DBF3}" dt="2025-03-21T16:12:19.844" v="620" actId="34135"/>
            <ac:spMkLst>
              <pc:docMk/>
              <pc:sldMasterMk cId="2150711039" sldId="2147483676"/>
              <pc:sldLayoutMk cId="1206386110" sldId="2147483701"/>
              <ac:spMk id="9" creationId="{0BFBC90A-EEA3-FBBE-CC34-180C2AD8A5F4}"/>
            </ac:spMkLst>
          </pc:spChg>
          <pc:spChg chg="add mod">
            <ac:chgData name="Ward, Reagan" userId="27291eb4-8241-4961-9e69-8c66e34cc5b0" providerId="ADAL" clId="{6F2C16A3-17AF-461F-8BC1-4E1ACE35DBF3}" dt="2025-03-21T15:38:45.860" v="256"/>
            <ac:spMkLst>
              <pc:docMk/>
              <pc:sldMasterMk cId="2150711039" sldId="2147483676"/>
              <pc:sldLayoutMk cId="1206386110" sldId="2147483701"/>
              <ac:spMk id="12" creationId="{B81F5D0B-9DBA-027F-76F2-1F6B5E3413F8}"/>
            </ac:spMkLst>
          </pc:spChg>
          <pc:picChg chg="add mod">
            <ac:chgData name="Ward, Reagan" userId="27291eb4-8241-4961-9e69-8c66e34cc5b0" providerId="ADAL" clId="{6F2C16A3-17AF-461F-8BC1-4E1ACE35DBF3}" dt="2025-03-21T16:12:19.844" v="620" actId="34135"/>
            <ac:picMkLst>
              <pc:docMk/>
              <pc:sldMasterMk cId="2150711039" sldId="2147483676"/>
              <pc:sldLayoutMk cId="1206386110" sldId="2147483701"/>
              <ac:picMk id="10" creationId="{25B02D8F-DED7-BC5C-0338-0AC7AFA959BD}"/>
            </ac:picMkLst>
          </pc:picChg>
          <pc:cxnChg chg="add mod">
            <ac:chgData name="Ward, Reagan" userId="27291eb4-8241-4961-9e69-8c66e34cc5b0" providerId="ADAL" clId="{6F2C16A3-17AF-461F-8BC1-4E1ACE35DBF3}" dt="2025-03-21T16:12:19.844" v="620" actId="34135"/>
            <ac:cxnSpMkLst>
              <pc:docMk/>
              <pc:sldMasterMk cId="2150711039" sldId="2147483676"/>
              <pc:sldLayoutMk cId="1206386110" sldId="2147483701"/>
              <ac:cxnSpMk id="11" creationId="{B4582FC9-EE01-BEB3-3CA0-6FD723A6B341}"/>
            </ac:cxnSpMkLst>
          </pc:cxnChg>
        </pc:sldLayoutChg>
        <pc:sldLayoutChg chg="addSp delSp modSp mod">
          <pc:chgData name="Ward, Reagan" userId="27291eb4-8241-4961-9e69-8c66e34cc5b0" providerId="ADAL" clId="{6F2C16A3-17AF-461F-8BC1-4E1ACE35DBF3}" dt="2025-03-21T16:11:42.067" v="612" actId="34135"/>
          <pc:sldLayoutMkLst>
            <pc:docMk/>
            <pc:sldMasterMk cId="2150711039" sldId="2147483676"/>
            <pc:sldLayoutMk cId="3000857396" sldId="2147483702"/>
          </pc:sldLayoutMkLst>
          <pc:spChg chg="mod">
            <ac:chgData name="Ward, Reagan" userId="27291eb4-8241-4961-9e69-8c66e34cc5b0" providerId="ADAL" clId="{6F2C16A3-17AF-461F-8BC1-4E1ACE35DBF3}" dt="2025-03-21T16:11:42.067" v="612" actId="34135"/>
            <ac:spMkLst>
              <pc:docMk/>
              <pc:sldMasterMk cId="2150711039" sldId="2147483676"/>
              <pc:sldLayoutMk cId="3000857396" sldId="2147483702"/>
              <ac:spMk id="2" creationId="{52916D9F-51D7-A833-A716-2FAD3EF16428}"/>
            </ac:spMkLst>
          </pc:spChg>
          <pc:spChg chg="mod">
            <ac:chgData name="Ward, Reagan" userId="27291eb4-8241-4961-9e69-8c66e34cc5b0" providerId="ADAL" clId="{6F2C16A3-17AF-461F-8BC1-4E1ACE35DBF3}" dt="2025-03-21T16:11:42.067" v="612" actId="34135"/>
            <ac:spMkLst>
              <pc:docMk/>
              <pc:sldMasterMk cId="2150711039" sldId="2147483676"/>
              <pc:sldLayoutMk cId="3000857396" sldId="2147483702"/>
              <ac:spMk id="3" creationId="{9DC6845F-9850-8381-3A98-2CE45E4AD8AC}"/>
            </ac:spMkLst>
          </pc:spChg>
          <pc:spChg chg="add mod">
            <ac:chgData name="Ward, Reagan" userId="27291eb4-8241-4961-9e69-8c66e34cc5b0" providerId="ADAL" clId="{6F2C16A3-17AF-461F-8BC1-4E1ACE35DBF3}" dt="2025-03-21T15:25:30.529" v="181" actId="14100"/>
            <ac:spMkLst>
              <pc:docMk/>
              <pc:sldMasterMk cId="2150711039" sldId="2147483676"/>
              <pc:sldLayoutMk cId="3000857396" sldId="2147483702"/>
              <ac:spMk id="7" creationId="{1D7AC24C-F024-5A10-5DE9-E7A022665288}"/>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2" creationId="{FCE6C516-C179-126C-DF9F-FB239BE5BC36}"/>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3" creationId="{679F0B30-A3D8-5FAB-79BF-FAFB7DF5CD73}"/>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4" creationId="{59C40B87-34B1-0D57-986A-C0117BA534FB}"/>
            </ac:spMkLst>
          </pc:spChg>
          <pc:picChg chg="mod">
            <ac:chgData name="Ward, Reagan" userId="27291eb4-8241-4961-9e69-8c66e34cc5b0" providerId="ADAL" clId="{6F2C16A3-17AF-461F-8BC1-4E1ACE35DBF3}" dt="2025-03-21T16:11:42.067" v="612" actId="34135"/>
            <ac:picMkLst>
              <pc:docMk/>
              <pc:sldMasterMk cId="2150711039" sldId="2147483676"/>
              <pc:sldLayoutMk cId="3000857396" sldId="2147483702"/>
              <ac:picMk id="6" creationId="{7C2C3F48-008E-F77B-912F-6301136FBD27}"/>
            </ac:picMkLst>
          </pc:picChg>
          <pc:cxnChg chg="add mod">
            <ac:chgData name="Ward, Reagan" userId="27291eb4-8241-4961-9e69-8c66e34cc5b0" providerId="ADAL" clId="{6F2C16A3-17AF-461F-8BC1-4E1ACE35DBF3}" dt="2025-03-21T16:11:42.067" v="612" actId="34135"/>
            <ac:cxnSpMkLst>
              <pc:docMk/>
              <pc:sldMasterMk cId="2150711039" sldId="2147483676"/>
              <pc:sldLayoutMk cId="3000857396" sldId="2147483702"/>
              <ac:cxnSpMk id="5" creationId="{1E9CEFE5-B1E2-F329-5F7C-2D90E72EFCFB}"/>
            </ac:cxnSpMkLst>
          </pc:cxnChg>
        </pc:sldLayoutChg>
        <pc:sldLayoutChg chg="modSp add mod modTransition">
          <pc:chgData name="Ward, Reagan" userId="27291eb4-8241-4961-9e69-8c66e34cc5b0" providerId="ADAL" clId="{6F2C16A3-17AF-461F-8BC1-4E1ACE35DBF3}" dt="2025-03-21T16:11:59.427" v="614" actId="34135"/>
          <pc:sldLayoutMkLst>
            <pc:docMk/>
            <pc:sldMasterMk cId="2150711039" sldId="2147483676"/>
            <pc:sldLayoutMk cId="494447140" sldId="2147483703"/>
          </pc:sldLayoutMkLst>
          <pc:spChg chg="mod">
            <ac:chgData name="Ward, Reagan" userId="27291eb4-8241-4961-9e69-8c66e34cc5b0" providerId="ADAL" clId="{6F2C16A3-17AF-461F-8BC1-4E1ACE35DBF3}" dt="2025-03-21T16:11:59.427" v="614" actId="34135"/>
            <ac:spMkLst>
              <pc:docMk/>
              <pc:sldMasterMk cId="2150711039" sldId="2147483676"/>
              <pc:sldLayoutMk cId="494447140" sldId="2147483703"/>
              <ac:spMk id="2" creationId="{52916D9F-51D7-A833-A716-2FAD3EF16428}"/>
            </ac:spMkLst>
          </pc:spChg>
          <pc:spChg chg="mod">
            <ac:chgData name="Ward, Reagan" userId="27291eb4-8241-4961-9e69-8c66e34cc5b0" providerId="ADAL" clId="{6F2C16A3-17AF-461F-8BC1-4E1ACE35DBF3}" dt="2025-03-21T16:11:59.427" v="614" actId="34135"/>
            <ac:spMkLst>
              <pc:docMk/>
              <pc:sldMasterMk cId="2150711039" sldId="2147483676"/>
              <pc:sldLayoutMk cId="494447140" sldId="2147483703"/>
              <ac:spMk id="3" creationId="{9DC6845F-9850-8381-3A98-2CE45E4AD8AC}"/>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2" creationId="{FCE6C516-C179-126C-DF9F-FB239BE5BC36}"/>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3" creationId="{679F0B30-A3D8-5FAB-79BF-FAFB7DF5CD73}"/>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4" creationId="{59C40B87-34B1-0D57-986A-C0117BA534FB}"/>
            </ac:spMkLst>
          </pc:spChg>
          <pc:picChg chg="mod">
            <ac:chgData name="Ward, Reagan" userId="27291eb4-8241-4961-9e69-8c66e34cc5b0" providerId="ADAL" clId="{6F2C16A3-17AF-461F-8BC1-4E1ACE35DBF3}" dt="2025-03-21T16:11:59.427" v="614" actId="34135"/>
            <ac:picMkLst>
              <pc:docMk/>
              <pc:sldMasterMk cId="2150711039" sldId="2147483676"/>
              <pc:sldLayoutMk cId="494447140" sldId="2147483703"/>
              <ac:picMk id="6" creationId="{7C2C3F48-008E-F77B-912F-6301136FBD27}"/>
            </ac:picMkLst>
          </pc:picChg>
          <pc:cxnChg chg="mod">
            <ac:chgData name="Ward, Reagan" userId="27291eb4-8241-4961-9e69-8c66e34cc5b0" providerId="ADAL" clId="{6F2C16A3-17AF-461F-8BC1-4E1ACE35DBF3}" dt="2025-03-21T16:11:59.427" v="614" actId="34135"/>
            <ac:cxnSpMkLst>
              <pc:docMk/>
              <pc:sldMasterMk cId="2150711039" sldId="2147483676"/>
              <pc:sldLayoutMk cId="494447140" sldId="2147483703"/>
              <ac:cxnSpMk id="5" creationId="{1E9CEFE5-B1E2-F329-5F7C-2D90E72EFCFB}"/>
            </ac:cxnSpMkLst>
          </pc:cxnChg>
        </pc:sldLayoutChg>
        <pc:sldLayoutChg chg="delSp modSp add mod ord modTransition">
          <pc:chgData name="Ward, Reagan" userId="27291eb4-8241-4961-9e69-8c66e34cc5b0" providerId="ADAL" clId="{6F2C16A3-17AF-461F-8BC1-4E1ACE35DBF3}" dt="2025-03-21T16:12:09.638" v="618" actId="34135"/>
          <pc:sldLayoutMkLst>
            <pc:docMk/>
            <pc:sldMasterMk cId="2150711039" sldId="2147483676"/>
            <pc:sldLayoutMk cId="3297499850" sldId="2147483704"/>
          </pc:sldLayoutMkLst>
          <pc:spChg chg="mod">
            <ac:chgData name="Ward, Reagan" userId="27291eb4-8241-4961-9e69-8c66e34cc5b0" providerId="ADAL" clId="{6F2C16A3-17AF-461F-8BC1-4E1ACE35DBF3}" dt="2025-03-21T15:41:09.582" v="269" actId="14100"/>
            <ac:spMkLst>
              <pc:docMk/>
              <pc:sldMasterMk cId="2150711039" sldId="2147483676"/>
              <pc:sldLayoutMk cId="3297499850" sldId="2147483704"/>
              <ac:spMk id="5" creationId="{C86F3A1B-177F-10D9-C017-09B3705C2D73}"/>
            </ac:spMkLst>
          </pc:spChg>
          <pc:spChg chg="mod">
            <ac:chgData name="Ward, Reagan" userId="27291eb4-8241-4961-9e69-8c66e34cc5b0" providerId="ADAL" clId="{6F2C16A3-17AF-461F-8BC1-4E1ACE35DBF3}" dt="2025-03-21T16:12:09.638" v="618" actId="34135"/>
            <ac:spMkLst>
              <pc:docMk/>
              <pc:sldMasterMk cId="2150711039" sldId="2147483676"/>
              <pc:sldLayoutMk cId="3297499850" sldId="2147483704"/>
              <ac:spMk id="7" creationId="{37A226EE-8468-4D42-50AF-2DB3E70E9E7A}"/>
            </ac:spMkLst>
          </pc:spChg>
          <pc:spChg chg="mod">
            <ac:chgData name="Ward, Reagan" userId="27291eb4-8241-4961-9e69-8c66e34cc5b0" providerId="ADAL" clId="{6F2C16A3-17AF-461F-8BC1-4E1ACE35DBF3}" dt="2025-03-21T16:12:09.638" v="618" actId="34135"/>
            <ac:spMkLst>
              <pc:docMk/>
              <pc:sldMasterMk cId="2150711039" sldId="2147483676"/>
              <pc:sldLayoutMk cId="3297499850" sldId="2147483704"/>
              <ac:spMk id="9" creationId="{0BFBC90A-EEA3-FBBE-CC34-180C2AD8A5F4}"/>
            </ac:spMkLst>
          </pc:spChg>
          <pc:spChg chg="mod">
            <ac:chgData name="Ward, Reagan" userId="27291eb4-8241-4961-9e69-8c66e34cc5b0" providerId="ADAL" clId="{6F2C16A3-17AF-461F-8BC1-4E1ACE35DBF3}" dt="2025-03-21T15:41:19.277" v="270" actId="14100"/>
            <ac:spMkLst>
              <pc:docMk/>
              <pc:sldMasterMk cId="2150711039" sldId="2147483676"/>
              <pc:sldLayoutMk cId="3297499850" sldId="2147483704"/>
              <ac:spMk id="12" creationId="{B81F5D0B-9DBA-027F-76F2-1F6B5E3413F8}"/>
            </ac:spMkLst>
          </pc:spChg>
          <pc:picChg chg="mod">
            <ac:chgData name="Ward, Reagan" userId="27291eb4-8241-4961-9e69-8c66e34cc5b0" providerId="ADAL" clId="{6F2C16A3-17AF-461F-8BC1-4E1ACE35DBF3}" dt="2025-03-21T16:12:09.638" v="618" actId="34135"/>
            <ac:picMkLst>
              <pc:docMk/>
              <pc:sldMasterMk cId="2150711039" sldId="2147483676"/>
              <pc:sldLayoutMk cId="3297499850" sldId="2147483704"/>
              <ac:picMk id="10" creationId="{25B02D8F-DED7-BC5C-0338-0AC7AFA959BD}"/>
            </ac:picMkLst>
          </pc:picChg>
          <pc:cxnChg chg="mod">
            <ac:chgData name="Ward, Reagan" userId="27291eb4-8241-4961-9e69-8c66e34cc5b0" providerId="ADAL" clId="{6F2C16A3-17AF-461F-8BC1-4E1ACE35DBF3}" dt="2025-03-21T16:12:09.638" v="618" actId="34135"/>
            <ac:cxnSpMkLst>
              <pc:docMk/>
              <pc:sldMasterMk cId="2150711039" sldId="2147483676"/>
              <pc:sldLayoutMk cId="3297499850" sldId="2147483704"/>
              <ac:cxnSpMk id="11" creationId="{B4582FC9-EE01-BEB3-3CA0-6FD723A6B341}"/>
            </ac:cxnSpMkLst>
          </pc:cxnChg>
        </pc:sldLayoutChg>
        <pc:sldLayoutChg chg="addSp delSp modSp mod">
          <pc:chgData name="Ward, Reagan" userId="27291eb4-8241-4961-9e69-8c66e34cc5b0" providerId="ADAL" clId="{6F2C16A3-17AF-461F-8BC1-4E1ACE35DBF3}" dt="2025-03-21T16:14:57.965" v="647" actId="34135"/>
          <pc:sldLayoutMkLst>
            <pc:docMk/>
            <pc:sldMasterMk cId="2150711039" sldId="2147483676"/>
            <pc:sldLayoutMk cId="93905937" sldId="2147483705"/>
          </pc:sldLayoutMkLst>
          <pc:spChg chg="add mod">
            <ac:chgData name="Ward, Reagan" userId="27291eb4-8241-4961-9e69-8c66e34cc5b0" providerId="ADAL" clId="{6F2C16A3-17AF-461F-8BC1-4E1ACE35DBF3}" dt="2025-03-21T16:14:57.965" v="647" actId="34135"/>
            <ac:spMkLst>
              <pc:docMk/>
              <pc:sldMasterMk cId="2150711039" sldId="2147483676"/>
              <pc:sldLayoutMk cId="93905937" sldId="2147483705"/>
              <ac:spMk id="2" creationId="{A7B097C3-CE89-227D-F047-5FDE153C57B4}"/>
            </ac:spMkLst>
          </pc:spChg>
          <pc:spChg chg="mod">
            <ac:chgData name="Ward, Reagan" userId="27291eb4-8241-4961-9e69-8c66e34cc5b0" providerId="ADAL" clId="{6F2C16A3-17AF-461F-8BC1-4E1ACE35DBF3}" dt="2025-03-21T15:44:22.194" v="315" actId="2711"/>
            <ac:spMkLst>
              <pc:docMk/>
              <pc:sldMasterMk cId="2150711039" sldId="2147483676"/>
              <pc:sldLayoutMk cId="93905937" sldId="2147483705"/>
              <ac:spMk id="199" creationId="{00000000-0000-0000-0000-000000000000}"/>
            </ac:spMkLst>
          </pc:spChg>
          <pc:picChg chg="mod">
            <ac:chgData name="Ward, Reagan" userId="27291eb4-8241-4961-9e69-8c66e34cc5b0" providerId="ADAL" clId="{6F2C16A3-17AF-461F-8BC1-4E1ACE35DBF3}" dt="2025-03-21T16:14:05.955" v="639" actId="34135"/>
            <ac:picMkLst>
              <pc:docMk/>
              <pc:sldMasterMk cId="2150711039" sldId="2147483676"/>
              <pc:sldLayoutMk cId="93905937" sldId="2147483705"/>
              <ac:picMk id="198" creationId="{00000000-0000-0000-0000-000000000000}"/>
            </ac:picMkLst>
          </pc:picChg>
          <pc:picChg chg="mod">
            <ac:chgData name="Ward, Reagan" userId="27291eb4-8241-4961-9e69-8c66e34cc5b0" providerId="ADAL" clId="{6F2C16A3-17AF-461F-8BC1-4E1ACE35DBF3}" dt="2025-03-21T16:14:27.988" v="644" actId="34135"/>
            <ac:picMkLst>
              <pc:docMk/>
              <pc:sldMasterMk cId="2150711039" sldId="2147483676"/>
              <pc:sldLayoutMk cId="93905937" sldId="2147483705"/>
              <ac:picMk id="201" creationId="{00000000-0000-0000-0000-000000000000}"/>
            </ac:picMkLst>
          </pc:picChg>
        </pc:sldLayoutChg>
        <pc:sldLayoutChg chg="addSp delSp modSp mod">
          <pc:chgData name="Ward, Reagan" userId="27291eb4-8241-4961-9e69-8c66e34cc5b0" providerId="ADAL" clId="{6F2C16A3-17AF-461F-8BC1-4E1ACE35DBF3}" dt="2025-03-21T16:16:58.294" v="678" actId="962"/>
          <pc:sldLayoutMkLst>
            <pc:docMk/>
            <pc:sldMasterMk cId="2150711039" sldId="2147483676"/>
            <pc:sldLayoutMk cId="2981452587" sldId="2147483706"/>
          </pc:sldLayoutMkLst>
          <pc:spChg chg="add mod">
            <ac:chgData name="Ward, Reagan" userId="27291eb4-8241-4961-9e69-8c66e34cc5b0" providerId="ADAL" clId="{6F2C16A3-17AF-461F-8BC1-4E1ACE35DBF3}" dt="2025-03-21T16:15:20.321" v="654" actId="34135"/>
            <ac:spMkLst>
              <pc:docMk/>
              <pc:sldMasterMk cId="2150711039" sldId="2147483676"/>
              <pc:sldLayoutMk cId="2981452587" sldId="2147483706"/>
              <ac:spMk id="2" creationId="{526EBDF2-D719-BDA2-93B2-05D861B8586B}"/>
            </ac:spMkLst>
          </pc:spChg>
          <pc:picChg chg="mod">
            <ac:chgData name="Ward, Reagan" userId="27291eb4-8241-4961-9e69-8c66e34cc5b0" providerId="ADAL" clId="{6F2C16A3-17AF-461F-8BC1-4E1ACE35DBF3}" dt="2025-03-21T16:15:13.694" v="652" actId="34135"/>
            <ac:picMkLst>
              <pc:docMk/>
              <pc:sldMasterMk cId="2150711039" sldId="2147483676"/>
              <pc:sldLayoutMk cId="2981452587" sldId="2147483706"/>
              <ac:picMk id="204" creationId="{00000000-0000-0000-0000-000000000000}"/>
            </ac:picMkLst>
          </pc:picChg>
          <pc:picChg chg="mod">
            <ac:chgData name="Ward, Reagan" userId="27291eb4-8241-4961-9e69-8c66e34cc5b0" providerId="ADAL" clId="{6F2C16A3-17AF-461F-8BC1-4E1ACE35DBF3}" dt="2025-03-21T16:16:58.294" v="678" actId="962"/>
            <ac:picMkLst>
              <pc:docMk/>
              <pc:sldMasterMk cId="2150711039" sldId="2147483676"/>
              <pc:sldLayoutMk cId="2981452587" sldId="2147483706"/>
              <ac:picMk id="207" creationId="{00000000-0000-0000-0000-000000000000}"/>
            </ac:picMkLst>
          </pc:picChg>
        </pc:sldLayoutChg>
        <pc:sldLayoutChg chg="addSp delSp modSp mod">
          <pc:chgData name="Ward, Reagan" userId="27291eb4-8241-4961-9e69-8c66e34cc5b0" providerId="ADAL" clId="{6F2C16A3-17AF-461F-8BC1-4E1ACE35DBF3}" dt="2025-03-21T16:16:55.243" v="677" actId="962"/>
          <pc:sldLayoutMkLst>
            <pc:docMk/>
            <pc:sldMasterMk cId="2150711039" sldId="2147483676"/>
            <pc:sldLayoutMk cId="3316671571" sldId="2147483707"/>
          </pc:sldLayoutMkLst>
          <pc:spChg chg="add mod">
            <ac:chgData name="Ward, Reagan" userId="27291eb4-8241-4961-9e69-8c66e34cc5b0" providerId="ADAL" clId="{6F2C16A3-17AF-461F-8BC1-4E1ACE35DBF3}" dt="2025-03-21T16:15:36.535" v="658" actId="34135"/>
            <ac:spMkLst>
              <pc:docMk/>
              <pc:sldMasterMk cId="2150711039" sldId="2147483676"/>
              <pc:sldLayoutMk cId="3316671571" sldId="2147483707"/>
              <ac:spMk id="2" creationId="{8B79D7A5-244F-AEDC-79A0-744FEB471528}"/>
            </ac:spMkLst>
          </pc:spChg>
          <pc:picChg chg="mod">
            <ac:chgData name="Ward, Reagan" userId="27291eb4-8241-4961-9e69-8c66e34cc5b0" providerId="ADAL" clId="{6F2C16A3-17AF-461F-8BC1-4E1ACE35DBF3}" dt="2025-03-21T16:15:36.535" v="658" actId="34135"/>
            <ac:picMkLst>
              <pc:docMk/>
              <pc:sldMasterMk cId="2150711039" sldId="2147483676"/>
              <pc:sldLayoutMk cId="3316671571" sldId="2147483707"/>
              <ac:picMk id="210" creationId="{00000000-0000-0000-0000-000000000000}"/>
            </ac:picMkLst>
          </pc:picChg>
          <pc:picChg chg="mod">
            <ac:chgData name="Ward, Reagan" userId="27291eb4-8241-4961-9e69-8c66e34cc5b0" providerId="ADAL" clId="{6F2C16A3-17AF-461F-8BC1-4E1ACE35DBF3}" dt="2025-03-21T16:16:55.243" v="677" actId="962"/>
            <ac:picMkLst>
              <pc:docMk/>
              <pc:sldMasterMk cId="2150711039" sldId="2147483676"/>
              <pc:sldLayoutMk cId="3316671571" sldId="2147483707"/>
              <ac:picMk id="213" creationId="{00000000-0000-0000-0000-000000000000}"/>
            </ac:picMkLst>
          </pc:picChg>
        </pc:sldLayoutChg>
        <pc:sldLayoutChg chg="addSp delSp modSp mod">
          <pc:chgData name="Ward, Reagan" userId="27291eb4-8241-4961-9e69-8c66e34cc5b0" providerId="ADAL" clId="{6F2C16A3-17AF-461F-8BC1-4E1ACE35DBF3}" dt="2025-03-21T16:16:51.624" v="676" actId="962"/>
          <pc:sldLayoutMkLst>
            <pc:docMk/>
            <pc:sldMasterMk cId="2150711039" sldId="2147483676"/>
            <pc:sldLayoutMk cId="2585000559" sldId="2147483708"/>
          </pc:sldLayoutMkLst>
          <pc:spChg chg="add mod">
            <ac:chgData name="Ward, Reagan" userId="27291eb4-8241-4961-9e69-8c66e34cc5b0" providerId="ADAL" clId="{6F2C16A3-17AF-461F-8BC1-4E1ACE35DBF3}" dt="2025-03-21T16:15:57.072" v="663" actId="34135"/>
            <ac:spMkLst>
              <pc:docMk/>
              <pc:sldMasterMk cId="2150711039" sldId="2147483676"/>
              <pc:sldLayoutMk cId="2585000559" sldId="2147483708"/>
              <ac:spMk id="2" creationId="{5B185C93-E38D-1C1F-DBBA-12DFC60682A5}"/>
            </ac:spMkLst>
          </pc:spChg>
          <pc:picChg chg="mod">
            <ac:chgData name="Ward, Reagan" userId="27291eb4-8241-4961-9e69-8c66e34cc5b0" providerId="ADAL" clId="{6F2C16A3-17AF-461F-8BC1-4E1ACE35DBF3}" dt="2025-03-21T16:15:57.072" v="663" actId="34135"/>
            <ac:picMkLst>
              <pc:docMk/>
              <pc:sldMasterMk cId="2150711039" sldId="2147483676"/>
              <pc:sldLayoutMk cId="2585000559" sldId="2147483708"/>
              <ac:picMk id="216" creationId="{00000000-0000-0000-0000-000000000000}"/>
            </ac:picMkLst>
          </pc:picChg>
          <pc:picChg chg="mod">
            <ac:chgData name="Ward, Reagan" userId="27291eb4-8241-4961-9e69-8c66e34cc5b0" providerId="ADAL" clId="{6F2C16A3-17AF-461F-8BC1-4E1ACE35DBF3}" dt="2025-03-21T16:16:51.624" v="676" actId="962"/>
            <ac:picMkLst>
              <pc:docMk/>
              <pc:sldMasterMk cId="2150711039" sldId="2147483676"/>
              <pc:sldLayoutMk cId="2585000559" sldId="2147483708"/>
              <ac:picMk id="219" creationId="{00000000-0000-0000-0000-000000000000}"/>
            </ac:picMkLst>
          </pc:picChg>
        </pc:sldLayoutChg>
        <pc:sldLayoutChg chg="addSp delSp modSp mod">
          <pc:chgData name="Ward, Reagan" userId="27291eb4-8241-4961-9e69-8c66e34cc5b0" providerId="ADAL" clId="{6F2C16A3-17AF-461F-8BC1-4E1ACE35DBF3}" dt="2025-03-21T16:16:48.165" v="675" actId="962"/>
          <pc:sldLayoutMkLst>
            <pc:docMk/>
            <pc:sldMasterMk cId="2150711039" sldId="2147483676"/>
            <pc:sldLayoutMk cId="985410489" sldId="2147483709"/>
          </pc:sldLayoutMkLst>
          <pc:spChg chg="add mod">
            <ac:chgData name="Ward, Reagan" userId="27291eb4-8241-4961-9e69-8c66e34cc5b0" providerId="ADAL" clId="{6F2C16A3-17AF-461F-8BC1-4E1ACE35DBF3}" dt="2025-03-21T16:16:17.402" v="668" actId="34135"/>
            <ac:spMkLst>
              <pc:docMk/>
              <pc:sldMasterMk cId="2150711039" sldId="2147483676"/>
              <pc:sldLayoutMk cId="985410489" sldId="2147483709"/>
              <ac:spMk id="2" creationId="{521C798B-732A-A744-1F2D-4B91A5F81837}"/>
            </ac:spMkLst>
          </pc:spChg>
          <pc:picChg chg="mod">
            <ac:chgData name="Ward, Reagan" userId="27291eb4-8241-4961-9e69-8c66e34cc5b0" providerId="ADAL" clId="{6F2C16A3-17AF-461F-8BC1-4E1ACE35DBF3}" dt="2025-03-21T16:16:17.402" v="668" actId="34135"/>
            <ac:picMkLst>
              <pc:docMk/>
              <pc:sldMasterMk cId="2150711039" sldId="2147483676"/>
              <pc:sldLayoutMk cId="985410489" sldId="2147483709"/>
              <ac:picMk id="222" creationId="{00000000-0000-0000-0000-000000000000}"/>
            </ac:picMkLst>
          </pc:picChg>
          <pc:picChg chg="mod">
            <ac:chgData name="Ward, Reagan" userId="27291eb4-8241-4961-9e69-8c66e34cc5b0" providerId="ADAL" clId="{6F2C16A3-17AF-461F-8BC1-4E1ACE35DBF3}" dt="2025-03-21T16:16:48.165" v="675" actId="962"/>
            <ac:picMkLst>
              <pc:docMk/>
              <pc:sldMasterMk cId="2150711039" sldId="2147483676"/>
              <pc:sldLayoutMk cId="985410489" sldId="2147483709"/>
              <ac:picMk id="225" creationId="{00000000-0000-0000-0000-000000000000}"/>
            </ac:picMkLst>
          </pc:picChg>
        </pc:sldLayoutChg>
        <pc:sldLayoutChg chg="addSp delSp modSp mod">
          <pc:chgData name="Ward, Reagan" userId="27291eb4-8241-4961-9e69-8c66e34cc5b0" providerId="ADAL" clId="{6F2C16A3-17AF-461F-8BC1-4E1ACE35DBF3}" dt="2025-03-21T16:16:39.548" v="674" actId="962"/>
          <pc:sldLayoutMkLst>
            <pc:docMk/>
            <pc:sldMasterMk cId="2150711039" sldId="2147483676"/>
            <pc:sldLayoutMk cId="3659486900" sldId="2147483710"/>
          </pc:sldLayoutMkLst>
          <pc:spChg chg="add mod">
            <ac:chgData name="Ward, Reagan" userId="27291eb4-8241-4961-9e69-8c66e34cc5b0" providerId="ADAL" clId="{6F2C16A3-17AF-461F-8BC1-4E1ACE35DBF3}" dt="2025-03-21T16:16:36.107" v="673" actId="34135"/>
            <ac:spMkLst>
              <pc:docMk/>
              <pc:sldMasterMk cId="2150711039" sldId="2147483676"/>
              <pc:sldLayoutMk cId="3659486900" sldId="2147483710"/>
              <ac:spMk id="2" creationId="{55C09213-6D27-B551-9C6A-DE6DF14E9456}"/>
            </ac:spMkLst>
          </pc:spChg>
          <pc:picChg chg="mod">
            <ac:chgData name="Ward, Reagan" userId="27291eb4-8241-4961-9e69-8c66e34cc5b0" providerId="ADAL" clId="{6F2C16A3-17AF-461F-8BC1-4E1ACE35DBF3}" dt="2025-03-21T16:16:36.107" v="673" actId="34135"/>
            <ac:picMkLst>
              <pc:docMk/>
              <pc:sldMasterMk cId="2150711039" sldId="2147483676"/>
              <pc:sldLayoutMk cId="3659486900" sldId="2147483710"/>
              <ac:picMk id="228" creationId="{00000000-0000-0000-0000-000000000000}"/>
            </ac:picMkLst>
          </pc:picChg>
          <pc:picChg chg="mod">
            <ac:chgData name="Ward, Reagan" userId="27291eb4-8241-4961-9e69-8c66e34cc5b0" providerId="ADAL" clId="{6F2C16A3-17AF-461F-8BC1-4E1ACE35DBF3}" dt="2025-03-21T16:16:39.548" v="674" actId="962"/>
            <ac:picMkLst>
              <pc:docMk/>
              <pc:sldMasterMk cId="2150711039" sldId="2147483676"/>
              <pc:sldLayoutMk cId="3659486900" sldId="2147483710"/>
              <ac:picMk id="231" creationId="{00000000-0000-0000-0000-000000000000}"/>
            </ac:picMkLst>
          </pc:picChg>
        </pc:sldLayoutChg>
        <pc:sldLayoutChg chg="addSp delSp modSp mod">
          <pc:chgData name="Ward, Reagan" userId="27291eb4-8241-4961-9e69-8c66e34cc5b0" providerId="ADAL" clId="{6F2C16A3-17AF-461F-8BC1-4E1ACE35DBF3}" dt="2025-03-21T16:17:47.840" v="690" actId="34135"/>
          <pc:sldLayoutMkLst>
            <pc:docMk/>
            <pc:sldMasterMk cId="2150711039" sldId="2147483676"/>
            <pc:sldLayoutMk cId="4171216572" sldId="2147483711"/>
          </pc:sldLayoutMkLst>
          <pc:spChg chg="add mod">
            <ac:chgData name="Ward, Reagan" userId="27291eb4-8241-4961-9e69-8c66e34cc5b0" providerId="ADAL" clId="{6F2C16A3-17AF-461F-8BC1-4E1ACE35DBF3}" dt="2025-03-21T16:17:47.840" v="690" actId="34135"/>
            <ac:spMkLst>
              <pc:docMk/>
              <pc:sldMasterMk cId="2150711039" sldId="2147483676"/>
              <pc:sldLayoutMk cId="4171216572" sldId="2147483711"/>
              <ac:spMk id="2" creationId="{256844E2-6364-41AA-1F86-AB920A7035E2}"/>
            </ac:spMkLst>
          </pc:spChg>
          <pc:picChg chg="mod">
            <ac:chgData name="Ward, Reagan" userId="27291eb4-8241-4961-9e69-8c66e34cc5b0" providerId="ADAL" clId="{6F2C16A3-17AF-461F-8BC1-4E1ACE35DBF3}" dt="2025-03-21T16:17:47.840" v="690" actId="34135"/>
            <ac:picMkLst>
              <pc:docMk/>
              <pc:sldMasterMk cId="2150711039" sldId="2147483676"/>
              <pc:sldLayoutMk cId="4171216572" sldId="2147483711"/>
              <ac:picMk id="234" creationId="{00000000-0000-0000-0000-000000000000}"/>
            </ac:picMkLst>
          </pc:picChg>
          <pc:picChg chg="mod">
            <ac:chgData name="Ward, Reagan" userId="27291eb4-8241-4961-9e69-8c66e34cc5b0" providerId="ADAL" clId="{6F2C16A3-17AF-461F-8BC1-4E1ACE35DBF3}" dt="2025-03-21T16:17:47.840" v="690" actId="34135"/>
            <ac:picMkLst>
              <pc:docMk/>
              <pc:sldMasterMk cId="2150711039" sldId="2147483676"/>
              <pc:sldLayoutMk cId="4171216572" sldId="2147483711"/>
              <ac:picMk id="237" creationId="{00000000-0000-0000-0000-000000000000}"/>
            </ac:picMkLst>
          </pc:picChg>
        </pc:sldLayoutChg>
        <pc:sldLayoutChg chg="addSp delSp modSp mod">
          <pc:chgData name="Ward, Reagan" userId="27291eb4-8241-4961-9e69-8c66e34cc5b0" providerId="ADAL" clId="{6F2C16A3-17AF-461F-8BC1-4E1ACE35DBF3}" dt="2025-03-21T16:17:21.487" v="683" actId="34135"/>
          <pc:sldLayoutMkLst>
            <pc:docMk/>
            <pc:sldMasterMk cId="2150711039" sldId="2147483676"/>
            <pc:sldLayoutMk cId="2514703697" sldId="2147483712"/>
          </pc:sldLayoutMkLst>
          <pc:spChg chg="add mod">
            <ac:chgData name="Ward, Reagan" userId="27291eb4-8241-4961-9e69-8c66e34cc5b0" providerId="ADAL" clId="{6F2C16A3-17AF-461F-8BC1-4E1ACE35DBF3}" dt="2025-03-21T16:17:21.487" v="683" actId="34135"/>
            <ac:spMkLst>
              <pc:docMk/>
              <pc:sldMasterMk cId="2150711039" sldId="2147483676"/>
              <pc:sldLayoutMk cId="2514703697" sldId="2147483712"/>
              <ac:spMk id="2" creationId="{D15C1D20-06C2-5FB9-58FE-5BB25E59A43E}"/>
            </ac:spMkLst>
          </pc:spChg>
          <pc:picChg chg="mod">
            <ac:chgData name="Ward, Reagan" userId="27291eb4-8241-4961-9e69-8c66e34cc5b0" providerId="ADAL" clId="{6F2C16A3-17AF-461F-8BC1-4E1ACE35DBF3}" dt="2025-03-21T16:17:21.487" v="683" actId="34135"/>
            <ac:picMkLst>
              <pc:docMk/>
              <pc:sldMasterMk cId="2150711039" sldId="2147483676"/>
              <pc:sldLayoutMk cId="2514703697" sldId="2147483712"/>
              <ac:picMk id="240" creationId="{00000000-0000-0000-0000-000000000000}"/>
            </ac:picMkLst>
          </pc:picChg>
          <pc:picChg chg="mod">
            <ac:chgData name="Ward, Reagan" userId="27291eb4-8241-4961-9e69-8c66e34cc5b0" providerId="ADAL" clId="{6F2C16A3-17AF-461F-8BC1-4E1ACE35DBF3}" dt="2025-03-21T16:17:21.487" v="683" actId="34135"/>
            <ac:picMkLst>
              <pc:docMk/>
              <pc:sldMasterMk cId="2150711039" sldId="2147483676"/>
              <pc:sldLayoutMk cId="2514703697" sldId="2147483712"/>
              <ac:picMk id="243" creationId="{00000000-0000-0000-0000-000000000000}"/>
            </ac:picMkLst>
          </pc:picChg>
        </pc:sldLayoutChg>
        <pc:sldLayoutChg chg="addSp delSp modSp mod setBg">
          <pc:chgData name="Ward, Reagan" userId="27291eb4-8241-4961-9e69-8c66e34cc5b0" providerId="ADAL" clId="{6F2C16A3-17AF-461F-8BC1-4E1ACE35DBF3}" dt="2025-03-21T16:13:51.174" v="635" actId="34135"/>
          <pc:sldLayoutMkLst>
            <pc:docMk/>
            <pc:sldMasterMk cId="2150711039" sldId="2147483676"/>
            <pc:sldLayoutMk cId="1096334670" sldId="2147483713"/>
          </pc:sldLayoutMkLst>
          <pc:spChg chg="add mod">
            <ac:chgData name="Ward, Reagan" userId="27291eb4-8241-4961-9e69-8c66e34cc5b0" providerId="ADAL" clId="{6F2C16A3-17AF-461F-8BC1-4E1ACE35DBF3}" dt="2025-03-21T16:13:51.174" v="635" actId="34135"/>
            <ac:spMkLst>
              <pc:docMk/>
              <pc:sldMasterMk cId="2150711039" sldId="2147483676"/>
              <pc:sldLayoutMk cId="1096334670" sldId="2147483713"/>
              <ac:spMk id="6" creationId="{733FB434-57B8-1D27-15F7-757391E4035A}"/>
            </ac:spMkLst>
          </pc:spChg>
          <pc:spChg chg="add mod">
            <ac:chgData name="Ward, Reagan" userId="27291eb4-8241-4961-9e69-8c66e34cc5b0" providerId="ADAL" clId="{6F2C16A3-17AF-461F-8BC1-4E1ACE35DBF3}" dt="2025-03-21T16:05:09.182" v="499" actId="14100"/>
            <ac:spMkLst>
              <pc:docMk/>
              <pc:sldMasterMk cId="2150711039" sldId="2147483676"/>
              <pc:sldLayoutMk cId="1096334670" sldId="2147483713"/>
              <ac:spMk id="8" creationId="{14AFD056-C688-C151-7171-5175419B6173}"/>
            </ac:spMkLst>
          </pc:spChg>
          <pc:spChg chg="add mod">
            <ac:chgData name="Ward, Reagan" userId="27291eb4-8241-4961-9e69-8c66e34cc5b0" providerId="ADAL" clId="{6F2C16A3-17AF-461F-8BC1-4E1ACE35DBF3}" dt="2025-03-21T16:08:24.727" v="514" actId="207"/>
            <ac:spMkLst>
              <pc:docMk/>
              <pc:sldMasterMk cId="2150711039" sldId="2147483676"/>
              <pc:sldLayoutMk cId="1096334670" sldId="2147483713"/>
              <ac:spMk id="11" creationId="{66A0C5E4-028D-EBC8-7D6C-D0BB8F96BED5}"/>
            </ac:spMkLst>
          </pc:spChg>
          <pc:spChg chg="mod ord">
            <ac:chgData name="Ward, Reagan" userId="27291eb4-8241-4961-9e69-8c66e34cc5b0" providerId="ADAL" clId="{6F2C16A3-17AF-461F-8BC1-4E1ACE35DBF3}" dt="2025-03-21T16:13:51.174" v="635" actId="34135"/>
            <ac:spMkLst>
              <pc:docMk/>
              <pc:sldMasterMk cId="2150711039" sldId="2147483676"/>
              <pc:sldLayoutMk cId="1096334670" sldId="2147483713"/>
              <ac:spMk id="321" creationId="{00000000-0000-0000-0000-000000000000}"/>
            </ac:spMkLst>
          </pc:spChg>
          <pc:picChg chg="add mod">
            <ac:chgData name="Ward, Reagan" userId="27291eb4-8241-4961-9e69-8c66e34cc5b0" providerId="ADAL" clId="{6F2C16A3-17AF-461F-8BC1-4E1ACE35DBF3}" dt="2025-03-21T16:13:51.174" v="635" actId="34135"/>
            <ac:picMkLst>
              <pc:docMk/>
              <pc:sldMasterMk cId="2150711039" sldId="2147483676"/>
              <pc:sldLayoutMk cId="1096334670" sldId="2147483713"/>
              <ac:picMk id="12" creationId="{4CFF281C-CFDD-5AEF-FB2B-9DB723644653}"/>
            </ac:picMkLst>
          </pc:picChg>
          <pc:cxnChg chg="add mod ord">
            <ac:chgData name="Ward, Reagan" userId="27291eb4-8241-4961-9e69-8c66e34cc5b0" providerId="ADAL" clId="{6F2C16A3-17AF-461F-8BC1-4E1ACE35DBF3}" dt="2025-03-21T16:13:51.174" v="635" actId="34135"/>
            <ac:cxnSpMkLst>
              <pc:docMk/>
              <pc:sldMasterMk cId="2150711039" sldId="2147483676"/>
              <pc:sldLayoutMk cId="1096334670" sldId="2147483713"/>
              <ac:cxnSpMk id="9" creationId="{8E74E4FC-4564-F02F-BB2E-24A43AD9C9CC}"/>
            </ac:cxnSpMkLst>
          </pc:cxnChg>
        </pc:sldLayoutChg>
      </pc:sldMasterChg>
    </pc:docChg>
  </pc:docChgLst>
  <pc:docChgLst>
    <pc:chgData name="Ward, Reagan" userId="27291eb4-8241-4961-9e69-8c66e34cc5b0" providerId="ADAL" clId="{1B5C1633-BBE0-4D51-9AAE-DB0943166E77}"/>
    <pc:docChg chg="undo custSel addSld delSld modSld sldOrd modMainMaster modNotesMaster">
      <pc:chgData name="Ward, Reagan" userId="27291eb4-8241-4961-9e69-8c66e34cc5b0" providerId="ADAL" clId="{1B5C1633-BBE0-4D51-9AAE-DB0943166E77}" dt="2025-04-02T14:47:41.359" v="39880" actId="20577"/>
      <pc:docMkLst>
        <pc:docMk/>
      </pc:docMkLst>
      <pc:sldChg chg="modSp mod">
        <pc:chgData name="Ward, Reagan" userId="27291eb4-8241-4961-9e69-8c66e34cc5b0" providerId="ADAL" clId="{1B5C1633-BBE0-4D51-9AAE-DB0943166E77}" dt="2025-03-21T22:07:52.217" v="90" actId="20577"/>
        <pc:sldMkLst>
          <pc:docMk/>
          <pc:sldMk cId="3044915438" sldId="256"/>
        </pc:sldMkLst>
        <pc:spChg chg="mod">
          <ac:chgData name="Ward, Reagan" userId="27291eb4-8241-4961-9e69-8c66e34cc5b0" providerId="ADAL" clId="{1B5C1633-BBE0-4D51-9AAE-DB0943166E77}" dt="2025-03-21T22:07:48.266" v="81" actId="20577"/>
          <ac:spMkLst>
            <pc:docMk/>
            <pc:sldMk cId="3044915438" sldId="256"/>
            <ac:spMk id="2" creationId="{00000000-0000-0000-0000-000000000000}"/>
          </ac:spMkLst>
        </pc:spChg>
        <pc:spChg chg="mod">
          <ac:chgData name="Ward, Reagan" userId="27291eb4-8241-4961-9e69-8c66e34cc5b0" providerId="ADAL" clId="{1B5C1633-BBE0-4D51-9AAE-DB0943166E77}" dt="2025-03-21T22:07:52.217" v="90" actId="20577"/>
          <ac:spMkLst>
            <pc:docMk/>
            <pc:sldMk cId="3044915438" sldId="256"/>
            <ac:spMk id="3" creationId="{00000000-0000-0000-0000-000000000000}"/>
          </ac:spMkLst>
        </pc:spChg>
      </pc:sldChg>
      <pc:sldChg chg="modSp del mod modShow">
        <pc:chgData name="Ward, Reagan" userId="27291eb4-8241-4961-9e69-8c66e34cc5b0" providerId="ADAL" clId="{1B5C1633-BBE0-4D51-9AAE-DB0943166E77}" dt="2025-03-22T23:30:53.138" v="10147" actId="47"/>
        <pc:sldMkLst>
          <pc:docMk/>
          <pc:sldMk cId="638276779" sldId="257"/>
        </pc:sldMkLst>
      </pc:sldChg>
      <pc:sldChg chg="modSp mod ord modShow">
        <pc:chgData name="Ward, Reagan" userId="27291eb4-8241-4961-9e69-8c66e34cc5b0" providerId="ADAL" clId="{1B5C1633-BBE0-4D51-9AAE-DB0943166E77}" dt="2025-03-23T21:24:05.364" v="10199" actId="113"/>
        <pc:sldMkLst>
          <pc:docMk/>
          <pc:sldMk cId="3947354361" sldId="263"/>
        </pc:sldMkLst>
        <pc:spChg chg="mod">
          <ac:chgData name="Ward, Reagan" userId="27291eb4-8241-4961-9e69-8c66e34cc5b0" providerId="ADAL" clId="{1B5C1633-BBE0-4D51-9AAE-DB0943166E77}" dt="2025-03-23T21:24:05.364" v="10199" actId="113"/>
          <ac:spMkLst>
            <pc:docMk/>
            <pc:sldMk cId="3947354361" sldId="263"/>
            <ac:spMk id="6" creationId="{BE56F60D-0215-4F37-AD38-9A75C6EB71E7}"/>
          </ac:spMkLst>
        </pc:spChg>
        <pc:spChg chg="mod">
          <ac:chgData name="Ward, Reagan" userId="27291eb4-8241-4961-9e69-8c66e34cc5b0" providerId="ADAL" clId="{1B5C1633-BBE0-4D51-9AAE-DB0943166E77}" dt="2025-03-23T21:24:05.364" v="10199" actId="113"/>
          <ac:spMkLst>
            <pc:docMk/>
            <pc:sldMk cId="3947354361" sldId="263"/>
            <ac:spMk id="7" creationId="{EEC0A8BF-376D-4EB0-AF61-FBA84F34F602}"/>
          </ac:spMkLst>
        </pc:spChg>
        <pc:spChg chg="mod">
          <ac:chgData name="Ward, Reagan" userId="27291eb4-8241-4961-9e69-8c66e34cc5b0" providerId="ADAL" clId="{1B5C1633-BBE0-4D51-9AAE-DB0943166E77}" dt="2025-03-23T21:24:05.364" v="10199" actId="113"/>
          <ac:spMkLst>
            <pc:docMk/>
            <pc:sldMk cId="3947354361" sldId="263"/>
            <ac:spMk id="8" creationId="{B3432380-B9EC-48AC-89C0-60B51B572872}"/>
          </ac:spMkLst>
        </pc:spChg>
        <pc:spChg chg="mod">
          <ac:chgData name="Ward, Reagan" userId="27291eb4-8241-4961-9e69-8c66e34cc5b0" providerId="ADAL" clId="{1B5C1633-BBE0-4D51-9AAE-DB0943166E77}" dt="2025-03-23T21:24:05.364" v="10199" actId="113"/>
          <ac:spMkLst>
            <pc:docMk/>
            <pc:sldMk cId="3947354361" sldId="263"/>
            <ac:spMk id="10" creationId="{9F875FC8-998E-46EC-A8A6-CAF6664D462F}"/>
          </ac:spMkLst>
        </pc:spChg>
        <pc:spChg chg="mod">
          <ac:chgData name="Ward, Reagan" userId="27291eb4-8241-4961-9e69-8c66e34cc5b0" providerId="ADAL" clId="{1B5C1633-BBE0-4D51-9AAE-DB0943166E77}" dt="2025-03-23T21:24:05.364" v="10199" actId="113"/>
          <ac:spMkLst>
            <pc:docMk/>
            <pc:sldMk cId="3947354361" sldId="263"/>
            <ac:spMk id="11" creationId="{2BD187D5-0B22-4346-B482-324BC6DE65A5}"/>
          </ac:spMkLst>
        </pc:spChg>
        <pc:spChg chg="mod">
          <ac:chgData name="Ward, Reagan" userId="27291eb4-8241-4961-9e69-8c66e34cc5b0" providerId="ADAL" clId="{1B5C1633-BBE0-4D51-9AAE-DB0943166E77}" dt="2025-03-23T21:24:05.364" v="10199" actId="113"/>
          <ac:spMkLst>
            <pc:docMk/>
            <pc:sldMk cId="3947354361" sldId="263"/>
            <ac:spMk id="15" creationId="{4BDF07D1-144A-41E4-806D-5F369358463A}"/>
          </ac:spMkLst>
        </pc:spChg>
        <pc:spChg chg="mod">
          <ac:chgData name="Ward, Reagan" userId="27291eb4-8241-4961-9e69-8c66e34cc5b0" providerId="ADAL" clId="{1B5C1633-BBE0-4D51-9AAE-DB0943166E77}" dt="2025-03-23T21:24:05.364" v="10199" actId="113"/>
          <ac:spMkLst>
            <pc:docMk/>
            <pc:sldMk cId="3947354361" sldId="263"/>
            <ac:spMk id="16" creationId="{9899A3AF-8526-43F3-9CBB-C496DDD71724}"/>
          </ac:spMkLst>
        </pc:spChg>
        <pc:spChg chg="mod">
          <ac:chgData name="Ward, Reagan" userId="27291eb4-8241-4961-9e69-8c66e34cc5b0" providerId="ADAL" clId="{1B5C1633-BBE0-4D51-9AAE-DB0943166E77}" dt="2025-03-23T21:24:05.364" v="10199" actId="113"/>
          <ac:spMkLst>
            <pc:docMk/>
            <pc:sldMk cId="3947354361" sldId="263"/>
            <ac:spMk id="28" creationId="{33CD47F1-2C87-454E-AABF-64E91ACF5123}"/>
          </ac:spMkLst>
        </pc:spChg>
        <pc:spChg chg="mod">
          <ac:chgData name="Ward, Reagan" userId="27291eb4-8241-4961-9e69-8c66e34cc5b0" providerId="ADAL" clId="{1B5C1633-BBE0-4D51-9AAE-DB0943166E77}" dt="2025-03-23T21:24:05.364" v="10199" actId="113"/>
          <ac:spMkLst>
            <pc:docMk/>
            <pc:sldMk cId="3947354361" sldId="263"/>
            <ac:spMk id="29" creationId="{2CCBA643-346B-4380-AAA9-B9D7628B54F9}"/>
          </ac:spMkLst>
        </pc:spChg>
        <pc:spChg chg="mod">
          <ac:chgData name="Ward, Reagan" userId="27291eb4-8241-4961-9e69-8c66e34cc5b0" providerId="ADAL" clId="{1B5C1633-BBE0-4D51-9AAE-DB0943166E77}" dt="2025-03-23T21:24:05.364" v="10199" actId="113"/>
          <ac:spMkLst>
            <pc:docMk/>
            <pc:sldMk cId="3947354361" sldId="263"/>
            <ac:spMk id="34" creationId="{48FE2DFB-7789-A79D-1007-03485B03EAE3}"/>
          </ac:spMkLst>
        </pc:spChg>
      </pc:sldChg>
      <pc:sldChg chg="del mod modShow">
        <pc:chgData name="Ward, Reagan" userId="27291eb4-8241-4961-9e69-8c66e34cc5b0" providerId="ADAL" clId="{1B5C1633-BBE0-4D51-9AAE-DB0943166E77}" dt="2025-03-22T23:29:02.680" v="10134" actId="2696"/>
        <pc:sldMkLst>
          <pc:docMk/>
          <pc:sldMk cId="1153159124" sldId="272"/>
        </pc:sldMkLst>
      </pc:sldChg>
      <pc:sldChg chg="add mod modShow">
        <pc:chgData name="Ward, Reagan" userId="27291eb4-8241-4961-9e69-8c66e34cc5b0" providerId="ADAL" clId="{1B5C1633-BBE0-4D51-9AAE-DB0943166E77}" dt="2025-04-02T03:07:54.691" v="38083" actId="729"/>
        <pc:sldMkLst>
          <pc:docMk/>
          <pc:sldMk cId="1557356407" sldId="272"/>
        </pc:sldMkLst>
      </pc:sldChg>
      <pc:sldChg chg="modSp del mod modShow">
        <pc:chgData name="Ward, Reagan" userId="27291eb4-8241-4961-9e69-8c66e34cc5b0" providerId="ADAL" clId="{1B5C1633-BBE0-4D51-9AAE-DB0943166E77}" dt="2025-04-02T03:27:51.376" v="39000" actId="47"/>
        <pc:sldMkLst>
          <pc:docMk/>
          <pc:sldMk cId="4010921747" sldId="276"/>
        </pc:sldMkLst>
      </pc:sldChg>
      <pc:sldChg chg="addSp delSp modSp mod modShow chgLayout">
        <pc:chgData name="Ward, Reagan" userId="27291eb4-8241-4961-9e69-8c66e34cc5b0" providerId="ADAL" clId="{1B5C1633-BBE0-4D51-9AAE-DB0943166E77}" dt="2025-03-22T15:55:30.738" v="146" actId="20577"/>
        <pc:sldMkLst>
          <pc:docMk/>
          <pc:sldMk cId="791079890" sldId="277"/>
        </pc:sldMkLst>
        <pc:spChg chg="mod ord">
          <ac:chgData name="Ward, Reagan" userId="27291eb4-8241-4961-9e69-8c66e34cc5b0" providerId="ADAL" clId="{1B5C1633-BBE0-4D51-9AAE-DB0943166E77}" dt="2025-03-21T22:08:07.982" v="92" actId="6264"/>
          <ac:spMkLst>
            <pc:docMk/>
            <pc:sldMk cId="791079890" sldId="277"/>
            <ac:spMk id="4" creationId="{6124529F-73CA-986D-1B6D-13DB3D8726DB}"/>
          </ac:spMkLst>
        </pc:spChg>
        <pc:spChg chg="mod ord">
          <ac:chgData name="Ward, Reagan" userId="27291eb4-8241-4961-9e69-8c66e34cc5b0" providerId="ADAL" clId="{1B5C1633-BBE0-4D51-9AAE-DB0943166E77}" dt="2025-03-22T15:55:30.738" v="146" actId="20577"/>
          <ac:spMkLst>
            <pc:docMk/>
            <pc:sldMk cId="791079890" sldId="277"/>
            <ac:spMk id="6" creationId="{15E10C1E-94AF-10A5-AEA5-0D110B003AAE}"/>
          </ac:spMkLst>
        </pc:spChg>
      </pc:sldChg>
      <pc:sldChg chg="addSp delSp modSp del mod modClrScheme modShow chgLayout">
        <pc:chgData name="Ward, Reagan" userId="27291eb4-8241-4961-9e69-8c66e34cc5b0" providerId="ADAL" clId="{1B5C1633-BBE0-4D51-9AAE-DB0943166E77}" dt="2025-03-22T17:19:17.602" v="4242" actId="47"/>
        <pc:sldMkLst>
          <pc:docMk/>
          <pc:sldMk cId="1361835990" sldId="278"/>
        </pc:sldMkLst>
      </pc:sldChg>
      <pc:sldChg chg="modSp mod ord modShow">
        <pc:chgData name="Ward, Reagan" userId="27291eb4-8241-4961-9e69-8c66e34cc5b0" providerId="ADAL" clId="{1B5C1633-BBE0-4D51-9AAE-DB0943166E77}" dt="2025-03-23T21:23:24.015" v="10195" actId="113"/>
        <pc:sldMkLst>
          <pc:docMk/>
          <pc:sldMk cId="81785621" sldId="280"/>
        </pc:sldMkLst>
        <pc:spChg chg="mod">
          <ac:chgData name="Ward, Reagan" userId="27291eb4-8241-4961-9e69-8c66e34cc5b0" providerId="ADAL" clId="{1B5C1633-BBE0-4D51-9AAE-DB0943166E77}" dt="2025-03-23T21:23:24.015" v="10195" actId="113"/>
          <ac:spMkLst>
            <pc:docMk/>
            <pc:sldMk cId="81785621" sldId="280"/>
            <ac:spMk id="6" creationId="{BE56F60D-0215-4F37-AD38-9A75C6EB71E7}"/>
          </ac:spMkLst>
        </pc:spChg>
        <pc:spChg chg="mod">
          <ac:chgData name="Ward, Reagan" userId="27291eb4-8241-4961-9e69-8c66e34cc5b0" providerId="ADAL" clId="{1B5C1633-BBE0-4D51-9AAE-DB0943166E77}" dt="2025-03-23T21:23:24.015" v="10195" actId="113"/>
          <ac:spMkLst>
            <pc:docMk/>
            <pc:sldMk cId="81785621" sldId="280"/>
            <ac:spMk id="7" creationId="{EEC0A8BF-376D-4EB0-AF61-FBA84F34F602}"/>
          </ac:spMkLst>
        </pc:spChg>
        <pc:spChg chg="mod">
          <ac:chgData name="Ward, Reagan" userId="27291eb4-8241-4961-9e69-8c66e34cc5b0" providerId="ADAL" clId="{1B5C1633-BBE0-4D51-9AAE-DB0943166E77}" dt="2025-03-23T21:23:24.015" v="10195" actId="113"/>
          <ac:spMkLst>
            <pc:docMk/>
            <pc:sldMk cId="81785621" sldId="280"/>
            <ac:spMk id="8" creationId="{B3432380-B9EC-48AC-89C0-60B51B572872}"/>
          </ac:spMkLst>
        </pc:spChg>
        <pc:spChg chg="mod">
          <ac:chgData name="Ward, Reagan" userId="27291eb4-8241-4961-9e69-8c66e34cc5b0" providerId="ADAL" clId="{1B5C1633-BBE0-4D51-9AAE-DB0943166E77}" dt="2025-03-23T21:23:24.015" v="10195" actId="113"/>
          <ac:spMkLst>
            <pc:docMk/>
            <pc:sldMk cId="81785621" sldId="280"/>
            <ac:spMk id="10" creationId="{9F875FC8-998E-46EC-A8A6-CAF6664D462F}"/>
          </ac:spMkLst>
        </pc:spChg>
        <pc:spChg chg="mod">
          <ac:chgData name="Ward, Reagan" userId="27291eb4-8241-4961-9e69-8c66e34cc5b0" providerId="ADAL" clId="{1B5C1633-BBE0-4D51-9AAE-DB0943166E77}" dt="2025-03-23T21:23:24.015" v="10195" actId="113"/>
          <ac:spMkLst>
            <pc:docMk/>
            <pc:sldMk cId="81785621" sldId="280"/>
            <ac:spMk id="11" creationId="{2BD187D5-0B22-4346-B482-324BC6DE65A5}"/>
          </ac:spMkLst>
        </pc:spChg>
        <pc:spChg chg="mod">
          <ac:chgData name="Ward, Reagan" userId="27291eb4-8241-4961-9e69-8c66e34cc5b0" providerId="ADAL" clId="{1B5C1633-BBE0-4D51-9AAE-DB0943166E77}" dt="2025-03-23T21:23:24.015" v="10195" actId="113"/>
          <ac:spMkLst>
            <pc:docMk/>
            <pc:sldMk cId="81785621" sldId="280"/>
            <ac:spMk id="12" creationId="{21D0C3ED-2E53-4B4A-9B3D-27311E2DE505}"/>
          </ac:spMkLst>
        </pc:spChg>
        <pc:spChg chg="mod">
          <ac:chgData name="Ward, Reagan" userId="27291eb4-8241-4961-9e69-8c66e34cc5b0" providerId="ADAL" clId="{1B5C1633-BBE0-4D51-9AAE-DB0943166E77}" dt="2025-03-23T21:23:24.015" v="10195" actId="113"/>
          <ac:spMkLst>
            <pc:docMk/>
            <pc:sldMk cId="81785621" sldId="280"/>
            <ac:spMk id="13" creationId="{6E339DD3-5DDE-437B-B035-AB2086C63381}"/>
          </ac:spMkLst>
        </pc:spChg>
        <pc:spChg chg="mod">
          <ac:chgData name="Ward, Reagan" userId="27291eb4-8241-4961-9e69-8c66e34cc5b0" providerId="ADAL" clId="{1B5C1633-BBE0-4D51-9AAE-DB0943166E77}" dt="2025-03-23T21:23:24.015" v="10195" actId="113"/>
          <ac:spMkLst>
            <pc:docMk/>
            <pc:sldMk cId="81785621" sldId="280"/>
            <ac:spMk id="15" creationId="{4BDF07D1-144A-41E4-806D-5F369358463A}"/>
          </ac:spMkLst>
        </pc:spChg>
        <pc:spChg chg="mod">
          <ac:chgData name="Ward, Reagan" userId="27291eb4-8241-4961-9e69-8c66e34cc5b0" providerId="ADAL" clId="{1B5C1633-BBE0-4D51-9AAE-DB0943166E77}" dt="2025-03-23T21:23:24.015" v="10195" actId="113"/>
          <ac:spMkLst>
            <pc:docMk/>
            <pc:sldMk cId="81785621" sldId="280"/>
            <ac:spMk id="16" creationId="{9899A3AF-8526-43F3-9CBB-C496DDD71724}"/>
          </ac:spMkLst>
        </pc:spChg>
      </pc:sldChg>
      <pc:sldChg chg="modSp mod ord modShow">
        <pc:chgData name="Ward, Reagan" userId="27291eb4-8241-4961-9e69-8c66e34cc5b0" providerId="ADAL" clId="{1B5C1633-BBE0-4D51-9AAE-DB0943166E77}" dt="2025-03-23T21:23:43.317" v="10197" actId="113"/>
        <pc:sldMkLst>
          <pc:docMk/>
          <pc:sldMk cId="1924001007" sldId="281"/>
        </pc:sldMkLst>
        <pc:spChg chg="mod">
          <ac:chgData name="Ward, Reagan" userId="27291eb4-8241-4961-9e69-8c66e34cc5b0" providerId="ADAL" clId="{1B5C1633-BBE0-4D51-9AAE-DB0943166E77}" dt="2025-03-23T21:23:43.317" v="10197" actId="113"/>
          <ac:spMkLst>
            <pc:docMk/>
            <pc:sldMk cId="1924001007" sldId="281"/>
            <ac:spMk id="6" creationId="{BE56F60D-0215-4F37-AD38-9A75C6EB71E7}"/>
          </ac:spMkLst>
        </pc:spChg>
        <pc:spChg chg="mod">
          <ac:chgData name="Ward, Reagan" userId="27291eb4-8241-4961-9e69-8c66e34cc5b0" providerId="ADAL" clId="{1B5C1633-BBE0-4D51-9AAE-DB0943166E77}" dt="2025-03-23T21:23:43.317" v="10197" actId="113"/>
          <ac:spMkLst>
            <pc:docMk/>
            <pc:sldMk cId="1924001007" sldId="281"/>
            <ac:spMk id="7" creationId="{EEC0A8BF-376D-4EB0-AF61-FBA84F34F602}"/>
          </ac:spMkLst>
        </pc:spChg>
        <pc:spChg chg="mod">
          <ac:chgData name="Ward, Reagan" userId="27291eb4-8241-4961-9e69-8c66e34cc5b0" providerId="ADAL" clId="{1B5C1633-BBE0-4D51-9AAE-DB0943166E77}" dt="2025-03-23T21:23:43.317" v="10197" actId="113"/>
          <ac:spMkLst>
            <pc:docMk/>
            <pc:sldMk cId="1924001007" sldId="281"/>
            <ac:spMk id="8" creationId="{B3432380-B9EC-48AC-89C0-60B51B572872}"/>
          </ac:spMkLst>
        </pc:spChg>
        <pc:spChg chg="mod">
          <ac:chgData name="Ward, Reagan" userId="27291eb4-8241-4961-9e69-8c66e34cc5b0" providerId="ADAL" clId="{1B5C1633-BBE0-4D51-9AAE-DB0943166E77}" dt="2025-03-23T21:23:43.317" v="10197" actId="113"/>
          <ac:spMkLst>
            <pc:docMk/>
            <pc:sldMk cId="1924001007" sldId="281"/>
            <ac:spMk id="10" creationId="{9F875FC8-998E-46EC-A8A6-CAF6664D462F}"/>
          </ac:spMkLst>
        </pc:spChg>
        <pc:spChg chg="mod">
          <ac:chgData name="Ward, Reagan" userId="27291eb4-8241-4961-9e69-8c66e34cc5b0" providerId="ADAL" clId="{1B5C1633-BBE0-4D51-9AAE-DB0943166E77}" dt="2025-03-23T21:23:43.317" v="10197" actId="113"/>
          <ac:spMkLst>
            <pc:docMk/>
            <pc:sldMk cId="1924001007" sldId="281"/>
            <ac:spMk id="11" creationId="{2BD187D5-0B22-4346-B482-324BC6DE65A5}"/>
          </ac:spMkLst>
        </pc:spChg>
        <pc:spChg chg="mod">
          <ac:chgData name="Ward, Reagan" userId="27291eb4-8241-4961-9e69-8c66e34cc5b0" providerId="ADAL" clId="{1B5C1633-BBE0-4D51-9AAE-DB0943166E77}" dt="2025-03-23T21:23:43.317" v="10197" actId="113"/>
          <ac:spMkLst>
            <pc:docMk/>
            <pc:sldMk cId="1924001007" sldId="281"/>
            <ac:spMk id="12" creationId="{21D0C3ED-2E53-4B4A-9B3D-27311E2DE505}"/>
          </ac:spMkLst>
        </pc:spChg>
        <pc:spChg chg="mod">
          <ac:chgData name="Ward, Reagan" userId="27291eb4-8241-4961-9e69-8c66e34cc5b0" providerId="ADAL" clId="{1B5C1633-BBE0-4D51-9AAE-DB0943166E77}" dt="2025-03-23T21:23:43.317" v="10197" actId="113"/>
          <ac:spMkLst>
            <pc:docMk/>
            <pc:sldMk cId="1924001007" sldId="281"/>
            <ac:spMk id="13" creationId="{6E339DD3-5DDE-437B-B035-AB2086C63381}"/>
          </ac:spMkLst>
        </pc:spChg>
        <pc:spChg chg="mod">
          <ac:chgData name="Ward, Reagan" userId="27291eb4-8241-4961-9e69-8c66e34cc5b0" providerId="ADAL" clId="{1B5C1633-BBE0-4D51-9AAE-DB0943166E77}" dt="2025-03-23T21:23:43.317" v="10197" actId="113"/>
          <ac:spMkLst>
            <pc:docMk/>
            <pc:sldMk cId="1924001007" sldId="281"/>
            <ac:spMk id="15" creationId="{4BDF07D1-144A-41E4-806D-5F369358463A}"/>
          </ac:spMkLst>
        </pc:spChg>
        <pc:spChg chg="mod">
          <ac:chgData name="Ward, Reagan" userId="27291eb4-8241-4961-9e69-8c66e34cc5b0" providerId="ADAL" clId="{1B5C1633-BBE0-4D51-9AAE-DB0943166E77}" dt="2025-03-23T21:23:43.317" v="10197" actId="113"/>
          <ac:spMkLst>
            <pc:docMk/>
            <pc:sldMk cId="1924001007" sldId="281"/>
            <ac:spMk id="16" creationId="{9899A3AF-8526-43F3-9CBB-C496DDD71724}"/>
          </ac:spMkLst>
        </pc:spChg>
      </pc:sldChg>
      <pc:sldChg chg="add mod modShow">
        <pc:chgData name="Ward, Reagan" userId="27291eb4-8241-4961-9e69-8c66e34cc5b0" providerId="ADAL" clId="{1B5C1633-BBE0-4D51-9AAE-DB0943166E77}" dt="2025-04-01T15:52:36.753" v="26356" actId="729"/>
        <pc:sldMkLst>
          <pc:docMk/>
          <pc:sldMk cId="73332803" sldId="283"/>
        </pc:sldMkLst>
      </pc:sldChg>
      <pc:sldChg chg="add del">
        <pc:chgData name="Ward, Reagan" userId="27291eb4-8241-4961-9e69-8c66e34cc5b0" providerId="ADAL" clId="{1B5C1633-BBE0-4D51-9AAE-DB0943166E77}" dt="2025-03-22T23:21:45.275" v="10023" actId="2696"/>
        <pc:sldMkLst>
          <pc:docMk/>
          <pc:sldMk cId="1632315661" sldId="283"/>
        </pc:sldMkLst>
      </pc:sldChg>
      <pc:sldChg chg="del mod modShow">
        <pc:chgData name="Ward, Reagan" userId="27291eb4-8241-4961-9e69-8c66e34cc5b0" providerId="ADAL" clId="{1B5C1633-BBE0-4D51-9AAE-DB0943166E77}" dt="2025-03-22T23:21:22.700" v="10021" actId="2696"/>
        <pc:sldMkLst>
          <pc:docMk/>
          <pc:sldMk cId="3834734277" sldId="283"/>
        </pc:sldMkLst>
      </pc:sldChg>
      <pc:sldChg chg="delSp modSp mod ord modShow">
        <pc:chgData name="Ward, Reagan" userId="27291eb4-8241-4961-9e69-8c66e34cc5b0" providerId="ADAL" clId="{1B5C1633-BBE0-4D51-9AAE-DB0943166E77}" dt="2025-04-02T03:55:59.924" v="39494" actId="1036"/>
        <pc:sldMkLst>
          <pc:docMk/>
          <pc:sldMk cId="2773316937" sldId="285"/>
        </pc:sldMkLst>
      </pc:sldChg>
      <pc:sldChg chg="del">
        <pc:chgData name="Ward, Reagan" userId="27291eb4-8241-4961-9e69-8c66e34cc5b0" providerId="ADAL" clId="{1B5C1633-BBE0-4D51-9AAE-DB0943166E77}" dt="2025-03-21T22:07:20.979" v="38" actId="47"/>
        <pc:sldMkLst>
          <pc:docMk/>
          <pc:sldMk cId="527539020" sldId="303"/>
        </pc:sldMkLst>
      </pc:sldChg>
      <pc:sldChg chg="del">
        <pc:chgData name="Ward, Reagan" userId="27291eb4-8241-4961-9e69-8c66e34cc5b0" providerId="ADAL" clId="{1B5C1633-BBE0-4D51-9AAE-DB0943166E77}" dt="2025-03-21T22:07:20.979" v="38" actId="47"/>
        <pc:sldMkLst>
          <pc:docMk/>
          <pc:sldMk cId="555650609" sldId="304"/>
        </pc:sldMkLst>
      </pc:sldChg>
      <pc:sldChg chg="del">
        <pc:chgData name="Ward, Reagan" userId="27291eb4-8241-4961-9e69-8c66e34cc5b0" providerId="ADAL" clId="{1B5C1633-BBE0-4D51-9AAE-DB0943166E77}" dt="2025-03-21T22:07:20.979" v="38" actId="47"/>
        <pc:sldMkLst>
          <pc:docMk/>
          <pc:sldMk cId="2710516958" sldId="305"/>
        </pc:sldMkLst>
      </pc:sldChg>
      <pc:sldChg chg="del">
        <pc:chgData name="Ward, Reagan" userId="27291eb4-8241-4961-9e69-8c66e34cc5b0" providerId="ADAL" clId="{1B5C1633-BBE0-4D51-9AAE-DB0943166E77}" dt="2025-03-21T22:07:20.979" v="38" actId="47"/>
        <pc:sldMkLst>
          <pc:docMk/>
          <pc:sldMk cId="2451545259" sldId="306"/>
        </pc:sldMkLst>
      </pc:sldChg>
      <pc:sldChg chg="del">
        <pc:chgData name="Ward, Reagan" userId="27291eb4-8241-4961-9e69-8c66e34cc5b0" providerId="ADAL" clId="{1B5C1633-BBE0-4D51-9AAE-DB0943166E77}" dt="2025-03-21T22:07:20.979" v="38" actId="47"/>
        <pc:sldMkLst>
          <pc:docMk/>
          <pc:sldMk cId="3501621209" sldId="307"/>
        </pc:sldMkLst>
      </pc:sldChg>
      <pc:sldChg chg="del">
        <pc:chgData name="Ward, Reagan" userId="27291eb4-8241-4961-9e69-8c66e34cc5b0" providerId="ADAL" clId="{1B5C1633-BBE0-4D51-9AAE-DB0943166E77}" dt="2025-03-21T22:07:20.979" v="38" actId="47"/>
        <pc:sldMkLst>
          <pc:docMk/>
          <pc:sldMk cId="1419985354" sldId="308"/>
        </pc:sldMkLst>
      </pc:sldChg>
      <pc:sldChg chg="del">
        <pc:chgData name="Ward, Reagan" userId="27291eb4-8241-4961-9e69-8c66e34cc5b0" providerId="ADAL" clId="{1B5C1633-BBE0-4D51-9AAE-DB0943166E77}" dt="2025-03-21T22:07:20.979" v="38" actId="47"/>
        <pc:sldMkLst>
          <pc:docMk/>
          <pc:sldMk cId="2191843393" sldId="309"/>
        </pc:sldMkLst>
      </pc:sldChg>
      <pc:sldChg chg="del">
        <pc:chgData name="Ward, Reagan" userId="27291eb4-8241-4961-9e69-8c66e34cc5b0" providerId="ADAL" clId="{1B5C1633-BBE0-4D51-9AAE-DB0943166E77}" dt="2025-03-21T22:07:20.979" v="38" actId="47"/>
        <pc:sldMkLst>
          <pc:docMk/>
          <pc:sldMk cId="1452722528" sldId="310"/>
        </pc:sldMkLst>
      </pc:sldChg>
      <pc:sldChg chg="del">
        <pc:chgData name="Ward, Reagan" userId="27291eb4-8241-4961-9e69-8c66e34cc5b0" providerId="ADAL" clId="{1B5C1633-BBE0-4D51-9AAE-DB0943166E77}" dt="2025-03-21T22:07:20.979" v="38" actId="47"/>
        <pc:sldMkLst>
          <pc:docMk/>
          <pc:sldMk cId="4093069776" sldId="311"/>
        </pc:sldMkLst>
      </pc:sldChg>
      <pc:sldChg chg="del">
        <pc:chgData name="Ward, Reagan" userId="27291eb4-8241-4961-9e69-8c66e34cc5b0" providerId="ADAL" clId="{1B5C1633-BBE0-4D51-9AAE-DB0943166E77}" dt="2025-03-21T22:07:20.979" v="38" actId="47"/>
        <pc:sldMkLst>
          <pc:docMk/>
          <pc:sldMk cId="933134377" sldId="312"/>
        </pc:sldMkLst>
      </pc:sldChg>
      <pc:sldChg chg="del">
        <pc:chgData name="Ward, Reagan" userId="27291eb4-8241-4961-9e69-8c66e34cc5b0" providerId="ADAL" clId="{1B5C1633-BBE0-4D51-9AAE-DB0943166E77}" dt="2025-03-21T22:07:20.979" v="38" actId="47"/>
        <pc:sldMkLst>
          <pc:docMk/>
          <pc:sldMk cId="2144967630" sldId="313"/>
        </pc:sldMkLst>
      </pc:sldChg>
      <pc:sldChg chg="del">
        <pc:chgData name="Ward, Reagan" userId="27291eb4-8241-4961-9e69-8c66e34cc5b0" providerId="ADAL" clId="{1B5C1633-BBE0-4D51-9AAE-DB0943166E77}" dt="2025-03-21T22:07:20.979" v="38" actId="47"/>
        <pc:sldMkLst>
          <pc:docMk/>
          <pc:sldMk cId="1889413254" sldId="314"/>
        </pc:sldMkLst>
      </pc:sldChg>
      <pc:sldChg chg="del">
        <pc:chgData name="Ward, Reagan" userId="27291eb4-8241-4961-9e69-8c66e34cc5b0" providerId="ADAL" clId="{1B5C1633-BBE0-4D51-9AAE-DB0943166E77}" dt="2025-03-21T22:07:20.979" v="38" actId="47"/>
        <pc:sldMkLst>
          <pc:docMk/>
          <pc:sldMk cId="1210664703" sldId="315"/>
        </pc:sldMkLst>
      </pc:sldChg>
      <pc:sldChg chg="del">
        <pc:chgData name="Ward, Reagan" userId="27291eb4-8241-4961-9e69-8c66e34cc5b0" providerId="ADAL" clId="{1B5C1633-BBE0-4D51-9AAE-DB0943166E77}" dt="2025-03-21T22:07:20.979" v="38" actId="47"/>
        <pc:sldMkLst>
          <pc:docMk/>
          <pc:sldMk cId="207361158" sldId="316"/>
        </pc:sldMkLst>
      </pc:sldChg>
      <pc:sldChg chg="del">
        <pc:chgData name="Ward, Reagan" userId="27291eb4-8241-4961-9e69-8c66e34cc5b0" providerId="ADAL" clId="{1B5C1633-BBE0-4D51-9AAE-DB0943166E77}" dt="2025-03-21T22:07:20.979" v="38" actId="47"/>
        <pc:sldMkLst>
          <pc:docMk/>
          <pc:sldMk cId="1530214302" sldId="317"/>
        </pc:sldMkLst>
      </pc:sldChg>
      <pc:sldChg chg="del">
        <pc:chgData name="Ward, Reagan" userId="27291eb4-8241-4961-9e69-8c66e34cc5b0" providerId="ADAL" clId="{1B5C1633-BBE0-4D51-9AAE-DB0943166E77}" dt="2025-03-21T22:07:20.979" v="38" actId="47"/>
        <pc:sldMkLst>
          <pc:docMk/>
          <pc:sldMk cId="1521139570" sldId="318"/>
        </pc:sldMkLst>
      </pc:sldChg>
      <pc:sldChg chg="del">
        <pc:chgData name="Ward, Reagan" userId="27291eb4-8241-4961-9e69-8c66e34cc5b0" providerId="ADAL" clId="{1B5C1633-BBE0-4D51-9AAE-DB0943166E77}" dt="2025-03-21T22:07:20.979" v="38" actId="47"/>
        <pc:sldMkLst>
          <pc:docMk/>
          <pc:sldMk cId="3815361459" sldId="319"/>
        </pc:sldMkLst>
      </pc:sldChg>
      <pc:sldChg chg="del">
        <pc:chgData name="Ward, Reagan" userId="27291eb4-8241-4961-9e69-8c66e34cc5b0" providerId="ADAL" clId="{1B5C1633-BBE0-4D51-9AAE-DB0943166E77}" dt="2025-03-21T22:07:20.979" v="38" actId="47"/>
        <pc:sldMkLst>
          <pc:docMk/>
          <pc:sldMk cId="1534210172" sldId="320"/>
        </pc:sldMkLst>
      </pc:sldChg>
      <pc:sldChg chg="del">
        <pc:chgData name="Ward, Reagan" userId="27291eb4-8241-4961-9e69-8c66e34cc5b0" providerId="ADAL" clId="{1B5C1633-BBE0-4D51-9AAE-DB0943166E77}" dt="2025-03-21T22:07:20.979" v="38" actId="47"/>
        <pc:sldMkLst>
          <pc:docMk/>
          <pc:sldMk cId="1556674672" sldId="321"/>
        </pc:sldMkLst>
      </pc:sldChg>
      <pc:sldChg chg="del">
        <pc:chgData name="Ward, Reagan" userId="27291eb4-8241-4961-9e69-8c66e34cc5b0" providerId="ADAL" clId="{1B5C1633-BBE0-4D51-9AAE-DB0943166E77}" dt="2025-03-21T22:07:20.979" v="38" actId="47"/>
        <pc:sldMkLst>
          <pc:docMk/>
          <pc:sldMk cId="2943074836" sldId="322"/>
        </pc:sldMkLst>
      </pc:sldChg>
      <pc:sldChg chg="del">
        <pc:chgData name="Ward, Reagan" userId="27291eb4-8241-4961-9e69-8c66e34cc5b0" providerId="ADAL" clId="{1B5C1633-BBE0-4D51-9AAE-DB0943166E77}" dt="2025-03-21T22:07:20.979" v="38" actId="47"/>
        <pc:sldMkLst>
          <pc:docMk/>
          <pc:sldMk cId="3654743262" sldId="323"/>
        </pc:sldMkLst>
      </pc:sldChg>
      <pc:sldChg chg="del">
        <pc:chgData name="Ward, Reagan" userId="27291eb4-8241-4961-9e69-8c66e34cc5b0" providerId="ADAL" clId="{1B5C1633-BBE0-4D51-9AAE-DB0943166E77}" dt="2025-03-21T22:07:20.979" v="38" actId="47"/>
        <pc:sldMkLst>
          <pc:docMk/>
          <pc:sldMk cId="2146133921" sldId="324"/>
        </pc:sldMkLst>
      </pc:sldChg>
      <pc:sldChg chg="del mod modShow">
        <pc:chgData name="Ward, Reagan" userId="27291eb4-8241-4961-9e69-8c66e34cc5b0" providerId="ADAL" clId="{1B5C1633-BBE0-4D51-9AAE-DB0943166E77}" dt="2025-03-21T22:08:01.220" v="91" actId="47"/>
        <pc:sldMkLst>
          <pc:docMk/>
          <pc:sldMk cId="1843176144" sldId="325"/>
        </pc:sldMkLst>
      </pc:sldChg>
      <pc:sldChg chg="modSp mod modShow">
        <pc:chgData name="Ward, Reagan" userId="27291eb4-8241-4961-9e69-8c66e34cc5b0" providerId="ADAL" clId="{1B5C1633-BBE0-4D51-9AAE-DB0943166E77}" dt="2025-04-02T03:40:08.560" v="39244" actId="13244"/>
        <pc:sldMkLst>
          <pc:docMk/>
          <pc:sldMk cId="1401905921" sldId="3081"/>
        </pc:sldMkLst>
        <pc:spChg chg="mod">
          <ac:chgData name="Ward, Reagan" userId="27291eb4-8241-4961-9e69-8c66e34cc5b0" providerId="ADAL" clId="{1B5C1633-BBE0-4D51-9AAE-DB0943166E77}" dt="2025-03-22T23:11:35.002" v="9256" actId="6549"/>
          <ac:spMkLst>
            <pc:docMk/>
            <pc:sldMk cId="1401905921" sldId="3081"/>
            <ac:spMk id="2" creationId="{4D224D9A-64B6-48B0-995A-B5596ECBB786}"/>
          </ac:spMkLst>
        </pc:spChg>
        <pc:spChg chg="ord">
          <ac:chgData name="Ward, Reagan" userId="27291eb4-8241-4961-9e69-8c66e34cc5b0" providerId="ADAL" clId="{1B5C1633-BBE0-4D51-9AAE-DB0943166E77}" dt="2025-04-02T03:40:08.560" v="39244" actId="13244"/>
          <ac:spMkLst>
            <pc:docMk/>
            <pc:sldMk cId="1401905921" sldId="3081"/>
            <ac:spMk id="4" creationId="{09520B5C-8911-4F9C-A913-0FCEE1A63E52}"/>
          </ac:spMkLst>
        </pc:spChg>
        <pc:spChg chg="mod">
          <ac:chgData name="Ward, Reagan" userId="27291eb4-8241-4961-9e69-8c66e34cc5b0" providerId="ADAL" clId="{1B5C1633-BBE0-4D51-9AAE-DB0943166E77}" dt="2025-03-22T22:59:33.807" v="9255" actId="20577"/>
          <ac:spMkLst>
            <pc:docMk/>
            <pc:sldMk cId="1401905921" sldId="3081"/>
            <ac:spMk id="6" creationId="{6960F96F-ABB0-B478-BB0B-D949C9AA894B}"/>
          </ac:spMkLst>
        </pc:spChg>
      </pc:sldChg>
      <pc:sldChg chg="del mod modShow">
        <pc:chgData name="Ward, Reagan" userId="27291eb4-8241-4961-9e69-8c66e34cc5b0" providerId="ADAL" clId="{1B5C1633-BBE0-4D51-9AAE-DB0943166E77}" dt="2025-03-22T23:25:45.585" v="10099" actId="47"/>
        <pc:sldMkLst>
          <pc:docMk/>
          <pc:sldMk cId="2430374819" sldId="3082"/>
        </pc:sldMkLst>
      </pc:sldChg>
      <pc:sldChg chg="add del">
        <pc:chgData name="Ward, Reagan" userId="27291eb4-8241-4961-9e69-8c66e34cc5b0" providerId="ADAL" clId="{1B5C1633-BBE0-4D51-9AAE-DB0943166E77}" dt="2025-04-01T04:34:34.725" v="22326" actId="47"/>
        <pc:sldMkLst>
          <pc:docMk/>
          <pc:sldMk cId="1891835256" sldId="3084"/>
        </pc:sldMkLst>
      </pc:sldChg>
      <pc:sldChg chg="del mod modShow">
        <pc:chgData name="Ward, Reagan" userId="27291eb4-8241-4961-9e69-8c66e34cc5b0" providerId="ADAL" clId="{1B5C1633-BBE0-4D51-9AAE-DB0943166E77}" dt="2025-03-22T23:19:00.058" v="9950" actId="2696"/>
        <pc:sldMkLst>
          <pc:docMk/>
          <pc:sldMk cId="2114164784" sldId="3084"/>
        </pc:sldMkLst>
      </pc:sldChg>
      <pc:sldChg chg="del mod modShow">
        <pc:chgData name="Ward, Reagan" userId="27291eb4-8241-4961-9e69-8c66e34cc5b0" providerId="ADAL" clId="{1B5C1633-BBE0-4D51-9AAE-DB0943166E77}" dt="2025-03-22T23:21:22.700" v="10021" actId="2696"/>
        <pc:sldMkLst>
          <pc:docMk/>
          <pc:sldMk cId="1292487743" sldId="3085"/>
        </pc:sldMkLst>
      </pc:sldChg>
      <pc:sldChg chg="modSp add mod modShow">
        <pc:chgData name="Ward, Reagan" userId="27291eb4-8241-4961-9e69-8c66e34cc5b0" providerId="ADAL" clId="{1B5C1633-BBE0-4D51-9AAE-DB0943166E77}" dt="2025-04-02T04:00:44.794" v="39528" actId="207"/>
        <pc:sldMkLst>
          <pc:docMk/>
          <pc:sldMk cId="2545966034" sldId="3085"/>
        </pc:sldMkLst>
      </pc:sldChg>
      <pc:sldChg chg="del mod modShow">
        <pc:chgData name="Ward, Reagan" userId="27291eb4-8241-4961-9e69-8c66e34cc5b0" providerId="ADAL" clId="{1B5C1633-BBE0-4D51-9AAE-DB0943166E77}" dt="2025-03-22T23:22:33.185" v="10029" actId="2696"/>
        <pc:sldMkLst>
          <pc:docMk/>
          <pc:sldMk cId="385712717" sldId="3089"/>
        </pc:sldMkLst>
      </pc:sldChg>
      <pc:sldChg chg="add del mod modShow">
        <pc:chgData name="Ward, Reagan" userId="27291eb4-8241-4961-9e69-8c66e34cc5b0" providerId="ADAL" clId="{1B5C1633-BBE0-4D51-9AAE-DB0943166E77}" dt="2025-04-01T16:27:16.170" v="26425" actId="47"/>
        <pc:sldMkLst>
          <pc:docMk/>
          <pc:sldMk cId="881160515" sldId="3089"/>
        </pc:sldMkLst>
      </pc:sldChg>
      <pc:sldChg chg="add del">
        <pc:chgData name="Ward, Reagan" userId="27291eb4-8241-4961-9e69-8c66e34cc5b0" providerId="ADAL" clId="{1B5C1633-BBE0-4D51-9AAE-DB0943166E77}" dt="2025-03-22T23:22:18.080" v="10027" actId="2696"/>
        <pc:sldMkLst>
          <pc:docMk/>
          <pc:sldMk cId="560127651" sldId="3091"/>
        </pc:sldMkLst>
      </pc:sldChg>
      <pc:sldChg chg="add del">
        <pc:chgData name="Ward, Reagan" userId="27291eb4-8241-4961-9e69-8c66e34cc5b0" providerId="ADAL" clId="{1B5C1633-BBE0-4D51-9AAE-DB0943166E77}" dt="2025-04-01T04:25:21.979" v="22227" actId="47"/>
        <pc:sldMkLst>
          <pc:docMk/>
          <pc:sldMk cId="2990318056" sldId="3091"/>
        </pc:sldMkLst>
      </pc:sldChg>
      <pc:sldChg chg="del mod modShow">
        <pc:chgData name="Ward, Reagan" userId="27291eb4-8241-4961-9e69-8c66e34cc5b0" providerId="ADAL" clId="{1B5C1633-BBE0-4D51-9AAE-DB0943166E77}" dt="2025-03-22T23:22:07.360" v="10025" actId="2696"/>
        <pc:sldMkLst>
          <pc:docMk/>
          <pc:sldMk cId="3704509897" sldId="3091"/>
        </pc:sldMkLst>
      </pc:sldChg>
      <pc:sldChg chg="del mod modShow">
        <pc:chgData name="Ward, Reagan" userId="27291eb4-8241-4961-9e69-8c66e34cc5b0" providerId="ADAL" clId="{1B5C1633-BBE0-4D51-9AAE-DB0943166E77}" dt="2025-03-22T23:23:39.465" v="10087" actId="2696"/>
        <pc:sldMkLst>
          <pc:docMk/>
          <pc:sldMk cId="480689298" sldId="3092"/>
        </pc:sldMkLst>
      </pc:sldChg>
      <pc:sldChg chg="addSp delSp modSp add mod modShow chgLayout">
        <pc:chgData name="Ward, Reagan" userId="27291eb4-8241-4961-9e69-8c66e34cc5b0" providerId="ADAL" clId="{1B5C1633-BBE0-4D51-9AAE-DB0943166E77}" dt="2025-04-02T03:35:44.860" v="39135" actId="20577"/>
        <pc:sldMkLst>
          <pc:docMk/>
          <pc:sldMk cId="4292207668" sldId="3092"/>
        </pc:sldMkLst>
        <pc:spChg chg="mod ord">
          <ac:chgData name="Ward, Reagan" userId="27291eb4-8241-4961-9e69-8c66e34cc5b0" providerId="ADAL" clId="{1B5C1633-BBE0-4D51-9AAE-DB0943166E77}" dt="2025-04-02T03:35:44.860" v="39135" actId="20577"/>
          <ac:spMkLst>
            <pc:docMk/>
            <pc:sldMk cId="4292207668" sldId="3092"/>
            <ac:spMk id="2" creationId="{33D28D61-FF79-4B32-8137-0B331A933E02}"/>
          </ac:spMkLst>
        </pc:spChg>
        <pc:spChg chg="mod ord">
          <ac:chgData name="Ward, Reagan" userId="27291eb4-8241-4961-9e69-8c66e34cc5b0" providerId="ADAL" clId="{1B5C1633-BBE0-4D51-9AAE-DB0943166E77}" dt="2025-04-01T16:40:44.357" v="26453" actId="6264"/>
          <ac:spMkLst>
            <pc:docMk/>
            <pc:sldMk cId="4292207668" sldId="3092"/>
            <ac:spMk id="3" creationId="{CDDE8F7D-A751-4A17-BCBE-5840C6C2215F}"/>
          </ac:spMkLst>
        </pc:spChg>
        <pc:spChg chg="mod ord">
          <ac:chgData name="Ward, Reagan" userId="27291eb4-8241-4961-9e69-8c66e34cc5b0" providerId="ADAL" clId="{1B5C1633-BBE0-4D51-9AAE-DB0943166E77}" dt="2025-04-01T16:40:44.357" v="26453" actId="6264"/>
          <ac:spMkLst>
            <pc:docMk/>
            <pc:sldMk cId="4292207668" sldId="3092"/>
            <ac:spMk id="4" creationId="{3A76272C-5938-403F-9B97-34E5F1B885F5}"/>
          </ac:spMkLst>
        </pc:spChg>
      </pc:sldChg>
      <pc:sldChg chg="add mod modShow">
        <pc:chgData name="Ward, Reagan" userId="27291eb4-8241-4961-9e69-8c66e34cc5b0" providerId="ADAL" clId="{1B5C1633-BBE0-4D51-9AAE-DB0943166E77}" dt="2025-04-02T02:49:14.226" v="37034" actId="729"/>
        <pc:sldMkLst>
          <pc:docMk/>
          <pc:sldMk cId="2374688467" sldId="3096"/>
        </pc:sldMkLst>
      </pc:sldChg>
      <pc:sldChg chg="del mod modShow">
        <pc:chgData name="Ward, Reagan" userId="27291eb4-8241-4961-9e69-8c66e34cc5b0" providerId="ADAL" clId="{1B5C1633-BBE0-4D51-9AAE-DB0943166E77}" dt="2025-03-22T23:29:15.989" v="10136" actId="2696"/>
        <pc:sldMkLst>
          <pc:docMk/>
          <pc:sldMk cId="3033897243" sldId="3096"/>
        </pc:sldMkLst>
      </pc:sldChg>
      <pc:sldChg chg="del mod modShow">
        <pc:chgData name="Ward, Reagan" userId="27291eb4-8241-4961-9e69-8c66e34cc5b0" providerId="ADAL" clId="{1B5C1633-BBE0-4D51-9AAE-DB0943166E77}" dt="2025-03-22T23:29:15.989" v="10136" actId="2696"/>
        <pc:sldMkLst>
          <pc:docMk/>
          <pc:sldMk cId="1555049273" sldId="3097"/>
        </pc:sldMkLst>
      </pc:sldChg>
      <pc:sldChg chg="add mod modShow">
        <pc:chgData name="Ward, Reagan" userId="27291eb4-8241-4961-9e69-8c66e34cc5b0" providerId="ADAL" clId="{1B5C1633-BBE0-4D51-9AAE-DB0943166E77}" dt="2025-04-02T02:49:21.127" v="37035" actId="729"/>
        <pc:sldMkLst>
          <pc:docMk/>
          <pc:sldMk cId="2704128857" sldId="3097"/>
        </pc:sldMkLst>
      </pc:sldChg>
      <pc:sldChg chg="del mod modShow">
        <pc:chgData name="Ward, Reagan" userId="27291eb4-8241-4961-9e69-8c66e34cc5b0" providerId="ADAL" clId="{1B5C1633-BBE0-4D51-9AAE-DB0943166E77}" dt="2025-03-22T23:23:39.465" v="10087" actId="2696"/>
        <pc:sldMkLst>
          <pc:docMk/>
          <pc:sldMk cId="374647930" sldId="3098"/>
        </pc:sldMkLst>
      </pc:sldChg>
      <pc:sldChg chg="addSp delSp modSp add mod modShow chgLayout">
        <pc:chgData name="Ward, Reagan" userId="27291eb4-8241-4961-9e69-8c66e34cc5b0" providerId="ADAL" clId="{1B5C1633-BBE0-4D51-9AAE-DB0943166E77}" dt="2025-04-01T16:45:52.583" v="26459" actId="729"/>
        <pc:sldMkLst>
          <pc:docMk/>
          <pc:sldMk cId="2852373070" sldId="3098"/>
        </pc:sldMkLst>
        <pc:spChg chg="mod ord">
          <ac:chgData name="Ward, Reagan" userId="27291eb4-8241-4961-9e69-8c66e34cc5b0" providerId="ADAL" clId="{1B5C1633-BBE0-4D51-9AAE-DB0943166E77}" dt="2025-04-01T16:45:31.693" v="26458" actId="6264"/>
          <ac:spMkLst>
            <pc:docMk/>
            <pc:sldMk cId="2852373070" sldId="3098"/>
            <ac:spMk id="5" creationId="{175DF543-1BC1-4203-85AF-2ECD7EBDA6CE}"/>
          </ac:spMkLst>
        </pc:spChg>
        <pc:spChg chg="mod ord">
          <ac:chgData name="Ward, Reagan" userId="27291eb4-8241-4961-9e69-8c66e34cc5b0" providerId="ADAL" clId="{1B5C1633-BBE0-4D51-9AAE-DB0943166E77}" dt="2025-04-01T16:45:31.693" v="26458" actId="6264"/>
          <ac:spMkLst>
            <pc:docMk/>
            <pc:sldMk cId="2852373070" sldId="3098"/>
            <ac:spMk id="8" creationId="{78426B77-4F9C-4A1C-AD1B-3C6A7CFAB26B}"/>
          </ac:spMkLst>
        </pc:spChg>
      </pc:sldChg>
      <pc:sldChg chg="add del">
        <pc:chgData name="Ward, Reagan" userId="27291eb4-8241-4961-9e69-8c66e34cc5b0" providerId="ADAL" clId="{1B5C1633-BBE0-4D51-9AAE-DB0943166E77}" dt="2025-03-23T21:59:59.630" v="11870" actId="47"/>
        <pc:sldMkLst>
          <pc:docMk/>
          <pc:sldMk cId="2912032284" sldId="3100"/>
        </pc:sldMkLst>
      </pc:sldChg>
      <pc:sldChg chg="modSp del mod modShow">
        <pc:chgData name="Ward, Reagan" userId="27291eb4-8241-4961-9e69-8c66e34cc5b0" providerId="ADAL" clId="{1B5C1633-BBE0-4D51-9AAE-DB0943166E77}" dt="2025-03-22T23:30:09.933" v="10142" actId="2696"/>
        <pc:sldMkLst>
          <pc:docMk/>
          <pc:sldMk cId="3397147066" sldId="3100"/>
        </pc:sldMkLst>
      </pc:sldChg>
      <pc:sldChg chg="del mod modShow">
        <pc:chgData name="Ward, Reagan" userId="27291eb4-8241-4961-9e69-8c66e34cc5b0" providerId="ADAL" clId="{1B5C1633-BBE0-4D51-9AAE-DB0943166E77}" dt="2025-03-22T23:24:00.836" v="10089" actId="2696"/>
        <pc:sldMkLst>
          <pc:docMk/>
          <pc:sldMk cId="1045621758" sldId="3101"/>
        </pc:sldMkLst>
      </pc:sldChg>
      <pc:sldChg chg="add mod modShow">
        <pc:chgData name="Ward, Reagan" userId="27291eb4-8241-4961-9e69-8c66e34cc5b0" providerId="ADAL" clId="{1B5C1633-BBE0-4D51-9AAE-DB0943166E77}" dt="2025-04-01T21:11:13.907" v="29385" actId="729"/>
        <pc:sldMkLst>
          <pc:docMk/>
          <pc:sldMk cId="2455506798" sldId="3101"/>
        </pc:sldMkLst>
      </pc:sldChg>
      <pc:sldChg chg="modSp add mod modShow">
        <pc:chgData name="Ward, Reagan" userId="27291eb4-8241-4961-9e69-8c66e34cc5b0" providerId="ADAL" clId="{1B5C1633-BBE0-4D51-9AAE-DB0943166E77}" dt="2025-04-01T21:12:02.921" v="29423" actId="729"/>
        <pc:sldMkLst>
          <pc:docMk/>
          <pc:sldMk cId="3639042661" sldId="3103"/>
        </pc:sldMkLst>
        <pc:spChg chg="mod">
          <ac:chgData name="Ward, Reagan" userId="27291eb4-8241-4961-9e69-8c66e34cc5b0" providerId="ADAL" clId="{1B5C1633-BBE0-4D51-9AAE-DB0943166E77}" dt="2025-04-01T21:11:52.745" v="29422" actId="6549"/>
          <ac:spMkLst>
            <pc:docMk/>
            <pc:sldMk cId="3639042661" sldId="3103"/>
            <ac:spMk id="14" creationId="{A2D76402-2167-B312-2DB6-629571641A64}"/>
          </ac:spMkLst>
        </pc:spChg>
      </pc:sldChg>
      <pc:sldChg chg="modSp del mod modShow">
        <pc:chgData name="Ward, Reagan" userId="27291eb4-8241-4961-9e69-8c66e34cc5b0" providerId="ADAL" clId="{1B5C1633-BBE0-4D51-9AAE-DB0943166E77}" dt="2025-03-22T23:24:00.836" v="10089" actId="2696"/>
        <pc:sldMkLst>
          <pc:docMk/>
          <pc:sldMk cId="3721601805" sldId="3103"/>
        </pc:sldMkLst>
      </pc:sldChg>
      <pc:sldChg chg="add mod modShow">
        <pc:chgData name="Ward, Reagan" userId="27291eb4-8241-4961-9e69-8c66e34cc5b0" providerId="ADAL" clId="{1B5C1633-BBE0-4D51-9AAE-DB0943166E77}" dt="2025-04-01T21:14:13.540" v="29471" actId="729"/>
        <pc:sldMkLst>
          <pc:docMk/>
          <pc:sldMk cId="872543051" sldId="3104"/>
        </pc:sldMkLst>
      </pc:sldChg>
      <pc:sldChg chg="del mod modShow">
        <pc:chgData name="Ward, Reagan" userId="27291eb4-8241-4961-9e69-8c66e34cc5b0" providerId="ADAL" clId="{1B5C1633-BBE0-4D51-9AAE-DB0943166E77}" dt="2025-03-22T23:24:00.836" v="10089" actId="2696"/>
        <pc:sldMkLst>
          <pc:docMk/>
          <pc:sldMk cId="942363074" sldId="3104"/>
        </pc:sldMkLst>
      </pc:sldChg>
      <pc:sldChg chg="modSp mod modShow">
        <pc:chgData name="Ward, Reagan" userId="27291eb4-8241-4961-9e69-8c66e34cc5b0" providerId="ADAL" clId="{1B5C1633-BBE0-4D51-9AAE-DB0943166E77}" dt="2025-03-22T16:02:00.953" v="372" actId="20577"/>
        <pc:sldMkLst>
          <pc:docMk/>
          <pc:sldMk cId="3311323836" sldId="3113"/>
        </pc:sldMkLst>
        <pc:spChg chg="mod">
          <ac:chgData name="Ward, Reagan" userId="27291eb4-8241-4961-9e69-8c66e34cc5b0" providerId="ADAL" clId="{1B5C1633-BBE0-4D51-9AAE-DB0943166E77}" dt="2025-03-22T16:02:00.953" v="372" actId="20577"/>
          <ac:spMkLst>
            <pc:docMk/>
            <pc:sldMk cId="3311323836" sldId="3113"/>
            <ac:spMk id="2" creationId="{E0F9EBB7-09B7-752B-32E3-5400FBEA06F3}"/>
          </ac:spMkLst>
        </pc:spChg>
      </pc:sldChg>
      <pc:sldChg chg="addSp delSp modSp add mod modShow chgLayout">
        <pc:chgData name="Ward, Reagan" userId="27291eb4-8241-4961-9e69-8c66e34cc5b0" providerId="ADAL" clId="{1B5C1633-BBE0-4D51-9AAE-DB0943166E77}" dt="2025-04-01T20:54:33.873" v="28907" actId="729"/>
        <pc:sldMkLst>
          <pc:docMk/>
          <pc:sldMk cId="1350540061" sldId="3114"/>
        </pc:sldMkLst>
        <pc:spChg chg="mod ord">
          <ac:chgData name="Ward, Reagan" userId="27291eb4-8241-4961-9e69-8c66e34cc5b0" providerId="ADAL" clId="{1B5C1633-BBE0-4D51-9AAE-DB0943166E77}" dt="2025-04-01T20:54:28.745" v="28906" actId="6264"/>
          <ac:spMkLst>
            <pc:docMk/>
            <pc:sldMk cId="1350540061" sldId="3114"/>
            <ac:spMk id="3" creationId="{B15AE8C5-5E45-40C2-9728-58855BCCD180}"/>
          </ac:spMkLst>
        </pc:spChg>
        <pc:spChg chg="mod ord">
          <ac:chgData name="Ward, Reagan" userId="27291eb4-8241-4961-9e69-8c66e34cc5b0" providerId="ADAL" clId="{1B5C1633-BBE0-4D51-9AAE-DB0943166E77}" dt="2025-04-01T20:54:28.745" v="28906" actId="6264"/>
          <ac:spMkLst>
            <pc:docMk/>
            <pc:sldMk cId="1350540061" sldId="3114"/>
            <ac:spMk id="4" creationId="{99ED3E60-1ABC-4331-8AEC-8A66132C197C}"/>
          </ac:spMkLst>
        </pc:spChg>
        <pc:spChg chg="mod ord">
          <ac:chgData name="Ward, Reagan" userId="27291eb4-8241-4961-9e69-8c66e34cc5b0" providerId="ADAL" clId="{1B5C1633-BBE0-4D51-9AAE-DB0943166E77}" dt="2025-04-01T20:54:28.745" v="28906" actId="6264"/>
          <ac:spMkLst>
            <pc:docMk/>
            <pc:sldMk cId="1350540061" sldId="3114"/>
            <ac:spMk id="5" creationId="{7DD0A85E-530B-4E11-B6AF-09284D70CF70}"/>
          </ac:spMkLst>
        </pc:spChg>
      </pc:sldChg>
      <pc:sldChg chg="modSp del mod modShow">
        <pc:chgData name="Ward, Reagan" userId="27291eb4-8241-4961-9e69-8c66e34cc5b0" providerId="ADAL" clId="{1B5C1633-BBE0-4D51-9AAE-DB0943166E77}" dt="2025-03-22T23:22:51.120" v="10031" actId="2696"/>
        <pc:sldMkLst>
          <pc:docMk/>
          <pc:sldMk cId="1806466202" sldId="3114"/>
        </pc:sldMkLst>
      </pc:sldChg>
      <pc:sldChg chg="del mod modShow">
        <pc:chgData name="Ward, Reagan" userId="27291eb4-8241-4961-9e69-8c66e34cc5b0" providerId="ADAL" clId="{1B5C1633-BBE0-4D51-9AAE-DB0943166E77}" dt="2025-03-22T23:22:51.120" v="10031" actId="2696"/>
        <pc:sldMkLst>
          <pc:docMk/>
          <pc:sldMk cId="3646187533" sldId="3116"/>
        </pc:sldMkLst>
      </pc:sldChg>
      <pc:sldChg chg="addSp delSp modSp add mod modClrScheme modShow chgLayout">
        <pc:chgData name="Ward, Reagan" userId="27291eb4-8241-4961-9e69-8c66e34cc5b0" providerId="ADAL" clId="{1B5C1633-BBE0-4D51-9AAE-DB0943166E77}" dt="2025-04-02T04:04:48.890" v="39706" actId="1076"/>
        <pc:sldMkLst>
          <pc:docMk/>
          <pc:sldMk cId="4277272733" sldId="3116"/>
        </pc:sldMkLst>
        <pc:spChg chg="mod ord">
          <ac:chgData name="Ward, Reagan" userId="27291eb4-8241-4961-9e69-8c66e34cc5b0" providerId="ADAL" clId="{1B5C1633-BBE0-4D51-9AAE-DB0943166E77}" dt="2025-04-01T20:54:41.325" v="28909" actId="700"/>
          <ac:spMkLst>
            <pc:docMk/>
            <pc:sldMk cId="4277272733" sldId="3116"/>
            <ac:spMk id="2" creationId="{2ECC9B21-BF28-4967-9526-37640C271336}"/>
          </ac:spMkLst>
        </pc:spChg>
        <pc:spChg chg="mod ord">
          <ac:chgData name="Ward, Reagan" userId="27291eb4-8241-4961-9e69-8c66e34cc5b0" providerId="ADAL" clId="{1B5C1633-BBE0-4D51-9AAE-DB0943166E77}" dt="2025-04-01T20:54:41.325" v="28909" actId="700"/>
          <ac:spMkLst>
            <pc:docMk/>
            <pc:sldMk cId="4277272733" sldId="3116"/>
            <ac:spMk id="4" creationId="{81A8E277-D79C-4055-94E3-0A229D517B49}"/>
          </ac:spMkLst>
        </pc:spChg>
      </pc:sldChg>
      <pc:sldChg chg="del mod modShow">
        <pc:chgData name="Ward, Reagan" userId="27291eb4-8241-4961-9e69-8c66e34cc5b0" providerId="ADAL" clId="{1B5C1633-BBE0-4D51-9AAE-DB0943166E77}" dt="2025-03-22T23:28:30.181" v="10130" actId="2696"/>
        <pc:sldMkLst>
          <pc:docMk/>
          <pc:sldMk cId="3412876885" sldId="3137"/>
        </pc:sldMkLst>
      </pc:sldChg>
      <pc:sldChg chg="addSp delSp modSp add mod modShow chgLayout">
        <pc:chgData name="Ward, Reagan" userId="27291eb4-8241-4961-9e69-8c66e34cc5b0" providerId="ADAL" clId="{1B5C1633-BBE0-4D51-9AAE-DB0943166E77}" dt="2025-04-01T20:55:38.504" v="28914" actId="729"/>
        <pc:sldMkLst>
          <pc:docMk/>
          <pc:sldMk cId="3644390907" sldId="3137"/>
        </pc:sldMkLst>
        <pc:spChg chg="mod ord">
          <ac:chgData name="Ward, Reagan" userId="27291eb4-8241-4961-9e69-8c66e34cc5b0" providerId="ADAL" clId="{1B5C1633-BBE0-4D51-9AAE-DB0943166E77}" dt="2025-04-01T20:55:34.157" v="28913" actId="6264"/>
          <ac:spMkLst>
            <pc:docMk/>
            <pc:sldMk cId="3644390907" sldId="3137"/>
            <ac:spMk id="3" creationId="{FE54804E-7FF1-4E75-8E5B-1ECCBF356457}"/>
          </ac:spMkLst>
        </pc:spChg>
        <pc:spChg chg="mod ord">
          <ac:chgData name="Ward, Reagan" userId="27291eb4-8241-4961-9e69-8c66e34cc5b0" providerId="ADAL" clId="{1B5C1633-BBE0-4D51-9AAE-DB0943166E77}" dt="2025-04-01T20:55:34.157" v="28913" actId="6264"/>
          <ac:spMkLst>
            <pc:docMk/>
            <pc:sldMk cId="3644390907" sldId="3137"/>
            <ac:spMk id="4" creationId="{C7F2CE1C-6E7C-4FE5-AA3D-ED107CD0C553}"/>
          </ac:spMkLst>
        </pc:spChg>
        <pc:spChg chg="mod ord">
          <ac:chgData name="Ward, Reagan" userId="27291eb4-8241-4961-9e69-8c66e34cc5b0" providerId="ADAL" clId="{1B5C1633-BBE0-4D51-9AAE-DB0943166E77}" dt="2025-04-01T20:55:34.157" v="28913" actId="6264"/>
          <ac:spMkLst>
            <pc:docMk/>
            <pc:sldMk cId="3644390907" sldId="3137"/>
            <ac:spMk id="5" creationId="{8A51EC67-130C-4BA4-AA83-583A798D4261}"/>
          </ac:spMkLst>
        </pc:spChg>
      </pc:sldChg>
      <pc:sldChg chg="del mod modShow">
        <pc:chgData name="Ward, Reagan" userId="27291eb4-8241-4961-9e69-8c66e34cc5b0" providerId="ADAL" clId="{1B5C1633-BBE0-4D51-9AAE-DB0943166E77}" dt="2025-03-22T23:27:20.632" v="10126" actId="2696"/>
        <pc:sldMkLst>
          <pc:docMk/>
          <pc:sldMk cId="2119607170" sldId="3142"/>
        </pc:sldMkLst>
      </pc:sldChg>
      <pc:sldChg chg="add del">
        <pc:chgData name="Ward, Reagan" userId="27291eb4-8241-4961-9e69-8c66e34cc5b0" providerId="ADAL" clId="{1B5C1633-BBE0-4D51-9AAE-DB0943166E77}" dt="2025-04-01T20:28:25.584" v="28147" actId="47"/>
        <pc:sldMkLst>
          <pc:docMk/>
          <pc:sldMk cId="2566843764" sldId="3142"/>
        </pc:sldMkLst>
      </pc:sldChg>
      <pc:sldChg chg="modSp del mod modShow">
        <pc:chgData name="Ward, Reagan" userId="27291eb4-8241-4961-9e69-8c66e34cc5b0" providerId="ADAL" clId="{1B5C1633-BBE0-4D51-9AAE-DB0943166E77}" dt="2025-03-22T23:30:33.146" v="10144" actId="47"/>
        <pc:sldMkLst>
          <pc:docMk/>
          <pc:sldMk cId="2714535812" sldId="3150"/>
        </pc:sldMkLst>
      </pc:sldChg>
      <pc:sldChg chg="modSp del mod modShow">
        <pc:chgData name="Ward, Reagan" userId="27291eb4-8241-4961-9e69-8c66e34cc5b0" providerId="ADAL" clId="{1B5C1633-BBE0-4D51-9AAE-DB0943166E77}" dt="2025-03-22T23:30:33.146" v="10144" actId="47"/>
        <pc:sldMkLst>
          <pc:docMk/>
          <pc:sldMk cId="841342495" sldId="3155"/>
        </pc:sldMkLst>
      </pc:sldChg>
      <pc:sldChg chg="del mod modShow">
        <pc:chgData name="Ward, Reagan" userId="27291eb4-8241-4961-9e69-8c66e34cc5b0" providerId="ADAL" clId="{1B5C1633-BBE0-4D51-9AAE-DB0943166E77}" dt="2025-03-22T23:30:33.146" v="10144" actId="47"/>
        <pc:sldMkLst>
          <pc:docMk/>
          <pc:sldMk cId="1361709896" sldId="3156"/>
        </pc:sldMkLst>
      </pc:sldChg>
      <pc:sldChg chg="modSp del mod modShow">
        <pc:chgData name="Ward, Reagan" userId="27291eb4-8241-4961-9e69-8c66e34cc5b0" providerId="ADAL" clId="{1B5C1633-BBE0-4D51-9AAE-DB0943166E77}" dt="2025-03-22T23:28:10.802" v="10128" actId="2696"/>
        <pc:sldMkLst>
          <pc:docMk/>
          <pc:sldMk cId="633743155" sldId="3297"/>
        </pc:sldMkLst>
      </pc:sldChg>
      <pc:sldChg chg="modSp add mod modShow">
        <pc:chgData name="Ward, Reagan" userId="27291eb4-8241-4961-9e69-8c66e34cc5b0" providerId="ADAL" clId="{1B5C1633-BBE0-4D51-9AAE-DB0943166E77}" dt="2025-04-02T03:14:07.599" v="38275" actId="729"/>
        <pc:sldMkLst>
          <pc:docMk/>
          <pc:sldMk cId="2001594594" sldId="3297"/>
        </pc:sldMkLst>
      </pc:sldChg>
      <pc:sldChg chg="del mod modShow">
        <pc:chgData name="Ward, Reagan" userId="27291eb4-8241-4961-9e69-8c66e34cc5b0" providerId="ADAL" clId="{1B5C1633-BBE0-4D51-9AAE-DB0943166E77}" dt="2025-03-22T23:31:06.110" v="10148" actId="47"/>
        <pc:sldMkLst>
          <pc:docMk/>
          <pc:sldMk cId="3167114148" sldId="3300"/>
        </pc:sldMkLst>
      </pc:sldChg>
      <pc:sldChg chg="del mod modShow">
        <pc:chgData name="Ward, Reagan" userId="27291eb4-8241-4961-9e69-8c66e34cc5b0" providerId="ADAL" clId="{1B5C1633-BBE0-4D51-9AAE-DB0943166E77}" dt="2025-03-22T23:30:53.138" v="10147" actId="47"/>
        <pc:sldMkLst>
          <pc:docMk/>
          <pc:sldMk cId="415646252" sldId="3302"/>
        </pc:sldMkLst>
      </pc:sldChg>
      <pc:sldChg chg="del mod modShow">
        <pc:chgData name="Ward, Reagan" userId="27291eb4-8241-4961-9e69-8c66e34cc5b0" providerId="ADAL" clId="{1B5C1633-BBE0-4D51-9AAE-DB0943166E77}" dt="2025-03-22T23:28:30.181" v="10130" actId="2696"/>
        <pc:sldMkLst>
          <pc:docMk/>
          <pc:sldMk cId="31759707" sldId="3305"/>
        </pc:sldMkLst>
      </pc:sldChg>
      <pc:sldChg chg="addSp delSp modSp add mod modShow">
        <pc:chgData name="Ward, Reagan" userId="27291eb4-8241-4961-9e69-8c66e34cc5b0" providerId="ADAL" clId="{1B5C1633-BBE0-4D51-9AAE-DB0943166E77}" dt="2025-04-01T20:59:36.443" v="29009" actId="1076"/>
        <pc:sldMkLst>
          <pc:docMk/>
          <pc:sldMk cId="1539811500" sldId="3305"/>
        </pc:sldMkLst>
        <pc:spChg chg="mod">
          <ac:chgData name="Ward, Reagan" userId="27291eb4-8241-4961-9e69-8c66e34cc5b0" providerId="ADAL" clId="{1B5C1633-BBE0-4D51-9AAE-DB0943166E77}" dt="2025-04-01T20:59:11.642" v="29003" actId="14100"/>
          <ac:spMkLst>
            <pc:docMk/>
            <pc:sldMk cId="1539811500" sldId="3305"/>
            <ac:spMk id="3" creationId="{CB469DE4-050A-C536-4003-E37BDC23CF52}"/>
          </ac:spMkLst>
        </pc:spChg>
        <pc:picChg chg="mod">
          <ac:chgData name="Ward, Reagan" userId="27291eb4-8241-4961-9e69-8c66e34cc5b0" providerId="ADAL" clId="{1B5C1633-BBE0-4D51-9AAE-DB0943166E77}" dt="2025-04-01T20:55:49.578" v="28916" actId="1076"/>
          <ac:picMkLst>
            <pc:docMk/>
            <pc:sldMk cId="1539811500" sldId="3305"/>
            <ac:picMk id="6" creationId="{CC5CD898-5E7D-FB11-1B27-453CE6E1E87A}"/>
          </ac:picMkLst>
        </pc:picChg>
        <pc:picChg chg="mod">
          <ac:chgData name="Ward, Reagan" userId="27291eb4-8241-4961-9e69-8c66e34cc5b0" providerId="ADAL" clId="{1B5C1633-BBE0-4D51-9AAE-DB0943166E77}" dt="2025-04-01T20:59:36.443" v="29009" actId="1076"/>
          <ac:picMkLst>
            <pc:docMk/>
            <pc:sldMk cId="1539811500" sldId="3305"/>
            <ac:picMk id="8" creationId="{48F2DB44-A8E6-BC77-1522-39661AA1BCFE}"/>
          </ac:picMkLst>
        </pc:picChg>
      </pc:sldChg>
      <pc:sldChg chg="addSp delSp modSp add mod modShow">
        <pc:chgData name="Ward, Reagan" userId="27291eb4-8241-4961-9e69-8c66e34cc5b0" providerId="ADAL" clId="{1B5C1633-BBE0-4D51-9AAE-DB0943166E77}" dt="2025-04-02T03:41:07.926" v="39250" actId="13244"/>
        <pc:sldMkLst>
          <pc:docMk/>
          <pc:sldMk cId="491228653" sldId="3306"/>
        </pc:sldMkLst>
        <pc:spChg chg="ord">
          <ac:chgData name="Ward, Reagan" userId="27291eb4-8241-4961-9e69-8c66e34cc5b0" providerId="ADAL" clId="{1B5C1633-BBE0-4D51-9AAE-DB0943166E77}" dt="2025-04-02T03:40:58.967" v="39249" actId="13244"/>
          <ac:spMkLst>
            <pc:docMk/>
            <pc:sldMk cId="491228653" sldId="3306"/>
            <ac:spMk id="4" creationId="{C024164D-9BF4-1BC3-86BA-76BE1AB297A4}"/>
          </ac:spMkLst>
        </pc:spChg>
        <pc:spChg chg="mod">
          <ac:chgData name="Ward, Reagan" userId="27291eb4-8241-4961-9e69-8c66e34cc5b0" providerId="ADAL" clId="{1B5C1633-BBE0-4D51-9AAE-DB0943166E77}" dt="2025-04-01T21:02:34.510" v="29071" actId="14100"/>
          <ac:spMkLst>
            <pc:docMk/>
            <pc:sldMk cId="491228653" sldId="3306"/>
            <ac:spMk id="6" creationId="{C0543FEF-A917-42B8-7EA8-CB9527886D3B}"/>
          </ac:spMkLst>
        </pc:spChg>
        <pc:picChg chg="mod">
          <ac:chgData name="Ward, Reagan" userId="27291eb4-8241-4961-9e69-8c66e34cc5b0" providerId="ADAL" clId="{1B5C1633-BBE0-4D51-9AAE-DB0943166E77}" dt="2025-04-01T21:01:57.328" v="29069" actId="1076"/>
          <ac:picMkLst>
            <pc:docMk/>
            <pc:sldMk cId="491228653" sldId="3306"/>
            <ac:picMk id="10" creationId="{64B8897D-1E3A-87FE-F859-CF9ABFB8073E}"/>
          </ac:picMkLst>
        </pc:picChg>
      </pc:sldChg>
      <pc:sldChg chg="del mod modShow">
        <pc:chgData name="Ward, Reagan" userId="27291eb4-8241-4961-9e69-8c66e34cc5b0" providerId="ADAL" clId="{1B5C1633-BBE0-4D51-9AAE-DB0943166E77}" dt="2025-03-22T23:28:30.181" v="10130" actId="2696"/>
        <pc:sldMkLst>
          <pc:docMk/>
          <pc:sldMk cId="1648852044" sldId="3306"/>
        </pc:sldMkLst>
      </pc:sldChg>
      <pc:sldChg chg="del mod modShow">
        <pc:chgData name="Ward, Reagan" userId="27291eb4-8241-4961-9e69-8c66e34cc5b0" providerId="ADAL" clId="{1B5C1633-BBE0-4D51-9AAE-DB0943166E77}" dt="2025-03-22T23:30:09.933" v="10142" actId="2696"/>
        <pc:sldMkLst>
          <pc:docMk/>
          <pc:sldMk cId="185979731" sldId="3307"/>
        </pc:sldMkLst>
      </pc:sldChg>
      <pc:sldChg chg="add del">
        <pc:chgData name="Ward, Reagan" userId="27291eb4-8241-4961-9e69-8c66e34cc5b0" providerId="ADAL" clId="{1B5C1633-BBE0-4D51-9AAE-DB0943166E77}" dt="2025-03-23T22:00:04.909" v="11871" actId="47"/>
        <pc:sldMkLst>
          <pc:docMk/>
          <pc:sldMk cId="1087924097" sldId="3307"/>
        </pc:sldMkLst>
      </pc:sldChg>
      <pc:sldChg chg="add del">
        <pc:chgData name="Ward, Reagan" userId="27291eb4-8241-4961-9e69-8c66e34cc5b0" providerId="ADAL" clId="{1B5C1633-BBE0-4D51-9AAE-DB0943166E77}" dt="2025-03-23T21:59:59.630" v="11870" actId="47"/>
        <pc:sldMkLst>
          <pc:docMk/>
          <pc:sldMk cId="1652152061" sldId="3308"/>
        </pc:sldMkLst>
      </pc:sldChg>
      <pc:sldChg chg="del mod modShow">
        <pc:chgData name="Ward, Reagan" userId="27291eb4-8241-4961-9e69-8c66e34cc5b0" providerId="ADAL" clId="{1B5C1633-BBE0-4D51-9AAE-DB0943166E77}" dt="2025-03-22T23:30:09.933" v="10142" actId="2696"/>
        <pc:sldMkLst>
          <pc:docMk/>
          <pc:sldMk cId="1744182851" sldId="3308"/>
        </pc:sldMkLst>
      </pc:sldChg>
      <pc:sldChg chg="modSp add mod modShow">
        <pc:chgData name="Ward, Reagan" userId="27291eb4-8241-4961-9e69-8c66e34cc5b0" providerId="ADAL" clId="{1B5C1633-BBE0-4D51-9AAE-DB0943166E77}" dt="2025-04-01T21:10:37.105" v="29384" actId="20577"/>
        <pc:sldMkLst>
          <pc:docMk/>
          <pc:sldMk cId="1201772993" sldId="3311"/>
        </pc:sldMkLst>
        <pc:spChg chg="mod">
          <ac:chgData name="Ward, Reagan" userId="27291eb4-8241-4961-9e69-8c66e34cc5b0" providerId="ADAL" clId="{1B5C1633-BBE0-4D51-9AAE-DB0943166E77}" dt="2025-04-01T21:10:37.105" v="29384" actId="20577"/>
          <ac:spMkLst>
            <pc:docMk/>
            <pc:sldMk cId="1201772993" sldId="3311"/>
            <ac:spMk id="5" creationId="{14DB34F9-8A5B-6928-7A95-42804913BE95}"/>
          </ac:spMkLst>
        </pc:spChg>
      </pc:sldChg>
      <pc:sldChg chg="del mod modShow">
        <pc:chgData name="Ward, Reagan" userId="27291eb4-8241-4961-9e69-8c66e34cc5b0" providerId="ADAL" clId="{1B5C1633-BBE0-4D51-9AAE-DB0943166E77}" dt="2025-03-22T23:28:30.181" v="10130" actId="2696"/>
        <pc:sldMkLst>
          <pc:docMk/>
          <pc:sldMk cId="1357158001" sldId="3311"/>
        </pc:sldMkLst>
      </pc:sldChg>
      <pc:sldChg chg="del mod ord modShow">
        <pc:chgData name="Ward, Reagan" userId="27291eb4-8241-4961-9e69-8c66e34cc5b0" providerId="ADAL" clId="{1B5C1633-BBE0-4D51-9AAE-DB0943166E77}" dt="2025-03-22T16:41:18.118" v="2208" actId="47"/>
        <pc:sldMkLst>
          <pc:docMk/>
          <pc:sldMk cId="2975354072" sldId="3313"/>
        </pc:sldMkLst>
      </pc:sldChg>
      <pc:sldChg chg="modSp mod modShow">
        <pc:chgData name="Ward, Reagan" userId="27291eb4-8241-4961-9e69-8c66e34cc5b0" providerId="ADAL" clId="{1B5C1633-BBE0-4D51-9AAE-DB0943166E77}" dt="2025-03-22T22:38:44.534" v="7622" actId="20577"/>
        <pc:sldMkLst>
          <pc:docMk/>
          <pc:sldMk cId="353360710" sldId="3319"/>
        </pc:sldMkLst>
        <pc:spChg chg="mod">
          <ac:chgData name="Ward, Reagan" userId="27291eb4-8241-4961-9e69-8c66e34cc5b0" providerId="ADAL" clId="{1B5C1633-BBE0-4D51-9AAE-DB0943166E77}" dt="2025-03-22T22:38:44.534" v="7622" actId="20577"/>
          <ac:spMkLst>
            <pc:docMk/>
            <pc:sldMk cId="353360710" sldId="3319"/>
            <ac:spMk id="2" creationId="{E0F9EBB7-09B7-752B-32E3-5400FBEA06F3}"/>
          </ac:spMkLst>
        </pc:spChg>
      </pc:sldChg>
      <pc:sldChg chg="del mod modShow">
        <pc:chgData name="Ward, Reagan" userId="27291eb4-8241-4961-9e69-8c66e34cc5b0" providerId="ADAL" clId="{1B5C1633-BBE0-4D51-9AAE-DB0943166E77}" dt="2025-03-22T23:25:45.585" v="10099" actId="47"/>
        <pc:sldMkLst>
          <pc:docMk/>
          <pc:sldMk cId="3527429677" sldId="3321"/>
        </pc:sldMkLst>
      </pc:sldChg>
      <pc:sldChg chg="del mod modShow">
        <pc:chgData name="Ward, Reagan" userId="27291eb4-8241-4961-9e69-8c66e34cc5b0" providerId="ADAL" clId="{1B5C1633-BBE0-4D51-9AAE-DB0943166E77}" dt="2025-03-22T23:25:45.585" v="10099" actId="47"/>
        <pc:sldMkLst>
          <pc:docMk/>
          <pc:sldMk cId="85589123" sldId="3322"/>
        </pc:sldMkLst>
      </pc:sldChg>
      <pc:sldChg chg="modSp add mod modShow">
        <pc:chgData name="Ward, Reagan" userId="27291eb4-8241-4961-9e69-8c66e34cc5b0" providerId="ADAL" clId="{1B5C1633-BBE0-4D51-9AAE-DB0943166E77}" dt="2025-04-02T03:27:41.780" v="38999" actId="20577"/>
        <pc:sldMkLst>
          <pc:docMk/>
          <pc:sldMk cId="3118570890" sldId="3323"/>
        </pc:sldMkLst>
        <pc:spChg chg="mod">
          <ac:chgData name="Ward, Reagan" userId="27291eb4-8241-4961-9e69-8c66e34cc5b0" providerId="ADAL" clId="{1B5C1633-BBE0-4D51-9AAE-DB0943166E77}" dt="2025-04-02T03:27:41.780" v="38999" actId="20577"/>
          <ac:spMkLst>
            <pc:docMk/>
            <pc:sldMk cId="3118570890" sldId="3323"/>
            <ac:spMk id="5" creationId="{CF566EA9-536F-878C-90C0-DC9E8AEFD3E4}"/>
          </ac:spMkLst>
        </pc:spChg>
      </pc:sldChg>
      <pc:sldChg chg="del mod modShow">
        <pc:chgData name="Ward, Reagan" userId="27291eb4-8241-4961-9e69-8c66e34cc5b0" providerId="ADAL" clId="{1B5C1633-BBE0-4D51-9AAE-DB0943166E77}" dt="2025-03-22T23:20:12.508" v="9956" actId="2696"/>
        <pc:sldMkLst>
          <pc:docMk/>
          <pc:sldMk cId="4021383869" sldId="3323"/>
        </pc:sldMkLst>
      </pc:sldChg>
      <pc:sldChg chg="add del ord">
        <pc:chgData name="Ward, Reagan" userId="27291eb4-8241-4961-9e69-8c66e34cc5b0" providerId="ADAL" clId="{1B5C1633-BBE0-4D51-9AAE-DB0943166E77}" dt="2025-04-01T14:56:58.629" v="25522" actId="47"/>
        <pc:sldMkLst>
          <pc:docMk/>
          <pc:sldMk cId="1119295600" sldId="3324"/>
        </pc:sldMkLst>
      </pc:sldChg>
      <pc:sldChg chg="del mod modShow">
        <pc:chgData name="Ward, Reagan" userId="27291eb4-8241-4961-9e69-8c66e34cc5b0" providerId="ADAL" clId="{1B5C1633-BBE0-4D51-9AAE-DB0943166E77}" dt="2025-03-22T23:20:21.809" v="9958" actId="2696"/>
        <pc:sldMkLst>
          <pc:docMk/>
          <pc:sldMk cId="2998368357" sldId="3324"/>
        </pc:sldMkLst>
      </pc:sldChg>
      <pc:sldChg chg="modSp del mod modShow">
        <pc:chgData name="Ward, Reagan" userId="27291eb4-8241-4961-9e69-8c66e34cc5b0" providerId="ADAL" clId="{1B5C1633-BBE0-4D51-9AAE-DB0943166E77}" dt="2025-03-22T23:20:21.809" v="9958" actId="2696"/>
        <pc:sldMkLst>
          <pc:docMk/>
          <pc:sldMk cId="2687364758" sldId="3325"/>
        </pc:sldMkLst>
      </pc:sldChg>
      <pc:sldChg chg="add del ord">
        <pc:chgData name="Ward, Reagan" userId="27291eb4-8241-4961-9e69-8c66e34cc5b0" providerId="ADAL" clId="{1B5C1633-BBE0-4D51-9AAE-DB0943166E77}" dt="2025-04-01T14:57:01.009" v="25523" actId="47"/>
        <pc:sldMkLst>
          <pc:docMk/>
          <pc:sldMk cId="2995186045" sldId="3325"/>
        </pc:sldMkLst>
      </pc:sldChg>
      <pc:sldChg chg="del mod modShow">
        <pc:chgData name="Ward, Reagan" userId="27291eb4-8241-4961-9e69-8c66e34cc5b0" providerId="ADAL" clId="{1B5C1633-BBE0-4D51-9AAE-DB0943166E77}" dt="2025-03-22T23:25:45.585" v="10099" actId="47"/>
        <pc:sldMkLst>
          <pc:docMk/>
          <pc:sldMk cId="126677893" sldId="3326"/>
        </pc:sldMkLst>
      </pc:sldChg>
      <pc:sldChg chg="add del">
        <pc:chgData name="Ward, Reagan" userId="27291eb4-8241-4961-9e69-8c66e34cc5b0" providerId="ADAL" clId="{1B5C1633-BBE0-4D51-9AAE-DB0943166E77}" dt="2025-04-01T04:25:21.979" v="22227" actId="47"/>
        <pc:sldMkLst>
          <pc:docMk/>
          <pc:sldMk cId="2181246659" sldId="3327"/>
        </pc:sldMkLst>
      </pc:sldChg>
      <pc:sldChg chg="del mod modShow">
        <pc:chgData name="Ward, Reagan" userId="27291eb4-8241-4961-9e69-8c66e34cc5b0" providerId="ADAL" clId="{1B5C1633-BBE0-4D51-9AAE-DB0943166E77}" dt="2025-03-22T23:22:07.360" v="10025" actId="2696"/>
        <pc:sldMkLst>
          <pc:docMk/>
          <pc:sldMk cId="3371604561" sldId="3327"/>
        </pc:sldMkLst>
      </pc:sldChg>
      <pc:sldChg chg="add del">
        <pc:chgData name="Ward, Reagan" userId="27291eb4-8241-4961-9e69-8c66e34cc5b0" providerId="ADAL" clId="{1B5C1633-BBE0-4D51-9AAE-DB0943166E77}" dt="2025-03-22T23:22:18.080" v="10027" actId="2696"/>
        <pc:sldMkLst>
          <pc:docMk/>
          <pc:sldMk cId="4241652424" sldId="3327"/>
        </pc:sldMkLst>
      </pc:sldChg>
      <pc:sldChg chg="del mod modShow">
        <pc:chgData name="Ward, Reagan" userId="27291eb4-8241-4961-9e69-8c66e34cc5b0" providerId="ADAL" clId="{1B5C1633-BBE0-4D51-9AAE-DB0943166E77}" dt="2025-03-22T23:25:45.585" v="10099" actId="47"/>
        <pc:sldMkLst>
          <pc:docMk/>
          <pc:sldMk cId="1305018013" sldId="3329"/>
        </pc:sldMkLst>
      </pc:sldChg>
      <pc:sldChg chg="modSp add mod modShow">
        <pc:chgData name="Ward, Reagan" userId="27291eb4-8241-4961-9e69-8c66e34cc5b0" providerId="ADAL" clId="{1B5C1633-BBE0-4D51-9AAE-DB0943166E77}" dt="2025-04-02T03:36:48.432" v="39159" actId="20577"/>
        <pc:sldMkLst>
          <pc:docMk/>
          <pc:sldMk cId="1771893436" sldId="3330"/>
        </pc:sldMkLst>
        <pc:spChg chg="mod">
          <ac:chgData name="Ward, Reagan" userId="27291eb4-8241-4961-9e69-8c66e34cc5b0" providerId="ADAL" clId="{1B5C1633-BBE0-4D51-9AAE-DB0943166E77}" dt="2025-04-02T03:36:48.432" v="39159" actId="20577"/>
          <ac:spMkLst>
            <pc:docMk/>
            <pc:sldMk cId="1771893436" sldId="3330"/>
            <ac:spMk id="2" creationId="{3B3D69A9-F4D8-92A2-8C05-D796CACC6D6E}"/>
          </ac:spMkLst>
        </pc:spChg>
        <pc:spChg chg="mod">
          <ac:chgData name="Ward, Reagan" userId="27291eb4-8241-4961-9e69-8c66e34cc5b0" providerId="ADAL" clId="{1B5C1633-BBE0-4D51-9AAE-DB0943166E77}" dt="2025-04-01T17:01:40.338" v="26609" actId="1076"/>
          <ac:spMkLst>
            <pc:docMk/>
            <pc:sldMk cId="1771893436" sldId="3330"/>
            <ac:spMk id="17" creationId="{A7989DDE-729A-CE52-A5F8-261D9B109FC2}"/>
          </ac:spMkLst>
        </pc:spChg>
      </pc:sldChg>
      <pc:sldChg chg="del mod modShow">
        <pc:chgData name="Ward, Reagan" userId="27291eb4-8241-4961-9e69-8c66e34cc5b0" providerId="ADAL" clId="{1B5C1633-BBE0-4D51-9AAE-DB0943166E77}" dt="2025-03-22T23:23:39.465" v="10087" actId="2696"/>
        <pc:sldMkLst>
          <pc:docMk/>
          <pc:sldMk cId="2854597735" sldId="3330"/>
        </pc:sldMkLst>
      </pc:sldChg>
      <pc:sldChg chg="addSp delSp modSp add del mod">
        <pc:chgData name="Ward, Reagan" userId="27291eb4-8241-4961-9e69-8c66e34cc5b0" providerId="ADAL" clId="{1B5C1633-BBE0-4D51-9AAE-DB0943166E77}" dt="2025-04-01T17:45:05.858" v="27047" actId="47"/>
        <pc:sldMkLst>
          <pc:docMk/>
          <pc:sldMk cId="631639865" sldId="3331"/>
        </pc:sldMkLst>
      </pc:sldChg>
      <pc:sldChg chg="del mod modShow">
        <pc:chgData name="Ward, Reagan" userId="27291eb4-8241-4961-9e69-8c66e34cc5b0" providerId="ADAL" clId="{1B5C1633-BBE0-4D51-9AAE-DB0943166E77}" dt="2025-03-22T23:23:39.465" v="10087" actId="2696"/>
        <pc:sldMkLst>
          <pc:docMk/>
          <pc:sldMk cId="1622330633" sldId="3331"/>
        </pc:sldMkLst>
      </pc:sldChg>
      <pc:sldChg chg="del mod modShow">
        <pc:chgData name="Ward, Reagan" userId="27291eb4-8241-4961-9e69-8c66e34cc5b0" providerId="ADAL" clId="{1B5C1633-BBE0-4D51-9AAE-DB0943166E77}" dt="2025-03-22T23:25:45.585" v="10099" actId="47"/>
        <pc:sldMkLst>
          <pc:docMk/>
          <pc:sldMk cId="2880398485" sldId="3332"/>
        </pc:sldMkLst>
      </pc:sldChg>
      <pc:sldChg chg="modSp del mod modShow">
        <pc:chgData name="Ward, Reagan" userId="27291eb4-8241-4961-9e69-8c66e34cc5b0" providerId="ADAL" clId="{1B5C1633-BBE0-4D51-9AAE-DB0943166E77}" dt="2025-03-22T23:24:00.836" v="10089" actId="2696"/>
        <pc:sldMkLst>
          <pc:docMk/>
          <pc:sldMk cId="1822068464" sldId="3333"/>
        </pc:sldMkLst>
      </pc:sldChg>
      <pc:sldChg chg="add del">
        <pc:chgData name="Ward, Reagan" userId="27291eb4-8241-4961-9e69-8c66e34cc5b0" providerId="ADAL" clId="{1B5C1633-BBE0-4D51-9AAE-DB0943166E77}" dt="2025-04-01T21:13:58.823" v="29470" actId="47"/>
        <pc:sldMkLst>
          <pc:docMk/>
          <pc:sldMk cId="3682562496" sldId="3333"/>
        </pc:sldMkLst>
      </pc:sldChg>
      <pc:sldChg chg="del mod modShow">
        <pc:chgData name="Ward, Reagan" userId="27291eb4-8241-4961-9e69-8c66e34cc5b0" providerId="ADAL" clId="{1B5C1633-BBE0-4D51-9AAE-DB0943166E77}" dt="2025-03-22T23:25:45.585" v="10099" actId="47"/>
        <pc:sldMkLst>
          <pc:docMk/>
          <pc:sldMk cId="4080754643" sldId="3334"/>
        </pc:sldMkLst>
      </pc:sldChg>
      <pc:sldChg chg="del mod modShow">
        <pc:chgData name="Ward, Reagan" userId="27291eb4-8241-4961-9e69-8c66e34cc5b0" providerId="ADAL" clId="{1B5C1633-BBE0-4D51-9AAE-DB0943166E77}" dt="2025-03-22T23:31:06.110" v="10148" actId="47"/>
        <pc:sldMkLst>
          <pc:docMk/>
          <pc:sldMk cId="1127834456" sldId="3335"/>
        </pc:sldMkLst>
      </pc:sldChg>
      <pc:sldChg chg="del mod modShow">
        <pc:chgData name="Ward, Reagan" userId="27291eb4-8241-4961-9e69-8c66e34cc5b0" providerId="ADAL" clId="{1B5C1633-BBE0-4D51-9AAE-DB0943166E77}" dt="2025-03-22T23:30:53.138" v="10147" actId="47"/>
        <pc:sldMkLst>
          <pc:docMk/>
          <pc:sldMk cId="4151887018" sldId="3336"/>
        </pc:sldMkLst>
      </pc:sldChg>
      <pc:sldChg chg="del mod modShow">
        <pc:chgData name="Ward, Reagan" userId="27291eb4-8241-4961-9e69-8c66e34cc5b0" providerId="ADAL" clId="{1B5C1633-BBE0-4D51-9AAE-DB0943166E77}" dt="2025-03-22T23:31:06.110" v="10148" actId="47"/>
        <pc:sldMkLst>
          <pc:docMk/>
          <pc:sldMk cId="3593019865" sldId="3337"/>
        </pc:sldMkLst>
      </pc:sldChg>
      <pc:sldChg chg="del mod modShow">
        <pc:chgData name="Ward, Reagan" userId="27291eb4-8241-4961-9e69-8c66e34cc5b0" providerId="ADAL" clId="{1B5C1633-BBE0-4D51-9AAE-DB0943166E77}" dt="2025-03-22T23:30:33.146" v="10144" actId="47"/>
        <pc:sldMkLst>
          <pc:docMk/>
          <pc:sldMk cId="2556948541" sldId="3338"/>
        </pc:sldMkLst>
      </pc:sldChg>
      <pc:sldChg chg="add del">
        <pc:chgData name="Ward, Reagan" userId="27291eb4-8241-4961-9e69-8c66e34cc5b0" providerId="ADAL" clId="{1B5C1633-BBE0-4D51-9AAE-DB0943166E77}" dt="2025-03-22T15:54:55.545" v="110" actId="47"/>
        <pc:sldMkLst>
          <pc:docMk/>
          <pc:sldMk cId="656162050" sldId="3339"/>
        </pc:sldMkLst>
      </pc:sldChg>
      <pc:sldChg chg="del mod modShow">
        <pc:chgData name="Ward, Reagan" userId="27291eb4-8241-4961-9e69-8c66e34cc5b0" providerId="ADAL" clId="{1B5C1633-BBE0-4D51-9AAE-DB0943166E77}" dt="2025-03-22T15:54:45.152" v="108" actId="2696"/>
        <pc:sldMkLst>
          <pc:docMk/>
          <pc:sldMk cId="4272283958" sldId="3339"/>
        </pc:sldMkLst>
      </pc:sldChg>
      <pc:sldChg chg="del mod modShow">
        <pc:chgData name="Ward, Reagan" userId="27291eb4-8241-4961-9e69-8c66e34cc5b0" providerId="ADAL" clId="{1B5C1633-BBE0-4D51-9AAE-DB0943166E77}" dt="2025-03-22T23:30:33.146" v="10144" actId="47"/>
        <pc:sldMkLst>
          <pc:docMk/>
          <pc:sldMk cId="3709378726" sldId="3340"/>
        </pc:sldMkLst>
      </pc:sldChg>
      <pc:sldChg chg="del mod modShow">
        <pc:chgData name="Ward, Reagan" userId="27291eb4-8241-4961-9e69-8c66e34cc5b0" providerId="ADAL" clId="{1B5C1633-BBE0-4D51-9AAE-DB0943166E77}" dt="2025-03-22T23:30:33.146" v="10144" actId="47"/>
        <pc:sldMkLst>
          <pc:docMk/>
          <pc:sldMk cId="797456245" sldId="3341"/>
        </pc:sldMkLst>
      </pc:sldChg>
      <pc:sldChg chg="del mod modShow">
        <pc:chgData name="Ward, Reagan" userId="27291eb4-8241-4961-9e69-8c66e34cc5b0" providerId="ADAL" clId="{1B5C1633-BBE0-4D51-9AAE-DB0943166E77}" dt="2025-03-22T23:27:03.577" v="10125" actId="47"/>
        <pc:sldMkLst>
          <pc:docMk/>
          <pc:sldMk cId="3762188905" sldId="3343"/>
        </pc:sldMkLst>
      </pc:sldChg>
      <pc:sldChg chg="del mod modShow">
        <pc:chgData name="Ward, Reagan" userId="27291eb4-8241-4961-9e69-8c66e34cc5b0" providerId="ADAL" clId="{1B5C1633-BBE0-4D51-9AAE-DB0943166E77}" dt="2025-03-22T23:31:06.110" v="10148" actId="47"/>
        <pc:sldMkLst>
          <pc:docMk/>
          <pc:sldMk cId="2742184118" sldId="3345"/>
        </pc:sldMkLst>
      </pc:sldChg>
      <pc:sldChg chg="del mod modShow">
        <pc:chgData name="Ward, Reagan" userId="27291eb4-8241-4961-9e69-8c66e34cc5b0" providerId="ADAL" clId="{1B5C1633-BBE0-4D51-9AAE-DB0943166E77}" dt="2025-03-22T23:30:53.138" v="10147" actId="47"/>
        <pc:sldMkLst>
          <pc:docMk/>
          <pc:sldMk cId="493258783" sldId="3347"/>
        </pc:sldMkLst>
      </pc:sldChg>
      <pc:sldChg chg="del mod modShow">
        <pc:chgData name="Ward, Reagan" userId="27291eb4-8241-4961-9e69-8c66e34cc5b0" providerId="ADAL" clId="{1B5C1633-BBE0-4D51-9AAE-DB0943166E77}" dt="2025-03-22T23:31:06.110" v="10148" actId="47"/>
        <pc:sldMkLst>
          <pc:docMk/>
          <pc:sldMk cId="804209499" sldId="3348"/>
        </pc:sldMkLst>
      </pc:sldChg>
      <pc:sldChg chg="modSp del mod modShow">
        <pc:chgData name="Ward, Reagan" userId="27291eb4-8241-4961-9e69-8c66e34cc5b0" providerId="ADAL" clId="{1B5C1633-BBE0-4D51-9AAE-DB0943166E77}" dt="2025-03-22T23:27:20.632" v="10126" actId="2696"/>
        <pc:sldMkLst>
          <pc:docMk/>
          <pc:sldMk cId="3629952148" sldId="3349"/>
        </pc:sldMkLst>
      </pc:sldChg>
      <pc:sldChg chg="add del">
        <pc:chgData name="Ward, Reagan" userId="27291eb4-8241-4961-9e69-8c66e34cc5b0" providerId="ADAL" clId="{1B5C1633-BBE0-4D51-9AAE-DB0943166E77}" dt="2025-04-01T20:28:26.235" v="28148" actId="47"/>
        <pc:sldMkLst>
          <pc:docMk/>
          <pc:sldMk cId="3930887975" sldId="3349"/>
        </pc:sldMkLst>
      </pc:sldChg>
      <pc:sldChg chg="add del">
        <pc:chgData name="Ward, Reagan" userId="27291eb4-8241-4961-9e69-8c66e34cc5b0" providerId="ADAL" clId="{1B5C1633-BBE0-4D51-9AAE-DB0943166E77}" dt="2025-03-23T21:59:59.630" v="11870" actId="47"/>
        <pc:sldMkLst>
          <pc:docMk/>
          <pc:sldMk cId="1564603841" sldId="3350"/>
        </pc:sldMkLst>
      </pc:sldChg>
      <pc:sldChg chg="del mod modShow">
        <pc:chgData name="Ward, Reagan" userId="27291eb4-8241-4961-9e69-8c66e34cc5b0" providerId="ADAL" clId="{1B5C1633-BBE0-4D51-9AAE-DB0943166E77}" dt="2025-03-22T23:30:09.933" v="10142" actId="2696"/>
        <pc:sldMkLst>
          <pc:docMk/>
          <pc:sldMk cId="2778180678" sldId="3350"/>
        </pc:sldMkLst>
      </pc:sldChg>
      <pc:sldChg chg="del mod modShow">
        <pc:chgData name="Ward, Reagan" userId="27291eb4-8241-4961-9e69-8c66e34cc5b0" providerId="ADAL" clId="{1B5C1633-BBE0-4D51-9AAE-DB0943166E77}" dt="2025-03-22T23:29:15.989" v="10136" actId="2696"/>
        <pc:sldMkLst>
          <pc:docMk/>
          <pc:sldMk cId="2654336434" sldId="3351"/>
        </pc:sldMkLst>
      </pc:sldChg>
      <pc:sldChg chg="modSp add mod modShow">
        <pc:chgData name="Ward, Reagan" userId="27291eb4-8241-4961-9e69-8c66e34cc5b0" providerId="ADAL" clId="{1B5C1633-BBE0-4D51-9AAE-DB0943166E77}" dt="2025-04-02T02:48:55.251" v="37032" actId="13926"/>
        <pc:sldMkLst>
          <pc:docMk/>
          <pc:sldMk cId="3238706149" sldId="3351"/>
        </pc:sldMkLst>
        <pc:spChg chg="mod">
          <ac:chgData name="Ward, Reagan" userId="27291eb4-8241-4961-9e69-8c66e34cc5b0" providerId="ADAL" clId="{1B5C1633-BBE0-4D51-9AAE-DB0943166E77}" dt="2025-04-02T02:48:55.251" v="37032" actId="13926"/>
          <ac:spMkLst>
            <pc:docMk/>
            <pc:sldMk cId="3238706149" sldId="3351"/>
            <ac:spMk id="3" creationId="{1120BD34-87C8-DB52-BDE6-CE987CE18763}"/>
          </ac:spMkLst>
        </pc:spChg>
      </pc:sldChg>
      <pc:sldChg chg="modSp del mod modShow">
        <pc:chgData name="Ward, Reagan" userId="27291eb4-8241-4961-9e69-8c66e34cc5b0" providerId="ADAL" clId="{1B5C1633-BBE0-4D51-9AAE-DB0943166E77}" dt="2025-03-22T15:54:45.152" v="108" actId="2696"/>
        <pc:sldMkLst>
          <pc:docMk/>
          <pc:sldMk cId="1640882760" sldId="3353"/>
        </pc:sldMkLst>
      </pc:sldChg>
      <pc:sldChg chg="modSp add mod modShow">
        <pc:chgData name="Ward, Reagan" userId="27291eb4-8241-4961-9e69-8c66e34cc5b0" providerId="ADAL" clId="{1B5C1633-BBE0-4D51-9AAE-DB0943166E77}" dt="2025-03-22T17:42:35.901" v="4950" actId="20577"/>
        <pc:sldMkLst>
          <pc:docMk/>
          <pc:sldMk cId="2030759857" sldId="3353"/>
        </pc:sldMkLst>
      </pc:sldChg>
      <pc:sldChg chg="modSp add mod modShow">
        <pc:chgData name="Ward, Reagan" userId="27291eb4-8241-4961-9e69-8c66e34cc5b0" providerId="ADAL" clId="{1B5C1633-BBE0-4D51-9AAE-DB0943166E77}" dt="2025-04-01T21:03:15.908" v="29076" actId="729"/>
        <pc:sldMkLst>
          <pc:docMk/>
          <pc:sldMk cId="2590713445" sldId="3354"/>
        </pc:sldMkLst>
        <pc:spChg chg="mod">
          <ac:chgData name="Ward, Reagan" userId="27291eb4-8241-4961-9e69-8c66e34cc5b0" providerId="ADAL" clId="{1B5C1633-BBE0-4D51-9AAE-DB0943166E77}" dt="2025-04-01T21:03:04.581" v="29074" actId="14100"/>
          <ac:spMkLst>
            <pc:docMk/>
            <pc:sldMk cId="2590713445" sldId="3354"/>
            <ac:spMk id="2" creationId="{06809FF7-F75C-F062-FDE1-47B2B1818AD8}"/>
          </ac:spMkLst>
        </pc:spChg>
        <pc:spChg chg="mod">
          <ac:chgData name="Ward, Reagan" userId="27291eb4-8241-4961-9e69-8c66e34cc5b0" providerId="ADAL" clId="{1B5C1633-BBE0-4D51-9AAE-DB0943166E77}" dt="2025-04-01T21:03:08.937" v="29075" actId="14100"/>
          <ac:spMkLst>
            <pc:docMk/>
            <pc:sldMk cId="2590713445" sldId="3354"/>
            <ac:spMk id="3" creationId="{D26EF4DC-E19E-C3F6-6894-35C3DFEFE8CB}"/>
          </ac:spMkLst>
        </pc:spChg>
        <pc:picChg chg="mod">
          <ac:chgData name="Ward, Reagan" userId="27291eb4-8241-4961-9e69-8c66e34cc5b0" providerId="ADAL" clId="{1B5C1633-BBE0-4D51-9AAE-DB0943166E77}" dt="2025-04-01T21:03:00.850" v="29073" actId="1076"/>
          <ac:picMkLst>
            <pc:docMk/>
            <pc:sldMk cId="2590713445" sldId="3354"/>
            <ac:picMk id="8" creationId="{FA9D1F12-C1EF-6C86-51BF-3AAB80E962ED}"/>
          </ac:picMkLst>
        </pc:picChg>
        <pc:cxnChg chg="mod">
          <ac:chgData name="Ward, Reagan" userId="27291eb4-8241-4961-9e69-8c66e34cc5b0" providerId="ADAL" clId="{1B5C1633-BBE0-4D51-9AAE-DB0943166E77}" dt="2025-04-01T21:03:00.850" v="29073" actId="1076"/>
          <ac:cxnSpMkLst>
            <pc:docMk/>
            <pc:sldMk cId="2590713445" sldId="3354"/>
            <ac:cxnSpMk id="10" creationId="{B671F081-47C7-220A-7C59-FA239964B4BA}"/>
          </ac:cxnSpMkLst>
        </pc:cxnChg>
      </pc:sldChg>
      <pc:sldChg chg="del mod modShow">
        <pc:chgData name="Ward, Reagan" userId="27291eb4-8241-4961-9e69-8c66e34cc5b0" providerId="ADAL" clId="{1B5C1633-BBE0-4D51-9AAE-DB0943166E77}" dt="2025-03-22T23:28:30.181" v="10130" actId="2696"/>
        <pc:sldMkLst>
          <pc:docMk/>
          <pc:sldMk cId="3160164103" sldId="3354"/>
        </pc:sldMkLst>
      </pc:sldChg>
      <pc:sldChg chg="add mod modShow">
        <pc:chgData name="Ward, Reagan" userId="27291eb4-8241-4961-9e69-8c66e34cc5b0" providerId="ADAL" clId="{1B5C1633-BBE0-4D51-9AAE-DB0943166E77}" dt="2025-04-01T21:03:24.873" v="29077" actId="729"/>
        <pc:sldMkLst>
          <pc:docMk/>
          <pc:sldMk cId="1812154612" sldId="3355"/>
        </pc:sldMkLst>
      </pc:sldChg>
      <pc:sldChg chg="del mod modShow">
        <pc:chgData name="Ward, Reagan" userId="27291eb4-8241-4961-9e69-8c66e34cc5b0" providerId="ADAL" clId="{1B5C1633-BBE0-4D51-9AAE-DB0943166E77}" dt="2025-03-22T23:28:30.181" v="10130" actId="2696"/>
        <pc:sldMkLst>
          <pc:docMk/>
          <pc:sldMk cId="2522178640" sldId="3355"/>
        </pc:sldMkLst>
      </pc:sldChg>
      <pc:sldChg chg="del mod modShow">
        <pc:chgData name="Ward, Reagan" userId="27291eb4-8241-4961-9e69-8c66e34cc5b0" providerId="ADAL" clId="{1B5C1633-BBE0-4D51-9AAE-DB0943166E77}" dt="2025-03-22T23:27:03.577" v="10125" actId="47"/>
        <pc:sldMkLst>
          <pc:docMk/>
          <pc:sldMk cId="3222260542" sldId="3360"/>
        </pc:sldMkLst>
      </pc:sldChg>
      <pc:sldChg chg="addSp delSp modSp add mod modShow">
        <pc:chgData name="Ward, Reagan" userId="27291eb4-8241-4961-9e69-8c66e34cc5b0" providerId="ADAL" clId="{1B5C1633-BBE0-4D51-9AAE-DB0943166E77}" dt="2025-04-02T14:47:17.007" v="39879" actId="20577"/>
        <pc:sldMkLst>
          <pc:docMk/>
          <pc:sldMk cId="1250717095" sldId="3361"/>
        </pc:sldMkLst>
        <pc:spChg chg="mod">
          <ac:chgData name="Ward, Reagan" userId="27291eb4-8241-4961-9e69-8c66e34cc5b0" providerId="ADAL" clId="{1B5C1633-BBE0-4D51-9AAE-DB0943166E77}" dt="2025-04-02T14:47:17.007" v="39879" actId="20577"/>
          <ac:spMkLst>
            <pc:docMk/>
            <pc:sldMk cId="1250717095" sldId="3361"/>
            <ac:spMk id="3" creationId="{A47D16C0-8DE5-CEA5-D758-2D2306423FC6}"/>
          </ac:spMkLst>
        </pc:spChg>
        <pc:picChg chg="add mod">
          <ac:chgData name="Ward, Reagan" userId="27291eb4-8241-4961-9e69-8c66e34cc5b0" providerId="ADAL" clId="{1B5C1633-BBE0-4D51-9AAE-DB0943166E77}" dt="2025-04-01T04:31:34.022" v="22287" actId="688"/>
          <ac:picMkLst>
            <pc:docMk/>
            <pc:sldMk cId="1250717095" sldId="3361"/>
            <ac:picMk id="6" creationId="{B45CA4E7-6FE9-EC54-17B9-B09AF44AC30E}"/>
          </ac:picMkLst>
        </pc:picChg>
      </pc:sldChg>
      <pc:sldChg chg="del mod modShow">
        <pc:chgData name="Ward, Reagan" userId="27291eb4-8241-4961-9e69-8c66e34cc5b0" providerId="ADAL" clId="{1B5C1633-BBE0-4D51-9AAE-DB0943166E77}" dt="2025-03-22T23:25:21.619" v="10097" actId="2696"/>
        <pc:sldMkLst>
          <pc:docMk/>
          <pc:sldMk cId="2128239006" sldId="3361"/>
        </pc:sldMkLst>
      </pc:sldChg>
      <pc:sldChg chg="addSp delSp modSp mod ord modShow chgLayout">
        <pc:chgData name="Ward, Reagan" userId="27291eb4-8241-4961-9e69-8c66e34cc5b0" providerId="ADAL" clId="{1B5C1633-BBE0-4D51-9AAE-DB0943166E77}" dt="2025-04-01T15:53:00.782" v="26358"/>
        <pc:sldMkLst>
          <pc:docMk/>
          <pc:sldMk cId="52841515" sldId="3362"/>
        </pc:sldMkLst>
        <pc:spChg chg="mod ord">
          <ac:chgData name="Ward, Reagan" userId="27291eb4-8241-4961-9e69-8c66e34cc5b0" providerId="ADAL" clId="{1B5C1633-BBE0-4D51-9AAE-DB0943166E77}" dt="2025-04-01T15:24:23.429" v="25688" actId="6264"/>
          <ac:spMkLst>
            <pc:docMk/>
            <pc:sldMk cId="52841515" sldId="3362"/>
            <ac:spMk id="3" creationId="{D0451C3A-2B73-2F19-9541-5DE5563EECCB}"/>
          </ac:spMkLst>
        </pc:spChg>
        <pc:spChg chg="mod ord">
          <ac:chgData name="Ward, Reagan" userId="27291eb4-8241-4961-9e69-8c66e34cc5b0" providerId="ADAL" clId="{1B5C1633-BBE0-4D51-9AAE-DB0943166E77}" dt="2025-04-01T15:24:23.429" v="25688" actId="6264"/>
          <ac:spMkLst>
            <pc:docMk/>
            <pc:sldMk cId="52841515" sldId="3362"/>
            <ac:spMk id="4" creationId="{B3C1C66A-4EB0-7391-DE5C-28E634EDA6FE}"/>
          </ac:spMkLst>
        </pc:spChg>
        <pc:spChg chg="mod ord">
          <ac:chgData name="Ward, Reagan" userId="27291eb4-8241-4961-9e69-8c66e34cc5b0" providerId="ADAL" clId="{1B5C1633-BBE0-4D51-9AAE-DB0943166E77}" dt="2025-04-01T15:24:25.212" v="25689" actId="6549"/>
          <ac:spMkLst>
            <pc:docMk/>
            <pc:sldMk cId="52841515" sldId="3362"/>
            <ac:spMk id="5" creationId="{56FF4597-32DE-1546-EE35-323767E0AAD1}"/>
          </ac:spMkLst>
        </pc:spChg>
      </pc:sldChg>
      <pc:sldChg chg="del mod modShow">
        <pc:chgData name="Ward, Reagan" userId="27291eb4-8241-4961-9e69-8c66e34cc5b0" providerId="ADAL" clId="{1B5C1633-BBE0-4D51-9AAE-DB0943166E77}" dt="2025-03-22T23:25:45.585" v="10099" actId="47"/>
        <pc:sldMkLst>
          <pc:docMk/>
          <pc:sldMk cId="1785964691" sldId="3364"/>
        </pc:sldMkLst>
      </pc:sldChg>
      <pc:sldChg chg="del mod modShow">
        <pc:chgData name="Ward, Reagan" userId="27291eb4-8241-4961-9e69-8c66e34cc5b0" providerId="ADAL" clId="{1B5C1633-BBE0-4D51-9AAE-DB0943166E77}" dt="2025-03-22T23:25:45.585" v="10099" actId="47"/>
        <pc:sldMkLst>
          <pc:docMk/>
          <pc:sldMk cId="2435389905" sldId="3365"/>
        </pc:sldMkLst>
      </pc:sldChg>
      <pc:sldChg chg="modSp del mod modShow">
        <pc:chgData name="Ward, Reagan" userId="27291eb4-8241-4961-9e69-8c66e34cc5b0" providerId="ADAL" clId="{1B5C1633-BBE0-4D51-9AAE-DB0943166E77}" dt="2025-03-22T23:23:39.465" v="10087" actId="2696"/>
        <pc:sldMkLst>
          <pc:docMk/>
          <pc:sldMk cId="1768745948" sldId="3366"/>
        </pc:sldMkLst>
      </pc:sldChg>
      <pc:sldChg chg="addSp delSp modSp add mod modShow chgLayout">
        <pc:chgData name="Ward, Reagan" userId="27291eb4-8241-4961-9e69-8c66e34cc5b0" providerId="ADAL" clId="{1B5C1633-BBE0-4D51-9AAE-DB0943166E77}" dt="2025-04-02T03:35:57.279" v="39140" actId="20577"/>
        <pc:sldMkLst>
          <pc:docMk/>
          <pc:sldMk cId="1832401170" sldId="3366"/>
        </pc:sldMkLst>
        <pc:spChg chg="mod ord">
          <ac:chgData name="Ward, Reagan" userId="27291eb4-8241-4961-9e69-8c66e34cc5b0" providerId="ADAL" clId="{1B5C1633-BBE0-4D51-9AAE-DB0943166E77}" dt="2025-04-01T16:40:46.570" v="26454" actId="6264"/>
          <ac:spMkLst>
            <pc:docMk/>
            <pc:sldMk cId="1832401170" sldId="3366"/>
            <ac:spMk id="3" creationId="{F21A4687-2A7A-499C-A6F3-01C4BE17A26F}"/>
          </ac:spMkLst>
        </pc:spChg>
        <pc:spChg chg="mod">
          <ac:chgData name="Ward, Reagan" userId="27291eb4-8241-4961-9e69-8c66e34cc5b0" providerId="ADAL" clId="{1B5C1633-BBE0-4D51-9AAE-DB0943166E77}" dt="2025-04-02T03:35:57.279" v="39140" actId="20577"/>
          <ac:spMkLst>
            <pc:docMk/>
            <pc:sldMk cId="1832401170" sldId="3366"/>
            <ac:spMk id="4" creationId="{5E96D35B-1F3C-40AA-9BE1-A7F5DD287BD1}"/>
          </ac:spMkLst>
        </pc:spChg>
        <pc:spChg chg="mod ord">
          <ac:chgData name="Ward, Reagan" userId="27291eb4-8241-4961-9e69-8c66e34cc5b0" providerId="ADAL" clId="{1B5C1633-BBE0-4D51-9AAE-DB0943166E77}" dt="2025-04-01T16:40:46.570" v="26454" actId="6264"/>
          <ac:spMkLst>
            <pc:docMk/>
            <pc:sldMk cId="1832401170" sldId="3366"/>
            <ac:spMk id="8" creationId="{A0C16BF0-64E9-417A-ABD7-5CA1BECDBF86}"/>
          </ac:spMkLst>
        </pc:spChg>
        <pc:spChg chg="mod ord">
          <ac:chgData name="Ward, Reagan" userId="27291eb4-8241-4961-9e69-8c66e34cc5b0" providerId="ADAL" clId="{1B5C1633-BBE0-4D51-9AAE-DB0943166E77}" dt="2025-04-01T16:40:59.205" v="26457" actId="113"/>
          <ac:spMkLst>
            <pc:docMk/>
            <pc:sldMk cId="1832401170" sldId="3366"/>
            <ac:spMk id="9" creationId="{0653BCAE-C3B6-4F40-A531-134871970007}"/>
          </ac:spMkLst>
        </pc:spChg>
        <pc:spChg chg="mod ord">
          <ac:chgData name="Ward, Reagan" userId="27291eb4-8241-4961-9e69-8c66e34cc5b0" providerId="ADAL" clId="{1B5C1633-BBE0-4D51-9AAE-DB0943166E77}" dt="2025-04-01T16:40:46.570" v="26454" actId="6264"/>
          <ac:spMkLst>
            <pc:docMk/>
            <pc:sldMk cId="1832401170" sldId="3366"/>
            <ac:spMk id="10" creationId="{25CA435B-9B5D-4071-B695-5F77F396FBAB}"/>
          </ac:spMkLst>
        </pc:spChg>
      </pc:sldChg>
      <pc:sldChg chg="modSp add mod modShow">
        <pc:chgData name="Ward, Reagan" userId="27291eb4-8241-4961-9e69-8c66e34cc5b0" providerId="ADAL" clId="{1B5C1633-BBE0-4D51-9AAE-DB0943166E77}" dt="2025-04-02T03:36:37.061" v="39157" actId="20577"/>
        <pc:sldMkLst>
          <pc:docMk/>
          <pc:sldMk cId="2034595177" sldId="3367"/>
        </pc:sldMkLst>
      </pc:sldChg>
      <pc:sldChg chg="modSp del mod modShow">
        <pc:chgData name="Ward, Reagan" userId="27291eb4-8241-4961-9e69-8c66e34cc5b0" providerId="ADAL" clId="{1B5C1633-BBE0-4D51-9AAE-DB0943166E77}" dt="2025-03-22T23:23:39.465" v="10087" actId="2696"/>
        <pc:sldMkLst>
          <pc:docMk/>
          <pc:sldMk cId="3023810852" sldId="3367"/>
        </pc:sldMkLst>
      </pc:sldChg>
      <pc:sldChg chg="modSp del mod modShow">
        <pc:chgData name="Ward, Reagan" userId="27291eb4-8241-4961-9e69-8c66e34cc5b0" providerId="ADAL" clId="{1B5C1633-BBE0-4D51-9AAE-DB0943166E77}" dt="2025-03-22T23:31:06.110" v="10148" actId="47"/>
        <pc:sldMkLst>
          <pc:docMk/>
          <pc:sldMk cId="218814056" sldId="3369"/>
        </pc:sldMkLst>
      </pc:sldChg>
      <pc:sldChg chg="add mod modShow">
        <pc:chgData name="Ward, Reagan" userId="27291eb4-8241-4961-9e69-8c66e34cc5b0" providerId="ADAL" clId="{1B5C1633-BBE0-4D51-9AAE-DB0943166E77}" dt="2025-04-02T02:49:04.888" v="37033" actId="729"/>
        <pc:sldMkLst>
          <pc:docMk/>
          <pc:sldMk cId="247328585" sldId="3370"/>
        </pc:sldMkLst>
      </pc:sldChg>
      <pc:sldChg chg="del mod modShow">
        <pc:chgData name="Ward, Reagan" userId="27291eb4-8241-4961-9e69-8c66e34cc5b0" providerId="ADAL" clId="{1B5C1633-BBE0-4D51-9AAE-DB0943166E77}" dt="2025-03-22T23:29:15.989" v="10136" actId="2696"/>
        <pc:sldMkLst>
          <pc:docMk/>
          <pc:sldMk cId="2680720190" sldId="3370"/>
        </pc:sldMkLst>
      </pc:sldChg>
      <pc:sldChg chg="add del ord">
        <pc:chgData name="Ward, Reagan" userId="27291eb4-8241-4961-9e69-8c66e34cc5b0" providerId="ADAL" clId="{1B5C1633-BBE0-4D51-9AAE-DB0943166E77}" dt="2025-03-22T17:30:36.840" v="4247" actId="47"/>
        <pc:sldMkLst>
          <pc:docMk/>
          <pc:sldMk cId="173540894" sldId="3371"/>
        </pc:sldMkLst>
      </pc:sldChg>
      <pc:sldChg chg="del mod modShow">
        <pc:chgData name="Ward, Reagan" userId="27291eb4-8241-4961-9e69-8c66e34cc5b0" providerId="ADAL" clId="{1B5C1633-BBE0-4D51-9AAE-DB0943166E77}" dt="2025-03-22T15:54:45.152" v="108" actId="2696"/>
        <pc:sldMkLst>
          <pc:docMk/>
          <pc:sldMk cId="3559667074" sldId="3371"/>
        </pc:sldMkLst>
      </pc:sldChg>
      <pc:sldChg chg="addSp delSp modSp del mod ord modShow">
        <pc:chgData name="Ward, Reagan" userId="27291eb4-8241-4961-9e69-8c66e34cc5b0" providerId="ADAL" clId="{1B5C1633-BBE0-4D51-9AAE-DB0943166E77}" dt="2025-03-23T21:44:39.773" v="10782" actId="47"/>
        <pc:sldMkLst>
          <pc:docMk/>
          <pc:sldMk cId="760307769" sldId="3372"/>
        </pc:sldMkLst>
      </pc:sldChg>
      <pc:sldChg chg="modSp mod ord modShow">
        <pc:chgData name="Ward, Reagan" userId="27291eb4-8241-4961-9e69-8c66e34cc5b0" providerId="ADAL" clId="{1B5C1633-BBE0-4D51-9AAE-DB0943166E77}" dt="2025-03-22T22:49:01.502" v="8739" actId="729"/>
        <pc:sldMkLst>
          <pc:docMk/>
          <pc:sldMk cId="2537902707" sldId="3373"/>
        </pc:sldMkLst>
        <pc:spChg chg="mod">
          <ac:chgData name="Ward, Reagan" userId="27291eb4-8241-4961-9e69-8c66e34cc5b0" providerId="ADAL" clId="{1B5C1633-BBE0-4D51-9AAE-DB0943166E77}" dt="2025-03-22T22:48:51.704" v="8738" actId="1076"/>
          <ac:spMkLst>
            <pc:docMk/>
            <pc:sldMk cId="2537902707" sldId="3373"/>
            <ac:spMk id="5" creationId="{37F5757B-910E-4CA6-B416-F16D26B2FDB8}"/>
          </ac:spMkLst>
        </pc:spChg>
        <pc:spChg chg="mod">
          <ac:chgData name="Ward, Reagan" userId="27291eb4-8241-4961-9e69-8c66e34cc5b0" providerId="ADAL" clId="{1B5C1633-BBE0-4D51-9AAE-DB0943166E77}" dt="2025-03-22T22:48:51.704" v="8738" actId="1076"/>
          <ac:spMkLst>
            <pc:docMk/>
            <pc:sldMk cId="2537902707" sldId="3373"/>
            <ac:spMk id="6" creationId="{F6DC3FFC-402A-E358-F4EF-3221C21D026C}"/>
          </ac:spMkLst>
        </pc:spChg>
        <pc:spChg chg="mod">
          <ac:chgData name="Ward, Reagan" userId="27291eb4-8241-4961-9e69-8c66e34cc5b0" providerId="ADAL" clId="{1B5C1633-BBE0-4D51-9AAE-DB0943166E77}" dt="2025-03-22T22:48:51.704" v="8738" actId="1076"/>
          <ac:spMkLst>
            <pc:docMk/>
            <pc:sldMk cId="2537902707" sldId="3373"/>
            <ac:spMk id="8" creationId="{100CB94D-6BAE-47CF-AF9C-F6051A55B215}"/>
          </ac:spMkLst>
        </pc:spChg>
        <pc:spChg chg="mod">
          <ac:chgData name="Ward, Reagan" userId="27291eb4-8241-4961-9e69-8c66e34cc5b0" providerId="ADAL" clId="{1B5C1633-BBE0-4D51-9AAE-DB0943166E77}" dt="2025-03-22T22:48:51.704" v="8738" actId="1076"/>
          <ac:spMkLst>
            <pc:docMk/>
            <pc:sldMk cId="2537902707" sldId="3373"/>
            <ac:spMk id="9" creationId="{32578481-1A55-F476-6D7D-FCCA460E8072}"/>
          </ac:spMkLst>
        </pc:spChg>
      </pc:sldChg>
      <pc:sldChg chg="modSp mod modShow">
        <pc:chgData name="Ward, Reagan" userId="27291eb4-8241-4961-9e69-8c66e34cc5b0" providerId="ADAL" clId="{1B5C1633-BBE0-4D51-9AAE-DB0943166E77}" dt="2025-03-22T22:05:30.573" v="5673" actId="20577"/>
        <pc:sldMkLst>
          <pc:docMk/>
          <pc:sldMk cId="305503210" sldId="3374"/>
        </pc:sldMkLst>
        <pc:spChg chg="mod">
          <ac:chgData name="Ward, Reagan" userId="27291eb4-8241-4961-9e69-8c66e34cc5b0" providerId="ADAL" clId="{1B5C1633-BBE0-4D51-9AAE-DB0943166E77}" dt="2025-03-22T22:05:30.573" v="5673" actId="20577"/>
          <ac:spMkLst>
            <pc:docMk/>
            <pc:sldMk cId="305503210" sldId="3374"/>
            <ac:spMk id="26" creationId="{09E1D466-2537-2D35-A484-F6F3EEF548DB}"/>
          </ac:spMkLst>
        </pc:spChg>
        <pc:spChg chg="mod">
          <ac:chgData name="Ward, Reagan" userId="27291eb4-8241-4961-9e69-8c66e34cc5b0" providerId="ADAL" clId="{1B5C1633-BBE0-4D51-9AAE-DB0943166E77}" dt="2025-03-22T22:02:24.299" v="5369" actId="20577"/>
          <ac:spMkLst>
            <pc:docMk/>
            <pc:sldMk cId="305503210" sldId="3374"/>
            <ac:spMk id="34" creationId="{075ACB91-756F-569C-7FEB-51489A49D29E}"/>
          </ac:spMkLst>
        </pc:spChg>
        <pc:spChg chg="mod">
          <ac:chgData name="Ward, Reagan" userId="27291eb4-8241-4961-9e69-8c66e34cc5b0" providerId="ADAL" clId="{1B5C1633-BBE0-4D51-9AAE-DB0943166E77}" dt="2025-03-22T22:03:22.192" v="5434" actId="14100"/>
          <ac:spMkLst>
            <pc:docMk/>
            <pc:sldMk cId="305503210" sldId="3374"/>
            <ac:spMk id="37" creationId="{1A613EA2-566D-AF15-8E1A-534EC8A4A2A3}"/>
          </ac:spMkLst>
        </pc:spChg>
        <pc:spChg chg="mod">
          <ac:chgData name="Ward, Reagan" userId="27291eb4-8241-4961-9e69-8c66e34cc5b0" providerId="ADAL" clId="{1B5C1633-BBE0-4D51-9AAE-DB0943166E77}" dt="2025-03-22T22:03:47.006" v="5518" actId="20577"/>
          <ac:spMkLst>
            <pc:docMk/>
            <pc:sldMk cId="305503210" sldId="3374"/>
            <ac:spMk id="38" creationId="{B9E78DF8-7B56-7BA2-1DDB-8F5D608DC77D}"/>
          </ac:spMkLst>
        </pc:spChg>
        <pc:spChg chg="mod">
          <ac:chgData name="Ward, Reagan" userId="27291eb4-8241-4961-9e69-8c66e34cc5b0" providerId="ADAL" clId="{1B5C1633-BBE0-4D51-9AAE-DB0943166E77}" dt="2025-03-22T22:03:12.816" v="5433" actId="20577"/>
          <ac:spMkLst>
            <pc:docMk/>
            <pc:sldMk cId="305503210" sldId="3374"/>
            <ac:spMk id="42" creationId="{33F4E756-B76C-0B1F-7D7E-0BADB0D38C8B}"/>
          </ac:spMkLst>
        </pc:spChg>
      </pc:sldChg>
      <pc:sldChg chg="modSp mod modShow">
        <pc:chgData name="Ward, Reagan" userId="27291eb4-8241-4961-9e69-8c66e34cc5b0" providerId="ADAL" clId="{1B5C1633-BBE0-4D51-9AAE-DB0943166E77}" dt="2025-04-02T03:52:18.453" v="39263" actId="403"/>
        <pc:sldMkLst>
          <pc:docMk/>
          <pc:sldMk cId="1656820339" sldId="3375"/>
        </pc:sldMkLst>
      </pc:sldChg>
      <pc:sldChg chg="delSp modSp mod modShow">
        <pc:chgData name="Ward, Reagan" userId="27291eb4-8241-4961-9e69-8c66e34cc5b0" providerId="ADAL" clId="{1B5C1633-BBE0-4D51-9AAE-DB0943166E77}" dt="2025-03-22T22:27:48.869" v="7168" actId="6549"/>
        <pc:sldMkLst>
          <pc:docMk/>
          <pc:sldMk cId="1627318861" sldId="3376"/>
        </pc:sldMkLst>
      </pc:sldChg>
      <pc:sldChg chg="modSp mod modShow">
        <pc:chgData name="Ward, Reagan" userId="27291eb4-8241-4961-9e69-8c66e34cc5b0" providerId="ADAL" clId="{1B5C1633-BBE0-4D51-9AAE-DB0943166E77}" dt="2025-03-22T22:37:25.753" v="7597" actId="1076"/>
        <pc:sldMkLst>
          <pc:docMk/>
          <pc:sldMk cId="2246765513" sldId="3377"/>
        </pc:sldMkLst>
      </pc:sldChg>
      <pc:sldChg chg="modSp mod modShow">
        <pc:chgData name="Ward, Reagan" userId="27291eb4-8241-4961-9e69-8c66e34cc5b0" providerId="ADAL" clId="{1B5C1633-BBE0-4D51-9AAE-DB0943166E77}" dt="2025-04-02T03:53:18.133" v="39311" actId="20577"/>
        <pc:sldMkLst>
          <pc:docMk/>
          <pc:sldMk cId="2131055147" sldId="3378"/>
        </pc:sldMkLst>
      </pc:sldChg>
      <pc:sldChg chg="modSp mod modShow">
        <pc:chgData name="Ward, Reagan" userId="27291eb4-8241-4961-9e69-8c66e34cc5b0" providerId="ADAL" clId="{1B5C1633-BBE0-4D51-9AAE-DB0943166E77}" dt="2025-04-02T03:54:58.619" v="39483" actId="1076"/>
        <pc:sldMkLst>
          <pc:docMk/>
          <pc:sldMk cId="1330121177" sldId="3379"/>
        </pc:sldMkLst>
      </pc:sldChg>
      <pc:sldChg chg="modSp del mod modShow">
        <pc:chgData name="Ward, Reagan" userId="27291eb4-8241-4961-9e69-8c66e34cc5b0" providerId="ADAL" clId="{1B5C1633-BBE0-4D51-9AAE-DB0943166E77}" dt="2025-03-22T22:39:35.094" v="7678" actId="47"/>
        <pc:sldMkLst>
          <pc:docMk/>
          <pc:sldMk cId="2225491851" sldId="3380"/>
        </pc:sldMkLst>
      </pc:sldChg>
      <pc:sldChg chg="modSp del mod modShow">
        <pc:chgData name="Ward, Reagan" userId="27291eb4-8241-4961-9e69-8c66e34cc5b0" providerId="ADAL" clId="{1B5C1633-BBE0-4D51-9AAE-DB0943166E77}" dt="2025-03-22T22:39:35.094" v="7678" actId="47"/>
        <pc:sldMkLst>
          <pc:docMk/>
          <pc:sldMk cId="3056629225" sldId="3381"/>
        </pc:sldMkLst>
      </pc:sldChg>
      <pc:sldChg chg="addSp delSp modSp add mod modClrScheme modShow chgLayout">
        <pc:chgData name="Ward, Reagan" userId="27291eb4-8241-4961-9e69-8c66e34cc5b0" providerId="ADAL" clId="{1B5C1633-BBE0-4D51-9AAE-DB0943166E77}" dt="2025-04-02T04:08:28.719" v="39785" actId="20577"/>
        <pc:sldMkLst>
          <pc:docMk/>
          <pc:sldMk cId="2456086625" sldId="4986"/>
        </pc:sldMkLst>
      </pc:sldChg>
      <pc:sldChg chg="modSp del mod modShow">
        <pc:chgData name="Ward, Reagan" userId="27291eb4-8241-4961-9e69-8c66e34cc5b0" providerId="ADAL" clId="{1B5C1633-BBE0-4D51-9AAE-DB0943166E77}" dt="2025-03-22T23:29:02.680" v="10134" actId="2696"/>
        <pc:sldMkLst>
          <pc:docMk/>
          <pc:sldMk cId="3221893093" sldId="4986"/>
        </pc:sldMkLst>
      </pc:sldChg>
      <pc:sldChg chg="add mod modShow">
        <pc:chgData name="Ward, Reagan" userId="27291eb4-8241-4961-9e69-8c66e34cc5b0" providerId="ADAL" clId="{1B5C1633-BBE0-4D51-9AAE-DB0943166E77}" dt="2025-04-01T21:14:35.886" v="29474" actId="729"/>
        <pc:sldMkLst>
          <pc:docMk/>
          <pc:sldMk cId="2112264376" sldId="5128"/>
        </pc:sldMkLst>
      </pc:sldChg>
      <pc:sldChg chg="modSp del mod modShow">
        <pc:chgData name="Ward, Reagan" userId="27291eb4-8241-4961-9e69-8c66e34cc5b0" providerId="ADAL" clId="{1B5C1633-BBE0-4D51-9AAE-DB0943166E77}" dt="2025-03-22T23:24:00.836" v="10089" actId="2696"/>
        <pc:sldMkLst>
          <pc:docMk/>
          <pc:sldMk cId="3817902052" sldId="5128"/>
        </pc:sldMkLst>
      </pc:sldChg>
      <pc:sldChg chg="del mod modShow">
        <pc:chgData name="Ward, Reagan" userId="27291eb4-8241-4961-9e69-8c66e34cc5b0" providerId="ADAL" clId="{1B5C1633-BBE0-4D51-9AAE-DB0943166E77}" dt="2025-03-22T15:54:45.152" v="108" actId="2696"/>
        <pc:sldMkLst>
          <pc:docMk/>
          <pc:sldMk cId="1955969984" sldId="5146"/>
        </pc:sldMkLst>
      </pc:sldChg>
      <pc:sldChg chg="add del ord">
        <pc:chgData name="Ward, Reagan" userId="27291eb4-8241-4961-9e69-8c66e34cc5b0" providerId="ADAL" clId="{1B5C1633-BBE0-4D51-9AAE-DB0943166E77}" dt="2025-03-22T17:39:20.152" v="4609" actId="47"/>
        <pc:sldMkLst>
          <pc:docMk/>
          <pc:sldMk cId="3640782433" sldId="5146"/>
        </pc:sldMkLst>
      </pc:sldChg>
      <pc:sldChg chg="modSp del mod modShow">
        <pc:chgData name="Ward, Reagan" userId="27291eb4-8241-4961-9e69-8c66e34cc5b0" providerId="ADAL" clId="{1B5C1633-BBE0-4D51-9AAE-DB0943166E77}" dt="2025-03-22T22:39:35.094" v="7678" actId="47"/>
        <pc:sldMkLst>
          <pc:docMk/>
          <pc:sldMk cId="4257296293" sldId="5256"/>
        </pc:sldMkLst>
      </pc:sldChg>
      <pc:sldChg chg="add del">
        <pc:chgData name="Ward, Reagan" userId="27291eb4-8241-4961-9e69-8c66e34cc5b0" providerId="ADAL" clId="{1B5C1633-BBE0-4D51-9AAE-DB0943166E77}" dt="2025-04-01T04:34:17.314" v="22313" actId="47"/>
        <pc:sldMkLst>
          <pc:docMk/>
          <pc:sldMk cId="2494067219" sldId="5257"/>
        </pc:sldMkLst>
      </pc:sldChg>
      <pc:sldChg chg="modSp del mod modShow">
        <pc:chgData name="Ward, Reagan" userId="27291eb4-8241-4961-9e69-8c66e34cc5b0" providerId="ADAL" clId="{1B5C1633-BBE0-4D51-9AAE-DB0943166E77}" dt="2025-03-22T23:19:00.058" v="9950" actId="2696"/>
        <pc:sldMkLst>
          <pc:docMk/>
          <pc:sldMk cId="3857949114" sldId="5257"/>
        </pc:sldMkLst>
      </pc:sldChg>
      <pc:sldChg chg="del mod modShow">
        <pc:chgData name="Ward, Reagan" userId="27291eb4-8241-4961-9e69-8c66e34cc5b0" providerId="ADAL" clId="{1B5C1633-BBE0-4D51-9AAE-DB0943166E77}" dt="2025-03-22T23:21:22.700" v="10021" actId="2696"/>
        <pc:sldMkLst>
          <pc:docMk/>
          <pc:sldMk cId="18158055" sldId="5258"/>
        </pc:sldMkLst>
      </pc:sldChg>
      <pc:sldChg chg="add del">
        <pc:chgData name="Ward, Reagan" userId="27291eb4-8241-4961-9e69-8c66e34cc5b0" providerId="ADAL" clId="{1B5C1633-BBE0-4D51-9AAE-DB0943166E77}" dt="2025-03-23T23:03:25.229" v="14651" actId="2696"/>
        <pc:sldMkLst>
          <pc:docMk/>
          <pc:sldMk cId="3139262669" sldId="5258"/>
        </pc:sldMkLst>
      </pc:sldChg>
      <pc:sldChg chg="del mod modShow">
        <pc:chgData name="Ward, Reagan" userId="27291eb4-8241-4961-9e69-8c66e34cc5b0" providerId="ADAL" clId="{1B5C1633-BBE0-4D51-9AAE-DB0943166E77}" dt="2025-03-22T23:21:22.700" v="10021" actId="2696"/>
        <pc:sldMkLst>
          <pc:docMk/>
          <pc:sldMk cId="2999526325" sldId="5259"/>
        </pc:sldMkLst>
      </pc:sldChg>
      <pc:sldChg chg="add del ord">
        <pc:chgData name="Ward, Reagan" userId="27291eb4-8241-4961-9e69-8c66e34cc5b0" providerId="ADAL" clId="{1B5C1633-BBE0-4D51-9AAE-DB0943166E77}" dt="2025-04-01T04:12:26.135" v="21469" actId="47"/>
        <pc:sldMkLst>
          <pc:docMk/>
          <pc:sldMk cId="3037854606" sldId="5259"/>
        </pc:sldMkLst>
      </pc:sldChg>
      <pc:sldChg chg="add del">
        <pc:chgData name="Ward, Reagan" userId="27291eb4-8241-4961-9e69-8c66e34cc5b0" providerId="ADAL" clId="{1B5C1633-BBE0-4D51-9AAE-DB0943166E77}" dt="2025-04-01T16:28:03.168" v="26437" actId="47"/>
        <pc:sldMkLst>
          <pc:docMk/>
          <pc:sldMk cId="502178645" sldId="5260"/>
        </pc:sldMkLst>
      </pc:sldChg>
      <pc:sldChg chg="del mod modShow">
        <pc:chgData name="Ward, Reagan" userId="27291eb4-8241-4961-9e69-8c66e34cc5b0" providerId="ADAL" clId="{1B5C1633-BBE0-4D51-9AAE-DB0943166E77}" dt="2025-03-22T23:22:33.185" v="10029" actId="2696"/>
        <pc:sldMkLst>
          <pc:docMk/>
          <pc:sldMk cId="3682915992" sldId="5260"/>
        </pc:sldMkLst>
      </pc:sldChg>
      <pc:sldChg chg="del mod modShow">
        <pc:chgData name="Ward, Reagan" userId="27291eb4-8241-4961-9e69-8c66e34cc5b0" providerId="ADAL" clId="{1B5C1633-BBE0-4D51-9AAE-DB0943166E77}" dt="2025-03-22T23:19:57.426" v="9954" actId="2696"/>
        <pc:sldMkLst>
          <pc:docMk/>
          <pc:sldMk cId="620740461" sldId="5261"/>
        </pc:sldMkLst>
      </pc:sldChg>
      <pc:sldChg chg="addSp delSp modSp add del mod">
        <pc:chgData name="Ward, Reagan" userId="27291eb4-8241-4961-9e69-8c66e34cc5b0" providerId="ADAL" clId="{1B5C1633-BBE0-4D51-9AAE-DB0943166E77}" dt="2025-04-01T14:59:25.823" v="25656" actId="47"/>
        <pc:sldMkLst>
          <pc:docMk/>
          <pc:sldMk cId="3092208517" sldId="5261"/>
        </pc:sldMkLst>
      </pc:sldChg>
      <pc:sldChg chg="add mod modShow">
        <pc:chgData name="Ward, Reagan" userId="27291eb4-8241-4961-9e69-8c66e34cc5b0" providerId="ADAL" clId="{1B5C1633-BBE0-4D51-9AAE-DB0943166E77}" dt="2025-04-01T21:14:52.984" v="29475" actId="729"/>
        <pc:sldMkLst>
          <pc:docMk/>
          <pc:sldMk cId="1884923919" sldId="5262"/>
        </pc:sldMkLst>
      </pc:sldChg>
      <pc:sldChg chg="modSp del mod modShow">
        <pc:chgData name="Ward, Reagan" userId="27291eb4-8241-4961-9e69-8c66e34cc5b0" providerId="ADAL" clId="{1B5C1633-BBE0-4D51-9AAE-DB0943166E77}" dt="2025-03-22T23:24:00.836" v="10089" actId="2696"/>
        <pc:sldMkLst>
          <pc:docMk/>
          <pc:sldMk cId="3493406958" sldId="5262"/>
        </pc:sldMkLst>
      </pc:sldChg>
      <pc:sldChg chg="del mod modShow">
        <pc:chgData name="Ward, Reagan" userId="27291eb4-8241-4961-9e69-8c66e34cc5b0" providerId="ADAL" clId="{1B5C1633-BBE0-4D51-9AAE-DB0943166E77}" dt="2025-03-22T23:25:45.585" v="10099" actId="47"/>
        <pc:sldMkLst>
          <pc:docMk/>
          <pc:sldMk cId="1823846736" sldId="5263"/>
        </pc:sldMkLst>
      </pc:sldChg>
      <pc:sldChg chg="add mod modShow">
        <pc:chgData name="Ward, Reagan" userId="27291eb4-8241-4961-9e69-8c66e34cc5b0" providerId="ADAL" clId="{1B5C1633-BBE0-4D51-9AAE-DB0943166E77}" dt="2025-04-02T03:08:13.456" v="38084" actId="729"/>
        <pc:sldMkLst>
          <pc:docMk/>
          <pc:sldMk cId="925727257" sldId="5264"/>
        </pc:sldMkLst>
      </pc:sldChg>
      <pc:sldChg chg="modSp del mod modShow">
        <pc:chgData name="Ward, Reagan" userId="27291eb4-8241-4961-9e69-8c66e34cc5b0" providerId="ADAL" clId="{1B5C1633-BBE0-4D51-9AAE-DB0943166E77}" dt="2025-03-22T23:24:55.208" v="10095" actId="2696"/>
        <pc:sldMkLst>
          <pc:docMk/>
          <pc:sldMk cId="4045486479" sldId="5264"/>
        </pc:sldMkLst>
      </pc:sldChg>
      <pc:sldChg chg="modSp del mod modShow">
        <pc:chgData name="Ward, Reagan" userId="27291eb4-8241-4961-9e69-8c66e34cc5b0" providerId="ADAL" clId="{1B5C1633-BBE0-4D51-9AAE-DB0943166E77}" dt="2025-03-22T23:24:00.836" v="10089" actId="2696"/>
        <pc:sldMkLst>
          <pc:docMk/>
          <pc:sldMk cId="434578545" sldId="5265"/>
        </pc:sldMkLst>
      </pc:sldChg>
      <pc:sldChg chg="addSp delSp modSp add mod modShow chgLayout">
        <pc:chgData name="Ward, Reagan" userId="27291eb4-8241-4961-9e69-8c66e34cc5b0" providerId="ADAL" clId="{1B5C1633-BBE0-4D51-9AAE-DB0943166E77}" dt="2025-04-01T21:15:30.731" v="29482" actId="729"/>
        <pc:sldMkLst>
          <pc:docMk/>
          <pc:sldMk cId="1540195680" sldId="5265"/>
        </pc:sldMkLst>
      </pc:sldChg>
      <pc:sldChg chg="modSp del mod modShow">
        <pc:chgData name="Ward, Reagan" userId="27291eb4-8241-4961-9e69-8c66e34cc5b0" providerId="ADAL" clId="{1B5C1633-BBE0-4D51-9AAE-DB0943166E77}" dt="2025-03-22T23:24:55.208" v="10095" actId="2696"/>
        <pc:sldMkLst>
          <pc:docMk/>
          <pc:sldMk cId="2091063170" sldId="5266"/>
        </pc:sldMkLst>
      </pc:sldChg>
      <pc:sldChg chg="addSp delSp modSp add mod modShow chgLayout">
        <pc:chgData name="Ward, Reagan" userId="27291eb4-8241-4961-9e69-8c66e34cc5b0" providerId="ADAL" clId="{1B5C1633-BBE0-4D51-9AAE-DB0943166E77}" dt="2025-04-02T03:11:30.220" v="38230" actId="27636"/>
        <pc:sldMkLst>
          <pc:docMk/>
          <pc:sldMk cId="4274469286" sldId="5266"/>
        </pc:sldMkLst>
      </pc:sldChg>
      <pc:sldChg chg="addSp delSp modSp add mod modShow">
        <pc:chgData name="Ward, Reagan" userId="27291eb4-8241-4961-9e69-8c66e34cc5b0" providerId="ADAL" clId="{1B5C1633-BBE0-4D51-9AAE-DB0943166E77}" dt="2025-04-02T14:47:12.603" v="39878" actId="20577"/>
        <pc:sldMkLst>
          <pc:docMk/>
          <pc:sldMk cId="2175810911" sldId="5267"/>
        </pc:sldMkLst>
      </pc:sldChg>
      <pc:sldChg chg="del mod modShow">
        <pc:chgData name="Ward, Reagan" userId="27291eb4-8241-4961-9e69-8c66e34cc5b0" providerId="ADAL" clId="{1B5C1633-BBE0-4D51-9AAE-DB0943166E77}" dt="2025-03-22T23:30:38.916" v="10145" actId="2696"/>
        <pc:sldMkLst>
          <pc:docMk/>
          <pc:sldMk cId="2934263071" sldId="5267"/>
        </pc:sldMkLst>
      </pc:sldChg>
      <pc:sldChg chg="modSp del mod modShow">
        <pc:chgData name="Ward, Reagan" userId="27291eb4-8241-4961-9e69-8c66e34cc5b0" providerId="ADAL" clId="{1B5C1633-BBE0-4D51-9AAE-DB0943166E77}" dt="2025-03-22T23:27:03.577" v="10125" actId="47"/>
        <pc:sldMkLst>
          <pc:docMk/>
          <pc:sldMk cId="4208440156" sldId="5268"/>
        </pc:sldMkLst>
      </pc:sldChg>
      <pc:sldChg chg="del mod modShow">
        <pc:chgData name="Ward, Reagan" userId="27291eb4-8241-4961-9e69-8c66e34cc5b0" providerId="ADAL" clId="{1B5C1633-BBE0-4D51-9AAE-DB0943166E77}" dt="2025-03-22T23:27:03.577" v="10125" actId="47"/>
        <pc:sldMkLst>
          <pc:docMk/>
          <pc:sldMk cId="3517621954" sldId="5269"/>
        </pc:sldMkLst>
      </pc:sldChg>
      <pc:sldChg chg="modSp del mod modShow">
        <pc:chgData name="Ward, Reagan" userId="27291eb4-8241-4961-9e69-8c66e34cc5b0" providerId="ADAL" clId="{1B5C1633-BBE0-4D51-9AAE-DB0943166E77}" dt="2025-03-22T23:27:03.577" v="10125" actId="47"/>
        <pc:sldMkLst>
          <pc:docMk/>
          <pc:sldMk cId="1122554026" sldId="5270"/>
        </pc:sldMkLst>
      </pc:sldChg>
      <pc:sldChg chg="addSp modSp add mod modClrScheme modShow chgLayout">
        <pc:chgData name="Ward, Reagan" userId="27291eb4-8241-4961-9e69-8c66e34cc5b0" providerId="ADAL" clId="{1B5C1633-BBE0-4D51-9AAE-DB0943166E77}" dt="2025-04-02T04:02:26.869" v="39611" actId="113"/>
        <pc:sldMkLst>
          <pc:docMk/>
          <pc:sldMk cId="2258757670" sldId="5271"/>
        </pc:sldMkLst>
      </pc:sldChg>
      <pc:sldChg chg="modSp del mod modShow">
        <pc:chgData name="Ward, Reagan" userId="27291eb4-8241-4961-9e69-8c66e34cc5b0" providerId="ADAL" clId="{1B5C1633-BBE0-4D51-9AAE-DB0943166E77}" dt="2025-03-22T23:29:42.464" v="10140" actId="2696"/>
        <pc:sldMkLst>
          <pc:docMk/>
          <pc:sldMk cId="3815975619" sldId="5271"/>
        </pc:sldMkLst>
      </pc:sldChg>
      <pc:sldChg chg="del mod modShow">
        <pc:chgData name="Ward, Reagan" userId="27291eb4-8241-4961-9e69-8c66e34cc5b0" providerId="ADAL" clId="{1B5C1633-BBE0-4D51-9AAE-DB0943166E77}" dt="2025-03-22T23:30:33.146" v="10144" actId="47"/>
        <pc:sldMkLst>
          <pc:docMk/>
          <pc:sldMk cId="2720358008" sldId="5272"/>
        </pc:sldMkLst>
      </pc:sldChg>
      <pc:sldChg chg="del mod modShow">
        <pc:chgData name="Ward, Reagan" userId="27291eb4-8241-4961-9e69-8c66e34cc5b0" providerId="ADAL" clId="{1B5C1633-BBE0-4D51-9AAE-DB0943166E77}" dt="2025-03-22T23:30:33.146" v="10144" actId="47"/>
        <pc:sldMkLst>
          <pc:docMk/>
          <pc:sldMk cId="3128776881" sldId="5273"/>
        </pc:sldMkLst>
      </pc:sldChg>
      <pc:sldChg chg="del mod modShow">
        <pc:chgData name="Ward, Reagan" userId="27291eb4-8241-4961-9e69-8c66e34cc5b0" providerId="ADAL" clId="{1B5C1633-BBE0-4D51-9AAE-DB0943166E77}" dt="2025-03-22T23:30:33.146" v="10144" actId="47"/>
        <pc:sldMkLst>
          <pc:docMk/>
          <pc:sldMk cId="3658631261" sldId="5274"/>
        </pc:sldMkLst>
      </pc:sldChg>
      <pc:sldChg chg="del mod modShow">
        <pc:chgData name="Ward, Reagan" userId="27291eb4-8241-4961-9e69-8c66e34cc5b0" providerId="ADAL" clId="{1B5C1633-BBE0-4D51-9AAE-DB0943166E77}" dt="2025-03-22T23:30:33.146" v="10144" actId="47"/>
        <pc:sldMkLst>
          <pc:docMk/>
          <pc:sldMk cId="2284637494" sldId="5275"/>
        </pc:sldMkLst>
      </pc:sldChg>
      <pc:sldChg chg="del mod modShow">
        <pc:chgData name="Ward, Reagan" userId="27291eb4-8241-4961-9e69-8c66e34cc5b0" providerId="ADAL" clId="{1B5C1633-BBE0-4D51-9AAE-DB0943166E77}" dt="2025-03-22T23:30:33.146" v="10144" actId="47"/>
        <pc:sldMkLst>
          <pc:docMk/>
          <pc:sldMk cId="3709221765" sldId="5276"/>
        </pc:sldMkLst>
      </pc:sldChg>
      <pc:sldChg chg="addSp delSp modSp add mod modShow">
        <pc:chgData name="Ward, Reagan" userId="27291eb4-8241-4961-9e69-8c66e34cc5b0" providerId="ADAL" clId="{1B5C1633-BBE0-4D51-9AAE-DB0943166E77}" dt="2025-04-02T04:10:19.181" v="39828" actId="20577"/>
        <pc:sldMkLst>
          <pc:docMk/>
          <pc:sldMk cId="160755604" sldId="5277"/>
        </pc:sldMkLst>
      </pc:sldChg>
      <pc:sldChg chg="del mod modShow">
        <pc:chgData name="Ward, Reagan" userId="27291eb4-8241-4961-9e69-8c66e34cc5b0" providerId="ADAL" clId="{1B5C1633-BBE0-4D51-9AAE-DB0943166E77}" dt="2025-03-22T23:28:10.802" v="10128" actId="2696"/>
        <pc:sldMkLst>
          <pc:docMk/>
          <pc:sldMk cId="2996574802" sldId="5277"/>
        </pc:sldMkLst>
      </pc:sldChg>
      <pc:sldChg chg="del mod modShow">
        <pc:chgData name="Ward, Reagan" userId="27291eb4-8241-4961-9e69-8c66e34cc5b0" providerId="ADAL" clId="{1B5C1633-BBE0-4D51-9AAE-DB0943166E77}" dt="2025-03-22T23:30:33.146" v="10144" actId="47"/>
        <pc:sldMkLst>
          <pc:docMk/>
          <pc:sldMk cId="1167023260" sldId="5278"/>
        </pc:sldMkLst>
      </pc:sldChg>
      <pc:sldChg chg="del mod modShow">
        <pc:chgData name="Ward, Reagan" userId="27291eb4-8241-4961-9e69-8c66e34cc5b0" providerId="ADAL" clId="{1B5C1633-BBE0-4D51-9AAE-DB0943166E77}" dt="2025-03-22T23:30:33.146" v="10144" actId="47"/>
        <pc:sldMkLst>
          <pc:docMk/>
          <pc:sldMk cId="1050836485" sldId="5279"/>
        </pc:sldMkLst>
      </pc:sldChg>
      <pc:sldChg chg="modSp del mod modShow">
        <pc:chgData name="Ward, Reagan" userId="27291eb4-8241-4961-9e69-8c66e34cc5b0" providerId="ADAL" clId="{1B5C1633-BBE0-4D51-9AAE-DB0943166E77}" dt="2025-03-22T23:28:10.802" v="10128" actId="2696"/>
        <pc:sldMkLst>
          <pc:docMk/>
          <pc:sldMk cId="453547284" sldId="5280"/>
        </pc:sldMkLst>
      </pc:sldChg>
      <pc:sldChg chg="modSp add mod modShow">
        <pc:chgData name="Ward, Reagan" userId="27291eb4-8241-4961-9e69-8c66e34cc5b0" providerId="ADAL" clId="{1B5C1633-BBE0-4D51-9AAE-DB0943166E77}" dt="2025-04-02T04:11:07.530" v="39829" actId="207"/>
        <pc:sldMkLst>
          <pc:docMk/>
          <pc:sldMk cId="2998350359" sldId="5280"/>
        </pc:sldMkLst>
      </pc:sldChg>
      <pc:sldChg chg="modSp del mod modShow">
        <pc:chgData name="Ward, Reagan" userId="27291eb4-8241-4961-9e69-8c66e34cc5b0" providerId="ADAL" clId="{1B5C1633-BBE0-4D51-9AAE-DB0943166E77}" dt="2025-03-22T23:28:51.590" v="10132" actId="2696"/>
        <pc:sldMkLst>
          <pc:docMk/>
          <pc:sldMk cId="316040141" sldId="5282"/>
        </pc:sldMkLst>
      </pc:sldChg>
      <pc:sldChg chg="modSp add del mod">
        <pc:chgData name="Ward, Reagan" userId="27291eb4-8241-4961-9e69-8c66e34cc5b0" providerId="ADAL" clId="{1B5C1633-BBE0-4D51-9AAE-DB0943166E77}" dt="2025-04-02T03:02:29.080" v="37919" actId="47"/>
        <pc:sldMkLst>
          <pc:docMk/>
          <pc:sldMk cId="1851674232" sldId="5282"/>
        </pc:sldMkLst>
      </pc:sldChg>
      <pc:sldChg chg="modSp del mod modShow">
        <pc:chgData name="Ward, Reagan" userId="27291eb4-8241-4961-9e69-8c66e34cc5b0" providerId="ADAL" clId="{1B5C1633-BBE0-4D51-9AAE-DB0943166E77}" dt="2025-03-22T23:28:51.590" v="10132" actId="2696"/>
        <pc:sldMkLst>
          <pc:docMk/>
          <pc:sldMk cId="2061588020" sldId="5283"/>
        </pc:sldMkLst>
      </pc:sldChg>
      <pc:sldChg chg="add mod modShow">
        <pc:chgData name="Ward, Reagan" userId="27291eb4-8241-4961-9e69-8c66e34cc5b0" providerId="ADAL" clId="{1B5C1633-BBE0-4D51-9AAE-DB0943166E77}" dt="2025-04-02T02:50:05.831" v="37050" actId="729"/>
        <pc:sldMkLst>
          <pc:docMk/>
          <pc:sldMk cId="2589535379" sldId="5283"/>
        </pc:sldMkLst>
      </pc:sldChg>
      <pc:sldChg chg="modSp del mod modShow">
        <pc:chgData name="Ward, Reagan" userId="27291eb4-8241-4961-9e69-8c66e34cc5b0" providerId="ADAL" clId="{1B5C1633-BBE0-4D51-9AAE-DB0943166E77}" dt="2025-03-22T23:29:25.814" v="10138" actId="2696"/>
        <pc:sldMkLst>
          <pc:docMk/>
          <pc:sldMk cId="2101258221" sldId="5284"/>
        </pc:sldMkLst>
      </pc:sldChg>
      <pc:sldChg chg="add mod modShow">
        <pc:chgData name="Ward, Reagan" userId="27291eb4-8241-4961-9e69-8c66e34cc5b0" providerId="ADAL" clId="{1B5C1633-BBE0-4D51-9AAE-DB0943166E77}" dt="2025-04-02T02:49:50.573" v="37049" actId="729"/>
        <pc:sldMkLst>
          <pc:docMk/>
          <pc:sldMk cId="3883157393" sldId="5284"/>
        </pc:sldMkLst>
      </pc:sldChg>
      <pc:sldChg chg="del mod modShow">
        <pc:chgData name="Ward, Reagan" userId="27291eb4-8241-4961-9e69-8c66e34cc5b0" providerId="ADAL" clId="{1B5C1633-BBE0-4D51-9AAE-DB0943166E77}" dt="2025-03-22T23:29:25.814" v="10138" actId="2696"/>
        <pc:sldMkLst>
          <pc:docMk/>
          <pc:sldMk cId="3668121340" sldId="5285"/>
        </pc:sldMkLst>
      </pc:sldChg>
      <pc:sldChg chg="modSp add mod modShow">
        <pc:chgData name="Ward, Reagan" userId="27291eb4-8241-4961-9e69-8c66e34cc5b0" providerId="ADAL" clId="{1B5C1633-BBE0-4D51-9AAE-DB0943166E77}" dt="2025-04-02T02:49:46.173" v="37048" actId="729"/>
        <pc:sldMkLst>
          <pc:docMk/>
          <pc:sldMk cId="3909393000" sldId="5285"/>
        </pc:sldMkLst>
      </pc:sldChg>
      <pc:sldChg chg="addSp delSp modSp mod ord modShow">
        <pc:chgData name="Ward, Reagan" userId="27291eb4-8241-4961-9e69-8c66e34cc5b0" providerId="ADAL" clId="{1B5C1633-BBE0-4D51-9AAE-DB0943166E77}" dt="2025-04-02T03:38:39.883" v="39239" actId="20577"/>
        <pc:sldMkLst>
          <pc:docMk/>
          <pc:sldMk cId="2698435197" sldId="5286"/>
        </pc:sldMkLst>
      </pc:sldChg>
      <pc:sldChg chg="addSp delSp modSp new mod">
        <pc:chgData name="Ward, Reagan" userId="27291eb4-8241-4961-9e69-8c66e34cc5b0" providerId="ADAL" clId="{1B5C1633-BBE0-4D51-9AAE-DB0943166E77}" dt="2025-04-02T03:39:58.682" v="39243" actId="13244"/>
        <pc:sldMkLst>
          <pc:docMk/>
          <pc:sldMk cId="188698444" sldId="5287"/>
        </pc:sldMkLst>
      </pc:sldChg>
      <pc:sldChg chg="addSp delSp modSp new mod modClrScheme chgLayout">
        <pc:chgData name="Ward, Reagan" userId="27291eb4-8241-4961-9e69-8c66e34cc5b0" providerId="ADAL" clId="{1B5C1633-BBE0-4D51-9AAE-DB0943166E77}" dt="2025-03-22T22:44:46.312" v="8643" actId="6549"/>
        <pc:sldMkLst>
          <pc:docMk/>
          <pc:sldMk cId="188604297" sldId="5288"/>
        </pc:sldMkLst>
        <pc:spChg chg="mod ord">
          <ac:chgData name="Ward, Reagan" userId="27291eb4-8241-4961-9e69-8c66e34cc5b0" providerId="ADAL" clId="{1B5C1633-BBE0-4D51-9AAE-DB0943166E77}" dt="2025-03-22T15:57:48.873" v="172" actId="700"/>
          <ac:spMkLst>
            <pc:docMk/>
            <pc:sldMk cId="188604297" sldId="5288"/>
            <ac:spMk id="3" creationId="{D35CAD6C-4267-5B94-CC51-FFF9F824E012}"/>
          </ac:spMkLst>
        </pc:spChg>
        <pc:spChg chg="add mod ord">
          <ac:chgData name="Ward, Reagan" userId="27291eb4-8241-4961-9e69-8c66e34cc5b0" providerId="ADAL" clId="{1B5C1633-BBE0-4D51-9AAE-DB0943166E77}" dt="2025-03-22T15:58:05.873" v="179" actId="20577"/>
          <ac:spMkLst>
            <pc:docMk/>
            <pc:sldMk cId="188604297" sldId="5288"/>
            <ac:spMk id="4" creationId="{5683B277-6660-2EB8-BFD0-C4A69F83C639}"/>
          </ac:spMkLst>
        </pc:spChg>
        <pc:spChg chg="add mod ord">
          <ac:chgData name="Ward, Reagan" userId="27291eb4-8241-4961-9e69-8c66e34cc5b0" providerId="ADAL" clId="{1B5C1633-BBE0-4D51-9AAE-DB0943166E77}" dt="2025-03-22T22:44:46.312" v="8643" actId="6549"/>
          <ac:spMkLst>
            <pc:docMk/>
            <pc:sldMk cId="188604297" sldId="5288"/>
            <ac:spMk id="5" creationId="{4721D7C3-E45C-A535-2C73-3FFBABF270FC}"/>
          </ac:spMkLst>
        </pc:spChg>
      </pc:sldChg>
      <pc:sldChg chg="addSp delSp modSp new mod ord modClrScheme chgLayout">
        <pc:chgData name="Ward, Reagan" userId="27291eb4-8241-4961-9e69-8c66e34cc5b0" providerId="ADAL" clId="{1B5C1633-BBE0-4D51-9AAE-DB0943166E77}" dt="2025-03-22T17:19:31.395" v="4246"/>
        <pc:sldMkLst>
          <pc:docMk/>
          <pc:sldMk cId="3327627315" sldId="5289"/>
        </pc:sldMkLst>
        <pc:spChg chg="mod ord">
          <ac:chgData name="Ward, Reagan" userId="27291eb4-8241-4961-9e69-8c66e34cc5b0" providerId="ADAL" clId="{1B5C1633-BBE0-4D51-9AAE-DB0943166E77}" dt="2025-03-22T16:44:36.992" v="2280" actId="700"/>
          <ac:spMkLst>
            <pc:docMk/>
            <pc:sldMk cId="3327627315" sldId="5289"/>
            <ac:spMk id="2" creationId="{9A3562AF-2A1A-FBD8-0AB4-A74C1C19ECBD}"/>
          </ac:spMkLst>
        </pc:spChg>
        <pc:spChg chg="mod ord">
          <ac:chgData name="Ward, Reagan" userId="27291eb4-8241-4961-9e69-8c66e34cc5b0" providerId="ADAL" clId="{1B5C1633-BBE0-4D51-9AAE-DB0943166E77}" dt="2025-03-22T16:44:36.992" v="2280" actId="700"/>
          <ac:spMkLst>
            <pc:docMk/>
            <pc:sldMk cId="3327627315" sldId="5289"/>
            <ac:spMk id="4" creationId="{FA769DB8-4C54-29D6-7B70-E87839E86F1D}"/>
          </ac:spMkLst>
        </pc:spChg>
        <pc:spChg chg="add mod ord">
          <ac:chgData name="Ward, Reagan" userId="27291eb4-8241-4961-9e69-8c66e34cc5b0" providerId="ADAL" clId="{1B5C1633-BBE0-4D51-9AAE-DB0943166E77}" dt="2025-03-22T17:06:30.437" v="3186" actId="20577"/>
          <ac:spMkLst>
            <pc:docMk/>
            <pc:sldMk cId="3327627315" sldId="5289"/>
            <ac:spMk id="5" creationId="{756D8DFB-F8C7-7C1F-6844-8E431F91E4A3}"/>
          </ac:spMkLst>
        </pc:spChg>
        <pc:spChg chg="add mod ord">
          <ac:chgData name="Ward, Reagan" userId="27291eb4-8241-4961-9e69-8c66e34cc5b0" providerId="ADAL" clId="{1B5C1633-BBE0-4D51-9AAE-DB0943166E77}" dt="2025-03-22T17:06:21.940" v="3176" actId="20578"/>
          <ac:spMkLst>
            <pc:docMk/>
            <pc:sldMk cId="3327627315" sldId="5289"/>
            <ac:spMk id="6" creationId="{6F1118A6-B321-D115-4C9D-3610EC957C12}"/>
          </ac:spMkLst>
        </pc:spChg>
        <pc:spChg chg="add mod ord">
          <ac:chgData name="Ward, Reagan" userId="27291eb4-8241-4961-9e69-8c66e34cc5b0" providerId="ADAL" clId="{1B5C1633-BBE0-4D51-9AAE-DB0943166E77}" dt="2025-03-22T16:44:42.468" v="2295" actId="20577"/>
          <ac:spMkLst>
            <pc:docMk/>
            <pc:sldMk cId="3327627315" sldId="5289"/>
            <ac:spMk id="7" creationId="{91702C57-63AE-6EC1-15EA-5516CBC4DE75}"/>
          </ac:spMkLst>
        </pc:spChg>
        <pc:spChg chg="add mod ord">
          <ac:chgData name="Ward, Reagan" userId="27291eb4-8241-4961-9e69-8c66e34cc5b0" providerId="ADAL" clId="{1B5C1633-BBE0-4D51-9AAE-DB0943166E77}" dt="2025-03-22T16:44:46.847" v="2313" actId="20577"/>
          <ac:spMkLst>
            <pc:docMk/>
            <pc:sldMk cId="3327627315" sldId="5289"/>
            <ac:spMk id="8" creationId="{A62CE397-BF39-A62E-28E1-CBE598412F8B}"/>
          </ac:spMkLst>
        </pc:spChg>
      </pc:sldChg>
      <pc:sldChg chg="addSp delSp modSp new mod modClrScheme chgLayout">
        <pc:chgData name="Ward, Reagan" userId="27291eb4-8241-4961-9e69-8c66e34cc5b0" providerId="ADAL" clId="{1B5C1633-BBE0-4D51-9AAE-DB0943166E77}" dt="2025-03-22T22:45:18.651" v="8679" actId="20577"/>
        <pc:sldMkLst>
          <pc:docMk/>
          <pc:sldMk cId="4133596550" sldId="5290"/>
        </pc:sldMkLst>
        <pc:spChg chg="mod ord">
          <ac:chgData name="Ward, Reagan" userId="27291eb4-8241-4961-9e69-8c66e34cc5b0" providerId="ADAL" clId="{1B5C1633-BBE0-4D51-9AAE-DB0943166E77}" dt="2025-03-22T16:02:26.297" v="374" actId="700"/>
          <ac:spMkLst>
            <pc:docMk/>
            <pc:sldMk cId="4133596550" sldId="5290"/>
            <ac:spMk id="5" creationId="{B4541895-658A-B093-A9CD-48B1186F5321}"/>
          </ac:spMkLst>
        </pc:spChg>
        <pc:spChg chg="add mod ord">
          <ac:chgData name="Ward, Reagan" userId="27291eb4-8241-4961-9e69-8c66e34cc5b0" providerId="ADAL" clId="{1B5C1633-BBE0-4D51-9AAE-DB0943166E77}" dt="2025-03-22T22:45:18.651" v="8679" actId="20577"/>
          <ac:spMkLst>
            <pc:docMk/>
            <pc:sldMk cId="4133596550" sldId="5290"/>
            <ac:spMk id="6" creationId="{E3CF0FD5-8379-1CEF-ED53-774386FBDFEB}"/>
          </ac:spMkLst>
        </pc:spChg>
      </pc:sldChg>
      <pc:sldChg chg="addSp delSp modSp new mod modClrScheme chgLayout">
        <pc:chgData name="Ward, Reagan" userId="27291eb4-8241-4961-9e69-8c66e34cc5b0" providerId="ADAL" clId="{1B5C1633-BBE0-4D51-9AAE-DB0943166E77}" dt="2025-03-22T22:49:41.433" v="8752" actId="6549"/>
        <pc:sldMkLst>
          <pc:docMk/>
          <pc:sldMk cId="735008857" sldId="5291"/>
        </pc:sldMkLst>
        <pc:spChg chg="mod ord">
          <ac:chgData name="Ward, Reagan" userId="27291eb4-8241-4961-9e69-8c66e34cc5b0" providerId="ADAL" clId="{1B5C1633-BBE0-4D51-9AAE-DB0943166E77}" dt="2025-03-22T16:03:10.591" v="492" actId="700"/>
          <ac:spMkLst>
            <pc:docMk/>
            <pc:sldMk cId="735008857" sldId="5291"/>
            <ac:spMk id="3" creationId="{21B31F5C-95FC-C409-88C1-9991B051853D}"/>
          </ac:spMkLst>
        </pc:spChg>
        <pc:spChg chg="add mod ord">
          <ac:chgData name="Ward, Reagan" userId="27291eb4-8241-4961-9e69-8c66e34cc5b0" providerId="ADAL" clId="{1B5C1633-BBE0-4D51-9AAE-DB0943166E77}" dt="2025-03-22T22:49:41.433" v="8752" actId="6549"/>
          <ac:spMkLst>
            <pc:docMk/>
            <pc:sldMk cId="735008857" sldId="5291"/>
            <ac:spMk id="4" creationId="{7D711E2F-9254-CEE0-C1DA-C61DCF1A63D6}"/>
          </ac:spMkLst>
        </pc:spChg>
      </pc:sldChg>
      <pc:sldChg chg="addSp delSp modSp new del mod modClrScheme chgLayout">
        <pc:chgData name="Ward, Reagan" userId="27291eb4-8241-4961-9e69-8c66e34cc5b0" providerId="ADAL" clId="{1B5C1633-BBE0-4D51-9AAE-DB0943166E77}" dt="2025-03-22T22:49:50.236" v="8753" actId="47"/>
        <pc:sldMkLst>
          <pc:docMk/>
          <pc:sldMk cId="415168460" sldId="5292"/>
        </pc:sldMkLst>
      </pc:sldChg>
      <pc:sldChg chg="addSp delSp modSp new del mod modClrScheme chgLayout">
        <pc:chgData name="Ward, Reagan" userId="27291eb4-8241-4961-9e69-8c66e34cc5b0" providerId="ADAL" clId="{1B5C1633-BBE0-4D51-9AAE-DB0943166E77}" dt="2025-03-22T22:49:50.236" v="8753" actId="47"/>
        <pc:sldMkLst>
          <pc:docMk/>
          <pc:sldMk cId="4141124624" sldId="5293"/>
        </pc:sldMkLst>
      </pc:sldChg>
      <pc:sldChg chg="addSp delSp modSp new del mod chgLayout">
        <pc:chgData name="Ward, Reagan" userId="27291eb4-8241-4961-9e69-8c66e34cc5b0" providerId="ADAL" clId="{1B5C1633-BBE0-4D51-9AAE-DB0943166E77}" dt="2025-03-22T22:49:50.236" v="8753" actId="47"/>
        <pc:sldMkLst>
          <pc:docMk/>
          <pc:sldMk cId="3384889682" sldId="5294"/>
        </pc:sldMkLst>
      </pc:sldChg>
      <pc:sldChg chg="modSp new mod">
        <pc:chgData name="Ward, Reagan" userId="27291eb4-8241-4961-9e69-8c66e34cc5b0" providerId="ADAL" clId="{1B5C1633-BBE0-4D51-9AAE-DB0943166E77}" dt="2025-03-22T23:12:25.127" v="9297" actId="20577"/>
        <pc:sldMkLst>
          <pc:docMk/>
          <pc:sldMk cId="2281763865" sldId="5295"/>
        </pc:sldMkLst>
        <pc:spChg chg="mod">
          <ac:chgData name="Ward, Reagan" userId="27291eb4-8241-4961-9e69-8c66e34cc5b0" providerId="ADAL" clId="{1B5C1633-BBE0-4D51-9AAE-DB0943166E77}" dt="2025-03-22T23:12:25.127" v="9297" actId="20577"/>
          <ac:spMkLst>
            <pc:docMk/>
            <pc:sldMk cId="2281763865" sldId="5295"/>
            <ac:spMk id="2" creationId="{9F02E9C4-D2D9-E323-2FCE-19D108E40A4E}"/>
          </ac:spMkLst>
        </pc:spChg>
      </pc:sldChg>
      <pc:sldChg chg="modSp new del mod">
        <pc:chgData name="Ward, Reagan" userId="27291eb4-8241-4961-9e69-8c66e34cc5b0" providerId="ADAL" clId="{1B5C1633-BBE0-4D51-9AAE-DB0943166E77}" dt="2025-03-22T23:12:28.184" v="9298" actId="47"/>
        <pc:sldMkLst>
          <pc:docMk/>
          <pc:sldMk cId="2666514597" sldId="5296"/>
        </pc:sldMkLst>
      </pc:sldChg>
      <pc:sldChg chg="new del">
        <pc:chgData name="Ward, Reagan" userId="27291eb4-8241-4961-9e69-8c66e34cc5b0" providerId="ADAL" clId="{1B5C1633-BBE0-4D51-9AAE-DB0943166E77}" dt="2025-03-22T23:13:07.813" v="9386" actId="47"/>
        <pc:sldMkLst>
          <pc:docMk/>
          <pc:sldMk cId="1353232724" sldId="5297"/>
        </pc:sldMkLst>
      </pc:sldChg>
      <pc:sldChg chg="addSp delSp modSp new mod ord modClrScheme chgLayout">
        <pc:chgData name="Ward, Reagan" userId="27291eb4-8241-4961-9e69-8c66e34cc5b0" providerId="ADAL" clId="{1B5C1633-BBE0-4D51-9AAE-DB0943166E77}" dt="2025-04-02T14:45:01.243" v="39857" actId="20577"/>
        <pc:sldMkLst>
          <pc:docMk/>
          <pc:sldMk cId="2252497244" sldId="5298"/>
        </pc:sldMkLst>
      </pc:sldChg>
      <pc:sldChg chg="addSp modSp new mod modClrScheme chgLayout">
        <pc:chgData name="Ward, Reagan" userId="27291eb4-8241-4961-9e69-8c66e34cc5b0" providerId="ADAL" clId="{1B5C1633-BBE0-4D51-9AAE-DB0943166E77}" dt="2025-04-02T03:47:26.120" v="39262" actId="20577"/>
        <pc:sldMkLst>
          <pc:docMk/>
          <pc:sldMk cId="1144905398" sldId="5299"/>
        </pc:sldMkLst>
        <pc:spChg chg="mod ord">
          <ac:chgData name="Ward, Reagan" userId="27291eb4-8241-4961-9e69-8c66e34cc5b0" providerId="ADAL" clId="{1B5C1633-BBE0-4D51-9AAE-DB0943166E77}" dt="2025-03-22T16:07:56.096" v="839" actId="700"/>
          <ac:spMkLst>
            <pc:docMk/>
            <pc:sldMk cId="1144905398" sldId="5299"/>
            <ac:spMk id="2" creationId="{F81D5C8E-773C-DA66-D711-42C66E6C86C5}"/>
          </ac:spMkLst>
        </pc:spChg>
        <pc:spChg chg="mod ord">
          <ac:chgData name="Ward, Reagan" userId="27291eb4-8241-4961-9e69-8c66e34cc5b0" providerId="ADAL" clId="{1B5C1633-BBE0-4D51-9AAE-DB0943166E77}" dt="2025-04-02T03:29:29.098" v="39031" actId="20577"/>
          <ac:spMkLst>
            <pc:docMk/>
            <pc:sldMk cId="1144905398" sldId="5299"/>
            <ac:spMk id="3" creationId="{90926F15-F9D8-D3FE-96FB-03BF3968B396}"/>
          </ac:spMkLst>
        </pc:spChg>
        <pc:spChg chg="mod ord">
          <ac:chgData name="Ward, Reagan" userId="27291eb4-8241-4961-9e69-8c66e34cc5b0" providerId="ADAL" clId="{1B5C1633-BBE0-4D51-9AAE-DB0943166E77}" dt="2025-03-22T16:07:56.096" v="839" actId="700"/>
          <ac:spMkLst>
            <pc:docMk/>
            <pc:sldMk cId="1144905398" sldId="5299"/>
            <ac:spMk id="4" creationId="{E480749D-7EEB-1B33-2E58-DFC4250960AE}"/>
          </ac:spMkLst>
        </pc:spChg>
        <pc:spChg chg="add mod ord">
          <ac:chgData name="Ward, Reagan" userId="27291eb4-8241-4961-9e69-8c66e34cc5b0" providerId="ADAL" clId="{1B5C1633-BBE0-4D51-9AAE-DB0943166E77}" dt="2025-04-02T03:47:26.120" v="39262" actId="20577"/>
          <ac:spMkLst>
            <pc:docMk/>
            <pc:sldMk cId="1144905398" sldId="5299"/>
            <ac:spMk id="5" creationId="{89F2FE34-6DE2-663E-E23E-F7412DC9FE5C}"/>
          </ac:spMkLst>
        </pc:spChg>
      </pc:sldChg>
      <pc:sldChg chg="addSp delSp modSp new mod modClrScheme chgLayout">
        <pc:chgData name="Ward, Reagan" userId="27291eb4-8241-4961-9e69-8c66e34cc5b0" providerId="ADAL" clId="{1B5C1633-BBE0-4D51-9AAE-DB0943166E77}" dt="2025-03-22T22:45:31.201" v="8700" actId="20577"/>
        <pc:sldMkLst>
          <pc:docMk/>
          <pc:sldMk cId="3205876742" sldId="5300"/>
        </pc:sldMkLst>
        <pc:spChg chg="mod ord">
          <ac:chgData name="Ward, Reagan" userId="27291eb4-8241-4961-9e69-8c66e34cc5b0" providerId="ADAL" clId="{1B5C1633-BBE0-4D51-9AAE-DB0943166E77}" dt="2025-03-22T22:45:27.926" v="8681" actId="700"/>
          <ac:spMkLst>
            <pc:docMk/>
            <pc:sldMk cId="3205876742" sldId="5300"/>
            <ac:spMk id="3" creationId="{DCDBAACB-6DF7-D2B9-0FAA-833099D8BF77}"/>
          </ac:spMkLst>
        </pc:spChg>
        <pc:spChg chg="add mod ord">
          <ac:chgData name="Ward, Reagan" userId="27291eb4-8241-4961-9e69-8c66e34cc5b0" providerId="ADAL" clId="{1B5C1633-BBE0-4D51-9AAE-DB0943166E77}" dt="2025-03-22T22:45:31.201" v="8700" actId="20577"/>
          <ac:spMkLst>
            <pc:docMk/>
            <pc:sldMk cId="3205876742" sldId="5300"/>
            <ac:spMk id="4" creationId="{A0798BE0-D01A-5910-5A89-895B96FFE6FD}"/>
          </ac:spMkLst>
        </pc:spChg>
      </pc:sldChg>
      <pc:sldChg chg="addSp delSp modSp new mod modClrScheme chgLayout">
        <pc:chgData name="Ward, Reagan" userId="27291eb4-8241-4961-9e69-8c66e34cc5b0" providerId="ADAL" clId="{1B5C1633-BBE0-4D51-9AAE-DB0943166E77}" dt="2025-03-22T22:46:47.230" v="8724" actId="20577"/>
        <pc:sldMkLst>
          <pc:docMk/>
          <pc:sldMk cId="1343034594" sldId="5301"/>
        </pc:sldMkLst>
        <pc:spChg chg="mod ord">
          <ac:chgData name="Ward, Reagan" userId="27291eb4-8241-4961-9e69-8c66e34cc5b0" providerId="ADAL" clId="{1B5C1633-BBE0-4D51-9AAE-DB0943166E77}" dt="2025-03-22T22:46:44.257" v="8709" actId="700"/>
          <ac:spMkLst>
            <pc:docMk/>
            <pc:sldMk cId="1343034594" sldId="5301"/>
            <ac:spMk id="4" creationId="{FFE2B4B7-FEED-71EC-093D-56D29F83E2FF}"/>
          </ac:spMkLst>
        </pc:spChg>
        <pc:spChg chg="add mod ord">
          <ac:chgData name="Ward, Reagan" userId="27291eb4-8241-4961-9e69-8c66e34cc5b0" providerId="ADAL" clId="{1B5C1633-BBE0-4D51-9AAE-DB0943166E77}" dt="2025-03-22T22:46:47.230" v="8724" actId="20577"/>
          <ac:spMkLst>
            <pc:docMk/>
            <pc:sldMk cId="1343034594" sldId="5301"/>
            <ac:spMk id="5" creationId="{C66E797E-6AD0-1EF9-05BE-BEBE2736920F}"/>
          </ac:spMkLst>
        </pc:spChg>
      </pc:sldChg>
      <pc:sldChg chg="addSp delSp modSp new mod modClrScheme chgLayout">
        <pc:chgData name="Ward, Reagan" userId="27291eb4-8241-4961-9e69-8c66e34cc5b0" providerId="ADAL" clId="{1B5C1633-BBE0-4D51-9AAE-DB0943166E77}" dt="2025-03-23T21:44:23.991" v="10781" actId="1076"/>
        <pc:sldMkLst>
          <pc:docMk/>
          <pc:sldMk cId="2653237243" sldId="5302"/>
        </pc:sldMkLst>
        <pc:spChg chg="mod ord">
          <ac:chgData name="Ward, Reagan" userId="27291eb4-8241-4961-9e69-8c66e34cc5b0" providerId="ADAL" clId="{1B5C1633-BBE0-4D51-9AAE-DB0943166E77}" dt="2025-03-22T22:47:40.844" v="8730" actId="700"/>
          <ac:spMkLst>
            <pc:docMk/>
            <pc:sldMk cId="2653237243" sldId="5302"/>
            <ac:spMk id="3" creationId="{E0020DD6-C168-0C2F-7E20-4A803CB99B11}"/>
          </ac:spMkLst>
        </pc:spChg>
        <pc:spChg chg="add mod ord">
          <ac:chgData name="Ward, Reagan" userId="27291eb4-8241-4961-9e69-8c66e34cc5b0" providerId="ADAL" clId="{1B5C1633-BBE0-4D51-9AAE-DB0943166E77}" dt="2025-03-23T21:33:34.132" v="10520" actId="20577"/>
          <ac:spMkLst>
            <pc:docMk/>
            <pc:sldMk cId="2653237243" sldId="5302"/>
            <ac:spMk id="8" creationId="{F12CE437-FC80-914E-D62A-ABD40C9AC0FD}"/>
          </ac:spMkLst>
        </pc:spChg>
        <pc:spChg chg="add mod">
          <ac:chgData name="Ward, Reagan" userId="27291eb4-8241-4961-9e69-8c66e34cc5b0" providerId="ADAL" clId="{1B5C1633-BBE0-4D51-9AAE-DB0943166E77}" dt="2025-03-23T21:44:07.424" v="10777" actId="27636"/>
          <ac:spMkLst>
            <pc:docMk/>
            <pc:sldMk cId="2653237243" sldId="5302"/>
            <ac:spMk id="19" creationId="{B0597D9D-A5B2-51F2-894A-40A0082D2214}"/>
          </ac:spMkLst>
        </pc:spChg>
      </pc:sldChg>
      <pc:sldChg chg="addSp delSp modSp new mod modClrScheme chgLayout">
        <pc:chgData name="Ward, Reagan" userId="27291eb4-8241-4961-9e69-8c66e34cc5b0" providerId="ADAL" clId="{1B5C1633-BBE0-4D51-9AAE-DB0943166E77}" dt="2025-04-01T04:12:00.567" v="21468" actId="20577"/>
        <pc:sldMkLst>
          <pc:docMk/>
          <pc:sldMk cId="1481798989" sldId="5303"/>
        </pc:sldMkLst>
        <pc:spChg chg="mod ord">
          <ac:chgData name="Ward, Reagan" userId="27291eb4-8241-4961-9e69-8c66e34cc5b0" providerId="ADAL" clId="{1B5C1633-BBE0-4D51-9AAE-DB0943166E77}" dt="2025-03-22T23:13:21.220" v="9387" actId="700"/>
          <ac:spMkLst>
            <pc:docMk/>
            <pc:sldMk cId="1481798989" sldId="5303"/>
            <ac:spMk id="7" creationId="{4AA11AC2-D28D-13ED-75D4-8927228496D8}"/>
          </ac:spMkLst>
        </pc:spChg>
        <pc:spChg chg="add mod ord">
          <ac:chgData name="Ward, Reagan" userId="27291eb4-8241-4961-9e69-8c66e34cc5b0" providerId="ADAL" clId="{1B5C1633-BBE0-4D51-9AAE-DB0943166E77}" dt="2025-03-22T23:13:21.220" v="9387" actId="700"/>
          <ac:spMkLst>
            <pc:docMk/>
            <pc:sldMk cId="1481798989" sldId="5303"/>
            <ac:spMk id="8" creationId="{D7AA4289-F571-197C-1E11-DD5FEDF8C6B3}"/>
          </ac:spMkLst>
        </pc:spChg>
        <pc:spChg chg="add mod ord">
          <ac:chgData name="Ward, Reagan" userId="27291eb4-8241-4961-9e69-8c66e34cc5b0" providerId="ADAL" clId="{1B5C1633-BBE0-4D51-9AAE-DB0943166E77}" dt="2025-04-01T04:12:00.567" v="21468" actId="20577"/>
          <ac:spMkLst>
            <pc:docMk/>
            <pc:sldMk cId="1481798989" sldId="5303"/>
            <ac:spMk id="12" creationId="{5EA35F62-4F97-8C05-1E6F-EEFCB504F3CD}"/>
          </ac:spMkLst>
        </pc:spChg>
        <pc:spChg chg="add mod ord">
          <ac:chgData name="Ward, Reagan" userId="27291eb4-8241-4961-9e69-8c66e34cc5b0" providerId="ADAL" clId="{1B5C1633-BBE0-4D51-9AAE-DB0943166E77}" dt="2025-03-22T23:13:32.362" v="9432" actId="20577"/>
          <ac:spMkLst>
            <pc:docMk/>
            <pc:sldMk cId="1481798989" sldId="5303"/>
            <ac:spMk id="14" creationId="{248D964A-D999-E8BD-CE61-0EA32ECCBFB9}"/>
          </ac:spMkLst>
        </pc:spChg>
      </pc:sldChg>
      <pc:sldChg chg="addSp delSp modSp new mod modClrScheme chgLayout">
        <pc:chgData name="Ward, Reagan" userId="27291eb4-8241-4961-9e69-8c66e34cc5b0" providerId="ADAL" clId="{1B5C1633-BBE0-4D51-9AAE-DB0943166E77}" dt="2025-03-22T23:15:04.646" v="9456" actId="20577"/>
        <pc:sldMkLst>
          <pc:docMk/>
          <pc:sldMk cId="150876556" sldId="5304"/>
        </pc:sldMkLst>
        <pc:spChg chg="mod ord">
          <ac:chgData name="Ward, Reagan" userId="27291eb4-8241-4961-9e69-8c66e34cc5b0" providerId="ADAL" clId="{1B5C1633-BBE0-4D51-9AAE-DB0943166E77}" dt="2025-03-22T23:15:00.338" v="9435" actId="700"/>
          <ac:spMkLst>
            <pc:docMk/>
            <pc:sldMk cId="150876556" sldId="5304"/>
            <ac:spMk id="7" creationId="{B2446838-4538-833E-60B8-662364CEE3F9}"/>
          </ac:spMkLst>
        </pc:spChg>
        <pc:spChg chg="add mod ord">
          <ac:chgData name="Ward, Reagan" userId="27291eb4-8241-4961-9e69-8c66e34cc5b0" providerId="ADAL" clId="{1B5C1633-BBE0-4D51-9AAE-DB0943166E77}" dt="2025-03-22T23:15:04.646" v="9456" actId="20577"/>
          <ac:spMkLst>
            <pc:docMk/>
            <pc:sldMk cId="150876556" sldId="5304"/>
            <ac:spMk id="8" creationId="{1C5007D3-9BC3-4916-C519-C29FF204EB5D}"/>
          </ac:spMkLst>
        </pc:spChg>
      </pc:sldChg>
      <pc:sldChg chg="addSp delSp modSp new mod ord modClrScheme chgLayout">
        <pc:chgData name="Ward, Reagan" userId="27291eb4-8241-4961-9e69-8c66e34cc5b0" providerId="ADAL" clId="{1B5C1633-BBE0-4D51-9AAE-DB0943166E77}" dt="2025-04-01T15:53:00.782" v="26358"/>
        <pc:sldMkLst>
          <pc:docMk/>
          <pc:sldMk cId="1115852990" sldId="5305"/>
        </pc:sldMkLst>
        <pc:spChg chg="mod ord">
          <ac:chgData name="Ward, Reagan" userId="27291eb4-8241-4961-9e69-8c66e34cc5b0" providerId="ADAL" clId="{1B5C1633-BBE0-4D51-9AAE-DB0943166E77}" dt="2025-03-22T23:15:10.810" v="9458" actId="700"/>
          <ac:spMkLst>
            <pc:docMk/>
            <pc:sldMk cId="1115852990" sldId="5305"/>
            <ac:spMk id="3" creationId="{397888AD-5FB4-E5F9-721B-0B341D951642}"/>
          </ac:spMkLst>
        </pc:spChg>
        <pc:spChg chg="add mod ord">
          <ac:chgData name="Ward, Reagan" userId="27291eb4-8241-4961-9e69-8c66e34cc5b0" providerId="ADAL" clId="{1B5C1633-BBE0-4D51-9AAE-DB0943166E77}" dt="2025-03-22T23:15:15.322" v="9465" actId="20577"/>
          <ac:spMkLst>
            <pc:docMk/>
            <pc:sldMk cId="1115852990" sldId="5305"/>
            <ac:spMk id="4" creationId="{B3D54CE0-C428-435C-F769-3846FB5E4535}"/>
          </ac:spMkLst>
        </pc:spChg>
      </pc:sldChg>
      <pc:sldChg chg="modSp new mod">
        <pc:chgData name="Ward, Reagan" userId="27291eb4-8241-4961-9e69-8c66e34cc5b0" providerId="ADAL" clId="{1B5C1633-BBE0-4D51-9AAE-DB0943166E77}" dt="2025-03-22T23:15:27.344" v="9480" actId="20577"/>
        <pc:sldMkLst>
          <pc:docMk/>
          <pc:sldMk cId="1955885590" sldId="5306"/>
        </pc:sldMkLst>
        <pc:spChg chg="mod">
          <ac:chgData name="Ward, Reagan" userId="27291eb4-8241-4961-9e69-8c66e34cc5b0" providerId="ADAL" clId="{1B5C1633-BBE0-4D51-9AAE-DB0943166E77}" dt="2025-03-22T23:15:27.344" v="9480" actId="20577"/>
          <ac:spMkLst>
            <pc:docMk/>
            <pc:sldMk cId="1955885590" sldId="5306"/>
            <ac:spMk id="2" creationId="{B898557D-8E43-3221-D7BD-71450577CAE4}"/>
          </ac:spMkLst>
        </pc:spChg>
      </pc:sldChg>
      <pc:sldChg chg="modSp new mod">
        <pc:chgData name="Ward, Reagan" userId="27291eb4-8241-4961-9e69-8c66e34cc5b0" providerId="ADAL" clId="{1B5C1633-BBE0-4D51-9AAE-DB0943166E77}" dt="2025-03-22T23:15:39.194" v="9502" actId="20577"/>
        <pc:sldMkLst>
          <pc:docMk/>
          <pc:sldMk cId="2960693997" sldId="5307"/>
        </pc:sldMkLst>
        <pc:spChg chg="mod">
          <ac:chgData name="Ward, Reagan" userId="27291eb4-8241-4961-9e69-8c66e34cc5b0" providerId="ADAL" clId="{1B5C1633-BBE0-4D51-9AAE-DB0943166E77}" dt="2025-03-22T23:15:39.194" v="9502" actId="20577"/>
          <ac:spMkLst>
            <pc:docMk/>
            <pc:sldMk cId="2960693997" sldId="5307"/>
            <ac:spMk id="2" creationId="{127DFEE2-82D0-D3ED-D438-C4476256655C}"/>
          </ac:spMkLst>
        </pc:spChg>
      </pc:sldChg>
      <pc:sldChg chg="modSp new mod">
        <pc:chgData name="Ward, Reagan" userId="27291eb4-8241-4961-9e69-8c66e34cc5b0" providerId="ADAL" clId="{1B5C1633-BBE0-4D51-9AAE-DB0943166E77}" dt="2025-03-22T23:15:43.781" v="9516" actId="20577"/>
        <pc:sldMkLst>
          <pc:docMk/>
          <pc:sldMk cId="2002559987" sldId="5308"/>
        </pc:sldMkLst>
        <pc:spChg chg="mod">
          <ac:chgData name="Ward, Reagan" userId="27291eb4-8241-4961-9e69-8c66e34cc5b0" providerId="ADAL" clId="{1B5C1633-BBE0-4D51-9AAE-DB0943166E77}" dt="2025-03-22T23:15:43.781" v="9516" actId="20577"/>
          <ac:spMkLst>
            <pc:docMk/>
            <pc:sldMk cId="2002559987" sldId="5308"/>
            <ac:spMk id="2" creationId="{9CE7BAED-1D9D-17FC-C121-24EC1678A877}"/>
          </ac:spMkLst>
        </pc:spChg>
      </pc:sldChg>
      <pc:sldChg chg="modSp new mod">
        <pc:chgData name="Ward, Reagan" userId="27291eb4-8241-4961-9e69-8c66e34cc5b0" providerId="ADAL" clId="{1B5C1633-BBE0-4D51-9AAE-DB0943166E77}" dt="2025-03-22T23:23:08.483" v="10067" actId="20577"/>
        <pc:sldMkLst>
          <pc:docMk/>
          <pc:sldMk cId="1437334935" sldId="5309"/>
        </pc:sldMkLst>
        <pc:spChg chg="mod">
          <ac:chgData name="Ward, Reagan" userId="27291eb4-8241-4961-9e69-8c66e34cc5b0" providerId="ADAL" clId="{1B5C1633-BBE0-4D51-9AAE-DB0943166E77}" dt="2025-03-22T23:23:08.483" v="10067" actId="20577"/>
          <ac:spMkLst>
            <pc:docMk/>
            <pc:sldMk cId="1437334935" sldId="5309"/>
            <ac:spMk id="2" creationId="{32101508-D2C4-A896-2B57-6D21DE93CF4A}"/>
          </ac:spMkLst>
        </pc:spChg>
      </pc:sldChg>
      <pc:sldChg chg="addSp delSp modSp new mod modClrScheme chgLayout">
        <pc:chgData name="Ward, Reagan" userId="27291eb4-8241-4961-9e69-8c66e34cc5b0" providerId="ADAL" clId="{1B5C1633-BBE0-4D51-9AAE-DB0943166E77}" dt="2025-03-22T23:16:07.904" v="9587" actId="20577"/>
        <pc:sldMkLst>
          <pc:docMk/>
          <pc:sldMk cId="1032111954" sldId="5310"/>
        </pc:sldMkLst>
        <pc:spChg chg="mod ord">
          <ac:chgData name="Ward, Reagan" userId="27291eb4-8241-4961-9e69-8c66e34cc5b0" providerId="ADAL" clId="{1B5C1633-BBE0-4D51-9AAE-DB0943166E77}" dt="2025-03-22T23:15:54.892" v="9537" actId="700"/>
          <ac:spMkLst>
            <pc:docMk/>
            <pc:sldMk cId="1032111954" sldId="5310"/>
            <ac:spMk id="3" creationId="{BF5BBF03-2AE4-9EB5-AD20-402E6E9C6396}"/>
          </ac:spMkLst>
        </pc:spChg>
        <pc:spChg chg="add mod ord">
          <ac:chgData name="Ward, Reagan" userId="27291eb4-8241-4961-9e69-8c66e34cc5b0" providerId="ADAL" clId="{1B5C1633-BBE0-4D51-9AAE-DB0943166E77}" dt="2025-03-22T23:16:07.904" v="9587" actId="20577"/>
          <ac:spMkLst>
            <pc:docMk/>
            <pc:sldMk cId="1032111954" sldId="5310"/>
            <ac:spMk id="4" creationId="{D1F6B230-1F3B-928A-70CB-A41CEB47C870}"/>
          </ac:spMkLst>
        </pc:spChg>
      </pc:sldChg>
      <pc:sldChg chg="addSp delSp modSp new del mod modClrScheme chgLayout">
        <pc:chgData name="Ward, Reagan" userId="27291eb4-8241-4961-9e69-8c66e34cc5b0" providerId="ADAL" clId="{1B5C1633-BBE0-4D51-9AAE-DB0943166E77}" dt="2025-04-01T21:10:06.909" v="29267" actId="47"/>
        <pc:sldMkLst>
          <pc:docMk/>
          <pc:sldMk cId="1096534637" sldId="5311"/>
        </pc:sldMkLst>
      </pc:sldChg>
      <pc:sldChg chg="addSp delSp modSp new del mod modClrScheme chgLayout">
        <pc:chgData name="Ward, Reagan" userId="27291eb4-8241-4961-9e69-8c66e34cc5b0" providerId="ADAL" clId="{1B5C1633-BBE0-4D51-9AAE-DB0943166E77}" dt="2025-04-01T21:10:06.909" v="29267" actId="47"/>
        <pc:sldMkLst>
          <pc:docMk/>
          <pc:sldMk cId="1259309521" sldId="5312"/>
        </pc:sldMkLst>
      </pc:sldChg>
      <pc:sldChg chg="addSp delSp modSp new mod modClrScheme chgLayout">
        <pc:chgData name="Ward, Reagan" userId="27291eb4-8241-4961-9e69-8c66e34cc5b0" providerId="ADAL" clId="{1B5C1633-BBE0-4D51-9AAE-DB0943166E77}" dt="2025-03-22T23:16:53.516" v="9670" actId="20577"/>
        <pc:sldMkLst>
          <pc:docMk/>
          <pc:sldMk cId="899700912" sldId="5313"/>
        </pc:sldMkLst>
        <pc:spChg chg="mod ord">
          <ac:chgData name="Ward, Reagan" userId="27291eb4-8241-4961-9e69-8c66e34cc5b0" providerId="ADAL" clId="{1B5C1633-BBE0-4D51-9AAE-DB0943166E77}" dt="2025-03-22T23:16:38.407" v="9609" actId="700"/>
          <ac:spMkLst>
            <pc:docMk/>
            <pc:sldMk cId="899700912" sldId="5313"/>
            <ac:spMk id="3" creationId="{C1DBFB85-E6AB-DBDF-D404-76200A515342}"/>
          </ac:spMkLst>
        </pc:spChg>
        <pc:spChg chg="add mod ord">
          <ac:chgData name="Ward, Reagan" userId="27291eb4-8241-4961-9e69-8c66e34cc5b0" providerId="ADAL" clId="{1B5C1633-BBE0-4D51-9AAE-DB0943166E77}" dt="2025-03-22T23:16:53.516" v="9670" actId="20577"/>
          <ac:spMkLst>
            <pc:docMk/>
            <pc:sldMk cId="899700912" sldId="5313"/>
            <ac:spMk id="4" creationId="{3EE048D1-DA0C-99B3-BE91-41E8729EFC5A}"/>
          </ac:spMkLst>
        </pc:spChg>
      </pc:sldChg>
      <pc:sldChg chg="addSp delSp modSp new mod ord modClrScheme chgLayout">
        <pc:chgData name="Ward, Reagan" userId="27291eb4-8241-4961-9e69-8c66e34cc5b0" providerId="ADAL" clId="{1B5C1633-BBE0-4D51-9AAE-DB0943166E77}" dt="2025-03-22T23:24:25.836" v="10092"/>
        <pc:sldMkLst>
          <pc:docMk/>
          <pc:sldMk cId="2377413263" sldId="5314"/>
        </pc:sldMkLst>
      </pc:sldChg>
      <pc:sldChg chg="modSp new mod ord">
        <pc:chgData name="Ward, Reagan" userId="27291eb4-8241-4961-9e69-8c66e34cc5b0" providerId="ADAL" clId="{1B5C1633-BBE0-4D51-9AAE-DB0943166E77}" dt="2025-04-01T21:14:30.623" v="29473" actId="20577"/>
        <pc:sldMkLst>
          <pc:docMk/>
          <pc:sldMk cId="3955987449" sldId="5315"/>
        </pc:sldMkLst>
      </pc:sldChg>
      <pc:sldChg chg="modSp new del mod">
        <pc:chgData name="Ward, Reagan" userId="27291eb4-8241-4961-9e69-8c66e34cc5b0" providerId="ADAL" clId="{1B5C1633-BBE0-4D51-9AAE-DB0943166E77}" dt="2025-04-01T21:15:36.048" v="29483" actId="47"/>
        <pc:sldMkLst>
          <pc:docMk/>
          <pc:sldMk cId="734299648" sldId="5316"/>
        </pc:sldMkLst>
      </pc:sldChg>
      <pc:sldChg chg="addSp delSp modSp new mod modClrScheme chgLayout">
        <pc:chgData name="Ward, Reagan" userId="27291eb4-8241-4961-9e69-8c66e34cc5b0" providerId="ADAL" clId="{1B5C1633-BBE0-4D51-9AAE-DB0943166E77}" dt="2025-03-22T23:17:30.361" v="9764" actId="20577"/>
        <pc:sldMkLst>
          <pc:docMk/>
          <pc:sldMk cId="1511682130" sldId="5317"/>
        </pc:sldMkLst>
        <pc:spChg chg="mod ord">
          <ac:chgData name="Ward, Reagan" userId="27291eb4-8241-4961-9e69-8c66e34cc5b0" providerId="ADAL" clId="{1B5C1633-BBE0-4D51-9AAE-DB0943166E77}" dt="2025-03-22T23:17:26.930" v="9742" actId="700"/>
          <ac:spMkLst>
            <pc:docMk/>
            <pc:sldMk cId="1511682130" sldId="5317"/>
            <ac:spMk id="3" creationId="{C7DB95CA-F307-6851-D43F-F9C94B8DBFE0}"/>
          </ac:spMkLst>
        </pc:spChg>
        <pc:spChg chg="add mod ord">
          <ac:chgData name="Ward, Reagan" userId="27291eb4-8241-4961-9e69-8c66e34cc5b0" providerId="ADAL" clId="{1B5C1633-BBE0-4D51-9AAE-DB0943166E77}" dt="2025-03-22T23:17:30.361" v="9764" actId="20577"/>
          <ac:spMkLst>
            <pc:docMk/>
            <pc:sldMk cId="1511682130" sldId="5317"/>
            <ac:spMk id="4" creationId="{1C603341-6FD9-203F-C295-B9184540A858}"/>
          </ac:spMkLst>
        </pc:spChg>
      </pc:sldChg>
      <pc:sldChg chg="addSp delSp modSp new mod modClrScheme chgLayout">
        <pc:chgData name="Ward, Reagan" userId="27291eb4-8241-4961-9e69-8c66e34cc5b0" providerId="ADAL" clId="{1B5C1633-BBE0-4D51-9AAE-DB0943166E77}" dt="2025-03-22T23:17:38.414" v="9800" actId="20577"/>
        <pc:sldMkLst>
          <pc:docMk/>
          <pc:sldMk cId="2566130474" sldId="5318"/>
        </pc:sldMkLst>
        <pc:spChg chg="mod ord">
          <ac:chgData name="Ward, Reagan" userId="27291eb4-8241-4961-9e69-8c66e34cc5b0" providerId="ADAL" clId="{1B5C1633-BBE0-4D51-9AAE-DB0943166E77}" dt="2025-03-22T23:17:33.811" v="9766" actId="700"/>
          <ac:spMkLst>
            <pc:docMk/>
            <pc:sldMk cId="2566130474" sldId="5318"/>
            <ac:spMk id="3" creationId="{2020A878-6697-9D5C-EBCB-5ACBCE3DFA99}"/>
          </ac:spMkLst>
        </pc:spChg>
        <pc:spChg chg="add mod ord">
          <ac:chgData name="Ward, Reagan" userId="27291eb4-8241-4961-9e69-8c66e34cc5b0" providerId="ADAL" clId="{1B5C1633-BBE0-4D51-9AAE-DB0943166E77}" dt="2025-03-22T23:17:38.414" v="9800" actId="20577"/>
          <ac:spMkLst>
            <pc:docMk/>
            <pc:sldMk cId="2566130474" sldId="5318"/>
            <ac:spMk id="4" creationId="{3F161ED8-5E68-A24D-67C7-C27BAAFE21EA}"/>
          </ac:spMkLst>
        </pc:spChg>
      </pc:sldChg>
      <pc:sldChg chg="modSp new mod">
        <pc:chgData name="Ward, Reagan" userId="27291eb4-8241-4961-9e69-8c66e34cc5b0" providerId="ADAL" clId="{1B5C1633-BBE0-4D51-9AAE-DB0943166E77}" dt="2025-03-22T23:17:44.809" v="9820" actId="20577"/>
        <pc:sldMkLst>
          <pc:docMk/>
          <pc:sldMk cId="412147722" sldId="5319"/>
        </pc:sldMkLst>
      </pc:sldChg>
      <pc:sldChg chg="modSp new mod">
        <pc:chgData name="Ward, Reagan" userId="27291eb4-8241-4961-9e69-8c66e34cc5b0" providerId="ADAL" clId="{1B5C1633-BBE0-4D51-9AAE-DB0943166E77}" dt="2025-03-22T23:17:52.149" v="9842" actId="20577"/>
        <pc:sldMkLst>
          <pc:docMk/>
          <pc:sldMk cId="2926984947" sldId="5320"/>
        </pc:sldMkLst>
      </pc:sldChg>
      <pc:sldChg chg="modSp new mod">
        <pc:chgData name="Ward, Reagan" userId="27291eb4-8241-4961-9e69-8c66e34cc5b0" providerId="ADAL" clId="{1B5C1633-BBE0-4D51-9AAE-DB0943166E77}" dt="2025-03-22T23:18:01.984" v="9862" actId="20577"/>
        <pc:sldMkLst>
          <pc:docMk/>
          <pc:sldMk cId="4286331143" sldId="5321"/>
        </pc:sldMkLst>
      </pc:sldChg>
      <pc:sldChg chg="modSp new mod">
        <pc:chgData name="Ward, Reagan" userId="27291eb4-8241-4961-9e69-8c66e34cc5b0" providerId="ADAL" clId="{1B5C1633-BBE0-4D51-9AAE-DB0943166E77}" dt="2025-03-22T23:18:07.524" v="9884" actId="20577"/>
        <pc:sldMkLst>
          <pc:docMk/>
          <pc:sldMk cId="3734689301" sldId="5322"/>
        </pc:sldMkLst>
      </pc:sldChg>
      <pc:sldChg chg="modSp new mod">
        <pc:chgData name="Ward, Reagan" userId="27291eb4-8241-4961-9e69-8c66e34cc5b0" providerId="ADAL" clId="{1B5C1633-BBE0-4D51-9AAE-DB0943166E77}" dt="2025-03-22T23:18:14.608" v="9921" actId="20577"/>
        <pc:sldMkLst>
          <pc:docMk/>
          <pc:sldMk cId="1491475956" sldId="5323"/>
        </pc:sldMkLst>
      </pc:sldChg>
      <pc:sldChg chg="addSp delSp modSp new mod modClrScheme chgLayout">
        <pc:chgData name="Ward, Reagan" userId="27291eb4-8241-4961-9e69-8c66e34cc5b0" providerId="ADAL" clId="{1B5C1633-BBE0-4D51-9AAE-DB0943166E77}" dt="2025-04-02T03:38:08.648" v="39236" actId="20577"/>
        <pc:sldMkLst>
          <pc:docMk/>
          <pc:sldMk cId="3213399" sldId="5324"/>
        </pc:sldMkLst>
        <pc:spChg chg="mod ord">
          <ac:chgData name="Ward, Reagan" userId="27291eb4-8241-4961-9e69-8c66e34cc5b0" providerId="ADAL" clId="{1B5C1633-BBE0-4D51-9AAE-DB0943166E77}" dt="2025-03-22T23:18:18.977" v="9923" actId="700"/>
          <ac:spMkLst>
            <pc:docMk/>
            <pc:sldMk cId="3213399" sldId="5324"/>
            <ac:spMk id="3" creationId="{5A9C88AA-778B-21AA-FF6D-5E0693F0AE6D}"/>
          </ac:spMkLst>
        </pc:spChg>
        <pc:spChg chg="add mod ord">
          <ac:chgData name="Ward, Reagan" userId="27291eb4-8241-4961-9e69-8c66e34cc5b0" providerId="ADAL" clId="{1B5C1633-BBE0-4D51-9AAE-DB0943166E77}" dt="2025-04-02T03:38:08.648" v="39236" actId="20577"/>
          <ac:spMkLst>
            <pc:docMk/>
            <pc:sldMk cId="3213399" sldId="5324"/>
            <ac:spMk id="4" creationId="{5E3DE0B9-3EA3-62F0-3B21-2CE1BC8825BF}"/>
          </ac:spMkLst>
        </pc:spChg>
      </pc:sldChg>
      <pc:sldChg chg="addSp delSp modSp new mod ord modClrScheme chgLayout">
        <pc:chgData name="Ward, Reagan" userId="27291eb4-8241-4961-9e69-8c66e34cc5b0" providerId="ADAL" clId="{1B5C1633-BBE0-4D51-9AAE-DB0943166E77}" dt="2025-04-02T03:40:31.872" v="39246" actId="13244"/>
        <pc:sldMkLst>
          <pc:docMk/>
          <pc:sldMk cId="3080394823" sldId="5325"/>
        </pc:sldMkLst>
        <pc:spChg chg="mod ord">
          <ac:chgData name="Ward, Reagan" userId="27291eb4-8241-4961-9e69-8c66e34cc5b0" providerId="ADAL" clId="{1B5C1633-BBE0-4D51-9AAE-DB0943166E77}" dt="2025-04-02T03:40:31.872" v="39246" actId="13244"/>
          <ac:spMkLst>
            <pc:docMk/>
            <pc:sldMk cId="3080394823" sldId="5325"/>
            <ac:spMk id="5" creationId="{FD1A78CD-8C7C-0D80-A687-DBE9AED19B74}"/>
          </ac:spMkLst>
        </pc:spChg>
        <pc:spChg chg="add mod ord">
          <ac:chgData name="Ward, Reagan" userId="27291eb4-8241-4961-9e69-8c66e34cc5b0" providerId="ADAL" clId="{1B5C1633-BBE0-4D51-9AAE-DB0943166E77}" dt="2025-04-01T04:34:32.464" v="22325" actId="20577"/>
          <ac:spMkLst>
            <pc:docMk/>
            <pc:sldMk cId="3080394823" sldId="5325"/>
            <ac:spMk id="6" creationId="{52ED0A63-6C30-6A7C-8800-E4C6EF291EFF}"/>
          </ac:spMkLst>
        </pc:spChg>
        <pc:spChg chg="add mod ord">
          <ac:chgData name="Ward, Reagan" userId="27291eb4-8241-4961-9e69-8c66e34cc5b0" providerId="ADAL" clId="{1B5C1633-BBE0-4D51-9AAE-DB0943166E77}" dt="2025-04-01T14:44:39.169" v="24868" actId="20578"/>
          <ac:spMkLst>
            <pc:docMk/>
            <pc:sldMk cId="3080394823" sldId="5325"/>
            <ac:spMk id="7" creationId="{159BAC91-8D6E-607E-2577-408E7F105DF8}"/>
          </ac:spMkLst>
        </pc:spChg>
        <pc:spChg chg="add mod ord">
          <ac:chgData name="Ward, Reagan" userId="27291eb4-8241-4961-9e69-8c66e34cc5b0" providerId="ADAL" clId="{1B5C1633-BBE0-4D51-9AAE-DB0943166E77}" dt="2025-04-01T14:44:01.765" v="24817" actId="113"/>
          <ac:spMkLst>
            <pc:docMk/>
            <pc:sldMk cId="3080394823" sldId="5325"/>
            <ac:spMk id="8" creationId="{F77D5446-DB08-65F8-4227-433698D64D43}"/>
          </ac:spMkLst>
        </pc:spChg>
        <pc:graphicFrameChg chg="add mod modGraphic">
          <ac:chgData name="Ward, Reagan" userId="27291eb4-8241-4961-9e69-8c66e34cc5b0" providerId="ADAL" clId="{1B5C1633-BBE0-4D51-9AAE-DB0943166E77}" dt="2025-04-01T04:33:51.491" v="22308" actId="1076"/>
          <ac:graphicFrameMkLst>
            <pc:docMk/>
            <pc:sldMk cId="3080394823" sldId="5325"/>
            <ac:graphicFrameMk id="2" creationId="{F417F8B3-61FF-9F81-E7B1-CFB65BF052F3}"/>
          </ac:graphicFrameMkLst>
        </pc:graphicFrameChg>
      </pc:sldChg>
      <pc:sldChg chg="addSp delSp modSp new mod modClrScheme chgLayout">
        <pc:chgData name="Ward, Reagan" userId="27291eb4-8241-4961-9e69-8c66e34cc5b0" providerId="ADAL" clId="{1B5C1633-BBE0-4D51-9AAE-DB0943166E77}" dt="2025-04-02T14:47:41.359" v="39880" actId="20577"/>
        <pc:sldMkLst>
          <pc:docMk/>
          <pc:sldMk cId="286452990" sldId="5326"/>
        </pc:sldMkLst>
      </pc:sldChg>
      <pc:sldChg chg="addSp delSp modSp new mod ord modClrScheme chgLayout">
        <pc:chgData name="Ward, Reagan" userId="27291eb4-8241-4961-9e69-8c66e34cc5b0" providerId="ADAL" clId="{1B5C1633-BBE0-4D51-9AAE-DB0943166E77}" dt="2025-04-02T01:47:17.479" v="31898" actId="20577"/>
        <pc:sldMkLst>
          <pc:docMk/>
          <pc:sldMk cId="2319865342" sldId="5327"/>
        </pc:sldMkLst>
      </pc:sldChg>
      <pc:sldChg chg="addSp delSp modSp new mod ord modClrScheme chgLayout">
        <pc:chgData name="Ward, Reagan" userId="27291eb4-8241-4961-9e69-8c66e34cc5b0" providerId="ADAL" clId="{1B5C1633-BBE0-4D51-9AAE-DB0943166E77}" dt="2025-04-02T02:15:31.471" v="34454" actId="207"/>
        <pc:sldMkLst>
          <pc:docMk/>
          <pc:sldMk cId="159060028" sldId="5328"/>
        </pc:sldMkLst>
      </pc:sldChg>
      <pc:sldChg chg="addSp delSp modSp new mod modClrScheme chgLayout">
        <pc:chgData name="Ward, Reagan" userId="27291eb4-8241-4961-9e69-8c66e34cc5b0" providerId="ADAL" clId="{1B5C1633-BBE0-4D51-9AAE-DB0943166E77}" dt="2025-04-02T03:57:40.605" v="39503" actId="478"/>
        <pc:sldMkLst>
          <pc:docMk/>
          <pc:sldMk cId="3750414974" sldId="5329"/>
        </pc:sldMkLst>
      </pc:sldChg>
      <pc:sldChg chg="addSp delSp modSp new mod chgLayout">
        <pc:chgData name="Ward, Reagan" userId="27291eb4-8241-4961-9e69-8c66e34cc5b0" providerId="ADAL" clId="{1B5C1633-BBE0-4D51-9AAE-DB0943166E77}" dt="2025-04-02T14:44:43.662" v="39840" actId="255"/>
        <pc:sldMkLst>
          <pc:docMk/>
          <pc:sldMk cId="3260682331" sldId="5330"/>
        </pc:sldMkLst>
      </pc:sldChg>
      <pc:sldChg chg="addSp delSp modSp new mod chgLayout">
        <pc:chgData name="Ward, Reagan" userId="27291eb4-8241-4961-9e69-8c66e34cc5b0" providerId="ADAL" clId="{1B5C1633-BBE0-4D51-9AAE-DB0943166E77}" dt="2025-04-02T14:44:48.937" v="39845" actId="20577"/>
        <pc:sldMkLst>
          <pc:docMk/>
          <pc:sldMk cId="669256808" sldId="5331"/>
        </pc:sldMkLst>
      </pc:sldChg>
      <pc:sldChg chg="addSp delSp modSp new mod">
        <pc:chgData name="Ward, Reagan" userId="27291eb4-8241-4961-9e69-8c66e34cc5b0" providerId="ADAL" clId="{1B5C1633-BBE0-4D51-9AAE-DB0943166E77}" dt="2025-04-02T14:44:53.035" v="39851" actId="20577"/>
        <pc:sldMkLst>
          <pc:docMk/>
          <pc:sldMk cId="1773545148" sldId="5332"/>
        </pc:sldMkLst>
      </pc:sldChg>
      <pc:sldChg chg="addSp delSp modSp new mod modClrScheme chgLayout">
        <pc:chgData name="Ward, Reagan" userId="27291eb4-8241-4961-9e69-8c66e34cc5b0" providerId="ADAL" clId="{1B5C1633-BBE0-4D51-9AAE-DB0943166E77}" dt="2025-04-01T03:53:20.446" v="18887" actId="20577"/>
        <pc:sldMkLst>
          <pc:docMk/>
          <pc:sldMk cId="1889103695" sldId="5333"/>
        </pc:sldMkLst>
      </pc:sldChg>
      <pc:sldChg chg="addSp delSp modSp new mod ord modClrScheme modCm chgLayout">
        <pc:chgData name="Ward, Reagan" userId="27291eb4-8241-4961-9e69-8c66e34cc5b0" providerId="ADAL" clId="{1B5C1633-BBE0-4D51-9AAE-DB0943166E77}" dt="2025-04-02T03:39:13.115" v="39242" actId="3626"/>
        <pc:sldMkLst>
          <pc:docMk/>
          <pc:sldMk cId="2891646186" sldId="5334"/>
        </pc:sldMkLst>
        <pc:spChg chg="mod ord">
          <ac:chgData name="Ward, Reagan" userId="27291eb4-8241-4961-9e69-8c66e34cc5b0" providerId="ADAL" clId="{1B5C1633-BBE0-4D51-9AAE-DB0943166E77}" dt="2025-04-01T14:35:17.346" v="23750" actId="700"/>
          <ac:spMkLst>
            <pc:docMk/>
            <pc:sldMk cId="2891646186" sldId="5334"/>
            <ac:spMk id="3" creationId="{3141B963-BC47-3960-95C2-E878BCDB00C3}"/>
          </ac:spMkLst>
        </pc:spChg>
        <pc:spChg chg="add mod ord">
          <ac:chgData name="Ward, Reagan" userId="27291eb4-8241-4961-9e69-8c66e34cc5b0" providerId="ADAL" clId="{1B5C1633-BBE0-4D51-9AAE-DB0943166E77}" dt="2025-04-01T14:35:17.346" v="23750" actId="700"/>
          <ac:spMkLst>
            <pc:docMk/>
            <pc:sldMk cId="2891646186" sldId="5334"/>
            <ac:spMk id="4" creationId="{2352BFA9-CBCC-35CF-A376-059064A8ECE7}"/>
          </ac:spMkLst>
        </pc:spChg>
        <pc:spChg chg="add mod ord">
          <ac:chgData name="Ward, Reagan" userId="27291eb4-8241-4961-9e69-8c66e34cc5b0" providerId="ADAL" clId="{1B5C1633-BBE0-4D51-9AAE-DB0943166E77}" dt="2025-04-02T03:39:13.115" v="39242" actId="3626"/>
          <ac:spMkLst>
            <pc:docMk/>
            <pc:sldMk cId="2891646186" sldId="5334"/>
            <ac:spMk id="5" creationId="{AD1FE81A-5778-0114-8E98-10C0B83F7B8D}"/>
          </ac:spMkLst>
        </pc:spChg>
        <pc:extLst>
          <p:ext xmlns:p="http://schemas.openxmlformats.org/presentationml/2006/main" uri="{D6D511B9-2390-475A-947B-AFAB55BFBCF1}">
            <pc226:cmChg xmlns:pc226="http://schemas.microsoft.com/office/powerpoint/2022/06/main/command" chg="mod">
              <pc226:chgData name="Ward, Reagan" userId="27291eb4-8241-4961-9e69-8c66e34cc5b0" providerId="ADAL" clId="{1B5C1633-BBE0-4D51-9AAE-DB0943166E77}" dt="2025-04-01T15:51:07.242" v="26355" actId="20577"/>
              <pc2:cmMkLst xmlns:pc2="http://schemas.microsoft.com/office/powerpoint/2019/9/main/command">
                <pc:docMk/>
                <pc:sldMk cId="2891646186" sldId="5334"/>
                <pc2:cmMk id="{D776B6DB-93FB-49B7-832A-3F5D3C3ED14F}"/>
              </pc2:cmMkLst>
            </pc226:cmChg>
          </p:ext>
        </pc:extLst>
      </pc:sldChg>
      <pc:sldChg chg="addSp delSp modSp new mod ord modClrScheme chgLayout">
        <pc:chgData name="Ward, Reagan" userId="27291eb4-8241-4961-9e69-8c66e34cc5b0" providerId="ADAL" clId="{1B5C1633-BBE0-4D51-9AAE-DB0943166E77}" dt="2025-04-01T15:53:00.782" v="26358"/>
        <pc:sldMkLst>
          <pc:docMk/>
          <pc:sldMk cId="1015549403" sldId="5335"/>
        </pc:sldMkLst>
      </pc:sldChg>
      <pc:sldChg chg="addSp delSp modSp new mod ord modClrScheme chgLayout">
        <pc:chgData name="Ward, Reagan" userId="27291eb4-8241-4961-9e69-8c66e34cc5b0" providerId="ADAL" clId="{1B5C1633-BBE0-4D51-9AAE-DB0943166E77}" dt="2025-04-01T15:53:00.782" v="26358"/>
        <pc:sldMkLst>
          <pc:docMk/>
          <pc:sldMk cId="2741348948" sldId="5336"/>
        </pc:sldMkLst>
      </pc:sldChg>
      <pc:sldChg chg="modSp add mod">
        <pc:chgData name="Ward, Reagan" userId="27291eb4-8241-4961-9e69-8c66e34cc5b0" providerId="ADAL" clId="{1B5C1633-BBE0-4D51-9AAE-DB0943166E77}" dt="2025-04-02T03:38:23.920" v="39238" actId="20577"/>
        <pc:sldMkLst>
          <pc:docMk/>
          <pc:sldMk cId="4131961169" sldId="5337"/>
        </pc:sldMkLst>
        <pc:spChg chg="mod">
          <ac:chgData name="Ward, Reagan" userId="27291eb4-8241-4961-9e69-8c66e34cc5b0" providerId="ADAL" clId="{1B5C1633-BBE0-4D51-9AAE-DB0943166E77}" dt="2025-04-02T03:38:23.920" v="39238" actId="20577"/>
          <ac:spMkLst>
            <pc:docMk/>
            <pc:sldMk cId="4131961169" sldId="5337"/>
            <ac:spMk id="2" creationId="{F729721D-A37F-2057-974C-CD3BEACD6C07}"/>
          </ac:spMkLst>
        </pc:spChg>
      </pc:sldChg>
      <pc:sldChg chg="modSp new mod">
        <pc:chgData name="Ward, Reagan" userId="27291eb4-8241-4961-9e69-8c66e34cc5b0" providerId="ADAL" clId="{1B5C1633-BBE0-4D51-9AAE-DB0943166E77}" dt="2025-04-01T15:53:22.129" v="26414" actId="20577"/>
        <pc:sldMkLst>
          <pc:docMk/>
          <pc:sldMk cId="2025592865" sldId="5338"/>
        </pc:sldMkLst>
        <pc:spChg chg="mod">
          <ac:chgData name="Ward, Reagan" userId="27291eb4-8241-4961-9e69-8c66e34cc5b0" providerId="ADAL" clId="{1B5C1633-BBE0-4D51-9AAE-DB0943166E77}" dt="2025-04-01T15:53:22.129" v="26414" actId="20577"/>
          <ac:spMkLst>
            <pc:docMk/>
            <pc:sldMk cId="2025592865" sldId="5338"/>
            <ac:spMk id="2" creationId="{36B96738-3A3F-F942-7237-879511F79DBF}"/>
          </ac:spMkLst>
        </pc:spChg>
      </pc:sldChg>
      <pc:sldChg chg="addSp delSp modSp new mod modClrScheme chgLayout">
        <pc:chgData name="Ward, Reagan" userId="27291eb4-8241-4961-9e69-8c66e34cc5b0" providerId="ADAL" clId="{1B5C1633-BBE0-4D51-9AAE-DB0943166E77}" dt="2025-04-02T04:02:49.799" v="39614" actId="20577"/>
        <pc:sldMkLst>
          <pc:docMk/>
          <pc:sldMk cId="3281727709" sldId="5339"/>
        </pc:sldMkLst>
        <pc:spChg chg="mod ord">
          <ac:chgData name="Ward, Reagan" userId="27291eb4-8241-4961-9e69-8c66e34cc5b0" providerId="ADAL" clId="{1B5C1633-BBE0-4D51-9AAE-DB0943166E77}" dt="2025-04-01T16:11:30.473" v="26417" actId="700"/>
          <ac:spMkLst>
            <pc:docMk/>
            <pc:sldMk cId="3281727709" sldId="5339"/>
            <ac:spMk id="3" creationId="{06423B23-95E8-5470-ED95-F69B1F0ACEEF}"/>
          </ac:spMkLst>
        </pc:spChg>
        <pc:spChg chg="add mod ord">
          <ac:chgData name="Ward, Reagan" userId="27291eb4-8241-4961-9e69-8c66e34cc5b0" providerId="ADAL" clId="{1B5C1633-BBE0-4D51-9AAE-DB0943166E77}" dt="2025-04-02T04:02:49.799" v="39614" actId="20577"/>
          <ac:spMkLst>
            <pc:docMk/>
            <pc:sldMk cId="3281727709" sldId="5339"/>
            <ac:spMk id="4" creationId="{D8120490-F260-FA4D-993C-FEFD12D18792}"/>
          </ac:spMkLst>
        </pc:spChg>
        <pc:spChg chg="add mod">
          <ac:chgData name="Ward, Reagan" userId="27291eb4-8241-4961-9e69-8c66e34cc5b0" providerId="ADAL" clId="{1B5C1633-BBE0-4D51-9AAE-DB0943166E77}" dt="2025-04-01T16:27:01.267" v="26423" actId="207"/>
          <ac:spMkLst>
            <pc:docMk/>
            <pc:sldMk cId="3281727709" sldId="5339"/>
            <ac:spMk id="8" creationId="{B055E0B4-4D7E-A8F0-F0F8-DCAA5F6204D7}"/>
          </ac:spMkLst>
        </pc:spChg>
      </pc:sldChg>
      <pc:sldChg chg="addSp delSp modSp new mod">
        <pc:chgData name="Ward, Reagan" userId="27291eb4-8241-4961-9e69-8c66e34cc5b0" providerId="ADAL" clId="{1B5C1633-BBE0-4D51-9AAE-DB0943166E77}" dt="2025-04-02T04:02:59.178" v="39617" actId="20577"/>
        <pc:sldMkLst>
          <pc:docMk/>
          <pc:sldMk cId="772851849" sldId="5340"/>
        </pc:sldMkLst>
      </pc:sldChg>
      <pc:sldChg chg="addSp delSp modSp new mod modClrScheme chgLayout">
        <pc:chgData name="Ward, Reagan" userId="27291eb4-8241-4961-9e69-8c66e34cc5b0" providerId="ADAL" clId="{1B5C1633-BBE0-4D51-9AAE-DB0943166E77}" dt="2025-04-02T03:40:50.904" v="39248" actId="13244"/>
        <pc:sldMkLst>
          <pc:docMk/>
          <pc:sldMk cId="597733678" sldId="5341"/>
        </pc:sldMkLst>
        <pc:spChg chg="mod ord">
          <ac:chgData name="Ward, Reagan" userId="27291eb4-8241-4961-9e69-8c66e34cc5b0" providerId="ADAL" clId="{1B5C1633-BBE0-4D51-9AAE-DB0943166E77}" dt="2025-04-02T03:40:42.080" v="39247" actId="13244"/>
          <ac:spMkLst>
            <pc:docMk/>
            <pc:sldMk cId="597733678" sldId="5341"/>
            <ac:spMk id="4" creationId="{1B4BF5A0-2895-52FF-C859-E491EC68F449}"/>
          </ac:spMkLst>
        </pc:spChg>
        <pc:spChg chg="add mod ord">
          <ac:chgData name="Ward, Reagan" userId="27291eb4-8241-4961-9e69-8c66e34cc5b0" providerId="ADAL" clId="{1B5C1633-BBE0-4D51-9AAE-DB0943166E77}" dt="2025-04-02T03:36:54.325" v="39161" actId="20577"/>
          <ac:spMkLst>
            <pc:docMk/>
            <pc:sldMk cId="597733678" sldId="5341"/>
            <ac:spMk id="5" creationId="{334FB9CB-C271-C541-2A38-6F78592656FE}"/>
          </ac:spMkLst>
        </pc:spChg>
        <pc:spChg chg="add mod">
          <ac:chgData name="Ward, Reagan" userId="27291eb4-8241-4961-9e69-8c66e34cc5b0" providerId="ADAL" clId="{1B5C1633-BBE0-4D51-9AAE-DB0943166E77}" dt="2025-04-01T17:44:21.277" v="27034" actId="27636"/>
          <ac:spMkLst>
            <pc:docMk/>
            <pc:sldMk cId="597733678" sldId="5341"/>
            <ac:spMk id="9" creationId="{DFC081CC-872D-3E42-BC55-C56BA40CA72F}"/>
          </ac:spMkLst>
        </pc:spChg>
        <pc:cxnChg chg="add mod">
          <ac:chgData name="Ward, Reagan" userId="27291eb4-8241-4961-9e69-8c66e34cc5b0" providerId="ADAL" clId="{1B5C1633-BBE0-4D51-9AAE-DB0943166E77}" dt="2025-04-01T17:44:50.681" v="27042" actId="14100"/>
          <ac:cxnSpMkLst>
            <pc:docMk/>
            <pc:sldMk cId="597733678" sldId="5341"/>
            <ac:cxnSpMk id="11" creationId="{D5B7B941-B682-DF05-89B0-36C7E07E037E}"/>
          </ac:cxnSpMkLst>
        </pc:cxnChg>
      </pc:sldChg>
      <pc:sldChg chg="addSp delSp modSp new mod modClrScheme chgLayout">
        <pc:chgData name="Ward, Reagan" userId="27291eb4-8241-4961-9e69-8c66e34cc5b0" providerId="ADAL" clId="{1B5C1633-BBE0-4D51-9AAE-DB0943166E77}" dt="2025-04-02T04:04:13.333" v="39705" actId="15"/>
        <pc:sldMkLst>
          <pc:docMk/>
          <pc:sldMk cId="959749033" sldId="5342"/>
        </pc:sldMkLst>
      </pc:sldChg>
      <pc:sldChg chg="addSp delSp modSp new mod">
        <pc:chgData name="Ward, Reagan" userId="27291eb4-8241-4961-9e69-8c66e34cc5b0" providerId="ADAL" clId="{1B5C1633-BBE0-4D51-9AAE-DB0943166E77}" dt="2025-04-01T21:13:55.155" v="29469" actId="20577"/>
        <pc:sldMkLst>
          <pc:docMk/>
          <pc:sldMk cId="500975806" sldId="5343"/>
        </pc:sldMkLst>
      </pc:sldChg>
      <pc:sldChg chg="modSp new mod">
        <pc:chgData name="Ward, Reagan" userId="27291eb4-8241-4961-9e69-8c66e34cc5b0" providerId="ADAL" clId="{1B5C1633-BBE0-4D51-9AAE-DB0943166E77}" dt="2025-04-02T02:17:47.405" v="34481" actId="207"/>
        <pc:sldMkLst>
          <pc:docMk/>
          <pc:sldMk cId="1372741554" sldId="5344"/>
        </pc:sldMkLst>
      </pc:sldChg>
      <pc:sldChg chg="modSp new mod">
        <pc:chgData name="Ward, Reagan" userId="27291eb4-8241-4961-9e69-8c66e34cc5b0" providerId="ADAL" clId="{1B5C1633-BBE0-4D51-9AAE-DB0943166E77}" dt="2025-04-02T02:19:10.248" v="34498" actId="207"/>
        <pc:sldMkLst>
          <pc:docMk/>
          <pc:sldMk cId="814047346" sldId="5345"/>
        </pc:sldMkLst>
      </pc:sldChg>
      <pc:sldChg chg="modSp new mod">
        <pc:chgData name="Ward, Reagan" userId="27291eb4-8241-4961-9e69-8c66e34cc5b0" providerId="ADAL" clId="{1B5C1633-BBE0-4D51-9AAE-DB0943166E77}" dt="2025-04-02T02:31:48.514" v="35717" actId="20577"/>
        <pc:sldMkLst>
          <pc:docMk/>
          <pc:sldMk cId="503711544" sldId="5346"/>
        </pc:sldMkLst>
      </pc:sldChg>
      <pc:sldChg chg="modSp new mod">
        <pc:chgData name="Ward, Reagan" userId="27291eb4-8241-4961-9e69-8c66e34cc5b0" providerId="ADAL" clId="{1B5C1633-BBE0-4D51-9AAE-DB0943166E77}" dt="2025-04-02T02:37:15.319" v="36183" actId="27636"/>
        <pc:sldMkLst>
          <pc:docMk/>
          <pc:sldMk cId="553496613" sldId="5347"/>
        </pc:sldMkLst>
      </pc:sldChg>
      <pc:sldChg chg="modSp new mod">
        <pc:chgData name="Ward, Reagan" userId="27291eb4-8241-4961-9e69-8c66e34cc5b0" providerId="ADAL" clId="{1B5C1633-BBE0-4D51-9AAE-DB0943166E77}" dt="2025-04-02T02:46:22.873" v="37027" actId="15"/>
        <pc:sldMkLst>
          <pc:docMk/>
          <pc:sldMk cId="2552460879" sldId="5348"/>
        </pc:sldMkLst>
      </pc:sldChg>
      <pc:sldChg chg="addSp delSp modSp new mod modClrScheme chgLayout">
        <pc:chgData name="Ward, Reagan" userId="27291eb4-8241-4961-9e69-8c66e34cc5b0" providerId="ADAL" clId="{1B5C1633-BBE0-4D51-9AAE-DB0943166E77}" dt="2025-04-02T04:07:36.356" v="39784" actId="27636"/>
        <pc:sldMkLst>
          <pc:docMk/>
          <pc:sldMk cId="331125705" sldId="5349"/>
        </pc:sldMkLst>
      </pc:sldChg>
      <pc:sldMasterChg chg="modSldLayout">
        <pc:chgData name="Ward, Reagan" userId="27291eb4-8241-4961-9e69-8c66e34cc5b0" providerId="ADAL" clId="{1B5C1633-BBE0-4D51-9AAE-DB0943166E77}" dt="2025-03-22T22:46:04.747" v="8704" actId="14100"/>
        <pc:sldMasterMkLst>
          <pc:docMk/>
          <pc:sldMasterMk cId="2150711039" sldId="2147483676"/>
        </pc:sldMasterMkLst>
        <pc:sldLayoutChg chg="modSp mod">
          <pc:chgData name="Ward, Reagan" userId="27291eb4-8241-4961-9e69-8c66e34cc5b0" providerId="ADAL" clId="{1B5C1633-BBE0-4D51-9AAE-DB0943166E77}" dt="2025-03-22T22:45:50.887" v="8701" actId="14100"/>
          <pc:sldLayoutMkLst>
            <pc:docMk/>
            <pc:sldMasterMk cId="2150711039" sldId="2147483676"/>
            <pc:sldLayoutMk cId="109088332" sldId="2147483668"/>
          </pc:sldLayoutMkLst>
          <pc:spChg chg="mod">
            <ac:chgData name="Ward, Reagan" userId="27291eb4-8241-4961-9e69-8c66e34cc5b0" providerId="ADAL" clId="{1B5C1633-BBE0-4D51-9AAE-DB0943166E77}" dt="2025-03-22T22:45:50.887" v="8701" actId="14100"/>
            <ac:spMkLst>
              <pc:docMk/>
              <pc:sldMasterMk cId="2150711039" sldId="2147483676"/>
              <pc:sldLayoutMk cId="109088332" sldId="2147483668"/>
              <ac:spMk id="3" creationId="{00000000-0000-0000-0000-000000000000}"/>
            </ac:spMkLst>
          </pc:spChg>
        </pc:sldLayoutChg>
        <pc:sldLayoutChg chg="modSp mod">
          <pc:chgData name="Ward, Reagan" userId="27291eb4-8241-4961-9e69-8c66e34cc5b0" providerId="ADAL" clId="{1B5C1633-BBE0-4D51-9AAE-DB0943166E77}" dt="2025-03-22T22:46:04.747" v="8704" actId="14100"/>
          <pc:sldLayoutMkLst>
            <pc:docMk/>
            <pc:sldMasterMk cId="2150711039" sldId="2147483676"/>
            <pc:sldLayoutMk cId="3427922814" sldId="2147483696"/>
          </pc:sldLayoutMkLst>
          <pc:spChg chg="mod">
            <ac:chgData name="Ward, Reagan" userId="27291eb4-8241-4961-9e69-8c66e34cc5b0" providerId="ADAL" clId="{1B5C1633-BBE0-4D51-9AAE-DB0943166E77}" dt="2025-03-22T22:46:04.747" v="8704" actId="14100"/>
            <ac:spMkLst>
              <pc:docMk/>
              <pc:sldMasterMk cId="2150711039" sldId="2147483676"/>
              <pc:sldLayoutMk cId="3427922814" sldId="2147483696"/>
              <ac:spMk id="3" creationId="{00000000-0000-0000-0000-000000000000}"/>
            </ac:spMkLst>
          </pc:spChg>
        </pc:sldLayoutChg>
      </pc:sldMasterChg>
    </pc:docChg>
  </pc:docChgLst>
  <pc:docChgLst>
    <pc:chgData name="Ward, Reagan" userId="27291eb4-8241-4961-9e69-8c66e34cc5b0" providerId="ADAL" clId="{E422DAD7-C8ED-4DA9-9BED-0F77E3F71C6B}"/>
    <pc:docChg chg="custSel modSld modMainMaster">
      <pc:chgData name="Ward, Reagan" userId="27291eb4-8241-4961-9e69-8c66e34cc5b0" providerId="ADAL" clId="{E422DAD7-C8ED-4DA9-9BED-0F77E3F71C6B}" dt="2025-03-21T17:16:33.364" v="54" actId="6264"/>
      <pc:docMkLst>
        <pc:docMk/>
      </pc:docMkLst>
      <pc:sldChg chg="addSp delSp modSp mod chgLayout">
        <pc:chgData name="Ward, Reagan" userId="27291eb4-8241-4961-9e69-8c66e34cc5b0" providerId="ADAL" clId="{E422DAD7-C8ED-4DA9-9BED-0F77E3F71C6B}" dt="2025-03-21T17:16:33.364" v="54" actId="6264"/>
        <pc:sldMkLst>
          <pc:docMk/>
          <pc:sldMk cId="555650609" sldId="304"/>
        </pc:sldMkLst>
      </pc:sldChg>
      <pc:sldChg chg="modSp mod">
        <pc:chgData name="Ward, Reagan" userId="27291eb4-8241-4961-9e69-8c66e34cc5b0" providerId="ADAL" clId="{E422DAD7-C8ED-4DA9-9BED-0F77E3F71C6B}" dt="2025-03-21T17:11:25.170" v="0" actId="13244"/>
        <pc:sldMkLst>
          <pc:docMk/>
          <pc:sldMk cId="2710516958" sldId="305"/>
        </pc:sldMkLst>
      </pc:sldChg>
      <pc:sldChg chg="addSp delSp modSp mod chgLayout">
        <pc:chgData name="Ward, Reagan" userId="27291eb4-8241-4961-9e69-8c66e34cc5b0" providerId="ADAL" clId="{E422DAD7-C8ED-4DA9-9BED-0F77E3F71C6B}" dt="2025-03-21T17:16:33.364" v="54" actId="6264"/>
        <pc:sldMkLst>
          <pc:docMk/>
          <pc:sldMk cId="2451545259" sldId="306"/>
        </pc:sldMkLst>
      </pc:sldChg>
      <pc:sldChg chg="addSp delSp modSp mod chgLayout">
        <pc:chgData name="Ward, Reagan" userId="27291eb4-8241-4961-9e69-8c66e34cc5b0" providerId="ADAL" clId="{E422DAD7-C8ED-4DA9-9BED-0F77E3F71C6B}" dt="2025-03-21T17:16:33.364" v="54" actId="6264"/>
        <pc:sldMkLst>
          <pc:docMk/>
          <pc:sldMk cId="3501621209" sldId="307"/>
        </pc:sldMkLst>
      </pc:sldChg>
      <pc:sldChg chg="addSp delSp modSp mod chgLayout">
        <pc:chgData name="Ward, Reagan" userId="27291eb4-8241-4961-9e69-8c66e34cc5b0" providerId="ADAL" clId="{E422DAD7-C8ED-4DA9-9BED-0F77E3F71C6B}" dt="2025-03-21T17:16:33.364" v="54" actId="6264"/>
        <pc:sldMkLst>
          <pc:docMk/>
          <pc:sldMk cId="1419985354" sldId="308"/>
        </pc:sldMkLst>
      </pc:sldChg>
      <pc:sldChg chg="addSp delSp modSp mod chgLayout">
        <pc:chgData name="Ward, Reagan" userId="27291eb4-8241-4961-9e69-8c66e34cc5b0" providerId="ADAL" clId="{E422DAD7-C8ED-4DA9-9BED-0F77E3F71C6B}" dt="2025-03-21T17:16:33.364" v="54" actId="6264"/>
        <pc:sldMkLst>
          <pc:docMk/>
          <pc:sldMk cId="2191843393" sldId="309"/>
        </pc:sldMkLst>
      </pc:sldChg>
      <pc:sldChg chg="addSp delSp modSp mod chgLayout">
        <pc:chgData name="Ward, Reagan" userId="27291eb4-8241-4961-9e69-8c66e34cc5b0" providerId="ADAL" clId="{E422DAD7-C8ED-4DA9-9BED-0F77E3F71C6B}" dt="2025-03-21T17:16:33.364" v="54" actId="6264"/>
        <pc:sldMkLst>
          <pc:docMk/>
          <pc:sldMk cId="1452722528" sldId="310"/>
        </pc:sldMkLst>
      </pc:sldChg>
      <pc:sldChg chg="addSp delSp modSp mod chgLayout">
        <pc:chgData name="Ward, Reagan" userId="27291eb4-8241-4961-9e69-8c66e34cc5b0" providerId="ADAL" clId="{E422DAD7-C8ED-4DA9-9BED-0F77E3F71C6B}" dt="2025-03-21T17:16:33.364" v="54" actId="6264"/>
        <pc:sldMkLst>
          <pc:docMk/>
          <pc:sldMk cId="4093069776" sldId="311"/>
        </pc:sldMkLst>
      </pc:sldChg>
      <pc:sldChg chg="addSp delSp modSp mod chgLayout">
        <pc:chgData name="Ward, Reagan" userId="27291eb4-8241-4961-9e69-8c66e34cc5b0" providerId="ADAL" clId="{E422DAD7-C8ED-4DA9-9BED-0F77E3F71C6B}" dt="2025-03-21T17:16:33.364" v="54" actId="6264"/>
        <pc:sldMkLst>
          <pc:docMk/>
          <pc:sldMk cId="933134377" sldId="312"/>
        </pc:sldMkLst>
      </pc:sldChg>
      <pc:sldChg chg="addSp delSp modSp mod chgLayout">
        <pc:chgData name="Ward, Reagan" userId="27291eb4-8241-4961-9e69-8c66e34cc5b0" providerId="ADAL" clId="{E422DAD7-C8ED-4DA9-9BED-0F77E3F71C6B}" dt="2025-03-21T17:16:33.364" v="54" actId="6264"/>
        <pc:sldMkLst>
          <pc:docMk/>
          <pc:sldMk cId="2144967630" sldId="313"/>
        </pc:sldMkLst>
      </pc:sldChg>
      <pc:sldChg chg="addSp delSp modSp mod chgLayout">
        <pc:chgData name="Ward, Reagan" userId="27291eb4-8241-4961-9e69-8c66e34cc5b0" providerId="ADAL" clId="{E422DAD7-C8ED-4DA9-9BED-0F77E3F71C6B}" dt="2025-03-21T17:16:33.364" v="54" actId="6264"/>
        <pc:sldMkLst>
          <pc:docMk/>
          <pc:sldMk cId="1889413254" sldId="314"/>
        </pc:sldMkLst>
      </pc:sldChg>
      <pc:sldChg chg="addSp delSp modSp mod chgLayout">
        <pc:chgData name="Ward, Reagan" userId="27291eb4-8241-4961-9e69-8c66e34cc5b0" providerId="ADAL" clId="{E422DAD7-C8ED-4DA9-9BED-0F77E3F71C6B}" dt="2025-03-21T17:16:33.364" v="54" actId="6264"/>
        <pc:sldMkLst>
          <pc:docMk/>
          <pc:sldMk cId="1210664703" sldId="315"/>
        </pc:sldMkLst>
      </pc:sldChg>
      <pc:sldChg chg="addSp delSp modSp mod chgLayout">
        <pc:chgData name="Ward, Reagan" userId="27291eb4-8241-4961-9e69-8c66e34cc5b0" providerId="ADAL" clId="{E422DAD7-C8ED-4DA9-9BED-0F77E3F71C6B}" dt="2025-03-21T17:16:33.364" v="54" actId="6264"/>
        <pc:sldMkLst>
          <pc:docMk/>
          <pc:sldMk cId="207361158" sldId="316"/>
        </pc:sldMkLst>
      </pc:sldChg>
      <pc:sldChg chg="addSp delSp modSp mod chgLayout">
        <pc:chgData name="Ward, Reagan" userId="27291eb4-8241-4961-9e69-8c66e34cc5b0" providerId="ADAL" clId="{E422DAD7-C8ED-4DA9-9BED-0F77E3F71C6B}" dt="2025-03-21T17:16:33.364" v="54" actId="6264"/>
        <pc:sldMkLst>
          <pc:docMk/>
          <pc:sldMk cId="1530214302" sldId="317"/>
        </pc:sldMkLst>
      </pc:sldChg>
      <pc:sldChg chg="addSp delSp modSp mod chgLayout">
        <pc:chgData name="Ward, Reagan" userId="27291eb4-8241-4961-9e69-8c66e34cc5b0" providerId="ADAL" clId="{E422DAD7-C8ED-4DA9-9BED-0F77E3F71C6B}" dt="2025-03-21T17:16:33.364" v="54" actId="6264"/>
        <pc:sldMkLst>
          <pc:docMk/>
          <pc:sldMk cId="1521139570" sldId="318"/>
        </pc:sldMkLst>
      </pc:sldChg>
      <pc:sldChg chg="addSp delSp modSp mod chgLayout">
        <pc:chgData name="Ward, Reagan" userId="27291eb4-8241-4961-9e69-8c66e34cc5b0" providerId="ADAL" clId="{E422DAD7-C8ED-4DA9-9BED-0F77E3F71C6B}" dt="2025-03-21T17:16:33.364" v="54" actId="6264"/>
        <pc:sldMkLst>
          <pc:docMk/>
          <pc:sldMk cId="3815361459" sldId="319"/>
        </pc:sldMkLst>
      </pc:sldChg>
      <pc:sldChg chg="addSp delSp modSp mod chgLayout">
        <pc:chgData name="Ward, Reagan" userId="27291eb4-8241-4961-9e69-8c66e34cc5b0" providerId="ADAL" clId="{E422DAD7-C8ED-4DA9-9BED-0F77E3F71C6B}" dt="2025-03-21T17:16:33.364" v="54" actId="6264"/>
        <pc:sldMkLst>
          <pc:docMk/>
          <pc:sldMk cId="1534210172" sldId="320"/>
        </pc:sldMkLst>
      </pc:sldChg>
      <pc:sldChg chg="addSp delSp modSp mod chgLayout">
        <pc:chgData name="Ward, Reagan" userId="27291eb4-8241-4961-9e69-8c66e34cc5b0" providerId="ADAL" clId="{E422DAD7-C8ED-4DA9-9BED-0F77E3F71C6B}" dt="2025-03-21T17:16:33.364" v="54" actId="6264"/>
        <pc:sldMkLst>
          <pc:docMk/>
          <pc:sldMk cId="1556674672" sldId="321"/>
        </pc:sldMkLst>
      </pc:sldChg>
      <pc:sldChg chg="addSp delSp modSp mod chgLayout">
        <pc:chgData name="Ward, Reagan" userId="27291eb4-8241-4961-9e69-8c66e34cc5b0" providerId="ADAL" clId="{E422DAD7-C8ED-4DA9-9BED-0F77E3F71C6B}" dt="2025-03-21T17:16:33.364" v="54" actId="6264"/>
        <pc:sldMkLst>
          <pc:docMk/>
          <pc:sldMk cId="2943074836" sldId="322"/>
        </pc:sldMkLst>
      </pc:sldChg>
      <pc:sldChg chg="addSp delSp modSp mod chgLayout">
        <pc:chgData name="Ward, Reagan" userId="27291eb4-8241-4961-9e69-8c66e34cc5b0" providerId="ADAL" clId="{E422DAD7-C8ED-4DA9-9BED-0F77E3F71C6B}" dt="2025-03-21T17:16:33.364" v="54" actId="6264"/>
        <pc:sldMkLst>
          <pc:docMk/>
          <pc:sldMk cId="3654743262" sldId="323"/>
        </pc:sldMkLst>
      </pc:sldChg>
      <pc:sldChg chg="addSp delSp modSp mod chgLayout">
        <pc:chgData name="Ward, Reagan" userId="27291eb4-8241-4961-9e69-8c66e34cc5b0" providerId="ADAL" clId="{E422DAD7-C8ED-4DA9-9BED-0F77E3F71C6B}" dt="2025-03-21T17:16:33.364" v="54" actId="6264"/>
        <pc:sldMkLst>
          <pc:docMk/>
          <pc:sldMk cId="2146133921" sldId="324"/>
        </pc:sldMkLst>
      </pc:sldChg>
      <pc:sldMasterChg chg="modSldLayout">
        <pc:chgData name="Ward, Reagan" userId="27291eb4-8241-4961-9e69-8c66e34cc5b0" providerId="ADAL" clId="{E422DAD7-C8ED-4DA9-9BED-0F77E3F71C6B}" dt="2025-03-21T17:15:52.476" v="52" actId="962"/>
        <pc:sldMasterMkLst>
          <pc:docMk/>
          <pc:sldMasterMk cId="2150711039" sldId="2147483676"/>
        </pc:sldMasterMkLst>
        <pc:sldLayoutChg chg="modSp mod">
          <pc:chgData name="Ward, Reagan" userId="27291eb4-8241-4961-9e69-8c66e34cc5b0" providerId="ADAL" clId="{E422DAD7-C8ED-4DA9-9BED-0F77E3F71C6B}" dt="2025-03-21T17:12:01.006" v="2" actId="13244"/>
          <pc:sldLayoutMkLst>
            <pc:docMk/>
            <pc:sldMasterMk cId="2150711039" sldId="2147483676"/>
            <pc:sldLayoutMk cId="1669288552" sldId="2147483677"/>
          </pc:sldLayoutMkLst>
          <pc:picChg chg="ord">
            <ac:chgData name="Ward, Reagan" userId="27291eb4-8241-4961-9e69-8c66e34cc5b0" providerId="ADAL" clId="{E422DAD7-C8ED-4DA9-9BED-0F77E3F71C6B}" dt="2025-03-21T17:12:01.006" v="2" actId="13244"/>
            <ac:picMkLst>
              <pc:docMk/>
              <pc:sldMasterMk cId="2150711039" sldId="2147483676"/>
              <pc:sldLayoutMk cId="1669288552" sldId="2147483677"/>
              <ac:picMk id="5" creationId="{1D993326-E45B-24B9-D0C1-7296D8A2A68A}"/>
            </ac:picMkLst>
          </pc:picChg>
        </pc:sldLayoutChg>
        <pc:sldLayoutChg chg="modSp mod">
          <pc:chgData name="Ward, Reagan" userId="27291eb4-8241-4961-9e69-8c66e34cc5b0" providerId="ADAL" clId="{E422DAD7-C8ED-4DA9-9BED-0F77E3F71C6B}" dt="2025-03-21T17:11:37.667" v="1" actId="13244"/>
          <pc:sldLayoutMkLst>
            <pc:docMk/>
            <pc:sldMasterMk cId="2150711039" sldId="2147483676"/>
            <pc:sldLayoutMk cId="2675640113" sldId="2147483680"/>
          </pc:sldLayoutMkLst>
          <pc:spChg chg="ord">
            <ac:chgData name="Ward, Reagan" userId="27291eb4-8241-4961-9e69-8c66e34cc5b0" providerId="ADAL" clId="{E422DAD7-C8ED-4DA9-9BED-0F77E3F71C6B}" dt="2025-03-21T17:11:37.667" v="1" actId="13244"/>
            <ac:spMkLst>
              <pc:docMk/>
              <pc:sldMasterMk cId="2150711039" sldId="2147483676"/>
              <pc:sldLayoutMk cId="2675640113" sldId="2147483680"/>
              <ac:spMk id="2" creationId="{3CB0EDD7-2251-2869-9938-F8E70618A82C}"/>
            </ac:spMkLst>
          </pc:spChg>
        </pc:sldLayoutChg>
        <pc:sldLayoutChg chg="modSp mod">
          <pc:chgData name="Ward, Reagan" userId="27291eb4-8241-4961-9e69-8c66e34cc5b0" providerId="ADAL" clId="{E422DAD7-C8ED-4DA9-9BED-0F77E3F71C6B}" dt="2025-03-21T17:13:22.573" v="19" actId="13244"/>
          <pc:sldLayoutMkLst>
            <pc:docMk/>
            <pc:sldMasterMk cId="2150711039" sldId="2147483676"/>
            <pc:sldLayoutMk cId="2183644682" sldId="2147483682"/>
          </pc:sldLayoutMkLst>
          <pc:spChg chg="ord">
            <ac:chgData name="Ward, Reagan" userId="27291eb4-8241-4961-9e69-8c66e34cc5b0" providerId="ADAL" clId="{E422DAD7-C8ED-4DA9-9BED-0F77E3F71C6B}" dt="2025-03-21T17:13:18.448" v="17" actId="13244"/>
            <ac:spMkLst>
              <pc:docMk/>
              <pc:sldMasterMk cId="2150711039" sldId="2147483676"/>
              <pc:sldLayoutMk cId="2183644682" sldId="2147483682"/>
              <ac:spMk id="7" creationId="{00000000-0000-0000-0000-000000000000}"/>
            </ac:spMkLst>
          </pc:spChg>
          <pc:picChg chg="mod ord">
            <ac:chgData name="Ward, Reagan" userId="27291eb4-8241-4961-9e69-8c66e34cc5b0" providerId="ADAL" clId="{E422DAD7-C8ED-4DA9-9BED-0F77E3F71C6B}" dt="2025-03-21T17:13:22.573" v="19" actId="13244"/>
            <ac:picMkLst>
              <pc:docMk/>
              <pc:sldMasterMk cId="2150711039" sldId="2147483676"/>
              <pc:sldLayoutMk cId="2183644682" sldId="2147483682"/>
              <ac:picMk id="3" creationId="{49BED633-71DA-7A28-29F6-99EA784F7161}"/>
            </ac:picMkLst>
          </pc:picChg>
        </pc:sldLayoutChg>
        <pc:sldLayoutChg chg="modSp mod">
          <pc:chgData name="Ward, Reagan" userId="27291eb4-8241-4961-9e69-8c66e34cc5b0" providerId="ADAL" clId="{E422DAD7-C8ED-4DA9-9BED-0F77E3F71C6B}" dt="2025-03-21T17:13:34.744" v="20" actId="962"/>
          <pc:sldLayoutMkLst>
            <pc:docMk/>
            <pc:sldMasterMk cId="2150711039" sldId="2147483676"/>
            <pc:sldLayoutMk cId="3427922814" sldId="2147483696"/>
          </pc:sldLayoutMkLst>
          <pc:spChg chg="mod">
            <ac:chgData name="Ward, Reagan" userId="27291eb4-8241-4961-9e69-8c66e34cc5b0" providerId="ADAL" clId="{E422DAD7-C8ED-4DA9-9BED-0F77E3F71C6B}" dt="2025-03-21T17:13:34.744" v="20" actId="962"/>
            <ac:spMkLst>
              <pc:docMk/>
              <pc:sldMasterMk cId="2150711039" sldId="2147483676"/>
              <pc:sldLayoutMk cId="3427922814" sldId="2147483696"/>
              <ac:spMk id="2" creationId="{87808D28-DD34-AD62-EC9D-C14DBCA4E7AA}"/>
            </ac:spMkLst>
          </pc:spChg>
        </pc:sldLayoutChg>
        <pc:sldLayoutChg chg="modSp mod">
          <pc:chgData name="Ward, Reagan" userId="27291eb4-8241-4961-9e69-8c66e34cc5b0" providerId="ADAL" clId="{E422DAD7-C8ED-4DA9-9BED-0F77E3F71C6B}" dt="2025-03-21T17:12:33.957" v="7" actId="13244"/>
          <pc:sldLayoutMkLst>
            <pc:docMk/>
            <pc:sldMasterMk cId="2150711039" sldId="2147483676"/>
            <pc:sldLayoutMk cId="2455326165" sldId="2147483697"/>
          </pc:sldLayoutMkLst>
          <pc:spChg chg="ord">
            <ac:chgData name="Ward, Reagan" userId="27291eb4-8241-4961-9e69-8c66e34cc5b0" providerId="ADAL" clId="{E422DAD7-C8ED-4DA9-9BED-0F77E3F71C6B}" dt="2025-03-21T17:12:29.129" v="5" actId="13244"/>
            <ac:spMkLst>
              <pc:docMk/>
              <pc:sldMasterMk cId="2150711039" sldId="2147483676"/>
              <pc:sldLayoutMk cId="2455326165" sldId="2147483697"/>
              <ac:spMk id="3" creationId="{85D3FB91-9878-D307-2CD4-5B9E881DC6EE}"/>
            </ac:spMkLst>
          </pc:spChg>
          <pc:spChg chg="ord">
            <ac:chgData name="Ward, Reagan" userId="27291eb4-8241-4961-9e69-8c66e34cc5b0" providerId="ADAL" clId="{E422DAD7-C8ED-4DA9-9BED-0F77E3F71C6B}" dt="2025-03-21T17:12:31.565" v="6" actId="13244"/>
            <ac:spMkLst>
              <pc:docMk/>
              <pc:sldMasterMk cId="2150711039" sldId="2147483676"/>
              <pc:sldLayoutMk cId="2455326165" sldId="2147483697"/>
              <ac:spMk id="6" creationId="{EABCCBFA-C414-9C3D-FBCB-E7D52F525363}"/>
            </ac:spMkLst>
          </pc:spChg>
          <pc:spChg chg="ord">
            <ac:chgData name="Ward, Reagan" userId="27291eb4-8241-4961-9e69-8c66e34cc5b0" providerId="ADAL" clId="{E422DAD7-C8ED-4DA9-9BED-0F77E3F71C6B}" dt="2025-03-21T17:12:33.957" v="7" actId="13244"/>
            <ac:spMkLst>
              <pc:docMk/>
              <pc:sldMasterMk cId="2150711039" sldId="2147483676"/>
              <pc:sldLayoutMk cId="2455326165" sldId="2147483697"/>
              <ac:spMk id="7" creationId="{D3F63C22-697A-4052-588F-4FE7FB02AB5A}"/>
            </ac:spMkLst>
          </pc:spChg>
        </pc:sldLayoutChg>
        <pc:sldLayoutChg chg="modSp mod">
          <pc:chgData name="Ward, Reagan" userId="27291eb4-8241-4961-9e69-8c66e34cc5b0" providerId="ADAL" clId="{E422DAD7-C8ED-4DA9-9BED-0F77E3F71C6B}" dt="2025-03-21T17:12:22.718" v="4" actId="13244"/>
          <pc:sldLayoutMkLst>
            <pc:docMk/>
            <pc:sldMasterMk cId="2150711039" sldId="2147483676"/>
            <pc:sldLayoutMk cId="2487678730" sldId="2147483699"/>
          </pc:sldLayoutMkLst>
          <pc:spChg chg="ord">
            <ac:chgData name="Ward, Reagan" userId="27291eb4-8241-4961-9e69-8c66e34cc5b0" providerId="ADAL" clId="{E422DAD7-C8ED-4DA9-9BED-0F77E3F71C6B}" dt="2025-03-21T17:12:22.718" v="4" actId="13244"/>
            <ac:spMkLst>
              <pc:docMk/>
              <pc:sldMasterMk cId="2150711039" sldId="2147483676"/>
              <pc:sldLayoutMk cId="2487678730" sldId="2147483699"/>
              <ac:spMk id="6" creationId="{D70F7359-55BE-FC40-5F28-B1ED6020D983}"/>
            </ac:spMkLst>
          </pc:spChg>
        </pc:sldLayoutChg>
        <pc:sldLayoutChg chg="modSp mod">
          <pc:chgData name="Ward, Reagan" userId="27291eb4-8241-4961-9e69-8c66e34cc5b0" providerId="ADAL" clId="{E422DAD7-C8ED-4DA9-9BED-0F77E3F71C6B}" dt="2025-03-21T17:12:13.741" v="3" actId="13244"/>
          <pc:sldLayoutMkLst>
            <pc:docMk/>
            <pc:sldMasterMk cId="2150711039" sldId="2147483676"/>
            <pc:sldLayoutMk cId="3925754880" sldId="2147483700"/>
          </pc:sldLayoutMkLst>
          <pc:spChg chg="ord">
            <ac:chgData name="Ward, Reagan" userId="27291eb4-8241-4961-9e69-8c66e34cc5b0" providerId="ADAL" clId="{E422DAD7-C8ED-4DA9-9BED-0F77E3F71C6B}" dt="2025-03-21T17:12:13.741" v="3" actId="13244"/>
            <ac:spMkLst>
              <pc:docMk/>
              <pc:sldMasterMk cId="2150711039" sldId="2147483676"/>
              <pc:sldLayoutMk cId="3925754880" sldId="2147483700"/>
              <ac:spMk id="9" creationId="{00000000-0000-0000-0000-000000000000}"/>
            </ac:spMkLst>
          </pc:spChg>
        </pc:sldLayoutChg>
        <pc:sldLayoutChg chg="modSp mod">
          <pc:chgData name="Ward, Reagan" userId="27291eb4-8241-4961-9e69-8c66e34cc5b0" providerId="ADAL" clId="{E422DAD7-C8ED-4DA9-9BED-0F77E3F71C6B}" dt="2025-03-21T17:13:12.643" v="16" actId="13244"/>
          <pc:sldLayoutMkLst>
            <pc:docMk/>
            <pc:sldMasterMk cId="2150711039" sldId="2147483676"/>
            <pc:sldLayoutMk cId="1206386110" sldId="2147483701"/>
          </pc:sldLayoutMkLst>
          <pc:spChg chg="ord">
            <ac:chgData name="Ward, Reagan" userId="27291eb4-8241-4961-9e69-8c66e34cc5b0" providerId="ADAL" clId="{E422DAD7-C8ED-4DA9-9BED-0F77E3F71C6B}" dt="2025-03-21T17:13:12.643" v="16" actId="13244"/>
            <ac:spMkLst>
              <pc:docMk/>
              <pc:sldMasterMk cId="2150711039" sldId="2147483676"/>
              <pc:sldLayoutMk cId="1206386110" sldId="2147483701"/>
              <ac:spMk id="12" creationId="{B81F5D0B-9DBA-027F-76F2-1F6B5E3413F8}"/>
            </ac:spMkLst>
          </pc:spChg>
        </pc:sldLayoutChg>
        <pc:sldLayoutChg chg="modSp mod">
          <pc:chgData name="Ward, Reagan" userId="27291eb4-8241-4961-9e69-8c66e34cc5b0" providerId="ADAL" clId="{E422DAD7-C8ED-4DA9-9BED-0F77E3F71C6B}" dt="2025-03-21T17:12:47.429" v="10" actId="962"/>
          <pc:sldLayoutMkLst>
            <pc:docMk/>
            <pc:sldMasterMk cId="2150711039" sldId="2147483676"/>
            <pc:sldLayoutMk cId="3000857396" sldId="2147483702"/>
          </pc:sldLayoutMkLst>
          <pc:spChg chg="ord">
            <ac:chgData name="Ward, Reagan" userId="27291eb4-8241-4961-9e69-8c66e34cc5b0" providerId="ADAL" clId="{E422DAD7-C8ED-4DA9-9BED-0F77E3F71C6B}" dt="2025-03-21T17:12:39.470" v="8" actId="13244"/>
            <ac:spMkLst>
              <pc:docMk/>
              <pc:sldMasterMk cId="2150711039" sldId="2147483676"/>
              <pc:sldLayoutMk cId="3000857396" sldId="2147483702"/>
              <ac:spMk id="2" creationId="{52916D9F-51D7-A833-A716-2FAD3EF16428}"/>
            </ac:spMkLst>
          </pc:spChg>
          <pc:spChg chg="ord">
            <ac:chgData name="Ward, Reagan" userId="27291eb4-8241-4961-9e69-8c66e34cc5b0" providerId="ADAL" clId="{E422DAD7-C8ED-4DA9-9BED-0F77E3F71C6B}" dt="2025-03-21T17:12:40.958" v="9" actId="13244"/>
            <ac:spMkLst>
              <pc:docMk/>
              <pc:sldMasterMk cId="2150711039" sldId="2147483676"/>
              <pc:sldLayoutMk cId="3000857396" sldId="2147483702"/>
              <ac:spMk id="7" creationId="{1D7AC24C-F024-5A10-5DE9-E7A022665288}"/>
            </ac:spMkLst>
          </pc:spChg>
          <pc:cxnChg chg="mod">
            <ac:chgData name="Ward, Reagan" userId="27291eb4-8241-4961-9e69-8c66e34cc5b0" providerId="ADAL" clId="{E422DAD7-C8ED-4DA9-9BED-0F77E3F71C6B}" dt="2025-03-21T17:12:47.429" v="10" actId="962"/>
            <ac:cxnSpMkLst>
              <pc:docMk/>
              <pc:sldMasterMk cId="2150711039" sldId="2147483676"/>
              <pc:sldLayoutMk cId="3000857396" sldId="2147483702"/>
              <ac:cxnSpMk id="5" creationId="{1E9CEFE5-B1E2-F329-5F7C-2D90E72EFCFB}"/>
            </ac:cxnSpMkLst>
          </pc:cxnChg>
        </pc:sldLayoutChg>
        <pc:sldLayoutChg chg="modSp mod">
          <pc:chgData name="Ward, Reagan" userId="27291eb4-8241-4961-9e69-8c66e34cc5b0" providerId="ADAL" clId="{E422DAD7-C8ED-4DA9-9BED-0F77E3F71C6B}" dt="2025-03-21T17:12:56.660" v="13" actId="13244"/>
          <pc:sldLayoutMkLst>
            <pc:docMk/>
            <pc:sldMasterMk cId="2150711039" sldId="2147483676"/>
            <pc:sldLayoutMk cId="494447140" sldId="2147483703"/>
          </pc:sldLayoutMkLst>
          <pc:spChg chg="ord">
            <ac:chgData name="Ward, Reagan" userId="27291eb4-8241-4961-9e69-8c66e34cc5b0" providerId="ADAL" clId="{E422DAD7-C8ED-4DA9-9BED-0F77E3F71C6B}" dt="2025-03-21T17:12:52.056" v="11" actId="13244"/>
            <ac:spMkLst>
              <pc:docMk/>
              <pc:sldMasterMk cId="2150711039" sldId="2147483676"/>
              <pc:sldLayoutMk cId="494447140" sldId="2147483703"/>
              <ac:spMk id="2" creationId="{52916D9F-51D7-A833-A716-2FAD3EF16428}"/>
            </ac:spMkLst>
          </pc:spChg>
          <pc:spChg chg="ord">
            <ac:chgData name="Ward, Reagan" userId="27291eb4-8241-4961-9e69-8c66e34cc5b0" providerId="ADAL" clId="{E422DAD7-C8ED-4DA9-9BED-0F77E3F71C6B}" dt="2025-03-21T17:12:53.615" v="12" actId="13244"/>
            <ac:spMkLst>
              <pc:docMk/>
              <pc:sldMasterMk cId="2150711039" sldId="2147483676"/>
              <pc:sldLayoutMk cId="494447140" sldId="2147483703"/>
              <ac:spMk id="7" creationId="{1D7AC24C-F024-5A10-5DE9-E7A022665288}"/>
            </ac:spMkLst>
          </pc:spChg>
          <pc:spChg chg="ord">
            <ac:chgData name="Ward, Reagan" userId="27291eb4-8241-4961-9e69-8c66e34cc5b0" providerId="ADAL" clId="{E422DAD7-C8ED-4DA9-9BED-0F77E3F71C6B}" dt="2025-03-21T17:12:56.660" v="13" actId="13244"/>
            <ac:spMkLst>
              <pc:docMk/>
              <pc:sldMasterMk cId="2150711039" sldId="2147483676"/>
              <pc:sldLayoutMk cId="494447140" sldId="2147483703"/>
              <ac:spMk id="12" creationId="{FCE6C516-C179-126C-DF9F-FB239BE5BC36}"/>
            </ac:spMkLst>
          </pc:spChg>
        </pc:sldLayoutChg>
        <pc:sldLayoutChg chg="modSp mod">
          <pc:chgData name="Ward, Reagan" userId="27291eb4-8241-4961-9e69-8c66e34cc5b0" providerId="ADAL" clId="{E422DAD7-C8ED-4DA9-9BED-0F77E3F71C6B}" dt="2025-03-21T17:13:07.175" v="15" actId="13244"/>
          <pc:sldLayoutMkLst>
            <pc:docMk/>
            <pc:sldMasterMk cId="2150711039" sldId="2147483676"/>
            <pc:sldLayoutMk cId="3297499850" sldId="2147483704"/>
          </pc:sldLayoutMkLst>
          <pc:spChg chg="ord">
            <ac:chgData name="Ward, Reagan" userId="27291eb4-8241-4961-9e69-8c66e34cc5b0" providerId="ADAL" clId="{E422DAD7-C8ED-4DA9-9BED-0F77E3F71C6B}" dt="2025-03-21T17:13:05.040" v="14" actId="13244"/>
            <ac:spMkLst>
              <pc:docMk/>
              <pc:sldMasterMk cId="2150711039" sldId="2147483676"/>
              <pc:sldLayoutMk cId="3297499850" sldId="2147483704"/>
              <ac:spMk id="9" creationId="{0BFBC90A-EEA3-FBBE-CC34-180C2AD8A5F4}"/>
            </ac:spMkLst>
          </pc:spChg>
          <pc:spChg chg="ord">
            <ac:chgData name="Ward, Reagan" userId="27291eb4-8241-4961-9e69-8c66e34cc5b0" providerId="ADAL" clId="{E422DAD7-C8ED-4DA9-9BED-0F77E3F71C6B}" dt="2025-03-21T17:13:07.175" v="15" actId="13244"/>
            <ac:spMkLst>
              <pc:docMk/>
              <pc:sldMasterMk cId="2150711039" sldId="2147483676"/>
              <pc:sldLayoutMk cId="3297499850" sldId="2147483704"/>
              <ac:spMk id="12" creationId="{B81F5D0B-9DBA-027F-76F2-1F6B5E3413F8}"/>
            </ac:spMkLst>
          </pc:spChg>
        </pc:sldLayoutChg>
        <pc:sldLayoutChg chg="modSp mod">
          <pc:chgData name="Ward, Reagan" userId="27291eb4-8241-4961-9e69-8c66e34cc5b0" providerId="ADAL" clId="{E422DAD7-C8ED-4DA9-9BED-0F77E3F71C6B}" dt="2025-03-21T17:14:30.474" v="28" actId="242"/>
          <pc:sldLayoutMkLst>
            <pc:docMk/>
            <pc:sldMasterMk cId="2150711039" sldId="2147483676"/>
            <pc:sldLayoutMk cId="93905937" sldId="2147483705"/>
          </pc:sldLayoutMkLst>
          <pc:spChg chg="mod">
            <ac:chgData name="Ward, Reagan" userId="27291eb4-8241-4961-9e69-8c66e34cc5b0" providerId="ADAL" clId="{E422DAD7-C8ED-4DA9-9BED-0F77E3F71C6B}" dt="2025-03-21T17:14:30.474" v="28" actId="242"/>
            <ac:spMkLst>
              <pc:docMk/>
              <pc:sldMasterMk cId="2150711039" sldId="2147483676"/>
              <pc:sldLayoutMk cId="93905937" sldId="2147483705"/>
              <ac:spMk id="199" creationId="{00000000-0000-0000-0000-000000000000}"/>
            </ac:spMkLst>
          </pc:spChg>
          <pc:picChg chg="mod">
            <ac:chgData name="Ward, Reagan" userId="27291eb4-8241-4961-9e69-8c66e34cc5b0" providerId="ADAL" clId="{E422DAD7-C8ED-4DA9-9BED-0F77E3F71C6B}" dt="2025-03-21T17:14:24.317" v="27" actId="962"/>
            <ac:picMkLst>
              <pc:docMk/>
              <pc:sldMasterMk cId="2150711039" sldId="2147483676"/>
              <pc:sldLayoutMk cId="93905937" sldId="2147483705"/>
              <ac:picMk id="198" creationId="{00000000-0000-0000-0000-000000000000}"/>
            </ac:picMkLst>
          </pc:picChg>
        </pc:sldLayoutChg>
        <pc:sldLayoutChg chg="modSp mod">
          <pc:chgData name="Ward, Reagan" userId="27291eb4-8241-4961-9e69-8c66e34cc5b0" providerId="ADAL" clId="{E422DAD7-C8ED-4DA9-9BED-0F77E3F71C6B}" dt="2025-03-21T17:14:41.425" v="31" actId="242"/>
          <pc:sldLayoutMkLst>
            <pc:docMk/>
            <pc:sldMasterMk cId="2150711039" sldId="2147483676"/>
            <pc:sldLayoutMk cId="2981452587" sldId="2147483706"/>
          </pc:sldLayoutMkLst>
          <pc:spChg chg="mod">
            <ac:chgData name="Ward, Reagan" userId="27291eb4-8241-4961-9e69-8c66e34cc5b0" providerId="ADAL" clId="{E422DAD7-C8ED-4DA9-9BED-0F77E3F71C6B}" dt="2025-03-21T17:14:41.425" v="31" actId="242"/>
            <ac:spMkLst>
              <pc:docMk/>
              <pc:sldMasterMk cId="2150711039" sldId="2147483676"/>
              <pc:sldLayoutMk cId="2981452587" sldId="2147483706"/>
              <ac:spMk id="205" creationId="{00000000-0000-0000-0000-000000000000}"/>
            </ac:spMkLst>
          </pc:spChg>
          <pc:picChg chg="mod">
            <ac:chgData name="Ward, Reagan" userId="27291eb4-8241-4961-9e69-8c66e34cc5b0" providerId="ADAL" clId="{E422DAD7-C8ED-4DA9-9BED-0F77E3F71C6B}" dt="2025-03-21T17:14:34.569" v="29" actId="962"/>
            <ac:picMkLst>
              <pc:docMk/>
              <pc:sldMasterMk cId="2150711039" sldId="2147483676"/>
              <pc:sldLayoutMk cId="2981452587" sldId="2147483706"/>
              <ac:picMk id="204" creationId="{00000000-0000-0000-0000-000000000000}"/>
            </ac:picMkLst>
          </pc:picChg>
        </pc:sldLayoutChg>
        <pc:sldLayoutChg chg="modSp mod">
          <pc:chgData name="Ward, Reagan" userId="27291eb4-8241-4961-9e69-8c66e34cc5b0" providerId="ADAL" clId="{E422DAD7-C8ED-4DA9-9BED-0F77E3F71C6B}" dt="2025-03-21T17:14:49.007" v="34" actId="962"/>
          <pc:sldLayoutMkLst>
            <pc:docMk/>
            <pc:sldMasterMk cId="2150711039" sldId="2147483676"/>
            <pc:sldLayoutMk cId="3316671571" sldId="2147483707"/>
          </pc:sldLayoutMkLst>
          <pc:spChg chg="mod">
            <ac:chgData name="Ward, Reagan" userId="27291eb4-8241-4961-9e69-8c66e34cc5b0" providerId="ADAL" clId="{E422DAD7-C8ED-4DA9-9BED-0F77E3F71C6B}" dt="2025-03-21T17:14:47.005" v="33" actId="242"/>
            <ac:spMkLst>
              <pc:docMk/>
              <pc:sldMasterMk cId="2150711039" sldId="2147483676"/>
              <pc:sldLayoutMk cId="3316671571" sldId="2147483707"/>
              <ac:spMk id="211" creationId="{00000000-0000-0000-0000-000000000000}"/>
            </ac:spMkLst>
          </pc:spChg>
          <pc:picChg chg="mod">
            <ac:chgData name="Ward, Reagan" userId="27291eb4-8241-4961-9e69-8c66e34cc5b0" providerId="ADAL" clId="{E422DAD7-C8ED-4DA9-9BED-0F77E3F71C6B}" dt="2025-03-21T17:14:49.007" v="34" actId="962"/>
            <ac:picMkLst>
              <pc:docMk/>
              <pc:sldMasterMk cId="2150711039" sldId="2147483676"/>
              <pc:sldLayoutMk cId="3316671571" sldId="2147483707"/>
              <ac:picMk id="210" creationId="{00000000-0000-0000-0000-000000000000}"/>
            </ac:picMkLst>
          </pc:picChg>
        </pc:sldLayoutChg>
        <pc:sldLayoutChg chg="modSp mod">
          <pc:chgData name="Ward, Reagan" userId="27291eb4-8241-4961-9e69-8c66e34cc5b0" providerId="ADAL" clId="{E422DAD7-C8ED-4DA9-9BED-0F77E3F71C6B}" dt="2025-03-21T17:15:03.354" v="37" actId="2711"/>
          <pc:sldLayoutMkLst>
            <pc:docMk/>
            <pc:sldMasterMk cId="2150711039" sldId="2147483676"/>
            <pc:sldLayoutMk cId="2585000559" sldId="2147483708"/>
          </pc:sldLayoutMkLst>
          <pc:spChg chg="mod">
            <ac:chgData name="Ward, Reagan" userId="27291eb4-8241-4961-9e69-8c66e34cc5b0" providerId="ADAL" clId="{E422DAD7-C8ED-4DA9-9BED-0F77E3F71C6B}" dt="2025-03-21T17:15:03.354" v="37" actId="2711"/>
            <ac:spMkLst>
              <pc:docMk/>
              <pc:sldMasterMk cId="2150711039" sldId="2147483676"/>
              <pc:sldLayoutMk cId="2585000559" sldId="2147483708"/>
              <ac:spMk id="217" creationId="{00000000-0000-0000-0000-000000000000}"/>
            </ac:spMkLst>
          </pc:spChg>
          <pc:picChg chg="mod">
            <ac:chgData name="Ward, Reagan" userId="27291eb4-8241-4961-9e69-8c66e34cc5b0" providerId="ADAL" clId="{E422DAD7-C8ED-4DA9-9BED-0F77E3F71C6B}" dt="2025-03-21T17:14:59.342" v="36" actId="962"/>
            <ac:picMkLst>
              <pc:docMk/>
              <pc:sldMasterMk cId="2150711039" sldId="2147483676"/>
              <pc:sldLayoutMk cId="2585000559" sldId="2147483708"/>
              <ac:picMk id="216" creationId="{00000000-0000-0000-0000-000000000000}"/>
            </ac:picMkLst>
          </pc:picChg>
        </pc:sldLayoutChg>
        <pc:sldLayoutChg chg="modSp mod">
          <pc:chgData name="Ward, Reagan" userId="27291eb4-8241-4961-9e69-8c66e34cc5b0" providerId="ADAL" clId="{E422DAD7-C8ED-4DA9-9BED-0F77E3F71C6B}" dt="2025-03-21T17:15:11.752" v="40" actId="962"/>
          <pc:sldLayoutMkLst>
            <pc:docMk/>
            <pc:sldMasterMk cId="2150711039" sldId="2147483676"/>
            <pc:sldLayoutMk cId="985410489" sldId="2147483709"/>
          </pc:sldLayoutMkLst>
          <pc:spChg chg="mod">
            <ac:chgData name="Ward, Reagan" userId="27291eb4-8241-4961-9e69-8c66e34cc5b0" providerId="ADAL" clId="{E422DAD7-C8ED-4DA9-9BED-0F77E3F71C6B}" dt="2025-03-21T17:15:09.993" v="39" actId="242"/>
            <ac:spMkLst>
              <pc:docMk/>
              <pc:sldMasterMk cId="2150711039" sldId="2147483676"/>
              <pc:sldLayoutMk cId="985410489" sldId="2147483709"/>
              <ac:spMk id="223" creationId="{00000000-0000-0000-0000-000000000000}"/>
            </ac:spMkLst>
          </pc:spChg>
          <pc:picChg chg="mod">
            <ac:chgData name="Ward, Reagan" userId="27291eb4-8241-4961-9e69-8c66e34cc5b0" providerId="ADAL" clId="{E422DAD7-C8ED-4DA9-9BED-0F77E3F71C6B}" dt="2025-03-21T17:15:11.752" v="40" actId="962"/>
            <ac:picMkLst>
              <pc:docMk/>
              <pc:sldMasterMk cId="2150711039" sldId="2147483676"/>
              <pc:sldLayoutMk cId="985410489" sldId="2147483709"/>
              <ac:picMk id="222" creationId="{00000000-0000-0000-0000-000000000000}"/>
            </ac:picMkLst>
          </pc:picChg>
        </pc:sldLayoutChg>
        <pc:sldLayoutChg chg="modSp mod">
          <pc:chgData name="Ward, Reagan" userId="27291eb4-8241-4961-9e69-8c66e34cc5b0" providerId="ADAL" clId="{E422DAD7-C8ED-4DA9-9BED-0F77E3F71C6B}" dt="2025-03-21T17:15:21.948" v="43" actId="962"/>
          <pc:sldLayoutMkLst>
            <pc:docMk/>
            <pc:sldMasterMk cId="2150711039" sldId="2147483676"/>
            <pc:sldLayoutMk cId="3659486900" sldId="2147483710"/>
          </pc:sldLayoutMkLst>
          <pc:spChg chg="mod">
            <ac:chgData name="Ward, Reagan" userId="27291eb4-8241-4961-9e69-8c66e34cc5b0" providerId="ADAL" clId="{E422DAD7-C8ED-4DA9-9BED-0F77E3F71C6B}" dt="2025-03-21T17:15:20.805" v="42" actId="242"/>
            <ac:spMkLst>
              <pc:docMk/>
              <pc:sldMasterMk cId="2150711039" sldId="2147483676"/>
              <pc:sldLayoutMk cId="3659486900" sldId="2147483710"/>
              <ac:spMk id="229" creationId="{00000000-0000-0000-0000-000000000000}"/>
            </ac:spMkLst>
          </pc:spChg>
          <pc:picChg chg="mod">
            <ac:chgData name="Ward, Reagan" userId="27291eb4-8241-4961-9e69-8c66e34cc5b0" providerId="ADAL" clId="{E422DAD7-C8ED-4DA9-9BED-0F77E3F71C6B}" dt="2025-03-21T17:15:21.948" v="43" actId="962"/>
            <ac:picMkLst>
              <pc:docMk/>
              <pc:sldMasterMk cId="2150711039" sldId="2147483676"/>
              <pc:sldLayoutMk cId="3659486900" sldId="2147483710"/>
              <ac:picMk id="228" creationId="{00000000-0000-0000-0000-000000000000}"/>
            </ac:picMkLst>
          </pc:picChg>
        </pc:sldLayoutChg>
        <pc:sldLayoutChg chg="modSp mod">
          <pc:chgData name="Ward, Reagan" userId="27291eb4-8241-4961-9e69-8c66e34cc5b0" providerId="ADAL" clId="{E422DAD7-C8ED-4DA9-9BED-0F77E3F71C6B}" dt="2025-03-21T17:15:31.253" v="47" actId="962"/>
          <pc:sldLayoutMkLst>
            <pc:docMk/>
            <pc:sldMasterMk cId="2150711039" sldId="2147483676"/>
            <pc:sldLayoutMk cId="4171216572" sldId="2147483711"/>
          </pc:sldLayoutMkLst>
          <pc:spChg chg="mod">
            <ac:chgData name="Ward, Reagan" userId="27291eb4-8241-4961-9e69-8c66e34cc5b0" providerId="ADAL" clId="{E422DAD7-C8ED-4DA9-9BED-0F77E3F71C6B}" dt="2025-03-21T17:15:29.120" v="45" actId="242"/>
            <ac:spMkLst>
              <pc:docMk/>
              <pc:sldMasterMk cId="2150711039" sldId="2147483676"/>
              <pc:sldLayoutMk cId="4171216572" sldId="2147483711"/>
              <ac:spMk id="235" creationId="{00000000-0000-0000-0000-000000000000}"/>
            </ac:spMkLst>
          </pc:spChg>
          <pc:picChg chg="mod">
            <ac:chgData name="Ward, Reagan" userId="27291eb4-8241-4961-9e69-8c66e34cc5b0" providerId="ADAL" clId="{E422DAD7-C8ED-4DA9-9BED-0F77E3F71C6B}" dt="2025-03-21T17:15:30.590" v="46" actId="962"/>
            <ac:picMkLst>
              <pc:docMk/>
              <pc:sldMasterMk cId="2150711039" sldId="2147483676"/>
              <pc:sldLayoutMk cId="4171216572" sldId="2147483711"/>
              <ac:picMk id="234" creationId="{00000000-0000-0000-0000-000000000000}"/>
            </ac:picMkLst>
          </pc:picChg>
          <pc:picChg chg="mod">
            <ac:chgData name="Ward, Reagan" userId="27291eb4-8241-4961-9e69-8c66e34cc5b0" providerId="ADAL" clId="{E422DAD7-C8ED-4DA9-9BED-0F77E3F71C6B}" dt="2025-03-21T17:15:31.253" v="47" actId="962"/>
            <ac:picMkLst>
              <pc:docMk/>
              <pc:sldMasterMk cId="2150711039" sldId="2147483676"/>
              <pc:sldLayoutMk cId="4171216572" sldId="2147483711"/>
              <ac:picMk id="237" creationId="{00000000-0000-0000-0000-000000000000}"/>
            </ac:picMkLst>
          </pc:picChg>
        </pc:sldLayoutChg>
        <pc:sldLayoutChg chg="modSp mod">
          <pc:chgData name="Ward, Reagan" userId="27291eb4-8241-4961-9e69-8c66e34cc5b0" providerId="ADAL" clId="{E422DAD7-C8ED-4DA9-9BED-0F77E3F71C6B}" dt="2025-03-21T17:15:52.476" v="52" actId="962"/>
          <pc:sldLayoutMkLst>
            <pc:docMk/>
            <pc:sldMasterMk cId="2150711039" sldId="2147483676"/>
            <pc:sldLayoutMk cId="2514703697" sldId="2147483712"/>
          </pc:sldLayoutMkLst>
          <pc:spChg chg="mod">
            <ac:chgData name="Ward, Reagan" userId="27291eb4-8241-4961-9e69-8c66e34cc5b0" providerId="ADAL" clId="{E422DAD7-C8ED-4DA9-9BED-0F77E3F71C6B}" dt="2025-03-21T17:15:52.476" v="52" actId="962"/>
            <ac:spMkLst>
              <pc:docMk/>
              <pc:sldMasterMk cId="2150711039" sldId="2147483676"/>
              <pc:sldLayoutMk cId="2514703697" sldId="2147483712"/>
              <ac:spMk id="241" creationId="{00000000-0000-0000-0000-000000000000}"/>
            </ac:spMkLst>
          </pc:spChg>
          <pc:picChg chg="mod">
            <ac:chgData name="Ward, Reagan" userId="27291eb4-8241-4961-9e69-8c66e34cc5b0" providerId="ADAL" clId="{E422DAD7-C8ED-4DA9-9BED-0F77E3F71C6B}" dt="2025-03-21T17:15:35.847" v="48" actId="962"/>
            <ac:picMkLst>
              <pc:docMk/>
              <pc:sldMasterMk cId="2150711039" sldId="2147483676"/>
              <pc:sldLayoutMk cId="2514703697" sldId="2147483712"/>
              <ac:picMk id="240" creationId="{00000000-0000-0000-0000-000000000000}"/>
            </ac:picMkLst>
          </pc:picChg>
          <pc:picChg chg="mod">
            <ac:chgData name="Ward, Reagan" userId="27291eb4-8241-4961-9e69-8c66e34cc5b0" providerId="ADAL" clId="{E422DAD7-C8ED-4DA9-9BED-0F77E3F71C6B}" dt="2025-03-21T17:15:36.300" v="49" actId="962"/>
            <ac:picMkLst>
              <pc:docMk/>
              <pc:sldMasterMk cId="2150711039" sldId="2147483676"/>
              <pc:sldLayoutMk cId="2514703697" sldId="2147483712"/>
              <ac:picMk id="243" creationId="{00000000-0000-0000-0000-000000000000}"/>
            </ac:picMkLst>
          </pc:picChg>
        </pc:sldLayoutChg>
        <pc:sldLayoutChg chg="addSp delSp modSp mod">
          <pc:chgData name="Ward, Reagan" userId="27291eb4-8241-4961-9e69-8c66e34cc5b0" providerId="ADAL" clId="{E422DAD7-C8ED-4DA9-9BED-0F77E3F71C6B}" dt="2025-03-21T17:14:09.336" v="26" actId="13244"/>
          <pc:sldLayoutMkLst>
            <pc:docMk/>
            <pc:sldMasterMk cId="2150711039" sldId="2147483676"/>
            <pc:sldLayoutMk cId="1096334670" sldId="2147483713"/>
          </pc:sldLayoutMkLst>
          <pc:spChg chg="add mod ord">
            <ac:chgData name="Ward, Reagan" userId="27291eb4-8241-4961-9e69-8c66e34cc5b0" providerId="ADAL" clId="{E422DAD7-C8ED-4DA9-9BED-0F77E3F71C6B}" dt="2025-03-21T17:14:09.336" v="26" actId="13244"/>
            <ac:spMkLst>
              <pc:docMk/>
              <pc:sldMasterMk cId="2150711039" sldId="2147483676"/>
              <pc:sldLayoutMk cId="1096334670" sldId="2147483713"/>
              <ac:spMk id="2" creationId="{B83B59E8-5A7B-BAE1-19E3-A4A472862412}"/>
            </ac:spMkLst>
          </pc:spChg>
          <pc:spChg chg="ord">
            <ac:chgData name="Ward, Reagan" userId="27291eb4-8241-4961-9e69-8c66e34cc5b0" providerId="ADAL" clId="{E422DAD7-C8ED-4DA9-9BED-0F77E3F71C6B}" dt="2025-03-21T17:14:06.285" v="25" actId="13244"/>
            <ac:spMkLst>
              <pc:docMk/>
              <pc:sldMasterMk cId="2150711039" sldId="2147483676"/>
              <pc:sldLayoutMk cId="1096334670" sldId="2147483713"/>
              <ac:spMk id="6" creationId="{733FB434-57B8-1D27-15F7-757391E4035A}"/>
            </ac:spMkLst>
          </pc:spChg>
        </pc:sldLayoutChg>
      </pc:sldMasterChg>
    </pc:docChg>
  </pc:docChgLst>
  <pc:docChgLst>
    <pc:chgData name="Hoffman, Peter" userId="673cee94-26bd-4c2a-ab82-1b3669e2f049" providerId="ADAL" clId="{9853321C-ABF9-49B1-A347-D2F395E39885}"/>
    <pc:docChg chg="modSld sldOrd">
      <pc:chgData name="Hoffman, Peter" userId="673cee94-26bd-4c2a-ab82-1b3669e2f049" providerId="ADAL" clId="{9853321C-ABF9-49B1-A347-D2F395E39885}" dt="2025-04-29T22:56:13.961" v="115"/>
      <pc:docMkLst>
        <pc:docMk/>
      </pc:docMkLst>
      <pc:sldChg chg="modSp mod">
        <pc:chgData name="Hoffman, Peter" userId="673cee94-26bd-4c2a-ab82-1b3669e2f049" providerId="ADAL" clId="{9853321C-ABF9-49B1-A347-D2F395E39885}" dt="2025-04-29T22:54:33.471" v="94" actId="962"/>
        <pc:sldMkLst>
          <pc:docMk/>
          <pc:sldMk cId="73332803" sldId="283"/>
        </pc:sldMkLst>
        <pc:spChg chg="mod">
          <ac:chgData name="Hoffman, Peter" userId="673cee94-26bd-4c2a-ab82-1b3669e2f049" providerId="ADAL" clId="{9853321C-ABF9-49B1-A347-D2F395E39885}" dt="2025-04-29T22:54:33.471" v="94" actId="962"/>
          <ac:spMkLst>
            <pc:docMk/>
            <pc:sldMk cId="73332803" sldId="283"/>
            <ac:spMk id="2" creationId="{619C0E54-D20D-40D7-8FF8-52DAD552A634}"/>
          </ac:spMkLst>
        </pc:spChg>
        <pc:spChg chg="mod ord">
          <ac:chgData name="Hoffman, Peter" userId="673cee94-26bd-4c2a-ab82-1b3669e2f049" providerId="ADAL" clId="{9853321C-ABF9-49B1-A347-D2F395E39885}" dt="2025-04-29T22:54:32.127" v="92" actId="962"/>
          <ac:spMkLst>
            <pc:docMk/>
            <pc:sldMk cId="73332803" sldId="283"/>
            <ac:spMk id="3" creationId="{7DC318EF-5035-6D2D-1AB2-EF2EE9C5F681}"/>
          </ac:spMkLst>
        </pc:spChg>
        <pc:spChg chg="mod ord">
          <ac:chgData name="Hoffman, Peter" userId="673cee94-26bd-4c2a-ab82-1b3669e2f049" providerId="ADAL" clId="{9853321C-ABF9-49B1-A347-D2F395E39885}" dt="2025-04-29T22:54:21.674" v="90" actId="13244"/>
          <ac:spMkLst>
            <pc:docMk/>
            <pc:sldMk cId="73332803" sldId="283"/>
            <ac:spMk id="4" creationId="{84CFCC61-9CBA-46B6-AAEE-8ABB1F975C11}"/>
          </ac:spMkLst>
        </pc:spChg>
        <pc:spChg chg="mod ord">
          <ac:chgData name="Hoffman, Peter" userId="673cee94-26bd-4c2a-ab82-1b3669e2f049" providerId="ADAL" clId="{9853321C-ABF9-49B1-A347-D2F395E39885}" dt="2025-04-29T22:54:31.464" v="91" actId="962"/>
          <ac:spMkLst>
            <pc:docMk/>
            <pc:sldMk cId="73332803" sldId="283"/>
            <ac:spMk id="5" creationId="{CD0A30D1-4776-63AB-C9C9-D879AF6C5051}"/>
          </ac:spMkLst>
        </pc:spChg>
        <pc:picChg chg="mod ord">
          <ac:chgData name="Hoffman, Peter" userId="673cee94-26bd-4c2a-ab82-1b3669e2f049" providerId="ADAL" clId="{9853321C-ABF9-49B1-A347-D2F395E39885}" dt="2025-04-29T22:54:32.776" v="93" actId="962"/>
          <ac:picMkLst>
            <pc:docMk/>
            <pc:sldMk cId="73332803" sldId="283"/>
            <ac:picMk id="9" creationId="{2C3BD27D-CBC3-88CB-62E3-BA964E8C77A5}"/>
          </ac:picMkLst>
        </pc:picChg>
      </pc:sldChg>
      <pc:sldChg chg="modSp mod">
        <pc:chgData name="Hoffman, Peter" userId="673cee94-26bd-4c2a-ab82-1b3669e2f049" providerId="ADAL" clId="{9853321C-ABF9-49B1-A347-D2F395E39885}" dt="2025-04-29T22:56:05.614" v="113" actId="13244"/>
        <pc:sldMkLst>
          <pc:docMk/>
          <pc:sldMk cId="4277272733" sldId="3116"/>
        </pc:sldMkLst>
        <pc:spChg chg="ord">
          <ac:chgData name="Hoffman, Peter" userId="673cee94-26bd-4c2a-ab82-1b3669e2f049" providerId="ADAL" clId="{9853321C-ABF9-49B1-A347-D2F395E39885}" dt="2025-04-29T22:56:05.614" v="113" actId="13244"/>
          <ac:spMkLst>
            <pc:docMk/>
            <pc:sldMk cId="4277272733" sldId="3116"/>
            <ac:spMk id="2" creationId="{2ECC9B21-BF28-4967-9526-37640C271336}"/>
          </ac:spMkLst>
        </pc:spChg>
        <pc:spChg chg="mod">
          <ac:chgData name="Hoffman, Peter" userId="673cee94-26bd-4c2a-ab82-1b3669e2f049" providerId="ADAL" clId="{9853321C-ABF9-49B1-A347-D2F395E39885}" dt="2025-04-29T22:55:58.864" v="111" actId="962"/>
          <ac:spMkLst>
            <pc:docMk/>
            <pc:sldMk cId="4277272733" sldId="3116"/>
            <ac:spMk id="4" creationId="{81A8E277-D79C-4055-94E3-0A229D517B49}"/>
          </ac:spMkLst>
        </pc:spChg>
        <pc:picChg chg="ord">
          <ac:chgData name="Hoffman, Peter" userId="673cee94-26bd-4c2a-ab82-1b3669e2f049" providerId="ADAL" clId="{9853321C-ABF9-49B1-A347-D2F395E39885}" dt="2025-04-29T22:56:01.987" v="112" actId="13244"/>
          <ac:picMkLst>
            <pc:docMk/>
            <pc:sldMk cId="4277272733" sldId="3116"/>
            <ac:picMk id="9" creationId="{2FFC99DC-C4B5-AC64-DE0E-1D2FDF1A0447}"/>
          </ac:picMkLst>
        </pc:picChg>
      </pc:sldChg>
      <pc:sldChg chg="modSp mod">
        <pc:chgData name="Hoffman, Peter" userId="673cee94-26bd-4c2a-ab82-1b3669e2f049" providerId="ADAL" clId="{9853321C-ABF9-49B1-A347-D2F395E39885}" dt="2025-04-29T22:51:01.462" v="9" actId="962"/>
        <pc:sldMkLst>
          <pc:docMk/>
          <pc:sldMk cId="1539811500" sldId="3305"/>
        </pc:sldMkLst>
        <pc:picChg chg="mod">
          <ac:chgData name="Hoffman, Peter" userId="673cee94-26bd-4c2a-ab82-1b3669e2f049" providerId="ADAL" clId="{9853321C-ABF9-49B1-A347-D2F395E39885}" dt="2025-04-29T22:51:01.462" v="9" actId="962"/>
          <ac:picMkLst>
            <pc:docMk/>
            <pc:sldMk cId="1539811500" sldId="3305"/>
            <ac:picMk id="9" creationId="{348D282C-66BE-0840-BA5A-66CD55583421}"/>
          </ac:picMkLst>
        </pc:picChg>
      </pc:sldChg>
      <pc:sldChg chg="modSp mod">
        <pc:chgData name="Hoffman, Peter" userId="673cee94-26bd-4c2a-ab82-1b3669e2f049" providerId="ADAL" clId="{9853321C-ABF9-49B1-A347-D2F395E39885}" dt="2025-04-29T22:55:37.227" v="107" actId="962"/>
        <pc:sldMkLst>
          <pc:docMk/>
          <pc:sldMk cId="1771893436" sldId="3330"/>
        </pc:sldMkLst>
        <pc:spChg chg="mod">
          <ac:chgData name="Hoffman, Peter" userId="673cee94-26bd-4c2a-ab82-1b3669e2f049" providerId="ADAL" clId="{9853321C-ABF9-49B1-A347-D2F395E39885}" dt="2025-04-29T22:55:37.227" v="107" actId="962"/>
          <ac:spMkLst>
            <pc:docMk/>
            <pc:sldMk cId="1771893436" sldId="3330"/>
            <ac:spMk id="2" creationId="{3B3D69A9-F4D8-92A2-8C05-D796CACC6D6E}"/>
          </ac:spMkLst>
        </pc:spChg>
        <pc:spChg chg="mod">
          <ac:chgData name="Hoffman, Peter" userId="673cee94-26bd-4c2a-ab82-1b3669e2f049" providerId="ADAL" clId="{9853321C-ABF9-49B1-A347-D2F395E39885}" dt="2025-04-29T22:55:27.080" v="100" actId="962"/>
          <ac:spMkLst>
            <pc:docMk/>
            <pc:sldMk cId="1771893436" sldId="3330"/>
            <ac:spMk id="4" creationId="{A0031374-73F8-CD81-A03C-1C2B8D3B4E17}"/>
          </ac:spMkLst>
        </pc:spChg>
        <pc:spChg chg="mod">
          <ac:chgData name="Hoffman, Peter" userId="673cee94-26bd-4c2a-ab82-1b3669e2f049" providerId="ADAL" clId="{9853321C-ABF9-49B1-A347-D2F395E39885}" dt="2025-04-29T22:55:35.878" v="105" actId="962"/>
          <ac:spMkLst>
            <pc:docMk/>
            <pc:sldMk cId="1771893436" sldId="3330"/>
            <ac:spMk id="17" creationId="{A7989DDE-729A-CE52-A5F8-261D9B109FC2}"/>
          </ac:spMkLst>
        </pc:spChg>
        <pc:picChg chg="mod ord">
          <ac:chgData name="Hoffman, Peter" userId="673cee94-26bd-4c2a-ab82-1b3669e2f049" providerId="ADAL" clId="{9853321C-ABF9-49B1-A347-D2F395E39885}" dt="2025-04-29T22:55:36.513" v="106" actId="962"/>
          <ac:picMkLst>
            <pc:docMk/>
            <pc:sldMk cId="1771893436" sldId="3330"/>
            <ac:picMk id="11" creationId="{C0E3722B-92EE-4674-1E32-92FFD05CB271}"/>
          </ac:picMkLst>
        </pc:picChg>
      </pc:sldChg>
      <pc:sldChg chg="modSp mod">
        <pc:chgData name="Hoffman, Peter" userId="673cee94-26bd-4c2a-ab82-1b3669e2f049" providerId="ADAL" clId="{9853321C-ABF9-49B1-A347-D2F395E39885}" dt="2025-04-29T22:51:38.590" v="68" actId="20577"/>
        <pc:sldMkLst>
          <pc:docMk/>
          <pc:sldMk cId="1250717095" sldId="3361"/>
        </pc:sldMkLst>
        <pc:spChg chg="mod">
          <ac:chgData name="Hoffman, Peter" userId="673cee94-26bd-4c2a-ab82-1b3669e2f049" providerId="ADAL" clId="{9853321C-ABF9-49B1-A347-D2F395E39885}" dt="2025-04-29T22:51:38.590" v="68" actId="20577"/>
          <ac:spMkLst>
            <pc:docMk/>
            <pc:sldMk cId="1250717095" sldId="3361"/>
            <ac:spMk id="2" creationId="{BB4268A9-478E-49A9-8C8D-AA695693521A}"/>
          </ac:spMkLst>
        </pc:spChg>
      </pc:sldChg>
      <pc:sldChg chg="modSp mod">
        <pc:chgData name="Hoffman, Peter" userId="673cee94-26bd-4c2a-ab82-1b3669e2f049" providerId="ADAL" clId="{9853321C-ABF9-49B1-A347-D2F395E39885}" dt="2025-04-29T22:55:05.889" v="99" actId="13244"/>
        <pc:sldMkLst>
          <pc:docMk/>
          <pc:sldMk cId="1832401170" sldId="3366"/>
        </pc:sldMkLst>
        <pc:spChg chg="mod ord">
          <ac:chgData name="Hoffman, Peter" userId="673cee94-26bd-4c2a-ab82-1b3669e2f049" providerId="ADAL" clId="{9853321C-ABF9-49B1-A347-D2F395E39885}" dt="2025-04-29T22:55:05.889" v="99" actId="13244"/>
          <ac:spMkLst>
            <pc:docMk/>
            <pc:sldMk cId="1832401170" sldId="3366"/>
            <ac:spMk id="3" creationId="{F21A4687-2A7A-499C-A6F3-01C4BE17A26F}"/>
          </ac:spMkLst>
        </pc:spChg>
      </pc:sldChg>
      <pc:sldChg chg="modSp mod">
        <pc:chgData name="Hoffman, Peter" userId="673cee94-26bd-4c2a-ab82-1b3669e2f049" providerId="ADAL" clId="{9853321C-ABF9-49B1-A347-D2F395E39885}" dt="2025-04-29T22:52:35.624" v="76" actId="13244"/>
        <pc:sldMkLst>
          <pc:docMk/>
          <pc:sldMk cId="2537902707" sldId="3373"/>
        </pc:sldMkLst>
        <pc:spChg chg="ord">
          <ac:chgData name="Hoffman, Peter" userId="673cee94-26bd-4c2a-ab82-1b3669e2f049" providerId="ADAL" clId="{9853321C-ABF9-49B1-A347-D2F395E39885}" dt="2025-04-29T22:52:35.624" v="76" actId="13244"/>
          <ac:spMkLst>
            <pc:docMk/>
            <pc:sldMk cId="2537902707" sldId="3373"/>
            <ac:spMk id="3" creationId="{291B62FA-2598-73F0-C05D-702066FA5672}"/>
          </ac:spMkLst>
        </pc:spChg>
        <pc:spChg chg="mod">
          <ac:chgData name="Hoffman, Peter" userId="673cee94-26bd-4c2a-ab82-1b3669e2f049" providerId="ADAL" clId="{9853321C-ABF9-49B1-A347-D2F395E39885}" dt="2025-04-29T22:52:32.537" v="75" actId="962"/>
          <ac:spMkLst>
            <pc:docMk/>
            <pc:sldMk cId="2537902707" sldId="3373"/>
            <ac:spMk id="4" creationId="{FC68E67B-43F1-4DEB-876D-F9B2CD6ED7C6}"/>
          </ac:spMkLst>
        </pc:spChg>
      </pc:sldChg>
      <pc:sldChg chg="modSp mod">
        <pc:chgData name="Hoffman, Peter" userId="673cee94-26bd-4c2a-ab82-1b3669e2f049" providerId="ADAL" clId="{9853321C-ABF9-49B1-A347-D2F395E39885}" dt="2025-04-29T22:52:01.354" v="71" actId="13244"/>
        <pc:sldMkLst>
          <pc:docMk/>
          <pc:sldMk cId="1627318861" sldId="3376"/>
        </pc:sldMkLst>
        <pc:spChg chg="mod">
          <ac:chgData name="Hoffman, Peter" userId="673cee94-26bd-4c2a-ab82-1b3669e2f049" providerId="ADAL" clId="{9853321C-ABF9-49B1-A347-D2F395E39885}" dt="2025-04-29T22:51:53.504" v="70" actId="962"/>
          <ac:spMkLst>
            <pc:docMk/>
            <pc:sldMk cId="1627318861" sldId="3376"/>
            <ac:spMk id="3" creationId="{F6764973-E11D-9EA7-D898-F7D3FD96F0E6}"/>
          </ac:spMkLst>
        </pc:spChg>
        <pc:spChg chg="mod">
          <ac:chgData name="Hoffman, Peter" userId="673cee94-26bd-4c2a-ab82-1b3669e2f049" providerId="ADAL" clId="{9853321C-ABF9-49B1-A347-D2F395E39885}" dt="2025-04-29T22:51:52.855" v="69" actId="962"/>
          <ac:spMkLst>
            <pc:docMk/>
            <pc:sldMk cId="1627318861" sldId="3376"/>
            <ac:spMk id="4" creationId="{7AB6F7A1-8818-6155-AB2B-E7D0DDE0C29F}"/>
          </ac:spMkLst>
        </pc:spChg>
        <pc:graphicFrameChg chg="ord">
          <ac:chgData name="Hoffman, Peter" userId="673cee94-26bd-4c2a-ab82-1b3669e2f049" providerId="ADAL" clId="{9853321C-ABF9-49B1-A347-D2F395E39885}" dt="2025-04-29T22:52:01.354" v="71" actId="13244"/>
          <ac:graphicFrameMkLst>
            <pc:docMk/>
            <pc:sldMk cId="1627318861" sldId="3376"/>
            <ac:graphicFrameMk id="7" creationId="{B905AD77-729C-4C44-8927-CEE098A99C6D}"/>
          </ac:graphicFrameMkLst>
        </pc:graphicFrameChg>
      </pc:sldChg>
      <pc:sldChg chg="modSp mod">
        <pc:chgData name="Hoffman, Peter" userId="673cee94-26bd-4c2a-ab82-1b3669e2f049" providerId="ADAL" clId="{9853321C-ABF9-49B1-A347-D2F395E39885}" dt="2025-04-29T22:52:20.001" v="74" actId="13244"/>
        <pc:sldMkLst>
          <pc:docMk/>
          <pc:sldMk cId="2653237243" sldId="5302"/>
        </pc:sldMkLst>
        <pc:spChg chg="mod">
          <ac:chgData name="Hoffman, Peter" userId="673cee94-26bd-4c2a-ab82-1b3669e2f049" providerId="ADAL" clId="{9853321C-ABF9-49B1-A347-D2F395E39885}" dt="2025-04-29T22:52:13.807" v="72" actId="962"/>
          <ac:spMkLst>
            <pc:docMk/>
            <pc:sldMk cId="2653237243" sldId="5302"/>
            <ac:spMk id="3" creationId="{E0020DD6-C168-0C2F-7E20-4A803CB99B11}"/>
          </ac:spMkLst>
        </pc:spChg>
        <pc:spChg chg="mod">
          <ac:chgData name="Hoffman, Peter" userId="673cee94-26bd-4c2a-ab82-1b3669e2f049" providerId="ADAL" clId="{9853321C-ABF9-49B1-A347-D2F395E39885}" dt="2025-04-29T22:52:14.464" v="73" actId="962"/>
          <ac:spMkLst>
            <pc:docMk/>
            <pc:sldMk cId="2653237243" sldId="5302"/>
            <ac:spMk id="19" creationId="{B0597D9D-A5B2-51F2-894A-40A0082D2214}"/>
          </ac:spMkLst>
        </pc:spChg>
        <pc:picChg chg="ord">
          <ac:chgData name="Hoffman, Peter" userId="673cee94-26bd-4c2a-ab82-1b3669e2f049" providerId="ADAL" clId="{9853321C-ABF9-49B1-A347-D2F395E39885}" dt="2025-04-29T22:52:20.001" v="74" actId="13244"/>
          <ac:picMkLst>
            <pc:docMk/>
            <pc:sldMk cId="2653237243" sldId="5302"/>
            <ac:picMk id="9" creationId="{D0CD727F-E983-15E8-045E-FBFB6602CEB0}"/>
          </ac:picMkLst>
        </pc:picChg>
      </pc:sldChg>
      <pc:sldChg chg="ord">
        <pc:chgData name="Hoffman, Peter" userId="673cee94-26bd-4c2a-ab82-1b3669e2f049" providerId="ADAL" clId="{9853321C-ABF9-49B1-A347-D2F395E39885}" dt="2025-04-29T22:56:13.961" v="115"/>
        <pc:sldMkLst>
          <pc:docMk/>
          <pc:sldMk cId="1032111954" sldId="5310"/>
        </pc:sldMkLst>
      </pc:sldChg>
      <pc:sldChg chg="modSp mod">
        <pc:chgData name="Hoffman, Peter" userId="673cee94-26bd-4c2a-ab82-1b3669e2f049" providerId="ADAL" clId="{9853321C-ABF9-49B1-A347-D2F395E39885}" dt="2025-04-29T22:54:48.688" v="97" actId="13244"/>
        <pc:sldMkLst>
          <pc:docMk/>
          <pc:sldMk cId="3281727709" sldId="5339"/>
        </pc:sldMkLst>
        <pc:spChg chg="mod">
          <ac:chgData name="Hoffman, Peter" userId="673cee94-26bd-4c2a-ab82-1b3669e2f049" providerId="ADAL" clId="{9853321C-ABF9-49B1-A347-D2F395E39885}" dt="2025-04-29T22:54:42.740" v="95" actId="962"/>
          <ac:spMkLst>
            <pc:docMk/>
            <pc:sldMk cId="3281727709" sldId="5339"/>
            <ac:spMk id="3" creationId="{06423B23-95E8-5470-ED95-F69B1F0ACEEF}"/>
          </ac:spMkLst>
        </pc:spChg>
        <pc:spChg chg="ord">
          <ac:chgData name="Hoffman, Peter" userId="673cee94-26bd-4c2a-ab82-1b3669e2f049" providerId="ADAL" clId="{9853321C-ABF9-49B1-A347-D2F395E39885}" dt="2025-04-29T22:54:48.688" v="97" actId="13244"/>
          <ac:spMkLst>
            <pc:docMk/>
            <pc:sldMk cId="3281727709" sldId="5339"/>
            <ac:spMk id="4" creationId="{D8120490-F260-FA4D-993C-FEFD12D18792}"/>
          </ac:spMkLst>
        </pc:spChg>
        <pc:spChg chg="ord">
          <ac:chgData name="Hoffman, Peter" userId="673cee94-26bd-4c2a-ab82-1b3669e2f049" providerId="ADAL" clId="{9853321C-ABF9-49B1-A347-D2F395E39885}" dt="2025-04-29T22:54:45.514" v="96" actId="13244"/>
          <ac:spMkLst>
            <pc:docMk/>
            <pc:sldMk cId="3281727709" sldId="5339"/>
            <ac:spMk id="8" creationId="{B055E0B4-4D7E-A8F0-F0F8-DCAA5F6204D7}"/>
          </ac:spMkLst>
        </pc:spChg>
        <pc:picChg chg="mod">
          <ac:chgData name="Hoffman, Peter" userId="673cee94-26bd-4c2a-ab82-1b3669e2f049" providerId="ADAL" clId="{9853321C-ABF9-49B1-A347-D2F395E39885}" dt="2025-04-29T22:49:59.905" v="3" actId="962"/>
          <ac:picMkLst>
            <pc:docMk/>
            <pc:sldMk cId="3281727709" sldId="5339"/>
            <ac:picMk id="6" creationId="{95472017-69F2-11E8-5F53-93F6B7A873C5}"/>
          </ac:picMkLst>
        </pc:picChg>
      </pc:sldChg>
      <pc:sldChg chg="modSp mod">
        <pc:chgData name="Hoffman, Peter" userId="673cee94-26bd-4c2a-ab82-1b3669e2f049" providerId="ADAL" clId="{9853321C-ABF9-49B1-A347-D2F395E39885}" dt="2025-04-29T22:55:52.056" v="110" actId="13244"/>
        <pc:sldMkLst>
          <pc:docMk/>
          <pc:sldMk cId="597733678" sldId="5341"/>
        </pc:sldMkLst>
        <pc:spChg chg="mod">
          <ac:chgData name="Hoffman, Peter" userId="673cee94-26bd-4c2a-ab82-1b3669e2f049" providerId="ADAL" clId="{9853321C-ABF9-49B1-A347-D2F395E39885}" dt="2025-04-29T22:55:44.586" v="108" actId="962"/>
          <ac:spMkLst>
            <pc:docMk/>
            <pc:sldMk cId="597733678" sldId="5341"/>
            <ac:spMk id="4" creationId="{1B4BF5A0-2895-52FF-C859-E491EC68F449}"/>
          </ac:spMkLst>
        </pc:spChg>
        <pc:picChg chg="mod ord">
          <ac:chgData name="Hoffman, Peter" userId="673cee94-26bd-4c2a-ab82-1b3669e2f049" providerId="ADAL" clId="{9853321C-ABF9-49B1-A347-D2F395E39885}" dt="2025-04-29T22:55:49.796" v="109" actId="13244"/>
          <ac:picMkLst>
            <pc:docMk/>
            <pc:sldMk cId="597733678" sldId="5341"/>
            <ac:picMk id="7" creationId="{B075B972-C95A-8E5D-C333-EA37D6CC2C02}"/>
          </ac:picMkLst>
        </pc:picChg>
        <pc:picChg chg="mod ord">
          <ac:chgData name="Hoffman, Peter" userId="673cee94-26bd-4c2a-ab82-1b3669e2f049" providerId="ADAL" clId="{9853321C-ABF9-49B1-A347-D2F395E39885}" dt="2025-04-29T22:55:52.056" v="110" actId="13244"/>
          <ac:picMkLst>
            <pc:docMk/>
            <pc:sldMk cId="597733678" sldId="5341"/>
            <ac:picMk id="15" creationId="{58559923-D76D-7D6D-6AB0-F8C6FF19E210}"/>
          </ac:picMkLst>
        </pc:picChg>
      </pc:sldChg>
      <pc:sldChg chg="modSp mod">
        <pc:chgData name="Hoffman, Peter" userId="673cee94-26bd-4c2a-ab82-1b3669e2f049" providerId="ADAL" clId="{9853321C-ABF9-49B1-A347-D2F395E39885}" dt="2025-04-29T22:52:53.797" v="78" actId="13244"/>
        <pc:sldMkLst>
          <pc:docMk/>
          <pc:sldMk cId="3926400725" sldId="5351"/>
        </pc:sldMkLst>
        <pc:spChg chg="mod ord">
          <ac:chgData name="Hoffman, Peter" userId="673cee94-26bd-4c2a-ab82-1b3669e2f049" providerId="ADAL" clId="{9853321C-ABF9-49B1-A347-D2F395E39885}" dt="2025-04-29T22:52:44.607" v="77" actId="13244"/>
          <ac:spMkLst>
            <pc:docMk/>
            <pc:sldMk cId="3926400725" sldId="5351"/>
            <ac:spMk id="8" creationId="{C68228AC-3971-858A-122E-3FDF5D4E5055}"/>
          </ac:spMkLst>
        </pc:spChg>
        <pc:picChg chg="ord">
          <ac:chgData name="Hoffman, Peter" userId="673cee94-26bd-4c2a-ab82-1b3669e2f049" providerId="ADAL" clId="{9853321C-ABF9-49B1-A347-D2F395E39885}" dt="2025-04-29T22:52:53.797" v="78" actId="13244"/>
          <ac:picMkLst>
            <pc:docMk/>
            <pc:sldMk cId="3926400725" sldId="5351"/>
            <ac:picMk id="5" creationId="{320067A4-0C4A-8723-25AD-E038E5586B40}"/>
          </ac:picMkLst>
        </pc:picChg>
      </pc:sldChg>
      <pc:sldChg chg="modSp mod">
        <pc:chgData name="Hoffman, Peter" userId="673cee94-26bd-4c2a-ab82-1b3669e2f049" providerId="ADAL" clId="{9853321C-ABF9-49B1-A347-D2F395E39885}" dt="2025-04-29T22:51:24.543" v="32" actId="20577"/>
        <pc:sldMkLst>
          <pc:docMk/>
          <pc:sldMk cId="3285778518" sldId="5352"/>
        </pc:sldMkLst>
        <pc:spChg chg="mod">
          <ac:chgData name="Hoffman, Peter" userId="673cee94-26bd-4c2a-ab82-1b3669e2f049" providerId="ADAL" clId="{9853321C-ABF9-49B1-A347-D2F395E39885}" dt="2025-04-29T22:51:24.543" v="32" actId="20577"/>
          <ac:spMkLst>
            <pc:docMk/>
            <pc:sldMk cId="3285778518" sldId="5352"/>
            <ac:spMk id="6" creationId="{C9B5B6C8-CB23-8B57-550F-4DDFA47005A7}"/>
          </ac:spMkLst>
        </pc:spChg>
      </pc:sldChg>
    </pc:docChg>
  </pc:docChgLst>
  <pc:docChgLst>
    <pc:chgData name="Hoffman, Peter" userId="673cee94-26bd-4c2a-ab82-1b3669e2f049" providerId="ADAL" clId="{6FEA9D25-2D4C-40BE-9865-6BBEDAA3BF25}"/>
    <pc:docChg chg="undo custSel addSld delSld modSld sldOrd">
      <pc:chgData name="Hoffman, Peter" userId="673cee94-26bd-4c2a-ab82-1b3669e2f049" providerId="ADAL" clId="{6FEA9D25-2D4C-40BE-9865-6BBEDAA3BF25}" dt="2025-04-22T23:19:36.902" v="18185" actId="20577"/>
      <pc:docMkLst>
        <pc:docMk/>
      </pc:docMkLst>
      <pc:sldChg chg="modSp mod">
        <pc:chgData name="Hoffman, Peter" userId="673cee94-26bd-4c2a-ab82-1b3669e2f049" providerId="ADAL" clId="{6FEA9D25-2D4C-40BE-9865-6BBEDAA3BF25}" dt="2025-04-21T15:24:03.808" v="24" actId="20577"/>
        <pc:sldMkLst>
          <pc:docMk/>
          <pc:sldMk cId="3044915438" sldId="256"/>
        </pc:sldMkLst>
        <pc:spChg chg="mod">
          <ac:chgData name="Hoffman, Peter" userId="673cee94-26bd-4c2a-ab82-1b3669e2f049" providerId="ADAL" clId="{6FEA9D25-2D4C-40BE-9865-6BBEDAA3BF25}" dt="2025-04-21T15:24:03.808" v="24" actId="20577"/>
          <ac:spMkLst>
            <pc:docMk/>
            <pc:sldMk cId="3044915438" sldId="256"/>
            <ac:spMk id="2" creationId="{00000000-0000-0000-0000-000000000000}"/>
          </ac:spMkLst>
        </pc:spChg>
      </pc:sldChg>
      <pc:sldChg chg="modSp mod">
        <pc:chgData name="Hoffman, Peter" userId="673cee94-26bd-4c2a-ab82-1b3669e2f049" providerId="ADAL" clId="{6FEA9D25-2D4C-40BE-9865-6BBEDAA3BF25}" dt="2025-04-21T16:15:06.250" v="3286" actId="20577"/>
        <pc:sldMkLst>
          <pc:docMk/>
          <pc:sldMk cId="3947354361" sldId="263"/>
        </pc:sldMkLst>
        <pc:spChg chg="mod">
          <ac:chgData name="Hoffman, Peter" userId="673cee94-26bd-4c2a-ab82-1b3669e2f049" providerId="ADAL" clId="{6FEA9D25-2D4C-40BE-9865-6BBEDAA3BF25}" dt="2025-04-21T16:15:06.250" v="3286" actId="20577"/>
          <ac:spMkLst>
            <pc:docMk/>
            <pc:sldMk cId="3947354361" sldId="263"/>
            <ac:spMk id="3" creationId="{29A3EA17-B8FD-4F3A-9B85-00F4068BCB97}"/>
          </ac:spMkLst>
        </pc:spChg>
      </pc:sldChg>
      <pc:sldChg chg="del">
        <pc:chgData name="Hoffman, Peter" userId="673cee94-26bd-4c2a-ab82-1b3669e2f049" providerId="ADAL" clId="{6FEA9D25-2D4C-40BE-9865-6BBEDAA3BF25}" dt="2025-04-21T22:48:59.216" v="10486" actId="2696"/>
        <pc:sldMkLst>
          <pc:docMk/>
          <pc:sldMk cId="1557356407" sldId="272"/>
        </pc:sldMkLst>
      </pc:sldChg>
      <pc:sldChg chg="addSp delSp modSp mod">
        <pc:chgData name="Hoffman, Peter" userId="673cee94-26bd-4c2a-ab82-1b3669e2f049" providerId="ADAL" clId="{6FEA9D25-2D4C-40BE-9865-6BBEDAA3BF25}" dt="2025-04-21T20:32:13.062" v="8652" actId="14100"/>
        <pc:sldMkLst>
          <pc:docMk/>
          <pc:sldMk cId="73332803" sldId="283"/>
        </pc:sldMkLst>
        <pc:spChg chg="mod">
          <ac:chgData name="Hoffman, Peter" userId="673cee94-26bd-4c2a-ab82-1b3669e2f049" providerId="ADAL" clId="{6FEA9D25-2D4C-40BE-9865-6BBEDAA3BF25}" dt="2025-04-21T20:32:08.237" v="8651" actId="1035"/>
          <ac:spMkLst>
            <pc:docMk/>
            <pc:sldMk cId="73332803" sldId="283"/>
            <ac:spMk id="3" creationId="{7DC318EF-5035-6D2D-1AB2-EF2EE9C5F681}"/>
          </ac:spMkLst>
        </pc:spChg>
        <pc:spChg chg="mod">
          <ac:chgData name="Hoffman, Peter" userId="673cee94-26bd-4c2a-ab82-1b3669e2f049" providerId="ADAL" clId="{6FEA9D25-2D4C-40BE-9865-6BBEDAA3BF25}" dt="2025-04-21T20:24:42.309" v="8569" actId="20577"/>
          <ac:spMkLst>
            <pc:docMk/>
            <pc:sldMk cId="73332803" sldId="283"/>
            <ac:spMk id="5" creationId="{CD0A30D1-4776-63AB-C9C9-D879AF6C5051}"/>
          </ac:spMkLst>
        </pc:spChg>
        <pc:picChg chg="add mod">
          <ac:chgData name="Hoffman, Peter" userId="673cee94-26bd-4c2a-ab82-1b3669e2f049" providerId="ADAL" clId="{6FEA9D25-2D4C-40BE-9865-6BBEDAA3BF25}" dt="2025-04-21T20:32:13.062" v="8652" actId="14100"/>
          <ac:picMkLst>
            <pc:docMk/>
            <pc:sldMk cId="73332803" sldId="283"/>
            <ac:picMk id="9" creationId="{2C3BD27D-CBC3-88CB-62E3-BA964E8C77A5}"/>
          </ac:picMkLst>
        </pc:picChg>
      </pc:sldChg>
      <pc:sldChg chg="del">
        <pc:chgData name="Hoffman, Peter" userId="673cee94-26bd-4c2a-ab82-1b3669e2f049" providerId="ADAL" clId="{6FEA9D25-2D4C-40BE-9865-6BBEDAA3BF25}" dt="2025-04-21T16:43:33.899" v="5886" actId="47"/>
        <pc:sldMkLst>
          <pc:docMk/>
          <pc:sldMk cId="2773316937" sldId="285"/>
        </pc:sldMkLst>
      </pc:sldChg>
      <pc:sldChg chg="modSp mod">
        <pc:chgData name="Hoffman, Peter" userId="673cee94-26bd-4c2a-ab82-1b3669e2f049" providerId="ADAL" clId="{6FEA9D25-2D4C-40BE-9865-6BBEDAA3BF25}" dt="2025-04-22T22:56:09.895" v="17678" actId="20577"/>
        <pc:sldMkLst>
          <pc:docMk/>
          <pc:sldMk cId="1401905921" sldId="3081"/>
        </pc:sldMkLst>
        <pc:spChg chg="mod">
          <ac:chgData name="Hoffman, Peter" userId="673cee94-26bd-4c2a-ab82-1b3669e2f049" providerId="ADAL" clId="{6FEA9D25-2D4C-40BE-9865-6BBEDAA3BF25}" dt="2025-04-21T16:00:48.036" v="2582" actId="20577"/>
          <ac:spMkLst>
            <pc:docMk/>
            <pc:sldMk cId="1401905921" sldId="3081"/>
            <ac:spMk id="2" creationId="{4D224D9A-64B6-48B0-995A-B5596ECBB786}"/>
          </ac:spMkLst>
        </pc:spChg>
        <pc:spChg chg="mod">
          <ac:chgData name="Hoffman, Peter" userId="673cee94-26bd-4c2a-ab82-1b3669e2f049" providerId="ADAL" clId="{6FEA9D25-2D4C-40BE-9865-6BBEDAA3BF25}" dt="2025-04-22T22:56:09.895" v="17678" actId="20577"/>
          <ac:spMkLst>
            <pc:docMk/>
            <pc:sldMk cId="1401905921" sldId="3081"/>
            <ac:spMk id="6" creationId="{6960F96F-ABB0-B478-BB0B-D949C9AA894B}"/>
          </ac:spMkLst>
        </pc:spChg>
      </pc:sldChg>
      <pc:sldChg chg="del">
        <pc:chgData name="Hoffman, Peter" userId="673cee94-26bd-4c2a-ab82-1b3669e2f049" providerId="ADAL" clId="{6FEA9D25-2D4C-40BE-9865-6BBEDAA3BF25}" dt="2025-04-21T16:53:02.902" v="6328" actId="2696"/>
        <pc:sldMkLst>
          <pc:docMk/>
          <pc:sldMk cId="2545966034" sldId="3085"/>
        </pc:sldMkLst>
      </pc:sldChg>
      <pc:sldChg chg="modSp mod">
        <pc:chgData name="Hoffman, Peter" userId="673cee94-26bd-4c2a-ab82-1b3669e2f049" providerId="ADAL" clId="{6FEA9D25-2D4C-40BE-9865-6BBEDAA3BF25}" dt="2025-04-21T20:47:42.068" v="9222" actId="20577"/>
        <pc:sldMkLst>
          <pc:docMk/>
          <pc:sldMk cId="4292207668" sldId="3092"/>
        </pc:sldMkLst>
        <pc:spChg chg="mod">
          <ac:chgData name="Hoffman, Peter" userId="673cee94-26bd-4c2a-ab82-1b3669e2f049" providerId="ADAL" clId="{6FEA9D25-2D4C-40BE-9865-6BBEDAA3BF25}" dt="2025-04-21T20:47:42.068" v="9222" actId="20577"/>
          <ac:spMkLst>
            <pc:docMk/>
            <pc:sldMk cId="4292207668" sldId="3092"/>
            <ac:spMk id="3" creationId="{CDDE8F7D-A751-4A17-BCBE-5840C6C2215F}"/>
          </ac:spMkLst>
        </pc:spChg>
      </pc:sldChg>
      <pc:sldChg chg="addSp delSp modSp mod">
        <pc:chgData name="Hoffman, Peter" userId="673cee94-26bd-4c2a-ab82-1b3669e2f049" providerId="ADAL" clId="{6FEA9D25-2D4C-40BE-9865-6BBEDAA3BF25}" dt="2025-04-22T23:17:19.831" v="18058" actId="20577"/>
        <pc:sldMkLst>
          <pc:docMk/>
          <pc:sldMk cId="2374688467" sldId="3096"/>
        </pc:sldMkLst>
        <pc:spChg chg="mod">
          <ac:chgData name="Hoffman, Peter" userId="673cee94-26bd-4c2a-ab82-1b3669e2f049" providerId="ADAL" clId="{6FEA9D25-2D4C-40BE-9865-6BBEDAA3BF25}" dt="2025-04-22T22:14:13.210" v="15241" actId="20577"/>
          <ac:spMkLst>
            <pc:docMk/>
            <pc:sldMk cId="2374688467" sldId="3096"/>
            <ac:spMk id="2" creationId="{832CCEED-945E-4784-AFED-470386F6B205}"/>
          </ac:spMkLst>
        </pc:spChg>
        <pc:spChg chg="add mod">
          <ac:chgData name="Hoffman, Peter" userId="673cee94-26bd-4c2a-ab82-1b3669e2f049" providerId="ADAL" clId="{6FEA9D25-2D4C-40BE-9865-6BBEDAA3BF25}" dt="2025-04-22T23:17:19.831" v="18058" actId="20577"/>
          <ac:spMkLst>
            <pc:docMk/>
            <pc:sldMk cId="2374688467" sldId="3096"/>
            <ac:spMk id="7" creationId="{0102DF9B-6379-70DC-96FC-65B149D9046E}"/>
          </ac:spMkLst>
        </pc:spChg>
        <pc:picChg chg="add mod">
          <ac:chgData name="Hoffman, Peter" userId="673cee94-26bd-4c2a-ab82-1b3669e2f049" providerId="ADAL" clId="{6FEA9D25-2D4C-40BE-9865-6BBEDAA3BF25}" dt="2025-04-22T22:13:55.269" v="15207"/>
          <ac:picMkLst>
            <pc:docMk/>
            <pc:sldMk cId="2374688467" sldId="3096"/>
            <ac:picMk id="8" creationId="{4F1C8E3B-2E09-713E-51EB-447721BDC5AE}"/>
          </ac:picMkLst>
        </pc:picChg>
      </pc:sldChg>
      <pc:sldChg chg="addSp delSp modSp mod">
        <pc:chgData name="Hoffman, Peter" userId="673cee94-26bd-4c2a-ab82-1b3669e2f049" providerId="ADAL" clId="{6FEA9D25-2D4C-40BE-9865-6BBEDAA3BF25}" dt="2025-04-22T23:18:09.512" v="18140" actId="1035"/>
        <pc:sldMkLst>
          <pc:docMk/>
          <pc:sldMk cId="2704128857" sldId="3097"/>
        </pc:sldMkLst>
        <pc:spChg chg="mod">
          <ac:chgData name="Hoffman, Peter" userId="673cee94-26bd-4c2a-ab82-1b3669e2f049" providerId="ADAL" clId="{6FEA9D25-2D4C-40BE-9865-6BBEDAA3BF25}" dt="2025-04-22T22:15:32.488" v="15464" actId="20577"/>
          <ac:spMkLst>
            <pc:docMk/>
            <pc:sldMk cId="2704128857" sldId="3097"/>
            <ac:spMk id="2" creationId="{743801B6-D49D-4908-9051-5F6BA3A11AFB}"/>
          </ac:spMkLst>
        </pc:spChg>
        <pc:spChg chg="add mod">
          <ac:chgData name="Hoffman, Peter" userId="673cee94-26bd-4c2a-ab82-1b3669e2f049" providerId="ADAL" clId="{6FEA9D25-2D4C-40BE-9865-6BBEDAA3BF25}" dt="2025-04-22T23:18:09.512" v="18140" actId="1035"/>
          <ac:spMkLst>
            <pc:docMk/>
            <pc:sldMk cId="2704128857" sldId="3097"/>
            <ac:spMk id="7" creationId="{670675F4-C623-D7D6-87FA-8BD5B01C1D44}"/>
          </ac:spMkLst>
        </pc:spChg>
        <pc:picChg chg="add mod">
          <ac:chgData name="Hoffman, Peter" userId="673cee94-26bd-4c2a-ab82-1b3669e2f049" providerId="ADAL" clId="{6FEA9D25-2D4C-40BE-9865-6BBEDAA3BF25}" dt="2025-04-22T22:15:41.343" v="15467"/>
          <ac:picMkLst>
            <pc:docMk/>
            <pc:sldMk cId="2704128857" sldId="3097"/>
            <ac:picMk id="8" creationId="{1A13F341-D5A2-256C-2AA9-72E580CBB128}"/>
          </ac:picMkLst>
        </pc:picChg>
      </pc:sldChg>
      <pc:sldChg chg="addSp delSp modSp mod">
        <pc:chgData name="Hoffman, Peter" userId="673cee94-26bd-4c2a-ab82-1b3669e2f049" providerId="ADAL" clId="{6FEA9D25-2D4C-40BE-9865-6BBEDAA3BF25}" dt="2025-04-22T23:08:08.720" v="17846" actId="20577"/>
        <pc:sldMkLst>
          <pc:docMk/>
          <pc:sldMk cId="2852373070" sldId="3098"/>
        </pc:sldMkLst>
        <pc:spChg chg="add mod">
          <ac:chgData name="Hoffman, Peter" userId="673cee94-26bd-4c2a-ab82-1b3669e2f049" providerId="ADAL" clId="{6FEA9D25-2D4C-40BE-9865-6BBEDAA3BF25}" dt="2025-04-22T23:08:08.720" v="17846" actId="20577"/>
          <ac:spMkLst>
            <pc:docMk/>
            <pc:sldMk cId="2852373070" sldId="3098"/>
            <ac:spMk id="3" creationId="{FC0AA59D-B0C1-DBB8-60F7-B5802687F041}"/>
          </ac:spMkLst>
        </pc:spChg>
        <pc:spChg chg="mod">
          <ac:chgData name="Hoffman, Peter" userId="673cee94-26bd-4c2a-ab82-1b3669e2f049" providerId="ADAL" clId="{6FEA9D25-2D4C-40BE-9865-6BBEDAA3BF25}" dt="2025-04-21T20:51:25.505" v="9520" actId="20577"/>
          <ac:spMkLst>
            <pc:docMk/>
            <pc:sldMk cId="2852373070" sldId="3098"/>
            <ac:spMk id="8" creationId="{78426B77-4F9C-4A1C-AD1B-3C6A7CFAB26B}"/>
          </ac:spMkLst>
        </pc:spChg>
      </pc:sldChg>
      <pc:sldChg chg="modSp mod">
        <pc:chgData name="Hoffman, Peter" userId="673cee94-26bd-4c2a-ab82-1b3669e2f049" providerId="ADAL" clId="{6FEA9D25-2D4C-40BE-9865-6BBEDAA3BF25}" dt="2025-04-22T23:14:48.970" v="17873" actId="33524"/>
        <pc:sldMkLst>
          <pc:docMk/>
          <pc:sldMk cId="2455506798" sldId="3101"/>
        </pc:sldMkLst>
        <pc:spChg chg="mod">
          <ac:chgData name="Hoffman, Peter" userId="673cee94-26bd-4c2a-ab82-1b3669e2f049" providerId="ADAL" clId="{6FEA9D25-2D4C-40BE-9865-6BBEDAA3BF25}" dt="2025-04-22T23:14:48.970" v="17873" actId="33524"/>
          <ac:spMkLst>
            <pc:docMk/>
            <pc:sldMk cId="2455506798" sldId="3101"/>
            <ac:spMk id="3" creationId="{59E8E679-C653-4810-8EE1-276FFB0651CA}"/>
          </ac:spMkLst>
        </pc:spChg>
      </pc:sldChg>
      <pc:sldChg chg="modSp mod">
        <pc:chgData name="Hoffman, Peter" userId="673cee94-26bd-4c2a-ab82-1b3669e2f049" providerId="ADAL" clId="{6FEA9D25-2D4C-40BE-9865-6BBEDAA3BF25}" dt="2025-04-21T23:27:03.810" v="13397" actId="20577"/>
        <pc:sldMkLst>
          <pc:docMk/>
          <pc:sldMk cId="3639042661" sldId="3103"/>
        </pc:sldMkLst>
        <pc:spChg chg="mod">
          <ac:chgData name="Hoffman, Peter" userId="673cee94-26bd-4c2a-ab82-1b3669e2f049" providerId="ADAL" clId="{6FEA9D25-2D4C-40BE-9865-6BBEDAA3BF25}" dt="2025-04-21T23:27:03.810" v="13397" actId="20577"/>
          <ac:spMkLst>
            <pc:docMk/>
            <pc:sldMk cId="3639042661" sldId="3103"/>
            <ac:spMk id="14" creationId="{A2D76402-2167-B312-2DB6-629571641A64}"/>
          </ac:spMkLst>
        </pc:spChg>
      </pc:sldChg>
      <pc:sldChg chg="del">
        <pc:chgData name="Hoffman, Peter" userId="673cee94-26bd-4c2a-ab82-1b3669e2f049" providerId="ADAL" clId="{6FEA9D25-2D4C-40BE-9865-6BBEDAA3BF25}" dt="2025-04-21T23:27:16.125" v="13398" actId="2696"/>
        <pc:sldMkLst>
          <pc:docMk/>
          <pc:sldMk cId="872543051" sldId="3104"/>
        </pc:sldMkLst>
      </pc:sldChg>
      <pc:sldChg chg="modSp mod">
        <pc:chgData name="Hoffman, Peter" userId="673cee94-26bd-4c2a-ab82-1b3669e2f049" providerId="ADAL" clId="{6FEA9D25-2D4C-40BE-9865-6BBEDAA3BF25}" dt="2025-04-22T23:09:20.944" v="17848" actId="27636"/>
        <pc:sldMkLst>
          <pc:docMk/>
          <pc:sldMk cId="1350540061" sldId="3114"/>
        </pc:sldMkLst>
        <pc:spChg chg="mod">
          <ac:chgData name="Hoffman, Peter" userId="673cee94-26bd-4c2a-ab82-1b3669e2f049" providerId="ADAL" clId="{6FEA9D25-2D4C-40BE-9865-6BBEDAA3BF25}" dt="2025-04-22T23:09:20.944" v="17848" actId="27636"/>
          <ac:spMkLst>
            <pc:docMk/>
            <pc:sldMk cId="1350540061" sldId="3114"/>
            <ac:spMk id="5" creationId="{7DD0A85E-530B-4E11-B6AF-09284D70CF70}"/>
          </ac:spMkLst>
        </pc:spChg>
      </pc:sldChg>
      <pc:sldChg chg="addSp delSp modSp mod">
        <pc:chgData name="Hoffman, Peter" userId="673cee94-26bd-4c2a-ab82-1b3669e2f049" providerId="ADAL" clId="{6FEA9D25-2D4C-40BE-9865-6BBEDAA3BF25}" dt="2025-04-21T23:04:13.390" v="11251" actId="962"/>
        <pc:sldMkLst>
          <pc:docMk/>
          <pc:sldMk cId="4277272733" sldId="3116"/>
        </pc:sldMkLst>
        <pc:picChg chg="add mod">
          <ac:chgData name="Hoffman, Peter" userId="673cee94-26bd-4c2a-ab82-1b3669e2f049" providerId="ADAL" clId="{6FEA9D25-2D4C-40BE-9865-6BBEDAA3BF25}" dt="2025-04-21T23:04:13.390" v="11251" actId="962"/>
          <ac:picMkLst>
            <pc:docMk/>
            <pc:sldMk cId="4277272733" sldId="3116"/>
            <ac:picMk id="9" creationId="{2FFC99DC-C4B5-AC64-DE0E-1D2FDF1A0447}"/>
          </ac:picMkLst>
        </pc:picChg>
        <pc:picChg chg="add mod ord">
          <ac:chgData name="Hoffman, Peter" userId="673cee94-26bd-4c2a-ab82-1b3669e2f049" providerId="ADAL" clId="{6FEA9D25-2D4C-40BE-9865-6BBEDAA3BF25}" dt="2025-04-21T23:03:52.561" v="11125" actId="962"/>
          <ac:picMkLst>
            <pc:docMk/>
            <pc:sldMk cId="4277272733" sldId="3116"/>
            <ac:picMk id="11" creationId="{43D1F9C3-6613-6A76-1D46-4726891F2355}"/>
          </ac:picMkLst>
        </pc:picChg>
      </pc:sldChg>
      <pc:sldChg chg="modSp mod">
        <pc:chgData name="Hoffman, Peter" userId="673cee94-26bd-4c2a-ab82-1b3669e2f049" providerId="ADAL" clId="{6FEA9D25-2D4C-40BE-9865-6BBEDAA3BF25}" dt="2025-04-21T23:04:41.885" v="11256" actId="20577"/>
        <pc:sldMkLst>
          <pc:docMk/>
          <pc:sldMk cId="3644390907" sldId="3137"/>
        </pc:sldMkLst>
        <pc:spChg chg="mod">
          <ac:chgData name="Hoffman, Peter" userId="673cee94-26bd-4c2a-ab82-1b3669e2f049" providerId="ADAL" clId="{6FEA9D25-2D4C-40BE-9865-6BBEDAA3BF25}" dt="2025-04-21T23:04:41.885" v="11256" actId="20577"/>
          <ac:spMkLst>
            <pc:docMk/>
            <pc:sldMk cId="3644390907" sldId="3137"/>
            <ac:spMk id="5" creationId="{8A51EC67-130C-4BA4-AA83-583A798D4261}"/>
          </ac:spMkLst>
        </pc:spChg>
      </pc:sldChg>
      <pc:sldChg chg="del">
        <pc:chgData name="Hoffman, Peter" userId="673cee94-26bd-4c2a-ab82-1b3669e2f049" providerId="ADAL" clId="{6FEA9D25-2D4C-40BE-9865-6BBEDAA3BF25}" dt="2025-04-21T22:48:20.594" v="10483" actId="2696"/>
        <pc:sldMkLst>
          <pc:docMk/>
          <pc:sldMk cId="2001594594" sldId="3297"/>
        </pc:sldMkLst>
      </pc:sldChg>
      <pc:sldChg chg="addSp delSp modSp mod">
        <pc:chgData name="Hoffman, Peter" userId="673cee94-26bd-4c2a-ab82-1b3669e2f049" providerId="ADAL" clId="{6FEA9D25-2D4C-40BE-9865-6BBEDAA3BF25}" dt="2025-04-21T23:08:04.897" v="11261" actId="14100"/>
        <pc:sldMkLst>
          <pc:docMk/>
          <pc:sldMk cId="1539811500" sldId="3305"/>
        </pc:sldMkLst>
        <pc:picChg chg="mod">
          <ac:chgData name="Hoffman, Peter" userId="673cee94-26bd-4c2a-ab82-1b3669e2f049" providerId="ADAL" clId="{6FEA9D25-2D4C-40BE-9865-6BBEDAA3BF25}" dt="2025-04-21T23:08:04.897" v="11261" actId="14100"/>
          <ac:picMkLst>
            <pc:docMk/>
            <pc:sldMk cId="1539811500" sldId="3305"/>
            <ac:picMk id="8" creationId="{48F2DB44-A8E6-BC77-1522-39661AA1BCFE}"/>
          </ac:picMkLst>
        </pc:picChg>
        <pc:picChg chg="add mod">
          <ac:chgData name="Hoffman, Peter" userId="673cee94-26bd-4c2a-ab82-1b3669e2f049" providerId="ADAL" clId="{6FEA9D25-2D4C-40BE-9865-6BBEDAA3BF25}" dt="2025-04-21T23:07:58.368" v="11260" actId="1076"/>
          <ac:picMkLst>
            <pc:docMk/>
            <pc:sldMk cId="1539811500" sldId="3305"/>
            <ac:picMk id="9" creationId="{348D282C-66BE-0840-BA5A-66CD55583421}"/>
          </ac:picMkLst>
        </pc:picChg>
      </pc:sldChg>
      <pc:sldChg chg="addSp delSp modSp mod">
        <pc:chgData name="Hoffman, Peter" userId="673cee94-26bd-4c2a-ab82-1b3669e2f049" providerId="ADAL" clId="{6FEA9D25-2D4C-40BE-9865-6BBEDAA3BF25}" dt="2025-04-21T23:08:44.421" v="11267" actId="14100"/>
        <pc:sldMkLst>
          <pc:docMk/>
          <pc:sldMk cId="491228653" sldId="3306"/>
        </pc:sldMkLst>
        <pc:spChg chg="mod">
          <ac:chgData name="Hoffman, Peter" userId="673cee94-26bd-4c2a-ab82-1b3669e2f049" providerId="ADAL" clId="{6FEA9D25-2D4C-40BE-9865-6BBEDAA3BF25}" dt="2025-04-21T23:08:37.482" v="11265" actId="1076"/>
          <ac:spMkLst>
            <pc:docMk/>
            <pc:sldMk cId="491228653" sldId="3306"/>
            <ac:spMk id="6" creationId="{C0543FEF-A917-42B8-7EA8-CB9527886D3B}"/>
          </ac:spMkLst>
        </pc:spChg>
        <pc:picChg chg="mod">
          <ac:chgData name="Hoffman, Peter" userId="673cee94-26bd-4c2a-ab82-1b3669e2f049" providerId="ADAL" clId="{6FEA9D25-2D4C-40BE-9865-6BBEDAA3BF25}" dt="2025-04-21T23:08:44.421" v="11267" actId="14100"/>
          <ac:picMkLst>
            <pc:docMk/>
            <pc:sldMk cId="491228653" sldId="3306"/>
            <ac:picMk id="10" creationId="{64B8897D-1E3A-87FE-F859-CF9ABFB8073E}"/>
          </ac:picMkLst>
        </pc:picChg>
      </pc:sldChg>
      <pc:sldChg chg="modSp mod">
        <pc:chgData name="Hoffman, Peter" userId="673cee94-26bd-4c2a-ab82-1b3669e2f049" providerId="ADAL" clId="{6FEA9D25-2D4C-40BE-9865-6BBEDAA3BF25}" dt="2025-04-21T23:20:06.268" v="12294" actId="20577"/>
        <pc:sldMkLst>
          <pc:docMk/>
          <pc:sldMk cId="1201772993" sldId="3311"/>
        </pc:sldMkLst>
        <pc:spChg chg="mod">
          <ac:chgData name="Hoffman, Peter" userId="673cee94-26bd-4c2a-ab82-1b3669e2f049" providerId="ADAL" clId="{6FEA9D25-2D4C-40BE-9865-6BBEDAA3BF25}" dt="2025-04-21T23:13:55.380" v="11601" actId="20577"/>
          <ac:spMkLst>
            <pc:docMk/>
            <pc:sldMk cId="1201772993" sldId="3311"/>
            <ac:spMk id="4" creationId="{DC453F5A-6D7B-67C5-D7B2-763D628928CC}"/>
          </ac:spMkLst>
        </pc:spChg>
        <pc:spChg chg="mod">
          <ac:chgData name="Hoffman, Peter" userId="673cee94-26bd-4c2a-ab82-1b3669e2f049" providerId="ADAL" clId="{6FEA9D25-2D4C-40BE-9865-6BBEDAA3BF25}" dt="2025-04-21T23:20:06.268" v="12294" actId="20577"/>
          <ac:spMkLst>
            <pc:docMk/>
            <pc:sldMk cId="1201772993" sldId="3311"/>
            <ac:spMk id="5" creationId="{14DB34F9-8A5B-6928-7A95-42804913BE95}"/>
          </ac:spMkLst>
        </pc:spChg>
      </pc:sldChg>
      <pc:sldChg chg="modSp mod">
        <pc:chgData name="Hoffman, Peter" userId="673cee94-26bd-4c2a-ab82-1b3669e2f049" providerId="ADAL" clId="{6FEA9D25-2D4C-40BE-9865-6BBEDAA3BF25}" dt="2025-04-21T16:00:32.339" v="2542" actId="20577"/>
        <pc:sldMkLst>
          <pc:docMk/>
          <pc:sldMk cId="353360710" sldId="3319"/>
        </pc:sldMkLst>
        <pc:spChg chg="mod">
          <ac:chgData name="Hoffman, Peter" userId="673cee94-26bd-4c2a-ab82-1b3669e2f049" providerId="ADAL" clId="{6FEA9D25-2D4C-40BE-9865-6BBEDAA3BF25}" dt="2025-04-21T16:00:32.339" v="2542" actId="20577"/>
          <ac:spMkLst>
            <pc:docMk/>
            <pc:sldMk cId="353360710" sldId="3319"/>
            <ac:spMk id="2" creationId="{E0F9EBB7-09B7-752B-32E3-5400FBEA06F3}"/>
          </ac:spMkLst>
        </pc:spChg>
      </pc:sldChg>
      <pc:sldChg chg="modSp mod">
        <pc:chgData name="Hoffman, Peter" userId="673cee94-26bd-4c2a-ab82-1b3669e2f049" providerId="ADAL" clId="{6FEA9D25-2D4C-40BE-9865-6BBEDAA3BF25}" dt="2025-04-22T23:19:36.902" v="18185" actId="20577"/>
        <pc:sldMkLst>
          <pc:docMk/>
          <pc:sldMk cId="3118570890" sldId="3323"/>
        </pc:sldMkLst>
        <pc:spChg chg="mod">
          <ac:chgData name="Hoffman, Peter" userId="673cee94-26bd-4c2a-ab82-1b3669e2f049" providerId="ADAL" clId="{6FEA9D25-2D4C-40BE-9865-6BBEDAA3BF25}" dt="2025-04-22T22:43:53.091" v="17298" actId="20577"/>
          <ac:spMkLst>
            <pc:docMk/>
            <pc:sldMk cId="3118570890" sldId="3323"/>
            <ac:spMk id="4" creationId="{1C720639-8C47-F54A-1E56-D8C23F0C51E0}"/>
          </ac:spMkLst>
        </pc:spChg>
        <pc:spChg chg="mod">
          <ac:chgData name="Hoffman, Peter" userId="673cee94-26bd-4c2a-ab82-1b3669e2f049" providerId="ADAL" clId="{6FEA9D25-2D4C-40BE-9865-6BBEDAA3BF25}" dt="2025-04-22T23:19:36.902" v="18185" actId="20577"/>
          <ac:spMkLst>
            <pc:docMk/>
            <pc:sldMk cId="3118570890" sldId="3323"/>
            <ac:spMk id="5" creationId="{CF566EA9-536F-878C-90C0-DC9E8AEFD3E4}"/>
          </ac:spMkLst>
        </pc:spChg>
      </pc:sldChg>
      <pc:sldChg chg="addSp delSp modSp mod">
        <pc:chgData name="Hoffman, Peter" userId="673cee94-26bd-4c2a-ab82-1b3669e2f049" providerId="ADAL" clId="{6FEA9D25-2D4C-40BE-9865-6BBEDAA3BF25}" dt="2025-04-21T22:43:21.946" v="10455" actId="962"/>
        <pc:sldMkLst>
          <pc:docMk/>
          <pc:sldMk cId="1771893436" sldId="3330"/>
        </pc:sldMkLst>
        <pc:spChg chg="mod">
          <ac:chgData name="Hoffman, Peter" userId="673cee94-26bd-4c2a-ab82-1b3669e2f049" providerId="ADAL" clId="{6FEA9D25-2D4C-40BE-9865-6BBEDAA3BF25}" dt="2025-04-21T22:40:55.486" v="9855" actId="20577"/>
          <ac:spMkLst>
            <pc:docMk/>
            <pc:sldMk cId="1771893436" sldId="3330"/>
            <ac:spMk id="17" creationId="{A7989DDE-729A-CE52-A5F8-261D9B109FC2}"/>
          </ac:spMkLst>
        </pc:spChg>
        <pc:picChg chg="add mod">
          <ac:chgData name="Hoffman, Peter" userId="673cee94-26bd-4c2a-ab82-1b3669e2f049" providerId="ADAL" clId="{6FEA9D25-2D4C-40BE-9865-6BBEDAA3BF25}" dt="2025-04-21T22:43:21.946" v="10455" actId="962"/>
          <ac:picMkLst>
            <pc:docMk/>
            <pc:sldMk cId="1771893436" sldId="3330"/>
            <ac:picMk id="11" creationId="{C0E3722B-92EE-4674-1E32-92FFD05CB271}"/>
          </ac:picMkLst>
        </pc:picChg>
      </pc:sldChg>
      <pc:sldChg chg="modSp mod">
        <pc:chgData name="Hoffman, Peter" userId="673cee94-26bd-4c2a-ab82-1b3669e2f049" providerId="ADAL" clId="{6FEA9D25-2D4C-40BE-9865-6BBEDAA3BF25}" dt="2025-04-22T22:13:26.714" v="15203" actId="20577"/>
        <pc:sldMkLst>
          <pc:docMk/>
          <pc:sldMk cId="3238706149" sldId="3351"/>
        </pc:sldMkLst>
        <pc:spChg chg="mod">
          <ac:chgData name="Hoffman, Peter" userId="673cee94-26bd-4c2a-ab82-1b3669e2f049" providerId="ADAL" clId="{6FEA9D25-2D4C-40BE-9865-6BBEDAA3BF25}" dt="2025-04-22T22:07:16.569" v="14022" actId="20577"/>
          <ac:spMkLst>
            <pc:docMk/>
            <pc:sldMk cId="3238706149" sldId="3351"/>
            <ac:spMk id="2" creationId="{E0453AE8-1E4F-654C-AD03-0FCFF477BA8B}"/>
          </ac:spMkLst>
        </pc:spChg>
        <pc:spChg chg="mod">
          <ac:chgData name="Hoffman, Peter" userId="673cee94-26bd-4c2a-ab82-1b3669e2f049" providerId="ADAL" clId="{6FEA9D25-2D4C-40BE-9865-6BBEDAA3BF25}" dt="2025-04-22T22:13:26.714" v="15203" actId="20577"/>
          <ac:spMkLst>
            <pc:docMk/>
            <pc:sldMk cId="3238706149" sldId="3351"/>
            <ac:spMk id="3" creationId="{1120BD34-87C8-DB52-BDE6-CE987CE18763}"/>
          </ac:spMkLst>
        </pc:spChg>
      </pc:sldChg>
      <pc:sldChg chg="del">
        <pc:chgData name="Hoffman, Peter" userId="673cee94-26bd-4c2a-ab82-1b3669e2f049" providerId="ADAL" clId="{6FEA9D25-2D4C-40BE-9865-6BBEDAA3BF25}" dt="2025-04-21T15:26:50.416" v="99" actId="2696"/>
        <pc:sldMkLst>
          <pc:docMk/>
          <pc:sldMk cId="2030759857" sldId="3353"/>
        </pc:sldMkLst>
      </pc:sldChg>
      <pc:sldChg chg="addSp delSp modSp mod">
        <pc:chgData name="Hoffman, Peter" userId="673cee94-26bd-4c2a-ab82-1b3669e2f049" providerId="ADAL" clId="{6FEA9D25-2D4C-40BE-9865-6BBEDAA3BF25}" dt="2025-04-21T23:20:51.042" v="12304" actId="1076"/>
        <pc:sldMkLst>
          <pc:docMk/>
          <pc:sldMk cId="2590713445" sldId="3354"/>
        </pc:sldMkLst>
        <pc:picChg chg="mod">
          <ac:chgData name="Hoffman, Peter" userId="673cee94-26bd-4c2a-ab82-1b3669e2f049" providerId="ADAL" clId="{6FEA9D25-2D4C-40BE-9865-6BBEDAA3BF25}" dt="2025-04-21T23:20:44.824" v="12302" actId="1076"/>
          <ac:picMkLst>
            <pc:docMk/>
            <pc:sldMk cId="2590713445" sldId="3354"/>
            <ac:picMk id="8" creationId="{FA9D1F12-C1EF-6C86-51BF-3AAB80E962ED}"/>
          </ac:picMkLst>
        </pc:picChg>
        <pc:cxnChg chg="add del mod">
          <ac:chgData name="Hoffman, Peter" userId="673cee94-26bd-4c2a-ab82-1b3669e2f049" providerId="ADAL" clId="{6FEA9D25-2D4C-40BE-9865-6BBEDAA3BF25}" dt="2025-04-21T23:20:51.042" v="12304" actId="1076"/>
          <ac:cxnSpMkLst>
            <pc:docMk/>
            <pc:sldMk cId="2590713445" sldId="3354"/>
            <ac:cxnSpMk id="10" creationId="{B671F081-47C7-220A-7C59-FA239964B4BA}"/>
          </ac:cxnSpMkLst>
        </pc:cxnChg>
      </pc:sldChg>
      <pc:sldChg chg="modSp mod">
        <pc:chgData name="Hoffman, Peter" userId="673cee94-26bd-4c2a-ab82-1b3669e2f049" providerId="ADAL" clId="{6FEA9D25-2D4C-40BE-9865-6BBEDAA3BF25}" dt="2025-04-22T23:13:32.984" v="17872" actId="20577"/>
        <pc:sldMkLst>
          <pc:docMk/>
          <pc:sldMk cId="1812154612" sldId="3355"/>
        </pc:sldMkLst>
        <pc:spChg chg="mod">
          <ac:chgData name="Hoffman, Peter" userId="673cee94-26bd-4c2a-ab82-1b3669e2f049" providerId="ADAL" clId="{6FEA9D25-2D4C-40BE-9865-6BBEDAA3BF25}" dt="2025-04-21T23:09:22.625" v="11291" actId="20577"/>
          <ac:spMkLst>
            <pc:docMk/>
            <pc:sldMk cId="1812154612" sldId="3355"/>
            <ac:spMk id="4" creationId="{2B3825DB-2D2F-CDDE-C565-354C9D1D6542}"/>
          </ac:spMkLst>
        </pc:spChg>
        <pc:spChg chg="mod">
          <ac:chgData name="Hoffman, Peter" userId="673cee94-26bd-4c2a-ab82-1b3669e2f049" providerId="ADAL" clId="{6FEA9D25-2D4C-40BE-9865-6BBEDAA3BF25}" dt="2025-04-22T23:13:32.984" v="17872" actId="20577"/>
          <ac:spMkLst>
            <pc:docMk/>
            <pc:sldMk cId="1812154612" sldId="3355"/>
            <ac:spMk id="5" creationId="{29D2E528-EB0D-43CC-9FC9-F37CA1AB130B}"/>
          </ac:spMkLst>
        </pc:spChg>
      </pc:sldChg>
      <pc:sldChg chg="modSp mod">
        <pc:chgData name="Hoffman, Peter" userId="673cee94-26bd-4c2a-ab82-1b3669e2f049" providerId="ADAL" clId="{6FEA9D25-2D4C-40BE-9865-6BBEDAA3BF25}" dt="2025-04-22T22:24:02.666" v="16729" actId="1035"/>
        <pc:sldMkLst>
          <pc:docMk/>
          <pc:sldMk cId="1250717095" sldId="3361"/>
        </pc:sldMkLst>
        <pc:spChg chg="mod">
          <ac:chgData name="Hoffman, Peter" userId="673cee94-26bd-4c2a-ab82-1b3669e2f049" providerId="ADAL" clId="{6FEA9D25-2D4C-40BE-9865-6BBEDAA3BF25}" dt="2025-04-21T22:27:29.828" v="9649" actId="20577"/>
          <ac:spMkLst>
            <pc:docMk/>
            <pc:sldMk cId="1250717095" sldId="3361"/>
            <ac:spMk id="2" creationId="{BB4268A9-478E-49A9-8C8D-AA695693521A}"/>
          </ac:spMkLst>
        </pc:spChg>
        <pc:spChg chg="mod">
          <ac:chgData name="Hoffman, Peter" userId="673cee94-26bd-4c2a-ab82-1b3669e2f049" providerId="ADAL" clId="{6FEA9D25-2D4C-40BE-9865-6BBEDAA3BF25}" dt="2025-04-22T22:24:02.666" v="16729" actId="1035"/>
          <ac:spMkLst>
            <pc:docMk/>
            <pc:sldMk cId="1250717095" sldId="3361"/>
            <ac:spMk id="3" creationId="{A47D16C0-8DE5-CEA5-D758-2D2306423FC6}"/>
          </ac:spMkLst>
        </pc:spChg>
        <pc:picChg chg="mod ord">
          <ac:chgData name="Hoffman, Peter" userId="673cee94-26bd-4c2a-ab82-1b3669e2f049" providerId="ADAL" clId="{6FEA9D25-2D4C-40BE-9865-6BBEDAA3BF25}" dt="2025-04-21T20:10:20.128" v="7962" actId="14100"/>
          <ac:picMkLst>
            <pc:docMk/>
            <pc:sldMk cId="1250717095" sldId="3361"/>
            <ac:picMk id="6" creationId="{B45CA4E7-6FE9-EC54-17B9-B09AF44AC30E}"/>
          </ac:picMkLst>
        </pc:picChg>
      </pc:sldChg>
      <pc:sldChg chg="modSp mod">
        <pc:chgData name="Hoffman, Peter" userId="673cee94-26bd-4c2a-ab82-1b3669e2f049" providerId="ADAL" clId="{6FEA9D25-2D4C-40BE-9865-6BBEDAA3BF25}" dt="2025-04-21T17:47:17.766" v="7624" actId="20577"/>
        <pc:sldMkLst>
          <pc:docMk/>
          <pc:sldMk cId="52841515" sldId="3362"/>
        </pc:sldMkLst>
        <pc:spChg chg="mod">
          <ac:chgData name="Hoffman, Peter" userId="673cee94-26bd-4c2a-ab82-1b3669e2f049" providerId="ADAL" clId="{6FEA9D25-2D4C-40BE-9865-6BBEDAA3BF25}" dt="2025-04-21T17:47:17.766" v="7624" actId="20577"/>
          <ac:spMkLst>
            <pc:docMk/>
            <pc:sldMk cId="52841515" sldId="3362"/>
            <ac:spMk id="5" creationId="{56FF4597-32DE-1546-EE35-323767E0AAD1}"/>
          </ac:spMkLst>
        </pc:spChg>
      </pc:sldChg>
      <pc:sldChg chg="addSp modSp mod">
        <pc:chgData name="Hoffman, Peter" userId="673cee94-26bd-4c2a-ab82-1b3669e2f049" providerId="ADAL" clId="{6FEA9D25-2D4C-40BE-9865-6BBEDAA3BF25}" dt="2025-04-21T20:50:16.062" v="9508" actId="1035"/>
        <pc:sldMkLst>
          <pc:docMk/>
          <pc:sldMk cId="1832401170" sldId="3366"/>
        </pc:sldMkLst>
        <pc:spChg chg="add mod">
          <ac:chgData name="Hoffman, Peter" userId="673cee94-26bd-4c2a-ab82-1b3669e2f049" providerId="ADAL" clId="{6FEA9D25-2D4C-40BE-9865-6BBEDAA3BF25}" dt="2025-04-21T20:49:48.246" v="9401" actId="1035"/>
          <ac:spMkLst>
            <pc:docMk/>
            <pc:sldMk cId="1832401170" sldId="3366"/>
            <ac:spMk id="2" creationId="{E87C4AE0-F899-C528-9934-51904D0DAA97}"/>
          </ac:spMkLst>
        </pc:spChg>
        <pc:spChg chg="add mod">
          <ac:chgData name="Hoffman, Peter" userId="673cee94-26bd-4c2a-ab82-1b3669e2f049" providerId="ADAL" clId="{6FEA9D25-2D4C-40BE-9865-6BBEDAA3BF25}" dt="2025-04-21T20:49:48.246" v="9401" actId="1035"/>
          <ac:spMkLst>
            <pc:docMk/>
            <pc:sldMk cId="1832401170" sldId="3366"/>
            <ac:spMk id="5" creationId="{69A45D94-4FEE-8894-3BB2-53C33F23BA28}"/>
          </ac:spMkLst>
        </pc:spChg>
        <pc:spChg chg="add mod">
          <ac:chgData name="Hoffman, Peter" userId="673cee94-26bd-4c2a-ab82-1b3669e2f049" providerId="ADAL" clId="{6FEA9D25-2D4C-40BE-9865-6BBEDAA3BF25}" dt="2025-04-21T20:50:16.062" v="9508" actId="1035"/>
          <ac:spMkLst>
            <pc:docMk/>
            <pc:sldMk cId="1832401170" sldId="3366"/>
            <ac:spMk id="6" creationId="{EDE78339-4EAF-BC35-0FDC-602B15B29304}"/>
          </ac:spMkLst>
        </pc:spChg>
        <pc:spChg chg="add mod">
          <ac:chgData name="Hoffman, Peter" userId="673cee94-26bd-4c2a-ab82-1b3669e2f049" providerId="ADAL" clId="{6FEA9D25-2D4C-40BE-9865-6BBEDAA3BF25}" dt="2025-04-21T20:49:48.246" v="9401" actId="1035"/>
          <ac:spMkLst>
            <pc:docMk/>
            <pc:sldMk cId="1832401170" sldId="3366"/>
            <ac:spMk id="7" creationId="{FD634B44-CA6A-4D42-C5E1-2A7870C2AC04}"/>
          </ac:spMkLst>
        </pc:spChg>
        <pc:spChg chg="mod">
          <ac:chgData name="Hoffman, Peter" userId="673cee94-26bd-4c2a-ab82-1b3669e2f049" providerId="ADAL" clId="{6FEA9D25-2D4C-40BE-9865-6BBEDAA3BF25}" dt="2025-04-21T20:49:39.744" v="9385" actId="1035"/>
          <ac:spMkLst>
            <pc:docMk/>
            <pc:sldMk cId="1832401170" sldId="3366"/>
            <ac:spMk id="8" creationId="{A0C16BF0-64E9-417A-ABD7-5CA1BECDBF86}"/>
          </ac:spMkLst>
        </pc:spChg>
        <pc:spChg chg="mod">
          <ac:chgData name="Hoffman, Peter" userId="673cee94-26bd-4c2a-ab82-1b3669e2f049" providerId="ADAL" clId="{6FEA9D25-2D4C-40BE-9865-6BBEDAA3BF25}" dt="2025-04-21T20:49:39.744" v="9385" actId="1035"/>
          <ac:spMkLst>
            <pc:docMk/>
            <pc:sldMk cId="1832401170" sldId="3366"/>
            <ac:spMk id="9" creationId="{0653BCAE-C3B6-4F40-A531-134871970007}"/>
          </ac:spMkLst>
        </pc:spChg>
        <pc:spChg chg="mod">
          <ac:chgData name="Hoffman, Peter" userId="673cee94-26bd-4c2a-ab82-1b3669e2f049" providerId="ADAL" clId="{6FEA9D25-2D4C-40BE-9865-6BBEDAA3BF25}" dt="2025-04-21T20:49:39.744" v="9385" actId="1035"/>
          <ac:spMkLst>
            <pc:docMk/>
            <pc:sldMk cId="1832401170" sldId="3366"/>
            <ac:spMk id="10" creationId="{25CA435B-9B5D-4071-B695-5F77F396FBAB}"/>
          </ac:spMkLst>
        </pc:spChg>
        <pc:spChg chg="mod">
          <ac:chgData name="Hoffman, Peter" userId="673cee94-26bd-4c2a-ab82-1b3669e2f049" providerId="ADAL" clId="{6FEA9D25-2D4C-40BE-9865-6BBEDAA3BF25}" dt="2025-04-21T20:49:39.744" v="9385" actId="1035"/>
          <ac:spMkLst>
            <pc:docMk/>
            <pc:sldMk cId="1832401170" sldId="3366"/>
            <ac:spMk id="11" creationId="{B424D432-0816-40FF-83B4-3A7408C48D56}"/>
          </ac:spMkLst>
        </pc:spChg>
        <pc:spChg chg="add mod">
          <ac:chgData name="Hoffman, Peter" userId="673cee94-26bd-4c2a-ab82-1b3669e2f049" providerId="ADAL" clId="{6FEA9D25-2D4C-40BE-9865-6BBEDAA3BF25}" dt="2025-04-21T20:50:16.062" v="9508" actId="1035"/>
          <ac:spMkLst>
            <pc:docMk/>
            <pc:sldMk cId="1832401170" sldId="3366"/>
            <ac:spMk id="12" creationId="{E08F37ED-8CB9-6EFE-B395-B61F0924FA70}"/>
          </ac:spMkLst>
        </pc:spChg>
      </pc:sldChg>
      <pc:sldChg chg="modSp del mod">
        <pc:chgData name="Hoffman, Peter" userId="673cee94-26bd-4c2a-ab82-1b3669e2f049" providerId="ADAL" clId="{6FEA9D25-2D4C-40BE-9865-6BBEDAA3BF25}" dt="2025-04-21T20:50:29.152" v="9509" actId="2696"/>
        <pc:sldMkLst>
          <pc:docMk/>
          <pc:sldMk cId="2034595177" sldId="3367"/>
        </pc:sldMkLst>
      </pc:sldChg>
      <pc:sldChg chg="addSp delSp modSp mod">
        <pc:chgData name="Hoffman, Peter" userId="673cee94-26bd-4c2a-ab82-1b3669e2f049" providerId="ADAL" clId="{6FEA9D25-2D4C-40BE-9865-6BBEDAA3BF25}" dt="2025-04-22T23:15:48.919" v="17896" actId="20577"/>
        <pc:sldMkLst>
          <pc:docMk/>
          <pc:sldMk cId="247328585" sldId="3370"/>
        </pc:sldMkLst>
        <pc:spChg chg="mod">
          <ac:chgData name="Hoffman, Peter" userId="673cee94-26bd-4c2a-ab82-1b3669e2f049" providerId="ADAL" clId="{6FEA9D25-2D4C-40BE-9865-6BBEDAA3BF25}" dt="2025-04-22T22:12:48.165" v="15113" actId="20577"/>
          <ac:spMkLst>
            <pc:docMk/>
            <pc:sldMk cId="247328585" sldId="3370"/>
            <ac:spMk id="2" creationId="{60901F96-E438-7132-B08A-91DCAF162BAC}"/>
          </ac:spMkLst>
        </pc:spChg>
        <pc:spChg chg="add mod">
          <ac:chgData name="Hoffman, Peter" userId="673cee94-26bd-4c2a-ab82-1b3669e2f049" providerId="ADAL" clId="{6FEA9D25-2D4C-40BE-9865-6BBEDAA3BF25}" dt="2025-04-22T23:15:48.919" v="17896" actId="20577"/>
          <ac:spMkLst>
            <pc:docMk/>
            <pc:sldMk cId="247328585" sldId="3370"/>
            <ac:spMk id="8" creationId="{544CE6C2-1E0F-DE59-660B-93ECC7AE42C1}"/>
          </ac:spMkLst>
        </pc:spChg>
        <pc:picChg chg="add mod">
          <ac:chgData name="Hoffman, Peter" userId="673cee94-26bd-4c2a-ab82-1b3669e2f049" providerId="ADAL" clId="{6FEA9D25-2D4C-40BE-9865-6BBEDAA3BF25}" dt="2025-04-22T22:12:31.369" v="15099"/>
          <ac:picMkLst>
            <pc:docMk/>
            <pc:sldMk cId="247328585" sldId="3370"/>
            <ac:picMk id="7" creationId="{0EE7E78B-22F3-6184-9FC5-78D00E92E4A2}"/>
          </ac:picMkLst>
        </pc:picChg>
      </pc:sldChg>
      <pc:sldChg chg="addSp delSp modSp mod">
        <pc:chgData name="Hoffman, Peter" userId="673cee94-26bd-4c2a-ab82-1b3669e2f049" providerId="ADAL" clId="{6FEA9D25-2D4C-40BE-9865-6BBEDAA3BF25}" dt="2025-04-21T22:25:21.335" v="9591" actId="20577"/>
        <pc:sldMkLst>
          <pc:docMk/>
          <pc:sldMk cId="2537902707" sldId="3373"/>
        </pc:sldMkLst>
        <pc:spChg chg="mod">
          <ac:chgData name="Hoffman, Peter" userId="673cee94-26bd-4c2a-ab82-1b3669e2f049" providerId="ADAL" clId="{6FEA9D25-2D4C-40BE-9865-6BBEDAA3BF25}" dt="2025-04-21T16:40:15.454" v="5453" actId="20577"/>
          <ac:spMkLst>
            <pc:docMk/>
            <pc:sldMk cId="2537902707" sldId="3373"/>
            <ac:spMk id="2" creationId="{802F5F77-7568-4EBD-A09F-3971C0593188}"/>
          </ac:spMkLst>
        </pc:spChg>
        <pc:spChg chg="add mod">
          <ac:chgData name="Hoffman, Peter" userId="673cee94-26bd-4c2a-ab82-1b3669e2f049" providerId="ADAL" clId="{6FEA9D25-2D4C-40BE-9865-6BBEDAA3BF25}" dt="2025-04-21T16:43:12.330" v="5884" actId="20577"/>
          <ac:spMkLst>
            <pc:docMk/>
            <pc:sldMk cId="2537902707" sldId="3373"/>
            <ac:spMk id="3" creationId="{291B62FA-2598-73F0-C05D-702066FA5672}"/>
          </ac:spMkLst>
        </pc:spChg>
        <pc:spChg chg="mod">
          <ac:chgData name="Hoffman, Peter" userId="673cee94-26bd-4c2a-ab82-1b3669e2f049" providerId="ADAL" clId="{6FEA9D25-2D4C-40BE-9865-6BBEDAA3BF25}" dt="2025-04-21T16:41:51.544" v="5663" actId="14100"/>
          <ac:spMkLst>
            <pc:docMk/>
            <pc:sldMk cId="2537902707" sldId="3373"/>
            <ac:spMk id="6" creationId="{F6DC3FFC-402A-E358-F4EF-3221C21D026C}"/>
          </ac:spMkLst>
        </pc:spChg>
        <pc:spChg chg="mod">
          <ac:chgData name="Hoffman, Peter" userId="673cee94-26bd-4c2a-ab82-1b3669e2f049" providerId="ADAL" clId="{6FEA9D25-2D4C-40BE-9865-6BBEDAA3BF25}" dt="2025-04-21T22:25:21.335" v="9591" actId="20577"/>
          <ac:spMkLst>
            <pc:docMk/>
            <pc:sldMk cId="2537902707" sldId="3373"/>
            <ac:spMk id="9" creationId="{32578481-1A55-F476-6D7D-FCCA460E8072}"/>
          </ac:spMkLst>
        </pc:spChg>
      </pc:sldChg>
      <pc:sldChg chg="addSp delSp modSp mod ord">
        <pc:chgData name="Hoffman, Peter" userId="673cee94-26bd-4c2a-ab82-1b3669e2f049" providerId="ADAL" clId="{6FEA9D25-2D4C-40BE-9865-6BBEDAA3BF25}" dt="2025-04-22T22:55:27.086" v="17654" actId="20577"/>
        <pc:sldMkLst>
          <pc:docMk/>
          <pc:sldMk cId="305503210" sldId="3374"/>
        </pc:sldMkLst>
        <pc:spChg chg="mod">
          <ac:chgData name="Hoffman, Peter" userId="673cee94-26bd-4c2a-ab82-1b3669e2f049" providerId="ADAL" clId="{6FEA9D25-2D4C-40BE-9865-6BBEDAA3BF25}" dt="2025-04-21T15:47:21.110" v="2162" actId="20577"/>
          <ac:spMkLst>
            <pc:docMk/>
            <pc:sldMk cId="305503210" sldId="3374"/>
            <ac:spMk id="7" creationId="{1AA9941D-FA2B-F4EA-686D-9C9AEB77C1C8}"/>
          </ac:spMkLst>
        </pc:spChg>
        <pc:spChg chg="mod">
          <ac:chgData name="Hoffman, Peter" userId="673cee94-26bd-4c2a-ab82-1b3669e2f049" providerId="ADAL" clId="{6FEA9D25-2D4C-40BE-9865-6BBEDAA3BF25}" dt="2025-04-21T15:38:17.823" v="818" actId="20577"/>
          <ac:spMkLst>
            <pc:docMk/>
            <pc:sldMk cId="305503210" sldId="3374"/>
            <ac:spMk id="25" creationId="{1C059DBB-6231-A261-9906-FF406E5A1F93}"/>
          </ac:spMkLst>
        </pc:spChg>
        <pc:spChg chg="mod">
          <ac:chgData name="Hoffman, Peter" userId="673cee94-26bd-4c2a-ab82-1b3669e2f049" providerId="ADAL" clId="{6FEA9D25-2D4C-40BE-9865-6BBEDAA3BF25}" dt="2025-04-22T22:55:27.086" v="17654" actId="20577"/>
          <ac:spMkLst>
            <pc:docMk/>
            <pc:sldMk cId="305503210" sldId="3374"/>
            <ac:spMk id="26" creationId="{09E1D466-2537-2D35-A484-F6F3EEF548DB}"/>
          </ac:spMkLst>
        </pc:spChg>
        <pc:spChg chg="mod">
          <ac:chgData name="Hoffman, Peter" userId="673cee94-26bd-4c2a-ab82-1b3669e2f049" providerId="ADAL" clId="{6FEA9D25-2D4C-40BE-9865-6BBEDAA3BF25}" dt="2025-04-21T15:42:23.177" v="1452" actId="1037"/>
          <ac:spMkLst>
            <pc:docMk/>
            <pc:sldMk cId="305503210" sldId="3374"/>
            <ac:spMk id="31" creationId="{03ABBEBF-B6C8-0488-A81E-626ADF790903}"/>
          </ac:spMkLst>
        </pc:spChg>
        <pc:spChg chg="mod">
          <ac:chgData name="Hoffman, Peter" userId="673cee94-26bd-4c2a-ab82-1b3669e2f049" providerId="ADAL" clId="{6FEA9D25-2D4C-40BE-9865-6BBEDAA3BF25}" dt="2025-04-21T15:42:23.177" v="1452" actId="1037"/>
          <ac:spMkLst>
            <pc:docMk/>
            <pc:sldMk cId="305503210" sldId="3374"/>
            <ac:spMk id="32" creationId="{6EFFA06D-BC13-220E-DEAB-3D7D46C589B7}"/>
          </ac:spMkLst>
        </pc:spChg>
        <pc:spChg chg="mod">
          <ac:chgData name="Hoffman, Peter" userId="673cee94-26bd-4c2a-ab82-1b3669e2f049" providerId="ADAL" clId="{6FEA9D25-2D4C-40BE-9865-6BBEDAA3BF25}" dt="2025-04-21T15:42:59.025" v="1501" actId="20577"/>
          <ac:spMkLst>
            <pc:docMk/>
            <pc:sldMk cId="305503210" sldId="3374"/>
            <ac:spMk id="33" creationId="{AE3B6C8E-8555-F5B4-4149-927EC629BF42}"/>
          </ac:spMkLst>
        </pc:spChg>
        <pc:spChg chg="mod">
          <ac:chgData name="Hoffman, Peter" userId="673cee94-26bd-4c2a-ab82-1b3669e2f049" providerId="ADAL" clId="{6FEA9D25-2D4C-40BE-9865-6BBEDAA3BF25}" dt="2025-04-22T22:55:13.462" v="17615" actId="20577"/>
          <ac:spMkLst>
            <pc:docMk/>
            <pc:sldMk cId="305503210" sldId="3374"/>
            <ac:spMk id="34" creationId="{075ACB91-756F-569C-7FEB-51489A49D29E}"/>
          </ac:spMkLst>
        </pc:spChg>
        <pc:spChg chg="mod">
          <ac:chgData name="Hoffman, Peter" userId="673cee94-26bd-4c2a-ab82-1b3669e2f049" providerId="ADAL" clId="{6FEA9D25-2D4C-40BE-9865-6BBEDAA3BF25}" dt="2025-04-21T15:46:05.373" v="1938" actId="20577"/>
          <ac:spMkLst>
            <pc:docMk/>
            <pc:sldMk cId="305503210" sldId="3374"/>
            <ac:spMk id="37" creationId="{1A613EA2-566D-AF15-8E1A-534EC8A4A2A3}"/>
          </ac:spMkLst>
        </pc:spChg>
        <pc:spChg chg="mod">
          <ac:chgData name="Hoffman, Peter" userId="673cee94-26bd-4c2a-ab82-1b3669e2f049" providerId="ADAL" clId="{6FEA9D25-2D4C-40BE-9865-6BBEDAA3BF25}" dt="2025-04-21T15:51:01.926" v="2376" actId="20577"/>
          <ac:spMkLst>
            <pc:docMk/>
            <pc:sldMk cId="305503210" sldId="3374"/>
            <ac:spMk id="38" creationId="{B9E78DF8-7B56-7BA2-1DDB-8F5D608DC77D}"/>
          </ac:spMkLst>
        </pc:spChg>
        <pc:spChg chg="mod">
          <ac:chgData name="Hoffman, Peter" userId="673cee94-26bd-4c2a-ab82-1b3669e2f049" providerId="ADAL" clId="{6FEA9D25-2D4C-40BE-9865-6BBEDAA3BF25}" dt="2025-04-21T15:57:06.382" v="2506" actId="20577"/>
          <ac:spMkLst>
            <pc:docMk/>
            <pc:sldMk cId="305503210" sldId="3374"/>
            <ac:spMk id="42" creationId="{33F4E756-B76C-0B1F-7D7E-0BADB0D38C8B}"/>
          </ac:spMkLst>
        </pc:spChg>
      </pc:sldChg>
      <pc:sldChg chg="del">
        <pc:chgData name="Hoffman, Peter" userId="673cee94-26bd-4c2a-ab82-1b3669e2f049" providerId="ADAL" clId="{6FEA9D25-2D4C-40BE-9865-6BBEDAA3BF25}" dt="2025-04-21T15:48:56.739" v="2287" actId="2696"/>
        <pc:sldMkLst>
          <pc:docMk/>
          <pc:sldMk cId="1656820339" sldId="3375"/>
        </pc:sldMkLst>
      </pc:sldChg>
      <pc:sldChg chg="addSp delSp modSp mod">
        <pc:chgData name="Hoffman, Peter" userId="673cee94-26bd-4c2a-ab82-1b3669e2f049" providerId="ADAL" clId="{6FEA9D25-2D4C-40BE-9865-6BBEDAA3BF25}" dt="2025-04-22T22:54:27.339" v="17583" actId="207"/>
        <pc:sldMkLst>
          <pc:docMk/>
          <pc:sldMk cId="1627318861" sldId="3376"/>
        </pc:sldMkLst>
        <pc:spChg chg="mod">
          <ac:chgData name="Hoffman, Peter" userId="673cee94-26bd-4c2a-ab82-1b3669e2f049" providerId="ADAL" clId="{6FEA9D25-2D4C-40BE-9865-6BBEDAA3BF25}" dt="2025-04-21T15:50:28.635" v="2363" actId="20577"/>
          <ac:spMkLst>
            <pc:docMk/>
            <pc:sldMk cId="1627318861" sldId="3376"/>
            <ac:spMk id="4" creationId="{7AB6F7A1-8818-6155-AB2B-E7D0DDE0C29F}"/>
          </ac:spMkLst>
        </pc:spChg>
        <pc:graphicFrameChg chg="add mod ord modGraphic">
          <ac:chgData name="Hoffman, Peter" userId="673cee94-26bd-4c2a-ab82-1b3669e2f049" providerId="ADAL" clId="{6FEA9D25-2D4C-40BE-9865-6BBEDAA3BF25}" dt="2025-04-22T22:54:27.339" v="17583" actId="207"/>
          <ac:graphicFrameMkLst>
            <pc:docMk/>
            <pc:sldMk cId="1627318861" sldId="3376"/>
            <ac:graphicFrameMk id="7" creationId="{B905AD77-729C-4C44-8927-CEE098A99C6D}"/>
          </ac:graphicFrameMkLst>
        </pc:graphicFrameChg>
      </pc:sldChg>
      <pc:sldChg chg="del">
        <pc:chgData name="Hoffman, Peter" userId="673cee94-26bd-4c2a-ab82-1b3669e2f049" providerId="ADAL" clId="{6FEA9D25-2D4C-40BE-9865-6BBEDAA3BF25}" dt="2025-04-21T15:49:06.654" v="2288" actId="2696"/>
        <pc:sldMkLst>
          <pc:docMk/>
          <pc:sldMk cId="2246765513" sldId="3377"/>
        </pc:sldMkLst>
      </pc:sldChg>
      <pc:sldChg chg="del">
        <pc:chgData name="Hoffman, Peter" userId="673cee94-26bd-4c2a-ab82-1b3669e2f049" providerId="ADAL" clId="{6FEA9D25-2D4C-40BE-9865-6BBEDAA3BF25}" dt="2025-04-21T15:49:06.654" v="2288" actId="2696"/>
        <pc:sldMkLst>
          <pc:docMk/>
          <pc:sldMk cId="2131055147" sldId="3378"/>
        </pc:sldMkLst>
      </pc:sldChg>
      <pc:sldChg chg="del">
        <pc:chgData name="Hoffman, Peter" userId="673cee94-26bd-4c2a-ab82-1b3669e2f049" providerId="ADAL" clId="{6FEA9D25-2D4C-40BE-9865-6BBEDAA3BF25}" dt="2025-04-21T15:49:06.654" v="2288" actId="2696"/>
        <pc:sldMkLst>
          <pc:docMk/>
          <pc:sldMk cId="1330121177" sldId="3379"/>
        </pc:sldMkLst>
      </pc:sldChg>
      <pc:sldChg chg="del">
        <pc:chgData name="Hoffman, Peter" userId="673cee94-26bd-4c2a-ab82-1b3669e2f049" providerId="ADAL" clId="{6FEA9D25-2D4C-40BE-9865-6BBEDAA3BF25}" dt="2025-04-21T22:48:59.216" v="10486" actId="2696"/>
        <pc:sldMkLst>
          <pc:docMk/>
          <pc:sldMk cId="2456086625" sldId="4986"/>
        </pc:sldMkLst>
      </pc:sldChg>
      <pc:sldChg chg="del">
        <pc:chgData name="Hoffman, Peter" userId="673cee94-26bd-4c2a-ab82-1b3669e2f049" providerId="ADAL" clId="{6FEA9D25-2D4C-40BE-9865-6BBEDAA3BF25}" dt="2025-04-21T23:27:23.166" v="13399" actId="2696"/>
        <pc:sldMkLst>
          <pc:docMk/>
          <pc:sldMk cId="2112264376" sldId="5128"/>
        </pc:sldMkLst>
      </pc:sldChg>
      <pc:sldChg chg="del">
        <pc:chgData name="Hoffman, Peter" userId="673cee94-26bd-4c2a-ab82-1b3669e2f049" providerId="ADAL" clId="{6FEA9D25-2D4C-40BE-9865-6BBEDAA3BF25}" dt="2025-04-21T23:27:23.166" v="13399" actId="2696"/>
        <pc:sldMkLst>
          <pc:docMk/>
          <pc:sldMk cId="1884923919" sldId="5262"/>
        </pc:sldMkLst>
      </pc:sldChg>
      <pc:sldChg chg="del">
        <pc:chgData name="Hoffman, Peter" userId="673cee94-26bd-4c2a-ab82-1b3669e2f049" providerId="ADAL" clId="{6FEA9D25-2D4C-40BE-9865-6BBEDAA3BF25}" dt="2025-04-21T22:48:59.216" v="10486" actId="2696"/>
        <pc:sldMkLst>
          <pc:docMk/>
          <pc:sldMk cId="925727257" sldId="5264"/>
        </pc:sldMkLst>
      </pc:sldChg>
      <pc:sldChg chg="del">
        <pc:chgData name="Hoffman, Peter" userId="673cee94-26bd-4c2a-ab82-1b3669e2f049" providerId="ADAL" clId="{6FEA9D25-2D4C-40BE-9865-6BBEDAA3BF25}" dt="2025-04-21T23:27:23.166" v="13399" actId="2696"/>
        <pc:sldMkLst>
          <pc:docMk/>
          <pc:sldMk cId="1540195680" sldId="5265"/>
        </pc:sldMkLst>
      </pc:sldChg>
      <pc:sldChg chg="del">
        <pc:chgData name="Hoffman, Peter" userId="673cee94-26bd-4c2a-ab82-1b3669e2f049" providerId="ADAL" clId="{6FEA9D25-2D4C-40BE-9865-6BBEDAA3BF25}" dt="2025-04-21T22:48:59.216" v="10486" actId="2696"/>
        <pc:sldMkLst>
          <pc:docMk/>
          <pc:sldMk cId="4274469286" sldId="5266"/>
        </pc:sldMkLst>
      </pc:sldChg>
      <pc:sldChg chg="del">
        <pc:chgData name="Hoffman, Peter" userId="673cee94-26bd-4c2a-ab82-1b3669e2f049" providerId="ADAL" clId="{6FEA9D25-2D4C-40BE-9865-6BBEDAA3BF25}" dt="2025-04-21T20:12:04.379" v="8210" actId="2696"/>
        <pc:sldMkLst>
          <pc:docMk/>
          <pc:sldMk cId="2175810911" sldId="5267"/>
        </pc:sldMkLst>
      </pc:sldChg>
      <pc:sldChg chg="del">
        <pc:chgData name="Hoffman, Peter" userId="673cee94-26bd-4c2a-ab82-1b3669e2f049" providerId="ADAL" clId="{6FEA9D25-2D4C-40BE-9865-6BBEDAA3BF25}" dt="2025-04-21T20:12:04.379" v="8210" actId="2696"/>
        <pc:sldMkLst>
          <pc:docMk/>
          <pc:sldMk cId="2258757670" sldId="5271"/>
        </pc:sldMkLst>
      </pc:sldChg>
      <pc:sldChg chg="del">
        <pc:chgData name="Hoffman, Peter" userId="673cee94-26bd-4c2a-ab82-1b3669e2f049" providerId="ADAL" clId="{6FEA9D25-2D4C-40BE-9865-6BBEDAA3BF25}" dt="2025-04-21T22:48:20.594" v="10483" actId="2696"/>
        <pc:sldMkLst>
          <pc:docMk/>
          <pc:sldMk cId="160755604" sldId="5277"/>
        </pc:sldMkLst>
      </pc:sldChg>
      <pc:sldChg chg="del">
        <pc:chgData name="Hoffman, Peter" userId="673cee94-26bd-4c2a-ab82-1b3669e2f049" providerId="ADAL" clId="{6FEA9D25-2D4C-40BE-9865-6BBEDAA3BF25}" dt="2025-04-21T22:48:20.594" v="10483" actId="2696"/>
        <pc:sldMkLst>
          <pc:docMk/>
          <pc:sldMk cId="2998350359" sldId="5280"/>
        </pc:sldMkLst>
      </pc:sldChg>
      <pc:sldChg chg="del">
        <pc:chgData name="Hoffman, Peter" userId="673cee94-26bd-4c2a-ab82-1b3669e2f049" providerId="ADAL" clId="{6FEA9D25-2D4C-40BE-9865-6BBEDAA3BF25}" dt="2025-04-21T22:48:59.216" v="10486" actId="2696"/>
        <pc:sldMkLst>
          <pc:docMk/>
          <pc:sldMk cId="2589535379" sldId="5283"/>
        </pc:sldMkLst>
      </pc:sldChg>
      <pc:sldChg chg="del">
        <pc:chgData name="Hoffman, Peter" userId="673cee94-26bd-4c2a-ab82-1b3669e2f049" providerId="ADAL" clId="{6FEA9D25-2D4C-40BE-9865-6BBEDAA3BF25}" dt="2025-04-21T22:48:59.216" v="10486" actId="2696"/>
        <pc:sldMkLst>
          <pc:docMk/>
          <pc:sldMk cId="3883157393" sldId="5284"/>
        </pc:sldMkLst>
      </pc:sldChg>
      <pc:sldChg chg="del">
        <pc:chgData name="Hoffman, Peter" userId="673cee94-26bd-4c2a-ab82-1b3669e2f049" providerId="ADAL" clId="{6FEA9D25-2D4C-40BE-9865-6BBEDAA3BF25}" dt="2025-04-21T22:48:59.216" v="10486" actId="2696"/>
        <pc:sldMkLst>
          <pc:docMk/>
          <pc:sldMk cId="3909393000" sldId="5285"/>
        </pc:sldMkLst>
      </pc:sldChg>
      <pc:sldChg chg="del">
        <pc:chgData name="Hoffman, Peter" userId="673cee94-26bd-4c2a-ab82-1b3669e2f049" providerId="ADAL" clId="{6FEA9D25-2D4C-40BE-9865-6BBEDAA3BF25}" dt="2025-04-21T17:48:02.830" v="7636" actId="2696"/>
        <pc:sldMkLst>
          <pc:docMk/>
          <pc:sldMk cId="2698435197" sldId="5286"/>
        </pc:sldMkLst>
      </pc:sldChg>
      <pc:sldChg chg="del">
        <pc:chgData name="Hoffman, Peter" userId="673cee94-26bd-4c2a-ab82-1b3669e2f049" providerId="ADAL" clId="{6FEA9D25-2D4C-40BE-9865-6BBEDAA3BF25}" dt="2025-04-21T15:37:58.381" v="800" actId="2696"/>
        <pc:sldMkLst>
          <pc:docMk/>
          <pc:sldMk cId="188698444" sldId="5287"/>
        </pc:sldMkLst>
      </pc:sldChg>
      <pc:sldChg chg="modSp mod">
        <pc:chgData name="Hoffman, Peter" userId="673cee94-26bd-4c2a-ab82-1b3669e2f049" providerId="ADAL" clId="{6FEA9D25-2D4C-40BE-9865-6BBEDAA3BF25}" dt="2025-04-22T22:51:57.068" v="17531" actId="20577"/>
        <pc:sldMkLst>
          <pc:docMk/>
          <pc:sldMk cId="188604297" sldId="5288"/>
        </pc:sldMkLst>
        <pc:spChg chg="mod">
          <ac:chgData name="Hoffman, Peter" userId="673cee94-26bd-4c2a-ab82-1b3669e2f049" providerId="ADAL" clId="{6FEA9D25-2D4C-40BE-9865-6BBEDAA3BF25}" dt="2025-04-22T22:51:57.068" v="17531" actId="20577"/>
          <ac:spMkLst>
            <pc:docMk/>
            <pc:sldMk cId="188604297" sldId="5288"/>
            <ac:spMk id="5" creationId="{4721D7C3-E45C-A535-2C73-3FFBABF270FC}"/>
          </ac:spMkLst>
        </pc:spChg>
      </pc:sldChg>
      <pc:sldChg chg="modSp mod">
        <pc:chgData name="Hoffman, Peter" userId="673cee94-26bd-4c2a-ab82-1b3669e2f049" providerId="ADAL" clId="{6FEA9D25-2D4C-40BE-9865-6BBEDAA3BF25}" dt="2025-04-22T22:52:30.041" v="17539" actId="20577"/>
        <pc:sldMkLst>
          <pc:docMk/>
          <pc:sldMk cId="3327627315" sldId="5289"/>
        </pc:sldMkLst>
        <pc:spChg chg="mod">
          <ac:chgData name="Hoffman, Peter" userId="673cee94-26bd-4c2a-ab82-1b3669e2f049" providerId="ADAL" clId="{6FEA9D25-2D4C-40BE-9865-6BBEDAA3BF25}" dt="2025-04-22T22:52:12.667" v="17533" actId="20577"/>
          <ac:spMkLst>
            <pc:docMk/>
            <pc:sldMk cId="3327627315" sldId="5289"/>
            <ac:spMk id="5" creationId="{756D8DFB-F8C7-7C1F-6844-8E431F91E4A3}"/>
          </ac:spMkLst>
        </pc:spChg>
        <pc:spChg chg="mod">
          <ac:chgData name="Hoffman, Peter" userId="673cee94-26bd-4c2a-ab82-1b3669e2f049" providerId="ADAL" clId="{6FEA9D25-2D4C-40BE-9865-6BBEDAA3BF25}" dt="2025-04-22T17:04:30.005" v="13848" actId="20577"/>
          <ac:spMkLst>
            <pc:docMk/>
            <pc:sldMk cId="3327627315" sldId="5289"/>
            <ac:spMk id="6" creationId="{6F1118A6-B321-D115-4C9D-3610EC957C12}"/>
          </ac:spMkLst>
        </pc:spChg>
        <pc:spChg chg="mod">
          <ac:chgData name="Hoffman, Peter" userId="673cee94-26bd-4c2a-ab82-1b3669e2f049" providerId="ADAL" clId="{6FEA9D25-2D4C-40BE-9865-6BBEDAA3BF25}" dt="2025-04-21T15:35:05.992" v="437" actId="20577"/>
          <ac:spMkLst>
            <pc:docMk/>
            <pc:sldMk cId="3327627315" sldId="5289"/>
            <ac:spMk id="7" creationId="{91702C57-63AE-6EC1-15EA-5516CBC4DE75}"/>
          </ac:spMkLst>
        </pc:spChg>
        <pc:spChg chg="mod">
          <ac:chgData name="Hoffman, Peter" userId="673cee94-26bd-4c2a-ab82-1b3669e2f049" providerId="ADAL" clId="{6FEA9D25-2D4C-40BE-9865-6BBEDAA3BF25}" dt="2025-04-22T22:52:30.041" v="17539" actId="20577"/>
          <ac:spMkLst>
            <pc:docMk/>
            <pc:sldMk cId="3327627315" sldId="5289"/>
            <ac:spMk id="8" creationId="{A62CE397-BF39-A62E-28E1-CBE598412F8B}"/>
          </ac:spMkLst>
        </pc:spChg>
      </pc:sldChg>
      <pc:sldChg chg="modSp mod">
        <pc:chgData name="Hoffman, Peter" userId="673cee94-26bd-4c2a-ab82-1b3669e2f049" providerId="ADAL" clId="{6FEA9D25-2D4C-40BE-9865-6BBEDAA3BF25}" dt="2025-04-21T16:20:36.073" v="3371" actId="20577"/>
        <pc:sldMkLst>
          <pc:docMk/>
          <pc:sldMk cId="735008857" sldId="5291"/>
        </pc:sldMkLst>
        <pc:spChg chg="mod">
          <ac:chgData name="Hoffman, Peter" userId="673cee94-26bd-4c2a-ab82-1b3669e2f049" providerId="ADAL" clId="{6FEA9D25-2D4C-40BE-9865-6BBEDAA3BF25}" dt="2025-04-21T16:20:36.073" v="3371" actId="20577"/>
          <ac:spMkLst>
            <pc:docMk/>
            <pc:sldMk cId="735008857" sldId="5291"/>
            <ac:spMk id="4" creationId="{7D711E2F-9254-CEE0-C1DA-C61DCF1A63D6}"/>
          </ac:spMkLst>
        </pc:spChg>
      </pc:sldChg>
      <pc:sldChg chg="modSp mod">
        <pc:chgData name="Hoffman, Peter" userId="673cee94-26bd-4c2a-ab82-1b3669e2f049" providerId="ADAL" clId="{6FEA9D25-2D4C-40BE-9865-6BBEDAA3BF25}" dt="2025-04-21T22:24:44.875" v="9581" actId="20577"/>
        <pc:sldMkLst>
          <pc:docMk/>
          <pc:sldMk cId="2281763865" sldId="5295"/>
        </pc:sldMkLst>
        <pc:spChg chg="mod">
          <ac:chgData name="Hoffman, Peter" userId="673cee94-26bd-4c2a-ab82-1b3669e2f049" providerId="ADAL" clId="{6FEA9D25-2D4C-40BE-9865-6BBEDAA3BF25}" dt="2025-04-21T22:24:44.875" v="9581" actId="20577"/>
          <ac:spMkLst>
            <pc:docMk/>
            <pc:sldMk cId="2281763865" sldId="5295"/>
            <ac:spMk id="2" creationId="{9F02E9C4-D2D9-E323-2FCE-19D108E40A4E}"/>
          </ac:spMkLst>
        </pc:spChg>
      </pc:sldChg>
      <pc:sldChg chg="del">
        <pc:chgData name="Hoffman, Peter" userId="673cee94-26bd-4c2a-ab82-1b3669e2f049" providerId="ADAL" clId="{6FEA9D25-2D4C-40BE-9865-6BBEDAA3BF25}" dt="2025-04-21T16:57:13.088" v="6329" actId="2696"/>
        <pc:sldMkLst>
          <pc:docMk/>
          <pc:sldMk cId="2252497244" sldId="5298"/>
        </pc:sldMkLst>
      </pc:sldChg>
      <pc:sldChg chg="modSp mod">
        <pc:chgData name="Hoffman, Peter" userId="673cee94-26bd-4c2a-ab82-1b3669e2f049" providerId="ADAL" clId="{6FEA9D25-2D4C-40BE-9865-6BBEDAA3BF25}" dt="2025-04-22T22:16:46.806" v="15675" actId="20577"/>
        <pc:sldMkLst>
          <pc:docMk/>
          <pc:sldMk cId="1144905398" sldId="5299"/>
        </pc:sldMkLst>
        <pc:spChg chg="mod">
          <ac:chgData name="Hoffman, Peter" userId="673cee94-26bd-4c2a-ab82-1b3669e2f049" providerId="ADAL" clId="{6FEA9D25-2D4C-40BE-9865-6BBEDAA3BF25}" dt="2025-04-21T22:30:23.955" v="9732" actId="20577"/>
          <ac:spMkLst>
            <pc:docMk/>
            <pc:sldMk cId="1144905398" sldId="5299"/>
            <ac:spMk id="3" creationId="{90926F15-F9D8-D3FE-96FB-03BF3968B396}"/>
          </ac:spMkLst>
        </pc:spChg>
        <pc:spChg chg="mod">
          <ac:chgData name="Hoffman, Peter" userId="673cee94-26bd-4c2a-ab82-1b3669e2f049" providerId="ADAL" clId="{6FEA9D25-2D4C-40BE-9865-6BBEDAA3BF25}" dt="2025-04-22T22:16:46.806" v="15675" actId="20577"/>
          <ac:spMkLst>
            <pc:docMk/>
            <pc:sldMk cId="1144905398" sldId="5299"/>
            <ac:spMk id="5" creationId="{89F2FE34-6DE2-663E-E23E-F7412DC9FE5C}"/>
          </ac:spMkLst>
        </pc:spChg>
      </pc:sldChg>
      <pc:sldChg chg="modSp mod">
        <pc:chgData name="Hoffman, Peter" userId="673cee94-26bd-4c2a-ab82-1b3669e2f049" providerId="ADAL" clId="{6FEA9D25-2D4C-40BE-9865-6BBEDAA3BF25}" dt="2025-04-21T16:18:36.154" v="3333" actId="20577"/>
        <pc:sldMkLst>
          <pc:docMk/>
          <pc:sldMk cId="1343034594" sldId="5301"/>
        </pc:sldMkLst>
        <pc:spChg chg="mod">
          <ac:chgData name="Hoffman, Peter" userId="673cee94-26bd-4c2a-ab82-1b3669e2f049" providerId="ADAL" clId="{6FEA9D25-2D4C-40BE-9865-6BBEDAA3BF25}" dt="2025-04-21T16:18:36.154" v="3333" actId="20577"/>
          <ac:spMkLst>
            <pc:docMk/>
            <pc:sldMk cId="1343034594" sldId="5301"/>
            <ac:spMk id="5" creationId="{C66E797E-6AD0-1EF9-05BE-BEBE2736920F}"/>
          </ac:spMkLst>
        </pc:spChg>
      </pc:sldChg>
      <pc:sldChg chg="addSp delSp modSp mod">
        <pc:chgData name="Hoffman, Peter" userId="673cee94-26bd-4c2a-ab82-1b3669e2f049" providerId="ADAL" clId="{6FEA9D25-2D4C-40BE-9865-6BBEDAA3BF25}" dt="2025-04-21T16:34:12.916" v="5064" actId="27636"/>
        <pc:sldMkLst>
          <pc:docMk/>
          <pc:sldMk cId="2653237243" sldId="5302"/>
        </pc:sldMkLst>
        <pc:spChg chg="mod">
          <ac:chgData name="Hoffman, Peter" userId="673cee94-26bd-4c2a-ab82-1b3669e2f049" providerId="ADAL" clId="{6FEA9D25-2D4C-40BE-9865-6BBEDAA3BF25}" dt="2025-04-21T16:34:12.916" v="5064" actId="27636"/>
          <ac:spMkLst>
            <pc:docMk/>
            <pc:sldMk cId="2653237243" sldId="5302"/>
            <ac:spMk id="19" creationId="{B0597D9D-A5B2-51F2-894A-40A0082D2214}"/>
          </ac:spMkLst>
        </pc:spChg>
        <pc:picChg chg="add mod ord">
          <ac:chgData name="Hoffman, Peter" userId="673cee94-26bd-4c2a-ab82-1b3669e2f049" providerId="ADAL" clId="{6FEA9D25-2D4C-40BE-9865-6BBEDAA3BF25}" dt="2025-04-21T16:32:35.158" v="4805" actId="14100"/>
          <ac:picMkLst>
            <pc:docMk/>
            <pc:sldMk cId="2653237243" sldId="5302"/>
            <ac:picMk id="9" creationId="{D0CD727F-E983-15E8-045E-FBFB6602CEB0}"/>
          </ac:picMkLst>
        </pc:picChg>
      </pc:sldChg>
      <pc:sldChg chg="addSp delSp modSp mod">
        <pc:chgData name="Hoffman, Peter" userId="673cee94-26bd-4c2a-ab82-1b3669e2f049" providerId="ADAL" clId="{6FEA9D25-2D4C-40BE-9865-6BBEDAA3BF25}" dt="2025-04-22T22:22:12.340" v="16543" actId="20577"/>
        <pc:sldMkLst>
          <pc:docMk/>
          <pc:sldMk cId="1481798989" sldId="5303"/>
        </pc:sldMkLst>
        <pc:spChg chg="mod">
          <ac:chgData name="Hoffman, Peter" userId="673cee94-26bd-4c2a-ab82-1b3669e2f049" providerId="ADAL" clId="{6FEA9D25-2D4C-40BE-9865-6BBEDAA3BF25}" dt="2025-04-22T22:21:59.684" v="16507" actId="20577"/>
          <ac:spMkLst>
            <pc:docMk/>
            <pc:sldMk cId="1481798989" sldId="5303"/>
            <ac:spMk id="12" creationId="{5EA35F62-4F97-8C05-1E6F-EEFCB504F3CD}"/>
          </ac:spMkLst>
        </pc:spChg>
        <pc:spChg chg="mod">
          <ac:chgData name="Hoffman, Peter" userId="673cee94-26bd-4c2a-ab82-1b3669e2f049" providerId="ADAL" clId="{6FEA9D25-2D4C-40BE-9865-6BBEDAA3BF25}" dt="2025-04-22T22:22:12.340" v="16543" actId="20577"/>
          <ac:spMkLst>
            <pc:docMk/>
            <pc:sldMk cId="1481798989" sldId="5303"/>
            <ac:spMk id="14" creationId="{248D964A-D999-E8BD-CE61-0EA32ECCBFB9}"/>
          </ac:spMkLst>
        </pc:spChg>
      </pc:sldChg>
      <pc:sldChg chg="modSp mod ord">
        <pc:chgData name="Hoffman, Peter" userId="673cee94-26bd-4c2a-ab82-1b3669e2f049" providerId="ADAL" clId="{6FEA9D25-2D4C-40BE-9865-6BBEDAA3BF25}" dt="2025-04-21T22:30:02.348" v="9676" actId="20577"/>
        <pc:sldMkLst>
          <pc:docMk/>
          <pc:sldMk cId="2002559987" sldId="5308"/>
        </pc:sldMkLst>
        <pc:spChg chg="mod">
          <ac:chgData name="Hoffman, Peter" userId="673cee94-26bd-4c2a-ab82-1b3669e2f049" providerId="ADAL" clId="{6FEA9D25-2D4C-40BE-9865-6BBEDAA3BF25}" dt="2025-04-21T22:30:02.348" v="9676" actId="20577"/>
          <ac:spMkLst>
            <pc:docMk/>
            <pc:sldMk cId="2002559987" sldId="5308"/>
            <ac:spMk id="2" creationId="{9CE7BAED-1D9D-17FC-C121-24EC1678A877}"/>
          </ac:spMkLst>
        </pc:spChg>
      </pc:sldChg>
      <pc:sldChg chg="del">
        <pc:chgData name="Hoffman, Peter" userId="673cee94-26bd-4c2a-ab82-1b3669e2f049" providerId="ADAL" clId="{6FEA9D25-2D4C-40BE-9865-6BBEDAA3BF25}" dt="2025-04-21T23:23:12.254" v="12651" actId="2696"/>
        <pc:sldMkLst>
          <pc:docMk/>
          <pc:sldMk cId="2377413263" sldId="5314"/>
        </pc:sldMkLst>
      </pc:sldChg>
      <pc:sldChg chg="del">
        <pc:chgData name="Hoffman, Peter" userId="673cee94-26bd-4c2a-ab82-1b3669e2f049" providerId="ADAL" clId="{6FEA9D25-2D4C-40BE-9865-6BBEDAA3BF25}" dt="2025-04-21T23:27:23.166" v="13399" actId="2696"/>
        <pc:sldMkLst>
          <pc:docMk/>
          <pc:sldMk cId="3955987449" sldId="5315"/>
        </pc:sldMkLst>
      </pc:sldChg>
      <pc:sldChg chg="modSp mod">
        <pc:chgData name="Hoffman, Peter" userId="673cee94-26bd-4c2a-ab82-1b3669e2f049" providerId="ADAL" clId="{6FEA9D25-2D4C-40BE-9865-6BBEDAA3BF25}" dt="2025-04-22T22:06:51.565" v="13958" actId="20577"/>
        <pc:sldMkLst>
          <pc:docMk/>
          <pc:sldMk cId="2566130474" sldId="5318"/>
        </pc:sldMkLst>
        <pc:spChg chg="mod">
          <ac:chgData name="Hoffman, Peter" userId="673cee94-26bd-4c2a-ab82-1b3669e2f049" providerId="ADAL" clId="{6FEA9D25-2D4C-40BE-9865-6BBEDAA3BF25}" dt="2025-04-22T22:06:51.565" v="13958" actId="20577"/>
          <ac:spMkLst>
            <pc:docMk/>
            <pc:sldMk cId="2566130474" sldId="5318"/>
            <ac:spMk id="4" creationId="{3F161ED8-5E68-A24D-67C7-C27BAAFE21EA}"/>
          </ac:spMkLst>
        </pc:spChg>
      </pc:sldChg>
      <pc:sldChg chg="del">
        <pc:chgData name="Hoffman, Peter" userId="673cee94-26bd-4c2a-ab82-1b3669e2f049" providerId="ADAL" clId="{6FEA9D25-2D4C-40BE-9865-6BBEDAA3BF25}" dt="2025-04-21T22:48:59.216" v="10486" actId="2696"/>
        <pc:sldMkLst>
          <pc:docMk/>
          <pc:sldMk cId="412147722" sldId="5319"/>
        </pc:sldMkLst>
      </pc:sldChg>
      <pc:sldChg chg="del">
        <pc:chgData name="Hoffman, Peter" userId="673cee94-26bd-4c2a-ab82-1b3669e2f049" providerId="ADAL" clId="{6FEA9D25-2D4C-40BE-9865-6BBEDAA3BF25}" dt="2025-04-21T22:48:59.216" v="10486" actId="2696"/>
        <pc:sldMkLst>
          <pc:docMk/>
          <pc:sldMk cId="2926984947" sldId="5320"/>
        </pc:sldMkLst>
      </pc:sldChg>
      <pc:sldChg chg="del">
        <pc:chgData name="Hoffman, Peter" userId="673cee94-26bd-4c2a-ab82-1b3669e2f049" providerId="ADAL" clId="{6FEA9D25-2D4C-40BE-9865-6BBEDAA3BF25}" dt="2025-04-21T22:48:59.216" v="10486" actId="2696"/>
        <pc:sldMkLst>
          <pc:docMk/>
          <pc:sldMk cId="4286331143" sldId="5321"/>
        </pc:sldMkLst>
      </pc:sldChg>
      <pc:sldChg chg="del">
        <pc:chgData name="Hoffman, Peter" userId="673cee94-26bd-4c2a-ab82-1b3669e2f049" providerId="ADAL" clId="{6FEA9D25-2D4C-40BE-9865-6BBEDAA3BF25}" dt="2025-04-21T22:48:59.216" v="10486" actId="2696"/>
        <pc:sldMkLst>
          <pc:docMk/>
          <pc:sldMk cId="3734689301" sldId="5322"/>
        </pc:sldMkLst>
      </pc:sldChg>
      <pc:sldChg chg="del">
        <pc:chgData name="Hoffman, Peter" userId="673cee94-26bd-4c2a-ab82-1b3669e2f049" providerId="ADAL" clId="{6FEA9D25-2D4C-40BE-9865-6BBEDAA3BF25}" dt="2025-04-21T22:48:20.594" v="10483" actId="2696"/>
        <pc:sldMkLst>
          <pc:docMk/>
          <pc:sldMk cId="1491475956" sldId="5323"/>
        </pc:sldMkLst>
      </pc:sldChg>
      <pc:sldChg chg="modSp mod">
        <pc:chgData name="Hoffman, Peter" userId="673cee94-26bd-4c2a-ab82-1b3669e2f049" providerId="ADAL" clId="{6FEA9D25-2D4C-40BE-9865-6BBEDAA3BF25}" dt="2025-04-21T22:26:39.860" v="9606" actId="20577"/>
        <pc:sldMkLst>
          <pc:docMk/>
          <pc:sldMk cId="3080394823" sldId="5325"/>
        </pc:sldMkLst>
        <pc:graphicFrameChg chg="modGraphic">
          <ac:chgData name="Hoffman, Peter" userId="673cee94-26bd-4c2a-ab82-1b3669e2f049" providerId="ADAL" clId="{6FEA9D25-2D4C-40BE-9865-6BBEDAA3BF25}" dt="2025-04-21T22:26:39.860" v="9606" actId="20577"/>
          <ac:graphicFrameMkLst>
            <pc:docMk/>
            <pc:sldMk cId="3080394823" sldId="5325"/>
            <ac:graphicFrameMk id="2" creationId="{F417F8B3-61FF-9F81-E7B1-CFB65BF052F3}"/>
          </ac:graphicFrameMkLst>
        </pc:graphicFrameChg>
      </pc:sldChg>
      <pc:sldChg chg="del">
        <pc:chgData name="Hoffman, Peter" userId="673cee94-26bd-4c2a-ab82-1b3669e2f049" providerId="ADAL" clId="{6FEA9D25-2D4C-40BE-9865-6BBEDAA3BF25}" dt="2025-04-21T22:46:42.949" v="10481" actId="2696"/>
        <pc:sldMkLst>
          <pc:docMk/>
          <pc:sldMk cId="286452990" sldId="5326"/>
        </pc:sldMkLst>
      </pc:sldChg>
      <pc:sldChg chg="del">
        <pc:chgData name="Hoffman, Peter" userId="673cee94-26bd-4c2a-ab82-1b3669e2f049" providerId="ADAL" clId="{6FEA9D25-2D4C-40BE-9865-6BBEDAA3BF25}" dt="2025-04-21T23:28:44.735" v="13464" actId="2696"/>
        <pc:sldMkLst>
          <pc:docMk/>
          <pc:sldMk cId="2319865342" sldId="5327"/>
        </pc:sldMkLst>
      </pc:sldChg>
      <pc:sldChg chg="modSp del mod">
        <pc:chgData name="Hoffman, Peter" userId="673cee94-26bd-4c2a-ab82-1b3669e2f049" providerId="ADAL" clId="{6FEA9D25-2D4C-40BE-9865-6BBEDAA3BF25}" dt="2025-04-21T23:28:44.735" v="13464" actId="2696"/>
        <pc:sldMkLst>
          <pc:docMk/>
          <pc:sldMk cId="159060028" sldId="5328"/>
        </pc:sldMkLst>
      </pc:sldChg>
      <pc:sldChg chg="del">
        <pc:chgData name="Hoffman, Peter" userId="673cee94-26bd-4c2a-ab82-1b3669e2f049" providerId="ADAL" clId="{6FEA9D25-2D4C-40BE-9865-6BBEDAA3BF25}" dt="2025-04-21T16:20:25.348" v="3346" actId="2696"/>
        <pc:sldMkLst>
          <pc:docMk/>
          <pc:sldMk cId="3750414974" sldId="5329"/>
        </pc:sldMkLst>
      </pc:sldChg>
      <pc:sldChg chg="del">
        <pc:chgData name="Hoffman, Peter" userId="673cee94-26bd-4c2a-ab82-1b3669e2f049" providerId="ADAL" clId="{6FEA9D25-2D4C-40BE-9865-6BBEDAA3BF25}" dt="2025-04-21T16:20:25.348" v="3346" actId="2696"/>
        <pc:sldMkLst>
          <pc:docMk/>
          <pc:sldMk cId="3260682331" sldId="5330"/>
        </pc:sldMkLst>
      </pc:sldChg>
      <pc:sldChg chg="del">
        <pc:chgData name="Hoffman, Peter" userId="673cee94-26bd-4c2a-ab82-1b3669e2f049" providerId="ADAL" clId="{6FEA9D25-2D4C-40BE-9865-6BBEDAA3BF25}" dt="2025-04-21T16:20:25.348" v="3346" actId="2696"/>
        <pc:sldMkLst>
          <pc:docMk/>
          <pc:sldMk cId="669256808" sldId="5331"/>
        </pc:sldMkLst>
      </pc:sldChg>
      <pc:sldChg chg="del">
        <pc:chgData name="Hoffman, Peter" userId="673cee94-26bd-4c2a-ab82-1b3669e2f049" providerId="ADAL" clId="{6FEA9D25-2D4C-40BE-9865-6BBEDAA3BF25}" dt="2025-04-21T16:20:25.348" v="3346" actId="2696"/>
        <pc:sldMkLst>
          <pc:docMk/>
          <pc:sldMk cId="1773545148" sldId="5332"/>
        </pc:sldMkLst>
      </pc:sldChg>
      <pc:sldChg chg="del">
        <pc:chgData name="Hoffman, Peter" userId="673cee94-26bd-4c2a-ab82-1b3669e2f049" providerId="ADAL" clId="{6FEA9D25-2D4C-40BE-9865-6BBEDAA3BF25}" dt="2025-04-21T16:35:40.708" v="5065" actId="2696"/>
        <pc:sldMkLst>
          <pc:docMk/>
          <pc:sldMk cId="1889103695" sldId="5333"/>
        </pc:sldMkLst>
      </pc:sldChg>
      <pc:sldChg chg="modSp mod">
        <pc:chgData name="Hoffman, Peter" userId="673cee94-26bd-4c2a-ab82-1b3669e2f049" providerId="ADAL" clId="{6FEA9D25-2D4C-40BE-9865-6BBEDAA3BF25}" dt="2025-04-22T23:03:40.200" v="17817" actId="20577"/>
        <pc:sldMkLst>
          <pc:docMk/>
          <pc:sldMk cId="2891646186" sldId="5334"/>
        </pc:sldMkLst>
        <pc:spChg chg="mod">
          <ac:chgData name="Hoffman, Peter" userId="673cee94-26bd-4c2a-ab82-1b3669e2f049" providerId="ADAL" clId="{6FEA9D25-2D4C-40BE-9865-6BBEDAA3BF25}" dt="2025-04-22T23:03:40.200" v="17817" actId="20577"/>
          <ac:spMkLst>
            <pc:docMk/>
            <pc:sldMk cId="2891646186" sldId="5334"/>
            <ac:spMk id="5" creationId="{AD1FE81A-5778-0114-8E98-10C0B83F7B8D}"/>
          </ac:spMkLst>
        </pc:spChg>
      </pc:sldChg>
      <pc:sldChg chg="del">
        <pc:chgData name="Hoffman, Peter" userId="673cee94-26bd-4c2a-ab82-1b3669e2f049" providerId="ADAL" clId="{6FEA9D25-2D4C-40BE-9865-6BBEDAA3BF25}" dt="2025-04-21T17:46:58.462" v="7562" actId="2696"/>
        <pc:sldMkLst>
          <pc:docMk/>
          <pc:sldMk cId="1015549403" sldId="5335"/>
        </pc:sldMkLst>
      </pc:sldChg>
      <pc:sldChg chg="del">
        <pc:chgData name="Hoffman, Peter" userId="673cee94-26bd-4c2a-ab82-1b3669e2f049" providerId="ADAL" clId="{6FEA9D25-2D4C-40BE-9865-6BBEDAA3BF25}" dt="2025-04-21T17:46:29.991" v="7561" actId="2696"/>
        <pc:sldMkLst>
          <pc:docMk/>
          <pc:sldMk cId="2741348948" sldId="5336"/>
        </pc:sldMkLst>
      </pc:sldChg>
      <pc:sldChg chg="modSp mod">
        <pc:chgData name="Hoffman, Peter" userId="673cee94-26bd-4c2a-ab82-1b3669e2f049" providerId="ADAL" clId="{6FEA9D25-2D4C-40BE-9865-6BBEDAA3BF25}" dt="2025-04-22T22:46:42.238" v="17505" actId="2165"/>
        <pc:sldMkLst>
          <pc:docMk/>
          <pc:sldMk cId="4131961169" sldId="5337"/>
        </pc:sldMkLst>
        <pc:graphicFrameChg chg="modGraphic">
          <ac:chgData name="Hoffman, Peter" userId="673cee94-26bd-4c2a-ab82-1b3669e2f049" providerId="ADAL" clId="{6FEA9D25-2D4C-40BE-9865-6BBEDAA3BF25}" dt="2025-04-22T22:46:42.238" v="17505" actId="2165"/>
          <ac:graphicFrameMkLst>
            <pc:docMk/>
            <pc:sldMk cId="4131961169" sldId="5337"/>
            <ac:graphicFrameMk id="5" creationId="{7CA007F0-A9CD-D70F-BA46-64C8BAEDBEE0}"/>
          </ac:graphicFrameMkLst>
        </pc:graphicFrameChg>
      </pc:sldChg>
      <pc:sldChg chg="modSp mod">
        <pc:chgData name="Hoffman, Peter" userId="673cee94-26bd-4c2a-ab82-1b3669e2f049" providerId="ADAL" clId="{6FEA9D25-2D4C-40BE-9865-6BBEDAA3BF25}" dt="2025-04-21T22:27:02.329" v="9618" actId="20577"/>
        <pc:sldMkLst>
          <pc:docMk/>
          <pc:sldMk cId="2025592865" sldId="5338"/>
        </pc:sldMkLst>
        <pc:spChg chg="mod">
          <ac:chgData name="Hoffman, Peter" userId="673cee94-26bd-4c2a-ab82-1b3669e2f049" providerId="ADAL" clId="{6FEA9D25-2D4C-40BE-9865-6BBEDAA3BF25}" dt="2025-04-21T22:27:02.329" v="9618" actId="20577"/>
          <ac:spMkLst>
            <pc:docMk/>
            <pc:sldMk cId="2025592865" sldId="5338"/>
            <ac:spMk id="2" creationId="{36B96738-3A3F-F942-7237-879511F79DBF}"/>
          </ac:spMkLst>
        </pc:spChg>
      </pc:sldChg>
      <pc:sldChg chg="addSp delSp modSp mod">
        <pc:chgData name="Hoffman, Peter" userId="673cee94-26bd-4c2a-ab82-1b3669e2f049" providerId="ADAL" clId="{6FEA9D25-2D4C-40BE-9865-6BBEDAA3BF25}" dt="2025-04-21T22:28:19.558" v="9650" actId="20577"/>
        <pc:sldMkLst>
          <pc:docMk/>
          <pc:sldMk cId="3281727709" sldId="5339"/>
        </pc:sldMkLst>
        <pc:spChg chg="mod">
          <ac:chgData name="Hoffman, Peter" userId="673cee94-26bd-4c2a-ab82-1b3669e2f049" providerId="ADAL" clId="{6FEA9D25-2D4C-40BE-9865-6BBEDAA3BF25}" dt="2025-04-21T22:28:19.558" v="9650" actId="20577"/>
          <ac:spMkLst>
            <pc:docMk/>
            <pc:sldMk cId="3281727709" sldId="5339"/>
            <ac:spMk id="4" creationId="{D8120490-F260-FA4D-993C-FEFD12D18792}"/>
          </ac:spMkLst>
        </pc:spChg>
        <pc:spChg chg="mod">
          <ac:chgData name="Hoffman, Peter" userId="673cee94-26bd-4c2a-ab82-1b3669e2f049" providerId="ADAL" clId="{6FEA9D25-2D4C-40BE-9865-6BBEDAA3BF25}" dt="2025-04-21T20:43:36.498" v="8754" actId="1037"/>
          <ac:spMkLst>
            <pc:docMk/>
            <pc:sldMk cId="3281727709" sldId="5339"/>
            <ac:spMk id="8" creationId="{B055E0B4-4D7E-A8F0-F0F8-DCAA5F6204D7}"/>
          </ac:spMkLst>
        </pc:spChg>
        <pc:picChg chg="add mod ord">
          <ac:chgData name="Hoffman, Peter" userId="673cee94-26bd-4c2a-ab82-1b3669e2f049" providerId="ADAL" clId="{6FEA9D25-2D4C-40BE-9865-6BBEDAA3BF25}" dt="2025-04-21T20:43:40.291" v="8755" actId="167"/>
          <ac:picMkLst>
            <pc:docMk/>
            <pc:sldMk cId="3281727709" sldId="5339"/>
            <ac:picMk id="6" creationId="{95472017-69F2-11E8-5F53-93F6B7A873C5}"/>
          </ac:picMkLst>
        </pc:picChg>
      </pc:sldChg>
      <pc:sldChg chg="del">
        <pc:chgData name="Hoffman, Peter" userId="673cee94-26bd-4c2a-ab82-1b3669e2f049" providerId="ADAL" clId="{6FEA9D25-2D4C-40BE-9865-6BBEDAA3BF25}" dt="2025-04-21T20:33:12.480" v="8653" actId="2696"/>
        <pc:sldMkLst>
          <pc:docMk/>
          <pc:sldMk cId="772851849" sldId="5340"/>
        </pc:sldMkLst>
      </pc:sldChg>
      <pc:sldChg chg="addSp delSp modSp mod">
        <pc:chgData name="Hoffman, Peter" userId="673cee94-26bd-4c2a-ab82-1b3669e2f049" providerId="ADAL" clId="{6FEA9D25-2D4C-40BE-9865-6BBEDAA3BF25}" dt="2025-04-21T22:46:29.565" v="10480" actId="1076"/>
        <pc:sldMkLst>
          <pc:docMk/>
          <pc:sldMk cId="597733678" sldId="5341"/>
        </pc:sldMkLst>
        <pc:spChg chg="mod">
          <ac:chgData name="Hoffman, Peter" userId="673cee94-26bd-4c2a-ab82-1b3669e2f049" providerId="ADAL" clId="{6FEA9D25-2D4C-40BE-9865-6BBEDAA3BF25}" dt="2025-04-21T22:45:17.935" v="10468" actId="14100"/>
          <ac:spMkLst>
            <pc:docMk/>
            <pc:sldMk cId="597733678" sldId="5341"/>
            <ac:spMk id="9" creationId="{DFC081CC-872D-3E42-BC55-C56BA40CA72F}"/>
          </ac:spMkLst>
        </pc:spChg>
        <pc:picChg chg="add mod">
          <ac:chgData name="Hoffman, Peter" userId="673cee94-26bd-4c2a-ab82-1b3669e2f049" providerId="ADAL" clId="{6FEA9D25-2D4C-40BE-9865-6BBEDAA3BF25}" dt="2025-04-21T22:45:20.495" v="10469" actId="14100"/>
          <ac:picMkLst>
            <pc:docMk/>
            <pc:sldMk cId="597733678" sldId="5341"/>
            <ac:picMk id="7" creationId="{B075B972-C95A-8E5D-C333-EA37D6CC2C02}"/>
          </ac:picMkLst>
        </pc:picChg>
        <pc:picChg chg="add mod ord">
          <ac:chgData name="Hoffman, Peter" userId="673cee94-26bd-4c2a-ab82-1b3669e2f049" providerId="ADAL" clId="{6FEA9D25-2D4C-40BE-9865-6BBEDAA3BF25}" dt="2025-04-21T22:46:29.565" v="10480" actId="1076"/>
          <ac:picMkLst>
            <pc:docMk/>
            <pc:sldMk cId="597733678" sldId="5341"/>
            <ac:picMk id="15" creationId="{58559923-D76D-7D6D-6AB0-F8C6FF19E210}"/>
          </ac:picMkLst>
        </pc:picChg>
        <pc:cxnChg chg="mod">
          <ac:chgData name="Hoffman, Peter" userId="673cee94-26bd-4c2a-ab82-1b3669e2f049" providerId="ADAL" clId="{6FEA9D25-2D4C-40BE-9865-6BBEDAA3BF25}" dt="2025-04-21T22:46:26.942" v="10479" actId="14100"/>
          <ac:cxnSpMkLst>
            <pc:docMk/>
            <pc:sldMk cId="597733678" sldId="5341"/>
            <ac:cxnSpMk id="11" creationId="{D5B7B941-B682-DF05-89B0-36C7E07E037E}"/>
          </ac:cxnSpMkLst>
        </pc:cxnChg>
      </pc:sldChg>
      <pc:sldChg chg="del">
        <pc:chgData name="Hoffman, Peter" userId="673cee94-26bd-4c2a-ab82-1b3669e2f049" providerId="ADAL" clId="{6FEA9D25-2D4C-40BE-9865-6BBEDAA3BF25}" dt="2025-04-21T22:46:47.925" v="10482" actId="2696"/>
        <pc:sldMkLst>
          <pc:docMk/>
          <pc:sldMk cId="959749033" sldId="5342"/>
        </pc:sldMkLst>
      </pc:sldChg>
      <pc:sldChg chg="del">
        <pc:chgData name="Hoffman, Peter" userId="673cee94-26bd-4c2a-ab82-1b3669e2f049" providerId="ADAL" clId="{6FEA9D25-2D4C-40BE-9865-6BBEDAA3BF25}" dt="2025-04-21T23:27:16.125" v="13398" actId="2696"/>
        <pc:sldMkLst>
          <pc:docMk/>
          <pc:sldMk cId="500975806" sldId="5343"/>
        </pc:sldMkLst>
      </pc:sldChg>
      <pc:sldChg chg="del">
        <pc:chgData name="Hoffman, Peter" userId="673cee94-26bd-4c2a-ab82-1b3669e2f049" providerId="ADAL" clId="{6FEA9D25-2D4C-40BE-9865-6BBEDAA3BF25}" dt="2025-04-21T23:28:44.735" v="13464" actId="2696"/>
        <pc:sldMkLst>
          <pc:docMk/>
          <pc:sldMk cId="1372741554" sldId="5344"/>
        </pc:sldMkLst>
      </pc:sldChg>
      <pc:sldChg chg="del">
        <pc:chgData name="Hoffman, Peter" userId="673cee94-26bd-4c2a-ab82-1b3669e2f049" providerId="ADAL" clId="{6FEA9D25-2D4C-40BE-9865-6BBEDAA3BF25}" dt="2025-04-21T23:28:44.735" v="13464" actId="2696"/>
        <pc:sldMkLst>
          <pc:docMk/>
          <pc:sldMk cId="814047346" sldId="5345"/>
        </pc:sldMkLst>
      </pc:sldChg>
      <pc:sldChg chg="del">
        <pc:chgData name="Hoffman, Peter" userId="673cee94-26bd-4c2a-ab82-1b3669e2f049" providerId="ADAL" clId="{6FEA9D25-2D4C-40BE-9865-6BBEDAA3BF25}" dt="2025-04-21T23:28:44.735" v="13464" actId="2696"/>
        <pc:sldMkLst>
          <pc:docMk/>
          <pc:sldMk cId="503711544" sldId="5346"/>
        </pc:sldMkLst>
      </pc:sldChg>
      <pc:sldChg chg="del">
        <pc:chgData name="Hoffman, Peter" userId="673cee94-26bd-4c2a-ab82-1b3669e2f049" providerId="ADAL" clId="{6FEA9D25-2D4C-40BE-9865-6BBEDAA3BF25}" dt="2025-04-21T23:28:44.735" v="13464" actId="2696"/>
        <pc:sldMkLst>
          <pc:docMk/>
          <pc:sldMk cId="553496613" sldId="5347"/>
        </pc:sldMkLst>
      </pc:sldChg>
      <pc:sldChg chg="del">
        <pc:chgData name="Hoffman, Peter" userId="673cee94-26bd-4c2a-ab82-1b3669e2f049" providerId="ADAL" clId="{6FEA9D25-2D4C-40BE-9865-6BBEDAA3BF25}" dt="2025-04-21T23:28:44.735" v="13464" actId="2696"/>
        <pc:sldMkLst>
          <pc:docMk/>
          <pc:sldMk cId="2552460879" sldId="5348"/>
        </pc:sldMkLst>
      </pc:sldChg>
      <pc:sldChg chg="del">
        <pc:chgData name="Hoffman, Peter" userId="673cee94-26bd-4c2a-ab82-1b3669e2f049" providerId="ADAL" clId="{6FEA9D25-2D4C-40BE-9865-6BBEDAA3BF25}" dt="2025-04-21T22:48:59.216" v="10486" actId="2696"/>
        <pc:sldMkLst>
          <pc:docMk/>
          <pc:sldMk cId="331125705" sldId="5349"/>
        </pc:sldMkLst>
      </pc:sldChg>
      <pc:sldChg chg="modSp add mod">
        <pc:chgData name="Hoffman, Peter" userId="673cee94-26bd-4c2a-ab82-1b3669e2f049" providerId="ADAL" clId="{6FEA9D25-2D4C-40BE-9865-6BBEDAA3BF25}" dt="2025-04-22T22:58:27.114" v="17700" actId="5793"/>
        <pc:sldMkLst>
          <pc:docMk/>
          <pc:sldMk cId="1035024382" sldId="5350"/>
        </pc:sldMkLst>
        <pc:spChg chg="mod">
          <ac:chgData name="Hoffman, Peter" userId="673cee94-26bd-4c2a-ab82-1b3669e2f049" providerId="ADAL" clId="{6FEA9D25-2D4C-40BE-9865-6BBEDAA3BF25}" dt="2025-04-22T22:58:27.114" v="17700" actId="5793"/>
          <ac:spMkLst>
            <pc:docMk/>
            <pc:sldMk cId="1035024382" sldId="5350"/>
            <ac:spMk id="3" creationId="{31A96F96-77E7-29B0-739C-F2815BE775C8}"/>
          </ac:spMkLst>
        </pc:spChg>
      </pc:sldChg>
      <pc:sldChg chg="addSp delSp modSp add mod">
        <pc:chgData name="Hoffman, Peter" userId="673cee94-26bd-4c2a-ab82-1b3669e2f049" providerId="ADAL" clId="{6FEA9D25-2D4C-40BE-9865-6BBEDAA3BF25}" dt="2025-04-21T16:52:57.562" v="6327" actId="1038"/>
        <pc:sldMkLst>
          <pc:docMk/>
          <pc:sldMk cId="3926400725" sldId="5351"/>
        </pc:sldMkLst>
        <pc:spChg chg="add mod">
          <ac:chgData name="Hoffman, Peter" userId="673cee94-26bd-4c2a-ab82-1b3669e2f049" providerId="ADAL" clId="{6FEA9D25-2D4C-40BE-9865-6BBEDAA3BF25}" dt="2025-04-21T16:52:57.562" v="6327" actId="1038"/>
          <ac:spMkLst>
            <pc:docMk/>
            <pc:sldMk cId="3926400725" sldId="5351"/>
            <ac:spMk id="11" creationId="{A784D15A-7F69-E4A7-3DC1-61E669B9C63D}"/>
          </ac:spMkLst>
        </pc:spChg>
        <pc:spChg chg="mod">
          <ac:chgData name="Hoffman, Peter" userId="673cee94-26bd-4c2a-ab82-1b3669e2f049" providerId="ADAL" clId="{6FEA9D25-2D4C-40BE-9865-6BBEDAA3BF25}" dt="2025-04-21T16:51:33.763" v="6146" actId="27636"/>
          <ac:spMkLst>
            <pc:docMk/>
            <pc:sldMk cId="3926400725" sldId="5351"/>
            <ac:spMk id="19" creationId="{6BC0038A-C359-087F-8130-407E8134C8F2}"/>
          </ac:spMkLst>
        </pc:spChg>
        <pc:picChg chg="add mod ord">
          <ac:chgData name="Hoffman, Peter" userId="673cee94-26bd-4c2a-ab82-1b3669e2f049" providerId="ADAL" clId="{6FEA9D25-2D4C-40BE-9865-6BBEDAA3BF25}" dt="2025-04-21T16:48:56.030" v="5936" actId="1037"/>
          <ac:picMkLst>
            <pc:docMk/>
            <pc:sldMk cId="3926400725" sldId="5351"/>
            <ac:picMk id="5" creationId="{320067A4-0C4A-8723-25AD-E038E5586B40}"/>
          </ac:picMkLst>
        </pc:picChg>
      </pc:sldChg>
      <pc:sldChg chg="add del">
        <pc:chgData name="Hoffman, Peter" userId="673cee94-26bd-4c2a-ab82-1b3669e2f049" providerId="ADAL" clId="{6FEA9D25-2D4C-40BE-9865-6BBEDAA3BF25}" dt="2025-04-21T16:45:51.168" v="5887" actId="2696"/>
        <pc:sldMkLst>
          <pc:docMk/>
          <pc:sldMk cId="2779455757" sldId="5352"/>
        </pc:sldMkLst>
      </pc:sldChg>
      <pc:sldChg chg="modSp add mod">
        <pc:chgData name="Hoffman, Peter" userId="673cee94-26bd-4c2a-ab82-1b3669e2f049" providerId="ADAL" clId="{6FEA9D25-2D4C-40BE-9865-6BBEDAA3BF25}" dt="2025-04-22T23:05:40.861" v="17828" actId="20577"/>
        <pc:sldMkLst>
          <pc:docMk/>
          <pc:sldMk cId="3285778518" sldId="5352"/>
        </pc:sldMkLst>
        <pc:spChg chg="mod">
          <ac:chgData name="Hoffman, Peter" userId="673cee94-26bd-4c2a-ab82-1b3669e2f049" providerId="ADAL" clId="{6FEA9D25-2D4C-40BE-9865-6BBEDAA3BF25}" dt="2025-04-21T22:26:48.205" v="9607" actId="113"/>
          <ac:spMkLst>
            <pc:docMk/>
            <pc:sldMk cId="3285778518" sldId="5352"/>
            <ac:spMk id="7" creationId="{6D2A0066-6E02-1F5D-9CEE-51333688517D}"/>
          </ac:spMkLst>
        </pc:spChg>
        <pc:spChg chg="mod">
          <ac:chgData name="Hoffman, Peter" userId="673cee94-26bd-4c2a-ab82-1b3669e2f049" providerId="ADAL" clId="{6FEA9D25-2D4C-40BE-9865-6BBEDAA3BF25}" dt="2025-04-21T17:44:30.628" v="7407" actId="113"/>
          <ac:spMkLst>
            <pc:docMk/>
            <pc:sldMk cId="3285778518" sldId="5352"/>
            <ac:spMk id="8" creationId="{72C20D2E-073C-7379-0CEA-F85F736C2A06}"/>
          </ac:spMkLst>
        </pc:spChg>
        <pc:graphicFrameChg chg="modGraphic">
          <ac:chgData name="Hoffman, Peter" userId="673cee94-26bd-4c2a-ab82-1b3669e2f049" providerId="ADAL" clId="{6FEA9D25-2D4C-40BE-9865-6BBEDAA3BF25}" dt="2025-04-22T23:05:40.861" v="17828" actId="20577"/>
          <ac:graphicFrameMkLst>
            <pc:docMk/>
            <pc:sldMk cId="3285778518" sldId="5352"/>
            <ac:graphicFrameMk id="2" creationId="{9BC72259-0AB8-2079-4B01-B662C44BA641}"/>
          </ac:graphicFrameMkLst>
        </pc:graphicFrameChg>
      </pc:sldChg>
      <pc:sldChg chg="modSp add mod">
        <pc:chgData name="Hoffman, Peter" userId="673cee94-26bd-4c2a-ab82-1b3669e2f049" providerId="ADAL" clId="{6FEA9D25-2D4C-40BE-9865-6BBEDAA3BF25}" dt="2025-04-22T22:16:35.739" v="15658" actId="20577"/>
        <pc:sldMkLst>
          <pc:docMk/>
          <pc:sldMk cId="2613636141" sldId="5353"/>
        </pc:sldMkLst>
        <pc:spChg chg="mod">
          <ac:chgData name="Hoffman, Peter" userId="673cee94-26bd-4c2a-ab82-1b3669e2f049" providerId="ADAL" clId="{6FEA9D25-2D4C-40BE-9865-6BBEDAA3BF25}" dt="2025-04-22T22:16:35.739" v="15658" actId="20577"/>
          <ac:spMkLst>
            <pc:docMk/>
            <pc:sldMk cId="2613636141" sldId="5353"/>
            <ac:spMk id="4" creationId="{15CD1B58-CFF1-35D7-3817-72AF657567C0}"/>
          </ac:spMkLst>
        </pc:spChg>
      </pc:sldChg>
      <pc:sldChg chg="modSp add mod">
        <pc:chgData name="Hoffman, Peter" userId="673cee94-26bd-4c2a-ab82-1b3669e2f049" providerId="ADAL" clId="{6FEA9D25-2D4C-40BE-9865-6BBEDAA3BF25}" dt="2025-04-22T23:19:08.273" v="18164" actId="20577"/>
        <pc:sldMkLst>
          <pc:docMk/>
          <pc:sldMk cId="283040770" sldId="5354"/>
        </pc:sldMkLst>
        <pc:spChg chg="mod">
          <ac:chgData name="Hoffman, Peter" userId="673cee94-26bd-4c2a-ab82-1b3669e2f049" providerId="ADAL" clId="{6FEA9D25-2D4C-40BE-9865-6BBEDAA3BF25}" dt="2025-04-22T22:40:18.752" v="16923" actId="20577"/>
          <ac:spMkLst>
            <pc:docMk/>
            <pc:sldMk cId="283040770" sldId="5354"/>
            <ac:spMk id="2" creationId="{90F01217-2E68-BF27-8891-AAE5E90A2F47}"/>
          </ac:spMkLst>
        </pc:spChg>
        <pc:spChg chg="mod">
          <ac:chgData name="Hoffman, Peter" userId="673cee94-26bd-4c2a-ab82-1b3669e2f049" providerId="ADAL" clId="{6FEA9D25-2D4C-40BE-9865-6BBEDAA3BF25}" dt="2025-04-22T23:19:08.273" v="18164" actId="20577"/>
          <ac:spMkLst>
            <pc:docMk/>
            <pc:sldMk cId="283040770" sldId="5354"/>
            <ac:spMk id="3" creationId="{16657262-E6DE-8B45-25D4-10D3F984F7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872E894-E0CE-40CF-8CA0-23F05C6E40C6}" type="datetimeFigureOut">
              <a:rPr lang="en-US" smtClean="0"/>
              <a:t>4/29/2025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dirty="0"/>
          </a:p>
        </p:txBody>
      </p:sp>
    </p:spTree>
    <p:extLst>
      <p:ext uri="{BB962C8B-B14F-4D97-AF65-F5344CB8AC3E}">
        <p14:creationId xmlns:p14="http://schemas.microsoft.com/office/powerpoint/2010/main" val="119358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39</a:t>
            </a:fld>
            <a:endParaRPr lang="en-US"/>
          </a:p>
        </p:txBody>
      </p:sp>
    </p:spTree>
    <p:extLst>
      <p:ext uri="{BB962C8B-B14F-4D97-AF65-F5344CB8AC3E}">
        <p14:creationId xmlns:p14="http://schemas.microsoft.com/office/powerpoint/2010/main" val="2322191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44</a:t>
            </a:fld>
            <a:endParaRPr lang="en-US"/>
          </a:p>
        </p:txBody>
      </p:sp>
    </p:spTree>
    <p:extLst>
      <p:ext uri="{BB962C8B-B14F-4D97-AF65-F5344CB8AC3E}">
        <p14:creationId xmlns:p14="http://schemas.microsoft.com/office/powerpoint/2010/main" val="3619619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Often CEDAR is referred to as COGNOS since COGNOS is the software currently powering the Colorado Education Data Analysis and Reporting system (CEDAR).</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46</a:t>
            </a:fld>
            <a:endParaRPr lang="en-US"/>
          </a:p>
        </p:txBody>
      </p:sp>
    </p:spTree>
    <p:extLst>
      <p:ext uri="{BB962C8B-B14F-4D97-AF65-F5344CB8AC3E}">
        <p14:creationId xmlns:p14="http://schemas.microsoft.com/office/powerpoint/2010/main" val="3699543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47</a:t>
            </a:fld>
            <a:endParaRPr lang="en-US"/>
          </a:p>
        </p:txBody>
      </p:sp>
    </p:spTree>
    <p:extLst>
      <p:ext uri="{BB962C8B-B14F-4D97-AF65-F5344CB8AC3E}">
        <p14:creationId xmlns:p14="http://schemas.microsoft.com/office/powerpoint/2010/main" val="120569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48</a:t>
            </a:fld>
            <a:endParaRPr lang="en-US"/>
          </a:p>
        </p:txBody>
      </p:sp>
    </p:spTree>
    <p:extLst>
      <p:ext uri="{BB962C8B-B14F-4D97-AF65-F5344CB8AC3E}">
        <p14:creationId xmlns:p14="http://schemas.microsoft.com/office/powerpoint/2010/main" val="228607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49</a:t>
            </a:fld>
            <a:endParaRPr lang="en-US"/>
          </a:p>
        </p:txBody>
      </p:sp>
    </p:spTree>
    <p:extLst>
      <p:ext uri="{BB962C8B-B14F-4D97-AF65-F5344CB8AC3E}">
        <p14:creationId xmlns:p14="http://schemas.microsoft.com/office/powerpoint/2010/main" val="288858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54</a:t>
            </a:fld>
            <a:endParaRPr lang="en-US" dirty="0"/>
          </a:p>
        </p:txBody>
      </p:sp>
    </p:spTree>
    <p:extLst>
      <p:ext uri="{BB962C8B-B14F-4D97-AF65-F5344CB8AC3E}">
        <p14:creationId xmlns:p14="http://schemas.microsoft.com/office/powerpoint/2010/main" val="353215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57</a:t>
            </a:fld>
            <a:endParaRPr lang="en-US" dirty="0"/>
          </a:p>
        </p:txBody>
      </p:sp>
    </p:spTree>
    <p:extLst>
      <p:ext uri="{BB962C8B-B14F-4D97-AF65-F5344CB8AC3E}">
        <p14:creationId xmlns:p14="http://schemas.microsoft.com/office/powerpoint/2010/main" val="247599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7F741-0DC5-FC65-8256-C745C9110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4154F-71C3-DC16-BDAC-F4851A0C7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ABCE2-6B68-4048-8604-9A63217CA7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08F41C-E5B9-9693-0A91-A786F5306649}"/>
              </a:ext>
            </a:extLst>
          </p:cNvPr>
          <p:cNvSpPr>
            <a:spLocks noGrp="1"/>
          </p:cNvSpPr>
          <p:nvPr>
            <p:ph type="sldNum" sz="quarter" idx="5"/>
          </p:nvPr>
        </p:nvSpPr>
        <p:spPr/>
        <p:txBody>
          <a:bodyPr/>
          <a:lstStyle/>
          <a:p>
            <a:fld id="{D8C3E97E-4890-4915-A7C2-F3D207C521C5}" type="slidenum">
              <a:rPr lang="en-US" smtClean="0"/>
              <a:t>62</a:t>
            </a:fld>
            <a:endParaRPr lang="en-US" dirty="0"/>
          </a:p>
        </p:txBody>
      </p:sp>
    </p:spTree>
    <p:extLst>
      <p:ext uri="{BB962C8B-B14F-4D97-AF65-F5344CB8AC3E}">
        <p14:creationId xmlns:p14="http://schemas.microsoft.com/office/powerpoint/2010/main" val="4069179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64</a:t>
            </a:fld>
            <a:endParaRPr lang="en-US" dirty="0"/>
          </a:p>
        </p:txBody>
      </p:sp>
    </p:spTree>
    <p:extLst>
      <p:ext uri="{BB962C8B-B14F-4D97-AF65-F5344CB8AC3E}">
        <p14:creationId xmlns:p14="http://schemas.microsoft.com/office/powerpoint/2010/main" val="314421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dirty="0"/>
          </a:p>
        </p:txBody>
      </p:sp>
    </p:spTree>
    <p:extLst>
      <p:ext uri="{BB962C8B-B14F-4D97-AF65-F5344CB8AC3E}">
        <p14:creationId xmlns:p14="http://schemas.microsoft.com/office/powerpoint/2010/main" val="166174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65</a:t>
            </a:fld>
            <a:endParaRPr lang="en-US" dirty="0"/>
          </a:p>
        </p:txBody>
      </p:sp>
    </p:spTree>
    <p:extLst>
      <p:ext uri="{BB962C8B-B14F-4D97-AF65-F5344CB8AC3E}">
        <p14:creationId xmlns:p14="http://schemas.microsoft.com/office/powerpoint/2010/main" val="3338185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dirty="0"/>
          </a:p>
        </p:txBody>
      </p:sp>
    </p:spTree>
    <p:extLst>
      <p:ext uri="{BB962C8B-B14F-4D97-AF65-F5344CB8AC3E}">
        <p14:creationId xmlns:p14="http://schemas.microsoft.com/office/powerpoint/2010/main" val="77859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a:p>
        </p:txBody>
      </p:sp>
    </p:spTree>
    <p:extLst>
      <p:ext uri="{BB962C8B-B14F-4D97-AF65-F5344CB8AC3E}">
        <p14:creationId xmlns:p14="http://schemas.microsoft.com/office/powerpoint/2010/main" val="381226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27</a:t>
            </a:fld>
            <a:endParaRPr lang="en-US"/>
          </a:p>
        </p:txBody>
      </p:sp>
    </p:spTree>
    <p:extLst>
      <p:ext uri="{BB962C8B-B14F-4D97-AF65-F5344CB8AC3E}">
        <p14:creationId xmlns:p14="http://schemas.microsoft.com/office/powerpoint/2010/main" val="63179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C004-4D91-A5D7-6200-088460644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B7B88-8C71-2340-42D0-306D1A53B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127F0-5E1D-480D-A073-28940FD134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05F468-6863-6F2B-A66E-00F28B2A173A}"/>
              </a:ext>
            </a:extLst>
          </p:cNvPr>
          <p:cNvSpPr>
            <a:spLocks noGrp="1"/>
          </p:cNvSpPr>
          <p:nvPr>
            <p:ph type="sldNum" sz="quarter" idx="5"/>
          </p:nvPr>
        </p:nvSpPr>
        <p:spPr/>
        <p:txBody>
          <a:bodyPr/>
          <a:lstStyle/>
          <a:p>
            <a:fld id="{D8C3E97E-4890-4915-A7C2-F3D207C521C5}" type="slidenum">
              <a:rPr lang="en-US" smtClean="0"/>
              <a:t>28</a:t>
            </a:fld>
            <a:endParaRPr lang="en-US"/>
          </a:p>
        </p:txBody>
      </p:sp>
    </p:spTree>
    <p:extLst>
      <p:ext uri="{BB962C8B-B14F-4D97-AF65-F5344CB8AC3E}">
        <p14:creationId xmlns:p14="http://schemas.microsoft.com/office/powerpoint/2010/main" val="1326016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29</a:t>
            </a:fld>
            <a:endParaRPr lang="en-US"/>
          </a:p>
        </p:txBody>
      </p:sp>
    </p:spTree>
    <p:extLst>
      <p:ext uri="{BB962C8B-B14F-4D97-AF65-F5344CB8AC3E}">
        <p14:creationId xmlns:p14="http://schemas.microsoft.com/office/powerpoint/2010/main" val="63404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31</a:t>
            </a:fld>
            <a:endParaRPr lang="en-US"/>
          </a:p>
        </p:txBody>
      </p:sp>
    </p:spTree>
    <p:extLst>
      <p:ext uri="{BB962C8B-B14F-4D97-AF65-F5344CB8AC3E}">
        <p14:creationId xmlns:p14="http://schemas.microsoft.com/office/powerpoint/2010/main" val="23930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33</a:t>
            </a:fld>
            <a:endParaRPr lang="en-US"/>
          </a:p>
        </p:txBody>
      </p:sp>
    </p:spTree>
    <p:extLst>
      <p:ext uri="{BB962C8B-B14F-4D97-AF65-F5344CB8AC3E}">
        <p14:creationId xmlns:p14="http://schemas.microsoft.com/office/powerpoint/2010/main" val="2032957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9769151" cy="1371600"/>
          </a:xfrm>
        </p:spPr>
        <p:txBody>
          <a:bodyPr anchor="ctr" anchorCtr="0">
            <a:normAutofit/>
          </a:bodyPr>
          <a:lstStyle>
            <a:lvl1pPr algn="ctr">
              <a:defRPr sz="4000">
                <a:solidFill>
                  <a:schemeClr val="bg1"/>
                </a:solidFill>
                <a:latin typeface="Museo Slab 500" panose="02000000000000000000" pitchFamily="50" charset="0"/>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ctrTitle" hasCustomPrompt="1"/>
          </p:nvPr>
        </p:nvSpPr>
        <p:spPr>
          <a:xfrm>
            <a:off x="597159" y="2293070"/>
            <a:ext cx="9162661" cy="2286000"/>
          </a:xfrm>
        </p:spPr>
        <p:txBody>
          <a:bodyPr anchor="ctr" anchorCtr="0">
            <a:normAutofit/>
          </a:bodyPr>
          <a:lstStyle>
            <a:lvl1pPr algn="l">
              <a:defRPr sz="3600" b="1">
                <a:solidFill>
                  <a:schemeClr val="tx1"/>
                </a:solidFill>
                <a:latin typeface="Trebuchet MS" panose="020B0603020202020204" pitchFamily="34" charset="0"/>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dirty="0"/>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4/29/2025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https://www.cde.state.co.us/datapipeline/resourc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30.xml"/><Relationship Id="rId18" Type="http://schemas.openxmlformats.org/officeDocument/2006/relationships/slide" Target="slide45.xml"/><Relationship Id="rId3" Type="http://schemas.openxmlformats.org/officeDocument/2006/relationships/slide" Target="slide3.xml"/><Relationship Id="rId21" Type="http://schemas.openxmlformats.org/officeDocument/2006/relationships/slide" Target="slide56.xml"/><Relationship Id="rId7" Type="http://schemas.openxmlformats.org/officeDocument/2006/relationships/slide" Target="slide12.xml"/><Relationship Id="rId12" Type="http://schemas.openxmlformats.org/officeDocument/2006/relationships/slide" Target="slide25.xml"/><Relationship Id="rId17" Type="http://schemas.openxmlformats.org/officeDocument/2006/relationships/slide" Target="slide42.xml"/><Relationship Id="rId2" Type="http://schemas.openxmlformats.org/officeDocument/2006/relationships/notesSlide" Target="../notesSlides/notesSlide1.xml"/><Relationship Id="rId16" Type="http://schemas.openxmlformats.org/officeDocument/2006/relationships/slide" Target="slide36.xml"/><Relationship Id="rId20" Type="http://schemas.openxmlformats.org/officeDocument/2006/relationships/slide" Target="slide55.xml"/><Relationship Id="rId1" Type="http://schemas.openxmlformats.org/officeDocument/2006/relationships/slideLayout" Target="../slideLayouts/slideLayout4.xml"/><Relationship Id="rId6" Type="http://schemas.openxmlformats.org/officeDocument/2006/relationships/slide" Target="slide11.xml"/><Relationship Id="rId11" Type="http://schemas.openxmlformats.org/officeDocument/2006/relationships/slide" Target="slide24.xml"/><Relationship Id="rId5" Type="http://schemas.openxmlformats.org/officeDocument/2006/relationships/slide" Target="slide9.xml"/><Relationship Id="rId15" Type="http://schemas.openxmlformats.org/officeDocument/2006/relationships/slide" Target="slide34.xml"/><Relationship Id="rId23"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20.xml"/><Relationship Id="rId14" Type="http://schemas.openxmlformats.org/officeDocument/2006/relationships/slide" Target="slide32.xml"/><Relationship Id="rId22" Type="http://schemas.openxmlformats.org/officeDocument/2006/relationships/slide" Target="slide6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datapipeline/inter_teacherstuden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mailto:TeacherStudentDataLink@cde.state.co.us" TargetMode="External"/><Relationship Id="rId5" Type="http://schemas.openxmlformats.org/officeDocument/2006/relationships/hyperlink" Target="mailto:%20DATASERVICES-subscribe-request@cdelist.cde.state.co.us" TargetMode="External"/><Relationship Id="rId4" Type="http://schemas.openxmlformats.org/officeDocument/2006/relationships/hyperlink" Target="https://nces.ed.gov/forum/sced.as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mailto:%20DATASERVICES-subscribe-request@cdelist.cde.state.co.u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mailto:TeacherStudentDataLink@cde.state.co.u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s://www.cde.state.co.us/datapipeline/inter_teacherstuden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de.state.co.us/idm" TargetMode="Externa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cde.state.co.us/idm" TargetMode="External"/><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cde.state.co.us/idm/datapipeline" TargetMode="External"/><Relationship Id="rId4" Type="http://schemas.openxmlformats.org/officeDocument/2006/relationships/hyperlink" Target="https://www.cde.state.co.us/idm/ceda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TeacherStudentDataLink@cde.state.co.u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hyperlink" Target="https://nces.ed.gov/forum/sced.as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hyperlink" Target="mailto:TeacherStudentDataLink@cde.state.co.u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mailto:TeacherStudentDataLink@cde.state.co.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www.cde.state.co.us/datapipeline/train_trainings" TargetMode="External"/><Relationship Id="rId3" Type="http://schemas.openxmlformats.org/officeDocument/2006/relationships/hyperlink" Target="https://www.cde.state.co.us/datapipeline" TargetMode="External"/><Relationship Id="rId7" Type="http://schemas.openxmlformats.org/officeDocument/2006/relationships/hyperlink" Target="https://www.cde.state.co.us/datapipeline/resources"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www.cde.state.co.us/idm" TargetMode="External"/><Relationship Id="rId11" Type="http://schemas.openxmlformats.org/officeDocument/2006/relationships/hyperlink" Target="https://my.syncplicity.com/" TargetMode="External"/><Relationship Id="rId5" Type="http://schemas.openxmlformats.org/officeDocument/2006/relationships/hyperlink" Target="https://nces.ed.gov/forum/sced.asp" TargetMode="External"/><Relationship Id="rId10" Type="http://schemas.openxmlformats.org/officeDocument/2006/relationships/hyperlink" Target="https://www.cde.state.co.us/datapipeline/new_respondent_training" TargetMode="External"/><Relationship Id="rId4" Type="http://schemas.openxmlformats.org/officeDocument/2006/relationships/hyperlink" Target="https://www.cde.state.co.us/datapipeline/inter_teacherstudent" TargetMode="External"/><Relationship Id="rId9" Type="http://schemas.openxmlformats.org/officeDocument/2006/relationships/hyperlink" Target="https://www.cde.state.co.us/datapipeline/datapipeline_town_hal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TeacherStudentDataLink@cde.state.co.us"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Teacher Student Data Link:</a:t>
            </a:r>
            <a:br>
              <a:rPr lang="en-US" dirty="0"/>
            </a:br>
            <a:r>
              <a:rPr lang="en-US" dirty="0"/>
              <a:t>Collection Overview</a:t>
            </a:r>
          </a:p>
        </p:txBody>
      </p:sp>
      <p:sp>
        <p:nvSpPr>
          <p:cNvPr id="3" name="Subtitle 2"/>
          <p:cNvSpPr>
            <a:spLocks noGrp="1"/>
          </p:cNvSpPr>
          <p:nvPr>
            <p:ph type="subTitle" idx="1"/>
          </p:nvPr>
        </p:nvSpPr>
        <p:spPr/>
        <p:txBody>
          <a:bodyPr/>
          <a:lstStyle/>
          <a:p>
            <a:r>
              <a:rPr lang="en-US" dirty="0"/>
              <a:t>2024-2025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4D9A-64B6-48B0-995A-B5596ECBB786}"/>
              </a:ext>
            </a:extLst>
          </p:cNvPr>
          <p:cNvSpPr>
            <a:spLocks noGrp="1"/>
          </p:cNvSpPr>
          <p:nvPr>
            <p:ph type="title"/>
          </p:nvPr>
        </p:nvSpPr>
        <p:spPr/>
        <p:txBody>
          <a:bodyPr/>
          <a:lstStyle/>
          <a:p>
            <a:r>
              <a:rPr lang="en-US" dirty="0"/>
              <a:t>2024-2025</a:t>
            </a:r>
            <a:br>
              <a:rPr lang="en-US" dirty="0"/>
            </a:br>
            <a:r>
              <a:rPr lang="en-US" dirty="0"/>
              <a:t>TSDL Changes</a:t>
            </a:r>
          </a:p>
        </p:txBody>
      </p:sp>
      <p:sp>
        <p:nvSpPr>
          <p:cNvPr id="6" name="Content Placeholder 5">
            <a:extLst>
              <a:ext uri="{FF2B5EF4-FFF2-40B4-BE49-F238E27FC236}">
                <a16:creationId xmlns:a16="http://schemas.microsoft.com/office/drawing/2014/main" id="{6960F96F-ABB0-B478-BB0B-D949C9AA894B}"/>
              </a:ext>
            </a:extLst>
          </p:cNvPr>
          <p:cNvSpPr>
            <a:spLocks noGrp="1"/>
          </p:cNvSpPr>
          <p:nvPr>
            <p:ph sz="half" idx="1"/>
          </p:nvPr>
        </p:nvSpPr>
        <p:spPr/>
        <p:txBody>
          <a:bodyPr>
            <a:normAutofit/>
          </a:bodyPr>
          <a:lstStyle/>
          <a:p>
            <a:r>
              <a:rPr lang="en-US" dirty="0"/>
              <a:t>No TSDL interchange data field changes</a:t>
            </a:r>
          </a:p>
          <a:p>
            <a:r>
              <a:rPr lang="en-US" dirty="0"/>
              <a:t>For TSDL Snapshot - Internal Flag refinement for 9</a:t>
            </a:r>
            <a:r>
              <a:rPr lang="en-US" baseline="30000" dirty="0"/>
              <a:t>th</a:t>
            </a:r>
            <a:r>
              <a:rPr lang="en-US" dirty="0"/>
              <a:t> Grade Success Reporting, all new flags are from Student Profile Snapshots:</a:t>
            </a:r>
          </a:p>
          <a:p>
            <a:pPr lvl="1"/>
            <a:r>
              <a:rPr lang="en-US" dirty="0"/>
              <a:t>Added demographic flags</a:t>
            </a:r>
          </a:p>
          <a:p>
            <a:pPr lvl="1"/>
            <a:r>
              <a:rPr lang="en-US" dirty="0"/>
              <a:t>Added in Special Education Status</a:t>
            </a:r>
          </a:p>
          <a:p>
            <a:pPr lvl="1"/>
            <a:r>
              <a:rPr lang="en-US" dirty="0"/>
              <a:t>Added ELL Status </a:t>
            </a:r>
          </a:p>
          <a:p>
            <a:pPr lvl="1"/>
            <a:r>
              <a:rPr lang="en-US" dirty="0"/>
              <a:t>Added Foster Status Flag</a:t>
            </a:r>
          </a:p>
          <a:p>
            <a:r>
              <a:rPr lang="en-US" dirty="0"/>
              <a:t>New TSDL Snapshot flag:  Second Year 9</a:t>
            </a:r>
            <a:r>
              <a:rPr lang="en-US" baseline="30000" dirty="0"/>
              <a:t>th</a:t>
            </a:r>
            <a:r>
              <a:rPr lang="en-US" dirty="0"/>
              <a:t> Grade</a:t>
            </a:r>
          </a:p>
          <a:p>
            <a:pPr lvl="1"/>
            <a:r>
              <a:rPr lang="en-US" dirty="0"/>
              <a:t>This flag is “yes” if the SASID appeared in TSDL with grade 090 in the previous school year, and are reported in the current year for grade 090.</a:t>
            </a:r>
          </a:p>
        </p:txBody>
      </p:sp>
      <p:sp>
        <p:nvSpPr>
          <p:cNvPr id="4" name="Slide Number Placeholder 3">
            <a:extLst>
              <a:ext uri="{FF2B5EF4-FFF2-40B4-BE49-F238E27FC236}">
                <a16:creationId xmlns:a16="http://schemas.microsoft.com/office/drawing/2014/main" id="{09520B5C-8911-4F9C-A913-0FCEE1A63E52}"/>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Tree>
    <p:extLst>
      <p:ext uri="{BB962C8B-B14F-4D97-AF65-F5344CB8AC3E}">
        <p14:creationId xmlns:p14="http://schemas.microsoft.com/office/powerpoint/2010/main" val="140190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CF0FD5-8379-1CEF-ED53-774386FBDFEB}"/>
              </a:ext>
            </a:extLst>
          </p:cNvPr>
          <p:cNvSpPr>
            <a:spLocks noGrp="1"/>
          </p:cNvSpPr>
          <p:nvPr>
            <p:ph type="ctrTitle"/>
          </p:nvPr>
        </p:nvSpPr>
        <p:spPr/>
        <p:txBody>
          <a:bodyPr/>
          <a:lstStyle/>
          <a:p>
            <a:r>
              <a:rPr lang="en-US" dirty="0"/>
              <a:t>File Layout and Data Sources</a:t>
            </a:r>
          </a:p>
        </p:txBody>
      </p:sp>
      <p:sp>
        <p:nvSpPr>
          <p:cNvPr id="5" name="Slide Number Placeholder 4">
            <a:extLst>
              <a:ext uri="{FF2B5EF4-FFF2-40B4-BE49-F238E27FC236}">
                <a16:creationId xmlns:a16="http://schemas.microsoft.com/office/drawing/2014/main" id="{B4541895-658A-B093-A9CD-48B1186F5321}"/>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413359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98BE0-D01A-5910-5A89-895B96FFE6FD}"/>
              </a:ext>
            </a:extLst>
          </p:cNvPr>
          <p:cNvSpPr>
            <a:spLocks noGrp="1"/>
          </p:cNvSpPr>
          <p:nvPr>
            <p:ph type="ctrTitle"/>
          </p:nvPr>
        </p:nvSpPr>
        <p:spPr/>
        <p:txBody>
          <a:bodyPr/>
          <a:lstStyle/>
          <a:p>
            <a:r>
              <a:rPr lang="en-US" dirty="0"/>
              <a:t>What is a Snapshot?</a:t>
            </a:r>
          </a:p>
        </p:txBody>
      </p:sp>
      <p:sp>
        <p:nvSpPr>
          <p:cNvPr id="3" name="Slide Number Placeholder 2">
            <a:extLst>
              <a:ext uri="{FF2B5EF4-FFF2-40B4-BE49-F238E27FC236}">
                <a16:creationId xmlns:a16="http://schemas.microsoft.com/office/drawing/2014/main" id="{DCDBAACB-6DF7-D2B9-0FAA-833099D8BF77}"/>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3205876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Source Files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pPr marL="0" indent="0">
              <a:buNone/>
            </a:pPr>
            <a:r>
              <a:rPr lang="en-US" dirty="0"/>
              <a:t>A data snapshot begins with uploading the corresponding interchange files. These interchange files become the source of information, or source file for specific data fields on a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928644"/>
            <a:ext cx="5029200" cy="29718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a:p>
            <a:pPr algn="ctr"/>
            <a:r>
              <a:rPr lang="en-US" sz="1600" dirty="0">
                <a:solidFill>
                  <a:schemeClr val="tx1"/>
                </a:solidFill>
              </a:rPr>
              <a:t>Contains multiple columns of data/information as outlined on the file layout for this source file.</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928644"/>
            <a:ext cx="5029200" cy="297180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a:p>
            <a:pPr algn="ctr"/>
            <a:r>
              <a:rPr lang="en-US" sz="1600" dirty="0">
                <a:solidFill>
                  <a:schemeClr val="tx1"/>
                </a:solidFill>
              </a:rPr>
              <a:t>Contains multiple columns of data/information as outlined on the file layout for this source file.</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678062" y="415025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4120293" y="4117191"/>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1743039" y="513459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2879052" y="472071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4034292" y="510251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7474067" y="4221614"/>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9110674" y="4324133"/>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8050281" y="5048815"/>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9606881" y="5150159"/>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5" name="Slide Number Placeholder 4">
            <a:extLst>
              <a:ext uri="{FF2B5EF4-FFF2-40B4-BE49-F238E27FC236}">
                <a16:creationId xmlns:a16="http://schemas.microsoft.com/office/drawing/2014/main" id="{DBDDB96F-7D2A-4856-9284-0E412EA71593}"/>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8178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Creation</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pPr marL="0" indent="0">
              <a:buNone/>
            </a:pPr>
            <a:r>
              <a:rPr lang="en-US" dirty="0"/>
              <a:t>When a snapshot is triggered, it pulls needed information from the source (interchange) files into a new file called the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678262"/>
            <a:ext cx="5029200" cy="13716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678262"/>
            <a:ext cx="5029200" cy="137160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B</a:t>
            </a:r>
          </a:p>
        </p:txBody>
      </p:sp>
      <p:sp>
        <p:nvSpPr>
          <p:cNvPr id="17" name="Rectangle: Rounded Corners 16">
            <a:extLst>
              <a:ext uri="{FF2B5EF4-FFF2-40B4-BE49-F238E27FC236}">
                <a16:creationId xmlns:a16="http://schemas.microsoft.com/office/drawing/2014/main" id="{17890674-B482-4DB3-A7BE-478146348773}"/>
              </a:ext>
            </a:extLst>
          </p:cNvPr>
          <p:cNvSpPr/>
          <p:nvPr/>
        </p:nvSpPr>
        <p:spPr>
          <a:xfrm>
            <a:off x="838199" y="4502888"/>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350" b="1" dirty="0">
                <a:solidFill>
                  <a:schemeClr val="tx1"/>
                </a:solidFill>
              </a:rPr>
              <a:t>Snapshot</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357187" y="2856597"/>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654041" y="349995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2961615" y="342900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22395" y="2891912"/>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4381443" y="3519446"/>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7030054" y="299294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7929708" y="3499958"/>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9052004" y="351944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10011467" y="301511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5" name="Slide Number Placeholder 4">
            <a:extLst>
              <a:ext uri="{FF2B5EF4-FFF2-40B4-BE49-F238E27FC236}">
                <a16:creationId xmlns:a16="http://schemas.microsoft.com/office/drawing/2014/main" id="{AB15FC3B-06C6-4F83-A748-6B4E5CCBDDBC}"/>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19240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032 0.34444 " pathEditMode="relative" rAng="0" ptsTypes="AA">
                                      <p:cBhvr>
                                        <p:cTn id="6" dur="500" fill="hold"/>
                                        <p:tgtEl>
                                          <p:spTgt spid="11"/>
                                        </p:tgtEl>
                                        <p:attrNameLst>
                                          <p:attrName>ppt_x</p:attrName>
                                          <p:attrName>ppt_y</p:attrName>
                                        </p:attrNameLst>
                                      </p:cBhvr>
                                      <p:rCtr x="-1016" y="17222"/>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1.45833E-6 4.81481E-6 L -0.39114 0.32453 " pathEditMode="relative" rAng="0" ptsTypes="AA">
                                      <p:cBhvr>
                                        <p:cTn id="9" dur="500" fill="hold"/>
                                        <p:tgtEl>
                                          <p:spTgt spid="6"/>
                                        </p:tgtEl>
                                        <p:attrNameLst>
                                          <p:attrName>ppt_x</p:attrName>
                                          <p:attrName>ppt_y</p:attrName>
                                        </p:attrNameLst>
                                      </p:cBhvr>
                                      <p:rCtr x="-19557" y="16227"/>
                                    </p:animMotion>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2.29167E-6 -2.59259E-6 L 0.03685 0.26366 " pathEditMode="relative" rAng="0" ptsTypes="AA">
                                      <p:cBhvr>
                                        <p:cTn id="12" dur="500" fill="hold"/>
                                        <p:tgtEl>
                                          <p:spTgt spid="12"/>
                                        </p:tgtEl>
                                        <p:attrNameLst>
                                          <p:attrName>ppt_x</p:attrName>
                                          <p:attrName>ppt_y</p:attrName>
                                        </p:attrNameLst>
                                      </p:cBhvr>
                                      <p:rCtr x="1836" y="13171"/>
                                    </p:animMotion>
                                  </p:childTnLst>
                                </p:cTn>
                              </p:par>
                            </p:childTnLst>
                          </p:cTn>
                        </p:par>
                        <p:par>
                          <p:cTn id="13" fill="hold">
                            <p:stCondLst>
                              <p:cond delay="1500"/>
                            </p:stCondLst>
                            <p:childTnLst>
                              <p:par>
                                <p:cTn id="14" presetID="42" presetClass="path" presetSubtype="0" accel="50000" decel="50000" fill="hold" grpId="0" nodeType="afterEffect">
                                  <p:stCondLst>
                                    <p:cond delay="0"/>
                                  </p:stCondLst>
                                  <p:childTnLst>
                                    <p:animMotion origin="layout" path="M 4.375E-6 -1.85185E-6 L -0.00274 0.33912 " pathEditMode="relative" rAng="0" ptsTypes="AA">
                                      <p:cBhvr>
                                        <p:cTn id="15" dur="500" fill="hold"/>
                                        <p:tgtEl>
                                          <p:spTgt spid="13"/>
                                        </p:tgtEl>
                                        <p:attrNameLst>
                                          <p:attrName>ppt_x</p:attrName>
                                          <p:attrName>ppt_y</p:attrName>
                                        </p:attrNameLst>
                                      </p:cBhvr>
                                      <p:rCtr x="-143" y="16944"/>
                                    </p:animMotion>
                                  </p:childTnLst>
                                </p:cTn>
                              </p:par>
                            </p:childTnLst>
                          </p:cTn>
                        </p:par>
                        <p:par>
                          <p:cTn id="16" fill="hold">
                            <p:stCondLst>
                              <p:cond delay="2000"/>
                            </p:stCondLst>
                            <p:childTnLst>
                              <p:par>
                                <p:cTn id="17" presetID="42" presetClass="path" presetSubtype="0" accel="50000" decel="50000" fill="hold" grpId="0" nodeType="afterEffect">
                                  <p:stCondLst>
                                    <p:cond delay="0"/>
                                  </p:stCondLst>
                                  <p:childTnLst>
                                    <p:animMotion origin="layout" path="M 4.16667E-7 7.40741E-7 L -0.18151 0.25046 " pathEditMode="relative" rAng="0" ptsTypes="AA">
                                      <p:cBhvr>
                                        <p:cTn id="18" dur="500" fill="hold"/>
                                        <p:tgtEl>
                                          <p:spTgt spid="10"/>
                                        </p:tgtEl>
                                        <p:attrNameLst>
                                          <p:attrName>ppt_x</p:attrName>
                                          <p:attrName>ppt_y</p:attrName>
                                        </p:attrNameLst>
                                      </p:cBhvr>
                                      <p:rCtr x="-9076" y="12523"/>
                                    </p:animMotion>
                                  </p:childTnLst>
                                </p:cTn>
                              </p:par>
                            </p:childTnLst>
                          </p:cTn>
                        </p:par>
                        <p:par>
                          <p:cTn id="19" fill="hold">
                            <p:stCondLst>
                              <p:cond delay="2500"/>
                            </p:stCondLst>
                            <p:childTnLst>
                              <p:par>
                                <p:cTn id="20" presetID="42" presetClass="path" presetSubtype="0" accel="50000" decel="50000" fill="hold" grpId="0" nodeType="afterEffect">
                                  <p:stCondLst>
                                    <p:cond delay="0"/>
                                  </p:stCondLst>
                                  <p:childTnLst>
                                    <p:animMotion origin="layout" path="M -2.70833E-6 4.07407E-6 L -0.25156 0.32268 " pathEditMode="relative" rAng="0" ptsTypes="AA">
                                      <p:cBhvr>
                                        <p:cTn id="21" dur="500" fill="hold"/>
                                        <p:tgtEl>
                                          <p:spTgt spid="7"/>
                                        </p:tgtEl>
                                        <p:attrNameLst>
                                          <p:attrName>ppt_x</p:attrName>
                                          <p:attrName>ppt_y</p:attrName>
                                        </p:attrNameLst>
                                      </p:cBhvr>
                                      <p:rCtr x="-12578" y="16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6" grpId="0" animBg="1"/>
      <p:bldP spid="10"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Internal Flags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r>
              <a:rPr lang="en-US" dirty="0"/>
              <a:t>Snapshots don’t always use every data element on a source file. </a:t>
            </a:r>
          </a:p>
          <a:p>
            <a:r>
              <a:rPr lang="en-US" dirty="0"/>
              <a:t>Snapshots often pull in information called “internal flags.” These are calculated pieces of data from information provided on the interchange files or from other internal data in data pipeline. </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199" y="3119886"/>
            <a:ext cx="3200400" cy="117047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4212771" y="3116699"/>
            <a:ext cx="3200400" cy="1240115"/>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p:txBody>
      </p:sp>
      <p:sp>
        <p:nvSpPr>
          <p:cNvPr id="27" name="Rectangle: Rounded Corners 26">
            <a:extLst>
              <a:ext uri="{FF2B5EF4-FFF2-40B4-BE49-F238E27FC236}">
                <a16:creationId xmlns:a16="http://schemas.microsoft.com/office/drawing/2014/main" id="{746A09B2-FD82-4C22-9894-F2BBEAC8000C}"/>
              </a:ext>
            </a:extLst>
          </p:cNvPr>
          <p:cNvSpPr/>
          <p:nvPr/>
        </p:nvSpPr>
        <p:spPr>
          <a:xfrm>
            <a:off x="7679441" y="3103834"/>
            <a:ext cx="3674358" cy="1240115"/>
          </a:xfrm>
          <a:prstGeom prst="roundRect">
            <a:avLst/>
          </a:prstGeom>
          <a:noFill/>
          <a:ln w="76200" cap="flat" cmpd="sng" algn="ctr">
            <a:solidFill>
              <a:srgbClr val="6D2B5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Internal Flags</a:t>
            </a:r>
          </a:p>
        </p:txBody>
      </p:sp>
      <p:sp>
        <p:nvSpPr>
          <p:cNvPr id="19" name="Rectangle: Rounded Corners 18">
            <a:extLst>
              <a:ext uri="{FF2B5EF4-FFF2-40B4-BE49-F238E27FC236}">
                <a16:creationId xmlns:a16="http://schemas.microsoft.com/office/drawing/2014/main" id="{D5805DBE-73E2-5FC0-397C-F83BDCEAF517}"/>
              </a:ext>
            </a:extLst>
          </p:cNvPr>
          <p:cNvSpPr/>
          <p:nvPr/>
        </p:nvSpPr>
        <p:spPr>
          <a:xfrm>
            <a:off x="838199" y="4502888"/>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100" b="1" dirty="0">
                <a:solidFill>
                  <a:schemeClr val="tx1"/>
                </a:solidFill>
              </a:rPr>
              <a:t>Snapshot</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2278306" y="5252900"/>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6939242" y="5244794"/>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5392946" y="3702067"/>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5790762" y="5252900"/>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138130" y="524238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3445469" y="525290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04443" y="525876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339484" y="364093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2782553" y="369925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28" name="Rectangle: Rounded Corners 27">
            <a:extLst>
              <a:ext uri="{FF2B5EF4-FFF2-40B4-BE49-F238E27FC236}">
                <a16:creationId xmlns:a16="http://schemas.microsoft.com/office/drawing/2014/main" id="{33CD47F1-2C87-454E-AABF-64E91ACF5123}"/>
              </a:ext>
              <a:ext uri="{C183D7F6-B498-43B3-948B-1728B52AA6E4}">
                <adec:decorative xmlns:adec="http://schemas.microsoft.com/office/drawing/2017/decorative" val="1"/>
              </a:ext>
            </a:extLst>
          </p:cNvPr>
          <p:cNvSpPr/>
          <p:nvPr/>
        </p:nvSpPr>
        <p:spPr>
          <a:xfrm>
            <a:off x="8034004" y="3758843"/>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1</a:t>
            </a:r>
          </a:p>
        </p:txBody>
      </p:sp>
      <p:sp>
        <p:nvSpPr>
          <p:cNvPr id="29" name="Rectangle: Rounded Corners 28">
            <a:extLst>
              <a:ext uri="{FF2B5EF4-FFF2-40B4-BE49-F238E27FC236}">
                <a16:creationId xmlns:a16="http://schemas.microsoft.com/office/drawing/2014/main" id="{2CCBA643-346B-4380-AAA9-B9D7628B54F9}"/>
              </a:ext>
              <a:ext uri="{C183D7F6-B498-43B3-948B-1728B52AA6E4}">
                <adec:decorative xmlns:adec="http://schemas.microsoft.com/office/drawing/2017/decorative" val="1"/>
              </a:ext>
            </a:extLst>
          </p:cNvPr>
          <p:cNvSpPr/>
          <p:nvPr/>
        </p:nvSpPr>
        <p:spPr>
          <a:xfrm>
            <a:off x="9181987" y="3753512"/>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2</a:t>
            </a:r>
          </a:p>
        </p:txBody>
      </p:sp>
      <p:sp>
        <p:nvSpPr>
          <p:cNvPr id="34" name="Rectangle: Rounded Corners 33">
            <a:extLst>
              <a:ext uri="{FF2B5EF4-FFF2-40B4-BE49-F238E27FC236}">
                <a16:creationId xmlns:a16="http://schemas.microsoft.com/office/drawing/2014/main" id="{48FE2DFB-7789-A79D-1007-03485B03EAE3}"/>
              </a:ext>
              <a:ext uri="{C183D7F6-B498-43B3-948B-1728B52AA6E4}">
                <adec:decorative xmlns:adec="http://schemas.microsoft.com/office/drawing/2017/decorative" val="1"/>
              </a:ext>
            </a:extLst>
          </p:cNvPr>
          <p:cNvSpPr/>
          <p:nvPr/>
        </p:nvSpPr>
        <p:spPr>
          <a:xfrm>
            <a:off x="10291134" y="3775796"/>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3</a:t>
            </a:r>
          </a:p>
        </p:txBody>
      </p:sp>
      <p:sp>
        <p:nvSpPr>
          <p:cNvPr id="5" name="Slide Number Placeholder 4">
            <a:extLst>
              <a:ext uri="{FF2B5EF4-FFF2-40B4-BE49-F238E27FC236}">
                <a16:creationId xmlns:a16="http://schemas.microsoft.com/office/drawing/2014/main" id="{A189570E-80CF-400D-822E-33DE3633575B}"/>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9473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7.40741E-7 L 0.00209 0.22153 " pathEditMode="relative" rAng="0" ptsTypes="AA">
                                      <p:cBhvr>
                                        <p:cTn id="6" dur="500" fill="hold"/>
                                        <p:tgtEl>
                                          <p:spTgt spid="28"/>
                                        </p:tgtEl>
                                        <p:attrNameLst>
                                          <p:attrName>ppt_x</p:attrName>
                                          <p:attrName>ppt_y</p:attrName>
                                        </p:attrNameLst>
                                      </p:cBhvr>
                                      <p:rCtr x="104" y="11065"/>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3.95833E-6 -4.81481E-6 L -0.00065 0.22246 " pathEditMode="relative" rAng="0" ptsTypes="AA">
                                      <p:cBhvr>
                                        <p:cTn id="9" dur="500" fill="hold"/>
                                        <p:tgtEl>
                                          <p:spTgt spid="29"/>
                                        </p:tgtEl>
                                        <p:attrNameLst>
                                          <p:attrName>ppt_x</p:attrName>
                                          <p:attrName>ppt_y</p:attrName>
                                        </p:attrNameLst>
                                      </p:cBhvr>
                                      <p:rCtr x="-39" y="11111"/>
                                    </p:animMotion>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4.16667E-7 4.44444E-6 L -0.00599 0.21921 " pathEditMode="relative" rAng="0" ptsTypes="AA">
                                      <p:cBhvr>
                                        <p:cTn id="12" dur="500" fill="hold"/>
                                        <p:tgtEl>
                                          <p:spTgt spid="34"/>
                                        </p:tgtEl>
                                        <p:attrNameLst>
                                          <p:attrName>ppt_x</p:attrName>
                                          <p:attrName>ppt_y</p:attrName>
                                        </p:attrNameLst>
                                      </p:cBhvr>
                                      <p:rCtr x="-299" y="10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6E797E-6AD0-1EF9-05BE-BEBE2736920F}"/>
              </a:ext>
            </a:extLst>
          </p:cNvPr>
          <p:cNvSpPr>
            <a:spLocks noGrp="1"/>
          </p:cNvSpPr>
          <p:nvPr>
            <p:ph type="ctrTitle"/>
          </p:nvPr>
        </p:nvSpPr>
        <p:spPr/>
        <p:txBody>
          <a:bodyPr/>
          <a:lstStyle/>
          <a:p>
            <a:r>
              <a:rPr lang="en-US" dirty="0"/>
              <a:t>Teacher Student Data Link Interchange File Layout</a:t>
            </a:r>
          </a:p>
        </p:txBody>
      </p:sp>
      <p:sp>
        <p:nvSpPr>
          <p:cNvPr id="4" name="Slide Number Placeholder 3">
            <a:extLst>
              <a:ext uri="{FF2B5EF4-FFF2-40B4-BE49-F238E27FC236}">
                <a16:creationId xmlns:a16="http://schemas.microsoft.com/office/drawing/2014/main" id="{FFE2B4B7-FEED-71EC-093D-56D29F83E2FF}"/>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1343034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4C6C8-B1F9-5E7F-C6BB-8FADD0A9C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0120C8-5FB1-E0EC-98B3-97C195CA9320}"/>
              </a:ext>
            </a:extLst>
          </p:cNvPr>
          <p:cNvSpPr>
            <a:spLocks noGrp="1"/>
          </p:cNvSpPr>
          <p:nvPr>
            <p:ph type="title"/>
          </p:nvPr>
        </p:nvSpPr>
        <p:spPr/>
        <p:txBody>
          <a:bodyPr/>
          <a:lstStyle/>
          <a:p>
            <a:r>
              <a:rPr lang="en-US" dirty="0"/>
              <a:t>Interchange Preparation</a:t>
            </a:r>
          </a:p>
        </p:txBody>
      </p:sp>
      <p:sp>
        <p:nvSpPr>
          <p:cNvPr id="3" name="Content Placeholder 2">
            <a:extLst>
              <a:ext uri="{FF2B5EF4-FFF2-40B4-BE49-F238E27FC236}">
                <a16:creationId xmlns:a16="http://schemas.microsoft.com/office/drawing/2014/main" id="{31A96F96-77E7-29B0-739C-F2815BE775C8}"/>
              </a:ext>
            </a:extLst>
          </p:cNvPr>
          <p:cNvSpPr>
            <a:spLocks noGrp="1"/>
          </p:cNvSpPr>
          <p:nvPr>
            <p:ph idx="1"/>
          </p:nvPr>
        </p:nvSpPr>
        <p:spPr/>
        <p:txBody>
          <a:bodyPr>
            <a:normAutofit fontScale="92500" lnSpcReduction="20000"/>
          </a:bodyPr>
          <a:lstStyle/>
          <a:p>
            <a:r>
              <a:rPr lang="en-US" dirty="0"/>
              <a:t>Ensure all appropriate courses have accurate SCED code assigned.</a:t>
            </a:r>
          </a:p>
          <a:p>
            <a:r>
              <a:rPr lang="en-US" dirty="0"/>
              <a:t>Ensure all core, AP, and computer science courses have been marked to be included in your state reporting for grades 6-12.  For Migrant students grades 8-12, all courses should be included.</a:t>
            </a:r>
          </a:p>
          <a:p>
            <a:r>
              <a:rPr lang="en-US" dirty="0"/>
              <a:t>Ensure that your Local Course Title field has no commas as this will prevent your file from uploading due to data shifting</a:t>
            </a:r>
          </a:p>
          <a:p>
            <a:r>
              <a:rPr lang="en-US" dirty="0"/>
              <a:t>Extract files from your Student Information System (State Reporting </a:t>
            </a:r>
            <a:r>
              <a:rPr lang="en-US" dirty="0">
                <a:sym typeface="Wingdings" panose="05000000000000000000" pitchFamily="2" charset="2"/>
              </a:rPr>
              <a:t></a:t>
            </a:r>
            <a:r>
              <a:rPr lang="en-US" dirty="0"/>
              <a:t>TSDL)</a:t>
            </a:r>
          </a:p>
          <a:p>
            <a:pPr lvl="1"/>
            <a:r>
              <a:rPr lang="en-US" dirty="0"/>
              <a:t>Recommended format is .</a:t>
            </a:r>
            <a:r>
              <a:rPr lang="en-US" dirty="0" err="1"/>
              <a:t>xls</a:t>
            </a:r>
            <a:r>
              <a:rPr lang="en-US" dirty="0"/>
              <a:t> or .xlsx (excel) </a:t>
            </a:r>
          </a:p>
          <a:p>
            <a:pPr lvl="2"/>
            <a:r>
              <a:rPr lang="en-US" dirty="0"/>
              <a:t>Data Pipeline also accepts .csv</a:t>
            </a:r>
          </a:p>
          <a:p>
            <a:pPr lvl="1"/>
            <a:r>
              <a:rPr lang="en-US" dirty="0"/>
              <a:t>Leading zeros are required for all data fields to maintain the specified field length</a:t>
            </a:r>
          </a:p>
          <a:p>
            <a:pPr lvl="2"/>
            <a:r>
              <a:rPr lang="en-US" dirty="0"/>
              <a:t>Be careful when opening .csv format in excel to not lose leading zeros</a:t>
            </a:r>
          </a:p>
          <a:p>
            <a:pPr lvl="3"/>
            <a:r>
              <a:rPr lang="en-US" dirty="0"/>
              <a:t>The newest version of excel has a pop-up asking if you want to keep leading zeros</a:t>
            </a:r>
          </a:p>
          <a:p>
            <a:pPr lvl="3"/>
            <a:r>
              <a:rPr lang="en-US" dirty="0"/>
              <a:t>CDE has a guide to keeping leading zeros on </a:t>
            </a:r>
            <a:r>
              <a:rPr lang="en-US" dirty="0">
                <a:hlinkClick r:id="rId2"/>
              </a:rPr>
              <a:t>Data Pipeline Frequently Requested Codes and Resources Website</a:t>
            </a:r>
            <a:r>
              <a:rPr lang="en-US" dirty="0"/>
              <a:t>.</a:t>
            </a:r>
          </a:p>
          <a:p>
            <a:r>
              <a:rPr lang="en-US" b="1" dirty="0">
                <a:solidFill>
                  <a:schemeClr val="accent5">
                    <a:lumMod val="75000"/>
                  </a:schemeClr>
                </a:solidFill>
              </a:rPr>
              <a:t>Pro Tip: </a:t>
            </a:r>
            <a:r>
              <a:rPr lang="en-US" dirty="0"/>
              <a:t>Use a file naming convention as you will likely extract files multiple times</a:t>
            </a:r>
          </a:p>
          <a:p>
            <a:pPr lvl="1"/>
            <a:r>
              <a:rPr lang="en-US" dirty="0"/>
              <a:t>Example: 0110_TSDL_04052024.xls</a:t>
            </a:r>
          </a:p>
          <a:p>
            <a:pPr lvl="2"/>
            <a:r>
              <a:rPr lang="en-US" dirty="0"/>
              <a:t>Spaces in the file name are not allowed</a:t>
            </a:r>
          </a:p>
        </p:txBody>
      </p:sp>
      <p:sp>
        <p:nvSpPr>
          <p:cNvPr id="4" name="Slide Number Placeholder 3">
            <a:extLst>
              <a:ext uri="{FF2B5EF4-FFF2-40B4-BE49-F238E27FC236}">
                <a16:creationId xmlns:a16="http://schemas.microsoft.com/office/drawing/2014/main" id="{A6986E80-D429-7433-6DB5-71E1D8A155C8}"/>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1035024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2CE437-FC80-914E-D62A-ABD40C9AC0FD}"/>
              </a:ext>
            </a:extLst>
          </p:cNvPr>
          <p:cNvSpPr>
            <a:spLocks noGrp="1"/>
          </p:cNvSpPr>
          <p:nvPr>
            <p:ph type="title"/>
          </p:nvPr>
        </p:nvSpPr>
        <p:spPr/>
        <p:txBody>
          <a:bodyPr/>
          <a:lstStyle/>
          <a:p>
            <a:r>
              <a:rPr lang="en-US" dirty="0"/>
              <a:t>File Layout Example</a:t>
            </a:r>
          </a:p>
        </p:txBody>
      </p:sp>
      <p:pic>
        <p:nvPicPr>
          <p:cNvPr id="9" name="Picture 8" descr="Screenshot of part of the TSDL Interchange File Layout, noting the different columns it contains.">
            <a:extLst>
              <a:ext uri="{FF2B5EF4-FFF2-40B4-BE49-F238E27FC236}">
                <a16:creationId xmlns:a16="http://schemas.microsoft.com/office/drawing/2014/main" id="{D0CD727F-E983-15E8-045E-FBFB6602CEB0}"/>
              </a:ext>
            </a:extLst>
          </p:cNvPr>
          <p:cNvPicPr>
            <a:picLocks noChangeAspect="1"/>
          </p:cNvPicPr>
          <p:nvPr/>
        </p:nvPicPr>
        <p:blipFill>
          <a:blip r:embed="rId2"/>
          <a:stretch>
            <a:fillRect/>
          </a:stretch>
        </p:blipFill>
        <p:spPr>
          <a:xfrm>
            <a:off x="5052291" y="1412684"/>
            <a:ext cx="6987346" cy="2680290"/>
          </a:xfrm>
          <a:prstGeom prst="rect">
            <a:avLst/>
          </a:prstGeom>
        </p:spPr>
      </p:pic>
      <p:sp>
        <p:nvSpPr>
          <p:cNvPr id="3" name="Slide Number Placeholder 2">
            <a:extLst>
              <a:ext uri="{FF2B5EF4-FFF2-40B4-BE49-F238E27FC236}">
                <a16:creationId xmlns:a16="http://schemas.microsoft.com/office/drawing/2014/main" id="{E0020DD6-C168-0C2F-7E20-4A803CB99B11}"/>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19" name="Content Placeholder 18">
            <a:extLst>
              <a:ext uri="{FF2B5EF4-FFF2-40B4-BE49-F238E27FC236}">
                <a16:creationId xmlns:a16="http://schemas.microsoft.com/office/drawing/2014/main" id="{B0597D9D-A5B2-51F2-894A-40A0082D2214}"/>
              </a:ext>
              <a:ext uri="{C183D7F6-B498-43B3-948B-1728B52AA6E4}">
                <adec:decorative xmlns:adec="http://schemas.microsoft.com/office/drawing/2017/decorative" val="1"/>
              </a:ext>
            </a:extLst>
          </p:cNvPr>
          <p:cNvSpPr>
            <a:spLocks noGrp="1"/>
          </p:cNvSpPr>
          <p:nvPr>
            <p:ph sz="quarter" idx="16"/>
          </p:nvPr>
        </p:nvSpPr>
        <p:spPr>
          <a:xfrm>
            <a:off x="272959" y="322799"/>
            <a:ext cx="5084132" cy="5542292"/>
          </a:xfrm>
        </p:spPr>
        <p:txBody>
          <a:bodyPr>
            <a:normAutofit/>
          </a:bodyPr>
          <a:lstStyle/>
          <a:p>
            <a:pPr marL="0" indent="0">
              <a:buNone/>
            </a:pPr>
            <a:r>
              <a:rPr lang="en-US" b="1" dirty="0"/>
              <a:t>Interchange</a:t>
            </a:r>
            <a:r>
              <a:rPr lang="en-US" sz="2400" b="1" dirty="0"/>
              <a:t> File Layout</a:t>
            </a:r>
          </a:p>
          <a:p>
            <a:r>
              <a:rPr lang="en-US" dirty="0"/>
              <a:t>Provides a list of each data field included on an interchange (source) file with detailed descriptions and codes.</a:t>
            </a:r>
          </a:p>
          <a:p>
            <a:r>
              <a:rPr lang="en-US" b="1" dirty="0">
                <a:solidFill>
                  <a:schemeClr val="tx2"/>
                </a:solidFill>
              </a:rPr>
              <a:t>Excel Column: </a:t>
            </a:r>
            <a:r>
              <a:rPr lang="en-US" dirty="0"/>
              <a:t>Where this data field should be in your upload file.</a:t>
            </a:r>
          </a:p>
          <a:p>
            <a:r>
              <a:rPr lang="en-US" b="1" dirty="0">
                <a:solidFill>
                  <a:schemeClr val="tx2"/>
                </a:solidFill>
              </a:rPr>
              <a:t>Examples: </a:t>
            </a:r>
            <a:r>
              <a:rPr lang="en-US" dirty="0"/>
              <a:t>Examples of acceptable forms of data values for this field.</a:t>
            </a:r>
          </a:p>
          <a:p>
            <a:r>
              <a:rPr lang="en-US" b="1" dirty="0">
                <a:solidFill>
                  <a:schemeClr val="tx2"/>
                </a:solidFill>
              </a:rPr>
              <a:t>Remarks: </a:t>
            </a:r>
            <a:r>
              <a:rPr lang="en-US" dirty="0"/>
              <a:t>Any important notes regarding the field, such as if it is optional, or other names the field may be known by.</a:t>
            </a:r>
          </a:p>
          <a:p>
            <a:endParaRPr lang="en-US" dirty="0"/>
          </a:p>
        </p:txBody>
      </p:sp>
    </p:spTree>
    <p:extLst>
      <p:ext uri="{BB962C8B-B14F-4D97-AF65-F5344CB8AC3E}">
        <p14:creationId xmlns:p14="http://schemas.microsoft.com/office/powerpoint/2010/main" val="2653237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5F77-7568-4EBD-A09F-3971C0593188}"/>
              </a:ext>
            </a:extLst>
          </p:cNvPr>
          <p:cNvSpPr>
            <a:spLocks noGrp="1"/>
          </p:cNvSpPr>
          <p:nvPr>
            <p:ph type="title"/>
          </p:nvPr>
        </p:nvSpPr>
        <p:spPr/>
        <p:txBody>
          <a:bodyPr/>
          <a:lstStyle/>
          <a:p>
            <a:r>
              <a:rPr lang="en-US" dirty="0"/>
              <a:t>TSDL Interchange Dependencies</a:t>
            </a:r>
          </a:p>
        </p:txBody>
      </p:sp>
      <p:sp>
        <p:nvSpPr>
          <p:cNvPr id="6" name="Freeform: Shape 5" descr="Student has been assigned a SASID and updated in the RITS system.&#10;Student has a record in the student interchange for:&#10;- Student demographics&#10;- Student School Association&#10;- Graduation Guidelines (only required for graduating students)&#10;- Adjustment File (only required if adjusting prior year data&#10;Student has a record in the Title 1 interchange if the student has received targeted assisted services/funding as of Oct. 1. &#10;Student has a record in the IEP interchange if the student is a special education student.">
            <a:extLst>
              <a:ext uri="{FF2B5EF4-FFF2-40B4-BE49-F238E27FC236}">
                <a16:creationId xmlns:a16="http://schemas.microsoft.com/office/drawing/2014/main" id="{F6DC3FFC-402A-E358-F4EF-3221C21D026C}"/>
              </a:ext>
            </a:extLst>
          </p:cNvPr>
          <p:cNvSpPr/>
          <p:nvPr/>
        </p:nvSpPr>
        <p:spPr>
          <a:xfrm>
            <a:off x="443564" y="1304342"/>
            <a:ext cx="10515600" cy="615898"/>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dirty="0"/>
              <a:t>Student has been assigned a SASID in the RITS system and has been reported in the Student </a:t>
            </a:r>
            <a:r>
              <a:rPr lang="en-US" sz="2300" b="1" dirty="0"/>
              <a:t>Interchange</a:t>
            </a:r>
            <a:endParaRPr lang="en-US" sz="2300" b="1" kern="1200" dirty="0"/>
          </a:p>
        </p:txBody>
      </p:sp>
      <p:sp>
        <p:nvSpPr>
          <p:cNvPr id="9" name="Freeform: Shape 8">
            <a:extLst>
              <a:ext uri="{FF2B5EF4-FFF2-40B4-BE49-F238E27FC236}">
                <a16:creationId xmlns:a16="http://schemas.microsoft.com/office/drawing/2014/main" id="{32578481-1A55-F476-6D7D-FCCA460E8072}"/>
              </a:ext>
            </a:extLst>
          </p:cNvPr>
          <p:cNvSpPr/>
          <p:nvPr/>
        </p:nvSpPr>
        <p:spPr>
          <a:xfrm>
            <a:off x="443564" y="2095973"/>
            <a:ext cx="10515600" cy="615898"/>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dirty="0"/>
              <a:t>Educator has been assigned an EDID in the EDIS system and been reported as par of the staff profile.</a:t>
            </a:r>
          </a:p>
        </p:txBody>
      </p:sp>
      <p:sp>
        <p:nvSpPr>
          <p:cNvPr id="3" name="Freeform: Shape 2">
            <a:extLst>
              <a:ext uri="{FF2B5EF4-FFF2-40B4-BE49-F238E27FC236}">
                <a16:creationId xmlns:a16="http://schemas.microsoft.com/office/drawing/2014/main" id="{291B62FA-2598-73F0-C05D-702066FA5672}"/>
              </a:ext>
            </a:extLst>
          </p:cNvPr>
          <p:cNvSpPr/>
          <p:nvPr/>
        </p:nvSpPr>
        <p:spPr>
          <a:xfrm>
            <a:off x="458804" y="2925029"/>
            <a:ext cx="10515600" cy="615898"/>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dirty="0"/>
              <a:t>Each record has an appropriate State Course Code (SCED) that corresponds to the Local Course Code / Title as determined by the LEA.</a:t>
            </a:r>
          </a:p>
        </p:txBody>
      </p:sp>
      <p:sp>
        <p:nvSpPr>
          <p:cNvPr id="4" name="Slide Number Placeholder 3">
            <a:extLst>
              <a:ext uri="{FF2B5EF4-FFF2-40B4-BE49-F238E27FC236}">
                <a16:creationId xmlns:a16="http://schemas.microsoft.com/office/drawing/2014/main" id="{FC68E67B-43F1-4DEB-876D-F9B2CD6ED7C6}"/>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
        <p:nvSpPr>
          <p:cNvPr id="5" name="Rectangle: Rounded Corners 4">
            <a:extLst>
              <a:ext uri="{FF2B5EF4-FFF2-40B4-BE49-F238E27FC236}">
                <a16:creationId xmlns:a16="http://schemas.microsoft.com/office/drawing/2014/main" id="{37F5757B-910E-4CA6-B416-F16D26B2FDB8}"/>
              </a:ext>
              <a:ext uri="{C183D7F6-B498-43B3-948B-1728B52AA6E4}">
                <adec:decorative xmlns:adec="http://schemas.microsoft.com/office/drawing/2017/decorative" val="1"/>
              </a:ext>
            </a:extLst>
          </p:cNvPr>
          <p:cNvSpPr/>
          <p:nvPr/>
        </p:nvSpPr>
        <p:spPr>
          <a:xfrm>
            <a:off x="8601315" y="3803781"/>
            <a:ext cx="1650278" cy="36576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bg1"/>
                </a:solidFill>
              </a:rPr>
              <a:t>Internal Flag</a:t>
            </a:r>
          </a:p>
        </p:txBody>
      </p:sp>
      <p:sp>
        <p:nvSpPr>
          <p:cNvPr id="8" name="Rectangle: Rounded Corners 7">
            <a:extLst>
              <a:ext uri="{FF2B5EF4-FFF2-40B4-BE49-F238E27FC236}">
                <a16:creationId xmlns:a16="http://schemas.microsoft.com/office/drawing/2014/main" id="{100CB94D-6BAE-47CF-AF9C-F6051A55B215}"/>
              </a:ext>
              <a:ext uri="{C183D7F6-B498-43B3-948B-1728B52AA6E4}">
                <adec:decorative xmlns:adec="http://schemas.microsoft.com/office/drawing/2017/decorative" val="1"/>
              </a:ext>
            </a:extLst>
          </p:cNvPr>
          <p:cNvSpPr/>
          <p:nvPr/>
        </p:nvSpPr>
        <p:spPr>
          <a:xfrm>
            <a:off x="8601315" y="4754933"/>
            <a:ext cx="1650278" cy="36576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bg1"/>
                </a:solidFill>
              </a:rPr>
              <a:t>Internal Flag</a:t>
            </a:r>
          </a:p>
        </p:txBody>
      </p:sp>
    </p:spTree>
    <p:extLst>
      <p:ext uri="{BB962C8B-B14F-4D97-AF65-F5344CB8AC3E}">
        <p14:creationId xmlns:p14="http://schemas.microsoft.com/office/powerpoint/2010/main" val="2537902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5C8E-773C-DA66-D711-42C66E6C86C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0926F15-F9D8-D3FE-96FB-03BF3968B396}"/>
              </a:ext>
            </a:extLst>
          </p:cNvPr>
          <p:cNvSpPr>
            <a:spLocks noGrp="1"/>
          </p:cNvSpPr>
          <p:nvPr>
            <p:ph sz="half" idx="1"/>
          </p:nvPr>
        </p:nvSpPr>
        <p:spPr/>
        <p:txBody>
          <a:bodyPr>
            <a:normAutofit fontScale="92500" lnSpcReduction="10000"/>
          </a:bodyPr>
          <a:lstStyle/>
          <a:p>
            <a:r>
              <a:rPr lang="en-US" dirty="0">
                <a:hlinkClick r:id="rId3" action="ppaction://hlinksldjump"/>
              </a:rPr>
              <a:t>Collection Purpose &amp; Data Use</a:t>
            </a:r>
            <a:endParaRPr lang="en-US" dirty="0"/>
          </a:p>
          <a:p>
            <a:r>
              <a:rPr lang="en-US" dirty="0">
                <a:hlinkClick r:id="rId4" action="ppaction://hlinksldjump"/>
              </a:rPr>
              <a:t>Collection Timeline</a:t>
            </a:r>
            <a:endParaRPr lang="en-US" dirty="0"/>
          </a:p>
          <a:p>
            <a:r>
              <a:rPr lang="en-US" dirty="0">
                <a:hlinkClick r:id="rId5" action="ppaction://hlinksldjump"/>
              </a:rPr>
              <a:t>2025 TSDL Changes</a:t>
            </a:r>
            <a:endParaRPr lang="en-US" dirty="0"/>
          </a:p>
          <a:p>
            <a:r>
              <a:rPr lang="en-US" dirty="0">
                <a:hlinkClick r:id="rId6" action="ppaction://hlinksldjump"/>
              </a:rPr>
              <a:t>File Layout and Data Sources</a:t>
            </a:r>
            <a:endParaRPr lang="en-US" dirty="0"/>
          </a:p>
          <a:p>
            <a:pPr lvl="1"/>
            <a:r>
              <a:rPr lang="en-US" dirty="0">
                <a:hlinkClick r:id="rId7" action="ppaction://hlinksldjump"/>
              </a:rPr>
              <a:t>What is a Snapshot?</a:t>
            </a:r>
            <a:endParaRPr lang="en-US" dirty="0"/>
          </a:p>
          <a:p>
            <a:pPr lvl="1"/>
            <a:r>
              <a:rPr lang="en-US" dirty="0">
                <a:hlinkClick r:id="rId8" action="ppaction://hlinksldjump"/>
              </a:rPr>
              <a:t>TSDL Interchange File Layout</a:t>
            </a:r>
            <a:endParaRPr lang="en-US" dirty="0"/>
          </a:p>
          <a:p>
            <a:pPr lvl="1"/>
            <a:r>
              <a:rPr lang="en-US" dirty="0">
                <a:hlinkClick r:id="rId9" action="ppaction://hlinksldjump"/>
              </a:rPr>
              <a:t>TSDL Snapshot File Layout</a:t>
            </a:r>
            <a:endParaRPr lang="en-US" dirty="0"/>
          </a:p>
          <a:p>
            <a:pPr lvl="1"/>
            <a:r>
              <a:rPr lang="en-US" dirty="0">
                <a:hlinkClick r:id="rId10" action="ppaction://hlinksldjump"/>
              </a:rPr>
              <a:t>Snapshot Internal Flags</a:t>
            </a:r>
            <a:endParaRPr lang="en-US" dirty="0"/>
          </a:p>
          <a:p>
            <a:r>
              <a:rPr lang="en-US" dirty="0">
                <a:hlinkClick r:id="rId11" action="ppaction://hlinksldjump"/>
              </a:rPr>
              <a:t>Data Pipeline Process</a:t>
            </a:r>
            <a:endParaRPr lang="en-US" dirty="0"/>
          </a:p>
          <a:p>
            <a:pPr lvl="1"/>
            <a:r>
              <a:rPr lang="en-US" dirty="0">
                <a:hlinkClick r:id="rId12" action="ppaction://hlinksldjump"/>
              </a:rPr>
              <a:t>Prepare</a:t>
            </a:r>
            <a:endParaRPr lang="en-US" dirty="0"/>
          </a:p>
          <a:p>
            <a:pPr lvl="1"/>
            <a:r>
              <a:rPr lang="en-US" dirty="0">
                <a:hlinkClick r:id="rId13" action="ppaction://hlinksldjump"/>
              </a:rPr>
              <a:t>Collection Steps</a:t>
            </a:r>
            <a:endParaRPr lang="en-US" dirty="0"/>
          </a:p>
          <a:p>
            <a:pPr lvl="1"/>
            <a:r>
              <a:rPr lang="en-US" dirty="0">
                <a:hlinkClick r:id="rId14" action="ppaction://hlinksldjump"/>
              </a:rPr>
              <a:t>File Upload</a:t>
            </a:r>
            <a:endParaRPr lang="en-US" dirty="0"/>
          </a:p>
          <a:p>
            <a:pPr lvl="1"/>
            <a:r>
              <a:rPr lang="en-US" dirty="0">
                <a:hlinkClick r:id="rId15" action="ppaction://hlinksldjump"/>
              </a:rPr>
              <a:t>Create/Update Snapshot</a:t>
            </a:r>
            <a:endParaRPr lang="en-US" dirty="0"/>
          </a:p>
          <a:p>
            <a:pPr lvl="1"/>
            <a:r>
              <a:rPr lang="en-US" dirty="0">
                <a:hlinkClick r:id="rId16" action="ppaction://hlinksldjump"/>
              </a:rPr>
              <a:t>Business Rules and Addressing Errors</a:t>
            </a:r>
            <a:endParaRPr lang="en-US" dirty="0"/>
          </a:p>
          <a:p>
            <a:pPr lvl="1"/>
            <a:r>
              <a:rPr lang="en-US" dirty="0">
                <a:hlinkClick r:id="rId17" action="ppaction://hlinksldjump"/>
              </a:rPr>
              <a:t>Status Dashboard &amp; Submitting Snapshot</a:t>
            </a:r>
            <a:endParaRPr lang="en-US" dirty="0"/>
          </a:p>
        </p:txBody>
      </p:sp>
      <p:sp>
        <p:nvSpPr>
          <p:cNvPr id="5" name="Content Placeholder 4">
            <a:extLst>
              <a:ext uri="{FF2B5EF4-FFF2-40B4-BE49-F238E27FC236}">
                <a16:creationId xmlns:a16="http://schemas.microsoft.com/office/drawing/2014/main" id="{89F2FE34-6DE2-663E-E23E-F7412DC9FE5C}"/>
              </a:ext>
            </a:extLst>
          </p:cNvPr>
          <p:cNvSpPr>
            <a:spLocks noGrp="1"/>
          </p:cNvSpPr>
          <p:nvPr>
            <p:ph sz="half" idx="2"/>
          </p:nvPr>
        </p:nvSpPr>
        <p:spPr/>
        <p:txBody>
          <a:bodyPr>
            <a:normAutofit/>
          </a:bodyPr>
          <a:lstStyle/>
          <a:p>
            <a:r>
              <a:rPr lang="en-US" dirty="0">
                <a:hlinkClick r:id="rId18" action="ppaction://hlinksldjump"/>
              </a:rPr>
              <a:t>Reviewing/Validating Data </a:t>
            </a:r>
            <a:br>
              <a:rPr lang="en-US" dirty="0">
                <a:hlinkClick r:id="rId18" action="ppaction://hlinksldjump"/>
              </a:rPr>
            </a:br>
            <a:r>
              <a:rPr lang="en-US" dirty="0">
                <a:hlinkClick r:id="rId18" action="ppaction://hlinksldjump"/>
              </a:rPr>
              <a:t>(CEDAR/COGNOS Reports)</a:t>
            </a:r>
            <a:endParaRPr lang="en-US" dirty="0"/>
          </a:p>
          <a:p>
            <a:r>
              <a:rPr lang="en-US" dirty="0">
                <a:hlinkClick r:id="rId19" action="ppaction://hlinksldjump"/>
              </a:rPr>
              <a:t>Exceptions and Data Change Requests</a:t>
            </a:r>
            <a:endParaRPr lang="en-US" dirty="0"/>
          </a:p>
          <a:p>
            <a:r>
              <a:rPr lang="en-US" dirty="0">
                <a:hlinkClick r:id="rId20" action="ppaction://hlinksldjump"/>
              </a:rPr>
              <a:t>Additional Information</a:t>
            </a:r>
            <a:endParaRPr lang="en-US" dirty="0"/>
          </a:p>
          <a:p>
            <a:pPr lvl="1"/>
            <a:r>
              <a:rPr lang="en-US" dirty="0">
                <a:hlinkClick r:id="rId21" action="ppaction://hlinksldjump"/>
              </a:rPr>
              <a:t>State Course Codes (SCED)</a:t>
            </a:r>
            <a:endParaRPr lang="en-US" dirty="0"/>
          </a:p>
          <a:p>
            <a:pPr lvl="1"/>
            <a:r>
              <a:rPr lang="en-US" dirty="0">
                <a:hlinkClick r:id="rId22" action="ppaction://hlinksldjump"/>
              </a:rPr>
              <a:t>Common Questions</a:t>
            </a:r>
            <a:endParaRPr lang="en-US" dirty="0"/>
          </a:p>
          <a:p>
            <a:r>
              <a:rPr lang="en-US" dirty="0">
                <a:hlinkClick r:id="rId23" action="ppaction://hlinksldjump"/>
              </a:rPr>
              <a:t>Contact &amp; Resources</a:t>
            </a:r>
            <a:endParaRPr lang="en-US" dirty="0"/>
          </a:p>
          <a:p>
            <a:pPr lvl="1"/>
            <a:endParaRPr lang="en-US" dirty="0"/>
          </a:p>
        </p:txBody>
      </p:sp>
      <p:sp>
        <p:nvSpPr>
          <p:cNvPr id="4" name="Slide Number Placeholder 3">
            <a:extLst>
              <a:ext uri="{FF2B5EF4-FFF2-40B4-BE49-F238E27FC236}">
                <a16:creationId xmlns:a16="http://schemas.microsoft.com/office/drawing/2014/main" id="{E480749D-7EEB-1B33-2E58-DFC4250960AE}"/>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114490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11E2F-9254-CEE0-C1DA-C61DCF1A63D6}"/>
              </a:ext>
            </a:extLst>
          </p:cNvPr>
          <p:cNvSpPr>
            <a:spLocks noGrp="1"/>
          </p:cNvSpPr>
          <p:nvPr>
            <p:ph type="ctrTitle"/>
          </p:nvPr>
        </p:nvSpPr>
        <p:spPr/>
        <p:txBody>
          <a:bodyPr/>
          <a:lstStyle/>
          <a:p>
            <a:r>
              <a:rPr lang="en-US" dirty="0"/>
              <a:t>TSDL Snapshot File Layout</a:t>
            </a:r>
          </a:p>
        </p:txBody>
      </p:sp>
      <p:sp>
        <p:nvSpPr>
          <p:cNvPr id="3" name="Slide Number Placeholder 2">
            <a:extLst>
              <a:ext uri="{FF2B5EF4-FFF2-40B4-BE49-F238E27FC236}">
                <a16:creationId xmlns:a16="http://schemas.microsoft.com/office/drawing/2014/main" id="{21B31F5C-95FC-C409-88C1-9991B051853D}"/>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735008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6881-298F-8360-4651-896AA5D7225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68228AC-3971-858A-122E-3FDF5D4E5055}"/>
              </a:ext>
            </a:extLst>
          </p:cNvPr>
          <p:cNvSpPr>
            <a:spLocks noGrp="1"/>
          </p:cNvSpPr>
          <p:nvPr>
            <p:ph type="title"/>
          </p:nvPr>
        </p:nvSpPr>
        <p:spPr/>
        <p:txBody>
          <a:bodyPr/>
          <a:lstStyle/>
          <a:p>
            <a:r>
              <a:rPr lang="en-US" dirty="0"/>
              <a:t>TSDL Snapshot File Layout Example</a:t>
            </a:r>
          </a:p>
        </p:txBody>
      </p:sp>
      <p:sp>
        <p:nvSpPr>
          <p:cNvPr id="3" name="Slide Number Placeholder 2">
            <a:extLst>
              <a:ext uri="{FF2B5EF4-FFF2-40B4-BE49-F238E27FC236}">
                <a16:creationId xmlns:a16="http://schemas.microsoft.com/office/drawing/2014/main" id="{6AEFB1A1-8091-1010-1233-7A956CA042F8}"/>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
        <p:nvSpPr>
          <p:cNvPr id="19" name="Content Placeholder 18">
            <a:extLst>
              <a:ext uri="{FF2B5EF4-FFF2-40B4-BE49-F238E27FC236}">
                <a16:creationId xmlns:a16="http://schemas.microsoft.com/office/drawing/2014/main" id="{6BC0038A-C359-087F-8130-407E8134C8F2}"/>
              </a:ext>
            </a:extLst>
          </p:cNvPr>
          <p:cNvSpPr>
            <a:spLocks noGrp="1"/>
          </p:cNvSpPr>
          <p:nvPr>
            <p:ph sz="quarter" idx="16"/>
          </p:nvPr>
        </p:nvSpPr>
        <p:spPr>
          <a:xfrm>
            <a:off x="272959" y="322799"/>
            <a:ext cx="3643259" cy="5191310"/>
          </a:xfrm>
        </p:spPr>
        <p:txBody>
          <a:bodyPr>
            <a:normAutofit/>
          </a:bodyPr>
          <a:lstStyle/>
          <a:p>
            <a:pPr marL="0" indent="0">
              <a:buNone/>
            </a:pPr>
            <a:r>
              <a:rPr lang="en-US" b="1" dirty="0"/>
              <a:t>Snapshot</a:t>
            </a:r>
            <a:r>
              <a:rPr lang="en-US" sz="2400" b="1" dirty="0"/>
              <a:t> File Layout</a:t>
            </a:r>
          </a:p>
          <a:p>
            <a:r>
              <a:rPr lang="en-US" b="1" dirty="0">
                <a:solidFill>
                  <a:schemeClr val="tx2"/>
                </a:solidFill>
              </a:rPr>
              <a:t>Source Interchange: </a:t>
            </a:r>
            <a:r>
              <a:rPr lang="en-US" dirty="0"/>
              <a:t>List of source interchange file the field or flag came from</a:t>
            </a:r>
          </a:p>
          <a:p>
            <a:r>
              <a:rPr lang="en-US" b="1" dirty="0">
                <a:solidFill>
                  <a:schemeClr val="tx2"/>
                </a:solidFill>
              </a:rPr>
              <a:t>Source File: </a:t>
            </a:r>
            <a:r>
              <a:rPr lang="en-US" dirty="0"/>
              <a:t>Specific file within the source interchange the field or flag came from</a:t>
            </a:r>
          </a:p>
          <a:p>
            <a:r>
              <a:rPr lang="en-US" b="1" dirty="0">
                <a:solidFill>
                  <a:schemeClr val="tx2"/>
                </a:solidFill>
              </a:rPr>
              <a:t>Remarks: </a:t>
            </a:r>
            <a:r>
              <a:rPr lang="en-US" dirty="0"/>
              <a:t>Any important notes regarding the field.</a:t>
            </a:r>
          </a:p>
          <a:p>
            <a:endParaRPr lang="en-US" dirty="0"/>
          </a:p>
        </p:txBody>
      </p:sp>
      <p:sp>
        <p:nvSpPr>
          <p:cNvPr id="11" name="TextBox 10">
            <a:extLst>
              <a:ext uri="{FF2B5EF4-FFF2-40B4-BE49-F238E27FC236}">
                <a16:creationId xmlns:a16="http://schemas.microsoft.com/office/drawing/2014/main" id="{A784D15A-7F69-E4A7-3DC1-61E669B9C63D}"/>
              </a:ext>
            </a:extLst>
          </p:cNvPr>
          <p:cNvSpPr txBox="1"/>
          <p:nvPr/>
        </p:nvSpPr>
        <p:spPr>
          <a:xfrm>
            <a:off x="300666" y="4880821"/>
            <a:ext cx="6321805" cy="923330"/>
          </a:xfrm>
          <a:prstGeom prst="rect">
            <a:avLst/>
          </a:prstGeom>
          <a:noFill/>
        </p:spPr>
        <p:txBody>
          <a:bodyPr wrap="square">
            <a:spAutoFit/>
          </a:bodyPr>
          <a:lstStyle/>
          <a:p>
            <a:r>
              <a:rPr lang="en-US" b="1" dirty="0">
                <a:solidFill>
                  <a:schemeClr val="tx2"/>
                </a:solidFill>
              </a:rPr>
              <a:t>Snapshot Preparation: </a:t>
            </a:r>
            <a:r>
              <a:rPr lang="en-US" dirty="0"/>
              <a:t>Ensure Teacher Student Data Link Interchange upload is error free before taking a TSDL snapshot.</a:t>
            </a:r>
          </a:p>
        </p:txBody>
      </p:sp>
      <p:pic>
        <p:nvPicPr>
          <p:cNvPr id="5" name="Picture 4" descr="Screenshot of part of the TSDL Snapshot File Layout, noting the different columns it contains.">
            <a:extLst>
              <a:ext uri="{FF2B5EF4-FFF2-40B4-BE49-F238E27FC236}">
                <a16:creationId xmlns:a16="http://schemas.microsoft.com/office/drawing/2014/main" id="{320067A4-0C4A-8723-25AD-E038E5586B40}"/>
              </a:ext>
            </a:extLst>
          </p:cNvPr>
          <p:cNvPicPr>
            <a:picLocks noChangeAspect="1"/>
          </p:cNvPicPr>
          <p:nvPr/>
        </p:nvPicPr>
        <p:blipFill>
          <a:blip r:embed="rId2"/>
          <a:stretch>
            <a:fillRect/>
          </a:stretch>
        </p:blipFill>
        <p:spPr>
          <a:xfrm>
            <a:off x="4110184" y="1307016"/>
            <a:ext cx="8026400" cy="2526075"/>
          </a:xfrm>
          <a:prstGeom prst="rect">
            <a:avLst/>
          </a:prstGeom>
        </p:spPr>
      </p:pic>
    </p:spTree>
    <p:extLst>
      <p:ext uri="{BB962C8B-B14F-4D97-AF65-F5344CB8AC3E}">
        <p14:creationId xmlns:p14="http://schemas.microsoft.com/office/powerpoint/2010/main" val="392640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E9C4-D2D9-E323-2FCE-19D108E40A4E}"/>
              </a:ext>
            </a:extLst>
          </p:cNvPr>
          <p:cNvSpPr>
            <a:spLocks noGrp="1"/>
          </p:cNvSpPr>
          <p:nvPr>
            <p:ph type="ctrTitle"/>
          </p:nvPr>
        </p:nvSpPr>
        <p:spPr/>
        <p:txBody>
          <a:bodyPr/>
          <a:lstStyle/>
          <a:p>
            <a:r>
              <a:rPr lang="en-US" dirty="0"/>
              <a:t>Snapshot Internal Flags</a:t>
            </a:r>
          </a:p>
        </p:txBody>
      </p:sp>
      <p:sp>
        <p:nvSpPr>
          <p:cNvPr id="3" name="Slide Number Placeholder 2">
            <a:extLst>
              <a:ext uri="{FF2B5EF4-FFF2-40B4-BE49-F238E27FC236}">
                <a16:creationId xmlns:a16="http://schemas.microsoft.com/office/drawing/2014/main" id="{9E90F4C6-548C-0758-984D-446CF7462888}"/>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2281763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AA4289-F571-197C-1E11-DD5FEDF8C6B3}"/>
              </a:ext>
            </a:extLst>
          </p:cNvPr>
          <p:cNvSpPr>
            <a:spLocks noGrp="1"/>
          </p:cNvSpPr>
          <p:nvPr>
            <p:ph type="title"/>
          </p:nvPr>
        </p:nvSpPr>
        <p:spPr/>
        <p:txBody>
          <a:bodyPr/>
          <a:lstStyle/>
          <a:p>
            <a:r>
              <a:rPr lang="en-US" dirty="0"/>
              <a:t>Internal Flags</a:t>
            </a:r>
          </a:p>
        </p:txBody>
      </p:sp>
      <p:sp>
        <p:nvSpPr>
          <p:cNvPr id="14" name="Text Placeholder 13">
            <a:extLst>
              <a:ext uri="{FF2B5EF4-FFF2-40B4-BE49-F238E27FC236}">
                <a16:creationId xmlns:a16="http://schemas.microsoft.com/office/drawing/2014/main" id="{248D964A-D999-E8BD-CE61-0EA32ECCBFB9}"/>
              </a:ext>
            </a:extLst>
          </p:cNvPr>
          <p:cNvSpPr>
            <a:spLocks noGrp="1"/>
          </p:cNvSpPr>
          <p:nvPr>
            <p:ph type="body" sz="quarter" idx="14"/>
          </p:nvPr>
        </p:nvSpPr>
        <p:spPr>
          <a:xfrm>
            <a:off x="713232" y="1138962"/>
            <a:ext cx="5486400" cy="685800"/>
          </a:xfrm>
        </p:spPr>
        <p:txBody>
          <a:bodyPr/>
          <a:lstStyle/>
          <a:p>
            <a:r>
              <a:rPr lang="en-US" dirty="0"/>
              <a:t>Calculated Fields</a:t>
            </a:r>
          </a:p>
        </p:txBody>
      </p:sp>
      <p:sp>
        <p:nvSpPr>
          <p:cNvPr id="12" name="Content Placeholder 11">
            <a:extLst>
              <a:ext uri="{FF2B5EF4-FFF2-40B4-BE49-F238E27FC236}">
                <a16:creationId xmlns:a16="http://schemas.microsoft.com/office/drawing/2014/main" id="{5EA35F62-4F97-8C05-1E6F-EEFCB504F3CD}"/>
              </a:ext>
            </a:extLst>
          </p:cNvPr>
          <p:cNvSpPr>
            <a:spLocks noGrp="1"/>
          </p:cNvSpPr>
          <p:nvPr>
            <p:ph sz="half" idx="2"/>
          </p:nvPr>
        </p:nvSpPr>
        <p:spPr>
          <a:xfrm>
            <a:off x="713232" y="1866837"/>
            <a:ext cx="5486400" cy="3886200"/>
          </a:xfrm>
        </p:spPr>
        <p:txBody>
          <a:bodyPr>
            <a:normAutofit/>
          </a:bodyPr>
          <a:lstStyle/>
          <a:p>
            <a:r>
              <a:rPr lang="en-US" dirty="0"/>
              <a:t>Calculated value based upon current or prior year reported data</a:t>
            </a:r>
          </a:p>
          <a:p>
            <a:r>
              <a:rPr lang="en-US" dirty="0"/>
              <a:t>Data Fields:</a:t>
            </a:r>
          </a:p>
          <a:p>
            <a:pPr lvl="1"/>
            <a:r>
              <a:rPr lang="en-US" dirty="0"/>
              <a:t>Student’s Federal Race/Ethnicity</a:t>
            </a:r>
          </a:p>
          <a:p>
            <a:pPr lvl="1"/>
            <a:r>
              <a:rPr lang="en-US" dirty="0"/>
              <a:t>English Learner Y/N</a:t>
            </a:r>
          </a:p>
          <a:p>
            <a:pPr lvl="1"/>
            <a:r>
              <a:rPr lang="en-US" dirty="0"/>
              <a:t>Special Education Student</a:t>
            </a:r>
          </a:p>
          <a:p>
            <a:pPr lvl="1"/>
            <a:r>
              <a:rPr lang="en-US" dirty="0"/>
              <a:t>Foster Status</a:t>
            </a:r>
          </a:p>
          <a:p>
            <a:pPr lvl="1"/>
            <a:r>
              <a:rPr lang="en-US" dirty="0"/>
              <a:t>Second Year 9</a:t>
            </a:r>
            <a:r>
              <a:rPr lang="en-US" baseline="30000" dirty="0"/>
              <a:t>th</a:t>
            </a:r>
            <a:r>
              <a:rPr lang="en-US" dirty="0"/>
              <a:t> Grade Flag </a:t>
            </a:r>
          </a:p>
        </p:txBody>
      </p:sp>
      <p:sp>
        <p:nvSpPr>
          <p:cNvPr id="7" name="Slide Number Placeholder 6">
            <a:extLst>
              <a:ext uri="{FF2B5EF4-FFF2-40B4-BE49-F238E27FC236}">
                <a16:creationId xmlns:a16="http://schemas.microsoft.com/office/drawing/2014/main" id="{4AA11AC2-D28D-13ED-75D4-8927228496D8}"/>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1481798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5007D3-9BC3-4916-C519-C29FF204EB5D}"/>
              </a:ext>
            </a:extLst>
          </p:cNvPr>
          <p:cNvSpPr>
            <a:spLocks noGrp="1"/>
          </p:cNvSpPr>
          <p:nvPr>
            <p:ph type="ctrTitle"/>
          </p:nvPr>
        </p:nvSpPr>
        <p:spPr/>
        <p:txBody>
          <a:bodyPr/>
          <a:lstStyle/>
          <a:p>
            <a:r>
              <a:rPr lang="en-US" dirty="0"/>
              <a:t>Data Pipeline Process</a:t>
            </a:r>
          </a:p>
        </p:txBody>
      </p:sp>
      <p:sp>
        <p:nvSpPr>
          <p:cNvPr id="7" name="Slide Number Placeholder 6">
            <a:extLst>
              <a:ext uri="{FF2B5EF4-FFF2-40B4-BE49-F238E27FC236}">
                <a16:creationId xmlns:a16="http://schemas.microsoft.com/office/drawing/2014/main" id="{B2446838-4538-833E-60B8-662364CEE3F9}"/>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150876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54CE0-C428-435C-F769-3846FB5E4535}"/>
              </a:ext>
            </a:extLst>
          </p:cNvPr>
          <p:cNvSpPr>
            <a:spLocks noGrp="1"/>
          </p:cNvSpPr>
          <p:nvPr>
            <p:ph type="ctrTitle"/>
          </p:nvPr>
        </p:nvSpPr>
        <p:spPr/>
        <p:txBody>
          <a:bodyPr/>
          <a:lstStyle/>
          <a:p>
            <a:r>
              <a:rPr lang="en-US" dirty="0"/>
              <a:t>Prepare</a:t>
            </a:r>
          </a:p>
        </p:txBody>
      </p:sp>
      <p:sp>
        <p:nvSpPr>
          <p:cNvPr id="3" name="Slide Number Placeholder 2">
            <a:extLst>
              <a:ext uri="{FF2B5EF4-FFF2-40B4-BE49-F238E27FC236}">
                <a16:creationId xmlns:a16="http://schemas.microsoft.com/office/drawing/2014/main" id="{397888AD-5FB4-E5F9-721B-0B341D951642}"/>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1115852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52BFA9-CBCC-35CF-A376-059064A8ECE7}"/>
              </a:ext>
            </a:extLst>
          </p:cNvPr>
          <p:cNvSpPr>
            <a:spLocks noGrp="1"/>
          </p:cNvSpPr>
          <p:nvPr>
            <p:ph type="title"/>
          </p:nvPr>
        </p:nvSpPr>
        <p:spPr/>
        <p:txBody>
          <a:bodyPr/>
          <a:lstStyle/>
          <a:p>
            <a:r>
              <a:rPr lang="en-US" dirty="0"/>
              <a:t>Checklist</a:t>
            </a:r>
          </a:p>
        </p:txBody>
      </p:sp>
      <p:sp>
        <p:nvSpPr>
          <p:cNvPr id="5" name="Content Placeholder 4">
            <a:extLst>
              <a:ext uri="{FF2B5EF4-FFF2-40B4-BE49-F238E27FC236}">
                <a16:creationId xmlns:a16="http://schemas.microsoft.com/office/drawing/2014/main" id="{AD1FE81A-5778-0114-8E98-10C0B83F7B8D}"/>
              </a:ext>
            </a:extLst>
          </p:cNvPr>
          <p:cNvSpPr>
            <a:spLocks noGrp="1"/>
          </p:cNvSpPr>
          <p:nvPr>
            <p:ph idx="1"/>
          </p:nvPr>
        </p:nvSpPr>
        <p:spPr>
          <a:xfrm>
            <a:off x="227916" y="228599"/>
            <a:ext cx="11658600" cy="5709746"/>
          </a:xfrm>
        </p:spPr>
        <p:txBody>
          <a:bodyPr>
            <a:normAutofit/>
          </a:bodyPr>
          <a:lstStyle/>
          <a:p>
            <a:pPr>
              <a:buFont typeface="Wingdings" panose="05000000000000000000" pitchFamily="2" charset="2"/>
              <a:buChar char="q"/>
            </a:pPr>
            <a:r>
              <a:rPr lang="en-US" dirty="0"/>
              <a:t>Ensure you have access/logins for following systems</a:t>
            </a:r>
          </a:p>
          <a:p>
            <a:pPr lvl="1">
              <a:buFont typeface="Wingdings" panose="05000000000000000000" pitchFamily="2" charset="2"/>
              <a:buChar char="q"/>
            </a:pPr>
            <a:r>
              <a:rPr lang="en-US" dirty="0"/>
              <a:t>Your LEA’s Student Information System (SIS)</a:t>
            </a:r>
          </a:p>
          <a:p>
            <a:pPr lvl="2"/>
            <a:r>
              <a:rPr lang="en-US" dirty="0"/>
              <a:t>Must have ability to extract state reporting files and edit student records for related data fields</a:t>
            </a:r>
          </a:p>
          <a:p>
            <a:pPr lvl="1">
              <a:buFont typeface="Wingdings" panose="05000000000000000000" pitchFamily="2" charset="2"/>
              <a:buChar char="q"/>
            </a:pPr>
            <a:r>
              <a:rPr lang="en-US" dirty="0"/>
              <a:t>Data Pipeline &amp; COGNOS/CEDAR</a:t>
            </a:r>
          </a:p>
          <a:p>
            <a:pPr>
              <a:buFont typeface="Wingdings" panose="05000000000000000000" pitchFamily="2" charset="2"/>
              <a:buChar char="q"/>
            </a:pPr>
            <a:r>
              <a:rPr lang="en-US" dirty="0"/>
              <a:t>Bookmark important CDE websites &amp; review supporting documentation:</a:t>
            </a:r>
          </a:p>
          <a:p>
            <a:pPr lvl="1">
              <a:buFont typeface="Wingdings" panose="05000000000000000000" pitchFamily="2" charset="2"/>
              <a:buChar char="q"/>
            </a:pPr>
            <a:r>
              <a:rPr lang="en-US" dirty="0">
                <a:hlinkClick r:id="rId3"/>
              </a:rPr>
              <a:t>Teacher Student Data Link Interchange website</a:t>
            </a:r>
            <a:r>
              <a:rPr lang="en-US" dirty="0"/>
              <a:t>.</a:t>
            </a:r>
          </a:p>
          <a:p>
            <a:pPr lvl="1">
              <a:buFont typeface="Wingdings" panose="05000000000000000000" pitchFamily="2" charset="2"/>
              <a:buChar char="q"/>
            </a:pPr>
            <a:r>
              <a:rPr lang="en-US" dirty="0">
                <a:hlinkClick r:id="rId4"/>
              </a:rPr>
              <a:t>NCES School Courses for the Exchange of Data (SCED) website</a:t>
            </a:r>
            <a:r>
              <a:rPr lang="en-US" dirty="0"/>
              <a:t>.</a:t>
            </a:r>
          </a:p>
          <a:p>
            <a:pPr>
              <a:buFont typeface="Wingdings" panose="05000000000000000000" pitchFamily="2" charset="2"/>
              <a:buChar char="q"/>
            </a:pPr>
            <a:r>
              <a:rPr lang="en-US" dirty="0">
                <a:hlinkClick r:id="rId5"/>
              </a:rPr>
              <a:t>Sign up for data pipeline TH emails </a:t>
            </a:r>
            <a:r>
              <a:rPr lang="en-US" dirty="0"/>
              <a:t>if you don’t already receive them </a:t>
            </a:r>
          </a:p>
          <a:p>
            <a:pPr>
              <a:buFont typeface="Wingdings" panose="05000000000000000000" pitchFamily="2" charset="2"/>
              <a:buChar char="q"/>
            </a:pPr>
            <a:r>
              <a:rPr lang="en-US" dirty="0"/>
              <a:t>Plan to maintain data privacy for Personally Identifiable Information (PII)</a:t>
            </a:r>
          </a:p>
          <a:p>
            <a:pPr lvl="1">
              <a:buFont typeface="Wingdings" panose="05000000000000000000" pitchFamily="2" charset="2"/>
              <a:buChar char="q"/>
            </a:pPr>
            <a:r>
              <a:rPr lang="en-US" dirty="0"/>
              <a:t>What are your internal processes?</a:t>
            </a:r>
          </a:p>
          <a:p>
            <a:pPr lvl="1">
              <a:buFont typeface="Wingdings" panose="05000000000000000000" pitchFamily="2" charset="2"/>
              <a:buChar char="q"/>
            </a:pPr>
            <a:r>
              <a:rPr lang="en-US" dirty="0"/>
              <a:t>Utilize Syncplicity when communicating with CDE</a:t>
            </a:r>
          </a:p>
          <a:p>
            <a:pPr>
              <a:buFont typeface="Wingdings" panose="05000000000000000000" pitchFamily="2" charset="2"/>
              <a:buChar char="q"/>
            </a:pPr>
            <a:r>
              <a:rPr lang="en-US" dirty="0"/>
              <a:t>Gather/Save Critical Contact Information</a:t>
            </a:r>
          </a:p>
          <a:p>
            <a:pPr lvl="1">
              <a:buFont typeface="Wingdings" panose="05000000000000000000" pitchFamily="2" charset="2"/>
              <a:buChar char="q"/>
            </a:pPr>
            <a:r>
              <a:rPr lang="en-US" dirty="0"/>
              <a:t>CDE: Peter Hoffman, </a:t>
            </a:r>
            <a:r>
              <a:rPr lang="en-US" dirty="0">
                <a:hlinkClick r:id="rId6"/>
              </a:rPr>
              <a:t>TeacherStudentDataLink@cde.state.co.us</a:t>
            </a:r>
            <a:r>
              <a:rPr lang="en-US" dirty="0"/>
              <a:t>, 720-925-8611 </a:t>
            </a:r>
          </a:p>
          <a:p>
            <a:pPr lvl="1">
              <a:buFont typeface="Wingdings" panose="05000000000000000000" pitchFamily="2" charset="2"/>
              <a:buChar char="q"/>
            </a:pPr>
            <a:r>
              <a:rPr lang="en-US" dirty="0"/>
              <a:t>Internal:</a:t>
            </a:r>
          </a:p>
          <a:p>
            <a:pPr lvl="2"/>
            <a:r>
              <a:rPr lang="en-US" dirty="0"/>
              <a:t>Ensure / know which colleagues support/oversee setting up courses in your SIS to ensure you can change Local Course Titles, ensure the correct courses are marked to be included in state reporting and update State Course Codes (SCEDs).</a:t>
            </a:r>
          </a:p>
          <a:p>
            <a:pPr>
              <a:buFont typeface="Wingdings" panose="05000000000000000000" pitchFamily="2" charset="2"/>
              <a:buChar char="q"/>
            </a:pPr>
            <a:endParaRPr lang="en-US" dirty="0"/>
          </a:p>
        </p:txBody>
      </p:sp>
      <p:sp>
        <p:nvSpPr>
          <p:cNvPr id="3" name="Slide Number Placeholder 2">
            <a:extLst>
              <a:ext uri="{FF2B5EF4-FFF2-40B4-BE49-F238E27FC236}">
                <a16:creationId xmlns:a16="http://schemas.microsoft.com/office/drawing/2014/main" id="{3141B963-BC47-3960-95C2-E878BCDB00C3}"/>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289164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ED0A63-6C30-6A7C-8800-E4C6EF291EFF}"/>
              </a:ext>
            </a:extLst>
          </p:cNvPr>
          <p:cNvSpPr>
            <a:spLocks noGrp="1"/>
          </p:cNvSpPr>
          <p:nvPr>
            <p:ph type="title"/>
          </p:nvPr>
        </p:nvSpPr>
        <p:spPr/>
        <p:txBody>
          <a:bodyPr/>
          <a:lstStyle/>
          <a:p>
            <a:r>
              <a:rPr lang="en-US" dirty="0"/>
              <a:t>SEY Identity Management (</a:t>
            </a:r>
            <a:r>
              <a:rPr lang="en-US" dirty="0" err="1"/>
              <a:t>IdM</a:t>
            </a:r>
            <a:r>
              <a:rPr lang="en-US" dirty="0"/>
              <a:t>) Roles</a:t>
            </a:r>
          </a:p>
        </p:txBody>
      </p:sp>
      <p:sp>
        <p:nvSpPr>
          <p:cNvPr id="8" name="Content Placeholder 7">
            <a:extLst>
              <a:ext uri="{FF2B5EF4-FFF2-40B4-BE49-F238E27FC236}">
                <a16:creationId xmlns:a16="http://schemas.microsoft.com/office/drawing/2014/main" id="{F77D5446-DB08-65F8-4227-433698D64D43}"/>
              </a:ext>
            </a:extLst>
          </p:cNvPr>
          <p:cNvSpPr>
            <a:spLocks noGrp="1"/>
          </p:cNvSpPr>
          <p:nvPr>
            <p:ph sz="quarter" idx="16"/>
          </p:nvPr>
        </p:nvSpPr>
        <p:spPr>
          <a:xfrm>
            <a:off x="272959" y="322799"/>
            <a:ext cx="5715000" cy="2743200"/>
          </a:xfrm>
        </p:spPr>
        <p:txBody>
          <a:bodyPr>
            <a:normAutofit fontScale="92500" lnSpcReduction="20000"/>
          </a:bodyPr>
          <a:lstStyle/>
          <a:p>
            <a:r>
              <a:rPr lang="en-US" b="1" dirty="0"/>
              <a:t>Bookmark: </a:t>
            </a:r>
            <a:r>
              <a:rPr lang="en-US" dirty="0">
                <a:hlinkClick r:id="rId3"/>
              </a:rPr>
              <a:t>Identity Management Site</a:t>
            </a:r>
            <a:endParaRPr lang="en-US" dirty="0"/>
          </a:p>
          <a:p>
            <a:r>
              <a:rPr lang="en-US" dirty="0"/>
              <a:t>District Local Access Manager (LAM) assigns account/privileges</a:t>
            </a:r>
          </a:p>
          <a:p>
            <a:r>
              <a:rPr lang="en-US" dirty="0"/>
              <a:t>Provides access to the various CDE tools</a:t>
            </a:r>
          </a:p>
          <a:p>
            <a:r>
              <a:rPr lang="en-US" dirty="0"/>
              <a:t>Data Pipeline permissions are needed to complete data collections</a:t>
            </a:r>
          </a:p>
          <a:p>
            <a:r>
              <a:rPr lang="en-US" sz="2400" dirty="0">
                <a:highlight>
                  <a:srgbClr val="FFFFCC"/>
                </a:highlight>
              </a:rPr>
              <a:t>A user can only have one role for each Collection</a:t>
            </a:r>
          </a:p>
          <a:p>
            <a:endParaRPr lang="en-US" dirty="0"/>
          </a:p>
          <a:p>
            <a:endParaRPr lang="en-US" dirty="0"/>
          </a:p>
        </p:txBody>
      </p:sp>
      <p:sp>
        <p:nvSpPr>
          <p:cNvPr id="7" name="Content Placeholder 6">
            <a:extLst>
              <a:ext uri="{FF2B5EF4-FFF2-40B4-BE49-F238E27FC236}">
                <a16:creationId xmlns:a16="http://schemas.microsoft.com/office/drawing/2014/main" id="{159BAC91-8D6E-607E-2577-408E7F105DF8}"/>
              </a:ext>
            </a:extLst>
          </p:cNvPr>
          <p:cNvSpPr>
            <a:spLocks noGrp="1"/>
          </p:cNvSpPr>
          <p:nvPr>
            <p:ph sz="quarter" idx="15"/>
          </p:nvPr>
        </p:nvSpPr>
        <p:spPr>
          <a:xfrm>
            <a:off x="6204041" y="322799"/>
            <a:ext cx="5715000" cy="2819793"/>
          </a:xfrm>
        </p:spPr>
        <p:txBody>
          <a:bodyPr>
            <a:normAutofit fontScale="92500" lnSpcReduction="20000"/>
          </a:bodyPr>
          <a:lstStyle/>
          <a:p>
            <a:pPr marL="285750" indent="-285750">
              <a:buFont typeface="Arial" panose="020B0604020202020204" pitchFamily="34" charset="0"/>
              <a:buChar char="•"/>
            </a:pPr>
            <a:r>
              <a:rPr lang="en-US" sz="2000" dirty="0" err="1"/>
              <a:t>IdM</a:t>
            </a:r>
            <a:r>
              <a:rPr lang="en-US" sz="2000" dirty="0"/>
              <a:t> user roles are used by CDE to create email lists &amp; grant collection specific access</a:t>
            </a:r>
          </a:p>
          <a:p>
            <a:pPr marL="742950" lvl="1" indent="-285750"/>
            <a:r>
              <a:rPr lang="en-US" dirty="0"/>
              <a:t>COGNOS/CEDAR access mirrors pipeline access</a:t>
            </a:r>
          </a:p>
          <a:p>
            <a:pPr marL="742950" lvl="1" indent="-285750">
              <a:buFont typeface="Arial" panose="020B0604020202020204" pitchFamily="34" charset="0"/>
              <a:buChar char="•"/>
            </a:pPr>
            <a:r>
              <a:rPr lang="en-US" sz="2000" dirty="0"/>
              <a:t>Collection emails – typically only LEA Approvers and LEA Users</a:t>
            </a:r>
          </a:p>
          <a:p>
            <a:pPr marL="742950" lvl="1" indent="-285750">
              <a:buFont typeface="Arial" panose="020B0604020202020204" pitchFamily="34" charset="0"/>
              <a:buChar char="•"/>
            </a:pPr>
            <a:r>
              <a:rPr lang="en-US" sz="2000" dirty="0"/>
              <a:t>Data Pipeline Town</a:t>
            </a:r>
          </a:p>
          <a:p>
            <a:pPr marL="1200150" lvl="2" indent="-285750"/>
            <a:r>
              <a:rPr lang="en-US" dirty="0"/>
              <a:t>Manually added, </a:t>
            </a:r>
            <a:r>
              <a:rPr lang="en-US" dirty="0">
                <a:hlinkClick r:id="rId4"/>
              </a:rPr>
              <a:t>can subscribe via email</a:t>
            </a:r>
            <a:endParaRPr lang="en-US" dirty="0"/>
          </a:p>
          <a:p>
            <a:pPr marL="742950" lvl="1" indent="-285750">
              <a:buFont typeface="Arial" panose="020B0604020202020204" pitchFamily="34" charset="0"/>
              <a:buChar char="•"/>
            </a:pPr>
            <a:r>
              <a:rPr lang="en-US" sz="2000" dirty="0"/>
              <a:t>Syncplicity access </a:t>
            </a:r>
          </a:p>
          <a:p>
            <a:pPr marL="1200150" lvl="2" indent="-285750"/>
            <a:r>
              <a:rPr lang="en-US" dirty="0"/>
              <a:t>Manually added, monitored by collection leads</a:t>
            </a:r>
          </a:p>
          <a:p>
            <a:endParaRPr lang="en-US" dirty="0"/>
          </a:p>
        </p:txBody>
      </p:sp>
      <p:graphicFrame>
        <p:nvGraphicFramePr>
          <p:cNvPr id="2" name="Content Placeholder 11">
            <a:extLst>
              <a:ext uri="{FF2B5EF4-FFF2-40B4-BE49-F238E27FC236}">
                <a16:creationId xmlns:a16="http://schemas.microsoft.com/office/drawing/2014/main" id="{F417F8B3-61FF-9F81-E7B1-CFB65BF052F3}"/>
              </a:ext>
            </a:extLst>
          </p:cNvPr>
          <p:cNvGraphicFramePr>
            <a:graphicFrameLocks noGrp="1"/>
          </p:cNvGraphicFramePr>
          <p:nvPr>
            <p:ph sz="quarter" idx="17"/>
            <p:extLst>
              <p:ext uri="{D42A27DB-BD31-4B8C-83A1-F6EECF244321}">
                <p14:modId xmlns:p14="http://schemas.microsoft.com/office/powerpoint/2010/main" val="3756467320"/>
              </p:ext>
            </p:extLst>
          </p:nvPr>
        </p:nvGraphicFramePr>
        <p:xfrm>
          <a:off x="273050" y="3219434"/>
          <a:ext cx="11645991" cy="2314203"/>
        </p:xfrm>
        <a:graphic>
          <a:graphicData uri="http://schemas.openxmlformats.org/drawingml/2006/table">
            <a:tbl>
              <a:tblPr firstRow="1">
                <a:tableStyleId>{9DCAF9ED-07DC-4A11-8D7F-57B35C25682E}</a:tableStyleId>
              </a:tblPr>
              <a:tblGrid>
                <a:gridCol w="1135336">
                  <a:extLst>
                    <a:ext uri="{9D8B030D-6E8A-4147-A177-3AD203B41FA5}">
                      <a16:colId xmlns:a16="http://schemas.microsoft.com/office/drawing/2014/main" val="3730815695"/>
                    </a:ext>
                  </a:extLst>
                </a:gridCol>
                <a:gridCol w="1818290">
                  <a:extLst>
                    <a:ext uri="{9D8B030D-6E8A-4147-A177-3AD203B41FA5}">
                      <a16:colId xmlns:a16="http://schemas.microsoft.com/office/drawing/2014/main" val="420027368"/>
                    </a:ext>
                  </a:extLst>
                </a:gridCol>
                <a:gridCol w="1376855">
                  <a:extLst>
                    <a:ext uri="{9D8B030D-6E8A-4147-A177-3AD203B41FA5}">
                      <a16:colId xmlns:a16="http://schemas.microsoft.com/office/drawing/2014/main" val="2001826781"/>
                    </a:ext>
                  </a:extLst>
                </a:gridCol>
                <a:gridCol w="7315510">
                  <a:extLst>
                    <a:ext uri="{9D8B030D-6E8A-4147-A177-3AD203B41FA5}">
                      <a16:colId xmlns:a16="http://schemas.microsoft.com/office/drawing/2014/main" val="2794497417"/>
                    </a:ext>
                  </a:extLst>
                </a:gridCol>
              </a:tblGrid>
              <a:tr h="245072">
                <a:tc>
                  <a:txBody>
                    <a:bodyPr/>
                    <a:lstStyle/>
                    <a:p>
                      <a:r>
                        <a:rPr lang="en-US" sz="1400" dirty="0"/>
                        <a:t>Application</a:t>
                      </a:r>
                    </a:p>
                  </a:txBody>
                  <a:tcPr/>
                </a:tc>
                <a:tc>
                  <a:txBody>
                    <a:bodyPr/>
                    <a:lstStyle/>
                    <a:p>
                      <a:r>
                        <a:rPr lang="en-US" sz="1400" dirty="0"/>
                        <a:t>Collection</a:t>
                      </a:r>
                    </a:p>
                  </a:txBody>
                  <a:tcPr/>
                </a:tc>
                <a:tc>
                  <a:txBody>
                    <a:bodyPr/>
                    <a:lstStyle/>
                    <a:p>
                      <a:r>
                        <a:rPr lang="en-US" sz="1400" dirty="0"/>
                        <a:t>User Role</a:t>
                      </a:r>
                    </a:p>
                  </a:txBody>
                  <a:tcPr/>
                </a:tc>
                <a:tc>
                  <a:txBody>
                    <a:bodyPr/>
                    <a:lstStyle/>
                    <a:p>
                      <a:r>
                        <a:rPr lang="en-US" sz="1400" dirty="0"/>
                        <a:t>Access &amp; Notes</a:t>
                      </a:r>
                    </a:p>
                  </a:txBody>
                  <a:tcPr/>
                </a:tc>
                <a:extLst>
                  <a:ext uri="{0D108BD9-81ED-4DB2-BD59-A6C34878D82A}">
                    <a16:rowId xmlns:a16="http://schemas.microsoft.com/office/drawing/2014/main" val="4185538010"/>
                  </a:ext>
                </a:extLst>
              </a:tr>
              <a:tr h="416622">
                <a:tc>
                  <a:txBody>
                    <a:bodyPr/>
                    <a:lstStyle/>
                    <a:p>
                      <a:r>
                        <a:rPr lang="en-US" sz="1400" dirty="0"/>
                        <a:t>Pipeline</a:t>
                      </a:r>
                    </a:p>
                  </a:txBody>
                  <a:tcPr/>
                </a:tc>
                <a:tc>
                  <a:txBody>
                    <a:bodyPr/>
                    <a:lstStyle/>
                    <a:p>
                      <a:r>
                        <a:rPr lang="en-US" sz="1400" dirty="0"/>
                        <a:t>TSDL Interchange and Snapshot</a:t>
                      </a:r>
                    </a:p>
                  </a:txBody>
                  <a:tcPr/>
                </a:tc>
                <a:tc>
                  <a:txBody>
                    <a:bodyPr/>
                    <a:lstStyle/>
                    <a:p>
                      <a:r>
                        <a:rPr lang="en-US" sz="1400" dirty="0"/>
                        <a:t>LEA User</a:t>
                      </a:r>
                    </a:p>
                  </a:txBody>
                  <a:tcPr/>
                </a:tc>
                <a:tc>
                  <a:txBody>
                    <a:bodyPr/>
                    <a:lstStyle/>
                    <a:p>
                      <a:r>
                        <a:rPr lang="en-US" sz="1400" dirty="0"/>
                        <a:t>Required for TSDL Interchange data respondents.</a:t>
                      </a:r>
                    </a:p>
                    <a:p>
                      <a:r>
                        <a:rPr lang="en-US" sz="1400" dirty="0"/>
                        <a:t>Upload file for TSDL Interchange Upload</a:t>
                      </a:r>
                    </a:p>
                    <a:p>
                      <a:r>
                        <a:rPr lang="en-US" sz="1400" dirty="0"/>
                        <a:t>Can create snapshot but cannot submit final status.</a:t>
                      </a:r>
                    </a:p>
                  </a:txBody>
                  <a:tcPr/>
                </a:tc>
                <a:extLst>
                  <a:ext uri="{0D108BD9-81ED-4DB2-BD59-A6C34878D82A}">
                    <a16:rowId xmlns:a16="http://schemas.microsoft.com/office/drawing/2014/main" val="1144126205"/>
                  </a:ext>
                </a:extLst>
              </a:tr>
              <a:tr h="416622">
                <a:tc>
                  <a:txBody>
                    <a:bodyPr/>
                    <a:lstStyle/>
                    <a:p>
                      <a:r>
                        <a:rPr lang="en-US" sz="1400" dirty="0"/>
                        <a:t>Pipeline</a:t>
                      </a:r>
                    </a:p>
                  </a:txBody>
                  <a:tcPr/>
                </a:tc>
                <a:tc>
                  <a:txBody>
                    <a:bodyPr/>
                    <a:lstStyle/>
                    <a:p>
                      <a:r>
                        <a:rPr lang="en-US" sz="1400" dirty="0"/>
                        <a:t>TSDL Snapshot</a:t>
                      </a:r>
                    </a:p>
                  </a:txBody>
                  <a:tcPr/>
                </a:tc>
                <a:tc>
                  <a:txBody>
                    <a:bodyPr/>
                    <a:lstStyle/>
                    <a:p>
                      <a:r>
                        <a:rPr lang="en-US" sz="1400" dirty="0"/>
                        <a:t>LEA Approver</a:t>
                      </a:r>
                    </a:p>
                  </a:txBody>
                  <a:tcPr/>
                </a:tc>
                <a:tc>
                  <a:txBody>
                    <a:bodyPr/>
                    <a:lstStyle/>
                    <a:p>
                      <a:r>
                        <a:rPr lang="en-US" sz="1400" dirty="0"/>
                        <a:t>At least one required per LEA.</a:t>
                      </a:r>
                    </a:p>
                    <a:p>
                      <a:r>
                        <a:rPr lang="en-US" sz="1400" dirty="0"/>
                        <a:t>Create snapshot, submit snapshot, download sign-off form.</a:t>
                      </a:r>
                    </a:p>
                  </a:txBody>
                  <a:tcPr/>
                </a:tc>
                <a:extLst>
                  <a:ext uri="{0D108BD9-81ED-4DB2-BD59-A6C34878D82A}">
                    <a16:rowId xmlns:a16="http://schemas.microsoft.com/office/drawing/2014/main" val="3902103415"/>
                  </a:ext>
                </a:extLst>
              </a:tr>
              <a:tr h="759723">
                <a:tc>
                  <a:txBody>
                    <a:bodyPr/>
                    <a:lstStyle/>
                    <a:p>
                      <a:r>
                        <a:rPr lang="en-US" sz="1400" dirty="0"/>
                        <a:t>Pipeline</a:t>
                      </a:r>
                    </a:p>
                  </a:txBody>
                  <a:tcPr/>
                </a:tc>
                <a:tc>
                  <a:txBody>
                    <a:bodyPr/>
                    <a:lstStyle/>
                    <a:p>
                      <a:r>
                        <a:rPr lang="en-US" sz="1400" dirty="0"/>
                        <a:t>TSDL Interchange and Snapshot</a:t>
                      </a:r>
                    </a:p>
                  </a:txBody>
                  <a:tcPr/>
                </a:tc>
                <a:tc>
                  <a:txBody>
                    <a:bodyPr/>
                    <a:lstStyle/>
                    <a:p>
                      <a:r>
                        <a:rPr lang="en-US" sz="1400" dirty="0"/>
                        <a:t>LEA Viewer</a:t>
                      </a:r>
                    </a:p>
                  </a:txBody>
                  <a:tcPr/>
                </a:tc>
                <a:tc>
                  <a:txBody>
                    <a:bodyPr/>
                    <a:lstStyle/>
                    <a:p>
                      <a:r>
                        <a:rPr lang="en-US" sz="1400" dirty="0"/>
                        <a:t>View CEDAR/COGNOS reports related to the assigned collection but cannot edit data.</a:t>
                      </a:r>
                    </a:p>
                    <a:p>
                      <a:r>
                        <a:rPr lang="en-US" sz="1400" dirty="0"/>
                        <a:t>Useful role for district support staff who help validate data but do not actively complete the collection.</a:t>
                      </a:r>
                    </a:p>
                  </a:txBody>
                  <a:tcPr/>
                </a:tc>
                <a:extLst>
                  <a:ext uri="{0D108BD9-81ED-4DB2-BD59-A6C34878D82A}">
                    <a16:rowId xmlns:a16="http://schemas.microsoft.com/office/drawing/2014/main" val="1276793931"/>
                  </a:ext>
                </a:extLst>
              </a:tr>
            </a:tbl>
          </a:graphicData>
        </a:graphic>
      </p:graphicFrame>
      <p:sp>
        <p:nvSpPr>
          <p:cNvPr id="5" name="Slide Number Placeholder 4">
            <a:extLst>
              <a:ext uri="{FF2B5EF4-FFF2-40B4-BE49-F238E27FC236}">
                <a16:creationId xmlns:a16="http://schemas.microsoft.com/office/drawing/2014/main" id="{FD1A78CD-8C7C-0D80-A687-DBE9AED19B74}"/>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3080394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169F-CBDF-354D-371F-48B8D09E76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9B5B6C8-CB23-8B57-550F-4DDFA47005A7}"/>
              </a:ext>
            </a:extLst>
          </p:cNvPr>
          <p:cNvSpPr>
            <a:spLocks noGrp="1"/>
          </p:cNvSpPr>
          <p:nvPr>
            <p:ph type="title"/>
          </p:nvPr>
        </p:nvSpPr>
        <p:spPr/>
        <p:txBody>
          <a:bodyPr/>
          <a:lstStyle/>
          <a:p>
            <a:r>
              <a:rPr lang="en-US" dirty="0"/>
              <a:t>TSDL Identity Management (IdM) Roles</a:t>
            </a:r>
          </a:p>
        </p:txBody>
      </p:sp>
      <p:sp>
        <p:nvSpPr>
          <p:cNvPr id="8" name="Content Placeholder 7">
            <a:extLst>
              <a:ext uri="{FF2B5EF4-FFF2-40B4-BE49-F238E27FC236}">
                <a16:creationId xmlns:a16="http://schemas.microsoft.com/office/drawing/2014/main" id="{72C20D2E-073C-7379-0CEA-F85F736C2A06}"/>
              </a:ext>
            </a:extLst>
          </p:cNvPr>
          <p:cNvSpPr>
            <a:spLocks noGrp="1"/>
          </p:cNvSpPr>
          <p:nvPr>
            <p:ph sz="quarter" idx="16"/>
          </p:nvPr>
        </p:nvSpPr>
        <p:spPr>
          <a:xfrm>
            <a:off x="272959" y="322799"/>
            <a:ext cx="5715000" cy="2743200"/>
          </a:xfrm>
        </p:spPr>
        <p:txBody>
          <a:bodyPr>
            <a:normAutofit/>
          </a:bodyPr>
          <a:lstStyle/>
          <a:p>
            <a:pPr marL="0" indent="0">
              <a:buNone/>
            </a:pPr>
            <a:r>
              <a:rPr lang="en-US" sz="2400" b="1" dirty="0"/>
              <a:t>Teacher Student Data Link Interchange Roles:</a:t>
            </a:r>
          </a:p>
          <a:p>
            <a:r>
              <a:rPr lang="en-US" dirty="0"/>
              <a:t>TSL~LEAVIEWER</a:t>
            </a:r>
          </a:p>
          <a:p>
            <a:r>
              <a:rPr lang="en-US" sz="2400" dirty="0"/>
              <a:t>TSL~LEAUSER (Preferred Role)</a:t>
            </a:r>
          </a:p>
          <a:p>
            <a:endParaRPr lang="en-US" dirty="0"/>
          </a:p>
          <a:p>
            <a:endParaRPr lang="en-US" dirty="0"/>
          </a:p>
        </p:txBody>
      </p:sp>
      <p:sp>
        <p:nvSpPr>
          <p:cNvPr id="7" name="Content Placeholder 6">
            <a:extLst>
              <a:ext uri="{FF2B5EF4-FFF2-40B4-BE49-F238E27FC236}">
                <a16:creationId xmlns:a16="http://schemas.microsoft.com/office/drawing/2014/main" id="{6D2A0066-6E02-1F5D-9CEE-51333688517D}"/>
              </a:ext>
            </a:extLst>
          </p:cNvPr>
          <p:cNvSpPr>
            <a:spLocks noGrp="1"/>
          </p:cNvSpPr>
          <p:nvPr>
            <p:ph sz="quarter" idx="15"/>
          </p:nvPr>
        </p:nvSpPr>
        <p:spPr>
          <a:xfrm>
            <a:off x="6204041" y="322799"/>
            <a:ext cx="5715000" cy="2819793"/>
          </a:xfrm>
        </p:spPr>
        <p:txBody>
          <a:bodyPr>
            <a:normAutofit/>
          </a:bodyPr>
          <a:lstStyle/>
          <a:p>
            <a:pPr marL="0" indent="0">
              <a:buNone/>
            </a:pPr>
            <a:r>
              <a:rPr lang="en-US" b="1" dirty="0"/>
              <a:t>Teacher Student Data Link Snapshot Roles:</a:t>
            </a:r>
          </a:p>
          <a:p>
            <a:r>
              <a:rPr lang="en-US" dirty="0"/>
              <a:t>TLS~LEAVIWER</a:t>
            </a:r>
          </a:p>
          <a:p>
            <a:r>
              <a:rPr lang="en-US" dirty="0"/>
              <a:t>TLS~LEAUSER</a:t>
            </a:r>
          </a:p>
          <a:p>
            <a:r>
              <a:rPr lang="en-US" dirty="0"/>
              <a:t>TLS~LEAAPPROVER (Preferred role, at least one needed to complete collection).</a:t>
            </a:r>
          </a:p>
          <a:p>
            <a:endParaRPr lang="en-US" dirty="0"/>
          </a:p>
        </p:txBody>
      </p:sp>
      <p:graphicFrame>
        <p:nvGraphicFramePr>
          <p:cNvPr id="2" name="Content Placeholder 11">
            <a:extLst>
              <a:ext uri="{FF2B5EF4-FFF2-40B4-BE49-F238E27FC236}">
                <a16:creationId xmlns:a16="http://schemas.microsoft.com/office/drawing/2014/main" id="{9BC72259-0AB8-2079-4B01-B662C44BA641}"/>
              </a:ext>
            </a:extLst>
          </p:cNvPr>
          <p:cNvGraphicFramePr>
            <a:graphicFrameLocks noGrp="1"/>
          </p:cNvGraphicFramePr>
          <p:nvPr>
            <p:ph sz="quarter" idx="17"/>
            <p:extLst>
              <p:ext uri="{D42A27DB-BD31-4B8C-83A1-F6EECF244321}">
                <p14:modId xmlns:p14="http://schemas.microsoft.com/office/powerpoint/2010/main" val="733112080"/>
              </p:ext>
            </p:extLst>
          </p:nvPr>
        </p:nvGraphicFramePr>
        <p:xfrm>
          <a:off x="273050" y="3219434"/>
          <a:ext cx="11645991" cy="2527563"/>
        </p:xfrm>
        <a:graphic>
          <a:graphicData uri="http://schemas.openxmlformats.org/drawingml/2006/table">
            <a:tbl>
              <a:tblPr firstRow="1">
                <a:tableStyleId>{9DCAF9ED-07DC-4A11-8D7F-57B35C25682E}</a:tableStyleId>
              </a:tblPr>
              <a:tblGrid>
                <a:gridCol w="1135336">
                  <a:extLst>
                    <a:ext uri="{9D8B030D-6E8A-4147-A177-3AD203B41FA5}">
                      <a16:colId xmlns:a16="http://schemas.microsoft.com/office/drawing/2014/main" val="3730815695"/>
                    </a:ext>
                  </a:extLst>
                </a:gridCol>
                <a:gridCol w="1818290">
                  <a:extLst>
                    <a:ext uri="{9D8B030D-6E8A-4147-A177-3AD203B41FA5}">
                      <a16:colId xmlns:a16="http://schemas.microsoft.com/office/drawing/2014/main" val="420027368"/>
                    </a:ext>
                  </a:extLst>
                </a:gridCol>
                <a:gridCol w="1376855">
                  <a:extLst>
                    <a:ext uri="{9D8B030D-6E8A-4147-A177-3AD203B41FA5}">
                      <a16:colId xmlns:a16="http://schemas.microsoft.com/office/drawing/2014/main" val="2001826781"/>
                    </a:ext>
                  </a:extLst>
                </a:gridCol>
                <a:gridCol w="7315510">
                  <a:extLst>
                    <a:ext uri="{9D8B030D-6E8A-4147-A177-3AD203B41FA5}">
                      <a16:colId xmlns:a16="http://schemas.microsoft.com/office/drawing/2014/main" val="2794497417"/>
                    </a:ext>
                  </a:extLst>
                </a:gridCol>
              </a:tblGrid>
              <a:tr h="245072">
                <a:tc>
                  <a:txBody>
                    <a:bodyPr/>
                    <a:lstStyle/>
                    <a:p>
                      <a:r>
                        <a:rPr lang="en-US" sz="1400" dirty="0"/>
                        <a:t>Application</a:t>
                      </a:r>
                    </a:p>
                  </a:txBody>
                  <a:tcPr/>
                </a:tc>
                <a:tc>
                  <a:txBody>
                    <a:bodyPr/>
                    <a:lstStyle/>
                    <a:p>
                      <a:r>
                        <a:rPr lang="en-US" sz="1400" dirty="0"/>
                        <a:t>Collection</a:t>
                      </a:r>
                    </a:p>
                  </a:txBody>
                  <a:tcPr/>
                </a:tc>
                <a:tc>
                  <a:txBody>
                    <a:bodyPr/>
                    <a:lstStyle/>
                    <a:p>
                      <a:r>
                        <a:rPr lang="en-US" sz="1400" dirty="0"/>
                        <a:t>User Role</a:t>
                      </a:r>
                    </a:p>
                  </a:txBody>
                  <a:tcPr/>
                </a:tc>
                <a:tc>
                  <a:txBody>
                    <a:bodyPr/>
                    <a:lstStyle/>
                    <a:p>
                      <a:r>
                        <a:rPr lang="en-US" sz="1400" dirty="0"/>
                        <a:t>Access &amp; Notes</a:t>
                      </a:r>
                    </a:p>
                  </a:txBody>
                  <a:tcPr/>
                </a:tc>
                <a:extLst>
                  <a:ext uri="{0D108BD9-81ED-4DB2-BD59-A6C34878D82A}">
                    <a16:rowId xmlns:a16="http://schemas.microsoft.com/office/drawing/2014/main" val="4185538010"/>
                  </a:ext>
                </a:extLst>
              </a:tr>
              <a:tr h="416622">
                <a:tc>
                  <a:txBody>
                    <a:bodyPr/>
                    <a:lstStyle/>
                    <a:p>
                      <a:r>
                        <a:rPr lang="en-US" sz="1400" dirty="0"/>
                        <a:t>Pipeline</a:t>
                      </a:r>
                    </a:p>
                  </a:txBody>
                  <a:tcPr/>
                </a:tc>
                <a:tc>
                  <a:txBody>
                    <a:bodyPr/>
                    <a:lstStyle/>
                    <a:p>
                      <a:r>
                        <a:rPr lang="en-US" sz="1400" dirty="0"/>
                        <a:t>Teacher Student Data Link Interchange and Snapshot</a:t>
                      </a:r>
                    </a:p>
                  </a:txBody>
                  <a:tcPr/>
                </a:tc>
                <a:tc>
                  <a:txBody>
                    <a:bodyPr/>
                    <a:lstStyle/>
                    <a:p>
                      <a:r>
                        <a:rPr lang="en-US" sz="1400" dirty="0"/>
                        <a:t>LEA User</a:t>
                      </a:r>
                    </a:p>
                  </a:txBody>
                  <a:tcPr/>
                </a:tc>
                <a:tc>
                  <a:txBody>
                    <a:bodyPr/>
                    <a:lstStyle/>
                    <a:p>
                      <a:r>
                        <a:rPr lang="en-US" sz="1400" dirty="0"/>
                        <a:t>Required for TSDL Interchange data respondents.</a:t>
                      </a:r>
                    </a:p>
                    <a:p>
                      <a:r>
                        <a:rPr lang="en-US" sz="1400" dirty="0"/>
                        <a:t>Upload file for TSDL Interchange Upload</a:t>
                      </a:r>
                    </a:p>
                    <a:p>
                      <a:r>
                        <a:rPr lang="en-US" sz="1400" dirty="0"/>
                        <a:t>Can create snapshot but cannot submit final status.</a:t>
                      </a:r>
                    </a:p>
                  </a:txBody>
                  <a:tcPr/>
                </a:tc>
                <a:extLst>
                  <a:ext uri="{0D108BD9-81ED-4DB2-BD59-A6C34878D82A}">
                    <a16:rowId xmlns:a16="http://schemas.microsoft.com/office/drawing/2014/main" val="1144126205"/>
                  </a:ext>
                </a:extLst>
              </a:tr>
              <a:tr h="416622">
                <a:tc>
                  <a:txBody>
                    <a:bodyPr/>
                    <a:lstStyle/>
                    <a:p>
                      <a:r>
                        <a:rPr lang="en-US" sz="1400" dirty="0"/>
                        <a:t>Pipeline</a:t>
                      </a:r>
                    </a:p>
                  </a:txBody>
                  <a:tcPr/>
                </a:tc>
                <a:tc>
                  <a:txBody>
                    <a:bodyPr/>
                    <a:lstStyle/>
                    <a:p>
                      <a:r>
                        <a:rPr lang="en-US" sz="1400" dirty="0"/>
                        <a:t>Teacher Student Data Link Snapshot</a:t>
                      </a:r>
                    </a:p>
                  </a:txBody>
                  <a:tcPr/>
                </a:tc>
                <a:tc>
                  <a:txBody>
                    <a:bodyPr/>
                    <a:lstStyle/>
                    <a:p>
                      <a:r>
                        <a:rPr lang="en-US" sz="1400" dirty="0"/>
                        <a:t>LEA Approver</a:t>
                      </a:r>
                    </a:p>
                  </a:txBody>
                  <a:tcPr/>
                </a:tc>
                <a:tc>
                  <a:txBody>
                    <a:bodyPr/>
                    <a:lstStyle/>
                    <a:p>
                      <a:r>
                        <a:rPr lang="en-US" sz="1400" dirty="0"/>
                        <a:t>At least one required per LEA.</a:t>
                      </a:r>
                    </a:p>
                    <a:p>
                      <a:r>
                        <a:rPr lang="en-US" sz="1400" dirty="0"/>
                        <a:t>Creates snapshot, submits snapshot, download sign-off form.</a:t>
                      </a:r>
                    </a:p>
                  </a:txBody>
                  <a:tcPr/>
                </a:tc>
                <a:extLst>
                  <a:ext uri="{0D108BD9-81ED-4DB2-BD59-A6C34878D82A}">
                    <a16:rowId xmlns:a16="http://schemas.microsoft.com/office/drawing/2014/main" val="3902103415"/>
                  </a:ext>
                </a:extLst>
              </a:tr>
              <a:tr h="759723">
                <a:tc>
                  <a:txBody>
                    <a:bodyPr/>
                    <a:lstStyle/>
                    <a:p>
                      <a:r>
                        <a:rPr lang="en-US" sz="1400" dirty="0"/>
                        <a:t>Pipeline</a:t>
                      </a:r>
                    </a:p>
                  </a:txBody>
                  <a:tcPr/>
                </a:tc>
                <a:tc>
                  <a:txBody>
                    <a:bodyPr/>
                    <a:lstStyle/>
                    <a:p>
                      <a:r>
                        <a:rPr lang="en-US" sz="1400" dirty="0"/>
                        <a:t>Both TSDL Interchange and Snapshot</a:t>
                      </a:r>
                    </a:p>
                  </a:txBody>
                  <a:tcPr/>
                </a:tc>
                <a:tc>
                  <a:txBody>
                    <a:bodyPr/>
                    <a:lstStyle/>
                    <a:p>
                      <a:r>
                        <a:rPr lang="en-US" sz="1400" dirty="0"/>
                        <a:t>LEA Viewer</a:t>
                      </a:r>
                    </a:p>
                  </a:txBody>
                  <a:tcPr/>
                </a:tc>
                <a:tc>
                  <a:txBody>
                    <a:bodyPr/>
                    <a:lstStyle/>
                    <a:p>
                      <a:r>
                        <a:rPr lang="en-US" sz="1400" dirty="0"/>
                        <a:t>View CEDAR/COGNOS reports related to the assigned collection but cannot edit data.</a:t>
                      </a:r>
                    </a:p>
                    <a:p>
                      <a:r>
                        <a:rPr lang="en-US" sz="1400" dirty="0"/>
                        <a:t>Useful role for district support staff who help validate data but do not actively complete the collection.</a:t>
                      </a:r>
                    </a:p>
                  </a:txBody>
                  <a:tcPr/>
                </a:tc>
                <a:extLst>
                  <a:ext uri="{0D108BD9-81ED-4DB2-BD59-A6C34878D82A}">
                    <a16:rowId xmlns:a16="http://schemas.microsoft.com/office/drawing/2014/main" val="1276793931"/>
                  </a:ext>
                </a:extLst>
              </a:tr>
            </a:tbl>
          </a:graphicData>
        </a:graphic>
      </p:graphicFrame>
      <p:sp>
        <p:nvSpPr>
          <p:cNvPr id="5" name="Slide Number Placeholder 4">
            <a:extLst>
              <a:ext uri="{FF2B5EF4-FFF2-40B4-BE49-F238E27FC236}">
                <a16:creationId xmlns:a16="http://schemas.microsoft.com/office/drawing/2014/main" id="{3B189920-61FD-9E33-C323-BF4C7A4C103E}"/>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3285778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1C66A-4EB0-7391-DE5C-28E634EDA6FE}"/>
              </a:ext>
            </a:extLst>
          </p:cNvPr>
          <p:cNvSpPr>
            <a:spLocks noGrp="1"/>
          </p:cNvSpPr>
          <p:nvPr>
            <p:ph type="title"/>
          </p:nvPr>
        </p:nvSpPr>
        <p:spPr>
          <a:xfrm>
            <a:off x="443564" y="218142"/>
            <a:ext cx="9321873" cy="713172"/>
          </a:xfrm>
        </p:spPr>
        <p:txBody>
          <a:bodyPr/>
          <a:lstStyle/>
          <a:p>
            <a:r>
              <a:rPr lang="en-US" dirty="0"/>
              <a:t>Data Pipeline Weekly Maintenance</a:t>
            </a:r>
          </a:p>
        </p:txBody>
      </p:sp>
      <p:sp>
        <p:nvSpPr>
          <p:cNvPr id="5" name="Content Placeholder 4">
            <a:extLst>
              <a:ext uri="{FF2B5EF4-FFF2-40B4-BE49-F238E27FC236}">
                <a16:creationId xmlns:a16="http://schemas.microsoft.com/office/drawing/2014/main" id="{56FF4597-32DE-1546-EE35-323767E0AAD1}"/>
              </a:ext>
            </a:extLst>
          </p:cNvPr>
          <p:cNvSpPr>
            <a:spLocks noGrp="1"/>
          </p:cNvSpPr>
          <p:nvPr>
            <p:ph idx="1"/>
          </p:nvPr>
        </p:nvSpPr>
        <p:spPr>
          <a:xfrm>
            <a:off x="443565" y="1260125"/>
            <a:ext cx="11132917" cy="4645693"/>
          </a:xfrm>
        </p:spPr>
        <p:txBody>
          <a:bodyPr/>
          <a:lstStyle/>
          <a:p>
            <a:r>
              <a:rPr lang="en-US" dirty="0"/>
              <a:t>Data Pipeline has a weekly maintenance window on Tuesday afternoons, during which time users may not be able to access file uploads and snapshots.</a:t>
            </a:r>
          </a:p>
          <a:p>
            <a:r>
              <a:rPr lang="en-US" dirty="0"/>
              <a:t>What does this mean for you?</a:t>
            </a:r>
          </a:p>
          <a:p>
            <a:pPr lvl="1"/>
            <a:r>
              <a:rPr lang="en-US" dirty="0"/>
              <a:t>Avoid uploading an TSDL interchange file or taking a TSDL Snapshot on Tuesdays between 4pm-8pm.</a:t>
            </a:r>
          </a:p>
          <a:p>
            <a:pPr lvl="1"/>
            <a:r>
              <a:rPr lang="en-US" dirty="0"/>
              <a:t>If you are attempting to do a file upload and are locked out of pipeline, try again in about an hour. </a:t>
            </a:r>
          </a:p>
          <a:p>
            <a:pPr lvl="1"/>
            <a:endParaRPr lang="en-US" dirty="0"/>
          </a:p>
        </p:txBody>
      </p:sp>
      <p:sp>
        <p:nvSpPr>
          <p:cNvPr id="3" name="Slide Number Placeholder 2">
            <a:extLst>
              <a:ext uri="{FF2B5EF4-FFF2-40B4-BE49-F238E27FC236}">
                <a16:creationId xmlns:a16="http://schemas.microsoft.com/office/drawing/2014/main" id="{D0451C3A-2B73-2F19-9541-5DE5563EECCB}"/>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5284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E10C1E-94AF-10A5-AEA5-0D110B003AAE}"/>
              </a:ext>
            </a:extLst>
          </p:cNvPr>
          <p:cNvSpPr>
            <a:spLocks noGrp="1"/>
          </p:cNvSpPr>
          <p:nvPr>
            <p:ph type="ctrTitle"/>
          </p:nvPr>
        </p:nvSpPr>
        <p:spPr>
          <a:xfrm>
            <a:off x="0" y="4326903"/>
            <a:ext cx="12192000" cy="1371600"/>
          </a:xfrm>
        </p:spPr>
        <p:txBody>
          <a:bodyPr/>
          <a:lstStyle/>
          <a:p>
            <a:r>
              <a:rPr lang="en-US" dirty="0"/>
              <a:t>Collection Purpose &amp; Data Use</a:t>
            </a:r>
          </a:p>
        </p:txBody>
      </p:sp>
      <p:sp>
        <p:nvSpPr>
          <p:cNvPr id="4" name="Slide Number Placeholder 3">
            <a:extLst>
              <a:ext uri="{FF2B5EF4-FFF2-40B4-BE49-F238E27FC236}">
                <a16:creationId xmlns:a16="http://schemas.microsoft.com/office/drawing/2014/main" id="{6124529F-73CA-986D-1B6D-13DB3D8726DB}"/>
              </a:ext>
            </a:extLst>
          </p:cNvPr>
          <p:cNvSpPr>
            <a:spLocks noGrp="1"/>
          </p:cNvSpPr>
          <p:nvPr>
            <p:ph type="sldNum" sz="quarter" idx="12"/>
          </p:nvPr>
        </p:nvSpPr>
        <p:spPr>
          <a:xfrm>
            <a:off x="227916" y="6427021"/>
            <a:ext cx="2743200" cy="365125"/>
          </a:xfrm>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79107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738-3A3F-F942-7237-879511F79DBF}"/>
              </a:ext>
            </a:extLst>
          </p:cNvPr>
          <p:cNvSpPr>
            <a:spLocks noGrp="1"/>
          </p:cNvSpPr>
          <p:nvPr>
            <p:ph type="ctrTitle"/>
          </p:nvPr>
        </p:nvSpPr>
        <p:spPr/>
        <p:txBody>
          <a:bodyPr/>
          <a:lstStyle/>
          <a:p>
            <a:r>
              <a:rPr lang="en-US" dirty="0"/>
              <a:t>Collection Steps</a:t>
            </a:r>
          </a:p>
        </p:txBody>
      </p:sp>
      <p:sp>
        <p:nvSpPr>
          <p:cNvPr id="3" name="Slide Number Placeholder 2">
            <a:extLst>
              <a:ext uri="{FF2B5EF4-FFF2-40B4-BE49-F238E27FC236}">
                <a16:creationId xmlns:a16="http://schemas.microsoft.com/office/drawing/2014/main" id="{4DA61C0B-93FF-97D6-AF25-E591DBEDB5A4}"/>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2025592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5CA4E7-6FE9-EC54-17B9-B09AF44AC3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4979" y="334431"/>
            <a:ext cx="1668214" cy="1773072"/>
          </a:xfrm>
          <a:prstGeom prst="rect">
            <a:avLst/>
          </a:prstGeom>
        </p:spPr>
      </p:pic>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dirty="0"/>
              <a:t>Teacher Student Data Link Collection Steps</a:t>
            </a:r>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a:xfrm>
            <a:off x="227916" y="283463"/>
            <a:ext cx="11658600" cy="5486400"/>
          </a:xfrm>
        </p:spPr>
        <p:txBody>
          <a:bodyPr>
            <a:normAutofit fontScale="92500" lnSpcReduction="20000"/>
          </a:bodyPr>
          <a:lstStyle/>
          <a:p>
            <a:pPr marL="457200" lvl="0" indent="-457200" algn="l">
              <a:buFont typeface="+mj-lt"/>
              <a:buAutoNum type="arabicPeriod"/>
            </a:pPr>
            <a:r>
              <a:rPr lang="en-US" dirty="0"/>
              <a:t>Extract TSDL file from SIS. (State Reporting </a:t>
            </a:r>
            <a:r>
              <a:rPr lang="en-US" dirty="0">
                <a:sym typeface="Wingdings" panose="05000000000000000000" pitchFamily="2" charset="2"/>
              </a:rPr>
              <a:t>TSDL or Teacher Student Data Link)</a:t>
            </a:r>
            <a:endParaRPr lang="en-US" dirty="0"/>
          </a:p>
          <a:p>
            <a:pPr marL="457200" lvl="0" indent="-457200" algn="l">
              <a:buFont typeface="+mj-lt"/>
              <a:buAutoNum type="arabicPeriod"/>
            </a:pPr>
            <a:r>
              <a:rPr lang="en-US" dirty="0"/>
              <a:t>Upload interchange file</a:t>
            </a:r>
          </a:p>
          <a:p>
            <a:pPr marL="457200" lvl="0" indent="-457200" algn="l">
              <a:buFont typeface="+mj-lt"/>
              <a:buAutoNum type="arabicPeriod"/>
            </a:pPr>
            <a:r>
              <a:rPr lang="en-US" dirty="0"/>
              <a:t>Resolve interchange errors</a:t>
            </a:r>
          </a:p>
          <a:p>
            <a:pPr marL="1028700" lvl="1" indent="-342900"/>
            <a:r>
              <a:rPr lang="en-US" dirty="0">
                <a:highlight>
                  <a:srgbClr val="FFFFCC"/>
                </a:highlight>
              </a:rPr>
              <a:t>Update student information system </a:t>
            </a:r>
          </a:p>
          <a:p>
            <a:pPr marL="1028700" lvl="1" indent="-342900"/>
            <a:r>
              <a:rPr lang="en-US" dirty="0">
                <a:highlight>
                  <a:srgbClr val="FFFFCC"/>
                </a:highlight>
              </a:rPr>
              <a:t>Extract and upload new interchange files</a:t>
            </a:r>
          </a:p>
          <a:p>
            <a:pPr marL="457200" lvl="0" indent="-457200" algn="l">
              <a:buFont typeface="+mj-lt"/>
              <a:buAutoNum type="arabicPeriod"/>
            </a:pPr>
            <a:r>
              <a:rPr lang="en-US" dirty="0"/>
              <a:t>Create TSDL Snapshot</a:t>
            </a:r>
          </a:p>
          <a:p>
            <a:pPr marL="457200" lvl="0" indent="-457200" algn="l">
              <a:buFont typeface="+mj-lt"/>
              <a:buAutoNum type="arabicPeriod"/>
            </a:pPr>
            <a:r>
              <a:rPr lang="en-US" dirty="0"/>
              <a:t>Resolve TSDL Snapshot Errors</a:t>
            </a:r>
          </a:p>
          <a:p>
            <a:pPr marL="1028700" lvl="1" indent="-342900"/>
            <a:r>
              <a:rPr lang="en-US" dirty="0"/>
              <a:t>TD110-TD113 series (Every School with Grades 6-12 needs a record in each of the core subject areas)</a:t>
            </a:r>
          </a:p>
          <a:p>
            <a:pPr marL="1028700" lvl="1" indent="-342900"/>
            <a:r>
              <a:rPr lang="en-US" dirty="0"/>
              <a:t>Update student information system </a:t>
            </a:r>
          </a:p>
          <a:p>
            <a:pPr marL="1028700" lvl="1" indent="-342900"/>
            <a:r>
              <a:rPr lang="en-US" dirty="0"/>
              <a:t>Extract and upload new interchange files</a:t>
            </a:r>
          </a:p>
          <a:p>
            <a:pPr marL="1028700" lvl="1" indent="-342900"/>
            <a:r>
              <a:rPr lang="en-US" dirty="0"/>
              <a:t>Request exceptions if needed/applicable</a:t>
            </a:r>
          </a:p>
          <a:p>
            <a:pPr marL="1028700" lvl="1" indent="-342900"/>
            <a:r>
              <a:rPr lang="en-US" dirty="0"/>
              <a:t>Create TSDL Snapshot (repeating steps 1 to 4 as needed)</a:t>
            </a:r>
          </a:p>
          <a:p>
            <a:pPr marL="457200" lvl="0" indent="-457200" algn="l">
              <a:buFont typeface="+mj-lt"/>
              <a:buAutoNum type="arabicPeriod"/>
            </a:pPr>
            <a:r>
              <a:rPr lang="en-US" dirty="0"/>
              <a:t>Validate data</a:t>
            </a:r>
          </a:p>
          <a:p>
            <a:pPr marL="1028700" lvl="1" indent="-342900"/>
            <a:r>
              <a:rPr lang="en-US" dirty="0"/>
              <a:t>Credits granted accurate for Migrant students?</a:t>
            </a:r>
          </a:p>
          <a:p>
            <a:pPr marL="1028700" lvl="1" indent="-342900"/>
            <a:r>
              <a:rPr lang="en-US" dirty="0"/>
              <a:t>Accurate course completion status?</a:t>
            </a:r>
          </a:p>
          <a:p>
            <a:pPr marL="1028700" lvl="1" indent="-342900"/>
            <a:r>
              <a:rPr lang="en-US" dirty="0"/>
              <a:t>Accurate SCED codes to Local Course Title/Identifier?</a:t>
            </a:r>
          </a:p>
          <a:p>
            <a:pPr marL="457200" lvl="0" indent="-457200" algn="l">
              <a:buFont typeface="+mj-lt"/>
              <a:buAutoNum type="arabicPeriod"/>
            </a:pPr>
            <a:r>
              <a:rPr lang="en-US" dirty="0"/>
              <a:t>Submit error-free snapshot and return signoff form to </a:t>
            </a:r>
            <a:r>
              <a:rPr lang="en-US" dirty="0">
                <a:hlinkClick r:id="rId4"/>
              </a:rPr>
              <a:t>TeacherStudentDataLink@cde.state.co.us</a:t>
            </a:r>
            <a:r>
              <a:rPr lang="en-US" dirty="0"/>
              <a:t> </a:t>
            </a:r>
          </a:p>
          <a:p>
            <a:pPr marL="1028700" lvl="1" indent="-342900"/>
            <a:r>
              <a:rPr lang="en-US" dirty="0"/>
              <a:t>TSL~LEAUSER and TLS~LEAAPPROVER roles in IdM required</a:t>
            </a:r>
          </a:p>
        </p:txBody>
      </p:sp>
    </p:spTree>
    <p:extLst>
      <p:ext uri="{BB962C8B-B14F-4D97-AF65-F5344CB8AC3E}">
        <p14:creationId xmlns:p14="http://schemas.microsoft.com/office/powerpoint/2010/main" val="1250717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557D-8E43-3221-D7BD-71450577CAE4}"/>
              </a:ext>
            </a:extLst>
          </p:cNvPr>
          <p:cNvSpPr>
            <a:spLocks noGrp="1"/>
          </p:cNvSpPr>
          <p:nvPr>
            <p:ph type="ctrTitle"/>
          </p:nvPr>
        </p:nvSpPr>
        <p:spPr/>
        <p:txBody>
          <a:bodyPr/>
          <a:lstStyle/>
          <a:p>
            <a:r>
              <a:rPr lang="en-US" dirty="0"/>
              <a:t>File Upload</a:t>
            </a:r>
          </a:p>
        </p:txBody>
      </p:sp>
      <p:sp>
        <p:nvSpPr>
          <p:cNvPr id="3" name="Slide Number Placeholder 2">
            <a:extLst>
              <a:ext uri="{FF2B5EF4-FFF2-40B4-BE49-F238E27FC236}">
                <a16:creationId xmlns:a16="http://schemas.microsoft.com/office/drawing/2014/main" id="{D8FCD1B9-DCC0-AA38-3791-0B9C9A2D2004}"/>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1955885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0E54-D20D-40D7-8FF8-52DAD552A634}"/>
              </a:ext>
              <a:ext uri="{C183D7F6-B498-43B3-948B-1728B52AA6E4}">
                <adec:decorative xmlns:adec="http://schemas.microsoft.com/office/drawing/2017/decorative" val="1"/>
              </a:ext>
            </a:extLst>
          </p:cNvPr>
          <p:cNvSpPr>
            <a:spLocks noGrp="1"/>
          </p:cNvSpPr>
          <p:nvPr>
            <p:ph type="title"/>
          </p:nvPr>
        </p:nvSpPr>
        <p:spPr/>
        <p:txBody>
          <a:bodyPr/>
          <a:lstStyle/>
          <a:p>
            <a:r>
              <a:rPr lang="en-US" dirty="0"/>
              <a:t>Data File Upload</a:t>
            </a:r>
          </a:p>
        </p:txBody>
      </p:sp>
      <p:sp>
        <p:nvSpPr>
          <p:cNvPr id="5" name="Content Placeholder 4">
            <a:extLst>
              <a:ext uri="{FF2B5EF4-FFF2-40B4-BE49-F238E27FC236}">
                <a16:creationId xmlns:a16="http://schemas.microsoft.com/office/drawing/2014/main" id="{CD0A30D1-4776-63AB-C9C9-D879AF6C5051}"/>
              </a:ext>
              <a:ext uri="{C183D7F6-B498-43B3-948B-1728B52AA6E4}">
                <adec:decorative xmlns:adec="http://schemas.microsoft.com/office/drawing/2017/decorative" val="1"/>
              </a:ext>
            </a:extLst>
          </p:cNvPr>
          <p:cNvSpPr>
            <a:spLocks noGrp="1"/>
          </p:cNvSpPr>
          <p:nvPr>
            <p:ph sz="quarter" idx="17"/>
          </p:nvPr>
        </p:nvSpPr>
        <p:spPr>
          <a:xfrm>
            <a:off x="8187070" y="542260"/>
            <a:ext cx="3623929" cy="5351362"/>
          </a:xfrm>
        </p:spPr>
        <p:txBody>
          <a:bodyPr>
            <a:normAutofit/>
          </a:bodyPr>
          <a:lstStyle/>
          <a:p>
            <a:pPr marL="0" indent="0">
              <a:buNone/>
            </a:pPr>
            <a:r>
              <a:rPr lang="en-US" sz="2400" dirty="0"/>
              <a:t>Update your Interchange files to address errors</a:t>
            </a:r>
          </a:p>
          <a:p>
            <a:pPr lvl="1"/>
            <a:r>
              <a:rPr lang="en-US" sz="2000" b="1" dirty="0"/>
              <a:t>Preferred: </a:t>
            </a:r>
            <a:r>
              <a:rPr lang="en-US" sz="2000" dirty="0"/>
              <a:t>Update in SIS </a:t>
            </a:r>
            <a:r>
              <a:rPr lang="en-US" sz="2000" dirty="0">
                <a:sym typeface="Wingdings" panose="05000000000000000000" pitchFamily="2" charset="2"/>
              </a:rPr>
              <a:t> Extract  Upload to Pipeline</a:t>
            </a:r>
            <a:endParaRPr lang="en-US" sz="2000" dirty="0"/>
          </a:p>
          <a:p>
            <a:pPr lvl="1"/>
            <a:r>
              <a:rPr lang="en-US" sz="2000" b="1" dirty="0"/>
              <a:t>Alternate Method: </a:t>
            </a:r>
            <a:r>
              <a:rPr lang="en-US" sz="2000" dirty="0"/>
              <a:t>Extract File </a:t>
            </a:r>
            <a:r>
              <a:rPr lang="en-US" sz="2000" dirty="0">
                <a:sym typeface="Wingdings" panose="05000000000000000000" pitchFamily="2" charset="2"/>
              </a:rPr>
              <a:t>Import into new Excel Document to preserve leading zeros  Edit Excel file with changes to remedy errors  Upload to Pipeline</a:t>
            </a:r>
            <a:endParaRPr lang="en-US" sz="1800" dirty="0"/>
          </a:p>
          <a:p>
            <a:endParaRPr lang="en-US" sz="2400" dirty="0"/>
          </a:p>
        </p:txBody>
      </p:sp>
      <p:sp>
        <p:nvSpPr>
          <p:cNvPr id="3" name="Content Placeholder 2">
            <a:extLst>
              <a:ext uri="{FF2B5EF4-FFF2-40B4-BE49-F238E27FC236}">
                <a16:creationId xmlns:a16="http://schemas.microsoft.com/office/drawing/2014/main" id="{7DC318EF-5035-6D2D-1AB2-EF2EE9C5F681}"/>
              </a:ext>
              <a:ext uri="{C183D7F6-B498-43B3-948B-1728B52AA6E4}">
                <adec:decorative xmlns:adec="http://schemas.microsoft.com/office/drawing/2017/decorative" val="1"/>
              </a:ext>
            </a:extLst>
          </p:cNvPr>
          <p:cNvSpPr>
            <a:spLocks noGrp="1"/>
          </p:cNvSpPr>
          <p:nvPr>
            <p:ph sz="quarter" idx="16"/>
          </p:nvPr>
        </p:nvSpPr>
        <p:spPr>
          <a:xfrm>
            <a:off x="18389" y="4925214"/>
            <a:ext cx="8274267" cy="1286540"/>
          </a:xfrm>
        </p:spPr>
        <p:txBody>
          <a:bodyPr>
            <a:normAutofit/>
          </a:bodyPr>
          <a:lstStyle/>
          <a:p>
            <a:pPr marL="0" indent="0">
              <a:buNone/>
            </a:pPr>
            <a:r>
              <a:rPr lang="en-US" sz="2400" dirty="0"/>
              <a:t>Wait for a Confirmation Email from the Pipeline System</a:t>
            </a:r>
          </a:p>
          <a:p>
            <a:pPr lvl="1"/>
            <a:r>
              <a:rPr lang="en-US" sz="1800" dirty="0"/>
              <a:t>The email will show you the number of errors in your upload</a:t>
            </a:r>
          </a:p>
          <a:p>
            <a:pPr lvl="1"/>
            <a:r>
              <a:rPr lang="en-US" sz="1800" dirty="0"/>
              <a:t>Use </a:t>
            </a:r>
            <a:r>
              <a:rPr lang="en-US" sz="1800" dirty="0">
                <a:hlinkClick r:id="" action="ppaction://noaction"/>
              </a:rPr>
              <a:t>Pipeline</a:t>
            </a:r>
            <a:r>
              <a:rPr lang="en-US" sz="1800" dirty="0"/>
              <a:t> or </a:t>
            </a:r>
            <a:r>
              <a:rPr lang="en-US" sz="1800" dirty="0">
                <a:hlinkClick r:id="" action="ppaction://noaction"/>
              </a:rPr>
              <a:t>CEDAR</a:t>
            </a:r>
            <a:r>
              <a:rPr lang="en-US" sz="1800" dirty="0"/>
              <a:t> reports to review errors and warnings</a:t>
            </a:r>
          </a:p>
        </p:txBody>
      </p:sp>
      <p:pic>
        <p:nvPicPr>
          <p:cNvPr id="9" name="Picture 8">
            <a:extLst>
              <a:ext uri="{FF2B5EF4-FFF2-40B4-BE49-F238E27FC236}">
                <a16:creationId xmlns:a16="http://schemas.microsoft.com/office/drawing/2014/main" id="{2C3BD27D-CBC3-88CB-62E3-BA964E8C77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4873" y="47462"/>
            <a:ext cx="6823843" cy="4758247"/>
          </a:xfrm>
          <a:prstGeom prst="rect">
            <a:avLst/>
          </a:prstGeom>
        </p:spPr>
      </p:pic>
      <p:sp>
        <p:nvSpPr>
          <p:cNvPr id="4" name="Slide Number Placeholder 3">
            <a:extLst>
              <a:ext uri="{FF2B5EF4-FFF2-40B4-BE49-F238E27FC236}">
                <a16:creationId xmlns:a16="http://schemas.microsoft.com/office/drawing/2014/main" id="{84CFCC61-9CBA-46B6-AAEE-8ABB1F975C11}"/>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73332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FEE2-82D0-D3ED-D438-C4476256655C}"/>
              </a:ext>
            </a:extLst>
          </p:cNvPr>
          <p:cNvSpPr>
            <a:spLocks noGrp="1"/>
          </p:cNvSpPr>
          <p:nvPr>
            <p:ph type="ctrTitle"/>
          </p:nvPr>
        </p:nvSpPr>
        <p:spPr/>
        <p:txBody>
          <a:bodyPr/>
          <a:lstStyle/>
          <a:p>
            <a:r>
              <a:rPr lang="en-US" dirty="0"/>
              <a:t>Create/Update Snapshot</a:t>
            </a:r>
          </a:p>
        </p:txBody>
      </p:sp>
      <p:sp>
        <p:nvSpPr>
          <p:cNvPr id="3" name="Slide Number Placeholder 2">
            <a:extLst>
              <a:ext uri="{FF2B5EF4-FFF2-40B4-BE49-F238E27FC236}">
                <a16:creationId xmlns:a16="http://schemas.microsoft.com/office/drawing/2014/main" id="{D9A009E7-85D6-7FDA-6E58-33F87B37448F}"/>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296069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20490-F260-FA4D-993C-FEFD12D18792}"/>
              </a:ext>
            </a:extLst>
          </p:cNvPr>
          <p:cNvSpPr>
            <a:spLocks noGrp="1"/>
          </p:cNvSpPr>
          <p:nvPr>
            <p:ph type="title"/>
          </p:nvPr>
        </p:nvSpPr>
        <p:spPr/>
        <p:txBody>
          <a:bodyPr/>
          <a:lstStyle/>
          <a:p>
            <a:r>
              <a:rPr lang="en-US" dirty="0"/>
              <a:t>Create Snapshot:</a:t>
            </a:r>
          </a:p>
        </p:txBody>
      </p:sp>
      <p:pic>
        <p:nvPicPr>
          <p:cNvPr id="6" name="Picture 5" descr="Steps to create a TSDL snapshot&#10;1.  Log in to data pipeline&#10;2.  Select Teacher Student Data Link&#10;3.  Select Snapshot&#10;4.  Select Create Snapshot">
            <a:extLst>
              <a:ext uri="{FF2B5EF4-FFF2-40B4-BE49-F238E27FC236}">
                <a16:creationId xmlns:a16="http://schemas.microsoft.com/office/drawing/2014/main" id="{95472017-69F2-11E8-5F53-93F6B7A873C5}"/>
              </a:ext>
            </a:extLst>
          </p:cNvPr>
          <p:cNvPicPr>
            <a:picLocks noChangeAspect="1"/>
          </p:cNvPicPr>
          <p:nvPr/>
        </p:nvPicPr>
        <p:blipFill>
          <a:blip r:embed="rId2"/>
          <a:stretch>
            <a:fillRect/>
          </a:stretch>
        </p:blipFill>
        <p:spPr>
          <a:xfrm>
            <a:off x="64855" y="1108064"/>
            <a:ext cx="8996091" cy="3665291"/>
          </a:xfrm>
          <a:prstGeom prst="rect">
            <a:avLst/>
          </a:prstGeom>
        </p:spPr>
      </p:pic>
      <p:sp>
        <p:nvSpPr>
          <p:cNvPr id="8" name="Content Placeholder 4">
            <a:extLst>
              <a:ext uri="{FF2B5EF4-FFF2-40B4-BE49-F238E27FC236}">
                <a16:creationId xmlns:a16="http://schemas.microsoft.com/office/drawing/2014/main" id="{B055E0B4-4D7E-A8F0-F0F8-DCAA5F6204D7}"/>
              </a:ext>
            </a:extLst>
          </p:cNvPr>
          <p:cNvSpPr>
            <a:spLocks noGrp="1"/>
          </p:cNvSpPr>
          <p:nvPr>
            <p:ph sz="half" idx="2"/>
          </p:nvPr>
        </p:nvSpPr>
        <p:spPr>
          <a:xfrm>
            <a:off x="8942822" y="1051417"/>
            <a:ext cx="3249175" cy="4324623"/>
          </a:xfrm>
        </p:spPr>
        <p:txBody>
          <a:bodyPr>
            <a:normAutofit fontScale="92500" lnSpcReduction="10000"/>
          </a:bodyPr>
          <a:lstStyle/>
          <a:p>
            <a:r>
              <a:rPr lang="en-US" dirty="0"/>
              <a:t>The message </a:t>
            </a:r>
            <a:r>
              <a:rPr lang="en-US" dirty="0">
                <a:solidFill>
                  <a:srgbClr val="007635"/>
                </a:solidFill>
              </a:rPr>
              <a:t>“Snapshot creation triggered and processing. A notification email will be sent upon completion”</a:t>
            </a:r>
            <a:r>
              <a:rPr lang="en-US" dirty="0">
                <a:solidFill>
                  <a:srgbClr val="00B050"/>
                </a:solidFill>
              </a:rPr>
              <a:t> </a:t>
            </a:r>
            <a:r>
              <a:rPr lang="en-US" dirty="0"/>
              <a:t>will appear at the top of the screen after you press the confirm snapshot creation button</a:t>
            </a:r>
          </a:p>
          <a:p>
            <a:r>
              <a:rPr lang="en-US" dirty="0"/>
              <a:t>Wait for the notification email before reviewing errors/warnings</a:t>
            </a:r>
          </a:p>
          <a:p>
            <a:r>
              <a:rPr lang="en-US" dirty="0"/>
              <a:t>Creating a new snapshot will replace all the records from your previous snapshot</a:t>
            </a:r>
          </a:p>
        </p:txBody>
      </p:sp>
      <p:sp>
        <p:nvSpPr>
          <p:cNvPr id="3" name="Slide Number Placeholder 2">
            <a:extLst>
              <a:ext uri="{FF2B5EF4-FFF2-40B4-BE49-F238E27FC236}">
                <a16:creationId xmlns:a16="http://schemas.microsoft.com/office/drawing/2014/main" id="{06423B23-95E8-5470-ED95-F69B1F0ACEEF}"/>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3281727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BAED-1D9D-17FC-C121-24EC1678A877}"/>
              </a:ext>
            </a:extLst>
          </p:cNvPr>
          <p:cNvSpPr>
            <a:spLocks noGrp="1"/>
          </p:cNvSpPr>
          <p:nvPr>
            <p:ph type="ctrTitle"/>
          </p:nvPr>
        </p:nvSpPr>
        <p:spPr/>
        <p:txBody>
          <a:bodyPr/>
          <a:lstStyle/>
          <a:p>
            <a:r>
              <a:rPr lang="en-US" dirty="0"/>
              <a:t>Business Rules and Addressing Errors</a:t>
            </a:r>
          </a:p>
        </p:txBody>
      </p:sp>
      <p:sp>
        <p:nvSpPr>
          <p:cNvPr id="3" name="Slide Number Placeholder 2">
            <a:extLst>
              <a:ext uri="{FF2B5EF4-FFF2-40B4-BE49-F238E27FC236}">
                <a16:creationId xmlns:a16="http://schemas.microsoft.com/office/drawing/2014/main" id="{ED694C8B-78C7-F5B4-F993-B63075419166}"/>
              </a:ext>
            </a:extLst>
          </p:cNvPr>
          <p:cNvSpPr>
            <a:spLocks noGrp="1"/>
          </p:cNvSpPr>
          <p:nvPr>
            <p:ph type="sldNum" sz="quarter" idx="12"/>
          </p:nvPr>
        </p:nvSpPr>
        <p:spPr/>
        <p:txBody>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2002559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8D61-FF79-4B32-8137-0B331A933E02}"/>
              </a:ext>
            </a:extLst>
          </p:cNvPr>
          <p:cNvSpPr>
            <a:spLocks noGrp="1"/>
          </p:cNvSpPr>
          <p:nvPr>
            <p:ph type="title"/>
          </p:nvPr>
        </p:nvSpPr>
        <p:spPr>
          <a:xfrm>
            <a:off x="443564" y="218142"/>
            <a:ext cx="9321873" cy="713172"/>
          </a:xfrm>
        </p:spPr>
        <p:txBody>
          <a:bodyPr/>
          <a:lstStyle/>
          <a:p>
            <a:r>
              <a:rPr lang="en-US" dirty="0"/>
              <a:t>Overview</a:t>
            </a:r>
          </a:p>
        </p:txBody>
      </p:sp>
      <p:sp>
        <p:nvSpPr>
          <p:cNvPr id="3" name="Content Placeholder 2">
            <a:extLst>
              <a:ext uri="{FF2B5EF4-FFF2-40B4-BE49-F238E27FC236}">
                <a16:creationId xmlns:a16="http://schemas.microsoft.com/office/drawing/2014/main" id="{CDDE8F7D-A751-4A17-BCBE-5840C6C2215F}"/>
              </a:ext>
            </a:extLst>
          </p:cNvPr>
          <p:cNvSpPr>
            <a:spLocks noGrp="1"/>
          </p:cNvSpPr>
          <p:nvPr>
            <p:ph idx="1"/>
          </p:nvPr>
        </p:nvSpPr>
        <p:spPr>
          <a:xfrm>
            <a:off x="443565" y="1260125"/>
            <a:ext cx="11132917" cy="4645693"/>
          </a:xfrm>
        </p:spPr>
        <p:txBody>
          <a:bodyPr>
            <a:normAutofit/>
          </a:bodyPr>
          <a:lstStyle/>
          <a:p>
            <a:r>
              <a:rPr lang="en-US" dirty="0"/>
              <a:t>Business Rules are the list of errors and warnings that are checked when an interchange file is uploaded, or snapshot is created </a:t>
            </a:r>
          </a:p>
          <a:p>
            <a:r>
              <a:rPr lang="en-US" dirty="0"/>
              <a:t>Available on the </a:t>
            </a:r>
            <a:r>
              <a:rPr lang="en-US" dirty="0">
                <a:hlinkClick r:id="rId2"/>
              </a:rPr>
              <a:t>TSDL Website</a:t>
            </a:r>
            <a:endParaRPr lang="en-US" dirty="0"/>
          </a:p>
          <a:p>
            <a:r>
              <a:rPr lang="en-US" dirty="0"/>
              <a:t>Kinds of information checked:</a:t>
            </a:r>
          </a:p>
          <a:p>
            <a:pPr lvl="1"/>
            <a:r>
              <a:rPr lang="en-US" dirty="0"/>
              <a:t>Data format validation for interchange fields</a:t>
            </a:r>
          </a:p>
          <a:p>
            <a:pPr lvl="2"/>
            <a:r>
              <a:rPr lang="en-US" dirty="0"/>
              <a:t>Valid SASID and EDID, Valid SCED code from the current SCED course code list</a:t>
            </a:r>
          </a:p>
          <a:p>
            <a:pPr lvl="1"/>
            <a:r>
              <a:rPr lang="en-US" dirty="0"/>
              <a:t>Credits granted for Migrant students</a:t>
            </a:r>
          </a:p>
          <a:p>
            <a:pPr lvl="1"/>
            <a:r>
              <a:rPr lang="en-US" dirty="0"/>
              <a:t>Local course information is filled out and not blank</a:t>
            </a:r>
          </a:p>
          <a:p>
            <a:pPr lvl="1"/>
            <a:r>
              <a:rPr lang="en-US" dirty="0"/>
              <a:t>Checks on SASIDS with 15 or more records with the same SCED code (warning)</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A76272C-5938-403F-9B97-34E5F1B885F5}"/>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4292207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6D35B-1F3C-40AA-9BE1-A7F5DD287BD1}"/>
              </a:ext>
            </a:extLst>
          </p:cNvPr>
          <p:cNvSpPr>
            <a:spLocks noGrp="1"/>
          </p:cNvSpPr>
          <p:nvPr>
            <p:ph type="title"/>
          </p:nvPr>
        </p:nvSpPr>
        <p:spPr>
          <a:xfrm>
            <a:off x="443564" y="218142"/>
            <a:ext cx="9321873" cy="713172"/>
          </a:xfrm>
        </p:spPr>
        <p:txBody>
          <a:bodyPr/>
          <a:lstStyle/>
          <a:p>
            <a:r>
              <a:rPr lang="en-US" dirty="0"/>
              <a:t>Errors/Warnings: Overview</a:t>
            </a:r>
          </a:p>
        </p:txBody>
      </p:sp>
      <p:sp>
        <p:nvSpPr>
          <p:cNvPr id="10" name="Text Placeholder 9">
            <a:extLst>
              <a:ext uri="{FF2B5EF4-FFF2-40B4-BE49-F238E27FC236}">
                <a16:creationId xmlns:a16="http://schemas.microsoft.com/office/drawing/2014/main" id="{25CA435B-9B5D-4071-B695-5F77F396FBAB}"/>
              </a:ext>
            </a:extLst>
          </p:cNvPr>
          <p:cNvSpPr>
            <a:spLocks noGrp="1"/>
          </p:cNvSpPr>
          <p:nvPr>
            <p:ph type="body" sz="quarter" idx="13"/>
          </p:nvPr>
        </p:nvSpPr>
        <p:spPr>
          <a:xfrm>
            <a:off x="443564" y="1012481"/>
            <a:ext cx="5486400" cy="685800"/>
          </a:xfrm>
        </p:spPr>
        <p:txBody>
          <a:bodyPr/>
          <a:lstStyle/>
          <a:p>
            <a:r>
              <a:rPr lang="en-US" dirty="0"/>
              <a:t>Errors</a:t>
            </a:r>
          </a:p>
        </p:txBody>
      </p:sp>
      <p:sp>
        <p:nvSpPr>
          <p:cNvPr id="8" name="Content Placeholder 7">
            <a:extLst>
              <a:ext uri="{FF2B5EF4-FFF2-40B4-BE49-F238E27FC236}">
                <a16:creationId xmlns:a16="http://schemas.microsoft.com/office/drawing/2014/main" id="{A0C16BF0-64E9-417A-ABD7-5CA1BECDBF86}"/>
              </a:ext>
            </a:extLst>
          </p:cNvPr>
          <p:cNvSpPr>
            <a:spLocks noGrp="1"/>
          </p:cNvSpPr>
          <p:nvPr>
            <p:ph sz="half" idx="1"/>
          </p:nvPr>
        </p:nvSpPr>
        <p:spPr>
          <a:xfrm>
            <a:off x="443564" y="1573269"/>
            <a:ext cx="5486400" cy="3886200"/>
          </a:xfrm>
        </p:spPr>
        <p:txBody>
          <a:bodyPr/>
          <a:lstStyle/>
          <a:p>
            <a:r>
              <a:rPr lang="en-US" dirty="0"/>
              <a:t>Must be addressed</a:t>
            </a:r>
          </a:p>
          <a:p>
            <a:pPr lvl="1"/>
            <a:r>
              <a:rPr lang="en-US" dirty="0"/>
              <a:t>Update data fields to clear </a:t>
            </a:r>
          </a:p>
          <a:p>
            <a:r>
              <a:rPr lang="en-US" dirty="0"/>
              <a:t>Snapshot cannot be submitted if there are any errors</a:t>
            </a:r>
          </a:p>
          <a:p>
            <a:endParaRPr lang="en-US" dirty="0"/>
          </a:p>
        </p:txBody>
      </p:sp>
      <p:sp>
        <p:nvSpPr>
          <p:cNvPr id="11" name="Text Placeholder 10">
            <a:extLst>
              <a:ext uri="{FF2B5EF4-FFF2-40B4-BE49-F238E27FC236}">
                <a16:creationId xmlns:a16="http://schemas.microsoft.com/office/drawing/2014/main" id="{B424D432-0816-40FF-83B4-3A7408C48D56}"/>
              </a:ext>
            </a:extLst>
          </p:cNvPr>
          <p:cNvSpPr>
            <a:spLocks noGrp="1"/>
          </p:cNvSpPr>
          <p:nvPr>
            <p:ph type="body" sz="quarter" idx="14"/>
          </p:nvPr>
        </p:nvSpPr>
        <p:spPr>
          <a:xfrm>
            <a:off x="6172200" y="994584"/>
            <a:ext cx="5486400" cy="685800"/>
          </a:xfrm>
        </p:spPr>
        <p:txBody>
          <a:bodyPr/>
          <a:lstStyle/>
          <a:p>
            <a:r>
              <a:rPr lang="en-US" dirty="0"/>
              <a:t>Warnings</a:t>
            </a:r>
          </a:p>
        </p:txBody>
      </p:sp>
      <p:sp>
        <p:nvSpPr>
          <p:cNvPr id="9" name="Content Placeholder 8">
            <a:extLst>
              <a:ext uri="{FF2B5EF4-FFF2-40B4-BE49-F238E27FC236}">
                <a16:creationId xmlns:a16="http://schemas.microsoft.com/office/drawing/2014/main" id="{0653BCAE-C3B6-4F40-A531-134871970007}"/>
              </a:ext>
            </a:extLst>
          </p:cNvPr>
          <p:cNvSpPr>
            <a:spLocks noGrp="1"/>
          </p:cNvSpPr>
          <p:nvPr>
            <p:ph sz="half" idx="2"/>
          </p:nvPr>
        </p:nvSpPr>
        <p:spPr>
          <a:xfrm>
            <a:off x="6172200" y="1573269"/>
            <a:ext cx="5486400" cy="3886200"/>
          </a:xfrm>
        </p:spPr>
        <p:txBody>
          <a:bodyPr>
            <a:normAutofit/>
          </a:bodyPr>
          <a:lstStyle/>
          <a:p>
            <a:r>
              <a:rPr lang="en-US" dirty="0"/>
              <a:t>Indicate possible data inconsistencies/coding issues</a:t>
            </a:r>
          </a:p>
          <a:p>
            <a:r>
              <a:rPr lang="en-US" b="1" dirty="0">
                <a:solidFill>
                  <a:schemeClr val="accent5">
                    <a:lumMod val="75000"/>
                  </a:schemeClr>
                </a:solidFill>
              </a:rPr>
              <a:t>Pro Tip: </a:t>
            </a:r>
            <a:r>
              <a:rPr lang="en-US" dirty="0"/>
              <a:t>Review warnings to look for patterns/areas where district data could be documented in a more accurate manner</a:t>
            </a:r>
          </a:p>
        </p:txBody>
      </p:sp>
      <p:sp>
        <p:nvSpPr>
          <p:cNvPr id="2" name="Title 1">
            <a:extLst>
              <a:ext uri="{FF2B5EF4-FFF2-40B4-BE49-F238E27FC236}">
                <a16:creationId xmlns:a16="http://schemas.microsoft.com/office/drawing/2014/main" id="{E87C4AE0-F899-C528-9934-51904D0DAA97}"/>
              </a:ext>
            </a:extLst>
          </p:cNvPr>
          <p:cNvSpPr txBox="1">
            <a:spLocks/>
          </p:cNvSpPr>
          <p:nvPr/>
        </p:nvSpPr>
        <p:spPr>
          <a:xfrm>
            <a:off x="533400" y="3129661"/>
            <a:ext cx="9321873" cy="71317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400" b="1" kern="1200">
                <a:solidFill>
                  <a:schemeClr val="tx1"/>
                </a:solidFill>
                <a:latin typeface="Museo Slab 500" panose="02000000000000000000" pitchFamily="50" charset="0"/>
                <a:ea typeface="+mj-ea"/>
                <a:cs typeface="+mj-cs"/>
              </a:defRPr>
            </a:lvl1pPr>
          </a:lstStyle>
          <a:p>
            <a:r>
              <a:rPr lang="en-US" dirty="0"/>
              <a:t>Interchange vs Snapshot Business Rules</a:t>
            </a:r>
          </a:p>
        </p:txBody>
      </p:sp>
      <p:sp>
        <p:nvSpPr>
          <p:cNvPr id="5" name="Text Placeholder 5">
            <a:extLst>
              <a:ext uri="{FF2B5EF4-FFF2-40B4-BE49-F238E27FC236}">
                <a16:creationId xmlns:a16="http://schemas.microsoft.com/office/drawing/2014/main" id="{69A45D94-4FEE-8894-3BB2-53C33F23BA28}"/>
              </a:ext>
            </a:extLst>
          </p:cNvPr>
          <p:cNvSpPr txBox="1">
            <a:spLocks/>
          </p:cNvSpPr>
          <p:nvPr/>
        </p:nvSpPr>
        <p:spPr>
          <a:xfrm>
            <a:off x="443564" y="3723596"/>
            <a:ext cx="5486400" cy="6858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useo Slab 500" panose="020000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useo Slab 500" panose="020000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useo Slab 500" panose="020000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Interchange</a:t>
            </a:r>
            <a:endParaRPr lang="en-US" dirty="0"/>
          </a:p>
        </p:txBody>
      </p:sp>
      <p:sp>
        <p:nvSpPr>
          <p:cNvPr id="6" name="Content Placeholder 2">
            <a:extLst>
              <a:ext uri="{FF2B5EF4-FFF2-40B4-BE49-F238E27FC236}">
                <a16:creationId xmlns:a16="http://schemas.microsoft.com/office/drawing/2014/main" id="{EDE78339-4EAF-BC35-0FDC-602B15B29304}"/>
              </a:ext>
            </a:extLst>
          </p:cNvPr>
          <p:cNvSpPr txBox="1">
            <a:spLocks/>
          </p:cNvSpPr>
          <p:nvPr/>
        </p:nvSpPr>
        <p:spPr>
          <a:xfrm>
            <a:off x="443564" y="4332510"/>
            <a:ext cx="5486400" cy="3886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Address data inconsistencies or data formatting errors.</a:t>
            </a:r>
            <a:endParaRPr lang="en-US" dirty="0"/>
          </a:p>
        </p:txBody>
      </p:sp>
      <p:sp>
        <p:nvSpPr>
          <p:cNvPr id="7" name="Text Placeholder 6">
            <a:extLst>
              <a:ext uri="{FF2B5EF4-FFF2-40B4-BE49-F238E27FC236}">
                <a16:creationId xmlns:a16="http://schemas.microsoft.com/office/drawing/2014/main" id="{FD634B44-CA6A-4D42-C5E1-2A7870C2AC04}"/>
              </a:ext>
            </a:extLst>
          </p:cNvPr>
          <p:cNvSpPr txBox="1">
            <a:spLocks/>
          </p:cNvSpPr>
          <p:nvPr/>
        </p:nvSpPr>
        <p:spPr>
          <a:xfrm>
            <a:off x="6172200" y="3705699"/>
            <a:ext cx="5486400" cy="6858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useo Slab 500" panose="02000000000000000000"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useo Slab 500" panose="02000000000000000000"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useo Slab 500" panose="02000000000000000000"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Snapshot</a:t>
            </a:r>
            <a:endParaRPr lang="en-US" dirty="0"/>
          </a:p>
        </p:txBody>
      </p:sp>
      <p:sp>
        <p:nvSpPr>
          <p:cNvPr id="12" name="Content Placeholder 4">
            <a:extLst>
              <a:ext uri="{FF2B5EF4-FFF2-40B4-BE49-F238E27FC236}">
                <a16:creationId xmlns:a16="http://schemas.microsoft.com/office/drawing/2014/main" id="{E08F37ED-8CB9-6EFE-B395-B61F0924FA70}"/>
              </a:ext>
            </a:extLst>
          </p:cNvPr>
          <p:cNvSpPr txBox="1">
            <a:spLocks/>
          </p:cNvSpPr>
          <p:nvPr/>
        </p:nvSpPr>
        <p:spPr>
          <a:xfrm>
            <a:off x="6172200" y="4332510"/>
            <a:ext cx="5486400" cy="3886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Address data inconsistencies that apply to TSDL data collection specifically</a:t>
            </a:r>
          </a:p>
          <a:p>
            <a:r>
              <a:rPr lang="en-US" dirty="0"/>
              <a:t>Focused on ensuring a SCED code for each core subject area is reported by school.</a:t>
            </a:r>
          </a:p>
        </p:txBody>
      </p:sp>
      <p:sp>
        <p:nvSpPr>
          <p:cNvPr id="3" name="Slide Number Placeholder 2">
            <a:extLst>
              <a:ext uri="{FF2B5EF4-FFF2-40B4-BE49-F238E27FC236}">
                <a16:creationId xmlns:a16="http://schemas.microsoft.com/office/drawing/2014/main" id="{F21A4687-2A7A-499C-A6F3-01C4BE17A26F}"/>
              </a:ext>
              <a:ext uri="{C183D7F6-B498-43B3-948B-1728B52AA6E4}">
                <adec:decorative xmlns:adec="http://schemas.microsoft.com/office/drawing/2017/decorative" val="1"/>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1832401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426B77-4F9C-4A1C-AD1B-3C6A7CFAB26B}"/>
              </a:ext>
            </a:extLst>
          </p:cNvPr>
          <p:cNvSpPr>
            <a:spLocks noGrp="1"/>
          </p:cNvSpPr>
          <p:nvPr>
            <p:ph type="title"/>
          </p:nvPr>
        </p:nvSpPr>
        <p:spPr>
          <a:xfrm>
            <a:off x="443564" y="218142"/>
            <a:ext cx="9321873" cy="713172"/>
          </a:xfrm>
        </p:spPr>
        <p:txBody>
          <a:bodyPr/>
          <a:lstStyle/>
          <a:p>
            <a:r>
              <a:rPr lang="en-US" dirty="0"/>
              <a:t>Addressing Errors/Warnings</a:t>
            </a:r>
          </a:p>
        </p:txBody>
      </p:sp>
      <p:sp>
        <p:nvSpPr>
          <p:cNvPr id="5" name="Slide Number Placeholder 4">
            <a:extLst>
              <a:ext uri="{FF2B5EF4-FFF2-40B4-BE49-F238E27FC236}">
                <a16:creationId xmlns:a16="http://schemas.microsoft.com/office/drawing/2014/main" id="{175DF543-1BC1-4203-85AF-2ECD7EBDA6CE}"/>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39</a:t>
            </a:fld>
            <a:endParaRPr lang="en-US" dirty="0"/>
          </a:p>
        </p:txBody>
      </p:sp>
      <p:sp>
        <p:nvSpPr>
          <p:cNvPr id="3" name="Content Placeholder 4">
            <a:extLst>
              <a:ext uri="{FF2B5EF4-FFF2-40B4-BE49-F238E27FC236}">
                <a16:creationId xmlns:a16="http://schemas.microsoft.com/office/drawing/2014/main" id="{FC0AA59D-B0C1-DBB8-60F7-B5802687F041}"/>
              </a:ext>
            </a:extLst>
          </p:cNvPr>
          <p:cNvSpPr txBox="1">
            <a:spLocks/>
          </p:cNvSpPr>
          <p:nvPr/>
        </p:nvSpPr>
        <p:spPr>
          <a:xfrm>
            <a:off x="465219" y="1277702"/>
            <a:ext cx="9067799" cy="53513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Update your Interchange files to address errors</a:t>
            </a:r>
          </a:p>
          <a:p>
            <a:pPr lvl="1"/>
            <a:r>
              <a:rPr lang="en-US" sz="2000" b="1" dirty="0"/>
              <a:t>Preferred: </a:t>
            </a:r>
            <a:r>
              <a:rPr lang="en-US" sz="2000" dirty="0"/>
              <a:t>Update in SIS </a:t>
            </a:r>
            <a:r>
              <a:rPr lang="en-US" sz="2000" dirty="0">
                <a:sym typeface="Wingdings" panose="05000000000000000000" pitchFamily="2" charset="2"/>
              </a:rPr>
              <a:t> Extract from SIS  Upload to Pipeline</a:t>
            </a:r>
            <a:endParaRPr lang="en-US" sz="2000" dirty="0"/>
          </a:p>
          <a:p>
            <a:pPr lvl="1"/>
            <a:r>
              <a:rPr lang="en-US" sz="2000" b="1" dirty="0"/>
              <a:t>Alternate Method: </a:t>
            </a:r>
            <a:r>
              <a:rPr lang="en-US" sz="2000" dirty="0"/>
              <a:t>Extract File from SIS </a:t>
            </a:r>
            <a:r>
              <a:rPr lang="en-US" sz="2000" dirty="0">
                <a:sym typeface="Wingdings" panose="05000000000000000000" pitchFamily="2" charset="2"/>
              </a:rPr>
              <a:t>Import into new Excel document to preserve leading zeros  Edit Excel file with changes to remedy errors  Upload to Pipeline</a:t>
            </a:r>
          </a:p>
          <a:p>
            <a:pPr marL="0" lvl="0" indent="0">
              <a:buNone/>
            </a:pPr>
            <a:r>
              <a:rPr lang="en-US" sz="2400" dirty="0"/>
              <a:t>Must create a new snapshot to clear snapshot level errors</a:t>
            </a:r>
          </a:p>
          <a:p>
            <a:pPr lvl="1"/>
            <a:r>
              <a:rPr lang="en-US" dirty="0"/>
              <a:t>Snapshot creation causes pipeline to run the data through the business rules again</a:t>
            </a:r>
          </a:p>
          <a:p>
            <a:pPr marL="0" indent="0">
              <a:buNone/>
            </a:pPr>
            <a:endParaRPr lang="en-US" sz="2200" dirty="0"/>
          </a:p>
          <a:p>
            <a:endParaRPr lang="en-US" sz="2400" dirty="0"/>
          </a:p>
        </p:txBody>
      </p:sp>
    </p:spTree>
    <p:extLst>
      <p:ext uri="{BB962C8B-B14F-4D97-AF65-F5344CB8AC3E}">
        <p14:creationId xmlns:p14="http://schemas.microsoft.com/office/powerpoint/2010/main" val="2852373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3B277-6660-2EB8-BFD0-C4A69F83C639}"/>
              </a:ext>
            </a:extLst>
          </p:cNvPr>
          <p:cNvSpPr>
            <a:spLocks noGrp="1"/>
          </p:cNvSpPr>
          <p:nvPr>
            <p:ph type="title"/>
          </p:nvPr>
        </p:nvSpPr>
        <p:spPr/>
        <p:txBody>
          <a:bodyPr/>
          <a:lstStyle/>
          <a:p>
            <a:r>
              <a:rPr lang="en-US" dirty="0"/>
              <a:t>Purpose</a:t>
            </a:r>
          </a:p>
        </p:txBody>
      </p:sp>
      <p:sp>
        <p:nvSpPr>
          <p:cNvPr id="5" name="Content Placeholder 4">
            <a:extLst>
              <a:ext uri="{FF2B5EF4-FFF2-40B4-BE49-F238E27FC236}">
                <a16:creationId xmlns:a16="http://schemas.microsoft.com/office/drawing/2014/main" id="{4721D7C3-E45C-A535-2C73-3FFBABF270FC}"/>
              </a:ext>
            </a:extLst>
          </p:cNvPr>
          <p:cNvSpPr>
            <a:spLocks noGrp="1"/>
          </p:cNvSpPr>
          <p:nvPr>
            <p:ph idx="1"/>
          </p:nvPr>
        </p:nvSpPr>
        <p:spPr/>
        <p:txBody>
          <a:bodyPr>
            <a:normAutofit/>
          </a:bodyPr>
          <a:lstStyle/>
          <a:p>
            <a:r>
              <a:rPr lang="en-US" dirty="0"/>
              <a:t>The purpose of The TSDL interchange file captures data that link students in grades 6 through 12 to courses and instructors (if available) for the reported school year.  It is also recommended to include all AP and Computer Science courses for CRDC reporting.</a:t>
            </a:r>
          </a:p>
          <a:p>
            <a:r>
              <a:rPr lang="en-US" dirty="0"/>
              <a:t>Record Expectation: </a:t>
            </a:r>
          </a:p>
          <a:p>
            <a:pPr lvl="1"/>
            <a:r>
              <a:rPr lang="en-US" dirty="0"/>
              <a:t>LEAs should submit one record for each student and core course enrolled for 6 weeks or more along with the educator of record and contributing professional if applicable. </a:t>
            </a:r>
          </a:p>
          <a:p>
            <a:pPr lvl="1"/>
            <a:r>
              <a:rPr lang="en-US" dirty="0"/>
              <a:t>"Core course" means a course in English, mathematics, science, social studies. </a:t>
            </a:r>
          </a:p>
          <a:p>
            <a:pPr lvl="1"/>
            <a:r>
              <a:rPr lang="en-US" dirty="0"/>
              <a:t>For 8th-12th Grade Migrant Students, all courses must be reported. </a:t>
            </a:r>
          </a:p>
          <a:p>
            <a:pPr lvl="1"/>
            <a:r>
              <a:rPr lang="en-US" dirty="0"/>
              <a:t>For the OCR CRDC report, computer science and all AP courses should also be included.</a:t>
            </a:r>
          </a:p>
          <a:p>
            <a:pPr lvl="1"/>
            <a:r>
              <a:rPr lang="en-US" dirty="0"/>
              <a:t>Students enrolled less than 6 weeks would not be required to be reported unless they receive a grade for the core course.</a:t>
            </a:r>
          </a:p>
          <a:p>
            <a:endParaRPr lang="en-US" dirty="0"/>
          </a:p>
        </p:txBody>
      </p:sp>
      <p:sp>
        <p:nvSpPr>
          <p:cNvPr id="3" name="Slide Number Placeholder 2">
            <a:extLst>
              <a:ext uri="{FF2B5EF4-FFF2-40B4-BE49-F238E27FC236}">
                <a16:creationId xmlns:a16="http://schemas.microsoft.com/office/drawing/2014/main" id="{D35CAD6C-4267-5B94-CC51-FFF9F824E012}"/>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188604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69A9-F4D8-92A2-8C05-D796CACC6D6E}"/>
              </a:ext>
              <a:ext uri="{C183D7F6-B498-43B3-948B-1728B52AA6E4}">
                <adec:decorative xmlns:adec="http://schemas.microsoft.com/office/drawing/2017/decorative" val="1"/>
              </a:ext>
            </a:extLst>
          </p:cNvPr>
          <p:cNvSpPr>
            <a:spLocks noGrp="1"/>
          </p:cNvSpPr>
          <p:nvPr>
            <p:ph type="title"/>
          </p:nvPr>
        </p:nvSpPr>
        <p:spPr/>
        <p:txBody>
          <a:bodyPr/>
          <a:lstStyle/>
          <a:p>
            <a:r>
              <a:rPr lang="en-US" dirty="0"/>
              <a:t>Checking Errors/Warnings: Pipeline Error Report</a:t>
            </a:r>
          </a:p>
        </p:txBody>
      </p:sp>
      <p:sp>
        <p:nvSpPr>
          <p:cNvPr id="17" name="Content Placeholder 2">
            <a:extLst>
              <a:ext uri="{FF2B5EF4-FFF2-40B4-BE49-F238E27FC236}">
                <a16:creationId xmlns:a16="http://schemas.microsoft.com/office/drawing/2014/main" id="{A7989DDE-729A-CE52-A5F8-261D9B109FC2}"/>
              </a:ext>
              <a:ext uri="{C183D7F6-B498-43B3-948B-1728B52AA6E4}">
                <adec:decorative xmlns:adec="http://schemas.microsoft.com/office/drawing/2017/decorative" val="1"/>
              </a:ext>
            </a:extLst>
          </p:cNvPr>
          <p:cNvSpPr txBox="1">
            <a:spLocks/>
          </p:cNvSpPr>
          <p:nvPr/>
        </p:nvSpPr>
        <p:spPr>
          <a:xfrm>
            <a:off x="8352383" y="383067"/>
            <a:ext cx="3666565" cy="515041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Preferred method for checking errors/warnings</a:t>
            </a:r>
          </a:p>
          <a:p>
            <a:pPr marL="342900" indent="-342900">
              <a:buFont typeface="Arial" panose="020B0604020202020204" pitchFamily="34" charset="0"/>
              <a:buChar char="•"/>
            </a:pPr>
            <a:r>
              <a:rPr lang="en-US" sz="2000" b="1" dirty="0">
                <a:solidFill>
                  <a:schemeClr val="accent5">
                    <a:lumMod val="75000"/>
                  </a:schemeClr>
                </a:solidFill>
              </a:rPr>
              <a:t>Pro Tip: </a:t>
            </a:r>
            <a:r>
              <a:rPr lang="en-US" sz="2000" dirty="0"/>
              <a:t>Use check boxes to select a specific error/warning code before reviewing error details as it may be simpler to focus on one business rule topic at a time</a:t>
            </a:r>
          </a:p>
          <a:p>
            <a:pPr marL="342900" indent="-342900">
              <a:buFont typeface="Arial" panose="020B0604020202020204" pitchFamily="34" charset="0"/>
              <a:buChar char="•"/>
            </a:pPr>
            <a:r>
              <a:rPr lang="en-US" sz="2000" dirty="0"/>
              <a:t>Pipeline Error Report is limited to viewing 1000 records at a time.</a:t>
            </a:r>
          </a:p>
        </p:txBody>
      </p:sp>
      <p:pic>
        <p:nvPicPr>
          <p:cNvPr id="11" name="Picture 10">
            <a:extLst>
              <a:ext uri="{FF2B5EF4-FFF2-40B4-BE49-F238E27FC236}">
                <a16:creationId xmlns:a16="http://schemas.microsoft.com/office/drawing/2014/main" id="{C0E3722B-92EE-4674-1E32-92FFD05CB2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61" y="462627"/>
            <a:ext cx="8262880" cy="2783493"/>
          </a:xfrm>
          <a:prstGeom prst="rect">
            <a:avLst/>
          </a:prstGeom>
        </p:spPr>
      </p:pic>
      <p:sp>
        <p:nvSpPr>
          <p:cNvPr id="4" name="Slide Number Placeholder 3">
            <a:extLst>
              <a:ext uri="{FF2B5EF4-FFF2-40B4-BE49-F238E27FC236}">
                <a16:creationId xmlns:a16="http://schemas.microsoft.com/office/drawing/2014/main" id="{A0031374-73F8-CD81-A03C-1C2B8D3B4E17}"/>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177189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FB9CB-C271-C541-2A38-6F78592656FE}"/>
              </a:ext>
            </a:extLst>
          </p:cNvPr>
          <p:cNvSpPr>
            <a:spLocks noGrp="1"/>
          </p:cNvSpPr>
          <p:nvPr>
            <p:ph type="title"/>
          </p:nvPr>
        </p:nvSpPr>
        <p:spPr/>
        <p:txBody>
          <a:bodyPr/>
          <a:lstStyle/>
          <a:p>
            <a:r>
              <a:rPr lang="en-US" dirty="0"/>
              <a:t>Checking Errors/Warnings: COGNOS/CEDAR</a:t>
            </a:r>
          </a:p>
        </p:txBody>
      </p:sp>
      <p:sp>
        <p:nvSpPr>
          <p:cNvPr id="9" name="Content Placeholder 2">
            <a:extLst>
              <a:ext uri="{FF2B5EF4-FFF2-40B4-BE49-F238E27FC236}">
                <a16:creationId xmlns:a16="http://schemas.microsoft.com/office/drawing/2014/main" id="{DFC081CC-872D-3E42-BC55-C56BA40CA72F}"/>
              </a:ext>
            </a:extLst>
          </p:cNvPr>
          <p:cNvSpPr txBox="1">
            <a:spLocks noGrp="1"/>
          </p:cNvSpPr>
          <p:nvPr>
            <p:ph sz="quarter" idx="15"/>
          </p:nvPr>
        </p:nvSpPr>
        <p:spPr>
          <a:xfrm>
            <a:off x="228599" y="223838"/>
            <a:ext cx="7485993" cy="259542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Alternative method for checking errors/warnings</a:t>
            </a:r>
          </a:p>
          <a:p>
            <a:pPr marL="1028700" lvl="1" indent="-342900"/>
            <a:r>
              <a:rPr lang="en-US" sz="1800" dirty="0"/>
              <a:t>Login to COGNOS/CEDAR using the link in Data Pipeline or the </a:t>
            </a:r>
            <a:r>
              <a:rPr lang="en-US" sz="1800" dirty="0" err="1">
                <a:hlinkClick r:id="rId2"/>
              </a:rPr>
              <a:t>IdM</a:t>
            </a:r>
            <a:r>
              <a:rPr lang="en-US" sz="1800" dirty="0">
                <a:hlinkClick r:id="rId2"/>
              </a:rPr>
              <a:t> webpage</a:t>
            </a:r>
            <a:endParaRPr lang="en-US" sz="1800" dirty="0"/>
          </a:p>
          <a:p>
            <a:pPr marL="342900" indent="-342900">
              <a:buFont typeface="Arial" panose="020B0604020202020204" pitchFamily="34" charset="0"/>
              <a:buChar char="•"/>
            </a:pPr>
            <a:r>
              <a:rPr lang="en-US" sz="2000" dirty="0"/>
              <a:t>Use when reviewing 1,000+ individual error detail records</a:t>
            </a:r>
          </a:p>
          <a:p>
            <a:pPr marL="342900" indent="-342900">
              <a:buFont typeface="Arial" panose="020B0604020202020204" pitchFamily="34" charset="0"/>
              <a:buChar char="•"/>
            </a:pPr>
            <a:r>
              <a:rPr lang="en-US" sz="2000" dirty="0"/>
              <a:t>COGNOS/CEDAR is best used to validate data using the various topic specific reports</a:t>
            </a:r>
          </a:p>
          <a:p>
            <a:endParaRPr lang="en-US" sz="2000" dirty="0"/>
          </a:p>
        </p:txBody>
      </p:sp>
      <p:pic>
        <p:nvPicPr>
          <p:cNvPr id="7" name="Picture 6" descr="Menu options to find TSDL error reports in CEDAR program.">
            <a:extLst>
              <a:ext uri="{FF2B5EF4-FFF2-40B4-BE49-F238E27FC236}">
                <a16:creationId xmlns:a16="http://schemas.microsoft.com/office/drawing/2014/main" id="{B075B972-C95A-8E5D-C333-EA37D6CC2C02}"/>
              </a:ext>
            </a:extLst>
          </p:cNvPr>
          <p:cNvPicPr>
            <a:picLocks noChangeAspect="1"/>
          </p:cNvPicPr>
          <p:nvPr/>
        </p:nvPicPr>
        <p:blipFill>
          <a:blip r:embed="rId3"/>
          <a:stretch>
            <a:fillRect/>
          </a:stretch>
        </p:blipFill>
        <p:spPr>
          <a:xfrm>
            <a:off x="1481328" y="2345529"/>
            <a:ext cx="4468829" cy="3517059"/>
          </a:xfrm>
          <a:prstGeom prst="rect">
            <a:avLst/>
          </a:prstGeom>
        </p:spPr>
      </p:pic>
      <p:pic>
        <p:nvPicPr>
          <p:cNvPr id="15" name="Picture 14" descr="Picture view of the TSDL error reports in the Colorado department of Education CEDAR program.">
            <a:extLst>
              <a:ext uri="{FF2B5EF4-FFF2-40B4-BE49-F238E27FC236}">
                <a16:creationId xmlns:a16="http://schemas.microsoft.com/office/drawing/2014/main" id="{58559923-D76D-7D6D-6AB0-F8C6FF19E210}"/>
              </a:ext>
            </a:extLst>
          </p:cNvPr>
          <p:cNvPicPr>
            <a:picLocks noChangeAspect="1"/>
          </p:cNvPicPr>
          <p:nvPr/>
        </p:nvPicPr>
        <p:blipFill>
          <a:blip r:embed="rId4"/>
          <a:stretch>
            <a:fillRect/>
          </a:stretch>
        </p:blipFill>
        <p:spPr>
          <a:xfrm>
            <a:off x="7786542" y="2663806"/>
            <a:ext cx="4067131" cy="2513591"/>
          </a:xfrm>
          <a:prstGeom prst="rect">
            <a:avLst/>
          </a:prstGeom>
        </p:spPr>
      </p:pic>
      <p:cxnSp>
        <p:nvCxnSpPr>
          <p:cNvPr id="11" name="Straight Connector 10">
            <a:extLst>
              <a:ext uri="{FF2B5EF4-FFF2-40B4-BE49-F238E27FC236}">
                <a16:creationId xmlns:a16="http://schemas.microsoft.com/office/drawing/2014/main" id="{D5B7B941-B682-DF05-89B0-36C7E07E037E}"/>
              </a:ext>
              <a:ext uri="{C183D7F6-B498-43B3-948B-1728B52AA6E4}">
                <adec:decorative xmlns:adec="http://schemas.microsoft.com/office/drawing/2017/decorative" val="1"/>
              </a:ext>
            </a:extLst>
          </p:cNvPr>
          <p:cNvCxnSpPr>
            <a:cxnSpLocks/>
          </p:cNvCxnSpPr>
          <p:nvPr/>
        </p:nvCxnSpPr>
        <p:spPr>
          <a:xfrm>
            <a:off x="6220690" y="3737147"/>
            <a:ext cx="1908326" cy="366911"/>
          </a:xfrm>
          <a:prstGeom prst="line">
            <a:avLst/>
          </a:prstGeom>
          <a:ln w="19050"/>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1B4BF5A0-2895-52FF-C859-E491EC68F449}"/>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597733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1508-D2C4-A896-2B57-6D21DE93CF4A}"/>
              </a:ext>
            </a:extLst>
          </p:cNvPr>
          <p:cNvSpPr>
            <a:spLocks noGrp="1"/>
          </p:cNvSpPr>
          <p:nvPr>
            <p:ph type="ctrTitle"/>
          </p:nvPr>
        </p:nvSpPr>
        <p:spPr/>
        <p:txBody>
          <a:bodyPr/>
          <a:lstStyle/>
          <a:p>
            <a:r>
              <a:rPr lang="en-US" dirty="0"/>
              <a:t>Status Dashboard &amp; Submitting Snapshot</a:t>
            </a:r>
          </a:p>
        </p:txBody>
      </p:sp>
      <p:sp>
        <p:nvSpPr>
          <p:cNvPr id="3" name="Slide Number Placeholder 2">
            <a:extLst>
              <a:ext uri="{FF2B5EF4-FFF2-40B4-BE49-F238E27FC236}">
                <a16:creationId xmlns:a16="http://schemas.microsoft.com/office/drawing/2014/main" id="{DA75A990-9759-F133-0A65-C7C024519AC9}"/>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1437334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D3E60-1ABC-4331-8AEC-8A66132C197C}"/>
              </a:ext>
            </a:extLst>
          </p:cNvPr>
          <p:cNvSpPr>
            <a:spLocks noGrp="1"/>
          </p:cNvSpPr>
          <p:nvPr>
            <p:ph type="title"/>
          </p:nvPr>
        </p:nvSpPr>
        <p:spPr>
          <a:xfrm>
            <a:off x="443564" y="218142"/>
            <a:ext cx="9321873" cy="713172"/>
          </a:xfrm>
        </p:spPr>
        <p:txBody>
          <a:bodyPr/>
          <a:lstStyle/>
          <a:p>
            <a:r>
              <a:rPr lang="en-US" dirty="0"/>
              <a:t>Status Dashboard Information</a:t>
            </a:r>
          </a:p>
        </p:txBody>
      </p:sp>
      <p:sp>
        <p:nvSpPr>
          <p:cNvPr id="5" name="Content Placeholder 4">
            <a:extLst>
              <a:ext uri="{FF2B5EF4-FFF2-40B4-BE49-F238E27FC236}">
                <a16:creationId xmlns:a16="http://schemas.microsoft.com/office/drawing/2014/main" id="{7DD0A85E-530B-4E11-B6AF-09284D70CF70}"/>
              </a:ext>
            </a:extLst>
          </p:cNvPr>
          <p:cNvSpPr>
            <a:spLocks noGrp="1"/>
          </p:cNvSpPr>
          <p:nvPr>
            <p:ph idx="1"/>
          </p:nvPr>
        </p:nvSpPr>
        <p:spPr>
          <a:xfrm>
            <a:off x="443565" y="1260125"/>
            <a:ext cx="11132917" cy="4645693"/>
          </a:xfrm>
        </p:spPr>
        <p:txBody>
          <a:bodyPr>
            <a:normAutofit lnSpcReduction="10000"/>
          </a:bodyPr>
          <a:lstStyle/>
          <a:p>
            <a:r>
              <a:rPr lang="en-US" dirty="0"/>
              <a:t>Allows you to review the status of a created TSDL snapshot</a:t>
            </a:r>
          </a:p>
          <a:p>
            <a:pPr lvl="1"/>
            <a:r>
              <a:rPr lang="en-US" dirty="0"/>
              <a:t>Quantity of errors</a:t>
            </a:r>
          </a:p>
          <a:p>
            <a:pPr lvl="1"/>
            <a:r>
              <a:rPr lang="en-US" dirty="0"/>
              <a:t>Data Exists ‘Y’ means successful snapshot creation</a:t>
            </a:r>
          </a:p>
          <a:p>
            <a:pPr lvl="1"/>
            <a:r>
              <a:rPr lang="en-US" dirty="0"/>
              <a:t>Data Locked ‘Y’ means snapshot creation is not available</a:t>
            </a:r>
          </a:p>
          <a:p>
            <a:pPr lvl="1"/>
            <a:r>
              <a:rPr lang="en-US" dirty="0"/>
              <a:t>Overall Status</a:t>
            </a:r>
          </a:p>
          <a:p>
            <a:pPr lvl="2"/>
            <a:r>
              <a:rPr lang="en-US" dirty="0"/>
              <a:t>‘P’ Pending</a:t>
            </a:r>
          </a:p>
          <a:p>
            <a:pPr lvl="2"/>
            <a:r>
              <a:rPr lang="en-US" dirty="0"/>
              <a:t>‘S’ Submitted</a:t>
            </a:r>
          </a:p>
          <a:p>
            <a:pPr lvl="1"/>
            <a:r>
              <a:rPr lang="en-US" dirty="0"/>
              <a:t>Last Updated Date</a:t>
            </a:r>
          </a:p>
          <a:p>
            <a:pPr lvl="2"/>
            <a:r>
              <a:rPr lang="en-US" dirty="0"/>
              <a:t>The date/time your TSDL snapshot was last created</a:t>
            </a:r>
          </a:p>
          <a:p>
            <a:r>
              <a:rPr lang="en-US" dirty="0"/>
              <a:t>Used to submit snapshot to CDE</a:t>
            </a:r>
          </a:p>
          <a:p>
            <a:r>
              <a:rPr lang="en-US" dirty="0"/>
              <a:t>Used to download the superintendent verification (sign-off) form during the final phase of data collection</a:t>
            </a:r>
          </a:p>
          <a:p>
            <a:pPr lvl="1"/>
            <a:r>
              <a:rPr lang="en-US" dirty="0"/>
              <a:t>Last Updated Date on the status dashboard must be prior to the date on the sign-off form for the form to be accepted</a:t>
            </a:r>
          </a:p>
        </p:txBody>
      </p:sp>
      <p:sp>
        <p:nvSpPr>
          <p:cNvPr id="3" name="Slide Number Placeholder 2">
            <a:extLst>
              <a:ext uri="{FF2B5EF4-FFF2-40B4-BE49-F238E27FC236}">
                <a16:creationId xmlns:a16="http://schemas.microsoft.com/office/drawing/2014/main" id="{B15AE8C5-5E45-40C2-9728-58855BCCD180}"/>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43</a:t>
            </a:fld>
            <a:endParaRPr lang="en-US" dirty="0"/>
          </a:p>
        </p:txBody>
      </p:sp>
    </p:spTree>
    <p:extLst>
      <p:ext uri="{BB962C8B-B14F-4D97-AF65-F5344CB8AC3E}">
        <p14:creationId xmlns:p14="http://schemas.microsoft.com/office/powerpoint/2010/main" val="1350540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9B21-BF28-4967-9526-37640C271336}"/>
              </a:ext>
            </a:extLst>
          </p:cNvPr>
          <p:cNvSpPr>
            <a:spLocks noGrp="1"/>
          </p:cNvSpPr>
          <p:nvPr>
            <p:ph type="title"/>
          </p:nvPr>
        </p:nvSpPr>
        <p:spPr/>
        <p:txBody>
          <a:bodyPr/>
          <a:lstStyle/>
          <a:p>
            <a:r>
              <a:rPr lang="en-US" dirty="0"/>
              <a:t>Status Dashboard Screen</a:t>
            </a:r>
          </a:p>
        </p:txBody>
      </p:sp>
      <p:pic>
        <p:nvPicPr>
          <p:cNvPr id="9" name="Picture 8" descr="Menu view of the TSDL status dashboard access button.">
            <a:extLst>
              <a:ext uri="{FF2B5EF4-FFF2-40B4-BE49-F238E27FC236}">
                <a16:creationId xmlns:a16="http://schemas.microsoft.com/office/drawing/2014/main" id="{2FFC99DC-C4B5-AC64-DE0E-1D2FDF1A0447}"/>
              </a:ext>
            </a:extLst>
          </p:cNvPr>
          <p:cNvPicPr>
            <a:picLocks noChangeAspect="1"/>
          </p:cNvPicPr>
          <p:nvPr/>
        </p:nvPicPr>
        <p:blipFill>
          <a:blip r:embed="rId3"/>
          <a:stretch>
            <a:fillRect/>
          </a:stretch>
        </p:blipFill>
        <p:spPr>
          <a:xfrm>
            <a:off x="313611" y="3587642"/>
            <a:ext cx="2009524" cy="2361905"/>
          </a:xfrm>
          <a:prstGeom prst="rect">
            <a:avLst/>
          </a:prstGeom>
        </p:spPr>
      </p:pic>
      <p:pic>
        <p:nvPicPr>
          <p:cNvPr id="11" name="Picture 10" descr="View of TSDL status dashboard screen.  Submit to CDE button locks the collection and updates status to 'S'.  The download sign off form signifies that the TSDL data has been validated and the collection is complete.">
            <a:extLst>
              <a:ext uri="{FF2B5EF4-FFF2-40B4-BE49-F238E27FC236}">
                <a16:creationId xmlns:a16="http://schemas.microsoft.com/office/drawing/2014/main" id="{43D1F9C3-6613-6A76-1D46-4726891F2355}"/>
              </a:ext>
            </a:extLst>
          </p:cNvPr>
          <p:cNvPicPr>
            <a:picLocks noChangeAspect="1"/>
          </p:cNvPicPr>
          <p:nvPr/>
        </p:nvPicPr>
        <p:blipFill>
          <a:blip r:embed="rId4"/>
          <a:stretch>
            <a:fillRect/>
          </a:stretch>
        </p:blipFill>
        <p:spPr>
          <a:xfrm>
            <a:off x="614290" y="213924"/>
            <a:ext cx="11333584" cy="4849841"/>
          </a:xfrm>
          <a:prstGeom prst="rect">
            <a:avLst/>
          </a:prstGeom>
        </p:spPr>
      </p:pic>
      <p:sp>
        <p:nvSpPr>
          <p:cNvPr id="4" name="Slide Number Placeholder 3">
            <a:extLst>
              <a:ext uri="{FF2B5EF4-FFF2-40B4-BE49-F238E27FC236}">
                <a16:creationId xmlns:a16="http://schemas.microsoft.com/office/drawing/2014/main" id="{81A8E277-D79C-4055-94E3-0A229D517B49}"/>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4277272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F6B230-1F3B-928A-70CB-A41CEB47C870}"/>
              </a:ext>
            </a:extLst>
          </p:cNvPr>
          <p:cNvSpPr>
            <a:spLocks noGrp="1"/>
          </p:cNvSpPr>
          <p:nvPr>
            <p:ph type="ctrTitle"/>
          </p:nvPr>
        </p:nvSpPr>
        <p:spPr/>
        <p:txBody>
          <a:bodyPr/>
          <a:lstStyle/>
          <a:p>
            <a:r>
              <a:rPr lang="en-US" dirty="0"/>
              <a:t>Reviewing/Validating Data</a:t>
            </a:r>
            <a:br>
              <a:rPr lang="en-US" dirty="0"/>
            </a:br>
            <a:r>
              <a:rPr lang="en-US" dirty="0"/>
              <a:t>(COGNOS/CEDAR Reports)</a:t>
            </a:r>
          </a:p>
        </p:txBody>
      </p:sp>
      <p:sp>
        <p:nvSpPr>
          <p:cNvPr id="3" name="Slide Number Placeholder 2">
            <a:extLst>
              <a:ext uri="{FF2B5EF4-FFF2-40B4-BE49-F238E27FC236}">
                <a16:creationId xmlns:a16="http://schemas.microsoft.com/office/drawing/2014/main" id="{BF5BBF03-2AE4-9EB5-AD20-402E6E9C6396}"/>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1032111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2CE1C-6E7C-4FE5-AA3D-ED107CD0C553}"/>
              </a:ext>
            </a:extLst>
          </p:cNvPr>
          <p:cNvSpPr>
            <a:spLocks noGrp="1"/>
          </p:cNvSpPr>
          <p:nvPr>
            <p:ph type="title"/>
          </p:nvPr>
        </p:nvSpPr>
        <p:spPr>
          <a:xfrm>
            <a:off x="443564" y="218142"/>
            <a:ext cx="9321873" cy="713172"/>
          </a:xfrm>
        </p:spPr>
        <p:txBody>
          <a:bodyPr/>
          <a:lstStyle/>
          <a:p>
            <a:r>
              <a:rPr lang="en-US" dirty="0"/>
              <a:t>CEDAR/COGNOS Reports Overview</a:t>
            </a:r>
          </a:p>
        </p:txBody>
      </p:sp>
      <p:sp>
        <p:nvSpPr>
          <p:cNvPr id="5" name="Content Placeholder 4">
            <a:extLst>
              <a:ext uri="{FF2B5EF4-FFF2-40B4-BE49-F238E27FC236}">
                <a16:creationId xmlns:a16="http://schemas.microsoft.com/office/drawing/2014/main" id="{8A51EC67-130C-4BA4-AA83-583A798D4261}"/>
              </a:ext>
            </a:extLst>
          </p:cNvPr>
          <p:cNvSpPr>
            <a:spLocks noGrp="1"/>
          </p:cNvSpPr>
          <p:nvPr>
            <p:ph idx="1"/>
          </p:nvPr>
        </p:nvSpPr>
        <p:spPr>
          <a:xfrm>
            <a:off x="443565" y="1260125"/>
            <a:ext cx="11132917" cy="4645693"/>
          </a:xfrm>
        </p:spPr>
        <p:txBody>
          <a:bodyPr>
            <a:normAutofit/>
          </a:bodyPr>
          <a:lstStyle/>
          <a:p>
            <a:r>
              <a:rPr lang="en-US" dirty="0"/>
              <a:t>The Colorado Education Data Analysis and Reporting system (CEDAR) is a private, secure system which provides student level data to authorized users. Access to student-level data is limited to educators who have need for such data. </a:t>
            </a:r>
          </a:p>
          <a:p>
            <a:r>
              <a:rPr lang="en-US" dirty="0"/>
              <a:t>Reports in CEDAR/COGNOS have multiple purposes. Some are used as operational reports to assist data respondents in looking up specific information on students, file/snapshot errors, and students missing from a snapshot due to profile errors. Other reports are used to validate data when finalizing a data collection. Many reports also provide districts with a preview of data that will be published based upon specific data collections</a:t>
            </a:r>
          </a:p>
        </p:txBody>
      </p:sp>
      <p:sp>
        <p:nvSpPr>
          <p:cNvPr id="3" name="Slide Number Placeholder 2">
            <a:extLst>
              <a:ext uri="{FF2B5EF4-FFF2-40B4-BE49-F238E27FC236}">
                <a16:creationId xmlns:a16="http://schemas.microsoft.com/office/drawing/2014/main" id="{FE54804E-7FF1-4E75-8E5B-1ECCBF356457}"/>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46</a:t>
            </a:fld>
            <a:endParaRPr lang="en-US" dirty="0"/>
          </a:p>
        </p:txBody>
      </p:sp>
    </p:spTree>
    <p:extLst>
      <p:ext uri="{BB962C8B-B14F-4D97-AF65-F5344CB8AC3E}">
        <p14:creationId xmlns:p14="http://schemas.microsoft.com/office/powerpoint/2010/main" val="3644390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8287-1896-3B00-548A-7DA333BB217B}"/>
              </a:ext>
            </a:extLst>
          </p:cNvPr>
          <p:cNvSpPr>
            <a:spLocks noGrp="1"/>
          </p:cNvSpPr>
          <p:nvPr>
            <p:ph type="title"/>
          </p:nvPr>
        </p:nvSpPr>
        <p:spPr/>
        <p:txBody>
          <a:bodyPr/>
          <a:lstStyle/>
          <a:p>
            <a:r>
              <a:rPr lang="en-US" dirty="0"/>
              <a:t>Accessing Reports</a:t>
            </a:r>
          </a:p>
        </p:txBody>
      </p:sp>
      <p:sp>
        <p:nvSpPr>
          <p:cNvPr id="3" name="Content Placeholder 2">
            <a:extLst>
              <a:ext uri="{FF2B5EF4-FFF2-40B4-BE49-F238E27FC236}">
                <a16:creationId xmlns:a16="http://schemas.microsoft.com/office/drawing/2014/main" id="{CB469DE4-050A-C536-4003-E37BDC23CF52}"/>
              </a:ext>
            </a:extLst>
          </p:cNvPr>
          <p:cNvSpPr>
            <a:spLocks noGrp="1"/>
          </p:cNvSpPr>
          <p:nvPr>
            <p:ph idx="1"/>
          </p:nvPr>
        </p:nvSpPr>
        <p:spPr>
          <a:xfrm>
            <a:off x="443565" y="1260126"/>
            <a:ext cx="11132917" cy="1028510"/>
          </a:xfrm>
        </p:spPr>
        <p:txBody>
          <a:bodyPr/>
          <a:lstStyle/>
          <a:p>
            <a:r>
              <a:rPr lang="en-US" dirty="0">
                <a:hlinkClick r:id="rId3"/>
              </a:rPr>
              <a:t>Identity Management Landing Page </a:t>
            </a:r>
            <a:r>
              <a:rPr lang="en-US" dirty="0">
                <a:sym typeface="Wingdings" panose="05000000000000000000" pitchFamily="2" charset="2"/>
              </a:rPr>
              <a:t> </a:t>
            </a:r>
            <a:r>
              <a:rPr lang="en-US" dirty="0">
                <a:sym typeface="Wingdings" panose="05000000000000000000" pitchFamily="2" charset="2"/>
                <a:hlinkClick r:id="rId4"/>
              </a:rPr>
              <a:t>CEDAR Link</a:t>
            </a:r>
            <a:endParaRPr lang="en-US" dirty="0">
              <a:sym typeface="Wingdings" panose="05000000000000000000" pitchFamily="2" charset="2"/>
            </a:endParaRPr>
          </a:p>
          <a:p>
            <a:r>
              <a:rPr lang="en-US" dirty="0">
                <a:sym typeface="Wingdings" panose="05000000000000000000" pitchFamily="2" charset="2"/>
                <a:hlinkClick r:id="rId5"/>
              </a:rPr>
              <a:t>Data Pipeline </a:t>
            </a:r>
            <a:r>
              <a:rPr lang="en-US" dirty="0">
                <a:sym typeface="Wingdings" panose="05000000000000000000" pitchFamily="2" charset="2"/>
              </a:rPr>
              <a:t></a:t>
            </a:r>
          </a:p>
          <a:p>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A9EC67DE-D660-97F0-F117-2CE20C39D8DB}"/>
              </a:ext>
            </a:extLst>
          </p:cNvPr>
          <p:cNvSpPr>
            <a:spLocks noGrp="1"/>
          </p:cNvSpPr>
          <p:nvPr>
            <p:ph type="sldNum" sz="quarter" idx="12"/>
          </p:nvPr>
        </p:nvSpPr>
        <p:spPr/>
        <p:txBody>
          <a:bodyPr/>
          <a:lstStyle/>
          <a:p>
            <a:fld id="{C479D5F6-EDCB-402A-AC08-4943A1820E8F}" type="slidenum">
              <a:rPr lang="en-US" smtClean="0"/>
              <a:pPr/>
              <a:t>47</a:t>
            </a:fld>
            <a:endParaRPr lang="en-US" dirty="0"/>
          </a:p>
        </p:txBody>
      </p:sp>
      <p:pic>
        <p:nvPicPr>
          <p:cNvPr id="6" name="Picture 5" descr="COGNOS Report">
            <a:extLst>
              <a:ext uri="{FF2B5EF4-FFF2-40B4-BE49-F238E27FC236}">
                <a16:creationId xmlns:a16="http://schemas.microsoft.com/office/drawing/2014/main" id="{CC5CD898-5E7D-FB11-1B27-453CE6E1E87A}"/>
              </a:ext>
            </a:extLst>
          </p:cNvPr>
          <p:cNvPicPr>
            <a:picLocks noChangeAspect="1"/>
          </p:cNvPicPr>
          <p:nvPr/>
        </p:nvPicPr>
        <p:blipFill>
          <a:blip r:embed="rId6"/>
          <a:stretch>
            <a:fillRect/>
          </a:stretch>
        </p:blipFill>
        <p:spPr>
          <a:xfrm>
            <a:off x="2991205" y="1722867"/>
            <a:ext cx="2383965" cy="334201"/>
          </a:xfrm>
          <a:prstGeom prst="rect">
            <a:avLst/>
          </a:prstGeom>
        </p:spPr>
      </p:pic>
      <p:pic>
        <p:nvPicPr>
          <p:cNvPr id="8" name="Picture 7" descr="CEDAR Home Screen">
            <a:extLst>
              <a:ext uri="{FF2B5EF4-FFF2-40B4-BE49-F238E27FC236}">
                <a16:creationId xmlns:a16="http://schemas.microsoft.com/office/drawing/2014/main" id="{48F2DB44-A8E6-BC77-1522-39661AA1BCFE}"/>
              </a:ext>
            </a:extLst>
          </p:cNvPr>
          <p:cNvPicPr>
            <a:picLocks noChangeAspect="1"/>
          </p:cNvPicPr>
          <p:nvPr/>
        </p:nvPicPr>
        <p:blipFill>
          <a:blip r:embed="rId7"/>
          <a:stretch>
            <a:fillRect/>
          </a:stretch>
        </p:blipFill>
        <p:spPr>
          <a:xfrm>
            <a:off x="616057" y="2354231"/>
            <a:ext cx="5040862" cy="3243643"/>
          </a:xfrm>
          <a:prstGeom prst="rect">
            <a:avLst/>
          </a:prstGeom>
        </p:spPr>
      </p:pic>
      <p:pic>
        <p:nvPicPr>
          <p:cNvPr id="9" name="Picture 8" descr="View of menu options to click to reach TSDL cedar reports.  ">
            <a:extLst>
              <a:ext uri="{FF2B5EF4-FFF2-40B4-BE49-F238E27FC236}">
                <a16:creationId xmlns:a16="http://schemas.microsoft.com/office/drawing/2014/main" id="{348D282C-66BE-0840-BA5A-66CD55583421}"/>
              </a:ext>
            </a:extLst>
          </p:cNvPr>
          <p:cNvPicPr>
            <a:picLocks noChangeAspect="1"/>
          </p:cNvPicPr>
          <p:nvPr/>
        </p:nvPicPr>
        <p:blipFill>
          <a:blip r:embed="rId8"/>
          <a:stretch>
            <a:fillRect/>
          </a:stretch>
        </p:blipFill>
        <p:spPr>
          <a:xfrm>
            <a:off x="6096000" y="2057068"/>
            <a:ext cx="4756639" cy="3416741"/>
          </a:xfrm>
          <a:prstGeom prst="rect">
            <a:avLst/>
          </a:prstGeom>
        </p:spPr>
      </p:pic>
    </p:spTree>
    <p:extLst>
      <p:ext uri="{BB962C8B-B14F-4D97-AF65-F5344CB8AC3E}">
        <p14:creationId xmlns:p14="http://schemas.microsoft.com/office/powerpoint/2010/main" val="1539811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F6C6-4F5F-9824-C5F9-78E933E5B991}"/>
              </a:ext>
            </a:extLst>
          </p:cNvPr>
          <p:cNvSpPr>
            <a:spLocks noGrp="1"/>
          </p:cNvSpPr>
          <p:nvPr>
            <p:ph type="title"/>
          </p:nvPr>
        </p:nvSpPr>
        <p:spPr/>
        <p:txBody>
          <a:bodyPr/>
          <a:lstStyle/>
          <a:p>
            <a:r>
              <a:rPr lang="en-US" dirty="0"/>
              <a:t>Report Screen &amp; Download</a:t>
            </a:r>
          </a:p>
        </p:txBody>
      </p:sp>
      <p:sp>
        <p:nvSpPr>
          <p:cNvPr id="6" name="Content Placeholder 5">
            <a:extLst>
              <a:ext uri="{FF2B5EF4-FFF2-40B4-BE49-F238E27FC236}">
                <a16:creationId xmlns:a16="http://schemas.microsoft.com/office/drawing/2014/main" id="{C0543FEF-A917-42B8-7EA8-CB9527886D3B}"/>
              </a:ext>
            </a:extLst>
          </p:cNvPr>
          <p:cNvSpPr>
            <a:spLocks noGrp="1"/>
          </p:cNvSpPr>
          <p:nvPr>
            <p:ph sz="half" idx="2"/>
          </p:nvPr>
        </p:nvSpPr>
        <p:spPr>
          <a:xfrm>
            <a:off x="443564" y="1223549"/>
            <a:ext cx="5486400" cy="820923"/>
          </a:xfrm>
        </p:spPr>
        <p:txBody>
          <a:bodyPr/>
          <a:lstStyle/>
          <a:p>
            <a:r>
              <a:rPr lang="en-US" dirty="0"/>
              <a:t>Reports can be downloaded as an excel file for easier sorting/filtering of information.</a:t>
            </a:r>
          </a:p>
        </p:txBody>
      </p:sp>
      <p:pic>
        <p:nvPicPr>
          <p:cNvPr id="10" name="Picture 9" descr="Select Run Excel to download the report">
            <a:extLst>
              <a:ext uri="{FF2B5EF4-FFF2-40B4-BE49-F238E27FC236}">
                <a16:creationId xmlns:a16="http://schemas.microsoft.com/office/drawing/2014/main" id="{64B8897D-1E3A-87FE-F859-CF9ABFB8073E}"/>
              </a:ext>
            </a:extLst>
          </p:cNvPr>
          <p:cNvPicPr>
            <a:picLocks noChangeAspect="1"/>
          </p:cNvPicPr>
          <p:nvPr/>
        </p:nvPicPr>
        <p:blipFill>
          <a:blip r:embed="rId3"/>
          <a:stretch>
            <a:fillRect/>
          </a:stretch>
        </p:blipFill>
        <p:spPr>
          <a:xfrm>
            <a:off x="7328052" y="1304648"/>
            <a:ext cx="3810683" cy="3623967"/>
          </a:xfrm>
          <a:prstGeom prst="rect">
            <a:avLst/>
          </a:prstGeom>
        </p:spPr>
      </p:pic>
      <p:sp>
        <p:nvSpPr>
          <p:cNvPr id="4" name="Slide Number Placeholder 3">
            <a:extLst>
              <a:ext uri="{FF2B5EF4-FFF2-40B4-BE49-F238E27FC236}">
                <a16:creationId xmlns:a16="http://schemas.microsoft.com/office/drawing/2014/main" id="{C024164D-9BF4-1BC3-86BA-76BE1AB297A4}"/>
              </a:ext>
            </a:extLst>
          </p:cNvPr>
          <p:cNvSpPr>
            <a:spLocks noGrp="1"/>
          </p:cNvSpPr>
          <p:nvPr>
            <p:ph type="sldNum" sz="quarter" idx="12"/>
          </p:nvPr>
        </p:nvSpPr>
        <p:spPr/>
        <p:txBody>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491228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C7C1D-3E69-B8F6-85B5-2B81A009549C}"/>
              </a:ext>
            </a:extLst>
          </p:cNvPr>
          <p:cNvSpPr>
            <a:spLocks noGrp="1"/>
          </p:cNvSpPr>
          <p:nvPr>
            <p:ph type="title"/>
          </p:nvPr>
        </p:nvSpPr>
        <p:spPr/>
        <p:txBody>
          <a:bodyPr/>
          <a:lstStyle/>
          <a:p>
            <a:r>
              <a:rPr lang="en-US" dirty="0"/>
              <a:t>Moving between reports</a:t>
            </a:r>
          </a:p>
        </p:txBody>
      </p:sp>
      <p:sp>
        <p:nvSpPr>
          <p:cNvPr id="2" name="Content Placeholder 1">
            <a:extLst>
              <a:ext uri="{FF2B5EF4-FFF2-40B4-BE49-F238E27FC236}">
                <a16:creationId xmlns:a16="http://schemas.microsoft.com/office/drawing/2014/main" id="{06809FF7-F75C-F062-FDE1-47B2B1818AD8}"/>
              </a:ext>
            </a:extLst>
          </p:cNvPr>
          <p:cNvSpPr>
            <a:spLocks noGrp="1"/>
          </p:cNvSpPr>
          <p:nvPr>
            <p:ph sz="half" idx="1"/>
          </p:nvPr>
        </p:nvSpPr>
        <p:spPr>
          <a:xfrm>
            <a:off x="443564" y="1260125"/>
            <a:ext cx="5486400" cy="835179"/>
          </a:xfrm>
        </p:spPr>
        <p:txBody>
          <a:bodyPr/>
          <a:lstStyle/>
          <a:p>
            <a:r>
              <a:rPr lang="en-US" dirty="0"/>
              <a:t>Toggle between reports using the recent reports dropdown</a:t>
            </a:r>
          </a:p>
        </p:txBody>
      </p:sp>
      <p:sp>
        <p:nvSpPr>
          <p:cNvPr id="3" name="Content Placeholder 2">
            <a:extLst>
              <a:ext uri="{FF2B5EF4-FFF2-40B4-BE49-F238E27FC236}">
                <a16:creationId xmlns:a16="http://schemas.microsoft.com/office/drawing/2014/main" id="{D26EF4DC-E19E-C3F6-6894-35C3DFEFE8CB}"/>
              </a:ext>
            </a:extLst>
          </p:cNvPr>
          <p:cNvSpPr>
            <a:spLocks noGrp="1"/>
          </p:cNvSpPr>
          <p:nvPr>
            <p:ph sz="half" idx="2"/>
          </p:nvPr>
        </p:nvSpPr>
        <p:spPr>
          <a:xfrm>
            <a:off x="6174800" y="1260125"/>
            <a:ext cx="5486400" cy="835179"/>
          </a:xfrm>
        </p:spPr>
        <p:txBody>
          <a:bodyPr/>
          <a:lstStyle/>
          <a:p>
            <a:r>
              <a:rPr lang="en-US" dirty="0"/>
              <a:t>Close an open report using the recent reports dropdown</a:t>
            </a:r>
          </a:p>
        </p:txBody>
      </p:sp>
      <p:sp>
        <p:nvSpPr>
          <p:cNvPr id="5" name="Slide Number Placeholder 4">
            <a:extLst>
              <a:ext uri="{FF2B5EF4-FFF2-40B4-BE49-F238E27FC236}">
                <a16:creationId xmlns:a16="http://schemas.microsoft.com/office/drawing/2014/main" id="{3018839A-4A82-FB03-36BD-A1AE7E82379D}"/>
              </a:ext>
            </a:extLst>
          </p:cNvPr>
          <p:cNvSpPr>
            <a:spLocks noGrp="1"/>
          </p:cNvSpPr>
          <p:nvPr>
            <p:ph type="sldNum" sz="quarter" idx="12"/>
          </p:nvPr>
        </p:nvSpPr>
        <p:spPr/>
        <p:txBody>
          <a:bodyPr/>
          <a:lstStyle/>
          <a:p>
            <a:fld id="{C479D5F6-EDCB-402A-AC08-4943A1820E8F}" type="slidenum">
              <a:rPr lang="en-US" smtClean="0"/>
              <a:pPr/>
              <a:t>49</a:t>
            </a:fld>
            <a:endParaRPr lang="en-US" dirty="0"/>
          </a:p>
        </p:txBody>
      </p:sp>
      <p:pic>
        <p:nvPicPr>
          <p:cNvPr id="8" name="Picture 7">
            <a:extLst>
              <a:ext uri="{FF2B5EF4-FFF2-40B4-BE49-F238E27FC236}">
                <a16:creationId xmlns:a16="http://schemas.microsoft.com/office/drawing/2014/main" id="{FA9D1F12-C1EF-6C86-51BF-3AAB80E962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85596" y="2095304"/>
            <a:ext cx="5978408" cy="3846926"/>
          </a:xfrm>
          <a:prstGeom prst="rect">
            <a:avLst/>
          </a:prstGeom>
        </p:spPr>
      </p:pic>
      <p:cxnSp>
        <p:nvCxnSpPr>
          <p:cNvPr id="10" name="Straight Arrow Connector 9">
            <a:extLst>
              <a:ext uri="{FF2B5EF4-FFF2-40B4-BE49-F238E27FC236}">
                <a16:creationId xmlns:a16="http://schemas.microsoft.com/office/drawing/2014/main" id="{B671F081-47C7-220A-7C59-FA239964B4BA}"/>
              </a:ext>
              <a:ext uri="{C183D7F6-B498-43B3-948B-1728B52AA6E4}">
                <adec:decorative xmlns:adec="http://schemas.microsoft.com/office/drawing/2017/decorative" val="1"/>
              </a:ext>
            </a:extLst>
          </p:cNvPr>
          <p:cNvCxnSpPr>
            <a:cxnSpLocks/>
          </p:cNvCxnSpPr>
          <p:nvPr/>
        </p:nvCxnSpPr>
        <p:spPr>
          <a:xfrm flipH="1" flipV="1">
            <a:off x="7104888" y="2323469"/>
            <a:ext cx="2375039" cy="5313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1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62AF-2A1A-FBD8-0AB4-A74C1C19ECBD}"/>
              </a:ext>
            </a:extLst>
          </p:cNvPr>
          <p:cNvSpPr>
            <a:spLocks noGrp="1"/>
          </p:cNvSpPr>
          <p:nvPr>
            <p:ph type="title"/>
          </p:nvPr>
        </p:nvSpPr>
        <p:spPr/>
        <p:txBody>
          <a:bodyPr/>
          <a:lstStyle/>
          <a:p>
            <a:r>
              <a:rPr lang="en-US" dirty="0"/>
              <a:t>Uses</a:t>
            </a:r>
          </a:p>
        </p:txBody>
      </p:sp>
      <p:sp>
        <p:nvSpPr>
          <p:cNvPr id="7" name="Text Placeholder 6">
            <a:extLst>
              <a:ext uri="{FF2B5EF4-FFF2-40B4-BE49-F238E27FC236}">
                <a16:creationId xmlns:a16="http://schemas.microsoft.com/office/drawing/2014/main" id="{91702C57-63AE-6EC1-15EA-5516CBC4DE75}"/>
              </a:ext>
            </a:extLst>
          </p:cNvPr>
          <p:cNvSpPr>
            <a:spLocks noGrp="1"/>
          </p:cNvSpPr>
          <p:nvPr>
            <p:ph type="body" sz="quarter" idx="13"/>
          </p:nvPr>
        </p:nvSpPr>
        <p:spPr/>
        <p:txBody>
          <a:bodyPr/>
          <a:lstStyle/>
          <a:p>
            <a:r>
              <a:rPr lang="en-US" dirty="0"/>
              <a:t>Primary Uses</a:t>
            </a:r>
          </a:p>
        </p:txBody>
      </p:sp>
      <p:sp>
        <p:nvSpPr>
          <p:cNvPr id="5" name="Content Placeholder 4">
            <a:extLst>
              <a:ext uri="{FF2B5EF4-FFF2-40B4-BE49-F238E27FC236}">
                <a16:creationId xmlns:a16="http://schemas.microsoft.com/office/drawing/2014/main" id="{756D8DFB-F8C7-7C1F-6844-8E431F91E4A3}"/>
              </a:ext>
            </a:extLst>
          </p:cNvPr>
          <p:cNvSpPr>
            <a:spLocks noGrp="1"/>
          </p:cNvSpPr>
          <p:nvPr>
            <p:ph sz="half" idx="1"/>
          </p:nvPr>
        </p:nvSpPr>
        <p:spPr/>
        <p:txBody>
          <a:bodyPr/>
          <a:lstStyle/>
          <a:p>
            <a:r>
              <a:rPr lang="en-US" dirty="0"/>
              <a:t>9</a:t>
            </a:r>
            <a:r>
              <a:rPr lang="en-US" baseline="30000" dirty="0"/>
              <a:t>th</a:t>
            </a:r>
            <a:r>
              <a:rPr lang="en-US" dirty="0"/>
              <a:t> Grade Success Reporting stemming from HB24-1282</a:t>
            </a:r>
          </a:p>
          <a:p>
            <a:r>
              <a:rPr lang="en-US" dirty="0"/>
              <a:t>Pre-population of Civil Rights Data Collection (CRDC) report (~70% of the fields)</a:t>
            </a:r>
          </a:p>
          <a:p>
            <a:r>
              <a:rPr lang="en-US" dirty="0"/>
              <a:t>Migrant student reporting stemming from Code of Federal Regulations 44 CFR 200.81, 200.82(c), 200.85, 34 CFR 76.720, 2 CFR 200.327, and 2CFR 200.328.  </a:t>
            </a:r>
          </a:p>
        </p:txBody>
      </p:sp>
      <p:sp>
        <p:nvSpPr>
          <p:cNvPr id="8" name="Text Placeholder 7">
            <a:extLst>
              <a:ext uri="{FF2B5EF4-FFF2-40B4-BE49-F238E27FC236}">
                <a16:creationId xmlns:a16="http://schemas.microsoft.com/office/drawing/2014/main" id="{A62CE397-BF39-A62E-28E1-CBE598412F8B}"/>
              </a:ext>
            </a:extLst>
          </p:cNvPr>
          <p:cNvSpPr>
            <a:spLocks noGrp="1"/>
          </p:cNvSpPr>
          <p:nvPr>
            <p:ph type="body" sz="quarter" idx="14"/>
          </p:nvPr>
        </p:nvSpPr>
        <p:spPr/>
        <p:txBody>
          <a:bodyPr/>
          <a:lstStyle/>
          <a:p>
            <a:r>
              <a:rPr lang="en-US" dirty="0"/>
              <a:t>9</a:t>
            </a:r>
            <a:r>
              <a:rPr lang="en-US" baseline="30000" dirty="0"/>
              <a:t>th</a:t>
            </a:r>
            <a:r>
              <a:rPr lang="en-US" dirty="0"/>
              <a:t> Grade Success Reporting Points</a:t>
            </a:r>
          </a:p>
        </p:txBody>
      </p:sp>
      <p:sp>
        <p:nvSpPr>
          <p:cNvPr id="6" name="Content Placeholder 5">
            <a:extLst>
              <a:ext uri="{FF2B5EF4-FFF2-40B4-BE49-F238E27FC236}">
                <a16:creationId xmlns:a16="http://schemas.microsoft.com/office/drawing/2014/main" id="{6F1118A6-B321-D115-4C9D-3610EC957C12}"/>
              </a:ext>
            </a:extLst>
          </p:cNvPr>
          <p:cNvSpPr>
            <a:spLocks noGrp="1"/>
          </p:cNvSpPr>
          <p:nvPr>
            <p:ph sz="half" idx="2"/>
          </p:nvPr>
        </p:nvSpPr>
        <p:spPr/>
        <p:txBody>
          <a:bodyPr/>
          <a:lstStyle/>
          <a:p>
            <a:r>
              <a:rPr lang="en-US" dirty="0"/>
              <a:t>For each public school that serves the 9</a:t>
            </a:r>
            <a:r>
              <a:rPr lang="en-US" baseline="30000" dirty="0"/>
              <a:t>th</a:t>
            </a:r>
            <a:r>
              <a:rPr lang="en-US" dirty="0"/>
              <a:t> grade:</a:t>
            </a:r>
          </a:p>
          <a:p>
            <a:pPr lvl="1"/>
            <a:r>
              <a:rPr lang="en-US" dirty="0"/>
              <a:t>The number and percentage of first-time ninth grade students who at the end of the school year have not earned at least four core credits OR have failed one or more credits.</a:t>
            </a:r>
          </a:p>
        </p:txBody>
      </p:sp>
      <p:sp>
        <p:nvSpPr>
          <p:cNvPr id="4" name="Slide Number Placeholder 3">
            <a:extLst>
              <a:ext uri="{FF2B5EF4-FFF2-40B4-BE49-F238E27FC236}">
                <a16:creationId xmlns:a16="http://schemas.microsoft.com/office/drawing/2014/main" id="{FA769DB8-4C54-29D6-7B70-E87839E86F1D}"/>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332762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825DB-2D2F-CDDE-C565-354C9D1D6542}"/>
              </a:ext>
            </a:extLst>
          </p:cNvPr>
          <p:cNvSpPr>
            <a:spLocks noGrp="1"/>
          </p:cNvSpPr>
          <p:nvPr>
            <p:ph type="title"/>
          </p:nvPr>
        </p:nvSpPr>
        <p:spPr/>
        <p:txBody>
          <a:bodyPr/>
          <a:lstStyle/>
          <a:p>
            <a:r>
              <a:rPr lang="en-US" dirty="0"/>
              <a:t>TSDL Interchange Reports</a:t>
            </a:r>
          </a:p>
        </p:txBody>
      </p:sp>
      <p:sp>
        <p:nvSpPr>
          <p:cNvPr id="5" name="Content Placeholder 4">
            <a:extLst>
              <a:ext uri="{FF2B5EF4-FFF2-40B4-BE49-F238E27FC236}">
                <a16:creationId xmlns:a16="http://schemas.microsoft.com/office/drawing/2014/main" id="{29D2E528-EB0D-43CC-9FC9-F37CA1AB130B}"/>
              </a:ext>
            </a:extLst>
          </p:cNvPr>
          <p:cNvSpPr>
            <a:spLocks noGrp="1"/>
          </p:cNvSpPr>
          <p:nvPr>
            <p:ph idx="1"/>
          </p:nvPr>
        </p:nvSpPr>
        <p:spPr/>
        <p:txBody>
          <a:bodyPr/>
          <a:lstStyle/>
          <a:p>
            <a:r>
              <a:rPr lang="en-US" dirty="0"/>
              <a:t>Individuals with permissions to the TSDL Interchange in IdM have access to student profile reports</a:t>
            </a:r>
          </a:p>
          <a:p>
            <a:pPr lvl="1"/>
            <a:r>
              <a:rPr lang="en-US" dirty="0"/>
              <a:t>TSL~LEAVIEWER</a:t>
            </a:r>
          </a:p>
          <a:p>
            <a:pPr lvl="1"/>
            <a:r>
              <a:rPr lang="en-US" dirty="0"/>
              <a:t>TSL~LEAUSER </a:t>
            </a:r>
          </a:p>
          <a:p>
            <a:r>
              <a:rPr lang="en-US" dirty="0"/>
              <a:t>These reports are operation in nature, assisting districts with reporting accurate data on these fields and providing historical information when helpful</a:t>
            </a:r>
          </a:p>
          <a:p>
            <a:pPr lvl="1"/>
            <a:r>
              <a:rPr lang="en-US" dirty="0"/>
              <a:t>Migrant Student List contains the migrant students that were in the student interchange that should have TSDL records.</a:t>
            </a:r>
          </a:p>
          <a:p>
            <a:pPr lvl="1"/>
            <a:r>
              <a:rPr lang="en-US" dirty="0"/>
              <a:t>Error Detail and Summary reports for viewing more than 1000 records at a time.</a:t>
            </a:r>
          </a:p>
        </p:txBody>
      </p:sp>
      <p:sp>
        <p:nvSpPr>
          <p:cNvPr id="3" name="Slide Number Placeholder 2">
            <a:extLst>
              <a:ext uri="{FF2B5EF4-FFF2-40B4-BE49-F238E27FC236}">
                <a16:creationId xmlns:a16="http://schemas.microsoft.com/office/drawing/2014/main" id="{00ACBA1D-A6B4-03E4-2369-9EC0E5682D94}"/>
              </a:ext>
            </a:extLst>
          </p:cNvPr>
          <p:cNvSpPr>
            <a:spLocks noGrp="1"/>
          </p:cNvSpPr>
          <p:nvPr>
            <p:ph type="sldNum" sz="quarter" idx="12"/>
          </p:nvPr>
        </p:nvSpPr>
        <p:spPr/>
        <p:txBody>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1812154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53F5A-6D7B-67C5-D7B2-763D628928CC}"/>
              </a:ext>
            </a:extLst>
          </p:cNvPr>
          <p:cNvSpPr>
            <a:spLocks noGrp="1"/>
          </p:cNvSpPr>
          <p:nvPr>
            <p:ph type="title"/>
          </p:nvPr>
        </p:nvSpPr>
        <p:spPr/>
        <p:txBody>
          <a:bodyPr/>
          <a:lstStyle/>
          <a:p>
            <a:r>
              <a:rPr lang="en-US" dirty="0"/>
              <a:t>TSDL Snapshot Reports</a:t>
            </a:r>
          </a:p>
        </p:txBody>
      </p:sp>
      <p:sp>
        <p:nvSpPr>
          <p:cNvPr id="5" name="Content Placeholder 4">
            <a:extLst>
              <a:ext uri="{FF2B5EF4-FFF2-40B4-BE49-F238E27FC236}">
                <a16:creationId xmlns:a16="http://schemas.microsoft.com/office/drawing/2014/main" id="{14DB34F9-8A5B-6928-7A95-42804913BE95}"/>
              </a:ext>
            </a:extLst>
          </p:cNvPr>
          <p:cNvSpPr>
            <a:spLocks noGrp="1"/>
          </p:cNvSpPr>
          <p:nvPr>
            <p:ph idx="1"/>
          </p:nvPr>
        </p:nvSpPr>
        <p:spPr/>
        <p:txBody>
          <a:bodyPr>
            <a:normAutofit lnSpcReduction="10000"/>
          </a:bodyPr>
          <a:lstStyle/>
          <a:p>
            <a:r>
              <a:rPr lang="en-US" dirty="0"/>
              <a:t>Available to individuals with permissions to TSDL Snapshot in IdM</a:t>
            </a:r>
          </a:p>
          <a:p>
            <a:pPr lvl="1"/>
            <a:r>
              <a:rPr lang="en-US" dirty="0"/>
              <a:t>TLS~LEAVIEWER</a:t>
            </a:r>
          </a:p>
          <a:p>
            <a:pPr lvl="1"/>
            <a:r>
              <a:rPr lang="en-US" dirty="0"/>
              <a:t>TLS~LEAUSER</a:t>
            </a:r>
          </a:p>
          <a:p>
            <a:pPr lvl="1"/>
            <a:r>
              <a:rPr lang="en-US" dirty="0"/>
              <a:t>TLS~LEAAPPROVER</a:t>
            </a:r>
          </a:p>
          <a:p>
            <a:r>
              <a:rPr lang="en-US" dirty="0"/>
              <a:t>Some reports are operational in nature, designed to assist with the data collection</a:t>
            </a:r>
          </a:p>
          <a:p>
            <a:pPr lvl="1"/>
            <a:r>
              <a:rPr lang="en-US" dirty="0"/>
              <a:t>Student Discrepancy Report is students reported in the student interchange that are not in the TSDL snapshot.  It includes weeks enrolled and focus should be on students listed here with enrollment of 6 weeks or more.</a:t>
            </a:r>
          </a:p>
          <a:p>
            <a:r>
              <a:rPr lang="en-US" dirty="0"/>
              <a:t>Some reports are designed to provide districts with a preview of statistics based on the TSDL data</a:t>
            </a:r>
          </a:p>
          <a:p>
            <a:pPr lvl="1"/>
            <a:r>
              <a:rPr lang="en-US" dirty="0"/>
              <a:t>Students enrolled by course provides a headcount of students by school with course completion status and local course code</a:t>
            </a:r>
          </a:p>
          <a:p>
            <a:pPr lvl="1"/>
            <a:r>
              <a:rPr lang="en-US" dirty="0"/>
              <a:t>Number of Students / Teachers reported by school (Unique SASID and EDIDS).</a:t>
            </a:r>
          </a:p>
          <a:p>
            <a:endParaRPr lang="en-US" dirty="0"/>
          </a:p>
        </p:txBody>
      </p:sp>
      <p:sp>
        <p:nvSpPr>
          <p:cNvPr id="3" name="Slide Number Placeholder 2">
            <a:extLst>
              <a:ext uri="{FF2B5EF4-FFF2-40B4-BE49-F238E27FC236}">
                <a16:creationId xmlns:a16="http://schemas.microsoft.com/office/drawing/2014/main" id="{743CD823-776D-AA51-A7D5-EC195ADDA104}"/>
              </a:ext>
            </a:extLst>
          </p:cNvPr>
          <p:cNvSpPr>
            <a:spLocks noGrp="1"/>
          </p:cNvSpPr>
          <p:nvPr>
            <p:ph type="sldNum" sz="quarter" idx="12"/>
          </p:nvPr>
        </p:nvSpPr>
        <p:spPr/>
        <p:txBody>
          <a:bodyPr/>
          <a:lstStyle/>
          <a:p>
            <a:fld id="{C479D5F6-EDCB-402A-AC08-4943A1820E8F}" type="slidenum">
              <a:rPr lang="en-US" smtClean="0"/>
              <a:pPr/>
              <a:t>51</a:t>
            </a:fld>
            <a:endParaRPr lang="en-US" dirty="0"/>
          </a:p>
        </p:txBody>
      </p:sp>
    </p:spTree>
    <p:extLst>
      <p:ext uri="{BB962C8B-B14F-4D97-AF65-F5344CB8AC3E}">
        <p14:creationId xmlns:p14="http://schemas.microsoft.com/office/powerpoint/2010/main" val="1201772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048D1-DA0C-99B3-BE91-41E8729EFC5A}"/>
              </a:ext>
            </a:extLst>
          </p:cNvPr>
          <p:cNvSpPr>
            <a:spLocks noGrp="1"/>
          </p:cNvSpPr>
          <p:nvPr>
            <p:ph type="ctrTitle"/>
          </p:nvPr>
        </p:nvSpPr>
        <p:spPr/>
        <p:txBody>
          <a:bodyPr/>
          <a:lstStyle/>
          <a:p>
            <a:r>
              <a:rPr lang="en-US" dirty="0"/>
              <a:t>Exceptions and Data Change Requests</a:t>
            </a:r>
          </a:p>
        </p:txBody>
      </p:sp>
      <p:sp>
        <p:nvSpPr>
          <p:cNvPr id="3" name="Slide Number Placeholder 2">
            <a:extLst>
              <a:ext uri="{FF2B5EF4-FFF2-40B4-BE49-F238E27FC236}">
                <a16:creationId xmlns:a16="http://schemas.microsoft.com/office/drawing/2014/main" id="{C1DBFB85-E6AB-DBDF-D404-76200A515342}"/>
              </a:ext>
            </a:extLst>
          </p:cNvPr>
          <p:cNvSpPr>
            <a:spLocks noGrp="1"/>
          </p:cNvSpPr>
          <p:nvPr>
            <p:ph type="sldNum" sz="quarter" idx="12"/>
          </p:nvPr>
        </p:nvSpPr>
        <p:spPr/>
        <p:txBody>
          <a:bodyPr/>
          <a:lstStyle/>
          <a:p>
            <a:fld id="{C479D5F6-EDCB-402A-AC08-4943A1820E8F}" type="slidenum">
              <a:rPr lang="en-US" smtClean="0"/>
              <a:pPr/>
              <a:t>52</a:t>
            </a:fld>
            <a:endParaRPr lang="en-US" dirty="0"/>
          </a:p>
        </p:txBody>
      </p:sp>
    </p:spTree>
    <p:extLst>
      <p:ext uri="{BB962C8B-B14F-4D97-AF65-F5344CB8AC3E}">
        <p14:creationId xmlns:p14="http://schemas.microsoft.com/office/powerpoint/2010/main" val="899700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2799-0FE2-4F92-A2A1-899D15182609}"/>
              </a:ext>
            </a:extLst>
          </p:cNvPr>
          <p:cNvSpPr>
            <a:spLocks noGrp="1"/>
          </p:cNvSpPr>
          <p:nvPr>
            <p:ph type="title"/>
          </p:nvPr>
        </p:nvSpPr>
        <p:spPr/>
        <p:txBody>
          <a:bodyPr/>
          <a:lstStyle/>
          <a:p>
            <a:r>
              <a:rPr lang="en-US" dirty="0"/>
              <a:t>When are reporting exceptions needed?</a:t>
            </a:r>
          </a:p>
        </p:txBody>
      </p:sp>
      <p:sp>
        <p:nvSpPr>
          <p:cNvPr id="3" name="Content Placeholder 2">
            <a:extLst>
              <a:ext uri="{FF2B5EF4-FFF2-40B4-BE49-F238E27FC236}">
                <a16:creationId xmlns:a16="http://schemas.microsoft.com/office/drawing/2014/main" id="{59E8E679-C653-4810-8EE1-276FFB0651CA}"/>
              </a:ext>
            </a:extLst>
          </p:cNvPr>
          <p:cNvSpPr>
            <a:spLocks noGrp="1"/>
          </p:cNvSpPr>
          <p:nvPr>
            <p:ph idx="1"/>
          </p:nvPr>
        </p:nvSpPr>
        <p:spPr/>
        <p:txBody>
          <a:bodyPr>
            <a:normAutofit/>
          </a:bodyPr>
          <a:lstStyle/>
          <a:p>
            <a:r>
              <a:rPr lang="en-US" dirty="0"/>
              <a:t>Reporting exceptions in TSDL are used to clear the associated errors (without changing the data) in </a:t>
            </a:r>
            <a:r>
              <a:rPr lang="en-US" u="sng" dirty="0"/>
              <a:t>unique circumstances</a:t>
            </a:r>
            <a:r>
              <a:rPr lang="en-US" dirty="0"/>
              <a:t> where a school’s number of records is accurate but does not contain a course in all core course subject areas.</a:t>
            </a:r>
          </a:p>
          <a:p>
            <a:r>
              <a:rPr lang="en-US" dirty="0"/>
              <a:t>Data respondents must work with the data collection lead for a given file/snapshot to request an exception be granted</a:t>
            </a:r>
          </a:p>
          <a:p>
            <a:r>
              <a:rPr lang="en-US" dirty="0"/>
              <a:t>Some reporting exceptions require additional supporting documentation and may be reviewed by other CDE staff</a:t>
            </a:r>
          </a:p>
          <a:p>
            <a:r>
              <a:rPr lang="en-US" dirty="0"/>
              <a:t>Typically, these are needed for home school programs or circumstances when there is a K-6 school that is being flagged by TSDL Snapshot errors.</a:t>
            </a:r>
          </a:p>
        </p:txBody>
      </p:sp>
      <p:sp>
        <p:nvSpPr>
          <p:cNvPr id="4" name="Slide Number Placeholder 3">
            <a:extLst>
              <a:ext uri="{FF2B5EF4-FFF2-40B4-BE49-F238E27FC236}">
                <a16:creationId xmlns:a16="http://schemas.microsoft.com/office/drawing/2014/main" id="{19D62B0D-5FE7-4917-916E-227622A6DD72}"/>
              </a:ext>
            </a:extLst>
          </p:cNvPr>
          <p:cNvSpPr>
            <a:spLocks noGrp="1"/>
          </p:cNvSpPr>
          <p:nvPr>
            <p:ph type="sldNum" sz="quarter" idx="12"/>
          </p:nvPr>
        </p:nvSpPr>
        <p:spPr/>
        <p:txBody>
          <a:bodyPr/>
          <a:lstStyle/>
          <a:p>
            <a:fld id="{C479D5F6-EDCB-402A-AC08-4943A1820E8F}" type="slidenum">
              <a:rPr lang="en-US" smtClean="0"/>
              <a:pPr/>
              <a:t>53</a:t>
            </a:fld>
            <a:endParaRPr lang="en-US" dirty="0"/>
          </a:p>
        </p:txBody>
      </p:sp>
    </p:spTree>
    <p:extLst>
      <p:ext uri="{BB962C8B-B14F-4D97-AF65-F5344CB8AC3E}">
        <p14:creationId xmlns:p14="http://schemas.microsoft.com/office/powerpoint/2010/main" val="2455506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BE5A-36D6-48CB-A7B1-1303B9232A03}"/>
              </a:ext>
            </a:extLst>
          </p:cNvPr>
          <p:cNvSpPr>
            <a:spLocks noGrp="1"/>
          </p:cNvSpPr>
          <p:nvPr>
            <p:ph type="title"/>
          </p:nvPr>
        </p:nvSpPr>
        <p:spPr/>
        <p:txBody>
          <a:bodyPr/>
          <a:lstStyle/>
          <a:p>
            <a:r>
              <a:rPr lang="en-US" dirty="0"/>
              <a:t>Reporting Exception Process</a:t>
            </a:r>
          </a:p>
        </p:txBody>
      </p:sp>
      <p:sp>
        <p:nvSpPr>
          <p:cNvPr id="14" name="Content Placeholder 13">
            <a:extLst>
              <a:ext uri="{FF2B5EF4-FFF2-40B4-BE49-F238E27FC236}">
                <a16:creationId xmlns:a16="http://schemas.microsoft.com/office/drawing/2014/main" id="{A2D76402-2167-B312-2DB6-629571641A64}"/>
              </a:ext>
            </a:extLst>
          </p:cNvPr>
          <p:cNvSpPr>
            <a:spLocks noGrp="1"/>
          </p:cNvSpPr>
          <p:nvPr>
            <p:ph idx="1"/>
          </p:nvPr>
        </p:nvSpPr>
        <p:spPr/>
        <p:txBody>
          <a:bodyPr>
            <a:normAutofit/>
          </a:bodyPr>
          <a:lstStyle/>
          <a:p>
            <a:pPr marL="457200" lvl="0" indent="-457200">
              <a:buFont typeface="+mj-lt"/>
              <a:buAutoNum type="arabicPeriod"/>
            </a:pPr>
            <a:r>
              <a:rPr lang="en-US" dirty="0"/>
              <a:t>Reach out to TSDL collection lead with errors that may need an exception</a:t>
            </a:r>
          </a:p>
          <a:p>
            <a:pPr lvl="1"/>
            <a:r>
              <a:rPr lang="en-US" dirty="0">
                <a:hlinkClick r:id="rId3"/>
              </a:rPr>
              <a:t>TeacherStudentDataLink@cde.state.co.us</a:t>
            </a:r>
            <a:r>
              <a:rPr lang="en-US" dirty="0"/>
              <a:t> </a:t>
            </a:r>
          </a:p>
          <a:p>
            <a:pPr marL="457200" lvl="0" indent="-457200">
              <a:buFont typeface="+mj-lt"/>
              <a:buAutoNum type="arabicPeriod"/>
            </a:pPr>
            <a:r>
              <a:rPr lang="en-US" dirty="0"/>
              <a:t>TSDL collection lead will gather any necessary / additional information and notify you if approved.</a:t>
            </a:r>
          </a:p>
          <a:p>
            <a:pPr marL="457200" lvl="0" indent="-457200">
              <a:buFont typeface="+mj-lt"/>
              <a:buAutoNum type="arabicPeriod"/>
            </a:pPr>
            <a:r>
              <a:rPr lang="en-US" dirty="0"/>
              <a:t>If approved, wait for confirmation from TSDL collection lead that the exception has been processed and reupload TSDL interchange file or re-create TSDL snapshot to verify that errors have been resolved.</a:t>
            </a:r>
          </a:p>
        </p:txBody>
      </p:sp>
      <p:sp>
        <p:nvSpPr>
          <p:cNvPr id="4" name="Slide Number Placeholder 3">
            <a:extLst>
              <a:ext uri="{FF2B5EF4-FFF2-40B4-BE49-F238E27FC236}">
                <a16:creationId xmlns:a16="http://schemas.microsoft.com/office/drawing/2014/main" id="{CC3E1DAF-13B2-40C8-A222-DC3A0138527B}"/>
              </a:ext>
            </a:extLst>
          </p:cNvPr>
          <p:cNvSpPr>
            <a:spLocks noGrp="1"/>
          </p:cNvSpPr>
          <p:nvPr>
            <p:ph type="sldNum" sz="quarter" idx="12"/>
          </p:nvPr>
        </p:nvSpPr>
        <p:spPr/>
        <p:txBody>
          <a:bodyPr/>
          <a:lstStyle/>
          <a:p>
            <a:fld id="{C479D5F6-EDCB-402A-AC08-4943A1820E8F}" type="slidenum">
              <a:rPr lang="en-US" smtClean="0"/>
              <a:pPr/>
              <a:t>54</a:t>
            </a:fld>
            <a:endParaRPr lang="en-US" dirty="0"/>
          </a:p>
        </p:txBody>
      </p:sp>
    </p:spTree>
    <p:extLst>
      <p:ext uri="{BB962C8B-B14F-4D97-AF65-F5344CB8AC3E}">
        <p14:creationId xmlns:p14="http://schemas.microsoft.com/office/powerpoint/2010/main" val="3639042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603341-6FD9-203F-C295-B9184540A858}"/>
              </a:ext>
            </a:extLst>
          </p:cNvPr>
          <p:cNvSpPr>
            <a:spLocks noGrp="1"/>
          </p:cNvSpPr>
          <p:nvPr>
            <p:ph type="ctrTitle"/>
          </p:nvPr>
        </p:nvSpPr>
        <p:spPr/>
        <p:txBody>
          <a:bodyPr/>
          <a:lstStyle/>
          <a:p>
            <a:r>
              <a:rPr lang="en-US" dirty="0"/>
              <a:t>Additional Information</a:t>
            </a:r>
          </a:p>
        </p:txBody>
      </p:sp>
      <p:sp>
        <p:nvSpPr>
          <p:cNvPr id="3" name="Slide Number Placeholder 2">
            <a:extLst>
              <a:ext uri="{FF2B5EF4-FFF2-40B4-BE49-F238E27FC236}">
                <a16:creationId xmlns:a16="http://schemas.microsoft.com/office/drawing/2014/main" id="{C7DB95CA-F307-6851-D43F-F9C94B8DBFE0}"/>
              </a:ext>
            </a:extLst>
          </p:cNvPr>
          <p:cNvSpPr>
            <a:spLocks noGrp="1"/>
          </p:cNvSpPr>
          <p:nvPr>
            <p:ph type="sldNum" sz="quarter" idx="12"/>
          </p:nvPr>
        </p:nvSpPr>
        <p:spPr/>
        <p:txBody>
          <a:bodyPr/>
          <a:lstStyle/>
          <a:p>
            <a:fld id="{C479D5F6-EDCB-402A-AC08-4943A1820E8F}" type="slidenum">
              <a:rPr lang="en-US" smtClean="0"/>
              <a:pPr/>
              <a:t>55</a:t>
            </a:fld>
            <a:endParaRPr lang="en-US" dirty="0"/>
          </a:p>
        </p:txBody>
      </p:sp>
    </p:spTree>
    <p:extLst>
      <p:ext uri="{BB962C8B-B14F-4D97-AF65-F5344CB8AC3E}">
        <p14:creationId xmlns:p14="http://schemas.microsoft.com/office/powerpoint/2010/main" val="1511682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61ED8-5E68-A24D-67C7-C27BAAFE21EA}"/>
              </a:ext>
            </a:extLst>
          </p:cNvPr>
          <p:cNvSpPr>
            <a:spLocks noGrp="1"/>
          </p:cNvSpPr>
          <p:nvPr>
            <p:ph type="ctrTitle"/>
          </p:nvPr>
        </p:nvSpPr>
        <p:spPr/>
        <p:txBody>
          <a:bodyPr/>
          <a:lstStyle/>
          <a:p>
            <a:r>
              <a:rPr lang="en-US" dirty="0"/>
              <a:t>State Course Codes (SCED)</a:t>
            </a:r>
          </a:p>
        </p:txBody>
      </p:sp>
      <p:sp>
        <p:nvSpPr>
          <p:cNvPr id="3" name="Slide Number Placeholder 2">
            <a:extLst>
              <a:ext uri="{FF2B5EF4-FFF2-40B4-BE49-F238E27FC236}">
                <a16:creationId xmlns:a16="http://schemas.microsoft.com/office/drawing/2014/main" id="{2020A878-6697-9D5C-EBCB-5ACBCE3DFA99}"/>
              </a:ext>
            </a:extLst>
          </p:cNvPr>
          <p:cNvSpPr>
            <a:spLocks noGrp="1"/>
          </p:cNvSpPr>
          <p:nvPr>
            <p:ph type="sldNum" sz="quarter" idx="12"/>
          </p:nvPr>
        </p:nvSpPr>
        <p:spPr/>
        <p:txBody>
          <a:bodyPr/>
          <a:lstStyle/>
          <a:p>
            <a:fld id="{C479D5F6-EDCB-402A-AC08-4943A1820E8F}" type="slidenum">
              <a:rPr lang="en-US" smtClean="0"/>
              <a:pPr/>
              <a:t>56</a:t>
            </a:fld>
            <a:endParaRPr lang="en-US" dirty="0"/>
          </a:p>
        </p:txBody>
      </p:sp>
    </p:spTree>
    <p:extLst>
      <p:ext uri="{BB962C8B-B14F-4D97-AF65-F5344CB8AC3E}">
        <p14:creationId xmlns:p14="http://schemas.microsoft.com/office/powerpoint/2010/main" val="2566130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3AE8-1E4F-654C-AD03-0FCFF477BA8B}"/>
              </a:ext>
            </a:extLst>
          </p:cNvPr>
          <p:cNvSpPr>
            <a:spLocks noGrp="1"/>
          </p:cNvSpPr>
          <p:nvPr>
            <p:ph type="title"/>
          </p:nvPr>
        </p:nvSpPr>
        <p:spPr/>
        <p:txBody>
          <a:bodyPr/>
          <a:lstStyle/>
          <a:p>
            <a:r>
              <a:rPr lang="en-US" dirty="0"/>
              <a:t>School Courses for the Exchange of Data (SCED)</a:t>
            </a:r>
            <a:br>
              <a:rPr lang="en-US" dirty="0"/>
            </a:br>
            <a:endParaRPr lang="en-US" dirty="0"/>
          </a:p>
        </p:txBody>
      </p:sp>
      <p:sp>
        <p:nvSpPr>
          <p:cNvPr id="3" name="Content Placeholder 2">
            <a:extLst>
              <a:ext uri="{FF2B5EF4-FFF2-40B4-BE49-F238E27FC236}">
                <a16:creationId xmlns:a16="http://schemas.microsoft.com/office/drawing/2014/main" id="{1120BD34-87C8-DB52-BDE6-CE987CE18763}"/>
              </a:ext>
            </a:extLst>
          </p:cNvPr>
          <p:cNvSpPr>
            <a:spLocks noGrp="1"/>
          </p:cNvSpPr>
          <p:nvPr>
            <p:ph idx="1"/>
          </p:nvPr>
        </p:nvSpPr>
        <p:spPr/>
        <p:txBody>
          <a:bodyPr>
            <a:normAutofit/>
          </a:bodyPr>
          <a:lstStyle/>
          <a:p>
            <a:r>
              <a:rPr lang="en-US" dirty="0"/>
              <a:t>TSDL uses NCES SCED codes for the State Course Code Field</a:t>
            </a:r>
          </a:p>
          <a:p>
            <a:pPr lvl="1"/>
            <a:r>
              <a:rPr lang="en-US" dirty="0"/>
              <a:t>Latest file can be found on </a:t>
            </a:r>
            <a:r>
              <a:rPr lang="en-US" dirty="0">
                <a:hlinkClick r:id="rId3"/>
              </a:rPr>
              <a:t>NCES website</a:t>
            </a:r>
            <a:r>
              <a:rPr lang="en-US" dirty="0"/>
              <a:t>.</a:t>
            </a:r>
          </a:p>
          <a:p>
            <a:pPr lvl="1"/>
            <a:r>
              <a:rPr lang="en-US" dirty="0"/>
              <a:t>Utilize the SCED file to pick codes that closest match the name and description of your local courses.  </a:t>
            </a:r>
          </a:p>
          <a:p>
            <a:pPr lvl="1"/>
            <a:r>
              <a:rPr lang="en-US" dirty="0"/>
              <a:t>2024-2025 is utilizing SCED file version 12.0</a:t>
            </a:r>
          </a:p>
          <a:p>
            <a:endParaRPr lang="en-US" dirty="0"/>
          </a:p>
        </p:txBody>
      </p:sp>
      <p:sp>
        <p:nvSpPr>
          <p:cNvPr id="4" name="Slide Number Placeholder 3">
            <a:extLst>
              <a:ext uri="{FF2B5EF4-FFF2-40B4-BE49-F238E27FC236}">
                <a16:creationId xmlns:a16="http://schemas.microsoft.com/office/drawing/2014/main" id="{2B27CD51-6D6C-D922-9DE7-6358E7FE363C}"/>
              </a:ext>
            </a:extLst>
          </p:cNvPr>
          <p:cNvSpPr>
            <a:spLocks noGrp="1"/>
          </p:cNvSpPr>
          <p:nvPr>
            <p:ph type="sldNum" sz="quarter" idx="12"/>
          </p:nvPr>
        </p:nvSpPr>
        <p:spPr/>
        <p:txBody>
          <a:bodyPr/>
          <a:lstStyle/>
          <a:p>
            <a:fld id="{C479D5F6-EDCB-402A-AC08-4943A1820E8F}" type="slidenum">
              <a:rPr lang="en-US" smtClean="0"/>
              <a:pPr/>
              <a:t>57</a:t>
            </a:fld>
            <a:endParaRPr lang="en-US" dirty="0"/>
          </a:p>
        </p:txBody>
      </p:sp>
    </p:spTree>
    <p:extLst>
      <p:ext uri="{BB962C8B-B14F-4D97-AF65-F5344CB8AC3E}">
        <p14:creationId xmlns:p14="http://schemas.microsoft.com/office/powerpoint/2010/main" val="3238706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1F96-E438-7132-B08A-91DCAF162BAC}"/>
              </a:ext>
            </a:extLst>
          </p:cNvPr>
          <p:cNvSpPr>
            <a:spLocks noGrp="1"/>
          </p:cNvSpPr>
          <p:nvPr>
            <p:ph type="title"/>
          </p:nvPr>
        </p:nvSpPr>
        <p:spPr/>
        <p:txBody>
          <a:bodyPr/>
          <a:lstStyle/>
          <a:p>
            <a:r>
              <a:rPr lang="en-US" dirty="0"/>
              <a:t>Picking SCED Codes</a:t>
            </a:r>
          </a:p>
        </p:txBody>
      </p:sp>
      <p:sp>
        <p:nvSpPr>
          <p:cNvPr id="4" name="Slide Number Placeholder 3">
            <a:extLst>
              <a:ext uri="{FF2B5EF4-FFF2-40B4-BE49-F238E27FC236}">
                <a16:creationId xmlns:a16="http://schemas.microsoft.com/office/drawing/2014/main" id="{190C49D3-E5EF-9CE3-23E2-9CA9F546CD44}"/>
              </a:ext>
            </a:extLst>
          </p:cNvPr>
          <p:cNvSpPr>
            <a:spLocks noGrp="1"/>
          </p:cNvSpPr>
          <p:nvPr>
            <p:ph type="sldNum" sz="quarter" idx="12"/>
          </p:nvPr>
        </p:nvSpPr>
        <p:spPr/>
        <p:txBody>
          <a:bodyPr/>
          <a:lstStyle/>
          <a:p>
            <a:fld id="{C479D5F6-EDCB-402A-AC08-4943A1820E8F}" type="slidenum">
              <a:rPr lang="en-US" smtClean="0"/>
              <a:pPr/>
              <a:t>58</a:t>
            </a:fld>
            <a:endParaRPr lang="en-US" dirty="0"/>
          </a:p>
        </p:txBody>
      </p:sp>
      <p:pic>
        <p:nvPicPr>
          <p:cNvPr id="7" name="Picture 6" descr="Screenshot of the NCES SCED code search course title">
            <a:extLst>
              <a:ext uri="{FF2B5EF4-FFF2-40B4-BE49-F238E27FC236}">
                <a16:creationId xmlns:a16="http://schemas.microsoft.com/office/drawing/2014/main" id="{0EE7E78B-22F3-6184-9FC5-78D00E92E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81" y="1275615"/>
            <a:ext cx="7735886" cy="4306770"/>
          </a:xfrm>
          <a:prstGeom prst="rect">
            <a:avLst/>
          </a:prstGeom>
        </p:spPr>
      </p:pic>
      <p:sp>
        <p:nvSpPr>
          <p:cNvPr id="8" name="TextBox 13">
            <a:extLst>
              <a:ext uri="{FF2B5EF4-FFF2-40B4-BE49-F238E27FC236}">
                <a16:creationId xmlns:a16="http://schemas.microsoft.com/office/drawing/2014/main" id="{544CE6C2-1E0F-DE59-660B-93ECC7AE42C1}"/>
              </a:ext>
            </a:extLst>
          </p:cNvPr>
          <p:cNvSpPr txBox="1"/>
          <p:nvPr/>
        </p:nvSpPr>
        <p:spPr>
          <a:xfrm>
            <a:off x="8397551" y="1488292"/>
            <a:ext cx="3645968"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Utilize the course title dropdown/filter arrow to find a course title that is similar to your local course title.</a:t>
            </a:r>
          </a:p>
          <a:p>
            <a:pPr marL="285750" indent="-285750">
              <a:buFont typeface="Arial" panose="020B0604020202020204" pitchFamily="34" charset="0"/>
              <a:buChar char="•"/>
            </a:pPr>
            <a:r>
              <a:rPr lang="en-US" dirty="0"/>
              <a:t>Broader / more generic searches will give more options - ex. “Algebra” or “Computer Science”</a:t>
            </a:r>
          </a:p>
        </p:txBody>
      </p:sp>
    </p:spTree>
    <p:extLst>
      <p:ext uri="{BB962C8B-B14F-4D97-AF65-F5344CB8AC3E}">
        <p14:creationId xmlns:p14="http://schemas.microsoft.com/office/powerpoint/2010/main" val="247328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CEED-945E-4784-AFED-470386F6B205}"/>
              </a:ext>
            </a:extLst>
          </p:cNvPr>
          <p:cNvSpPr>
            <a:spLocks noGrp="1"/>
          </p:cNvSpPr>
          <p:nvPr>
            <p:ph type="title"/>
          </p:nvPr>
        </p:nvSpPr>
        <p:spPr/>
        <p:txBody>
          <a:bodyPr/>
          <a:lstStyle/>
          <a:p>
            <a:r>
              <a:rPr lang="en-US" dirty="0"/>
              <a:t>Picking SCED Codes continued</a:t>
            </a:r>
          </a:p>
        </p:txBody>
      </p:sp>
      <p:sp>
        <p:nvSpPr>
          <p:cNvPr id="4" name="Slide Number Placeholder 3">
            <a:extLst>
              <a:ext uri="{FF2B5EF4-FFF2-40B4-BE49-F238E27FC236}">
                <a16:creationId xmlns:a16="http://schemas.microsoft.com/office/drawing/2014/main" id="{52391B73-974E-4122-B730-4F72C8BEB07D}"/>
              </a:ext>
            </a:extLst>
          </p:cNvPr>
          <p:cNvSpPr>
            <a:spLocks noGrp="1"/>
          </p:cNvSpPr>
          <p:nvPr>
            <p:ph type="sldNum" sz="quarter" idx="12"/>
          </p:nvPr>
        </p:nvSpPr>
        <p:spPr/>
        <p:txBody>
          <a:bodyPr/>
          <a:lstStyle/>
          <a:p>
            <a:fld id="{C479D5F6-EDCB-402A-AC08-4943A1820E8F}" type="slidenum">
              <a:rPr lang="en-US" smtClean="0"/>
              <a:pPr/>
              <a:t>59</a:t>
            </a:fld>
            <a:endParaRPr lang="en-US" dirty="0"/>
          </a:p>
        </p:txBody>
      </p:sp>
      <p:sp>
        <p:nvSpPr>
          <p:cNvPr id="7" name="TextBox 13">
            <a:extLst>
              <a:ext uri="{FF2B5EF4-FFF2-40B4-BE49-F238E27FC236}">
                <a16:creationId xmlns:a16="http://schemas.microsoft.com/office/drawing/2014/main" id="{0102DF9B-6379-70DC-96FC-65B149D9046E}"/>
              </a:ext>
            </a:extLst>
          </p:cNvPr>
          <p:cNvSpPr txBox="1"/>
          <p:nvPr/>
        </p:nvSpPr>
        <p:spPr>
          <a:xfrm>
            <a:off x="236670" y="1513517"/>
            <a:ext cx="3746532" cy="42473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Once you have narrowed down the choices, use the course description that most closely matches your districts local course description to pick a SCED course code.</a:t>
            </a:r>
          </a:p>
          <a:p>
            <a:pPr marL="285750" indent="-285750">
              <a:buFont typeface="Arial" panose="020B0604020202020204" pitchFamily="34" charset="0"/>
              <a:buChar char="•"/>
            </a:pPr>
            <a:r>
              <a:rPr lang="en-US" dirty="0"/>
              <a:t>It is recommended to avoid using the general SCED code options if possible, to help differentiate the different courses.  These general codes should be used in instances where no title/description in the SCED file matches your local course.</a:t>
            </a:r>
          </a:p>
        </p:txBody>
      </p:sp>
      <p:pic>
        <p:nvPicPr>
          <p:cNvPr id="8" name="Picture 7" descr="Screenshot highlighting the course description and SCED Course Code fields of the NCES SCED course code list">
            <a:extLst>
              <a:ext uri="{FF2B5EF4-FFF2-40B4-BE49-F238E27FC236}">
                <a16:creationId xmlns:a16="http://schemas.microsoft.com/office/drawing/2014/main" id="{4F1C8E3B-2E09-713E-51EB-447721BDC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4206" y="1199831"/>
            <a:ext cx="7741125" cy="4458338"/>
          </a:xfrm>
          <a:prstGeom prst="rect">
            <a:avLst/>
          </a:prstGeom>
        </p:spPr>
      </p:pic>
    </p:spTree>
    <p:extLst>
      <p:ext uri="{BB962C8B-B14F-4D97-AF65-F5344CB8AC3E}">
        <p14:creationId xmlns:p14="http://schemas.microsoft.com/office/powerpoint/2010/main" val="2374688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Collection Timeline</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3311323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01B6-D49D-4908-9051-5F6BA3A11AFB}"/>
              </a:ext>
            </a:extLst>
          </p:cNvPr>
          <p:cNvSpPr>
            <a:spLocks noGrp="1"/>
          </p:cNvSpPr>
          <p:nvPr>
            <p:ph type="title"/>
          </p:nvPr>
        </p:nvSpPr>
        <p:spPr/>
        <p:txBody>
          <a:bodyPr/>
          <a:lstStyle/>
          <a:p>
            <a:r>
              <a:rPr lang="en-US" dirty="0"/>
              <a:t>SCED Codes - Errors</a:t>
            </a:r>
          </a:p>
        </p:txBody>
      </p:sp>
      <p:sp>
        <p:nvSpPr>
          <p:cNvPr id="4" name="Slide Number Placeholder 3">
            <a:extLst>
              <a:ext uri="{FF2B5EF4-FFF2-40B4-BE49-F238E27FC236}">
                <a16:creationId xmlns:a16="http://schemas.microsoft.com/office/drawing/2014/main" id="{38589732-CEE0-4F86-9F21-DB85D7B3FE4D}"/>
              </a:ext>
            </a:extLst>
          </p:cNvPr>
          <p:cNvSpPr>
            <a:spLocks noGrp="1"/>
          </p:cNvSpPr>
          <p:nvPr>
            <p:ph type="sldNum" sz="quarter" idx="12"/>
          </p:nvPr>
        </p:nvSpPr>
        <p:spPr/>
        <p:txBody>
          <a:bodyPr/>
          <a:lstStyle/>
          <a:p>
            <a:fld id="{C479D5F6-EDCB-402A-AC08-4943A1820E8F}" type="slidenum">
              <a:rPr lang="en-US" smtClean="0"/>
              <a:pPr/>
              <a:t>60</a:t>
            </a:fld>
            <a:endParaRPr lang="en-US" dirty="0"/>
          </a:p>
        </p:txBody>
      </p:sp>
      <p:sp>
        <p:nvSpPr>
          <p:cNvPr id="7" name="TextBox 13">
            <a:extLst>
              <a:ext uri="{FF2B5EF4-FFF2-40B4-BE49-F238E27FC236}">
                <a16:creationId xmlns:a16="http://schemas.microsoft.com/office/drawing/2014/main" id="{670675F4-C623-D7D6-87FA-8BD5B01C1D44}"/>
              </a:ext>
            </a:extLst>
          </p:cNvPr>
          <p:cNvSpPr txBox="1"/>
          <p:nvPr/>
        </p:nvSpPr>
        <p:spPr>
          <a:xfrm>
            <a:off x="98322" y="1234378"/>
            <a:ext cx="3135086"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If you are getting errors on SCED codes that you think are valid, double check the archived courses tab to see if the code has be replace with a  newer one.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Reach out to collection lead if you are getting an error on a code that appears to be valid in the latest SCED file to get it added to CDE’s SCED code list and clear the error.</a:t>
            </a:r>
          </a:p>
        </p:txBody>
      </p:sp>
      <p:pic>
        <p:nvPicPr>
          <p:cNvPr id="8" name="Picture 7" descr="Screenshot of the SCED archived codes tab of the NCES SCED course code list.">
            <a:extLst>
              <a:ext uri="{FF2B5EF4-FFF2-40B4-BE49-F238E27FC236}">
                <a16:creationId xmlns:a16="http://schemas.microsoft.com/office/drawing/2014/main" id="{1A13F341-D5A2-256C-2AA9-72E580CBB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946" y="1366978"/>
            <a:ext cx="8691731" cy="4124045"/>
          </a:xfrm>
          <a:prstGeom prst="rect">
            <a:avLst/>
          </a:prstGeom>
        </p:spPr>
      </p:pic>
    </p:spTree>
    <p:extLst>
      <p:ext uri="{BB962C8B-B14F-4D97-AF65-F5344CB8AC3E}">
        <p14:creationId xmlns:p14="http://schemas.microsoft.com/office/powerpoint/2010/main" val="2704128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2EA44-5445-92C2-70A1-E476024064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CD1B58-CFF1-35D7-3817-72AF657567C0}"/>
              </a:ext>
            </a:extLst>
          </p:cNvPr>
          <p:cNvSpPr>
            <a:spLocks noGrp="1"/>
          </p:cNvSpPr>
          <p:nvPr>
            <p:ph type="ctrTitle"/>
          </p:nvPr>
        </p:nvSpPr>
        <p:spPr/>
        <p:txBody>
          <a:bodyPr/>
          <a:lstStyle/>
          <a:p>
            <a:r>
              <a:rPr lang="en-US" dirty="0"/>
              <a:t>Common Questions</a:t>
            </a:r>
          </a:p>
        </p:txBody>
      </p:sp>
      <p:sp>
        <p:nvSpPr>
          <p:cNvPr id="3" name="Slide Number Placeholder 2">
            <a:extLst>
              <a:ext uri="{FF2B5EF4-FFF2-40B4-BE49-F238E27FC236}">
                <a16:creationId xmlns:a16="http://schemas.microsoft.com/office/drawing/2014/main" id="{5EF495BB-077E-6405-B930-B1A73D47448C}"/>
              </a:ext>
            </a:extLst>
          </p:cNvPr>
          <p:cNvSpPr>
            <a:spLocks noGrp="1"/>
          </p:cNvSpPr>
          <p:nvPr>
            <p:ph type="sldNum" sz="quarter" idx="12"/>
          </p:nvPr>
        </p:nvSpPr>
        <p:spPr/>
        <p:txBody>
          <a:bodyPr/>
          <a:lstStyle/>
          <a:p>
            <a:fld id="{C479D5F6-EDCB-402A-AC08-4943A1820E8F}" type="slidenum">
              <a:rPr lang="en-US" smtClean="0"/>
              <a:pPr/>
              <a:t>61</a:t>
            </a:fld>
            <a:endParaRPr lang="en-US" dirty="0"/>
          </a:p>
        </p:txBody>
      </p:sp>
    </p:spTree>
    <p:extLst>
      <p:ext uri="{BB962C8B-B14F-4D97-AF65-F5344CB8AC3E}">
        <p14:creationId xmlns:p14="http://schemas.microsoft.com/office/powerpoint/2010/main" val="2613636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1A490-2791-B78E-D7C0-3D9EB3013D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F01217-2E68-BF27-8891-AAE5E90A2F47}"/>
              </a:ext>
            </a:extLst>
          </p:cNvPr>
          <p:cNvSpPr>
            <a:spLocks noGrp="1"/>
          </p:cNvSpPr>
          <p:nvPr>
            <p:ph type="title"/>
          </p:nvPr>
        </p:nvSpPr>
        <p:spPr/>
        <p:txBody>
          <a:bodyPr/>
          <a:lstStyle/>
          <a:p>
            <a:r>
              <a:rPr lang="en-US" dirty="0"/>
              <a:t>Common Questions / Errors</a:t>
            </a:r>
            <a:br>
              <a:rPr lang="en-US" dirty="0"/>
            </a:br>
            <a:endParaRPr lang="en-US" dirty="0"/>
          </a:p>
        </p:txBody>
      </p:sp>
      <p:sp>
        <p:nvSpPr>
          <p:cNvPr id="3" name="Content Placeholder 2">
            <a:extLst>
              <a:ext uri="{FF2B5EF4-FFF2-40B4-BE49-F238E27FC236}">
                <a16:creationId xmlns:a16="http://schemas.microsoft.com/office/drawing/2014/main" id="{16657262-E6DE-8B45-25D4-10D3F984F7AF}"/>
              </a:ext>
            </a:extLst>
          </p:cNvPr>
          <p:cNvSpPr>
            <a:spLocks noGrp="1"/>
          </p:cNvSpPr>
          <p:nvPr>
            <p:ph idx="1"/>
          </p:nvPr>
        </p:nvSpPr>
        <p:spPr/>
        <p:txBody>
          <a:bodyPr>
            <a:normAutofit/>
          </a:bodyPr>
          <a:lstStyle/>
          <a:p>
            <a:r>
              <a:rPr lang="en-US" dirty="0"/>
              <a:t>If my elementary is K-6, does that need to be reported?</a:t>
            </a:r>
          </a:p>
          <a:p>
            <a:pPr lvl="1"/>
            <a:r>
              <a:rPr lang="en-US" dirty="0"/>
              <a:t>No, however you may receive an error for this school code.  Reach out to the TSDL collection lead at </a:t>
            </a:r>
            <a:r>
              <a:rPr lang="en-US" dirty="0">
                <a:hlinkClick r:id="rId3"/>
              </a:rPr>
              <a:t>TeacherStudentDataLink@cde.state.co.us</a:t>
            </a:r>
            <a:r>
              <a:rPr lang="en-US" dirty="0"/>
              <a:t> to start the exception process for this error.</a:t>
            </a:r>
          </a:p>
          <a:p>
            <a:r>
              <a:rPr lang="en-US" dirty="0"/>
              <a:t>For students taking classes that utilize a college professor or out of state educator, what should I do for the Educator of Record fields?</a:t>
            </a:r>
          </a:p>
          <a:p>
            <a:pPr lvl="1"/>
            <a:r>
              <a:rPr lang="en-US" dirty="0"/>
              <a:t>If there is a local district teacher “in charge” of the class from a district perspective, use their information.  Otherwise, leave the Educator of Record fields blank.</a:t>
            </a:r>
          </a:p>
          <a:p>
            <a:r>
              <a:rPr lang="en-US" dirty="0"/>
              <a:t>If menu options like selecting TSDL in file upload or accessing the Snapshot in the TSDL menu are not available, please ensure you have the appropriate IDM roles setup:  TSL~LEAUSER and TLS~LEAPPROVER</a:t>
            </a:r>
          </a:p>
          <a:p>
            <a:r>
              <a:rPr lang="en-US" dirty="0"/>
              <a:t>Ensure your Local Course Title field does not contain commas, as this will cause a shift in your data and prevent a successful file upload</a:t>
            </a:r>
          </a:p>
          <a:p>
            <a:endParaRPr lang="en-US" dirty="0"/>
          </a:p>
        </p:txBody>
      </p:sp>
      <p:sp>
        <p:nvSpPr>
          <p:cNvPr id="4" name="Slide Number Placeholder 3">
            <a:extLst>
              <a:ext uri="{FF2B5EF4-FFF2-40B4-BE49-F238E27FC236}">
                <a16:creationId xmlns:a16="http://schemas.microsoft.com/office/drawing/2014/main" id="{5F33F7F2-8368-1AF6-478B-A36F3B9854D6}"/>
              </a:ext>
            </a:extLst>
          </p:cNvPr>
          <p:cNvSpPr>
            <a:spLocks noGrp="1"/>
          </p:cNvSpPr>
          <p:nvPr>
            <p:ph type="sldNum" sz="quarter" idx="12"/>
          </p:nvPr>
        </p:nvSpPr>
        <p:spPr/>
        <p:txBody>
          <a:bodyPr/>
          <a:lstStyle/>
          <a:p>
            <a:fld id="{C479D5F6-EDCB-402A-AC08-4943A1820E8F}" type="slidenum">
              <a:rPr lang="en-US" smtClean="0"/>
              <a:pPr/>
              <a:t>62</a:t>
            </a:fld>
            <a:endParaRPr lang="en-US" dirty="0"/>
          </a:p>
        </p:txBody>
      </p:sp>
    </p:spTree>
    <p:extLst>
      <p:ext uri="{BB962C8B-B14F-4D97-AF65-F5344CB8AC3E}">
        <p14:creationId xmlns:p14="http://schemas.microsoft.com/office/powerpoint/2010/main" val="283040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E0B9-3EA3-62F0-3B21-2CE1BC8825BF}"/>
              </a:ext>
            </a:extLst>
          </p:cNvPr>
          <p:cNvSpPr>
            <a:spLocks noGrp="1"/>
          </p:cNvSpPr>
          <p:nvPr>
            <p:ph type="ctrTitle"/>
          </p:nvPr>
        </p:nvSpPr>
        <p:spPr/>
        <p:txBody>
          <a:bodyPr/>
          <a:lstStyle/>
          <a:p>
            <a:r>
              <a:rPr lang="en-US" dirty="0"/>
              <a:t>Contact &amp; Resources</a:t>
            </a:r>
          </a:p>
        </p:txBody>
      </p:sp>
      <p:sp>
        <p:nvSpPr>
          <p:cNvPr id="3" name="Slide Number Placeholder 2">
            <a:extLst>
              <a:ext uri="{FF2B5EF4-FFF2-40B4-BE49-F238E27FC236}">
                <a16:creationId xmlns:a16="http://schemas.microsoft.com/office/drawing/2014/main" id="{5A9C88AA-778B-21AA-FF6D-5E0693F0AE6D}"/>
              </a:ext>
            </a:extLst>
          </p:cNvPr>
          <p:cNvSpPr>
            <a:spLocks noGrp="1"/>
          </p:cNvSpPr>
          <p:nvPr>
            <p:ph type="sldNum" sz="quarter" idx="12"/>
          </p:nvPr>
        </p:nvSpPr>
        <p:spPr/>
        <p:txBody>
          <a:bodyPr/>
          <a:lstStyle/>
          <a:p>
            <a:fld id="{C479D5F6-EDCB-402A-AC08-4943A1820E8F}" type="slidenum">
              <a:rPr lang="en-US" smtClean="0"/>
              <a:pPr/>
              <a:t>63</a:t>
            </a:fld>
            <a:endParaRPr lang="en-US" dirty="0"/>
          </a:p>
        </p:txBody>
      </p:sp>
    </p:spTree>
    <p:extLst>
      <p:ext uri="{BB962C8B-B14F-4D97-AF65-F5344CB8AC3E}">
        <p14:creationId xmlns:p14="http://schemas.microsoft.com/office/powerpoint/2010/main" val="3213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720639-8C47-F54A-1E56-D8C23F0C51E0}"/>
              </a:ext>
            </a:extLst>
          </p:cNvPr>
          <p:cNvSpPr>
            <a:spLocks noGrp="1"/>
          </p:cNvSpPr>
          <p:nvPr>
            <p:ph type="title"/>
          </p:nvPr>
        </p:nvSpPr>
        <p:spPr/>
        <p:txBody>
          <a:bodyPr/>
          <a:lstStyle/>
          <a:p>
            <a:r>
              <a:rPr lang="en-US" dirty="0"/>
              <a:t>Teacher Student Data Link Collection Lead</a:t>
            </a:r>
          </a:p>
        </p:txBody>
      </p:sp>
      <p:sp>
        <p:nvSpPr>
          <p:cNvPr id="5" name="Content Placeholder 4">
            <a:extLst>
              <a:ext uri="{FF2B5EF4-FFF2-40B4-BE49-F238E27FC236}">
                <a16:creationId xmlns:a16="http://schemas.microsoft.com/office/drawing/2014/main" id="{CF566EA9-536F-878C-90C0-DC9E8AEFD3E4}"/>
              </a:ext>
            </a:extLst>
          </p:cNvPr>
          <p:cNvSpPr>
            <a:spLocks noGrp="1"/>
          </p:cNvSpPr>
          <p:nvPr>
            <p:ph idx="1"/>
          </p:nvPr>
        </p:nvSpPr>
        <p:spPr/>
        <p:txBody>
          <a:bodyPr>
            <a:normAutofit/>
          </a:bodyPr>
          <a:lstStyle/>
          <a:p>
            <a:r>
              <a:rPr lang="en-US" dirty="0"/>
              <a:t>Here to answer questions and assist where possible</a:t>
            </a:r>
          </a:p>
          <a:p>
            <a:r>
              <a:rPr lang="en-US" dirty="0"/>
              <a:t>Don’t get frustrated, reach out! </a:t>
            </a:r>
          </a:p>
          <a:p>
            <a:r>
              <a:rPr lang="en-US" dirty="0"/>
              <a:t>To best assist you, please help me with the following</a:t>
            </a:r>
          </a:p>
          <a:p>
            <a:pPr lvl="1"/>
            <a:r>
              <a:rPr lang="en-US" dirty="0"/>
              <a:t>Include your 4-digit district code in emails and voicemails</a:t>
            </a:r>
          </a:p>
          <a:p>
            <a:pPr lvl="1"/>
            <a:r>
              <a:rPr lang="en-US" dirty="0"/>
              <a:t>Leave voicemails or send follow-up emails if I miss your call</a:t>
            </a:r>
          </a:p>
          <a:p>
            <a:pPr lvl="1"/>
            <a:r>
              <a:rPr lang="en-US" dirty="0"/>
              <a:t>Ensure your phone number is accurate in IdM (ask your LAM to help if it needs to be updated)</a:t>
            </a:r>
          </a:p>
          <a:p>
            <a:r>
              <a:rPr lang="en-US" dirty="0"/>
              <a:t>Email: </a:t>
            </a:r>
            <a:r>
              <a:rPr lang="en-US" dirty="0">
                <a:hlinkClick r:id="rId3"/>
              </a:rPr>
              <a:t>TeacherStudentDataLink@cde.state.co.us</a:t>
            </a:r>
            <a:r>
              <a:rPr lang="en-US" dirty="0"/>
              <a:t>  </a:t>
            </a:r>
          </a:p>
          <a:p>
            <a:r>
              <a:rPr lang="en-US" dirty="0"/>
              <a:t>Phone: 720-925-8611</a:t>
            </a:r>
          </a:p>
          <a:p>
            <a:endParaRPr lang="en-US" dirty="0"/>
          </a:p>
        </p:txBody>
      </p:sp>
      <p:sp>
        <p:nvSpPr>
          <p:cNvPr id="3" name="Slide Number Placeholder 2">
            <a:extLst>
              <a:ext uri="{FF2B5EF4-FFF2-40B4-BE49-F238E27FC236}">
                <a16:creationId xmlns:a16="http://schemas.microsoft.com/office/drawing/2014/main" id="{C2C39554-6CFC-26FB-83F1-D947B47FAD49}"/>
              </a:ext>
            </a:extLst>
          </p:cNvPr>
          <p:cNvSpPr>
            <a:spLocks noGrp="1"/>
          </p:cNvSpPr>
          <p:nvPr>
            <p:ph type="sldNum" sz="quarter" idx="12"/>
          </p:nvPr>
        </p:nvSpPr>
        <p:spPr/>
        <p:txBody>
          <a:bodyPr/>
          <a:lstStyle/>
          <a:p>
            <a:fld id="{C479D5F6-EDCB-402A-AC08-4943A1820E8F}" type="slidenum">
              <a:rPr lang="en-US" smtClean="0"/>
              <a:pPr/>
              <a:t>64</a:t>
            </a:fld>
            <a:endParaRPr lang="en-US" dirty="0"/>
          </a:p>
        </p:txBody>
      </p:sp>
    </p:spTree>
    <p:extLst>
      <p:ext uri="{BB962C8B-B14F-4D97-AF65-F5344CB8AC3E}">
        <p14:creationId xmlns:p14="http://schemas.microsoft.com/office/powerpoint/2010/main" val="3118570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DDD5A-6F54-16CC-6BAB-0DDCE8C79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9721D-A37F-2057-974C-CD3BEACD6C07}"/>
              </a:ext>
            </a:extLst>
          </p:cNvPr>
          <p:cNvSpPr>
            <a:spLocks noGrp="1"/>
          </p:cNvSpPr>
          <p:nvPr>
            <p:ph type="title"/>
          </p:nvPr>
        </p:nvSpPr>
        <p:spPr/>
        <p:txBody>
          <a:bodyPr/>
          <a:lstStyle/>
          <a:p>
            <a:r>
              <a:rPr lang="en-US" dirty="0"/>
              <a:t>Bookmark/Resource List</a:t>
            </a:r>
          </a:p>
        </p:txBody>
      </p:sp>
      <p:graphicFrame>
        <p:nvGraphicFramePr>
          <p:cNvPr id="5" name="Content Placeholder 4">
            <a:extLst>
              <a:ext uri="{FF2B5EF4-FFF2-40B4-BE49-F238E27FC236}">
                <a16:creationId xmlns:a16="http://schemas.microsoft.com/office/drawing/2014/main" id="{7CA007F0-A9CD-D70F-BA46-64C8BAEDBEE0}"/>
              </a:ext>
            </a:extLst>
          </p:cNvPr>
          <p:cNvGraphicFramePr>
            <a:graphicFrameLocks noGrp="1"/>
          </p:cNvGraphicFramePr>
          <p:nvPr>
            <p:ph idx="1"/>
            <p:extLst>
              <p:ext uri="{D42A27DB-BD31-4B8C-83A1-F6EECF244321}">
                <p14:modId xmlns:p14="http://schemas.microsoft.com/office/powerpoint/2010/main" val="3557793403"/>
              </p:ext>
            </p:extLst>
          </p:nvPr>
        </p:nvGraphicFramePr>
        <p:xfrm>
          <a:off x="228600" y="207335"/>
          <a:ext cx="11734799" cy="3566160"/>
        </p:xfrm>
        <a:graphic>
          <a:graphicData uri="http://schemas.openxmlformats.org/drawingml/2006/table">
            <a:tbl>
              <a:tblPr firstRow="1">
                <a:tableStyleId>{793D81CF-94F2-401A-BA57-92F5A7B2D0C5}</a:tableStyleId>
              </a:tblPr>
              <a:tblGrid>
                <a:gridCol w="3019097">
                  <a:extLst>
                    <a:ext uri="{9D8B030D-6E8A-4147-A177-3AD203B41FA5}">
                      <a16:colId xmlns:a16="http://schemas.microsoft.com/office/drawing/2014/main" val="295416110"/>
                    </a:ext>
                  </a:extLst>
                </a:gridCol>
                <a:gridCol w="8715702">
                  <a:extLst>
                    <a:ext uri="{9D8B030D-6E8A-4147-A177-3AD203B41FA5}">
                      <a16:colId xmlns:a16="http://schemas.microsoft.com/office/drawing/2014/main" val="619766591"/>
                    </a:ext>
                  </a:extLst>
                </a:gridCol>
              </a:tblGrid>
              <a:tr h="0">
                <a:tc>
                  <a:txBody>
                    <a:bodyPr/>
                    <a:lstStyle/>
                    <a:p>
                      <a:pPr fontAlgn="t" latinLnBrk="0"/>
                      <a:r>
                        <a:rPr lang="en-US" sz="1550" dirty="0">
                          <a:solidFill>
                            <a:schemeClr val="bg1"/>
                          </a:solidFill>
                          <a:effectLst/>
                        </a:rPr>
                        <a:t>Site Name/Link</a:t>
                      </a:r>
                    </a:p>
                  </a:txBody>
                  <a:tcPr/>
                </a:tc>
                <a:tc>
                  <a:txBody>
                    <a:bodyPr/>
                    <a:lstStyle/>
                    <a:p>
                      <a:pPr fontAlgn="t" latinLnBrk="0"/>
                      <a:r>
                        <a:rPr lang="en-US" sz="1550" dirty="0">
                          <a:solidFill>
                            <a:schemeClr val="bg1"/>
                          </a:solidFill>
                          <a:effectLst/>
                        </a:rPr>
                        <a:t>Information/Uses</a:t>
                      </a:r>
                    </a:p>
                  </a:txBody>
                  <a:tcPr/>
                </a:tc>
                <a:extLst>
                  <a:ext uri="{0D108BD9-81ED-4DB2-BD59-A6C34878D82A}">
                    <a16:rowId xmlns:a16="http://schemas.microsoft.com/office/drawing/2014/main" val="2050497122"/>
                  </a:ext>
                </a:extLst>
              </a:tr>
              <a:tr h="0">
                <a:tc>
                  <a:txBody>
                    <a:bodyPr/>
                    <a:lstStyle/>
                    <a:p>
                      <a:pPr fontAlgn="t" latinLnBrk="0"/>
                      <a:r>
                        <a:rPr lang="en-US" sz="1550" dirty="0">
                          <a:solidFill>
                            <a:schemeClr val="tx1"/>
                          </a:solidFill>
                          <a:effectLst/>
                          <a:hlinkClick r:id="rId3"/>
                        </a:rPr>
                        <a:t>Data Pipeline Home Page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550" dirty="0">
                          <a:effectLst/>
                        </a:rPr>
                        <a:t>Starting point for all pipeline collections, training, and resources</a:t>
                      </a:r>
                    </a:p>
                  </a:txBody>
                  <a:tcPr/>
                </a:tc>
                <a:extLst>
                  <a:ext uri="{0D108BD9-81ED-4DB2-BD59-A6C34878D82A}">
                    <a16:rowId xmlns:a16="http://schemas.microsoft.com/office/drawing/2014/main" val="837809651"/>
                  </a:ext>
                </a:extLst>
              </a:tr>
              <a:tr h="177235">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4"/>
                        </a:rPr>
                        <a:t>Teacher Student Data Link</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Primary site for TSDL Collection information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694545184"/>
                  </a:ext>
                </a:extLst>
              </a:tr>
              <a:tr h="173724">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5"/>
                        </a:rPr>
                        <a:t>NCES SCED Codes</a:t>
                      </a:r>
                      <a:endParaRPr lang="en-US" sz="1550" dirty="0">
                        <a:solidFill>
                          <a:schemeClr val="tx1"/>
                        </a:solidFill>
                        <a:effectLst/>
                      </a:endParaRPr>
                    </a:p>
                  </a:txBody>
                  <a:tcPr/>
                </a:tc>
                <a:tc>
                  <a:txBody>
                    <a:bodyPr/>
                    <a:lstStyle/>
                    <a:p>
                      <a:pPr marL="285750" lvl="0" indent="-285750" fontAlgn="t" latinLnBrk="0">
                        <a:buFont typeface="Arial" panose="020B0604020202020204" pitchFamily="34" charset="0"/>
                        <a:buChar char="•"/>
                      </a:pPr>
                      <a:r>
                        <a:rPr lang="en-US" sz="1550" dirty="0">
                          <a:effectLst/>
                        </a:rPr>
                        <a:t>Contains the latest School Courses for the Exchange of Data (SCED) code file</a:t>
                      </a:r>
                    </a:p>
                  </a:txBody>
                  <a:tcPr/>
                </a:tc>
                <a:extLst>
                  <a:ext uri="{0D108BD9-81ED-4DB2-BD59-A6C34878D82A}">
                    <a16:rowId xmlns:a16="http://schemas.microsoft.com/office/drawing/2014/main" val="328860426"/>
                  </a:ext>
                </a:extLst>
              </a:tr>
              <a:tr h="18286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6"/>
                        </a:rPr>
                        <a:t>Identity Management (IdM)</a:t>
                      </a:r>
                      <a:endParaRPr lang="en-US" sz="1550" dirty="0">
                        <a:solidFill>
                          <a:schemeClr val="tx1"/>
                        </a:solidFill>
                        <a:effectLst/>
                      </a:endParaRPr>
                    </a:p>
                    <a:p>
                      <a:pPr fontAlgn="t" latinLnBrk="0"/>
                      <a:endParaRPr lang="en-US" sz="1550" dirty="0">
                        <a:solidFill>
                          <a:schemeClr val="tx1"/>
                        </a:solidFill>
                        <a:effectLst/>
                      </a:endParaRPr>
                    </a:p>
                  </a:txBody>
                  <a:tcPr/>
                </a:tc>
                <a:tc>
                  <a:txBody>
                    <a:bodyPr/>
                    <a:lstStyle/>
                    <a:p>
                      <a:pPr fontAlgn="t" latinLnBrk="0"/>
                      <a:r>
                        <a:rPr lang="en-US" sz="1550" dirty="0">
                          <a:effectLst/>
                        </a:rPr>
                        <a:t>This is the landing page with login links to the various CDE data platforms.</a:t>
                      </a:r>
                    </a:p>
                    <a:p>
                      <a:pPr marL="285750" indent="-285750" fontAlgn="t" latinLnBrk="0">
                        <a:buFont typeface="Arial" panose="020B0604020202020204" pitchFamily="34" charset="0"/>
                        <a:buChar char="•"/>
                      </a:pPr>
                      <a:r>
                        <a:rPr lang="en-US" sz="1550" dirty="0">
                          <a:effectLst/>
                        </a:rPr>
                        <a:t>Data Pipeline, COGNOS/CEDAR Reporting, RITS, etc.</a:t>
                      </a:r>
                    </a:p>
                  </a:txBody>
                  <a:tcPr/>
                </a:tc>
                <a:extLst>
                  <a:ext uri="{0D108BD9-81ED-4DB2-BD59-A6C34878D82A}">
                    <a16:rowId xmlns:a16="http://schemas.microsoft.com/office/drawing/2014/main" val="1753538573"/>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7"/>
                        </a:rPr>
                        <a:t>Frequently Requested Codes and Resources</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Includes list of school codes, facility schools, detention centers, etc.</a:t>
                      </a:r>
                    </a:p>
                  </a:txBody>
                  <a:tcPr/>
                </a:tc>
                <a:extLst>
                  <a:ext uri="{0D108BD9-81ED-4DB2-BD59-A6C34878D82A}">
                    <a16:rowId xmlns:a16="http://schemas.microsoft.com/office/drawing/2014/main" val="2662530399"/>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b="0" dirty="0">
                          <a:solidFill>
                            <a:schemeClr val="tx1"/>
                          </a:solidFill>
                          <a:effectLst/>
                          <a:sym typeface="Wingdings 3" panose="05040102010807070707" pitchFamily="18" charset="2"/>
                          <a:hlinkClick r:id="rId8"/>
                        </a:rPr>
                        <a:t>Trainings</a:t>
                      </a:r>
                      <a:endParaRPr lang="en-US" sz="1550" b="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Subpages for </a:t>
                      </a:r>
                      <a:r>
                        <a:rPr lang="en-US" sz="1550" dirty="0">
                          <a:effectLst/>
                          <a:hlinkClick r:id="rId9"/>
                        </a:rPr>
                        <a:t>Town Hall presentations</a:t>
                      </a:r>
                      <a:r>
                        <a:rPr lang="en-US" sz="1550" dirty="0">
                          <a:effectLst/>
                        </a:rPr>
                        <a:t> and general </a:t>
                      </a:r>
                      <a:r>
                        <a:rPr lang="en-US" sz="1550" dirty="0">
                          <a:effectLst/>
                          <a:hlinkClick r:id="rId10"/>
                        </a:rPr>
                        <a:t>respondent training resources</a:t>
                      </a:r>
                      <a:endParaRPr lang="en-US" sz="1550" dirty="0">
                        <a:effectLst/>
                      </a:endParaRPr>
                    </a:p>
                  </a:txBody>
                  <a:tcPr/>
                </a:tc>
                <a:extLst>
                  <a:ext uri="{0D108BD9-81ED-4DB2-BD59-A6C34878D82A}">
                    <a16:rowId xmlns:a16="http://schemas.microsoft.com/office/drawing/2014/main" val="1689670017"/>
                  </a:ext>
                </a:extLst>
              </a:tr>
              <a:tr h="173724">
                <a:tc>
                  <a:txBody>
                    <a:bodyPr/>
                    <a:lstStyle/>
                    <a:p>
                      <a:pPr fontAlgn="t" latinLnBrk="0"/>
                      <a:r>
                        <a:rPr lang="en-US" sz="1550" u="none" strike="noStrike" dirty="0">
                          <a:solidFill>
                            <a:schemeClr val="tx1"/>
                          </a:solidFill>
                          <a:effectLst/>
                          <a:hlinkClick r:id="rId11"/>
                        </a:rPr>
                        <a:t>Syncplicity</a:t>
                      </a:r>
                      <a:endParaRPr lang="en-US" sz="1550" dirty="0">
                        <a:solidFill>
                          <a:schemeClr val="tx1"/>
                        </a:solidFill>
                        <a:effectLst/>
                      </a:endParaRPr>
                    </a:p>
                  </a:txBody>
                  <a:tcPr/>
                </a:tc>
                <a:tc>
                  <a:txBody>
                    <a:bodyPr/>
                    <a:lstStyle/>
                    <a:p>
                      <a:pPr fontAlgn="t" latinLnBrk="0"/>
                      <a:r>
                        <a:rPr lang="en-US" sz="1550" dirty="0">
                          <a:effectLst/>
                        </a:rPr>
                        <a:t>Secure file transfer site used to communicate personally identifiable information with CDE if you have questions on specific students during reporting or have exception requests.</a:t>
                      </a:r>
                    </a:p>
                  </a:txBody>
                  <a:tcPr/>
                </a:tc>
                <a:extLst>
                  <a:ext uri="{0D108BD9-81ED-4DB2-BD59-A6C34878D82A}">
                    <a16:rowId xmlns:a16="http://schemas.microsoft.com/office/drawing/2014/main" val="343003677"/>
                  </a:ext>
                </a:extLst>
              </a:tr>
            </a:tbl>
          </a:graphicData>
        </a:graphic>
      </p:graphicFrame>
      <p:sp>
        <p:nvSpPr>
          <p:cNvPr id="4" name="Slide Number Placeholder 3">
            <a:extLst>
              <a:ext uri="{FF2B5EF4-FFF2-40B4-BE49-F238E27FC236}">
                <a16:creationId xmlns:a16="http://schemas.microsoft.com/office/drawing/2014/main" id="{033F8630-482D-8C7A-6205-CCE8A8B9A574}"/>
              </a:ext>
            </a:extLst>
          </p:cNvPr>
          <p:cNvSpPr>
            <a:spLocks noGrp="1"/>
          </p:cNvSpPr>
          <p:nvPr>
            <p:ph type="sldNum" sz="quarter" idx="12"/>
          </p:nvPr>
        </p:nvSpPr>
        <p:spPr/>
        <p:txBody>
          <a:bodyPr/>
          <a:lstStyle/>
          <a:p>
            <a:fld id="{C479D5F6-EDCB-402A-AC08-4943A1820E8F}" type="slidenum">
              <a:rPr lang="en-US" smtClean="0"/>
              <a:pPr/>
              <a:t>65</a:t>
            </a:fld>
            <a:endParaRPr lang="en-US" dirty="0"/>
          </a:p>
        </p:txBody>
      </p:sp>
    </p:spTree>
    <p:extLst>
      <p:ext uri="{BB962C8B-B14F-4D97-AF65-F5344CB8AC3E}">
        <p14:creationId xmlns:p14="http://schemas.microsoft.com/office/powerpoint/2010/main" val="4131961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 uri="{C183D7F6-B498-43B3-948B-1728B52AA6E4}">
                <adec:decorative xmlns:adec="http://schemas.microsoft.com/office/drawing/2017/decorative" val="1"/>
              </a:ext>
            </a:extLst>
          </p:cNvPr>
          <p:cNvSpPr>
            <a:spLocks noGrp="1"/>
          </p:cNvSpPr>
          <p:nvPr>
            <p:ph type="title"/>
          </p:nvPr>
        </p:nvSpPr>
        <p:spPr/>
        <p:txBody>
          <a:bodyPr/>
          <a:lstStyle/>
          <a:p>
            <a:r>
              <a:rPr lang="en-US" dirty="0"/>
              <a:t>Teacher Student Data Link Key Dates</a:t>
            </a:r>
          </a:p>
        </p:txBody>
      </p:sp>
      <p:graphicFrame>
        <p:nvGraphicFramePr>
          <p:cNvPr id="7" name="Content Placeholder 6">
            <a:extLst>
              <a:ext uri="{FF2B5EF4-FFF2-40B4-BE49-F238E27FC236}">
                <a16:creationId xmlns:a16="http://schemas.microsoft.com/office/drawing/2014/main" id="{B905AD77-729C-4C44-8927-CEE098A99C6D}"/>
              </a:ext>
            </a:extLst>
          </p:cNvPr>
          <p:cNvGraphicFramePr>
            <a:graphicFrameLocks noGrp="1"/>
          </p:cNvGraphicFramePr>
          <p:nvPr>
            <p:ph idx="1"/>
            <p:extLst>
              <p:ext uri="{D42A27DB-BD31-4B8C-83A1-F6EECF244321}">
                <p14:modId xmlns:p14="http://schemas.microsoft.com/office/powerpoint/2010/main" val="3634690759"/>
              </p:ext>
            </p:extLst>
          </p:nvPr>
        </p:nvGraphicFramePr>
        <p:xfrm>
          <a:off x="67537" y="64009"/>
          <a:ext cx="11819663" cy="5840668"/>
        </p:xfrm>
        <a:graphic>
          <a:graphicData uri="http://schemas.openxmlformats.org/drawingml/2006/table">
            <a:tbl>
              <a:tblPr firstRow="1" bandRow="1">
                <a:tableStyleId>{5C22544A-7EE6-4342-B048-85BDC9FD1C3A}</a:tableStyleId>
              </a:tblPr>
              <a:tblGrid>
                <a:gridCol w="2738552">
                  <a:extLst>
                    <a:ext uri="{9D8B030D-6E8A-4147-A177-3AD203B41FA5}">
                      <a16:colId xmlns:a16="http://schemas.microsoft.com/office/drawing/2014/main" val="2560705067"/>
                    </a:ext>
                  </a:extLst>
                </a:gridCol>
                <a:gridCol w="1495276">
                  <a:extLst>
                    <a:ext uri="{9D8B030D-6E8A-4147-A177-3AD203B41FA5}">
                      <a16:colId xmlns:a16="http://schemas.microsoft.com/office/drawing/2014/main" val="2376617134"/>
                    </a:ext>
                  </a:extLst>
                </a:gridCol>
                <a:gridCol w="7585835">
                  <a:extLst>
                    <a:ext uri="{9D8B030D-6E8A-4147-A177-3AD203B41FA5}">
                      <a16:colId xmlns:a16="http://schemas.microsoft.com/office/drawing/2014/main" val="2488175826"/>
                    </a:ext>
                  </a:extLst>
                </a:gridCol>
              </a:tblGrid>
              <a:tr h="229556">
                <a:tc>
                  <a:txBody>
                    <a:bodyPr/>
                    <a:lstStyle/>
                    <a:p>
                      <a:pPr marL="0" marR="0">
                        <a:lnSpc>
                          <a:spcPct val="107000"/>
                        </a:lnSpc>
                        <a:spcAft>
                          <a:spcPts val="800"/>
                        </a:spcAft>
                        <a:buNone/>
                        <a:tabLst>
                          <a:tab pos="2028825" algn="l"/>
                        </a:tabLst>
                      </a:pPr>
                      <a:r>
                        <a:rPr lang="en-US" sz="1400" dirty="0">
                          <a:solidFill>
                            <a:schemeClr val="tx1"/>
                          </a:solidFill>
                          <a:effectLst/>
                        </a:rPr>
                        <a:t>Date</a:t>
                      </a:r>
                      <a:endParaRPr lang="en-US" sz="14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solidFill>
                            <a:schemeClr val="tx1"/>
                          </a:solidFill>
                          <a:effectLst/>
                        </a:rPr>
                        <a:t>Event</a:t>
                      </a:r>
                      <a:endParaRPr lang="en-US" sz="14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solidFill>
                            <a:schemeClr val="tx1"/>
                          </a:solidFill>
                          <a:effectLst/>
                        </a:rPr>
                        <a:t>Event Description</a:t>
                      </a:r>
                      <a:endParaRPr lang="en-US" sz="14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9075422"/>
                  </a:ext>
                </a:extLst>
              </a:tr>
              <a:tr h="462365">
                <a:tc>
                  <a:txBody>
                    <a:bodyPr/>
                    <a:lstStyle/>
                    <a:p>
                      <a:pPr marL="0" marR="0">
                        <a:lnSpc>
                          <a:spcPct val="107000"/>
                        </a:lnSpc>
                        <a:spcAft>
                          <a:spcPts val="800"/>
                        </a:spcAft>
                        <a:buNone/>
                        <a:tabLst>
                          <a:tab pos="2028825" algn="l"/>
                        </a:tabLst>
                      </a:pPr>
                      <a:r>
                        <a:rPr lang="en-US" sz="1400" strike="sngStrike" dirty="0">
                          <a:effectLst/>
                        </a:rPr>
                        <a:t>Wednesday December 11, 2024</a:t>
                      </a:r>
                      <a:endParaRPr lang="en-US" sz="1400" strike="sngStrik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strike="sngStrike" dirty="0">
                          <a:effectLst/>
                        </a:rPr>
                        <a:t>Open</a:t>
                      </a:r>
                      <a:endParaRPr lang="en-US" sz="1400" strike="sngStrik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strike="sngStrike" dirty="0">
                          <a:effectLst/>
                        </a:rPr>
                        <a:t>TSDL Upload Interchange file opens.</a:t>
                      </a:r>
                      <a:endParaRPr lang="en-US" sz="1400" strike="sngStrik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504992"/>
                  </a:ext>
                </a:extLst>
              </a:tr>
              <a:tr h="462365">
                <a:tc>
                  <a:txBody>
                    <a:bodyPr/>
                    <a:lstStyle/>
                    <a:p>
                      <a:pPr marL="0" marR="0">
                        <a:lnSpc>
                          <a:spcPct val="107000"/>
                        </a:lnSpc>
                        <a:spcAft>
                          <a:spcPts val="800"/>
                        </a:spcAft>
                        <a:buNone/>
                        <a:tabLst>
                          <a:tab pos="2028825" algn="l"/>
                        </a:tabLst>
                      </a:pPr>
                      <a:r>
                        <a:rPr lang="en-US" sz="1400" strike="sngStrike" dirty="0">
                          <a:effectLst/>
                        </a:rPr>
                        <a:t>Thursday February 27, 2025</a:t>
                      </a:r>
                      <a:endParaRPr lang="en-US" sz="1400" strike="sngStrik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strike="sngStrike" dirty="0">
                          <a:effectLst/>
                        </a:rPr>
                        <a:t>Open</a:t>
                      </a:r>
                      <a:endParaRPr lang="en-US" sz="1400" strike="sngStrik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strike="sngStrike" dirty="0">
                          <a:effectLst/>
                        </a:rPr>
                        <a:t>TSDL Snapshot opens.</a:t>
                      </a:r>
                      <a:endParaRPr lang="en-US" sz="1400" strike="sngStrik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36264"/>
                  </a:ext>
                </a:extLst>
              </a:tr>
              <a:tr h="433352">
                <a:tc>
                  <a:txBody>
                    <a:bodyPr/>
                    <a:lstStyle/>
                    <a:p>
                      <a:pPr marL="0" marR="0">
                        <a:lnSpc>
                          <a:spcPct val="107000"/>
                        </a:lnSpc>
                        <a:spcAft>
                          <a:spcPts val="800"/>
                        </a:spcAft>
                        <a:buNone/>
                        <a:tabLst>
                          <a:tab pos="2028825" algn="l"/>
                        </a:tabLst>
                      </a:pPr>
                      <a:r>
                        <a:rPr lang="en-US" sz="1400" dirty="0">
                          <a:effectLst/>
                        </a:rPr>
                        <a:t>Friday May 16, 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a:lnSpc>
                          <a:spcPct val="107000"/>
                        </a:lnSpc>
                        <a:spcAft>
                          <a:spcPts val="800"/>
                        </a:spcAft>
                        <a:buNone/>
                        <a:tabLst>
                          <a:tab pos="2028825" algn="l"/>
                        </a:tabLst>
                      </a:pPr>
                      <a:r>
                        <a:rPr lang="en-US" sz="1400" dirty="0">
                          <a:effectLst/>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a:lnSpc>
                          <a:spcPct val="107000"/>
                        </a:lnSpc>
                        <a:spcAft>
                          <a:spcPts val="800"/>
                        </a:spcAft>
                        <a:buNone/>
                        <a:tabLst>
                          <a:tab pos="2028825" algn="l"/>
                        </a:tabLst>
                      </a:pPr>
                      <a:r>
                        <a:rPr lang="en-US" sz="1400" dirty="0">
                          <a:effectLst/>
                        </a:rPr>
                        <a:t>TARGET: Date by which you should have uploaded the TSDL Upload interchange file at least once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440082298"/>
                  </a:ext>
                </a:extLst>
              </a:tr>
              <a:tr h="409457">
                <a:tc>
                  <a:txBody>
                    <a:bodyPr/>
                    <a:lstStyle/>
                    <a:p>
                      <a:pPr marL="0" marR="0">
                        <a:lnSpc>
                          <a:spcPct val="107000"/>
                        </a:lnSpc>
                        <a:spcAft>
                          <a:spcPts val="800"/>
                        </a:spcAft>
                        <a:buNone/>
                        <a:tabLst>
                          <a:tab pos="2028825" algn="l"/>
                        </a:tabLst>
                      </a:pPr>
                      <a:r>
                        <a:rPr lang="en-US" sz="1400" dirty="0">
                          <a:effectLst/>
                        </a:rPr>
                        <a:t>Friday June 13, 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effectLst/>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effectLst/>
                        </a:rPr>
                        <a:t>TARGET: Date by which the TSDL Upload interchange should be uploaded and error free.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7036428"/>
                  </a:ext>
                </a:extLst>
              </a:tr>
              <a:tr h="409457">
                <a:tc>
                  <a:txBody>
                    <a:bodyPr/>
                    <a:lstStyle/>
                    <a:p>
                      <a:pPr marL="0" marR="0">
                        <a:lnSpc>
                          <a:spcPct val="107000"/>
                        </a:lnSpc>
                        <a:spcAft>
                          <a:spcPts val="800"/>
                        </a:spcAft>
                        <a:buNone/>
                        <a:tabLst>
                          <a:tab pos="2028825" algn="l"/>
                        </a:tabLst>
                      </a:pPr>
                      <a:r>
                        <a:rPr lang="en-US" sz="1400" dirty="0">
                          <a:effectLst/>
                        </a:rPr>
                        <a:t>Friday June 27, 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effectLst/>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effectLst/>
                        </a:rPr>
                        <a:t>TARGET: Date by which the TSDL snapshot should be created at least once.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786429"/>
                  </a:ext>
                </a:extLst>
              </a:tr>
              <a:tr h="2056467">
                <a:tc>
                  <a:txBody>
                    <a:bodyPr/>
                    <a:lstStyle/>
                    <a:p>
                      <a:pPr marL="0" marR="0">
                        <a:lnSpc>
                          <a:spcPct val="107000"/>
                        </a:lnSpc>
                        <a:spcAft>
                          <a:spcPts val="800"/>
                        </a:spcAft>
                        <a:buNone/>
                        <a:tabLst>
                          <a:tab pos="2028825" algn="l"/>
                        </a:tabLst>
                      </a:pPr>
                      <a:r>
                        <a:rPr lang="en-US" sz="1400" dirty="0">
                          <a:effectLst/>
                        </a:rPr>
                        <a:t>Friday August 22, 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a:lnSpc>
                          <a:spcPct val="107000"/>
                        </a:lnSpc>
                        <a:spcAft>
                          <a:spcPts val="800"/>
                        </a:spcAft>
                        <a:buNone/>
                        <a:tabLst>
                          <a:tab pos="2028825" algn="l"/>
                        </a:tabLst>
                      </a:pPr>
                      <a:r>
                        <a:rPr lang="en-US" sz="1400" dirty="0">
                          <a:effectLst/>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a:lnSpc>
                          <a:spcPct val="107000"/>
                        </a:lnSpc>
                        <a:spcAft>
                          <a:spcPts val="800"/>
                        </a:spcAft>
                        <a:buNone/>
                        <a:tabLst>
                          <a:tab pos="2028825" algn="l"/>
                        </a:tabLst>
                      </a:pPr>
                      <a:r>
                        <a:rPr lang="en-US" sz="1400" dirty="0">
                          <a:effectLst/>
                        </a:rPr>
                        <a:t>TARGET: Date by which you should have a complete Teacher Student Data Link Snapshot.</a:t>
                      </a:r>
                    </a:p>
                    <a:p>
                      <a:pPr marL="0" marR="0">
                        <a:lnSpc>
                          <a:spcPct val="107000"/>
                        </a:lnSpc>
                        <a:spcAft>
                          <a:spcPts val="800"/>
                        </a:spcAft>
                        <a:buNone/>
                        <a:tabLst>
                          <a:tab pos="2028825" algn="l"/>
                        </a:tabLst>
                      </a:pPr>
                      <a:r>
                        <a:rPr lang="en-US" sz="1400" dirty="0">
                          <a:effectLst/>
                        </a:rPr>
                        <a:t>Complete Teacher Student Data Link Snapshot means:</a:t>
                      </a:r>
                    </a:p>
                    <a:p>
                      <a:pPr marL="0" marR="0">
                        <a:lnSpc>
                          <a:spcPct val="107000"/>
                        </a:lnSpc>
                        <a:spcAft>
                          <a:spcPts val="800"/>
                        </a:spcAft>
                        <a:buNone/>
                        <a:tabLst>
                          <a:tab pos="2028825" algn="l"/>
                        </a:tabLst>
                      </a:pPr>
                      <a:r>
                        <a:rPr lang="en-US" sz="1400" dirty="0">
                          <a:effectLst/>
                        </a:rPr>
                        <a:t>◻ All TSDL interchange errors are resolved</a:t>
                      </a:r>
                    </a:p>
                    <a:p>
                      <a:pPr marL="0" marR="0">
                        <a:lnSpc>
                          <a:spcPct val="107000"/>
                        </a:lnSpc>
                        <a:spcAft>
                          <a:spcPts val="800"/>
                        </a:spcAft>
                        <a:buNone/>
                        <a:tabLst>
                          <a:tab pos="2028825" algn="l"/>
                        </a:tabLst>
                      </a:pPr>
                      <a:r>
                        <a:rPr lang="en-US" sz="1400" dirty="0">
                          <a:effectLst/>
                        </a:rPr>
                        <a:t>◻ All TSDL snapshot errors are resolved</a:t>
                      </a:r>
                    </a:p>
                    <a:p>
                      <a:pPr marL="0" marR="0">
                        <a:lnSpc>
                          <a:spcPct val="107000"/>
                        </a:lnSpc>
                        <a:spcAft>
                          <a:spcPts val="800"/>
                        </a:spcAft>
                        <a:buNone/>
                        <a:tabLst>
                          <a:tab pos="2028825" algn="l"/>
                        </a:tabLst>
                      </a:pPr>
                      <a:r>
                        <a:rPr lang="en-US" sz="1400" dirty="0">
                          <a:effectLst/>
                        </a:rPr>
                        <a:t> </a:t>
                      </a:r>
                    </a:p>
                    <a:p>
                      <a:pPr marL="0" marR="0">
                        <a:lnSpc>
                          <a:spcPct val="107000"/>
                        </a:lnSpc>
                        <a:spcAft>
                          <a:spcPts val="800"/>
                        </a:spcAft>
                        <a:buNone/>
                        <a:tabLst>
                          <a:tab pos="2028825" algn="l"/>
                        </a:tabLst>
                      </a:pPr>
                      <a:r>
                        <a:rPr lang="en-US" sz="1400" dirty="0">
                          <a:effectLst/>
                        </a:rPr>
                        <a:t>If you anticipate that you will not be able to meet this deadline, please contact CDE at </a:t>
                      </a:r>
                      <a:r>
                        <a:rPr lang="en-US" sz="1400" u="sng" dirty="0">
                          <a:effectLst/>
                          <a:hlinkClick r:id="rId3"/>
                        </a:rPr>
                        <a:t>TeacherStudentDataLink@cde.state.co.us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782750911"/>
                  </a:ext>
                </a:extLst>
              </a:tr>
              <a:tr h="657994">
                <a:tc>
                  <a:txBody>
                    <a:bodyPr/>
                    <a:lstStyle/>
                    <a:p>
                      <a:pPr marL="0" marR="0">
                        <a:lnSpc>
                          <a:spcPct val="107000"/>
                        </a:lnSpc>
                        <a:spcAft>
                          <a:spcPts val="800"/>
                        </a:spcAft>
                        <a:buNone/>
                        <a:tabLst>
                          <a:tab pos="2028825" algn="l"/>
                        </a:tabLst>
                      </a:pPr>
                      <a:r>
                        <a:rPr lang="en-US" sz="1400" dirty="0">
                          <a:effectLst/>
                        </a:rPr>
                        <a:t>Monday August 25, 2025 – Thursday August 28, 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effectLst/>
                        </a:rPr>
                        <a:t>Report Review</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Aft>
                          <a:spcPts val="800"/>
                        </a:spcAft>
                        <a:buNone/>
                        <a:tabLst>
                          <a:tab pos="2028825" algn="l"/>
                        </a:tabLst>
                      </a:pPr>
                      <a:r>
                        <a:rPr lang="en-US" sz="1400" dirty="0">
                          <a:effectLst/>
                        </a:rPr>
                        <a:t>Final Snapshot Report Review – This is your opportunity to review reports in detail and make any data corrections you deem necessary to make sure you are reporting valid and reliable data. All data corrections must be completed during this time.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56219"/>
                  </a:ext>
                </a:extLst>
              </a:tr>
              <a:tr h="657994">
                <a:tc>
                  <a:txBody>
                    <a:bodyPr/>
                    <a:lstStyle/>
                    <a:p>
                      <a:pPr marL="0" marR="0">
                        <a:lnSpc>
                          <a:spcPct val="107000"/>
                        </a:lnSpc>
                        <a:spcAft>
                          <a:spcPts val="800"/>
                        </a:spcAft>
                        <a:buNone/>
                        <a:tabLst>
                          <a:tab pos="2028825" algn="l"/>
                        </a:tabLst>
                      </a:pPr>
                      <a:r>
                        <a:rPr lang="en-US" sz="1400" dirty="0">
                          <a:effectLst/>
                        </a:rPr>
                        <a:t>Friday August 29, 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a:txBody>
                    <a:bodyPr/>
                    <a:lstStyle/>
                    <a:p>
                      <a:pPr marL="0" marR="0">
                        <a:lnSpc>
                          <a:spcPct val="107000"/>
                        </a:lnSpc>
                        <a:spcAft>
                          <a:spcPts val="800"/>
                        </a:spcAft>
                        <a:buNone/>
                        <a:tabLst>
                          <a:tab pos="2028825" algn="l"/>
                        </a:tabLst>
                      </a:pPr>
                      <a:r>
                        <a:rPr lang="en-US" sz="1400" dirty="0">
                          <a:effectLst/>
                        </a:rPr>
                        <a:t>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5050"/>
                    </a:solidFill>
                  </a:tcPr>
                </a:tc>
                <a:tc>
                  <a:txBody>
                    <a:bodyPr/>
                    <a:lstStyle/>
                    <a:p>
                      <a:pPr marL="0" marR="0">
                        <a:lnSpc>
                          <a:spcPct val="107000"/>
                        </a:lnSpc>
                        <a:spcAft>
                          <a:spcPts val="800"/>
                        </a:spcAft>
                        <a:buNone/>
                        <a:tabLst>
                          <a:tab pos="2028825" algn="l"/>
                        </a:tabLst>
                      </a:pPr>
                      <a:r>
                        <a:rPr lang="en-US" sz="1400" dirty="0">
                          <a:effectLst/>
                        </a:rPr>
                        <a:t>Required to have TSDL snapshot error free and finalized before or on this date. TSDL closed and final report is signed and provided to CDE via email </a:t>
                      </a:r>
                      <a:r>
                        <a:rPr lang="en-US" sz="1400" u="sng" dirty="0">
                          <a:effectLst/>
                          <a:hlinkClick r:id="rId3"/>
                        </a:rPr>
                        <a:t>TeacherStudentDataLink@cde.state.co.us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5156" marR="651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5050"/>
                    </a:solidFill>
                  </a:tcPr>
                </a:tc>
                <a:extLst>
                  <a:ext uri="{0D108BD9-81ED-4DB2-BD59-A6C34878D82A}">
                    <a16:rowId xmlns:a16="http://schemas.microsoft.com/office/drawing/2014/main" val="4211225387"/>
                  </a:ext>
                </a:extLst>
              </a:tr>
            </a:tbl>
          </a:graphicData>
        </a:graphic>
      </p:graphicFrame>
      <p:sp>
        <p:nvSpPr>
          <p:cNvPr id="3" name="Slide Number Placeholder 2">
            <a:extLst>
              <a:ext uri="{FF2B5EF4-FFF2-40B4-BE49-F238E27FC236}">
                <a16:creationId xmlns:a16="http://schemas.microsoft.com/office/drawing/2014/main" id="{F6764973-E11D-9EA7-D898-F7D3FD96F0E6}"/>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162731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A9941D-FA2B-F4EA-686D-9C9AEB77C1C8}"/>
              </a:ext>
            </a:extLst>
          </p:cNvPr>
          <p:cNvSpPr>
            <a:spLocks noGrp="1"/>
          </p:cNvSpPr>
          <p:nvPr>
            <p:ph type="title"/>
          </p:nvPr>
        </p:nvSpPr>
        <p:spPr/>
        <p:txBody>
          <a:bodyPr/>
          <a:lstStyle/>
          <a:p>
            <a:r>
              <a:rPr lang="en-US" dirty="0"/>
              <a:t>TSDL Collection Cycle</a:t>
            </a:r>
          </a:p>
        </p:txBody>
      </p:sp>
      <p:sp>
        <p:nvSpPr>
          <p:cNvPr id="23" name="Chord 22">
            <a:extLst>
              <a:ext uri="{FF2B5EF4-FFF2-40B4-BE49-F238E27FC236}">
                <a16:creationId xmlns:a16="http://schemas.microsoft.com/office/drawing/2014/main" id="{E999A1EC-1635-CE27-0CED-BB3CACA4D54D}"/>
              </a:ext>
              <a:ext uri="{C183D7F6-B498-43B3-948B-1728B52AA6E4}">
                <adec:decorative xmlns:adec="http://schemas.microsoft.com/office/drawing/2017/decorative" val="1"/>
              </a:ext>
            </a:extLst>
          </p:cNvPr>
          <p:cNvSpPr/>
          <p:nvPr/>
        </p:nvSpPr>
        <p:spPr>
          <a:xfrm>
            <a:off x="23434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Partial Circle 23">
            <a:extLst>
              <a:ext uri="{FF2B5EF4-FFF2-40B4-BE49-F238E27FC236}">
                <a16:creationId xmlns:a16="http://schemas.microsoft.com/office/drawing/2014/main" id="{6932E96C-4E0B-4CCA-1713-F74B751DD0F9}"/>
              </a:ext>
              <a:ext uri="{C183D7F6-B498-43B3-948B-1728B52AA6E4}">
                <adec:decorative xmlns:adec="http://schemas.microsoft.com/office/drawing/2017/decorative" val="1"/>
              </a:ext>
            </a:extLst>
          </p:cNvPr>
          <p:cNvSpPr/>
          <p:nvPr/>
        </p:nvSpPr>
        <p:spPr>
          <a:xfrm>
            <a:off x="294831" y="1057695"/>
            <a:ext cx="483883" cy="483883"/>
          </a:xfrm>
          <a:prstGeom prst="pie">
            <a:avLst>
              <a:gd name="adj1" fmla="val 1404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p>
        </p:txBody>
      </p:sp>
      <p:sp>
        <p:nvSpPr>
          <p:cNvPr id="25" name="Freeform: Shape 24">
            <a:extLst>
              <a:ext uri="{FF2B5EF4-FFF2-40B4-BE49-F238E27FC236}">
                <a16:creationId xmlns:a16="http://schemas.microsoft.com/office/drawing/2014/main" id="{1C059DBB-6231-A261-9906-FF406E5A1F93}"/>
              </a:ext>
            </a:extLst>
          </p:cNvPr>
          <p:cNvSpPr/>
          <p:nvPr/>
        </p:nvSpPr>
        <p:spPr>
          <a:xfrm rot="16200000">
            <a:off x="-995854"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1" bIns="0" numCol="1" spcCol="1270" anchor="b" anchorCtr="0">
            <a:noAutofit/>
          </a:bodyPr>
          <a:lstStyle/>
          <a:p>
            <a:pPr marL="0" lvl="0" indent="0" algn="r" defTabSz="1066800">
              <a:lnSpc>
                <a:spcPct val="90000"/>
              </a:lnSpc>
              <a:spcBef>
                <a:spcPct val="0"/>
              </a:spcBef>
              <a:spcAft>
                <a:spcPct val="35000"/>
              </a:spcAft>
              <a:buNone/>
            </a:pPr>
            <a:r>
              <a:rPr lang="en-US" sz="2400" kern="1200" dirty="0"/>
              <a:t>Interchange  Open</a:t>
            </a:r>
          </a:p>
        </p:txBody>
      </p:sp>
      <p:sp>
        <p:nvSpPr>
          <p:cNvPr id="26" name="Freeform: Shape 25">
            <a:extLst>
              <a:ext uri="{FF2B5EF4-FFF2-40B4-BE49-F238E27FC236}">
                <a16:creationId xmlns:a16="http://schemas.microsoft.com/office/drawing/2014/main" id="{09E1D466-2537-2D35-A484-F6F3EEF548DB}"/>
              </a:ext>
            </a:extLst>
          </p:cNvPr>
          <p:cNvSpPr/>
          <p:nvPr/>
        </p:nvSpPr>
        <p:spPr>
          <a:xfrm>
            <a:off x="657744" y="1252415"/>
            <a:ext cx="3678975" cy="2811825"/>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September to </a:t>
            </a:r>
            <a:r>
              <a:rPr lang="en-US" b="1" dirty="0"/>
              <a:t>December</a:t>
            </a:r>
            <a:endParaRPr lang="en-US" sz="1800" b="1" kern="1200" dirty="0"/>
          </a:p>
          <a:p>
            <a:pPr marL="0" lvl="0" indent="0" algn="l" defTabSz="800100">
              <a:lnSpc>
                <a:spcPct val="90000"/>
              </a:lnSpc>
              <a:spcBef>
                <a:spcPct val="0"/>
              </a:spcBef>
              <a:spcAft>
                <a:spcPct val="35000"/>
              </a:spcAft>
              <a:buNone/>
            </a:pPr>
            <a:r>
              <a:rPr lang="en-US" sz="1800" kern="1200" dirty="0"/>
              <a:t>Update SCED codes in SIS, ensure any new classes has appropriate SCED codes assigned.</a:t>
            </a:r>
          </a:p>
          <a:p>
            <a:pPr marL="0" lvl="0" indent="0" algn="l" defTabSz="800100">
              <a:lnSpc>
                <a:spcPct val="90000"/>
              </a:lnSpc>
              <a:spcBef>
                <a:spcPct val="0"/>
              </a:spcBef>
              <a:spcAft>
                <a:spcPct val="35000"/>
              </a:spcAft>
              <a:buNone/>
            </a:pPr>
            <a:r>
              <a:rPr lang="en-US" dirty="0"/>
              <a:t>Ensure the appropriate classes are marked for state reporting in SIS.</a:t>
            </a:r>
            <a:endParaRPr lang="en-US" sz="1800" kern="1200" dirty="0"/>
          </a:p>
          <a:p>
            <a:pPr marL="0" lvl="0" indent="0" algn="l" defTabSz="800100">
              <a:lnSpc>
                <a:spcPct val="90000"/>
              </a:lnSpc>
              <a:spcBef>
                <a:spcPct val="0"/>
              </a:spcBef>
              <a:spcAft>
                <a:spcPct val="35000"/>
              </a:spcAft>
              <a:buNone/>
            </a:pPr>
            <a:r>
              <a:rPr lang="en-US" sz="1800" kern="1200" dirty="0"/>
              <a:t>When collection opens in December, begin uploading interchange files into Data Pipeline to get a better picture of errors you will be encountering at end of year.</a:t>
            </a:r>
          </a:p>
        </p:txBody>
      </p:sp>
      <p:sp>
        <p:nvSpPr>
          <p:cNvPr id="31" name="Chord 30">
            <a:extLst>
              <a:ext uri="{FF2B5EF4-FFF2-40B4-BE49-F238E27FC236}">
                <a16:creationId xmlns:a16="http://schemas.microsoft.com/office/drawing/2014/main" id="{03ABBEBF-B6C8-0488-A81E-626ADF790903}"/>
              </a:ext>
              <a:ext uri="{C183D7F6-B498-43B3-948B-1728B52AA6E4}">
                <adec:decorative xmlns:adec="http://schemas.microsoft.com/office/drawing/2017/decorative" val="1"/>
              </a:ext>
            </a:extLst>
          </p:cNvPr>
          <p:cNvSpPr/>
          <p:nvPr/>
        </p:nvSpPr>
        <p:spPr>
          <a:xfrm>
            <a:off x="445473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2" name="Partial Circle 31">
            <a:extLst>
              <a:ext uri="{FF2B5EF4-FFF2-40B4-BE49-F238E27FC236}">
                <a16:creationId xmlns:a16="http://schemas.microsoft.com/office/drawing/2014/main" id="{6EFFA06D-BC13-220E-DEAB-3D7D46C589B7}"/>
              </a:ext>
              <a:ext uri="{C183D7F6-B498-43B3-948B-1728B52AA6E4}">
                <adec:decorative xmlns:adec="http://schemas.microsoft.com/office/drawing/2017/decorative" val="1"/>
              </a:ext>
            </a:extLst>
          </p:cNvPr>
          <p:cNvSpPr/>
          <p:nvPr/>
        </p:nvSpPr>
        <p:spPr>
          <a:xfrm>
            <a:off x="4515222" y="1057695"/>
            <a:ext cx="483883" cy="483883"/>
          </a:xfrm>
          <a:prstGeom prst="pie">
            <a:avLst>
              <a:gd name="adj1" fmla="val 9720000"/>
              <a:gd name="adj2" fmla="val 16200000"/>
            </a:avLst>
          </a:prstGeom>
        </p:spPr>
        <p:style>
          <a:lnRef idx="2">
            <a:schemeClr val="accent2">
              <a:hueOff val="12393"/>
              <a:satOff val="22581"/>
              <a:lumOff val="6667"/>
              <a:alphaOff val="0"/>
            </a:schemeClr>
          </a:lnRef>
          <a:fillRef idx="1">
            <a:schemeClr val="accent2">
              <a:hueOff val="12393"/>
              <a:satOff val="22581"/>
              <a:lumOff val="6667"/>
              <a:alphaOff val="0"/>
            </a:schemeClr>
          </a:fillRef>
          <a:effectRef idx="0">
            <a:schemeClr val="accent2">
              <a:hueOff val="12393"/>
              <a:satOff val="22581"/>
              <a:lumOff val="6667"/>
              <a:alphaOff val="0"/>
            </a:schemeClr>
          </a:effectRef>
          <a:fontRef idx="minor">
            <a:schemeClr val="lt1"/>
          </a:fontRef>
        </p:style>
        <p:txBody>
          <a:bodyPr/>
          <a:lstStyle/>
          <a:p>
            <a:endParaRPr lang="en-US" dirty="0"/>
          </a:p>
        </p:txBody>
      </p:sp>
      <p:sp>
        <p:nvSpPr>
          <p:cNvPr id="33" name="Freeform: Shape 32">
            <a:extLst>
              <a:ext uri="{FF2B5EF4-FFF2-40B4-BE49-F238E27FC236}">
                <a16:creationId xmlns:a16="http://schemas.microsoft.com/office/drawing/2014/main" id="{AE3B6C8E-8555-F5B4-4149-927EC629BF42}"/>
              </a:ext>
            </a:extLst>
          </p:cNvPr>
          <p:cNvSpPr/>
          <p:nvPr/>
        </p:nvSpPr>
        <p:spPr>
          <a:xfrm rot="16200000">
            <a:off x="3205537"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1" numCol="1" spcCol="1270" anchor="b" anchorCtr="0">
            <a:noAutofit/>
          </a:bodyPr>
          <a:lstStyle/>
          <a:p>
            <a:pPr marL="0" lvl="0" indent="0" algn="r" defTabSz="1066800">
              <a:lnSpc>
                <a:spcPct val="90000"/>
              </a:lnSpc>
              <a:spcBef>
                <a:spcPct val="0"/>
              </a:spcBef>
              <a:spcAft>
                <a:spcPct val="35000"/>
              </a:spcAft>
              <a:buNone/>
            </a:pPr>
            <a:r>
              <a:rPr lang="en-US" sz="2400" kern="1200" dirty="0"/>
              <a:t>Snapshot Open</a:t>
            </a:r>
          </a:p>
        </p:txBody>
      </p:sp>
      <p:sp>
        <p:nvSpPr>
          <p:cNvPr id="34" name="Freeform: Shape 33">
            <a:extLst>
              <a:ext uri="{FF2B5EF4-FFF2-40B4-BE49-F238E27FC236}">
                <a16:creationId xmlns:a16="http://schemas.microsoft.com/office/drawing/2014/main" id="{075ACB91-756F-569C-7FEB-51489A49D29E}"/>
              </a:ext>
            </a:extLst>
          </p:cNvPr>
          <p:cNvSpPr/>
          <p:nvPr/>
        </p:nvSpPr>
        <p:spPr>
          <a:xfrm>
            <a:off x="4878135" y="1252415"/>
            <a:ext cx="2148988"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December - May</a:t>
            </a:r>
          </a:p>
          <a:p>
            <a:pPr marL="0" lvl="0" indent="0" algn="l" defTabSz="800100">
              <a:lnSpc>
                <a:spcPct val="90000"/>
              </a:lnSpc>
              <a:spcBef>
                <a:spcPct val="0"/>
              </a:spcBef>
              <a:spcAft>
                <a:spcPct val="35000"/>
              </a:spcAft>
              <a:buNone/>
            </a:pPr>
            <a:r>
              <a:rPr lang="en-US" sz="1800" kern="1200" dirty="0"/>
              <a:t>Utilizing first half of year data, adjust fields in SIS as necessary to work toward error free upload.</a:t>
            </a:r>
            <a:endParaRPr lang="en-US" dirty="0"/>
          </a:p>
          <a:p>
            <a:pPr marL="0" lvl="0" indent="0" algn="l" defTabSz="800100">
              <a:lnSpc>
                <a:spcPct val="90000"/>
              </a:lnSpc>
              <a:spcBef>
                <a:spcPct val="0"/>
              </a:spcBef>
              <a:spcAft>
                <a:spcPct val="35000"/>
              </a:spcAft>
              <a:buNone/>
            </a:pPr>
            <a:r>
              <a:rPr lang="en-US" sz="1800" kern="1200" dirty="0"/>
              <a:t>If interchange error free, create snapshot to ensure no errors at that level. </a:t>
            </a:r>
          </a:p>
          <a:p>
            <a:pPr marL="0" lvl="0" indent="0" algn="l" defTabSz="800100">
              <a:lnSpc>
                <a:spcPct val="90000"/>
              </a:lnSpc>
              <a:spcBef>
                <a:spcPct val="0"/>
              </a:spcBef>
              <a:spcAft>
                <a:spcPct val="35000"/>
              </a:spcAft>
              <a:buNone/>
            </a:pPr>
            <a:endParaRPr lang="en-US" sz="1800" kern="1200" dirty="0"/>
          </a:p>
        </p:txBody>
      </p:sp>
      <p:sp>
        <p:nvSpPr>
          <p:cNvPr id="35" name="Chord 34">
            <a:extLst>
              <a:ext uri="{FF2B5EF4-FFF2-40B4-BE49-F238E27FC236}">
                <a16:creationId xmlns:a16="http://schemas.microsoft.com/office/drawing/2014/main" id="{C48E5492-6E93-2BFB-1D26-A53373D823C0}"/>
              </a:ext>
              <a:ext uri="{C183D7F6-B498-43B3-948B-1728B52AA6E4}">
                <adec:decorative xmlns:adec="http://schemas.microsoft.com/office/drawing/2017/decorative" val="1"/>
              </a:ext>
            </a:extLst>
          </p:cNvPr>
          <p:cNvSpPr/>
          <p:nvPr/>
        </p:nvSpPr>
        <p:spPr>
          <a:xfrm>
            <a:off x="740713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6" name="Partial Circle 35">
            <a:extLst>
              <a:ext uri="{FF2B5EF4-FFF2-40B4-BE49-F238E27FC236}">
                <a16:creationId xmlns:a16="http://schemas.microsoft.com/office/drawing/2014/main" id="{C00351DA-EC63-BB18-3827-A871112DC716}"/>
              </a:ext>
              <a:ext uri="{C183D7F6-B498-43B3-948B-1728B52AA6E4}">
                <adec:decorative xmlns:adec="http://schemas.microsoft.com/office/drawing/2017/decorative" val="1"/>
              </a:ext>
            </a:extLst>
          </p:cNvPr>
          <p:cNvSpPr/>
          <p:nvPr/>
        </p:nvSpPr>
        <p:spPr>
          <a:xfrm>
            <a:off x="7467622" y="1057695"/>
            <a:ext cx="483883" cy="483883"/>
          </a:xfrm>
          <a:prstGeom prst="pie">
            <a:avLst>
              <a:gd name="adj1" fmla="val 7560000"/>
              <a:gd name="adj2" fmla="val 16200000"/>
            </a:avLst>
          </a:prstGeom>
        </p:spPr>
        <p:style>
          <a:lnRef idx="2">
            <a:schemeClr val="accent2">
              <a:hueOff val="18589"/>
              <a:satOff val="33871"/>
              <a:lumOff val="10000"/>
              <a:alphaOff val="0"/>
            </a:schemeClr>
          </a:lnRef>
          <a:fillRef idx="1">
            <a:schemeClr val="accent2">
              <a:hueOff val="18589"/>
              <a:satOff val="33871"/>
              <a:lumOff val="10000"/>
              <a:alphaOff val="0"/>
            </a:schemeClr>
          </a:fillRef>
          <a:effectRef idx="0">
            <a:schemeClr val="accent2">
              <a:hueOff val="18589"/>
              <a:satOff val="33871"/>
              <a:lumOff val="10000"/>
              <a:alphaOff val="0"/>
            </a:schemeClr>
          </a:effectRef>
          <a:fontRef idx="minor">
            <a:schemeClr val="lt1"/>
          </a:fontRef>
        </p:style>
        <p:txBody>
          <a:bodyPr/>
          <a:lstStyle/>
          <a:p>
            <a:endParaRPr lang="en-US" dirty="0"/>
          </a:p>
        </p:txBody>
      </p:sp>
      <p:sp>
        <p:nvSpPr>
          <p:cNvPr id="37" name="Freeform: Shape 36">
            <a:extLst>
              <a:ext uri="{FF2B5EF4-FFF2-40B4-BE49-F238E27FC236}">
                <a16:creationId xmlns:a16="http://schemas.microsoft.com/office/drawing/2014/main" id="{1A613EA2-566D-AF15-8E1A-534EC8A4A2A3}"/>
              </a:ext>
            </a:extLst>
          </p:cNvPr>
          <p:cNvSpPr/>
          <p:nvPr/>
        </p:nvSpPr>
        <p:spPr>
          <a:xfrm rot="16200000">
            <a:off x="6113705" y="2904540"/>
            <a:ext cx="2900289"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1" numCol="1" spcCol="1270" anchor="b" anchorCtr="0">
            <a:noAutofit/>
          </a:bodyPr>
          <a:lstStyle/>
          <a:p>
            <a:pPr marL="0" lvl="0" indent="0" algn="r" defTabSz="1066800">
              <a:lnSpc>
                <a:spcPct val="90000"/>
              </a:lnSpc>
              <a:spcBef>
                <a:spcPct val="0"/>
              </a:spcBef>
              <a:spcAft>
                <a:spcPct val="35000"/>
              </a:spcAft>
              <a:buNone/>
            </a:pPr>
            <a:r>
              <a:rPr lang="en-US" sz="2400" kern="1200" dirty="0"/>
              <a:t>Error Free at EOY</a:t>
            </a:r>
          </a:p>
        </p:txBody>
      </p:sp>
      <p:sp>
        <p:nvSpPr>
          <p:cNvPr id="38" name="Freeform: Shape 37">
            <a:extLst>
              <a:ext uri="{FF2B5EF4-FFF2-40B4-BE49-F238E27FC236}">
                <a16:creationId xmlns:a16="http://schemas.microsoft.com/office/drawing/2014/main" id="{B9E78DF8-7B56-7BA2-1DDB-8F5D608DC77D}"/>
              </a:ext>
            </a:extLst>
          </p:cNvPr>
          <p:cNvSpPr/>
          <p:nvPr/>
        </p:nvSpPr>
        <p:spPr>
          <a:xfrm>
            <a:off x="7830535"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May – August</a:t>
            </a:r>
          </a:p>
          <a:p>
            <a:pPr marL="0" lvl="0" indent="0" algn="l" defTabSz="800100">
              <a:lnSpc>
                <a:spcPct val="90000"/>
              </a:lnSpc>
              <a:spcBef>
                <a:spcPct val="0"/>
              </a:spcBef>
              <a:spcAft>
                <a:spcPct val="35000"/>
              </a:spcAft>
              <a:buNone/>
            </a:pPr>
            <a:r>
              <a:rPr lang="en-US" dirty="0"/>
              <a:t>Ensure interchange upload file is error free for entire school years data.</a:t>
            </a:r>
          </a:p>
          <a:p>
            <a:pPr marL="0" lvl="0" indent="0" algn="l" defTabSz="800100">
              <a:lnSpc>
                <a:spcPct val="90000"/>
              </a:lnSpc>
              <a:spcBef>
                <a:spcPct val="0"/>
              </a:spcBef>
              <a:spcAft>
                <a:spcPct val="35000"/>
              </a:spcAft>
              <a:buNone/>
            </a:pPr>
            <a:r>
              <a:rPr lang="en-US" dirty="0"/>
              <a:t>Create Snapshot and ensure it is error free</a:t>
            </a:r>
          </a:p>
          <a:p>
            <a:pPr marL="0" lvl="0" indent="0" algn="l" defTabSz="800100">
              <a:lnSpc>
                <a:spcPct val="90000"/>
              </a:lnSpc>
              <a:spcBef>
                <a:spcPct val="0"/>
              </a:spcBef>
              <a:spcAft>
                <a:spcPct val="35000"/>
              </a:spcAft>
              <a:buNone/>
            </a:pPr>
            <a:endParaRPr lang="en-US" dirty="0"/>
          </a:p>
        </p:txBody>
      </p:sp>
      <p:sp>
        <p:nvSpPr>
          <p:cNvPr id="39" name="Chord 38">
            <a:extLst>
              <a:ext uri="{FF2B5EF4-FFF2-40B4-BE49-F238E27FC236}">
                <a16:creationId xmlns:a16="http://schemas.microsoft.com/office/drawing/2014/main" id="{0D36629D-3CE2-C5F2-C0EF-13E8E6B3F35C}"/>
              </a:ext>
              <a:ext uri="{C183D7F6-B498-43B3-948B-1728B52AA6E4}">
                <adec:decorative xmlns:adec="http://schemas.microsoft.com/office/drawing/2017/decorative" val="1"/>
              </a:ext>
            </a:extLst>
          </p:cNvPr>
          <p:cNvSpPr/>
          <p:nvPr/>
        </p:nvSpPr>
        <p:spPr>
          <a:xfrm>
            <a:off x="979806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0" name="Partial Circle 39">
            <a:extLst>
              <a:ext uri="{FF2B5EF4-FFF2-40B4-BE49-F238E27FC236}">
                <a16:creationId xmlns:a16="http://schemas.microsoft.com/office/drawing/2014/main" id="{012D2E2B-1869-2383-311C-4E729A86BBA9}"/>
              </a:ext>
              <a:ext uri="{C183D7F6-B498-43B3-948B-1728B52AA6E4}">
                <adec:decorative xmlns:adec="http://schemas.microsoft.com/office/drawing/2017/decorative" val="1"/>
              </a:ext>
            </a:extLst>
          </p:cNvPr>
          <p:cNvSpPr/>
          <p:nvPr/>
        </p:nvSpPr>
        <p:spPr>
          <a:xfrm>
            <a:off x="9858553" y="1057695"/>
            <a:ext cx="483883" cy="483883"/>
          </a:xfrm>
          <a:prstGeom prst="pie">
            <a:avLst>
              <a:gd name="adj1" fmla="val 5400000"/>
              <a:gd name="adj2" fmla="val 16200000"/>
            </a:avLst>
          </a:prstGeom>
        </p:spPr>
        <p:style>
          <a:lnRef idx="2">
            <a:schemeClr val="accent2">
              <a:hueOff val="24785"/>
              <a:satOff val="45162"/>
              <a:lumOff val="13333"/>
              <a:alphaOff val="0"/>
            </a:schemeClr>
          </a:lnRef>
          <a:fillRef idx="1">
            <a:schemeClr val="accent2">
              <a:hueOff val="24785"/>
              <a:satOff val="45162"/>
              <a:lumOff val="13333"/>
              <a:alphaOff val="0"/>
            </a:schemeClr>
          </a:fillRef>
          <a:effectRef idx="0">
            <a:schemeClr val="accent2">
              <a:hueOff val="24785"/>
              <a:satOff val="45162"/>
              <a:lumOff val="13333"/>
              <a:alphaOff val="0"/>
            </a:schemeClr>
          </a:effectRef>
          <a:fontRef idx="minor">
            <a:schemeClr val="lt1"/>
          </a:fontRef>
        </p:style>
        <p:txBody>
          <a:bodyPr/>
          <a:lstStyle/>
          <a:p>
            <a:endParaRPr lang="en-US" dirty="0"/>
          </a:p>
        </p:txBody>
      </p:sp>
      <p:sp>
        <p:nvSpPr>
          <p:cNvPr id="41" name="Freeform: Shape 40">
            <a:extLst>
              <a:ext uri="{FF2B5EF4-FFF2-40B4-BE49-F238E27FC236}">
                <a16:creationId xmlns:a16="http://schemas.microsoft.com/office/drawing/2014/main" id="{46E75122-2089-350C-AE62-4A7AB55D4DCE}"/>
              </a:ext>
            </a:extLst>
          </p:cNvPr>
          <p:cNvSpPr/>
          <p:nvPr/>
        </p:nvSpPr>
        <p:spPr>
          <a:xfrm rot="16200000">
            <a:off x="8548868"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Final Dates</a:t>
            </a:r>
          </a:p>
        </p:txBody>
      </p:sp>
      <p:sp>
        <p:nvSpPr>
          <p:cNvPr id="42" name="Freeform: Shape 41">
            <a:extLst>
              <a:ext uri="{FF2B5EF4-FFF2-40B4-BE49-F238E27FC236}">
                <a16:creationId xmlns:a16="http://schemas.microsoft.com/office/drawing/2014/main" id="{33F4E756-B76C-0B1F-7D7E-0BADB0D38C8B}"/>
              </a:ext>
            </a:extLst>
          </p:cNvPr>
          <p:cNvSpPr/>
          <p:nvPr/>
        </p:nvSpPr>
        <p:spPr>
          <a:xfrm>
            <a:off x="10221466"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August 22</a:t>
            </a:r>
          </a:p>
          <a:p>
            <a:pPr marL="0" lvl="0" indent="0" algn="l" defTabSz="800100">
              <a:lnSpc>
                <a:spcPct val="90000"/>
              </a:lnSpc>
              <a:spcBef>
                <a:spcPct val="0"/>
              </a:spcBef>
              <a:spcAft>
                <a:spcPct val="35000"/>
              </a:spcAft>
              <a:buNone/>
            </a:pPr>
            <a:r>
              <a:rPr lang="en-US" dirty="0"/>
              <a:t>TSDL Snapshot created and error free</a:t>
            </a:r>
            <a:endParaRPr lang="en-US" sz="1800" kern="1200" dirty="0"/>
          </a:p>
          <a:p>
            <a:pPr marL="0" lvl="0" indent="0" algn="l" defTabSz="800100">
              <a:lnSpc>
                <a:spcPct val="90000"/>
              </a:lnSpc>
              <a:spcBef>
                <a:spcPct val="0"/>
              </a:spcBef>
              <a:spcAft>
                <a:spcPct val="35000"/>
              </a:spcAft>
              <a:buNone/>
            </a:pPr>
            <a:r>
              <a:rPr lang="en-US" sz="1800" b="1" kern="1200" dirty="0"/>
              <a:t>August 25-28</a:t>
            </a:r>
          </a:p>
          <a:p>
            <a:pPr marL="0" lvl="0" indent="0" algn="l" defTabSz="800100">
              <a:lnSpc>
                <a:spcPct val="90000"/>
              </a:lnSpc>
              <a:spcBef>
                <a:spcPct val="0"/>
              </a:spcBef>
              <a:spcAft>
                <a:spcPct val="35000"/>
              </a:spcAft>
              <a:buNone/>
            </a:pPr>
            <a:r>
              <a:rPr lang="en-US" sz="1800" kern="1200" dirty="0"/>
              <a:t>Report Review</a:t>
            </a:r>
          </a:p>
          <a:p>
            <a:pPr marL="0" lvl="0" indent="0" algn="l" defTabSz="800100">
              <a:lnSpc>
                <a:spcPct val="90000"/>
              </a:lnSpc>
              <a:spcBef>
                <a:spcPct val="0"/>
              </a:spcBef>
              <a:spcAft>
                <a:spcPct val="35000"/>
              </a:spcAft>
              <a:buNone/>
            </a:pPr>
            <a:r>
              <a:rPr lang="en-US" sz="1800" b="1" kern="1200" dirty="0"/>
              <a:t>August 29</a:t>
            </a:r>
          </a:p>
          <a:p>
            <a:pPr marL="0" lvl="0" indent="0" algn="l" defTabSz="800100">
              <a:lnSpc>
                <a:spcPct val="90000"/>
              </a:lnSpc>
              <a:spcBef>
                <a:spcPct val="0"/>
              </a:spcBef>
              <a:spcAft>
                <a:spcPct val="35000"/>
              </a:spcAft>
              <a:buNone/>
            </a:pPr>
            <a:r>
              <a:rPr lang="en-US" b="1" dirty="0"/>
              <a:t>TSDL Final Submission Deadline</a:t>
            </a:r>
            <a:endParaRPr lang="en-US" sz="1800" kern="1200" dirty="0"/>
          </a:p>
        </p:txBody>
      </p:sp>
      <p:sp>
        <p:nvSpPr>
          <p:cNvPr id="3" name="Slide Number Placeholder 2">
            <a:extLst>
              <a:ext uri="{FF2B5EF4-FFF2-40B4-BE49-F238E27FC236}">
                <a16:creationId xmlns:a16="http://schemas.microsoft.com/office/drawing/2014/main" id="{8E5AC75D-D323-072A-389A-BAAC09F5EBAE}"/>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305503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Teacher Student Data Link 2025 Changes</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353360710"/>
      </p:ext>
    </p:extLst>
  </p:cSld>
  <p:clrMapOvr>
    <a:masterClrMapping/>
  </p:clrMapOvr>
</p:sld>
</file>

<file path=ppt/theme/theme1.xml><?xml version="1.0" encoding="utf-8"?>
<a:theme xmlns:a="http://schemas.openxmlformats.org/drawingml/2006/main" name="Office Theme">
  <a:themeElements>
    <a:clrScheme name="CDE Blue">
      <a:dk1>
        <a:sysClr val="windowText" lastClr="000000"/>
      </a:dk1>
      <a:lt1>
        <a:sysClr val="window" lastClr="FFFFFF"/>
      </a:lt1>
      <a:dk2>
        <a:srgbClr val="232C67"/>
      </a:dk2>
      <a:lt2>
        <a:srgbClr val="90C8E7"/>
      </a:lt2>
      <a:accent1>
        <a:srgbClr val="7C98AC"/>
      </a:accent1>
      <a:accent2>
        <a:srgbClr val="5D6770"/>
      </a:accent2>
      <a:accent3>
        <a:srgbClr val="488BC9"/>
      </a:accent3>
      <a:accent4>
        <a:srgbClr val="3CC1CC"/>
      </a:accent4>
      <a:accent5>
        <a:srgbClr val="077682"/>
      </a:accent5>
      <a:accent6>
        <a:srgbClr val="D2D3D3"/>
      </a:accent6>
      <a:hlink>
        <a:srgbClr val="2C3384"/>
      </a:hlink>
      <a:folHlink>
        <a:srgbClr val="EC6752"/>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2.xml><?xml version="1.0" encoding="utf-8"?>
<ds:datastoreItem xmlns:ds="http://schemas.openxmlformats.org/officeDocument/2006/customXml" ds:itemID="{96B8D346-98B4-4A38-AC1D-9DECB7E942AC}">
  <ds:schemaRefs>
    <ds:schemaRef ds:uri="http://purl.org/dc/term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f2d644fe-f34c-46d7-b237-4b16324a78fb"/>
    <ds:schemaRef ds:uri="c21e8cdb-1625-4fb9-abda-5a8e0a245cd4"/>
  </ds:schemaRefs>
</ds:datastoreItem>
</file>

<file path=customXml/itemProps3.xml><?xml version="1.0" encoding="utf-8"?>
<ds:datastoreItem xmlns:ds="http://schemas.openxmlformats.org/officeDocument/2006/customXml" ds:itemID="{D5234BED-7ED9-4717-9398-0AC894675094}"/>
</file>

<file path=docProps/app.xml><?xml version="1.0" encoding="utf-8"?>
<Properties xmlns="http://schemas.openxmlformats.org/officeDocument/2006/extended-properties" xmlns:vt="http://schemas.openxmlformats.org/officeDocument/2006/docPropsVTypes">
  <Template>Office Theme</Template>
  <TotalTime>6161</TotalTime>
  <Words>4440</Words>
  <Application>Microsoft Office PowerPoint</Application>
  <PresentationFormat>Widescreen</PresentationFormat>
  <Paragraphs>551</Paragraphs>
  <Slides>65</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Calibri</vt:lpstr>
      <vt:lpstr>Museo Slab 500</vt:lpstr>
      <vt:lpstr>Roboto Medium</vt:lpstr>
      <vt:lpstr>Rockwell</vt:lpstr>
      <vt:lpstr>Trebuchet MS</vt:lpstr>
      <vt:lpstr>Wingdings</vt:lpstr>
      <vt:lpstr>Wingdings 3</vt:lpstr>
      <vt:lpstr>Office Theme</vt:lpstr>
      <vt:lpstr>Teacher Student Data Link: Collection Overview</vt:lpstr>
      <vt:lpstr>Agenda</vt:lpstr>
      <vt:lpstr>Collection Purpose &amp; Data Use</vt:lpstr>
      <vt:lpstr>Purpose</vt:lpstr>
      <vt:lpstr>Uses</vt:lpstr>
      <vt:lpstr>Collection Timeline</vt:lpstr>
      <vt:lpstr>Teacher Student Data Link Key Dates</vt:lpstr>
      <vt:lpstr>TSDL Collection Cycle</vt:lpstr>
      <vt:lpstr>Teacher Student Data Link 2025 Changes</vt:lpstr>
      <vt:lpstr>2024-2025 TSDL Changes</vt:lpstr>
      <vt:lpstr>File Layout and Data Sources</vt:lpstr>
      <vt:lpstr>What is a Snapshot?</vt:lpstr>
      <vt:lpstr>Snapshot (collection): Source Files</vt:lpstr>
      <vt:lpstr>Snapshot (collection): Creation</vt:lpstr>
      <vt:lpstr>Snapshot (collection): Internal Flags</vt:lpstr>
      <vt:lpstr>Teacher Student Data Link Interchange File Layout</vt:lpstr>
      <vt:lpstr>Interchange Preparation</vt:lpstr>
      <vt:lpstr>File Layout Example</vt:lpstr>
      <vt:lpstr>TSDL Interchange Dependencies</vt:lpstr>
      <vt:lpstr>TSDL Snapshot File Layout</vt:lpstr>
      <vt:lpstr>TSDL Snapshot File Layout Example</vt:lpstr>
      <vt:lpstr>Snapshot Internal Flags</vt:lpstr>
      <vt:lpstr>Internal Flags</vt:lpstr>
      <vt:lpstr>Data Pipeline Process</vt:lpstr>
      <vt:lpstr>Prepare</vt:lpstr>
      <vt:lpstr>Checklist</vt:lpstr>
      <vt:lpstr>SEY Identity Management (IdM) Roles</vt:lpstr>
      <vt:lpstr>TSDL Identity Management (IdM) Roles</vt:lpstr>
      <vt:lpstr>Data Pipeline Weekly Maintenance</vt:lpstr>
      <vt:lpstr>Collection Steps</vt:lpstr>
      <vt:lpstr>Teacher Student Data Link Collection Steps</vt:lpstr>
      <vt:lpstr>File Upload</vt:lpstr>
      <vt:lpstr>Data File Upload</vt:lpstr>
      <vt:lpstr>Create/Update Snapshot</vt:lpstr>
      <vt:lpstr>Create Snapshot:</vt:lpstr>
      <vt:lpstr>Business Rules and Addressing Errors</vt:lpstr>
      <vt:lpstr>Overview</vt:lpstr>
      <vt:lpstr>Errors/Warnings: Overview</vt:lpstr>
      <vt:lpstr>Addressing Errors/Warnings</vt:lpstr>
      <vt:lpstr>Checking Errors/Warnings: Pipeline Error Report</vt:lpstr>
      <vt:lpstr>Checking Errors/Warnings: COGNOS/CEDAR</vt:lpstr>
      <vt:lpstr>Status Dashboard &amp; Submitting Snapshot</vt:lpstr>
      <vt:lpstr>Status Dashboard Information</vt:lpstr>
      <vt:lpstr>Status Dashboard Screen</vt:lpstr>
      <vt:lpstr>Reviewing/Validating Data (COGNOS/CEDAR Reports)</vt:lpstr>
      <vt:lpstr>CEDAR/COGNOS Reports Overview</vt:lpstr>
      <vt:lpstr>Accessing Reports</vt:lpstr>
      <vt:lpstr>Report Screen &amp; Download</vt:lpstr>
      <vt:lpstr>Moving between reports</vt:lpstr>
      <vt:lpstr>TSDL Interchange Reports</vt:lpstr>
      <vt:lpstr>TSDL Snapshot Reports</vt:lpstr>
      <vt:lpstr>Exceptions and Data Change Requests</vt:lpstr>
      <vt:lpstr>When are reporting exceptions needed?</vt:lpstr>
      <vt:lpstr>Reporting Exception Process</vt:lpstr>
      <vt:lpstr>Additional Information</vt:lpstr>
      <vt:lpstr>State Course Codes (SCED)</vt:lpstr>
      <vt:lpstr>School Courses for the Exchange of Data (SCED) </vt:lpstr>
      <vt:lpstr>Picking SCED Codes</vt:lpstr>
      <vt:lpstr>Picking SCED Codes continued</vt:lpstr>
      <vt:lpstr>SCED Codes - Errors</vt:lpstr>
      <vt:lpstr>Common Questions</vt:lpstr>
      <vt:lpstr>Common Questions / Errors </vt:lpstr>
      <vt:lpstr>Contact &amp; Resources</vt:lpstr>
      <vt:lpstr>Teacher Student Data Link Collection Lead</vt:lpstr>
      <vt:lpstr>Bookmark/Resource List</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SEY 2025 Collection Overview Training</dc:title>
  <dc:creator>Madorin, Acacia</dc:creator>
  <cp:lastModifiedBy>Hoffman, Peter</cp:lastModifiedBy>
  <cp:revision>18</cp:revision>
  <cp:lastPrinted>2025-03-22T23:14:21Z</cp:lastPrinted>
  <dcterms:created xsi:type="dcterms:W3CDTF">2019-06-25T17:30:52Z</dcterms:created>
  <dcterms:modified xsi:type="dcterms:W3CDTF">2025-04-29T22:56:23Z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