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7"/>
  </p:notesMasterIdLst>
  <p:sldIdLst>
    <p:sldId id="256" r:id="rId5"/>
    <p:sldId id="258" r:id="rId6"/>
    <p:sldId id="283" r:id="rId7"/>
    <p:sldId id="284" r:id="rId8"/>
    <p:sldId id="259" r:id="rId9"/>
    <p:sldId id="257" r:id="rId10"/>
    <p:sldId id="5097" r:id="rId11"/>
    <p:sldId id="5098" r:id="rId12"/>
    <p:sldId id="5672" r:id="rId13"/>
    <p:sldId id="6321" r:id="rId14"/>
    <p:sldId id="5688" r:id="rId15"/>
    <p:sldId id="5687" r:id="rId16"/>
    <p:sldId id="6310" r:id="rId17"/>
    <p:sldId id="6318" r:id="rId18"/>
    <p:sldId id="6319" r:id="rId19"/>
    <p:sldId id="6286" r:id="rId20"/>
    <p:sldId id="6266" r:id="rId21"/>
    <p:sldId id="6199" r:id="rId22"/>
    <p:sldId id="6262" r:id="rId23"/>
    <p:sldId id="6268" r:id="rId24"/>
    <p:sldId id="6203" r:id="rId25"/>
    <p:sldId id="6280" r:id="rId26"/>
    <p:sldId id="6283" r:id="rId27"/>
    <p:sldId id="6302" r:id="rId28"/>
    <p:sldId id="6322" r:id="rId29"/>
    <p:sldId id="6300" r:id="rId30"/>
    <p:sldId id="6281" r:id="rId31"/>
    <p:sldId id="6303" r:id="rId32"/>
    <p:sldId id="6296" r:id="rId33"/>
    <p:sldId id="6320" r:id="rId34"/>
    <p:sldId id="266" r:id="rId35"/>
    <p:sldId id="56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4B83F80-3CAC-25C8-14B0-78D471DD376C}" name="Ward, Reagan" initials="RW" userId="S::Ward_r@cde.state.co.us::27291eb4-8241-4961-9e69-8c66e34cc5b0"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991F2CCF-F34B-E526-C1B4-C8167034C0CF}" name="Martin, Carrie" initials="CM" userId="S::Martin_C@cde.state.co.us::3f021071-f948-4caa-8dd8-d3036854ac97" providerId="AD"/>
  <p188:author id="{4244FBD0-135D-4FD3-6347-3B35C4A17A52}" name="Gray, Erin" initials="EG" userId="S::Gray_E@cde.state.co.us::3d35d5cd-5d5b-48a9-b1ff-920f80ebd4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5B9"/>
    <a:srgbClr val="009EDE"/>
    <a:srgbClr val="488BC9"/>
    <a:srgbClr val="85D9E8"/>
    <a:srgbClr val="FFFFCC"/>
    <a:srgbClr val="2C3384"/>
    <a:srgbClr val="FFB42D"/>
    <a:srgbClr val="A3D283"/>
    <a:srgbClr val="FEB0B0"/>
    <a:srgbClr val="E9D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7EDB6-D472-48C0-8991-73D6AFB9F889}" v="179" dt="2026-02-05T05:29:31.351"/>
    <p1510:client id="{23D707C2-8953-4504-B05B-513D1F426026}" v="94" dt="2026-02-04T22:33:34.386"/>
    <p1510:client id="{3E5C2A52-A798-4DBB-9A58-E20306309B4F}" v="52" dt="2026-02-04T21:43:35.234"/>
    <p1510:client id="{7BCEB41E-71EF-45D0-B5AF-C49FB86CE319}" v="1" dt="2026-02-04T19:23:57.737"/>
    <p1510:client id="{7C217946-7782-6455-0293-BFBF7AE66E0E}" v="67" dt="2026-02-04T19:25:39.389"/>
    <p1510:client id="{9A5E7D8C-18DB-4623-887C-64965E82717C}" v="1177" dt="2026-02-04T22:55:44.129"/>
    <p1510:client id="{BA50B19C-6420-4C17-B6F7-57B6B1024A31}" v="639" dt="2026-02-05T15:17:20.259"/>
    <p1510:client id="{E4542C04-286A-5D6C-0717-C3C72C833EF5}" v="190" dt="2026-02-05T15:04:00.973"/>
    <p1510:client id="{ECE837C8-4125-4C4C-8699-7702A7C5E226}" v="112" dt="2026-02-04T22:24:28.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98CDEE4F-EC7C-4053-A806-3F984F7FB7AD}"/>
    <pc:docChg chg="custSel addSld delSld modSld">
      <pc:chgData name="Gudka, Dawna" userId="823cceae-331b-41d6-9a63-34ad6d1db55c" providerId="ADAL" clId="{98CDEE4F-EC7C-4053-A806-3F984F7FB7AD}" dt="2026-02-05T05:29:31.351" v="178" actId="13822"/>
      <pc:docMkLst>
        <pc:docMk/>
      </pc:docMkLst>
      <pc:sldChg chg="del">
        <pc:chgData name="Gudka, Dawna" userId="823cceae-331b-41d6-9a63-34ad6d1db55c" providerId="ADAL" clId="{98CDEE4F-EC7C-4053-A806-3F984F7FB7AD}" dt="2026-02-04T22:27:26.911" v="30" actId="2696"/>
        <pc:sldMkLst>
          <pc:docMk/>
          <pc:sldMk cId="3969548482" sldId="6282"/>
        </pc:sldMkLst>
      </pc:sldChg>
      <pc:sldChg chg="addSp delSp modSp mod">
        <pc:chgData name="Gudka, Dawna" userId="823cceae-331b-41d6-9a63-34ad6d1db55c" providerId="ADAL" clId="{98CDEE4F-EC7C-4053-A806-3F984F7FB7AD}" dt="2026-02-05T05:29:31.351" v="178" actId="13822"/>
        <pc:sldMkLst>
          <pc:docMk/>
          <pc:sldMk cId="982073994" sldId="6283"/>
        </pc:sldMkLst>
        <pc:spChg chg="add del mod">
          <ac:chgData name="Gudka, Dawna" userId="823cceae-331b-41d6-9a63-34ad6d1db55c" providerId="ADAL" clId="{98CDEE4F-EC7C-4053-A806-3F984F7FB7AD}" dt="2026-02-05T05:27:12.711" v="142" actId="478"/>
          <ac:spMkLst>
            <pc:docMk/>
            <pc:sldMk cId="982073994" sldId="6283"/>
            <ac:spMk id="3" creationId="{6A675918-A942-A898-8D4B-0AB076AC0618}"/>
          </ac:spMkLst>
        </pc:spChg>
        <pc:spChg chg="add mod">
          <ac:chgData name="Gudka, Dawna" userId="823cceae-331b-41d6-9a63-34ad6d1db55c" providerId="ADAL" clId="{98CDEE4F-EC7C-4053-A806-3F984F7FB7AD}" dt="2026-02-05T05:29:31.351" v="178" actId="13822"/>
          <ac:spMkLst>
            <pc:docMk/>
            <pc:sldMk cId="982073994" sldId="6283"/>
            <ac:spMk id="5" creationId="{C9B46BF5-CE0D-2508-60F3-FEEE0369E0B4}"/>
          </ac:spMkLst>
        </pc:spChg>
        <pc:graphicFrameChg chg="mod">
          <ac:chgData name="Gudka, Dawna" userId="823cceae-331b-41d6-9a63-34ad6d1db55c" providerId="ADAL" clId="{98CDEE4F-EC7C-4053-A806-3F984F7FB7AD}" dt="2026-02-05T05:28:12.466" v="176" actId="207"/>
          <ac:graphicFrameMkLst>
            <pc:docMk/>
            <pc:sldMk cId="982073994" sldId="6283"/>
            <ac:graphicFrameMk id="11" creationId="{5A0C0EB9-A967-D624-41F1-BB2BB6105287}"/>
          </ac:graphicFrameMkLst>
        </pc:graphicFrameChg>
      </pc:sldChg>
      <pc:sldChg chg="addSp delSp modSp mod">
        <pc:chgData name="Gudka, Dawna" userId="823cceae-331b-41d6-9a63-34ad6d1db55c" providerId="ADAL" clId="{98CDEE4F-EC7C-4053-A806-3F984F7FB7AD}" dt="2026-02-05T05:25:05.409" v="132" actId="962"/>
        <pc:sldMkLst>
          <pc:docMk/>
          <pc:sldMk cId="1201296488" sldId="6300"/>
        </pc:sldMkLst>
        <pc:spChg chg="mod">
          <ac:chgData name="Gudka, Dawna" userId="823cceae-331b-41d6-9a63-34ad6d1db55c" providerId="ADAL" clId="{98CDEE4F-EC7C-4053-A806-3F984F7FB7AD}" dt="2026-02-05T05:14:48.756" v="98" actId="20577"/>
          <ac:spMkLst>
            <pc:docMk/>
            <pc:sldMk cId="1201296488" sldId="6300"/>
            <ac:spMk id="6" creationId="{0EEADFF5-5A8F-453D-6706-A3F6AF6CE483}"/>
          </ac:spMkLst>
        </pc:spChg>
        <pc:picChg chg="add mod modCrop">
          <ac:chgData name="Gudka, Dawna" userId="823cceae-331b-41d6-9a63-34ad6d1db55c" providerId="ADAL" clId="{98CDEE4F-EC7C-4053-A806-3F984F7FB7AD}" dt="2026-02-05T05:24:54.016" v="130" actId="962"/>
          <ac:picMkLst>
            <pc:docMk/>
            <pc:sldMk cId="1201296488" sldId="6300"/>
            <ac:picMk id="5" creationId="{BE7010BA-9BBC-4ED4-FDDC-2796514641CA}"/>
          </ac:picMkLst>
        </pc:picChg>
        <pc:picChg chg="add mod">
          <ac:chgData name="Gudka, Dawna" userId="823cceae-331b-41d6-9a63-34ad6d1db55c" providerId="ADAL" clId="{98CDEE4F-EC7C-4053-A806-3F984F7FB7AD}" dt="2026-02-05T05:25:05.409" v="132" actId="962"/>
          <ac:picMkLst>
            <pc:docMk/>
            <pc:sldMk cId="1201296488" sldId="6300"/>
            <ac:picMk id="10" creationId="{54A44588-799B-7497-6E1C-3D008F773CA0}"/>
          </ac:picMkLst>
        </pc:picChg>
        <pc:picChg chg="del">
          <ac:chgData name="Gudka, Dawna" userId="823cceae-331b-41d6-9a63-34ad6d1db55c" providerId="ADAL" clId="{98CDEE4F-EC7C-4053-A806-3F984F7FB7AD}" dt="2026-02-04T22:27:56.931" v="34" actId="478"/>
          <ac:picMkLst>
            <pc:docMk/>
            <pc:sldMk cId="1201296488" sldId="6300"/>
            <ac:picMk id="11" creationId="{C39C9E18-AB62-D2D2-9C7F-9C8303E5C3E9}"/>
          </ac:picMkLst>
        </pc:picChg>
        <pc:picChg chg="del">
          <ac:chgData name="Gudka, Dawna" userId="823cceae-331b-41d6-9a63-34ad6d1db55c" providerId="ADAL" clId="{98CDEE4F-EC7C-4053-A806-3F984F7FB7AD}" dt="2026-02-04T22:27:55.043" v="33" actId="478"/>
          <ac:picMkLst>
            <pc:docMk/>
            <pc:sldMk cId="1201296488" sldId="6300"/>
            <ac:picMk id="14" creationId="{7939AF90-0AA7-A1BB-FB48-E3F35270F420}"/>
          </ac:picMkLst>
        </pc:picChg>
      </pc:sldChg>
      <pc:sldChg chg="addSp delSp modSp mod">
        <pc:chgData name="Gudka, Dawna" userId="823cceae-331b-41d6-9a63-34ad6d1db55c" providerId="ADAL" clId="{98CDEE4F-EC7C-4053-A806-3F984F7FB7AD}" dt="2026-02-05T05:24:37.588" v="128" actId="962"/>
        <pc:sldMkLst>
          <pc:docMk/>
          <pc:sldMk cId="939658815" sldId="6302"/>
        </pc:sldMkLst>
        <pc:spChg chg="mod">
          <ac:chgData name="Gudka, Dawna" userId="823cceae-331b-41d6-9a63-34ad6d1db55c" providerId="ADAL" clId="{98CDEE4F-EC7C-4053-A806-3F984F7FB7AD}" dt="2026-02-05T05:17:19.803" v="103" actId="6549"/>
          <ac:spMkLst>
            <pc:docMk/>
            <pc:sldMk cId="939658815" sldId="6302"/>
            <ac:spMk id="5" creationId="{8A3B36AE-8E85-2D37-07A8-F0AC663F36F9}"/>
          </ac:spMkLst>
        </pc:spChg>
        <pc:picChg chg="del">
          <ac:chgData name="Gudka, Dawna" userId="823cceae-331b-41d6-9a63-34ad6d1db55c" providerId="ADAL" clId="{98CDEE4F-EC7C-4053-A806-3F984F7FB7AD}" dt="2026-02-05T05:16:55.611" v="100" actId="478"/>
          <ac:picMkLst>
            <pc:docMk/>
            <pc:sldMk cId="939658815" sldId="6302"/>
            <ac:picMk id="6" creationId="{E0A94BC1-622F-CB47-53BA-225D28CFDBAB}"/>
          </ac:picMkLst>
        </pc:picChg>
        <pc:picChg chg="add del mod">
          <ac:chgData name="Gudka, Dawna" userId="823cceae-331b-41d6-9a63-34ad6d1db55c" providerId="ADAL" clId="{98CDEE4F-EC7C-4053-A806-3F984F7FB7AD}" dt="2026-02-05T05:21:06.461" v="110" actId="478"/>
          <ac:picMkLst>
            <pc:docMk/>
            <pc:sldMk cId="939658815" sldId="6302"/>
            <ac:picMk id="9" creationId="{9770A728-029F-8338-EFAB-EFA59B15F610}"/>
          </ac:picMkLst>
        </pc:picChg>
        <pc:picChg chg="add mod">
          <ac:chgData name="Gudka, Dawna" userId="823cceae-331b-41d6-9a63-34ad6d1db55c" providerId="ADAL" clId="{98CDEE4F-EC7C-4053-A806-3F984F7FB7AD}" dt="2026-02-05T05:24:17.403" v="126" actId="962"/>
          <ac:picMkLst>
            <pc:docMk/>
            <pc:sldMk cId="939658815" sldId="6302"/>
            <ac:picMk id="11" creationId="{022E1095-1FD6-C6BF-87F8-06F25553E617}"/>
          </ac:picMkLst>
        </pc:picChg>
        <pc:picChg chg="add mod">
          <ac:chgData name="Gudka, Dawna" userId="823cceae-331b-41d6-9a63-34ad6d1db55c" providerId="ADAL" clId="{98CDEE4F-EC7C-4053-A806-3F984F7FB7AD}" dt="2026-02-05T05:24:37.588" v="128" actId="962"/>
          <ac:picMkLst>
            <pc:docMk/>
            <pc:sldMk cId="939658815" sldId="6302"/>
            <ac:picMk id="13" creationId="{36905713-0B94-4CA1-F7C2-18BB23AF925B}"/>
          </ac:picMkLst>
        </pc:picChg>
      </pc:sldChg>
      <pc:sldChg chg="del">
        <pc:chgData name="Gudka, Dawna" userId="823cceae-331b-41d6-9a63-34ad6d1db55c" providerId="ADAL" clId="{98CDEE4F-EC7C-4053-A806-3F984F7FB7AD}" dt="2026-02-04T22:27:43.520" v="31" actId="2696"/>
        <pc:sldMkLst>
          <pc:docMk/>
          <pc:sldMk cId="1036293271" sldId="6308"/>
        </pc:sldMkLst>
      </pc:sldChg>
      <pc:sldChg chg="modSp add mod">
        <pc:chgData name="Gudka, Dawna" userId="823cceae-331b-41d6-9a63-34ad6d1db55c" providerId="ADAL" clId="{98CDEE4F-EC7C-4053-A806-3F984F7FB7AD}" dt="2026-02-05T05:22:02.403" v="124" actId="20577"/>
        <pc:sldMkLst>
          <pc:docMk/>
          <pc:sldMk cId="604902029" sldId="6322"/>
        </pc:sldMkLst>
        <pc:spChg chg="mod">
          <ac:chgData name="Gudka, Dawna" userId="823cceae-331b-41d6-9a63-34ad6d1db55c" providerId="ADAL" clId="{98CDEE4F-EC7C-4053-A806-3F984F7FB7AD}" dt="2026-02-05T05:22:02.403" v="124" actId="20577"/>
          <ac:spMkLst>
            <pc:docMk/>
            <pc:sldMk cId="604902029" sldId="6322"/>
            <ac:spMk id="5" creationId="{72D16914-8B41-E214-6FDF-71FC673950A5}"/>
          </ac:spMkLst>
        </pc:spChg>
      </pc:sldChg>
    </pc:docChg>
  </pc:docChgLst>
  <pc:docChgLst>
    <pc:chgData name="Severson, Annette" userId="S::severson_a@cde.state.co.us::199f3c28-b733-4b36-8b0e-b7eb6984ff94" providerId="AD" clId="Web-{7C217946-7782-6455-0293-BFBF7AE66E0E}"/>
    <pc:docChg chg="modSld">
      <pc:chgData name="Severson, Annette" userId="S::severson_a@cde.state.co.us::199f3c28-b733-4b36-8b0e-b7eb6984ff94" providerId="AD" clId="Web-{7C217946-7782-6455-0293-BFBF7AE66E0E}" dt="2026-02-04T19:25:39.389" v="56"/>
      <pc:docMkLst>
        <pc:docMk/>
      </pc:docMkLst>
      <pc:sldChg chg="modSp">
        <pc:chgData name="Severson, Annette" userId="S::severson_a@cde.state.co.us::199f3c28-b733-4b36-8b0e-b7eb6984ff94" providerId="AD" clId="Web-{7C217946-7782-6455-0293-BFBF7AE66E0E}" dt="2026-02-04T19:24:34.749" v="5" actId="20577"/>
        <pc:sldMkLst>
          <pc:docMk/>
          <pc:sldMk cId="725676256" sldId="256"/>
        </pc:sldMkLst>
        <pc:spChg chg="mod">
          <ac:chgData name="Severson, Annette" userId="S::severson_a@cde.state.co.us::199f3c28-b733-4b36-8b0e-b7eb6984ff94" providerId="AD" clId="Web-{7C217946-7782-6455-0293-BFBF7AE66E0E}" dt="2026-02-04T19:24:34.749" v="5" actId="20577"/>
          <ac:spMkLst>
            <pc:docMk/>
            <pc:sldMk cId="725676256" sldId="256"/>
            <ac:spMk id="2" creationId="{5A4E5F1D-0778-6FDB-DCD1-2BD131265609}"/>
          </ac:spMkLst>
        </pc:spChg>
      </pc:sldChg>
      <pc:sldChg chg="modSp">
        <pc:chgData name="Severson, Annette" userId="S::severson_a@cde.state.co.us::199f3c28-b733-4b36-8b0e-b7eb6984ff94" providerId="AD" clId="Web-{7C217946-7782-6455-0293-BFBF7AE66E0E}" dt="2026-02-04T19:25:39.389" v="56"/>
        <pc:sldMkLst>
          <pc:docMk/>
          <pc:sldMk cId="1574208047" sldId="258"/>
        </pc:sldMkLst>
        <pc:graphicFrameChg chg="mod modGraphic">
          <ac:chgData name="Severson, Annette" userId="S::severson_a@cde.state.co.us::199f3c28-b733-4b36-8b0e-b7eb6984ff94" providerId="AD" clId="Web-{7C217946-7782-6455-0293-BFBF7AE66E0E}" dt="2026-02-04T19:25:39.389" v="56"/>
          <ac:graphicFrameMkLst>
            <pc:docMk/>
            <pc:sldMk cId="1574208047" sldId="258"/>
            <ac:graphicFrameMk id="9" creationId="{F22871B3-6923-C5E8-6B16-FDE32B5E5788}"/>
          </ac:graphicFrameMkLst>
        </pc:graphicFrameChg>
      </pc:sldChg>
    </pc:docChg>
  </pc:docChgLst>
  <pc:docChgLst>
    <pc:chgData name="Martin, Carrie" userId="3f021071-f948-4caa-8dd8-d3036854ac97" providerId="ADAL" clId="{152D485B-08BC-4792-BE24-814642572929}"/>
    <pc:docChg chg="custSel modSld">
      <pc:chgData name="Martin, Carrie" userId="3f021071-f948-4caa-8dd8-d3036854ac97" providerId="ADAL" clId="{152D485B-08BC-4792-BE24-814642572929}" dt="2026-02-04T22:24:28.555" v="162" actId="6549"/>
      <pc:docMkLst>
        <pc:docMk/>
      </pc:docMkLst>
      <pc:sldChg chg="modSp mod">
        <pc:chgData name="Martin, Carrie" userId="3f021071-f948-4caa-8dd8-d3036854ac97" providerId="ADAL" clId="{152D485B-08BC-4792-BE24-814642572929}" dt="2026-02-04T22:24:28.555" v="162" actId="6549"/>
        <pc:sldMkLst>
          <pc:docMk/>
          <pc:sldMk cId="1037917088" sldId="5098"/>
        </pc:sldMkLst>
        <pc:graphicFrameChg chg="mod modGraphic">
          <ac:chgData name="Martin, Carrie" userId="3f021071-f948-4caa-8dd8-d3036854ac97" providerId="ADAL" clId="{152D485B-08BC-4792-BE24-814642572929}" dt="2026-02-04T22:24:28.555" v="162" actId="6549"/>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E4BD8C9E-3BA6-4E04-BAF1-0BDD0B9DE234}"/>
    <pc:docChg chg="custSel addSld delSld modSld">
      <pc:chgData name="Ward, Reagan" userId="27291eb4-8241-4961-9e69-8c66e34cc5b0" providerId="ADAL" clId="{E4BD8C9E-3BA6-4E04-BAF1-0BDD0B9DE234}" dt="2026-02-05T15:17:20.259" v="684" actId="13926"/>
      <pc:docMkLst>
        <pc:docMk/>
      </pc:docMkLst>
      <pc:sldChg chg="addSp delSp modSp mod chgLayout">
        <pc:chgData name="Ward, Reagan" userId="27291eb4-8241-4961-9e69-8c66e34cc5b0" providerId="ADAL" clId="{E4BD8C9E-3BA6-4E04-BAF1-0BDD0B9DE234}" dt="2026-02-05T05:01:00.939" v="532" actId="13244"/>
        <pc:sldMkLst>
          <pc:docMk/>
          <pc:sldMk cId="485604172" sldId="266"/>
        </pc:sldMkLst>
        <pc:spChg chg="mod ord">
          <ac:chgData name="Ward, Reagan" userId="27291eb4-8241-4961-9e69-8c66e34cc5b0" providerId="ADAL" clId="{E4BD8C9E-3BA6-4E04-BAF1-0BDD0B9DE234}" dt="2026-02-04T21:24:54.971" v="39" actId="6264"/>
          <ac:spMkLst>
            <pc:docMk/>
            <pc:sldMk cId="485604172" sldId="266"/>
            <ac:spMk id="2" creationId="{F186482D-B401-3FBC-9862-65B8439D637D}"/>
          </ac:spMkLst>
        </pc:spChg>
        <pc:spChg chg="add del mod">
          <ac:chgData name="Ward, Reagan" userId="27291eb4-8241-4961-9e69-8c66e34cc5b0" providerId="ADAL" clId="{E4BD8C9E-3BA6-4E04-BAF1-0BDD0B9DE234}" dt="2026-02-04T21:24:54.971" v="39" actId="6264"/>
          <ac:spMkLst>
            <pc:docMk/>
            <pc:sldMk cId="485604172" sldId="266"/>
            <ac:spMk id="3" creationId="{1B4E1A98-0BFF-D2FD-76E9-FDED02E353E3}"/>
          </ac:spMkLst>
        </pc:spChg>
        <pc:spChg chg="mod ord">
          <ac:chgData name="Ward, Reagan" userId="27291eb4-8241-4961-9e69-8c66e34cc5b0" providerId="ADAL" clId="{E4BD8C9E-3BA6-4E04-BAF1-0BDD0B9DE234}" dt="2026-02-05T05:01:00.939" v="532" actId="13244"/>
          <ac:spMkLst>
            <pc:docMk/>
            <pc:sldMk cId="485604172" sldId="266"/>
            <ac:spMk id="4" creationId="{6B14A653-CC7A-8988-FE35-1125F547FA71}"/>
          </ac:spMkLst>
        </pc:spChg>
        <pc:spChg chg="del mod">
          <ac:chgData name="Ward, Reagan" userId="27291eb4-8241-4961-9e69-8c66e34cc5b0" providerId="ADAL" clId="{E4BD8C9E-3BA6-4E04-BAF1-0BDD0B9DE234}" dt="2026-02-04T21:24:54.971" v="39" actId="6264"/>
          <ac:spMkLst>
            <pc:docMk/>
            <pc:sldMk cId="485604172" sldId="266"/>
            <ac:spMk id="5" creationId="{6C99DE1B-230B-F674-201C-63770ADF302C}"/>
          </ac:spMkLst>
        </pc:spChg>
        <pc:spChg chg="add del mod">
          <ac:chgData name="Ward, Reagan" userId="27291eb4-8241-4961-9e69-8c66e34cc5b0" providerId="ADAL" clId="{E4BD8C9E-3BA6-4E04-BAF1-0BDD0B9DE234}" dt="2026-02-04T21:24:54.971" v="39" actId="6264"/>
          <ac:spMkLst>
            <pc:docMk/>
            <pc:sldMk cId="485604172" sldId="266"/>
            <ac:spMk id="6" creationId="{C387B0A1-699B-0BB7-7E23-26E25E977189}"/>
          </ac:spMkLst>
        </pc:spChg>
        <pc:spChg chg="add mod ord">
          <ac:chgData name="Ward, Reagan" userId="27291eb4-8241-4961-9e69-8c66e34cc5b0" providerId="ADAL" clId="{E4BD8C9E-3BA6-4E04-BAF1-0BDD0B9DE234}" dt="2026-02-04T21:24:54.971" v="39" actId="6264"/>
          <ac:spMkLst>
            <pc:docMk/>
            <pc:sldMk cId="485604172" sldId="266"/>
            <ac:spMk id="7" creationId="{047EA365-6637-3860-4853-0FD08370D179}"/>
          </ac:spMkLst>
        </pc:spChg>
      </pc:sldChg>
      <pc:sldChg chg="modSp mod">
        <pc:chgData name="Ward, Reagan" userId="27291eb4-8241-4961-9e69-8c66e34cc5b0" providerId="ADAL" clId="{E4BD8C9E-3BA6-4E04-BAF1-0BDD0B9DE234}" dt="2026-02-05T04:56:12.912" v="523" actId="12"/>
        <pc:sldMkLst>
          <pc:docMk/>
          <pc:sldMk cId="3227145924" sldId="5097"/>
        </pc:sldMkLst>
        <pc:graphicFrameChg chg="modGraphic">
          <ac:chgData name="Ward, Reagan" userId="27291eb4-8241-4961-9e69-8c66e34cc5b0" providerId="ADAL" clId="{E4BD8C9E-3BA6-4E04-BAF1-0BDD0B9DE234}" dt="2026-02-05T04:56:12.912" v="523" actId="12"/>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6-02-05T14:46:33.708" v="537" actId="207"/>
        <pc:sldMkLst>
          <pc:docMk/>
          <pc:sldMk cId="1037917088" sldId="5098"/>
        </pc:sldMkLst>
        <pc:graphicFrameChg chg="modGraphic">
          <ac:chgData name="Ward, Reagan" userId="27291eb4-8241-4961-9e69-8c66e34cc5b0" providerId="ADAL" clId="{E4BD8C9E-3BA6-4E04-BAF1-0BDD0B9DE234}" dt="2026-02-05T14:46:33.708" v="537"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E4BD8C9E-3BA6-4E04-BAF1-0BDD0B9DE234}" dt="2026-02-05T15:15:09.531" v="669" actId="20577"/>
        <pc:sldMkLst>
          <pc:docMk/>
          <pc:sldMk cId="500438566" sldId="5672"/>
        </pc:sldMkLst>
        <pc:graphicFrameChg chg="mod modGraphic">
          <ac:chgData name="Ward, Reagan" userId="27291eb4-8241-4961-9e69-8c66e34cc5b0" providerId="ADAL" clId="{E4BD8C9E-3BA6-4E04-BAF1-0BDD0B9DE234}" dt="2026-02-05T15:15:09.531" v="669" actId="20577"/>
          <ac:graphicFrameMkLst>
            <pc:docMk/>
            <pc:sldMk cId="500438566" sldId="5672"/>
            <ac:graphicFrameMk id="13" creationId="{C9BD6526-BF2B-F407-DF48-CCE54A8D88BB}"/>
          </ac:graphicFrameMkLst>
        </pc:graphicFrameChg>
      </pc:sldChg>
      <pc:sldChg chg="modSp add mod">
        <pc:chgData name="Ward, Reagan" userId="27291eb4-8241-4961-9e69-8c66e34cc5b0" providerId="ADAL" clId="{E4BD8C9E-3BA6-4E04-BAF1-0BDD0B9DE234}" dt="2026-02-05T04:58:22.032" v="527" actId="3626"/>
        <pc:sldMkLst>
          <pc:docMk/>
          <pc:sldMk cId="2080074255" sldId="5681"/>
        </pc:sldMkLst>
        <pc:spChg chg="mod">
          <ac:chgData name="Ward, Reagan" userId="27291eb4-8241-4961-9e69-8c66e34cc5b0" providerId="ADAL" clId="{E4BD8C9E-3BA6-4E04-BAF1-0BDD0B9DE234}" dt="2026-02-05T04:58:03.799" v="525"/>
          <ac:spMkLst>
            <pc:docMk/>
            <pc:sldMk cId="2080074255" sldId="5681"/>
            <ac:spMk id="2" creationId="{837E0101-4213-2026-D153-86A6B913358F}"/>
          </ac:spMkLst>
        </pc:spChg>
        <pc:spChg chg="mod">
          <ac:chgData name="Ward, Reagan" userId="27291eb4-8241-4961-9e69-8c66e34cc5b0" providerId="ADAL" clId="{E4BD8C9E-3BA6-4E04-BAF1-0BDD0B9DE234}" dt="2026-02-05T04:58:22.032" v="527" actId="3626"/>
          <ac:spMkLst>
            <pc:docMk/>
            <pc:sldMk cId="2080074255" sldId="5681"/>
            <ac:spMk id="3" creationId="{43345E96-CFD0-72E2-166B-6E5FC60315C2}"/>
          </ac:spMkLst>
        </pc:spChg>
      </pc:sldChg>
      <pc:sldChg chg="del">
        <pc:chgData name="Ward, Reagan" userId="27291eb4-8241-4961-9e69-8c66e34cc5b0" providerId="ADAL" clId="{E4BD8C9E-3BA6-4E04-BAF1-0BDD0B9DE234}" dt="2026-02-05T04:58:10.196" v="526" actId="47"/>
        <pc:sldMkLst>
          <pc:docMk/>
          <pc:sldMk cId="4037116104" sldId="6238"/>
        </pc:sldMkLst>
      </pc:sldChg>
      <pc:sldChg chg="modSp">
        <pc:chgData name="Ward, Reagan" userId="27291eb4-8241-4961-9e69-8c66e34cc5b0" providerId="ADAL" clId="{E4BD8C9E-3BA6-4E04-BAF1-0BDD0B9DE234}" dt="2026-02-05T05:00:04.848" v="528" actId="962"/>
        <pc:sldMkLst>
          <pc:docMk/>
          <pc:sldMk cId="992966236" sldId="6266"/>
        </pc:sldMkLst>
        <pc:picChg chg="mod">
          <ac:chgData name="Ward, Reagan" userId="27291eb4-8241-4961-9e69-8c66e34cc5b0" providerId="ADAL" clId="{E4BD8C9E-3BA6-4E04-BAF1-0BDD0B9DE234}" dt="2026-02-05T05:00:04.848" v="528" actId="962"/>
          <ac:picMkLst>
            <pc:docMk/>
            <pc:sldMk cId="992966236" sldId="6266"/>
            <ac:picMk id="2" creationId="{C80E6886-86D6-70DE-7608-3B5A302BB1E7}"/>
          </ac:picMkLst>
        </pc:picChg>
      </pc:sldChg>
      <pc:sldChg chg="modSp mod">
        <pc:chgData name="Ward, Reagan" userId="27291eb4-8241-4961-9e69-8c66e34cc5b0" providerId="ADAL" clId="{E4BD8C9E-3BA6-4E04-BAF1-0BDD0B9DE234}" dt="2026-02-05T15:14:25.222" v="638" actId="13244"/>
        <pc:sldMkLst>
          <pc:docMk/>
          <pc:sldMk cId="1201296488" sldId="6300"/>
        </pc:sldMkLst>
        <pc:picChg chg="ord">
          <ac:chgData name="Ward, Reagan" userId="27291eb4-8241-4961-9e69-8c66e34cc5b0" providerId="ADAL" clId="{E4BD8C9E-3BA6-4E04-BAF1-0BDD0B9DE234}" dt="2026-02-05T15:14:25.222" v="638" actId="13244"/>
          <ac:picMkLst>
            <pc:docMk/>
            <pc:sldMk cId="1201296488" sldId="6300"/>
            <ac:picMk id="5" creationId="{BE7010BA-9BBC-4ED4-FDDC-2796514641CA}"/>
          </ac:picMkLst>
        </pc:picChg>
        <pc:picChg chg="ord">
          <ac:chgData name="Ward, Reagan" userId="27291eb4-8241-4961-9e69-8c66e34cc5b0" providerId="ADAL" clId="{E4BD8C9E-3BA6-4E04-BAF1-0BDD0B9DE234}" dt="2026-02-05T15:14:22.683" v="637" actId="13244"/>
          <ac:picMkLst>
            <pc:docMk/>
            <pc:sldMk cId="1201296488" sldId="6300"/>
            <ac:picMk id="10" creationId="{54A44588-799B-7497-6E1C-3D008F773CA0}"/>
          </ac:picMkLst>
        </pc:picChg>
      </pc:sldChg>
      <pc:sldChg chg="modSp mod">
        <pc:chgData name="Ward, Reagan" userId="27291eb4-8241-4961-9e69-8c66e34cc5b0" providerId="ADAL" clId="{E4BD8C9E-3BA6-4E04-BAF1-0BDD0B9DE234}" dt="2026-02-05T14:45:55.842" v="535" actId="13244"/>
        <pc:sldMkLst>
          <pc:docMk/>
          <pc:sldMk cId="939658815" sldId="6302"/>
        </pc:sldMkLst>
        <pc:picChg chg="ord">
          <ac:chgData name="Ward, Reagan" userId="27291eb4-8241-4961-9e69-8c66e34cc5b0" providerId="ADAL" clId="{E4BD8C9E-3BA6-4E04-BAF1-0BDD0B9DE234}" dt="2026-02-05T14:45:54.312" v="534" actId="13244"/>
          <ac:picMkLst>
            <pc:docMk/>
            <pc:sldMk cId="939658815" sldId="6302"/>
            <ac:picMk id="11" creationId="{022E1095-1FD6-C6BF-87F8-06F25553E617}"/>
          </ac:picMkLst>
        </pc:picChg>
        <pc:picChg chg="ord">
          <ac:chgData name="Ward, Reagan" userId="27291eb4-8241-4961-9e69-8c66e34cc5b0" providerId="ADAL" clId="{E4BD8C9E-3BA6-4E04-BAF1-0BDD0B9DE234}" dt="2026-02-05T14:45:55.842" v="535" actId="13244"/>
          <ac:picMkLst>
            <pc:docMk/>
            <pc:sldMk cId="939658815" sldId="6302"/>
            <ac:picMk id="13" creationId="{36905713-0B94-4CA1-F7C2-18BB23AF925B}"/>
          </ac:picMkLst>
        </pc:picChg>
      </pc:sldChg>
      <pc:sldChg chg="modSp mod">
        <pc:chgData name="Ward, Reagan" userId="27291eb4-8241-4961-9e69-8c66e34cc5b0" providerId="ADAL" clId="{E4BD8C9E-3BA6-4E04-BAF1-0BDD0B9DE234}" dt="2026-02-04T21:24:30.998" v="23" actId="20577"/>
        <pc:sldMkLst>
          <pc:docMk/>
          <pc:sldMk cId="1623935812" sldId="6303"/>
        </pc:sldMkLst>
        <pc:spChg chg="mod">
          <ac:chgData name="Ward, Reagan" userId="27291eb4-8241-4961-9e69-8c66e34cc5b0" providerId="ADAL" clId="{E4BD8C9E-3BA6-4E04-BAF1-0BDD0B9DE234}" dt="2026-02-04T21:24:27.415" v="9" actId="20577"/>
          <ac:spMkLst>
            <pc:docMk/>
            <pc:sldMk cId="1623935812" sldId="6303"/>
            <ac:spMk id="5" creationId="{1784191F-205D-27B6-7C4B-AE1EA80A3053}"/>
          </ac:spMkLst>
        </pc:spChg>
        <pc:spChg chg="mod">
          <ac:chgData name="Ward, Reagan" userId="27291eb4-8241-4961-9e69-8c66e34cc5b0" providerId="ADAL" clId="{E4BD8C9E-3BA6-4E04-BAF1-0BDD0B9DE234}" dt="2026-02-04T21:24:30.998" v="23" actId="20577"/>
          <ac:spMkLst>
            <pc:docMk/>
            <pc:sldMk cId="1623935812" sldId="6303"/>
            <ac:spMk id="6" creationId="{0FEB7847-12B1-6264-6AFA-4B2D5D255D1D}"/>
          </ac:spMkLst>
        </pc:spChg>
      </pc:sldChg>
      <pc:sldChg chg="del">
        <pc:chgData name="Ward, Reagan" userId="27291eb4-8241-4961-9e69-8c66e34cc5b0" providerId="ADAL" clId="{E4BD8C9E-3BA6-4E04-BAF1-0BDD0B9DE234}" dt="2026-02-04T21:24:33.616" v="24" actId="47"/>
        <pc:sldMkLst>
          <pc:docMk/>
          <pc:sldMk cId="1303601562" sldId="6317"/>
        </pc:sldMkLst>
      </pc:sldChg>
      <pc:sldChg chg="modSp mod">
        <pc:chgData name="Ward, Reagan" userId="27291eb4-8241-4961-9e69-8c66e34cc5b0" providerId="ADAL" clId="{E4BD8C9E-3BA6-4E04-BAF1-0BDD0B9DE234}" dt="2026-02-05T15:17:20.259" v="684" actId="13926"/>
        <pc:sldMkLst>
          <pc:docMk/>
          <pc:sldMk cId="1438255617" sldId="6318"/>
        </pc:sldMkLst>
        <pc:spChg chg="ord">
          <ac:chgData name="Ward, Reagan" userId="27291eb4-8241-4961-9e69-8c66e34cc5b0" providerId="ADAL" clId="{E4BD8C9E-3BA6-4E04-BAF1-0BDD0B9DE234}" dt="2026-02-05T05:00:36.112" v="529" actId="13244"/>
          <ac:spMkLst>
            <pc:docMk/>
            <pc:sldMk cId="1438255617" sldId="6318"/>
            <ac:spMk id="3" creationId="{0F2DB635-7339-B488-E8AB-92307CB72F9C}"/>
          </ac:spMkLst>
        </pc:spChg>
        <pc:spChg chg="mod">
          <ac:chgData name="Ward, Reagan" userId="27291eb4-8241-4961-9e69-8c66e34cc5b0" providerId="ADAL" clId="{E4BD8C9E-3BA6-4E04-BAF1-0BDD0B9DE234}" dt="2026-02-05T15:17:20.259" v="684" actId="13926"/>
          <ac:spMkLst>
            <pc:docMk/>
            <pc:sldMk cId="1438255617" sldId="6318"/>
            <ac:spMk id="6" creationId="{781CF1F2-0B2A-6798-1BF2-5995ED2770EF}"/>
          </ac:spMkLst>
        </pc:spChg>
      </pc:sldChg>
      <pc:sldChg chg="modSp mod">
        <pc:chgData name="Ward, Reagan" userId="27291eb4-8241-4961-9e69-8c66e34cc5b0" providerId="ADAL" clId="{E4BD8C9E-3BA6-4E04-BAF1-0BDD0B9DE234}" dt="2026-02-05T05:01:48.877" v="533" actId="20577"/>
        <pc:sldMkLst>
          <pc:docMk/>
          <pc:sldMk cId="4161355027" sldId="6319"/>
        </pc:sldMkLst>
        <pc:spChg chg="mod">
          <ac:chgData name="Ward, Reagan" userId="27291eb4-8241-4961-9e69-8c66e34cc5b0" providerId="ADAL" clId="{E4BD8C9E-3BA6-4E04-BAF1-0BDD0B9DE234}" dt="2026-02-05T05:01:48.877" v="533" actId="20577"/>
          <ac:spMkLst>
            <pc:docMk/>
            <pc:sldMk cId="4161355027" sldId="6319"/>
            <ac:spMk id="2" creationId="{8128D855-443F-4BCF-69A4-A3475D048F78}"/>
          </ac:spMkLst>
        </pc:spChg>
        <pc:spChg chg="ord">
          <ac:chgData name="Ward, Reagan" userId="27291eb4-8241-4961-9e69-8c66e34cc5b0" providerId="ADAL" clId="{E4BD8C9E-3BA6-4E04-BAF1-0BDD0B9DE234}" dt="2026-02-05T05:00:51.462" v="530" actId="13244"/>
          <ac:spMkLst>
            <pc:docMk/>
            <pc:sldMk cId="4161355027" sldId="6319"/>
            <ac:spMk id="4" creationId="{AF2D0717-00C2-3D76-7473-38F597B4F85A}"/>
          </ac:spMkLst>
        </pc:spChg>
      </pc:sldChg>
      <pc:sldChg chg="addSp delSp modSp new mod modClrScheme chgLayout">
        <pc:chgData name="Ward, Reagan" userId="27291eb4-8241-4961-9e69-8c66e34cc5b0" providerId="ADAL" clId="{E4BD8C9E-3BA6-4E04-BAF1-0BDD0B9DE234}" dt="2026-02-05T05:00:59.071" v="531" actId="13244"/>
        <pc:sldMkLst>
          <pc:docMk/>
          <pc:sldMk cId="3420789901" sldId="6320"/>
        </pc:sldMkLst>
        <pc:spChg chg="del mod ord">
          <ac:chgData name="Ward, Reagan" userId="27291eb4-8241-4961-9e69-8c66e34cc5b0" providerId="ADAL" clId="{E4BD8C9E-3BA6-4E04-BAF1-0BDD0B9DE234}" dt="2026-02-04T21:24:36.517" v="26" actId="700"/>
          <ac:spMkLst>
            <pc:docMk/>
            <pc:sldMk cId="3420789901" sldId="6320"/>
            <ac:spMk id="2" creationId="{763D9553-2955-20FF-F84D-6D7C987C8E87}"/>
          </ac:spMkLst>
        </pc:spChg>
        <pc:spChg chg="mod ord">
          <ac:chgData name="Ward, Reagan" userId="27291eb4-8241-4961-9e69-8c66e34cc5b0" providerId="ADAL" clId="{E4BD8C9E-3BA6-4E04-BAF1-0BDD0B9DE234}" dt="2026-02-05T05:00:59.071" v="531" actId="13244"/>
          <ac:spMkLst>
            <pc:docMk/>
            <pc:sldMk cId="3420789901" sldId="6320"/>
            <ac:spMk id="3" creationId="{38123634-AFC1-EE3A-C6AA-CA344CECF28B}"/>
          </ac:spMkLst>
        </pc:spChg>
        <pc:spChg chg="del mod ord">
          <ac:chgData name="Ward, Reagan" userId="27291eb4-8241-4961-9e69-8c66e34cc5b0" providerId="ADAL" clId="{E4BD8C9E-3BA6-4E04-BAF1-0BDD0B9DE234}" dt="2026-02-04T21:24:36.517" v="26" actId="700"/>
          <ac:spMkLst>
            <pc:docMk/>
            <pc:sldMk cId="3420789901" sldId="6320"/>
            <ac:spMk id="4" creationId="{920DE8BC-994D-1882-CF16-DC3255E957B5}"/>
          </ac:spMkLst>
        </pc:spChg>
        <pc:spChg chg="add mod ord">
          <ac:chgData name="Ward, Reagan" userId="27291eb4-8241-4961-9e69-8c66e34cc5b0" providerId="ADAL" clId="{E4BD8C9E-3BA6-4E04-BAF1-0BDD0B9DE234}" dt="2026-02-04T21:24:36.517" v="26" actId="700"/>
          <ac:spMkLst>
            <pc:docMk/>
            <pc:sldMk cId="3420789901" sldId="6320"/>
            <ac:spMk id="5" creationId="{242906E3-3E91-81C1-FC61-388B38DE2E4B}"/>
          </ac:spMkLst>
        </pc:spChg>
        <pc:spChg chg="add mod ord">
          <ac:chgData name="Ward, Reagan" userId="27291eb4-8241-4961-9e69-8c66e34cc5b0" providerId="ADAL" clId="{E4BD8C9E-3BA6-4E04-BAF1-0BDD0B9DE234}" dt="2026-02-04T21:24:36.517" v="26" actId="700"/>
          <ac:spMkLst>
            <pc:docMk/>
            <pc:sldMk cId="3420789901" sldId="6320"/>
            <ac:spMk id="6" creationId="{76C2B769-1742-1CCC-827C-E74BE25B1D54}"/>
          </ac:spMkLst>
        </pc:spChg>
        <pc:spChg chg="add mod ord">
          <ac:chgData name="Ward, Reagan" userId="27291eb4-8241-4961-9e69-8c66e34cc5b0" providerId="ADAL" clId="{E4BD8C9E-3BA6-4E04-BAF1-0BDD0B9DE234}" dt="2026-02-04T21:24:36.517" v="26" actId="700"/>
          <ac:spMkLst>
            <pc:docMk/>
            <pc:sldMk cId="3420789901" sldId="6320"/>
            <ac:spMk id="7" creationId="{A4A35169-2558-3D70-E57B-1DC93C73DC19}"/>
          </ac:spMkLst>
        </pc:spChg>
        <pc:spChg chg="add mod ord">
          <ac:chgData name="Ward, Reagan" userId="27291eb4-8241-4961-9e69-8c66e34cc5b0" providerId="ADAL" clId="{E4BD8C9E-3BA6-4E04-BAF1-0BDD0B9DE234}" dt="2026-02-04T21:24:36.517" v="26" actId="700"/>
          <ac:spMkLst>
            <pc:docMk/>
            <pc:sldMk cId="3420789901" sldId="6320"/>
            <ac:spMk id="8" creationId="{B394C06A-213E-1F56-0640-28C34921BDA6}"/>
          </ac:spMkLst>
        </pc:spChg>
      </pc:sldChg>
      <pc:sldChg chg="modSp mod">
        <pc:chgData name="Ward, Reagan" userId="27291eb4-8241-4961-9e69-8c66e34cc5b0" providerId="ADAL" clId="{E4BD8C9E-3BA6-4E04-BAF1-0BDD0B9DE234}" dt="2026-02-05T15:13:58.835" v="636" actId="20577"/>
        <pc:sldMkLst>
          <pc:docMk/>
          <pc:sldMk cId="604902029" sldId="6322"/>
        </pc:sldMkLst>
        <pc:spChg chg="mod">
          <ac:chgData name="Ward, Reagan" userId="27291eb4-8241-4961-9e69-8c66e34cc5b0" providerId="ADAL" clId="{E4BD8C9E-3BA6-4E04-BAF1-0BDD0B9DE234}" dt="2026-02-05T15:13:58.835" v="636" actId="20577"/>
          <ac:spMkLst>
            <pc:docMk/>
            <pc:sldMk cId="604902029" sldId="6322"/>
            <ac:spMk id="2" creationId="{60BD69E2-A5B8-D35E-2F67-0A3E350E0000}"/>
          </ac:spMkLst>
        </pc:spChg>
      </pc:sldChg>
    </pc:docChg>
  </pc:docChgLst>
  <pc:docChgLst>
    <pc:chgData name="Severson, Annette" userId="199f3c28-b733-4b36-8b0e-b7eb6984ff94" providerId="ADAL" clId="{D87E7E9A-2940-4AAF-8FE8-8E98B0688271}"/>
    <pc:docChg chg="undo custSel addSld delSld modSld">
      <pc:chgData name="Severson, Annette" userId="199f3c28-b733-4b36-8b0e-b7eb6984ff94" providerId="ADAL" clId="{D87E7E9A-2940-4AAF-8FE8-8E98B0688271}" dt="2026-02-04T22:55:44.130" v="1171" actId="20577"/>
      <pc:docMkLst>
        <pc:docMk/>
      </pc:docMkLst>
      <pc:sldChg chg="modSp mod">
        <pc:chgData name="Severson, Annette" userId="199f3c28-b733-4b36-8b0e-b7eb6984ff94" providerId="ADAL" clId="{D87E7E9A-2940-4AAF-8FE8-8E98B0688271}" dt="2026-02-04T22:55:32.711" v="1151" actId="20577"/>
        <pc:sldMkLst>
          <pc:docMk/>
          <pc:sldMk cId="1574208047" sldId="258"/>
        </pc:sldMkLst>
        <pc:graphicFrameChg chg="modGraphic">
          <ac:chgData name="Severson, Annette" userId="199f3c28-b733-4b36-8b0e-b7eb6984ff94" providerId="ADAL" clId="{D87E7E9A-2940-4AAF-8FE8-8E98B0688271}" dt="2026-02-04T22:55:32.711" v="1151" actId="20577"/>
          <ac:graphicFrameMkLst>
            <pc:docMk/>
            <pc:sldMk cId="1574208047" sldId="258"/>
            <ac:graphicFrameMk id="9" creationId="{F22871B3-6923-C5E8-6B16-FDE32B5E5788}"/>
          </ac:graphicFrameMkLst>
        </pc:graphicFrameChg>
      </pc:sldChg>
      <pc:sldChg chg="del">
        <pc:chgData name="Severson, Annette" userId="199f3c28-b733-4b36-8b0e-b7eb6984ff94" providerId="ADAL" clId="{D87E7E9A-2940-4AAF-8FE8-8E98B0688271}" dt="2026-02-04T19:28:36.574" v="73" actId="47"/>
        <pc:sldMkLst>
          <pc:docMk/>
          <pc:sldMk cId="3375058242" sldId="260"/>
        </pc:sldMkLst>
      </pc:sldChg>
      <pc:sldChg chg="del">
        <pc:chgData name="Severson, Annette" userId="199f3c28-b733-4b36-8b0e-b7eb6984ff94" providerId="ADAL" clId="{D87E7E9A-2940-4AAF-8FE8-8E98B0688271}" dt="2026-02-04T19:28:36.574" v="73" actId="47"/>
        <pc:sldMkLst>
          <pc:docMk/>
          <pc:sldMk cId="180758226" sldId="5647"/>
        </pc:sldMkLst>
      </pc:sldChg>
      <pc:sldChg chg="del">
        <pc:chgData name="Severson, Annette" userId="199f3c28-b733-4b36-8b0e-b7eb6984ff94" providerId="ADAL" clId="{D87E7E9A-2940-4AAF-8FE8-8E98B0688271}" dt="2026-02-04T19:28:36.574" v="73" actId="47"/>
        <pc:sldMkLst>
          <pc:docMk/>
          <pc:sldMk cId="160209165" sldId="5653"/>
        </pc:sldMkLst>
      </pc:sldChg>
      <pc:sldChg chg="del">
        <pc:chgData name="Severson, Annette" userId="199f3c28-b733-4b36-8b0e-b7eb6984ff94" providerId="ADAL" clId="{D87E7E9A-2940-4AAF-8FE8-8E98B0688271}" dt="2026-02-04T19:28:36.574" v="73" actId="47"/>
        <pc:sldMkLst>
          <pc:docMk/>
          <pc:sldMk cId="3648414331" sldId="5654"/>
        </pc:sldMkLst>
      </pc:sldChg>
      <pc:sldChg chg="del">
        <pc:chgData name="Severson, Annette" userId="199f3c28-b733-4b36-8b0e-b7eb6984ff94" providerId="ADAL" clId="{D87E7E9A-2940-4AAF-8FE8-8E98B0688271}" dt="2026-02-04T19:28:36.574" v="73" actId="47"/>
        <pc:sldMkLst>
          <pc:docMk/>
          <pc:sldMk cId="818242927" sldId="5656"/>
        </pc:sldMkLst>
      </pc:sldChg>
      <pc:sldChg chg="del">
        <pc:chgData name="Severson, Annette" userId="199f3c28-b733-4b36-8b0e-b7eb6984ff94" providerId="ADAL" clId="{D87E7E9A-2940-4AAF-8FE8-8E98B0688271}" dt="2026-02-04T19:28:36.574" v="73" actId="47"/>
        <pc:sldMkLst>
          <pc:docMk/>
          <pc:sldMk cId="3825572199" sldId="5664"/>
        </pc:sldMkLst>
      </pc:sldChg>
      <pc:sldChg chg="del">
        <pc:chgData name="Severson, Annette" userId="199f3c28-b733-4b36-8b0e-b7eb6984ff94" providerId="ADAL" clId="{D87E7E9A-2940-4AAF-8FE8-8E98B0688271}" dt="2026-02-04T19:28:36.574" v="73" actId="47"/>
        <pc:sldMkLst>
          <pc:docMk/>
          <pc:sldMk cId="807740436" sldId="5665"/>
        </pc:sldMkLst>
      </pc:sldChg>
      <pc:sldChg chg="del">
        <pc:chgData name="Severson, Annette" userId="199f3c28-b733-4b36-8b0e-b7eb6984ff94" providerId="ADAL" clId="{D87E7E9A-2940-4AAF-8FE8-8E98B0688271}" dt="2026-02-04T19:28:36.574" v="73" actId="47"/>
        <pc:sldMkLst>
          <pc:docMk/>
          <pc:sldMk cId="2736400914" sldId="5666"/>
        </pc:sldMkLst>
      </pc:sldChg>
      <pc:sldChg chg="del">
        <pc:chgData name="Severson, Annette" userId="199f3c28-b733-4b36-8b0e-b7eb6984ff94" providerId="ADAL" clId="{D87E7E9A-2940-4AAF-8FE8-8E98B0688271}" dt="2026-02-04T19:28:36.574" v="73" actId="47"/>
        <pc:sldMkLst>
          <pc:docMk/>
          <pc:sldMk cId="2248678496" sldId="5667"/>
        </pc:sldMkLst>
      </pc:sldChg>
      <pc:sldChg chg="del">
        <pc:chgData name="Severson, Annette" userId="199f3c28-b733-4b36-8b0e-b7eb6984ff94" providerId="ADAL" clId="{D87E7E9A-2940-4AAF-8FE8-8E98B0688271}" dt="2026-02-04T19:28:36.574" v="73" actId="47"/>
        <pc:sldMkLst>
          <pc:docMk/>
          <pc:sldMk cId="714019135" sldId="5668"/>
        </pc:sldMkLst>
      </pc:sldChg>
      <pc:sldChg chg="del">
        <pc:chgData name="Severson, Annette" userId="199f3c28-b733-4b36-8b0e-b7eb6984ff94" providerId="ADAL" clId="{D87E7E9A-2940-4AAF-8FE8-8E98B0688271}" dt="2026-02-04T19:28:36.574" v="73" actId="47"/>
        <pc:sldMkLst>
          <pc:docMk/>
          <pc:sldMk cId="1359394998" sldId="5669"/>
        </pc:sldMkLst>
      </pc:sldChg>
      <pc:sldChg chg="del">
        <pc:chgData name="Severson, Annette" userId="199f3c28-b733-4b36-8b0e-b7eb6984ff94" providerId="ADAL" clId="{D87E7E9A-2940-4AAF-8FE8-8E98B0688271}" dt="2026-02-04T19:28:36.574" v="73" actId="47"/>
        <pc:sldMkLst>
          <pc:docMk/>
          <pc:sldMk cId="2667089420" sldId="5670"/>
        </pc:sldMkLst>
      </pc:sldChg>
      <pc:sldChg chg="del">
        <pc:chgData name="Severson, Annette" userId="199f3c28-b733-4b36-8b0e-b7eb6984ff94" providerId="ADAL" clId="{D87E7E9A-2940-4AAF-8FE8-8E98B0688271}" dt="2026-02-04T19:28:36.574" v="73" actId="47"/>
        <pc:sldMkLst>
          <pc:docMk/>
          <pc:sldMk cId="3696331121" sldId="5671"/>
        </pc:sldMkLst>
      </pc:sldChg>
      <pc:sldChg chg="del">
        <pc:chgData name="Severson, Annette" userId="199f3c28-b733-4b36-8b0e-b7eb6984ff94" providerId="ADAL" clId="{D87E7E9A-2940-4AAF-8FE8-8E98B0688271}" dt="2026-02-04T19:28:36.574" v="73" actId="47"/>
        <pc:sldMkLst>
          <pc:docMk/>
          <pc:sldMk cId="1769751092" sldId="5676"/>
        </pc:sldMkLst>
      </pc:sldChg>
      <pc:sldChg chg="add">
        <pc:chgData name="Severson, Annette" userId="199f3c28-b733-4b36-8b0e-b7eb6984ff94" providerId="ADAL" clId="{D87E7E9A-2940-4AAF-8FE8-8E98B0688271}" dt="2026-02-04T22:53:46.565" v="1044"/>
        <pc:sldMkLst>
          <pc:docMk/>
          <pc:sldMk cId="1090613481" sldId="5687"/>
        </pc:sldMkLst>
      </pc:sldChg>
      <pc:sldChg chg="add">
        <pc:chgData name="Severson, Annette" userId="199f3c28-b733-4b36-8b0e-b7eb6984ff94" providerId="ADAL" clId="{D87E7E9A-2940-4AAF-8FE8-8E98B0688271}" dt="2026-02-04T22:53:46.565" v="1044"/>
        <pc:sldMkLst>
          <pc:docMk/>
          <pc:sldMk cId="3941531766" sldId="5688"/>
        </pc:sldMkLst>
      </pc:sldChg>
      <pc:sldChg chg="modSp mod">
        <pc:chgData name="Severson, Annette" userId="199f3c28-b733-4b36-8b0e-b7eb6984ff94" providerId="ADAL" clId="{D87E7E9A-2940-4AAF-8FE8-8E98B0688271}" dt="2026-02-04T19:43:43.308" v="1043" actId="20577"/>
        <pc:sldMkLst>
          <pc:docMk/>
          <pc:sldMk cId="4037116104" sldId="6238"/>
        </pc:sldMkLst>
        <pc:spChg chg="mod">
          <ac:chgData name="Severson, Annette" userId="199f3c28-b733-4b36-8b0e-b7eb6984ff94" providerId="ADAL" clId="{D87E7E9A-2940-4AAF-8FE8-8E98B0688271}" dt="2026-02-04T19:43:43.308" v="1043" actId="20577"/>
          <ac:spMkLst>
            <pc:docMk/>
            <pc:sldMk cId="4037116104" sldId="6238"/>
            <ac:spMk id="2" creationId="{C55B33F7-A656-22A7-F335-C9841729D4C4}"/>
          </ac:spMkLst>
        </pc:spChg>
      </pc:sldChg>
      <pc:sldChg chg="modSp mod">
        <pc:chgData name="Severson, Annette" userId="199f3c28-b733-4b36-8b0e-b7eb6984ff94" providerId="ADAL" clId="{D87E7E9A-2940-4AAF-8FE8-8E98B0688271}" dt="2026-02-04T19:28:15.008" v="72" actId="20577"/>
        <pc:sldMkLst>
          <pc:docMk/>
          <pc:sldMk cId="1690180087" sldId="6310"/>
        </pc:sldMkLst>
        <pc:spChg chg="mod">
          <ac:chgData name="Severson, Annette" userId="199f3c28-b733-4b36-8b0e-b7eb6984ff94" providerId="ADAL" clId="{D87E7E9A-2940-4AAF-8FE8-8E98B0688271}" dt="2026-02-04T19:28:15.008" v="72" actId="20577"/>
          <ac:spMkLst>
            <pc:docMk/>
            <pc:sldMk cId="1690180087" sldId="6310"/>
            <ac:spMk id="7" creationId="{9FCB91D0-917C-D619-F04B-60AF6E990043}"/>
          </ac:spMkLst>
        </pc:spChg>
      </pc:sldChg>
      <pc:sldChg chg="del">
        <pc:chgData name="Severson, Annette" userId="199f3c28-b733-4b36-8b0e-b7eb6984ff94" providerId="ADAL" clId="{D87E7E9A-2940-4AAF-8FE8-8E98B0688271}" dt="2026-02-04T19:28:36.574" v="73" actId="47"/>
        <pc:sldMkLst>
          <pc:docMk/>
          <pc:sldMk cId="280614027" sldId="6311"/>
        </pc:sldMkLst>
      </pc:sldChg>
      <pc:sldChg chg="del">
        <pc:chgData name="Severson, Annette" userId="199f3c28-b733-4b36-8b0e-b7eb6984ff94" providerId="ADAL" clId="{D87E7E9A-2940-4AAF-8FE8-8E98B0688271}" dt="2026-02-04T19:28:36.574" v="73" actId="47"/>
        <pc:sldMkLst>
          <pc:docMk/>
          <pc:sldMk cId="911279103" sldId="6312"/>
        </pc:sldMkLst>
      </pc:sldChg>
      <pc:sldChg chg="del">
        <pc:chgData name="Severson, Annette" userId="199f3c28-b733-4b36-8b0e-b7eb6984ff94" providerId="ADAL" clId="{D87E7E9A-2940-4AAF-8FE8-8E98B0688271}" dt="2026-02-04T19:28:36.574" v="73" actId="47"/>
        <pc:sldMkLst>
          <pc:docMk/>
          <pc:sldMk cId="3523739949" sldId="6315"/>
        </pc:sldMkLst>
      </pc:sldChg>
      <pc:sldChg chg="addSp delSp modSp new mod modClrScheme chgLayout">
        <pc:chgData name="Severson, Annette" userId="199f3c28-b733-4b36-8b0e-b7eb6984ff94" providerId="ADAL" clId="{D87E7E9A-2940-4AAF-8FE8-8E98B0688271}" dt="2026-02-04T19:33:52.474" v="1040" actId="27636"/>
        <pc:sldMkLst>
          <pc:docMk/>
          <pc:sldMk cId="1438255617" sldId="6318"/>
        </pc:sldMkLst>
        <pc:spChg chg="del mod ord">
          <ac:chgData name="Severson, Annette" userId="199f3c28-b733-4b36-8b0e-b7eb6984ff94" providerId="ADAL" clId="{D87E7E9A-2940-4AAF-8FE8-8E98B0688271}" dt="2026-02-04T19:28:45.265" v="75" actId="700"/>
          <ac:spMkLst>
            <pc:docMk/>
            <pc:sldMk cId="1438255617" sldId="6318"/>
            <ac:spMk id="2" creationId="{BEB0FD5D-8371-AA9C-F29A-0E9DF86AAC0B}"/>
          </ac:spMkLst>
        </pc:spChg>
        <pc:spChg chg="mod ord">
          <ac:chgData name="Severson, Annette" userId="199f3c28-b733-4b36-8b0e-b7eb6984ff94" providerId="ADAL" clId="{D87E7E9A-2940-4AAF-8FE8-8E98B0688271}" dt="2026-02-04T19:28:45.265" v="75" actId="700"/>
          <ac:spMkLst>
            <pc:docMk/>
            <pc:sldMk cId="1438255617" sldId="6318"/>
            <ac:spMk id="3" creationId="{0F2DB635-7339-B488-E8AB-92307CB72F9C}"/>
          </ac:spMkLst>
        </pc:spChg>
        <pc:spChg chg="del mod ord">
          <ac:chgData name="Severson, Annette" userId="199f3c28-b733-4b36-8b0e-b7eb6984ff94" providerId="ADAL" clId="{D87E7E9A-2940-4AAF-8FE8-8E98B0688271}" dt="2026-02-04T19:28:45.265" v="75" actId="700"/>
          <ac:spMkLst>
            <pc:docMk/>
            <pc:sldMk cId="1438255617" sldId="6318"/>
            <ac:spMk id="4" creationId="{836B2F35-9CA5-A838-B7D6-7126DB877730}"/>
          </ac:spMkLst>
        </pc:spChg>
        <pc:spChg chg="add mod ord">
          <ac:chgData name="Severson, Annette" userId="199f3c28-b733-4b36-8b0e-b7eb6984ff94" providerId="ADAL" clId="{D87E7E9A-2940-4AAF-8FE8-8E98B0688271}" dt="2026-02-04T19:29:01.053" v="112" actId="20577"/>
          <ac:spMkLst>
            <pc:docMk/>
            <pc:sldMk cId="1438255617" sldId="6318"/>
            <ac:spMk id="5" creationId="{AEF2A018-EE6A-1A2A-850D-2326E51E27AB}"/>
          </ac:spMkLst>
        </pc:spChg>
        <pc:spChg chg="add mod ord">
          <ac:chgData name="Severson, Annette" userId="199f3c28-b733-4b36-8b0e-b7eb6984ff94" providerId="ADAL" clId="{D87E7E9A-2940-4AAF-8FE8-8E98B0688271}" dt="2026-02-04T19:33:52.474" v="1040" actId="27636"/>
          <ac:spMkLst>
            <pc:docMk/>
            <pc:sldMk cId="1438255617" sldId="6318"/>
            <ac:spMk id="6" creationId="{781CF1F2-0B2A-6798-1BF2-5995ED2770EF}"/>
          </ac:spMkLst>
        </pc:spChg>
        <pc:spChg chg="add mod ord">
          <ac:chgData name="Severson, Annette" userId="199f3c28-b733-4b36-8b0e-b7eb6984ff94" providerId="ADAL" clId="{D87E7E9A-2940-4AAF-8FE8-8E98B0688271}" dt="2026-02-04T19:30:23.148" v="496" actId="20577"/>
          <ac:spMkLst>
            <pc:docMk/>
            <pc:sldMk cId="1438255617" sldId="6318"/>
            <ac:spMk id="7" creationId="{D58DA359-9E01-A0FF-9107-FC05191A5BD8}"/>
          </ac:spMkLst>
        </pc:spChg>
        <pc:spChg chg="add mod ord">
          <ac:chgData name="Severson, Annette" userId="199f3c28-b733-4b36-8b0e-b7eb6984ff94" providerId="ADAL" clId="{D87E7E9A-2940-4AAF-8FE8-8E98B0688271}" dt="2026-02-04T19:30:29.972" v="523" actId="20577"/>
          <ac:spMkLst>
            <pc:docMk/>
            <pc:sldMk cId="1438255617" sldId="6318"/>
            <ac:spMk id="8" creationId="{897C12D2-4BCE-5658-19DE-D4E20AA87EEE}"/>
          </ac:spMkLst>
        </pc:spChg>
      </pc:sldChg>
      <pc:sldChg chg="modSp new mod">
        <pc:chgData name="Severson, Annette" userId="199f3c28-b733-4b36-8b0e-b7eb6984ff94" providerId="ADAL" clId="{D87E7E9A-2940-4AAF-8FE8-8E98B0688271}" dt="2026-02-04T19:32:52.455" v="965" actId="20577"/>
        <pc:sldMkLst>
          <pc:docMk/>
          <pc:sldMk cId="4161355027" sldId="6319"/>
        </pc:sldMkLst>
        <pc:spChg chg="mod">
          <ac:chgData name="Severson, Annette" userId="199f3c28-b733-4b36-8b0e-b7eb6984ff94" providerId="ADAL" clId="{D87E7E9A-2940-4AAF-8FE8-8E98B0688271}" dt="2026-02-04T19:30:42.671" v="558" actId="20577"/>
          <ac:spMkLst>
            <pc:docMk/>
            <pc:sldMk cId="4161355027" sldId="6319"/>
            <ac:spMk id="2" creationId="{8128D855-443F-4BCF-69A4-A3475D048F78}"/>
          </ac:spMkLst>
        </pc:spChg>
        <pc:spChg chg="mod">
          <ac:chgData name="Severson, Annette" userId="199f3c28-b733-4b36-8b0e-b7eb6984ff94" providerId="ADAL" clId="{D87E7E9A-2940-4AAF-8FE8-8E98B0688271}" dt="2026-02-04T19:32:38.650" v="909" actId="6549"/>
          <ac:spMkLst>
            <pc:docMk/>
            <pc:sldMk cId="4161355027" sldId="6319"/>
            <ac:spMk id="3" creationId="{C41402F7-B962-2287-9DE8-3A4D0F318BBE}"/>
          </ac:spMkLst>
        </pc:spChg>
        <pc:spChg chg="mod">
          <ac:chgData name="Severson, Annette" userId="199f3c28-b733-4b36-8b0e-b7eb6984ff94" providerId="ADAL" clId="{D87E7E9A-2940-4AAF-8FE8-8E98B0688271}" dt="2026-02-04T19:32:45.256" v="937" actId="20577"/>
          <ac:spMkLst>
            <pc:docMk/>
            <pc:sldMk cId="4161355027" sldId="6319"/>
            <ac:spMk id="5" creationId="{FB1DD163-7CE6-7B18-0B65-493078DED91A}"/>
          </ac:spMkLst>
        </pc:spChg>
        <pc:spChg chg="mod">
          <ac:chgData name="Severson, Annette" userId="199f3c28-b733-4b36-8b0e-b7eb6984ff94" providerId="ADAL" clId="{D87E7E9A-2940-4AAF-8FE8-8E98B0688271}" dt="2026-02-04T19:32:52.455" v="965" actId="20577"/>
          <ac:spMkLst>
            <pc:docMk/>
            <pc:sldMk cId="4161355027" sldId="6319"/>
            <ac:spMk id="6" creationId="{D5A95D88-E4A4-CD4D-F67E-C75AB564C1AC}"/>
          </ac:spMkLst>
        </pc:spChg>
      </pc:sldChg>
      <pc:sldChg chg="addSp delSp modSp new mod modClrScheme chgLayout">
        <pc:chgData name="Severson, Annette" userId="199f3c28-b733-4b36-8b0e-b7eb6984ff94" providerId="ADAL" clId="{D87E7E9A-2940-4AAF-8FE8-8E98B0688271}" dt="2026-02-04T22:55:44.130" v="1171" actId="20577"/>
        <pc:sldMkLst>
          <pc:docMk/>
          <pc:sldMk cId="1043544409" sldId="6321"/>
        </pc:sldMkLst>
        <pc:spChg chg="del mod ord">
          <ac:chgData name="Severson, Annette" userId="199f3c28-b733-4b36-8b0e-b7eb6984ff94" providerId="ADAL" clId="{D87E7E9A-2940-4AAF-8FE8-8E98B0688271}" dt="2026-02-04T22:53:56.840" v="1046" actId="700"/>
          <ac:spMkLst>
            <pc:docMk/>
            <pc:sldMk cId="1043544409" sldId="6321"/>
            <ac:spMk id="2" creationId="{D974FEBB-7352-9259-F7BF-2961B2213FA8}"/>
          </ac:spMkLst>
        </pc:spChg>
        <pc:spChg chg="del mod ord">
          <ac:chgData name="Severson, Annette" userId="199f3c28-b733-4b36-8b0e-b7eb6984ff94" providerId="ADAL" clId="{D87E7E9A-2940-4AAF-8FE8-8E98B0688271}" dt="2026-02-04T22:53:56.840" v="1046" actId="700"/>
          <ac:spMkLst>
            <pc:docMk/>
            <pc:sldMk cId="1043544409" sldId="6321"/>
            <ac:spMk id="3" creationId="{44FBFAB7-EEE0-0644-6ECD-0D41419E2CA1}"/>
          </ac:spMkLst>
        </pc:spChg>
        <pc:spChg chg="mod ord">
          <ac:chgData name="Severson, Annette" userId="199f3c28-b733-4b36-8b0e-b7eb6984ff94" providerId="ADAL" clId="{D87E7E9A-2940-4AAF-8FE8-8E98B0688271}" dt="2026-02-04T22:53:56.840" v="1046" actId="700"/>
          <ac:spMkLst>
            <pc:docMk/>
            <pc:sldMk cId="1043544409" sldId="6321"/>
            <ac:spMk id="4" creationId="{9CD0CC8C-DE5A-8FB3-88EE-F2D2E4ED7AB8}"/>
          </ac:spMkLst>
        </pc:spChg>
        <pc:spChg chg="del">
          <ac:chgData name="Severson, Annette" userId="199f3c28-b733-4b36-8b0e-b7eb6984ff94" providerId="ADAL" clId="{D87E7E9A-2940-4AAF-8FE8-8E98B0688271}" dt="2026-02-04T22:53:56.840" v="1046" actId="700"/>
          <ac:spMkLst>
            <pc:docMk/>
            <pc:sldMk cId="1043544409" sldId="6321"/>
            <ac:spMk id="5" creationId="{9BE10B06-42AC-E5AA-C0F9-2A082E863E7C}"/>
          </ac:spMkLst>
        </pc:spChg>
        <pc:spChg chg="del">
          <ac:chgData name="Severson, Annette" userId="199f3c28-b733-4b36-8b0e-b7eb6984ff94" providerId="ADAL" clId="{D87E7E9A-2940-4AAF-8FE8-8E98B0688271}" dt="2026-02-04T22:53:56.840" v="1046" actId="700"/>
          <ac:spMkLst>
            <pc:docMk/>
            <pc:sldMk cId="1043544409" sldId="6321"/>
            <ac:spMk id="6" creationId="{CA80E372-FE4E-0D3B-9AC5-73A674C42FD2}"/>
          </ac:spMkLst>
        </pc:spChg>
        <pc:spChg chg="add mod ord">
          <ac:chgData name="Severson, Annette" userId="199f3c28-b733-4b36-8b0e-b7eb6984ff94" providerId="ADAL" clId="{D87E7E9A-2940-4AAF-8FE8-8E98B0688271}" dt="2026-02-04T22:55:44.130" v="1171" actId="20577"/>
          <ac:spMkLst>
            <pc:docMk/>
            <pc:sldMk cId="1043544409" sldId="6321"/>
            <ac:spMk id="7" creationId="{59F58D1D-5B1F-7372-9E96-6ED9D72B2323}"/>
          </ac:spMkLst>
        </pc:spChg>
        <pc:spChg chg="add mod ord">
          <ac:chgData name="Severson, Annette" userId="199f3c28-b733-4b36-8b0e-b7eb6984ff94" providerId="ADAL" clId="{D87E7E9A-2940-4AAF-8FE8-8E98B0688271}" dt="2026-02-04T22:54:06.782" v="1072" actId="20577"/>
          <ac:spMkLst>
            <pc:docMk/>
            <pc:sldMk cId="1043544409" sldId="6321"/>
            <ac:spMk id="8" creationId="{8F4F5F45-F145-732F-1794-7DB262156B55}"/>
          </ac:spMkLst>
        </pc:spChg>
      </pc:sldChg>
      <pc:sldMasterChg chg="delSldLayout">
        <pc:chgData name="Severson, Annette" userId="199f3c28-b733-4b36-8b0e-b7eb6984ff94" providerId="ADAL" clId="{D87E7E9A-2940-4AAF-8FE8-8E98B0688271}" dt="2026-02-04T19:28:36.574" v="73" actId="47"/>
        <pc:sldMasterMkLst>
          <pc:docMk/>
          <pc:sldMasterMk cId="2150711039" sldId="2147483676"/>
        </pc:sldMasterMkLst>
        <pc:sldLayoutChg chg="del">
          <pc:chgData name="Severson, Annette" userId="199f3c28-b733-4b36-8b0e-b7eb6984ff94" providerId="ADAL" clId="{D87E7E9A-2940-4AAF-8FE8-8E98B0688271}" dt="2026-02-04T19:28:36.574" v="73" actId="47"/>
          <pc:sldLayoutMkLst>
            <pc:docMk/>
            <pc:sldMasterMk cId="2150711039" sldId="2147483676"/>
            <pc:sldLayoutMk cId="286985385" sldId="2147483717"/>
          </pc:sldLayoutMkLst>
        </pc:sldLayoutChg>
        <pc:sldLayoutChg chg="del">
          <pc:chgData name="Severson, Annette" userId="199f3c28-b733-4b36-8b0e-b7eb6984ff94" providerId="ADAL" clId="{D87E7E9A-2940-4AAF-8FE8-8E98B0688271}" dt="2026-02-04T19:28:36.574" v="73" actId="47"/>
          <pc:sldLayoutMkLst>
            <pc:docMk/>
            <pc:sldMasterMk cId="2150711039" sldId="2147483676"/>
            <pc:sldLayoutMk cId="3770799518" sldId="2147483718"/>
          </pc:sldLayoutMkLst>
        </pc:sldLayoutChg>
        <pc:sldLayoutChg chg="del">
          <pc:chgData name="Severson, Annette" userId="199f3c28-b733-4b36-8b0e-b7eb6984ff94" providerId="ADAL" clId="{D87E7E9A-2940-4AAF-8FE8-8E98B0688271}" dt="2026-02-04T19:28:36.574" v="73" actId="47"/>
          <pc:sldLayoutMkLst>
            <pc:docMk/>
            <pc:sldMasterMk cId="2150711039" sldId="2147483676"/>
            <pc:sldLayoutMk cId="3082956494" sldId="2147483719"/>
          </pc:sldLayoutMkLst>
        </pc:sldLayoutChg>
        <pc:sldLayoutChg chg="del">
          <pc:chgData name="Severson, Annette" userId="199f3c28-b733-4b36-8b0e-b7eb6984ff94" providerId="ADAL" clId="{D87E7E9A-2940-4AAF-8FE8-8E98B0688271}" dt="2026-02-04T19:28:36.574" v="73" actId="47"/>
          <pc:sldLayoutMkLst>
            <pc:docMk/>
            <pc:sldMasterMk cId="2150711039" sldId="2147483676"/>
            <pc:sldLayoutMk cId="91266585" sldId="2147483720"/>
          </pc:sldLayoutMkLst>
        </pc:sldLayoutChg>
        <pc:sldLayoutChg chg="del">
          <pc:chgData name="Severson, Annette" userId="199f3c28-b733-4b36-8b0e-b7eb6984ff94" providerId="ADAL" clId="{D87E7E9A-2940-4AAF-8FE8-8E98B0688271}" dt="2026-02-04T19:28:36.574" v="73" actId="47"/>
          <pc:sldLayoutMkLst>
            <pc:docMk/>
            <pc:sldMasterMk cId="2150711039" sldId="2147483676"/>
            <pc:sldLayoutMk cId="876859190" sldId="2147483721"/>
          </pc:sldLayoutMkLst>
        </pc:sldLayoutChg>
        <pc:sldLayoutChg chg="del">
          <pc:chgData name="Severson, Annette" userId="199f3c28-b733-4b36-8b0e-b7eb6984ff94" providerId="ADAL" clId="{D87E7E9A-2940-4AAF-8FE8-8E98B0688271}" dt="2026-02-04T19:28:36.574" v="73" actId="47"/>
          <pc:sldLayoutMkLst>
            <pc:docMk/>
            <pc:sldMasterMk cId="2150711039" sldId="2147483676"/>
            <pc:sldLayoutMk cId="2175266251" sldId="2147483722"/>
          </pc:sldLayoutMkLst>
        </pc:sldLayoutChg>
        <pc:sldLayoutChg chg="del">
          <pc:chgData name="Severson, Annette" userId="199f3c28-b733-4b36-8b0e-b7eb6984ff94" providerId="ADAL" clId="{D87E7E9A-2940-4AAF-8FE8-8E98B0688271}" dt="2026-02-04T19:28:36.574" v="73" actId="47"/>
          <pc:sldLayoutMkLst>
            <pc:docMk/>
            <pc:sldMasterMk cId="2150711039" sldId="2147483676"/>
            <pc:sldLayoutMk cId="3362053131" sldId="2147483723"/>
          </pc:sldLayoutMkLst>
        </pc:sldLayoutChg>
      </pc:sldMasterChg>
    </pc:docChg>
  </pc:docChgLst>
  <pc:docChgLst>
    <pc:chgData name="Heitman, Lindsey" userId="a9773a47-99d2-4599-9377-6d37e9ec0bd3" providerId="ADAL" clId="{4C6BE1C6-6BBF-4149-B2AA-FA76AF0FB80B}"/>
    <pc:docChg chg="undo custSel addSld delSld modSld">
      <pc:chgData name="Heitman, Lindsey" userId="a9773a47-99d2-4599-9377-6d37e9ec0bd3" providerId="ADAL" clId="{4C6BE1C6-6BBF-4149-B2AA-FA76AF0FB80B}" dt="2026-02-04T22:33:34.386" v="93" actId="20577"/>
      <pc:docMkLst>
        <pc:docMk/>
      </pc:docMkLst>
      <pc:sldChg chg="modSp mod">
        <pc:chgData name="Heitman, Lindsey" userId="a9773a47-99d2-4599-9377-6d37e9ec0bd3" providerId="ADAL" clId="{4C6BE1C6-6BBF-4149-B2AA-FA76AF0FB80B}" dt="2026-02-04T22:12:59.469" v="41" actId="20577"/>
        <pc:sldMkLst>
          <pc:docMk/>
          <pc:sldMk cId="1037917088" sldId="5098"/>
        </pc:sldMkLst>
        <pc:graphicFrameChg chg="modGraphic">
          <ac:chgData name="Heitman, Lindsey" userId="a9773a47-99d2-4599-9377-6d37e9ec0bd3" providerId="ADAL" clId="{4C6BE1C6-6BBF-4149-B2AA-FA76AF0FB80B}" dt="2026-02-04T22:12:59.469" v="41"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4C6BE1C6-6BBF-4149-B2AA-FA76AF0FB80B}" dt="2026-02-04T22:30:25.160" v="85" actId="11529"/>
        <pc:sldMkLst>
          <pc:docMk/>
          <pc:sldMk cId="1971615801" sldId="6199"/>
        </pc:sldMkLst>
        <pc:spChg chg="mod">
          <ac:chgData name="Heitman, Lindsey" userId="a9773a47-99d2-4599-9377-6d37e9ec0bd3" providerId="ADAL" clId="{4C6BE1C6-6BBF-4149-B2AA-FA76AF0FB80B}" dt="2026-02-04T22:22:32.998" v="62" actId="13926"/>
          <ac:spMkLst>
            <pc:docMk/>
            <pc:sldMk cId="1971615801" sldId="6199"/>
            <ac:spMk id="3" creationId="{B7507FA3-2247-C488-5CC7-4FA6E35D4053}"/>
          </ac:spMkLst>
        </pc:spChg>
        <pc:spChg chg="add del mod">
          <ac:chgData name="Heitman, Lindsey" userId="a9773a47-99d2-4599-9377-6d37e9ec0bd3" providerId="ADAL" clId="{4C6BE1C6-6BBF-4149-B2AA-FA76AF0FB80B}" dt="2026-02-04T22:30:25.160" v="85" actId="11529"/>
          <ac:spMkLst>
            <pc:docMk/>
            <pc:sldMk cId="1971615801" sldId="6199"/>
            <ac:spMk id="8" creationId="{8ADD6869-77ED-07E8-BA9F-4AE7101D1F78}"/>
          </ac:spMkLst>
        </pc:spChg>
        <pc:cxnChg chg="add del mod">
          <ac:chgData name="Heitman, Lindsey" userId="a9773a47-99d2-4599-9377-6d37e9ec0bd3" providerId="ADAL" clId="{4C6BE1C6-6BBF-4149-B2AA-FA76AF0FB80B}" dt="2026-02-04T22:29:21.151" v="79" actId="11529"/>
          <ac:cxnSpMkLst>
            <pc:docMk/>
            <pc:sldMk cId="1971615801" sldId="6199"/>
            <ac:cxnSpMk id="7" creationId="{81D85909-1346-1B97-FA82-46651072A461}"/>
          </ac:cxnSpMkLst>
        </pc:cxnChg>
      </pc:sldChg>
      <pc:sldChg chg="modSp add mod">
        <pc:chgData name="Heitman, Lindsey" userId="a9773a47-99d2-4599-9377-6d37e9ec0bd3" providerId="ADAL" clId="{4C6BE1C6-6BBF-4149-B2AA-FA76AF0FB80B}" dt="2026-02-04T22:26:57.707" v="75" actId="13926"/>
        <pc:sldMkLst>
          <pc:docMk/>
          <pc:sldMk cId="2353248844" sldId="6262"/>
        </pc:sldMkLst>
        <pc:spChg chg="mod">
          <ac:chgData name="Heitman, Lindsey" userId="a9773a47-99d2-4599-9377-6d37e9ec0bd3" providerId="ADAL" clId="{4C6BE1C6-6BBF-4149-B2AA-FA76AF0FB80B}" dt="2026-02-04T22:26:57.707" v="75" actId="13926"/>
          <ac:spMkLst>
            <pc:docMk/>
            <pc:sldMk cId="2353248844" sldId="6262"/>
            <ac:spMk id="3" creationId="{9E8E0E23-B774-95A1-A1EF-52AC9DFA538D}"/>
          </ac:spMkLst>
        </pc:spChg>
        <pc:spChg chg="mod">
          <ac:chgData name="Heitman, Lindsey" userId="a9773a47-99d2-4599-9377-6d37e9ec0bd3" providerId="ADAL" clId="{4C6BE1C6-6BBF-4149-B2AA-FA76AF0FB80B}" dt="2026-02-04T22:26:19.744" v="74" actId="1076"/>
          <ac:spMkLst>
            <pc:docMk/>
            <pc:sldMk cId="2353248844" sldId="6262"/>
            <ac:spMk id="5" creationId="{1A94995E-8B50-3B69-B628-0B18DDEE5004}"/>
          </ac:spMkLst>
        </pc:spChg>
        <pc:picChg chg="mod">
          <ac:chgData name="Heitman, Lindsey" userId="a9773a47-99d2-4599-9377-6d37e9ec0bd3" providerId="ADAL" clId="{4C6BE1C6-6BBF-4149-B2AA-FA76AF0FB80B}" dt="2026-02-04T22:26:10.643" v="73" actId="1076"/>
          <ac:picMkLst>
            <pc:docMk/>
            <pc:sldMk cId="2353248844" sldId="6262"/>
            <ac:picMk id="10" creationId="{954BFF92-822A-B07C-5181-ED989C0EA240}"/>
          </ac:picMkLst>
        </pc:picChg>
      </pc:sldChg>
      <pc:sldChg chg="addSp modSp mod">
        <pc:chgData name="Heitman, Lindsey" userId="a9773a47-99d2-4599-9377-6d37e9ec0bd3" providerId="ADAL" clId="{4C6BE1C6-6BBF-4149-B2AA-FA76AF0FB80B}" dt="2026-02-04T22:33:34.386" v="93" actId="20577"/>
        <pc:sldMkLst>
          <pc:docMk/>
          <pc:sldMk cId="992966236" sldId="6266"/>
        </pc:sldMkLst>
        <pc:spChg chg="mod">
          <ac:chgData name="Heitman, Lindsey" userId="a9773a47-99d2-4599-9377-6d37e9ec0bd3" providerId="ADAL" clId="{4C6BE1C6-6BBF-4149-B2AA-FA76AF0FB80B}" dt="2026-02-04T22:33:34.386" v="93" actId="20577"/>
          <ac:spMkLst>
            <pc:docMk/>
            <pc:sldMk cId="992966236" sldId="6266"/>
            <ac:spMk id="9" creationId="{D18A6F0B-0DC0-903E-E508-358DD9F93510}"/>
          </ac:spMkLst>
        </pc:spChg>
        <pc:graphicFrameChg chg="mod">
          <ac:chgData name="Heitman, Lindsey" userId="a9773a47-99d2-4599-9377-6d37e9ec0bd3" providerId="ADAL" clId="{4C6BE1C6-6BBF-4149-B2AA-FA76AF0FB80B}" dt="2026-02-04T22:33:05.059" v="92" actId="1076"/>
          <ac:graphicFrameMkLst>
            <pc:docMk/>
            <pc:sldMk cId="992966236" sldId="6266"/>
            <ac:graphicFrameMk id="7" creationId="{E1113753-FCFF-A9C4-40DD-E935144E2FCA}"/>
          </ac:graphicFrameMkLst>
        </pc:graphicFrameChg>
        <pc:picChg chg="add mod">
          <ac:chgData name="Heitman, Lindsey" userId="a9773a47-99d2-4599-9377-6d37e9ec0bd3" providerId="ADAL" clId="{4C6BE1C6-6BBF-4149-B2AA-FA76AF0FB80B}" dt="2026-02-04T22:32:56.969" v="91" actId="14100"/>
          <ac:picMkLst>
            <pc:docMk/>
            <pc:sldMk cId="992966236" sldId="6266"/>
            <ac:picMk id="2" creationId="{C80E6886-86D6-70DE-7608-3B5A302BB1E7}"/>
          </ac:picMkLst>
        </pc:picChg>
      </pc:sldChg>
      <pc:sldChg chg="del">
        <pc:chgData name="Heitman, Lindsey" userId="a9773a47-99d2-4599-9377-6d37e9ec0bd3" providerId="ADAL" clId="{4C6BE1C6-6BBF-4149-B2AA-FA76AF0FB80B}" dt="2026-02-04T22:21:58.665" v="61" actId="2696"/>
        <pc:sldMkLst>
          <pc:docMk/>
          <pc:sldMk cId="811985292" sldId="6269"/>
        </pc:sldMkLst>
      </pc:sldChg>
    </pc:docChg>
  </pc:docChgLst>
  <pc:docChgLst>
    <pc:chgData name="Slutzky, Collin" userId="S::slutzky_c@cde.state.co.us::21f7fb5c-490d-42a4-8741-4ce78a53b03a" providerId="AD" clId="Web-{E4542C04-286A-5D6C-0717-C3C72C833EF5}"/>
    <pc:docChg chg="addSld delSld modSld">
      <pc:chgData name="Slutzky, Collin" userId="S::slutzky_c@cde.state.co.us::21f7fb5c-490d-42a4-8741-4ce78a53b03a" providerId="AD" clId="Web-{E4542C04-286A-5D6C-0717-C3C72C833EF5}" dt="2026-02-05T15:04:00.973" v="170" actId="20577"/>
      <pc:docMkLst>
        <pc:docMk/>
      </pc:docMkLst>
      <pc:sldChg chg="modSp">
        <pc:chgData name="Slutzky, Collin" userId="S::slutzky_c@cde.state.co.us::21f7fb5c-490d-42a4-8741-4ce78a53b03a" providerId="AD" clId="Web-{E4542C04-286A-5D6C-0717-C3C72C833EF5}" dt="2026-02-05T14:44:49.605" v="4"/>
        <pc:sldMkLst>
          <pc:docMk/>
          <pc:sldMk cId="1574208047" sldId="258"/>
        </pc:sldMkLst>
        <pc:graphicFrameChg chg="modGraphic">
          <ac:chgData name="Slutzky, Collin" userId="S::slutzky_c@cde.state.co.us::21f7fb5c-490d-42a4-8741-4ce78a53b03a" providerId="AD" clId="Web-{E4542C04-286A-5D6C-0717-C3C72C833EF5}" dt="2026-02-05T14:44:49.605" v="4"/>
          <ac:graphicFrameMkLst>
            <pc:docMk/>
            <pc:sldMk cId="1574208047" sldId="258"/>
            <ac:graphicFrameMk id="9" creationId="{F22871B3-6923-C5E8-6B16-FDE32B5E5788}"/>
          </ac:graphicFrameMkLst>
        </pc:graphicFrameChg>
      </pc:sldChg>
      <pc:sldChg chg="modSp add del">
        <pc:chgData name="Slutzky, Collin" userId="S::slutzky_c@cde.state.co.us::21f7fb5c-490d-42a4-8741-4ce78a53b03a" providerId="AD" clId="Web-{E4542C04-286A-5D6C-0717-C3C72C833EF5}" dt="2026-02-05T15:04:00.973" v="170" actId="20577"/>
        <pc:sldMkLst>
          <pc:docMk/>
          <pc:sldMk cId="485604172" sldId="266"/>
        </pc:sldMkLst>
        <pc:spChg chg="mod">
          <ac:chgData name="Slutzky, Collin" userId="S::slutzky_c@cde.state.co.us::21f7fb5c-490d-42a4-8741-4ce78a53b03a" providerId="AD" clId="Web-{E4542C04-286A-5D6C-0717-C3C72C833EF5}" dt="2026-02-05T15:04:00.973" v="170" actId="20577"/>
          <ac:spMkLst>
            <pc:docMk/>
            <pc:sldMk cId="485604172" sldId="266"/>
            <ac:spMk id="7" creationId="{047EA365-6637-3860-4853-0FD08370D179}"/>
          </ac:spMkLst>
        </pc:spChg>
      </pc:sldChg>
      <pc:sldChg chg="add">
        <pc:chgData name="Slutzky, Collin" userId="S::slutzky_c@cde.state.co.us::21f7fb5c-490d-42a4-8741-4ce78a53b03a" providerId="AD" clId="Web-{E4542C04-286A-5D6C-0717-C3C72C833EF5}" dt="2026-02-05T14:45:53.371" v="8"/>
        <pc:sldMkLst>
          <pc:docMk/>
          <pc:sldMk cId="1751697365" sldId="6296"/>
        </pc:sldMkLst>
      </pc:sldChg>
      <pc:sldChg chg="add del">
        <pc:chgData name="Slutzky, Collin" userId="S::slutzky_c@cde.state.co.us::21f7fb5c-490d-42a4-8741-4ce78a53b03a" providerId="AD" clId="Web-{E4542C04-286A-5D6C-0717-C3C72C833EF5}" dt="2026-02-05T14:44:50.309" v="5"/>
        <pc:sldMkLst>
          <pc:docMk/>
          <pc:sldMk cId="1623935812" sldId="6303"/>
        </pc:sldMkLst>
      </pc:sldChg>
      <pc:sldChg chg="modSp add del">
        <pc:chgData name="Slutzky, Collin" userId="S::slutzky_c@cde.state.co.us::21f7fb5c-490d-42a4-8741-4ce78a53b03a" providerId="AD" clId="Web-{E4542C04-286A-5D6C-0717-C3C72C833EF5}" dt="2026-02-05T15:03:59.473" v="169" actId="20577"/>
        <pc:sldMkLst>
          <pc:docMk/>
          <pc:sldMk cId="3420789901" sldId="6320"/>
        </pc:sldMkLst>
        <pc:spChg chg="mod">
          <ac:chgData name="Slutzky, Collin" userId="S::slutzky_c@cde.state.co.us::21f7fb5c-490d-42a4-8741-4ce78a53b03a" providerId="AD" clId="Web-{E4542C04-286A-5D6C-0717-C3C72C833EF5}" dt="2026-02-05T14:54:07.879" v="24" actId="20577"/>
          <ac:spMkLst>
            <pc:docMk/>
            <pc:sldMk cId="3420789901" sldId="6320"/>
            <ac:spMk id="5" creationId="{242906E3-3E91-81C1-FC61-388B38DE2E4B}"/>
          </ac:spMkLst>
        </pc:spChg>
        <pc:spChg chg="mod">
          <ac:chgData name="Slutzky, Collin" userId="S::slutzky_c@cde.state.co.us::21f7fb5c-490d-42a4-8741-4ce78a53b03a" providerId="AD" clId="Web-{E4542C04-286A-5D6C-0717-C3C72C833EF5}" dt="2026-02-05T15:03:59.473" v="169" actId="20577"/>
          <ac:spMkLst>
            <pc:docMk/>
            <pc:sldMk cId="3420789901" sldId="6320"/>
            <ac:spMk id="6" creationId="{76C2B769-1742-1CCC-827C-E74BE25B1D54}"/>
          </ac:spMkLst>
        </pc:spChg>
        <pc:spChg chg="mod">
          <ac:chgData name="Slutzky, Collin" userId="S::slutzky_c@cde.state.co.us::21f7fb5c-490d-42a4-8741-4ce78a53b03a" providerId="AD" clId="Web-{E4542C04-286A-5D6C-0717-C3C72C833EF5}" dt="2026-02-05T15:01:17.348" v="153" actId="20577"/>
          <ac:spMkLst>
            <pc:docMk/>
            <pc:sldMk cId="3420789901" sldId="6320"/>
            <ac:spMk id="7" creationId="{A4A35169-2558-3D70-E57B-1DC93C73DC19}"/>
          </ac:spMkLst>
        </pc:spChg>
        <pc:spChg chg="mod">
          <ac:chgData name="Slutzky, Collin" userId="S::slutzky_c@cde.state.co.us::21f7fb5c-490d-42a4-8741-4ce78a53b03a" providerId="AD" clId="Web-{E4542C04-286A-5D6C-0717-C3C72C833EF5}" dt="2026-02-05T15:01:21.848" v="162" actId="20577"/>
          <ac:spMkLst>
            <pc:docMk/>
            <pc:sldMk cId="3420789901" sldId="6320"/>
            <ac:spMk id="8" creationId="{B394C06A-213E-1F56-0640-28C34921BD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87A_3B2F765C.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88B_3A89428A.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F8B333"/>
              </a:solidFill>
              <a:ln w="19050">
                <a:solidFill>
                  <a:schemeClr val="lt1"/>
                </a:solidFill>
              </a:ln>
              <a:effectLst/>
            </c:spPr>
            <c:extLst>
              <c:ext xmlns:c16="http://schemas.microsoft.com/office/drawing/2014/chart" uri="{C3380CC4-5D6E-409C-BE32-E72D297353CC}">
                <c16:uniqueId val="{00000001-D672-40DE-B381-C93CCE9EAAC6}"/>
              </c:ext>
            </c:extLst>
          </c:dPt>
          <c:dPt>
            <c:idx val="1"/>
            <c:bubble3D val="0"/>
            <c:spPr>
              <a:solidFill>
                <a:srgbClr val="077682"/>
              </a:solidFill>
              <a:ln w="19050">
                <a:solidFill>
                  <a:schemeClr val="lt1"/>
                </a:solidFill>
              </a:ln>
              <a:effectLst/>
            </c:spPr>
            <c:extLst>
              <c:ext xmlns:c16="http://schemas.microsoft.com/office/drawing/2014/chart" uri="{C3380CC4-5D6E-409C-BE32-E72D297353CC}">
                <c16:uniqueId val="{00000003-D672-40DE-B381-C93CCE9EAAC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Snapshot Error Free</c:v>
                </c:pt>
                <c:pt idx="1">
                  <c:v>Snapshot with Errors</c:v>
                </c:pt>
              </c:strCache>
            </c:strRef>
          </c:cat>
          <c:val>
            <c:numRef>
              <c:f>Sheet1!$B$2:$B$3</c:f>
              <c:numCache>
                <c:formatCode>General</c:formatCode>
                <c:ptCount val="2"/>
                <c:pt idx="0">
                  <c:v>52</c:v>
                </c:pt>
                <c:pt idx="1">
                  <c:v>18</c:v>
                </c:pt>
              </c:numCache>
            </c:numRef>
          </c:val>
          <c:extLst>
            <c:ext xmlns:c16="http://schemas.microsoft.com/office/drawing/2014/chart" uri="{C3380CC4-5D6E-409C-BE32-E72D297353CC}">
              <c16:uniqueId val="{00000004-D672-40DE-B381-C93CCE9EAAC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87819881889764"/>
          <c:y val="8.3671869852862332E-2"/>
          <c:w val="0.75248511318897637"/>
          <c:h val="0.77041216963507819"/>
        </c:manualLayout>
      </c:layout>
      <c:barChart>
        <c:barDir val="bar"/>
        <c:grouping val="clustered"/>
        <c:varyColors val="0"/>
        <c:ser>
          <c:idx val="0"/>
          <c:order val="0"/>
          <c:tx>
            <c:strRef>
              <c:f>Sheet1!$B$1</c:f>
              <c:strCache>
                <c:ptCount val="1"/>
                <c:pt idx="0">
                  <c:v>Collection Status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8F93-4131-B563-DB2A894E0CD3}"/>
              </c:ext>
            </c:extLst>
          </c:dPt>
          <c:dPt>
            <c:idx val="1"/>
            <c:invertIfNegative val="0"/>
            <c:bubble3D val="0"/>
            <c:spPr>
              <a:solidFill>
                <a:srgbClr val="FFB42D"/>
              </a:solidFill>
              <a:ln>
                <a:noFill/>
              </a:ln>
              <a:effectLst/>
            </c:spPr>
            <c:extLst>
              <c:ext xmlns:c16="http://schemas.microsoft.com/office/drawing/2014/chart" uri="{C3380CC4-5D6E-409C-BE32-E72D297353CC}">
                <c16:uniqueId val="{00000004-8F93-4131-B563-DB2A894E0CD3}"/>
              </c:ext>
            </c:extLst>
          </c:dPt>
          <c:dPt>
            <c:idx val="2"/>
            <c:invertIfNegative val="0"/>
            <c:bubble3D val="0"/>
            <c:spPr>
              <a:solidFill>
                <a:srgbClr val="0070C0"/>
              </a:solidFill>
              <a:ln>
                <a:noFill/>
              </a:ln>
              <a:effectLst/>
            </c:spPr>
            <c:extLst>
              <c:ext xmlns:c16="http://schemas.microsoft.com/office/drawing/2014/chart" uri="{C3380CC4-5D6E-409C-BE32-E72D297353CC}">
                <c16:uniqueId val="{00000005-8F93-4131-B563-DB2A894E0CD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6-8F93-4131-B563-DB2A894E0CD3}"/>
              </c:ext>
            </c:extLst>
          </c:dPt>
          <c:cat>
            <c:strRef>
              <c:f>Sheet1!$A$2:$A$5</c:f>
              <c:strCache>
                <c:ptCount val="4"/>
                <c:pt idx="0">
                  <c:v>Collection Completed</c:v>
                </c:pt>
                <c:pt idx="1">
                  <c:v>Snapshot Errors</c:v>
                </c:pt>
                <c:pt idx="2">
                  <c:v>Error Free Snapshot</c:v>
                </c:pt>
                <c:pt idx="3">
                  <c:v>Needs to create Snapshot</c:v>
                </c:pt>
              </c:strCache>
            </c:strRef>
          </c:cat>
          <c:val>
            <c:numRef>
              <c:f>Sheet1!$B$2:$B$5</c:f>
              <c:numCache>
                <c:formatCode>General</c:formatCode>
                <c:ptCount val="4"/>
                <c:pt idx="0">
                  <c:v>69</c:v>
                </c:pt>
                <c:pt idx="1">
                  <c:v>70</c:v>
                </c:pt>
                <c:pt idx="2">
                  <c:v>39</c:v>
                </c:pt>
                <c:pt idx="3">
                  <c:v>20</c:v>
                </c:pt>
              </c:numCache>
            </c:numRef>
          </c:val>
          <c:extLst>
            <c:ext xmlns:c16="http://schemas.microsoft.com/office/drawing/2014/chart" uri="{C3380CC4-5D6E-409C-BE32-E72D297353CC}">
              <c16:uniqueId val="{00000000-8F93-4131-B563-DB2A894E0CD3}"/>
            </c:ext>
          </c:extLst>
        </c:ser>
        <c:dLbls>
          <c:showLegendKey val="0"/>
          <c:showVal val="0"/>
          <c:showCatName val="0"/>
          <c:showSerName val="0"/>
          <c:showPercent val="0"/>
          <c:showBubbleSize val="0"/>
        </c:dLbls>
        <c:gapWidth val="182"/>
        <c:axId val="1566050368"/>
        <c:axId val="1566043648"/>
      </c:barChart>
      <c:catAx>
        <c:axId val="156605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6043648"/>
        <c:crosses val="autoZero"/>
        <c:auto val="1"/>
        <c:lblAlgn val="ctr"/>
        <c:lblOffset val="100"/>
        <c:noMultiLvlLbl val="0"/>
      </c:catAx>
      <c:valAx>
        <c:axId val="1566043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605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Good morning everyone and thank you for joining our weekly Data Pipeline Town Hall.</a:t>
            </a:r>
          </a:p>
          <a:p>
            <a:r>
              <a:rPr lang="en-US" sz="1200" kern="1200">
                <a:solidFill>
                  <a:schemeClr val="tx1"/>
                </a:solidFill>
                <a:effectLst/>
                <a:latin typeface="+mn-lt"/>
                <a:ea typeface="+mn-ea"/>
                <a:cs typeface="+mn-cs"/>
              </a:rPr>
              <a:t>My name is _______________and I will be your host this week.</a:t>
            </a:r>
          </a:p>
          <a:p>
            <a:r>
              <a:rPr lang="en-US"/>
              <a:t>NEXT SLIDE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02602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be going over the open collections and upcoming deadlines, we did have a last-minute change to the agenda, and we will not be covering Instructional Days and Hours this week, but we do have  ______________________________talking  about ________________________________ and etc.</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39221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couple of quick reminders.   The CDE Identity management system is what gets you access to all the different data collections.  Each district has Local Access Managers who can assign you access to the different systems that you need for your collections.  LAMS – Users are not automatically removed from IdM so please make sure you are checking your system making sure that only active users have access.  NEXT SLIDE</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2688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quick reminder about PII?  PII is personally identifiable information, such as SASIDS, Names, Date of birth, or Social Security Numbers - anything that would allow someone to identify the student with reasonable certainty.</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25022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want to make sure that PII is not being sent through email, it needs to be sent in a secure manner.  At CDE we use Syncplicity, so if you have a need to communicate PII please make sure you email the collection lead you are working with and we will make sure you are setup in Syncplicity.  If you do upload a file, please let your collection lead know as we do not get automatic notifications when a file is uploaded.</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347096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87368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23754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3888639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Google Shape;121;p44">
            <a:extLst>
              <a:ext uri="{FF2B5EF4-FFF2-40B4-BE49-F238E27FC236}">
                <a16:creationId xmlns:a16="http://schemas.microsoft.com/office/drawing/2014/main" id="{D2E9531C-229F-170D-4B71-A83C33E5E1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124" y="-1"/>
            <a:ext cx="12190875" cy="3888419"/>
          </a:xfrm>
          <a:prstGeom prst="rect">
            <a:avLst/>
          </a:prstGeom>
          <a:solidFill>
            <a:srgbClr val="488BC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23;p44">
            <a:extLst>
              <a:ext uri="{FF2B5EF4-FFF2-40B4-BE49-F238E27FC236}">
                <a16:creationId xmlns:a16="http://schemas.microsoft.com/office/drawing/2014/main" id="{4BF638EB-EB60-44DD-46DC-0FD3CC8BA2B0}"/>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5" name="Google Shape;124;p44" descr="Colorado Department of Education Logo">
            <a:extLst>
              <a:ext uri="{FF2B5EF4-FFF2-40B4-BE49-F238E27FC236}">
                <a16:creationId xmlns:a16="http://schemas.microsoft.com/office/drawing/2014/main" id="{1D993326-E45B-24B9-D0C1-7296D8A2A68A}"/>
              </a:ext>
            </a:extLst>
          </p:cNvPr>
          <p:cNvPicPr preferRelativeResize="0">
            <a:picLocks noGrp="1" noRot="1" noMove="1" noResize="1" noEditPoints="1" noAdjustHandles="1" noChangeArrowheads="1" noChangeShapeType="1" noCrop="1"/>
          </p:cNvPicPr>
          <p:nvPr userDrawn="1"/>
        </p:nvPicPr>
        <p:blipFill rotWithShape="1">
          <a:blip r:embed="rId3">
            <a:alphaModFix/>
          </a:blip>
          <a:srcRect/>
          <a:stretch/>
        </p:blipFill>
        <p:spPr>
          <a:xfrm>
            <a:off x="4068016" y="605837"/>
            <a:ext cx="2224209" cy="1470474"/>
          </a:xfrm>
          <a:prstGeom prst="rect">
            <a:avLst/>
          </a:prstGeom>
          <a:noFill/>
          <a:ln>
            <a:noFill/>
          </a:ln>
        </p:spPr>
      </p:pic>
      <p:sp>
        <p:nvSpPr>
          <p:cNvPr id="2" name="Title 1"/>
          <p:cNvSpPr>
            <a:spLocks noGrp="1"/>
          </p:cNvSpPr>
          <p:nvPr>
            <p:ph type="ctrTitle"/>
          </p:nvPr>
        </p:nvSpPr>
        <p:spPr>
          <a:xfrm>
            <a:off x="603683" y="2682148"/>
            <a:ext cx="9152877" cy="973464"/>
          </a:xfrm>
        </p:spPr>
        <p:txBody>
          <a:bodyPr lIns="0" tIns="0" rIns="0" bIns="0" anchor="b" anchorCtr="0">
            <a:normAutofit/>
          </a:bodyPr>
          <a:lstStyle>
            <a:lvl1pPr algn="ctr">
              <a:defRPr sz="4400">
                <a:solidFill>
                  <a:schemeClr val="bg1"/>
                </a:solidFill>
                <a:latin typeface="Montserrat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603683" y="4150704"/>
            <a:ext cx="9152876" cy="1569826"/>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85D9E8">
            <a:alpha val="25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4CC56-C9B2-712F-C880-A2B08DE907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4" name="Slide Number Placeholder 5">
            <a:extLst>
              <a:ext uri="{FF2B5EF4-FFF2-40B4-BE49-F238E27FC236}">
                <a16:creationId xmlns:a16="http://schemas.microsoft.com/office/drawing/2014/main" id="{F65578BA-1053-C9A6-0CA3-437C65A47D1C}"/>
              </a:ext>
            </a:extLst>
          </p:cNvPr>
          <p:cNvSpPr txBox="1">
            <a:spLocks noGrp="1" noRot="1" noMove="1" noResize="1" noEditPoints="1" noAdjustHandles="1" noChangeArrowheads="1" noChangeShapeType="1"/>
          </p:cNvSpPr>
          <p:nvPr userDrawn="1"/>
        </p:nvSpPr>
        <p:spPr>
          <a:xfrm>
            <a:off x="332873" y="6446557"/>
            <a:ext cx="581527" cy="274918"/>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a:t>
            </a:fld>
            <a:endParaRPr lang="en-US"/>
          </a:p>
        </p:txBody>
      </p:sp>
      <p:sp>
        <p:nvSpPr>
          <p:cNvPr id="5" name="Content Placeholder 4">
            <a:extLst>
              <a:ext uri="{FF2B5EF4-FFF2-40B4-BE49-F238E27FC236}">
                <a16:creationId xmlns:a16="http://schemas.microsoft.com/office/drawing/2014/main" id="{589C7E8B-4042-FFBE-47BB-478654E84D09}"/>
              </a:ext>
            </a:extLst>
          </p:cNvPr>
          <p:cNvSpPr>
            <a:spLocks noGrp="1"/>
          </p:cNvSpPr>
          <p:nvPr>
            <p:ph sz="quarter" idx="13" hasCustomPrompt="1"/>
          </p:nvPr>
        </p:nvSpPr>
        <p:spPr>
          <a:xfrm>
            <a:off x="1055473"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77D54AC1-AEE8-790A-F5FC-9C0126B759FB}"/>
              </a:ext>
            </a:extLst>
          </p:cNvPr>
          <p:cNvSpPr>
            <a:spLocks noGrp="1"/>
          </p:cNvSpPr>
          <p:nvPr>
            <p:ph sz="quarter" idx="14" hasCustomPrompt="1"/>
          </p:nvPr>
        </p:nvSpPr>
        <p:spPr>
          <a:xfrm>
            <a:off x="5352535"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p:bg>
      <p:bgPr>
        <a:solidFill>
          <a:srgbClr val="488BC9"/>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61005"/>
            <a:ext cx="12191999" cy="1143000"/>
          </a:xfrm>
        </p:spPr>
        <p:txBody>
          <a:bodyPr anchor="ctr" anchorCtr="0">
            <a:normAutofit/>
          </a:bodyPr>
          <a:lstStyle>
            <a:lvl1pPr algn="ctr">
              <a:defRPr sz="4000">
                <a:solidFill>
                  <a:schemeClr val="bg1"/>
                </a:solidFill>
                <a:latin typeface="+mj-lt"/>
              </a:defRPr>
            </a:lvl1pPr>
          </a:lstStyle>
          <a:p>
            <a:r>
              <a:rPr lang="en-US"/>
              <a:t>Click to insert TH topic</a:t>
            </a:r>
          </a:p>
        </p:txBody>
      </p:sp>
      <p:pic>
        <p:nvPicPr>
          <p:cNvPr id="6" name="Google Shape;123;p44">
            <a:extLst>
              <a:ext uri="{FF2B5EF4-FFF2-40B4-BE49-F238E27FC236}">
                <a16:creationId xmlns:a16="http://schemas.microsoft.com/office/drawing/2014/main" id="{DF826F26-5F3D-5177-7E50-A91F707D72D7}"/>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mt="75000"/>
          </a:blip>
          <a:srcRect/>
          <a:stretch/>
        </p:blipFill>
        <p:spPr>
          <a:xfrm>
            <a:off x="0" y="6427020"/>
            <a:ext cx="12192000" cy="457200"/>
          </a:xfrm>
          <a:prstGeom prst="rect">
            <a:avLst/>
          </a:prstGeom>
          <a:noFill/>
          <a:ln>
            <a:noFill/>
          </a:ln>
        </p:spPr>
      </p:pic>
      <p:sp>
        <p:nvSpPr>
          <p:cNvPr id="4" name="Slide Number Placeholder 5"/>
          <p:cNvSpPr>
            <a:spLocks noGrp="1" noRot="1" noMove="1" noResize="1" noEditPoints="1" noAdjustHandles="1" noChangeArrowheads="1" noChangeShapeType="1"/>
          </p:cNvSpPr>
          <p:nvPr>
            <p:ph type="sldNum" sz="quarter" idx="12"/>
          </p:nvPr>
        </p:nvSpPr>
        <p:spPr>
          <a:xfrm>
            <a:off x="227916" y="6427021"/>
            <a:ext cx="2743200" cy="365125"/>
          </a:xfrm>
          <a:prstGeom prst="rect">
            <a:avLst/>
          </a:prstGeom>
        </p:spPr>
        <p:txBody>
          <a:bodyPr/>
          <a:lstStyle>
            <a:lvl1pPr algn="l">
              <a:defRPr sz="1600" b="1">
                <a:solidFill>
                  <a:schemeClr val="tx1"/>
                </a:solidFill>
              </a:defRPr>
            </a:lvl1pPr>
          </a:lstStyle>
          <a:p>
            <a:fld id="{C479D5F6-EDCB-402A-AC08-4943A1820E8F}" type="slidenum">
              <a:rPr lang="en-US" smtClean="0"/>
              <a:pPr/>
              <a:t>‹#›</a:t>
            </a:fld>
            <a:endParaRPr lang="en-US"/>
          </a:p>
        </p:txBody>
      </p:sp>
      <p:pic>
        <p:nvPicPr>
          <p:cNvPr id="7" name="Google Shape;123;p44">
            <a:extLst>
              <a:ext uri="{FF2B5EF4-FFF2-40B4-BE49-F238E27FC236}">
                <a16:creationId xmlns:a16="http://schemas.microsoft.com/office/drawing/2014/main" id="{2D7A9498-5D2B-1C93-2E0E-1801311B7A93}"/>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mt="75000"/>
          </a:blip>
          <a:srcRect/>
          <a:stretch/>
        </p:blipFill>
        <p:spPr>
          <a:xfrm flipV="1">
            <a:off x="0" y="-2"/>
            <a:ext cx="12192000" cy="2971800"/>
          </a:xfrm>
          <a:prstGeom prst="rect">
            <a:avLst/>
          </a:prstGeom>
          <a:noFill/>
          <a:ln>
            <a:noFill/>
          </a:ln>
        </p:spPr>
      </p:pic>
      <p:pic>
        <p:nvPicPr>
          <p:cNvPr id="10" name="Picture 9">
            <a:extLst>
              <a:ext uri="{FF2B5EF4-FFF2-40B4-BE49-F238E27FC236}">
                <a16:creationId xmlns:a16="http://schemas.microsoft.com/office/drawing/2014/main" id="{CB605580-14F4-CEAB-E593-DBA7371A2F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850766" y="5900139"/>
            <a:ext cx="1128796" cy="480700"/>
          </a:xfrm>
          <a:prstGeom prst="rect">
            <a:avLst/>
          </a:prstGeom>
        </p:spPr>
      </p:pic>
      <p:sp>
        <p:nvSpPr>
          <p:cNvPr id="9" name="Text Placeholder 8">
            <a:extLst>
              <a:ext uri="{FF2B5EF4-FFF2-40B4-BE49-F238E27FC236}">
                <a16:creationId xmlns:a16="http://schemas.microsoft.com/office/drawing/2014/main" id="{FF159101-8DEB-A2D5-1390-BFCDB9C90608}"/>
              </a:ext>
            </a:extLst>
          </p:cNvPr>
          <p:cNvSpPr>
            <a:spLocks noGrp="1"/>
          </p:cNvSpPr>
          <p:nvPr>
            <p:ph type="body" sz="quarter" idx="13" hasCustomPrompt="1"/>
          </p:nvPr>
        </p:nvSpPr>
        <p:spPr>
          <a:xfrm>
            <a:off x="1" y="4823413"/>
            <a:ext cx="12192000" cy="914400"/>
          </a:xfrm>
        </p:spPr>
        <p:txBody>
          <a:bodyPr>
            <a:normAutofit/>
          </a:bodyPr>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insert presenter name</a:t>
            </a:r>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488BC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a:spLocks/>
          </p:cNvSpPr>
          <p:nvPr userDrawn="1"/>
        </p:nvSpPr>
        <p:spPr>
          <a:xfrm>
            <a:off x="601362" y="1810872"/>
            <a:ext cx="10972800" cy="36576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23;p44">
            <a:extLst>
              <a:ext uri="{FF2B5EF4-FFF2-40B4-BE49-F238E27FC236}">
                <a16:creationId xmlns:a16="http://schemas.microsoft.com/office/drawing/2014/main" id="{2396A22A-7D5B-9B28-22CA-F015D21EDC83}"/>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mt="50000"/>
          </a:blip>
          <a:srcRect/>
          <a:stretch/>
        </p:blipFill>
        <p:spPr>
          <a:xfrm>
            <a:off x="0" y="5943600"/>
            <a:ext cx="12192000" cy="914400"/>
          </a:xfrm>
          <a:prstGeom prst="rect">
            <a:avLst/>
          </a:prstGeom>
          <a:noFill/>
          <a:ln>
            <a:noFill/>
          </a:ln>
        </p:spPr>
      </p:pic>
      <p:sp>
        <p:nvSpPr>
          <p:cNvPr id="4" name="Slide Number Placeholder 5"/>
          <p:cNvSpPr>
            <a:spLocks noGrp="1" noRot="1" noMove="1" noResize="1" noEditPoints="1" noAdjustHandles="1" noChangeArrowheads="1" noChangeShapeType="1"/>
          </p:cNvSpPr>
          <p:nvPr>
            <p:ph type="sldNum" sz="quarter" idx="12"/>
          </p:nvPr>
        </p:nvSpPr>
        <p:spPr>
          <a:xfrm>
            <a:off x="233420" y="6427021"/>
            <a:ext cx="2743200" cy="365125"/>
          </a:xfrm>
          <a:prstGeom prst="rect">
            <a:avLst/>
          </a:prstGeom>
        </p:spPr>
        <p:txBody>
          <a:bodyPr/>
          <a:lstStyle>
            <a:lvl1pPr algn="l">
              <a:defRPr sz="1600" b="1">
                <a:solidFill>
                  <a:schemeClr val="bg1"/>
                </a:solidFill>
              </a:defRPr>
            </a:lvl1pPr>
          </a:lstStyle>
          <a:p>
            <a:fld id="{C479D5F6-EDCB-402A-AC08-4943A1820E8F}" type="slidenum">
              <a:rPr lang="en-US" smtClean="0"/>
              <a:pPr/>
              <a:t>‹#›</a:t>
            </a:fld>
            <a:endParaRPr lang="en-US"/>
          </a:p>
        </p:txBody>
      </p:sp>
      <p:pic>
        <p:nvPicPr>
          <p:cNvPr id="9" name="Picture 8">
            <a:extLst>
              <a:ext uri="{FF2B5EF4-FFF2-40B4-BE49-F238E27FC236}">
                <a16:creationId xmlns:a16="http://schemas.microsoft.com/office/drawing/2014/main" id="{C83BB4F5-3915-4CD9-BE34-879C862C0F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96531" y="6160450"/>
            <a:ext cx="1128796" cy="480700"/>
          </a:xfrm>
          <a:prstGeom prst="rect">
            <a:avLst/>
          </a:prstGeom>
        </p:spPr>
      </p:pic>
      <p:sp>
        <p:nvSpPr>
          <p:cNvPr id="8" name="Title 7">
            <a:extLst>
              <a:ext uri="{FF2B5EF4-FFF2-40B4-BE49-F238E27FC236}">
                <a16:creationId xmlns:a16="http://schemas.microsoft.com/office/drawing/2014/main" id="{D9C5E5A7-CDF2-7737-2084-50091D3A0406}"/>
              </a:ext>
            </a:extLst>
          </p:cNvPr>
          <p:cNvSpPr>
            <a:spLocks noGrp="1"/>
          </p:cNvSpPr>
          <p:nvPr>
            <p:ph type="title" hasCustomPrompt="1"/>
          </p:nvPr>
        </p:nvSpPr>
        <p:spPr>
          <a:xfrm>
            <a:off x="601362" y="365125"/>
            <a:ext cx="10972800" cy="1143000"/>
          </a:xfrm>
        </p:spPr>
        <p:txBody>
          <a:bodyPr anchor="t">
            <a:normAutofit/>
          </a:bodyPr>
          <a:lstStyle>
            <a:lvl1pPr>
              <a:defRPr sz="3200">
                <a:solidFill>
                  <a:schemeClr val="bg1"/>
                </a:solidFill>
              </a:defRPr>
            </a:lvl1pPr>
          </a:lstStyle>
          <a:p>
            <a:r>
              <a:rPr lang="en-US"/>
              <a:t>Click to enter collection name</a:t>
            </a:r>
          </a:p>
        </p:txBody>
      </p:sp>
      <p:sp>
        <p:nvSpPr>
          <p:cNvPr id="11" name="Text Placeholder 10">
            <a:extLst>
              <a:ext uri="{FF2B5EF4-FFF2-40B4-BE49-F238E27FC236}">
                <a16:creationId xmlns:a16="http://schemas.microsoft.com/office/drawing/2014/main" id="{2B5FB096-5404-E8CE-9EB9-E8F696E80FEE}"/>
              </a:ext>
            </a:extLst>
          </p:cNvPr>
          <p:cNvSpPr>
            <a:spLocks noGrp="1"/>
          </p:cNvSpPr>
          <p:nvPr>
            <p:ph type="body" sz="quarter" idx="13" hasCustomPrompt="1"/>
          </p:nvPr>
        </p:nvSpPr>
        <p:spPr>
          <a:xfrm>
            <a:off x="601663" y="1811338"/>
            <a:ext cx="10972800" cy="3657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enter contact information</a:t>
            </a:r>
          </a:p>
          <a:p>
            <a:pPr lvl="0"/>
            <a:r>
              <a:rPr lang="en-US"/>
              <a:t>(name, email, phone, collection website)</a:t>
            </a:r>
          </a:p>
        </p:txBody>
      </p:sp>
    </p:spTree>
    <p:extLst>
      <p:ext uri="{BB962C8B-B14F-4D97-AF65-F5344CB8AC3E}">
        <p14:creationId xmlns:p14="http://schemas.microsoft.com/office/powerpoint/2010/main" val="342792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BOLD">
    <p:bg>
      <p:bgPr>
        <a:solidFill>
          <a:srgbClr val="85D9E8">
            <a:alpha val="25000"/>
          </a:srgb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332873" y="0"/>
            <a:ext cx="2581777" cy="6035040"/>
          </a:xfrm>
          <a:solidFill>
            <a:srgbClr val="488BC9"/>
          </a:solidFill>
          <a:ln>
            <a:solidFill>
              <a:srgbClr val="488BC9"/>
            </a:solidFill>
          </a:ln>
        </p:spPr>
        <p:txBody>
          <a:bodyPr lIns="0" tIns="0" rIns="0" bIns="0" anchor="ctr" anchorCtr="0">
            <a:normAutofit/>
          </a:bodyPr>
          <a:lstStyle>
            <a:lvl1pPr marL="230188" indent="0" algn="ctr">
              <a:defRPr sz="3200">
                <a:solidFill>
                  <a:schemeClr val="bg1"/>
                </a:solidFill>
                <a:latin typeface="+mj-lt"/>
              </a:defRPr>
            </a:lvl1pPr>
          </a:lstStyle>
          <a:p>
            <a:r>
              <a:rPr lang="en-US"/>
              <a:t>Click to edit Master title style</a:t>
            </a:r>
          </a:p>
        </p:txBody>
      </p:sp>
      <p:pic>
        <p:nvPicPr>
          <p:cNvPr id="2" name="Google Shape;123;p44">
            <a:extLst>
              <a:ext uri="{FF2B5EF4-FFF2-40B4-BE49-F238E27FC236}">
                <a16:creationId xmlns:a16="http://schemas.microsoft.com/office/drawing/2014/main" id="{7CFCD449-C75F-47D4-AFD8-EFA0C66BDEBE}"/>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3247523" y="457200"/>
            <a:ext cx="8320081" cy="5267325"/>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925754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Final Slide">
    <p:spTree>
      <p:nvGrpSpPr>
        <p:cNvPr id="1" name="Shape 320"/>
        <p:cNvGrpSpPr/>
        <p:nvPr/>
      </p:nvGrpSpPr>
      <p:grpSpPr>
        <a:xfrm>
          <a:off x="0" y="0"/>
          <a:ext cx="0" cy="0"/>
          <a:chOff x="0" y="0"/>
          <a:chExt cx="0" cy="0"/>
        </a:xfrm>
      </p:grpSpPr>
      <p:pic>
        <p:nvPicPr>
          <p:cNvPr id="3" name="Google Shape;123;p44">
            <a:extLst>
              <a:ext uri="{FF2B5EF4-FFF2-40B4-BE49-F238E27FC236}">
                <a16:creationId xmlns:a16="http://schemas.microsoft.com/office/drawing/2014/main" id="{026804B7-80FD-CF90-AA2D-7294EA96C481}"/>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321" name="Google Shape;321;p6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869679" y="0"/>
            <a:ext cx="3314700" cy="6046589"/>
          </a:xfrm>
          <a:prstGeom prst="rect">
            <a:avLst/>
          </a:prstGeom>
          <a:solidFill>
            <a:srgbClr val="488BC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9" name="Google Shape;190;p48">
            <a:extLst>
              <a:ext uri="{FF2B5EF4-FFF2-40B4-BE49-F238E27FC236}">
                <a16:creationId xmlns:a16="http://schemas.microsoft.com/office/drawing/2014/main" id="{8E74E4FC-4564-F02F-BB2E-24A43AD9C9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8869680" cy="2"/>
          </a:xfrm>
          <a:prstGeom prst="straightConnector1">
            <a:avLst/>
          </a:prstGeom>
          <a:noFill/>
          <a:ln w="19050" cap="flat" cmpd="sng">
            <a:solidFill>
              <a:srgbClr val="488BC9"/>
            </a:solidFill>
            <a:prstDash val="solid"/>
            <a:round/>
            <a:headEnd type="none" w="sm" len="sm"/>
            <a:tailEnd type="none" w="sm" len="sm"/>
          </a:ln>
        </p:spPr>
      </p:cxnSp>
      <p:sp>
        <p:nvSpPr>
          <p:cNvPr id="6" name="Slide Number Placeholder 5">
            <a:extLst>
              <a:ext uri="{FF2B5EF4-FFF2-40B4-BE49-F238E27FC236}">
                <a16:creationId xmlns:a16="http://schemas.microsoft.com/office/drawing/2014/main" id="{733FB434-57B8-1D27-15F7-757391E4035A}"/>
              </a:ext>
            </a:extLst>
          </p:cNvPr>
          <p:cNvSpPr txBox="1">
            <a:spLocks noGrp="1" noRot="1" noMove="1" noResize="1" noEditPoints="1" noAdjustHandles="1" noChangeArrowheads="1" noChangeShapeType="1"/>
          </p:cNvSpPr>
          <p:nvPr userDrawn="1"/>
        </p:nvSpPr>
        <p:spPr>
          <a:xfrm>
            <a:off x="233420" y="6427021"/>
            <a:ext cx="582657"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latin typeface="+mn-lt"/>
              </a:rPr>
              <a:pPr/>
              <a:t>‹#›</a:t>
            </a:fld>
            <a:endParaRPr lang="en-US">
              <a:latin typeface="+mn-lt"/>
            </a:endParaRPr>
          </a:p>
        </p:txBody>
      </p:sp>
      <p:pic>
        <p:nvPicPr>
          <p:cNvPr id="10" name="Picture 9">
            <a:extLst>
              <a:ext uri="{FF2B5EF4-FFF2-40B4-BE49-F238E27FC236}">
                <a16:creationId xmlns:a16="http://schemas.microsoft.com/office/drawing/2014/main" id="{4EF82AD2-CA89-93FD-E249-C024A526D82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Title 12">
            <a:extLst>
              <a:ext uri="{FF2B5EF4-FFF2-40B4-BE49-F238E27FC236}">
                <a16:creationId xmlns:a16="http://schemas.microsoft.com/office/drawing/2014/main" id="{FF0254B8-7964-9B1F-11D2-CC8293E1C43A}"/>
              </a:ext>
            </a:extLst>
          </p:cNvPr>
          <p:cNvSpPr>
            <a:spLocks noGrp="1"/>
          </p:cNvSpPr>
          <p:nvPr>
            <p:ph type="title" hasCustomPrompt="1"/>
          </p:nvPr>
        </p:nvSpPr>
        <p:spPr>
          <a:xfrm>
            <a:off x="9077325" y="365125"/>
            <a:ext cx="2848002" cy="5462934"/>
          </a:xfrm>
        </p:spPr>
        <p:txBody>
          <a:bodyPr/>
          <a:lstStyle>
            <a:lvl1pPr algn="ctr">
              <a:defRPr>
                <a:solidFill>
                  <a:schemeClr val="bg1"/>
                </a:solidFill>
              </a:defRPr>
            </a:lvl1pPr>
          </a:lstStyle>
          <a:p>
            <a:r>
              <a:rPr lang="en-US"/>
              <a:t>Click to enter upcoming TH date</a:t>
            </a:r>
          </a:p>
        </p:txBody>
      </p:sp>
      <p:sp>
        <p:nvSpPr>
          <p:cNvPr id="14" name="TextBox 13">
            <a:extLst>
              <a:ext uri="{FF2B5EF4-FFF2-40B4-BE49-F238E27FC236}">
                <a16:creationId xmlns:a16="http://schemas.microsoft.com/office/drawing/2014/main" id="{CE67F521-636F-8369-FDD5-C1CFAFF0955D}"/>
              </a:ext>
            </a:extLst>
          </p:cNvPr>
          <p:cNvSpPr txBox="1"/>
          <p:nvPr userDrawn="1"/>
        </p:nvSpPr>
        <p:spPr>
          <a:xfrm>
            <a:off x="342927" y="365125"/>
            <a:ext cx="6686523" cy="523220"/>
          </a:xfrm>
          <a:prstGeom prst="rect">
            <a:avLst/>
          </a:prstGeom>
          <a:noFill/>
        </p:spPr>
        <p:txBody>
          <a:bodyPr wrap="square" rtlCol="0">
            <a:spAutoFit/>
          </a:bodyPr>
          <a:lstStyle/>
          <a:p>
            <a:r>
              <a:rPr lang="en-US" sz="2800" i="1">
                <a:latin typeface="+mj-lt"/>
              </a:rPr>
              <a:t>Thank you for joining us today!</a:t>
            </a:r>
          </a:p>
        </p:txBody>
      </p:sp>
      <p:sp>
        <p:nvSpPr>
          <p:cNvPr id="16" name="Text Placeholder 15">
            <a:extLst>
              <a:ext uri="{FF2B5EF4-FFF2-40B4-BE49-F238E27FC236}">
                <a16:creationId xmlns:a16="http://schemas.microsoft.com/office/drawing/2014/main" id="{173C22E4-1FAA-AC48-DCFC-574473DBA49C}"/>
              </a:ext>
            </a:extLst>
          </p:cNvPr>
          <p:cNvSpPr>
            <a:spLocks noGrp="1"/>
          </p:cNvSpPr>
          <p:nvPr>
            <p:ph type="body" sz="quarter" idx="10" hasCustomPrompt="1"/>
          </p:nvPr>
        </p:nvSpPr>
        <p:spPr>
          <a:xfrm>
            <a:off x="233363" y="1266825"/>
            <a:ext cx="7891462" cy="46132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enter reminder or tip of the week</a:t>
            </a:r>
          </a:p>
        </p:txBody>
      </p:sp>
    </p:spTree>
    <p:extLst>
      <p:ext uri="{BB962C8B-B14F-4D97-AF65-F5344CB8AC3E}">
        <p14:creationId xmlns:p14="http://schemas.microsoft.com/office/powerpoint/2010/main" val="109633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Blue_ImageBackgroun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586B87-3B4C-B473-D15D-BA86807A50BC}"/>
              </a:ext>
            </a:extLst>
          </p:cNvPr>
          <p:cNvSpPr>
            <a:spLocks noGrp="1" noRot="1" noMove="1" noResize="1" noEditPoints="1" noAdjustHandles="1" noChangeArrowheads="1" noChangeShapeType="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5267D912-6C18-BD7E-20B8-246EE9818695}"/>
              </a:ext>
            </a:extLst>
          </p:cNvPr>
          <p:cNvSpPr>
            <a:spLocks noGrp="1"/>
          </p:cNvSpPr>
          <p:nvPr>
            <p:ph type="title" hasCustomPrompt="1"/>
          </p:nvPr>
        </p:nvSpPr>
        <p:spPr>
          <a:xfrm>
            <a:off x="0" y="4307455"/>
            <a:ext cx="12192000" cy="830439"/>
          </a:xfrm>
          <a:solidFill>
            <a:srgbClr val="488BC9"/>
          </a:solidFill>
        </p:spPr>
        <p:txBody>
          <a:bodyPr>
            <a:normAutofit/>
          </a:bodyPr>
          <a:lstStyle>
            <a:lvl1pPr algn="ctr">
              <a:defRPr sz="3200" b="1">
                <a:solidFill>
                  <a:schemeClr val="bg1"/>
                </a:solidFill>
              </a:defRPr>
            </a:lvl1pPr>
          </a:lstStyle>
          <a:p>
            <a:r>
              <a:rPr lang="en-US"/>
              <a:t>Click to edit title</a:t>
            </a:r>
          </a:p>
        </p:txBody>
      </p:sp>
      <p:pic>
        <p:nvPicPr>
          <p:cNvPr id="11" name="CDE Logo" descr="CDE logo">
            <a:extLst>
              <a:ext uri="{FF2B5EF4-FFF2-40B4-BE49-F238E27FC236}">
                <a16:creationId xmlns:a16="http://schemas.microsoft.com/office/drawing/2014/main" id="{1014F391-30B8-A2E7-07E3-3E199506A774}"/>
              </a:ext>
            </a:extLst>
          </p:cNvPr>
          <p:cNvPicPr preferRelativeResize="0"/>
          <p:nvPr userDrawn="1"/>
        </p:nvPicPr>
        <p:blipFill rotWithShape="1">
          <a:blip r:embed="rId2">
            <a:alphaModFix/>
          </a:blip>
          <a:srcRect/>
          <a:stretch/>
        </p:blipFill>
        <p:spPr>
          <a:xfrm>
            <a:off x="10669534" y="6024434"/>
            <a:ext cx="1232567" cy="537865"/>
          </a:xfrm>
          <a:prstGeom prst="rect">
            <a:avLst/>
          </a:prstGeom>
          <a:noFill/>
          <a:ln>
            <a:noFill/>
          </a:ln>
        </p:spPr>
      </p:pic>
    </p:spTree>
    <p:extLst>
      <p:ext uri="{BB962C8B-B14F-4D97-AF65-F5344CB8AC3E}">
        <p14:creationId xmlns:p14="http://schemas.microsoft.com/office/powerpoint/2010/main" val="74807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900470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Google Shape;123;p44">
            <a:extLst>
              <a:ext uri="{FF2B5EF4-FFF2-40B4-BE49-F238E27FC236}">
                <a16:creationId xmlns:a16="http://schemas.microsoft.com/office/drawing/2014/main" id="{753BECAA-7588-D446-F0B8-F9AE1F83D1A1}"/>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idx="1"/>
          </p:nvPr>
        </p:nvSpPr>
        <p:spPr>
          <a:xfrm>
            <a:off x="443565" y="1260125"/>
            <a:ext cx="11132917" cy="4645693"/>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4289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cxnSp>
        <p:nvCxnSpPr>
          <p:cNvPr id="5" name="Google Shape;190;p48">
            <a:extLst>
              <a:ext uri="{FF2B5EF4-FFF2-40B4-BE49-F238E27FC236}">
                <a16:creationId xmlns:a16="http://schemas.microsoft.com/office/drawing/2014/main" id="{625970BA-824C-B5D7-569F-9C5302105F5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188952" cy="2"/>
          </a:xfrm>
          <a:prstGeom prst="straightConnector1">
            <a:avLst/>
          </a:prstGeom>
          <a:noFill/>
          <a:ln w="19050" cap="flat" cmpd="sng">
            <a:solidFill>
              <a:srgbClr val="488BC9"/>
            </a:solidFill>
            <a:prstDash val="solid"/>
            <a:round/>
            <a:headEnd type="none" w="sm" len="sm"/>
            <a:tailEnd type="none" w="sm" len="sm"/>
          </a:ln>
        </p:spPr>
      </p:cxnSp>
    </p:spTree>
    <p:extLst>
      <p:ext uri="{BB962C8B-B14F-4D97-AF65-F5344CB8AC3E}">
        <p14:creationId xmlns:p14="http://schemas.microsoft.com/office/powerpoint/2010/main" val="5986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320"/>
        <p:cNvGrpSpPr/>
        <p:nvPr/>
      </p:nvGrpSpPr>
      <p:grpSpPr>
        <a:xfrm>
          <a:off x="0" y="0"/>
          <a:ext cx="0" cy="0"/>
          <a:chOff x="0" y="0"/>
          <a:chExt cx="0" cy="0"/>
        </a:xfrm>
      </p:grpSpPr>
      <p:cxnSp>
        <p:nvCxnSpPr>
          <p:cNvPr id="9" name="Google Shape;190;p48">
            <a:extLst>
              <a:ext uri="{FF2B5EF4-FFF2-40B4-BE49-F238E27FC236}">
                <a16:creationId xmlns:a16="http://schemas.microsoft.com/office/drawing/2014/main" id="{8E74E4FC-4564-F02F-BB2E-24A43AD9C9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5943600" cy="2"/>
          </a:xfrm>
          <a:prstGeom prst="straightConnector1">
            <a:avLst/>
          </a:prstGeom>
          <a:noFill/>
          <a:ln w="19050" cap="flat" cmpd="sng">
            <a:solidFill>
              <a:schemeClr val="accent1"/>
            </a:solidFill>
            <a:prstDash val="solid"/>
            <a:round/>
            <a:headEnd type="none" w="sm" len="sm"/>
            <a:tailEnd type="none" w="sm" len="sm"/>
          </a:ln>
        </p:spPr>
      </p:cxnSp>
      <p:sp>
        <p:nvSpPr>
          <p:cNvPr id="321" name="Google Shape;321;p6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96000" y="-167"/>
            <a:ext cx="6096000" cy="694944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 name="Title 1">
            <a:extLst>
              <a:ext uri="{FF2B5EF4-FFF2-40B4-BE49-F238E27FC236}">
                <a16:creationId xmlns:a16="http://schemas.microsoft.com/office/drawing/2014/main" id="{14AFD056-C688-C151-7171-5175419B6173}"/>
              </a:ext>
            </a:extLst>
          </p:cNvPr>
          <p:cNvSpPr>
            <a:spLocks noGrp="1"/>
          </p:cNvSpPr>
          <p:nvPr>
            <p:ph type="title"/>
          </p:nvPr>
        </p:nvSpPr>
        <p:spPr>
          <a:xfrm>
            <a:off x="311700" y="218142"/>
            <a:ext cx="5486400"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2" name="Content Placeholder 2">
            <a:extLst>
              <a:ext uri="{FF2B5EF4-FFF2-40B4-BE49-F238E27FC236}">
                <a16:creationId xmlns:a16="http://schemas.microsoft.com/office/drawing/2014/main" id="{B83B59E8-5A7B-BAE1-19E3-A4A472862412}"/>
              </a:ext>
            </a:extLst>
          </p:cNvPr>
          <p:cNvSpPr>
            <a:spLocks noGrp="1"/>
          </p:cNvSpPr>
          <p:nvPr>
            <p:ph sz="half" idx="1"/>
          </p:nvPr>
        </p:nvSpPr>
        <p:spPr>
          <a:xfrm>
            <a:off x="311700" y="1250863"/>
            <a:ext cx="5486400" cy="5029200"/>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11" name="Picture Placeholder 10">
            <a:extLst>
              <a:ext uri="{FF2B5EF4-FFF2-40B4-BE49-F238E27FC236}">
                <a16:creationId xmlns:a16="http://schemas.microsoft.com/office/drawing/2014/main" id="{66A0C5E4-028D-EBC8-7D6C-D0BB8F96BED5}"/>
              </a:ext>
            </a:extLst>
          </p:cNvPr>
          <p:cNvSpPr>
            <a:spLocks noGrp="1"/>
          </p:cNvSpPr>
          <p:nvPr>
            <p:ph type="pic" sz="quarter" idx="10"/>
          </p:nvPr>
        </p:nvSpPr>
        <p:spPr>
          <a:xfrm>
            <a:off x="6569075" y="1136342"/>
            <a:ext cx="5257800" cy="4572000"/>
          </a:xfrm>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4CFF281C-CFDD-5AEF-FB2B-9DB7236446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96531" y="6160450"/>
            <a:ext cx="1128796" cy="480700"/>
          </a:xfrm>
          <a:prstGeom prst="rect">
            <a:avLst/>
          </a:prstGeom>
        </p:spPr>
      </p:pic>
      <p:sp>
        <p:nvSpPr>
          <p:cNvPr id="6" name="Slide Number Placeholder 5">
            <a:extLst>
              <a:ext uri="{FF2B5EF4-FFF2-40B4-BE49-F238E27FC236}">
                <a16:creationId xmlns:a16="http://schemas.microsoft.com/office/drawing/2014/main" id="{733FB434-57B8-1D27-15F7-757391E4035A}"/>
              </a:ext>
            </a:extLst>
          </p:cNvPr>
          <p:cNvSpPr txBox="1">
            <a:spLocks/>
          </p:cNvSpPr>
          <p:nvPr userDrawn="1"/>
        </p:nvSpPr>
        <p:spPr>
          <a:xfrm>
            <a:off x="233420" y="642702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latin typeface="+mn-lt"/>
              </a:rPr>
              <a:pPr/>
              <a:t>‹#›</a:t>
            </a:fld>
            <a:endParaRPr lang="en-US">
              <a:latin typeface="+mn-lt"/>
            </a:endParaRPr>
          </a:p>
        </p:txBody>
      </p:sp>
    </p:spTree>
    <p:extLst>
      <p:ext uri="{BB962C8B-B14F-4D97-AF65-F5344CB8AC3E}">
        <p14:creationId xmlns:p14="http://schemas.microsoft.com/office/powerpoint/2010/main" val="20604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Google Shape;123;p44">
            <a:extLst>
              <a:ext uri="{FF2B5EF4-FFF2-40B4-BE49-F238E27FC236}">
                <a16:creationId xmlns:a16="http://schemas.microsoft.com/office/drawing/2014/main" id="{753BECAA-7588-D446-F0B8-F9AE1F83D1A1}"/>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p:cNvSpPr>
            <a:spLocks noGrp="1"/>
          </p:cNvSpPr>
          <p:nvPr>
            <p:ph type="title"/>
          </p:nvPr>
        </p:nvSpPr>
        <p:spPr>
          <a:xfrm>
            <a:off x="443565" y="218142"/>
            <a:ext cx="10224435"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idx="1"/>
          </p:nvPr>
        </p:nvSpPr>
        <p:spPr>
          <a:xfrm>
            <a:off x="443565" y="1260125"/>
            <a:ext cx="11217635" cy="4338453"/>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cxnSp>
        <p:nvCxnSpPr>
          <p:cNvPr id="5" name="Google Shape;190;p48">
            <a:extLst>
              <a:ext uri="{FF2B5EF4-FFF2-40B4-BE49-F238E27FC236}">
                <a16:creationId xmlns:a16="http://schemas.microsoft.com/office/drawing/2014/main" id="{625970BA-824C-B5D7-569F-9C5302105F5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188952" cy="2"/>
          </a:xfrm>
          <a:prstGeom prst="straightConnector1">
            <a:avLst/>
          </a:prstGeom>
          <a:noFill/>
          <a:ln w="19050" cap="flat" cmpd="sng">
            <a:solidFill>
              <a:srgbClr val="488BC9"/>
            </a:solidFill>
            <a:prstDash val="solid"/>
            <a:round/>
            <a:headEnd type="none" w="sm" len="sm"/>
            <a:tailEnd type="none" w="sm" len="sm"/>
          </a:ln>
        </p:spPr>
      </p:cxnSp>
      <p:sp>
        <p:nvSpPr>
          <p:cNvPr id="10" name="Content Placeholder 4">
            <a:extLst>
              <a:ext uri="{FF2B5EF4-FFF2-40B4-BE49-F238E27FC236}">
                <a16:creationId xmlns:a16="http://schemas.microsoft.com/office/drawing/2014/main" id="{78F44630-6AE1-CF0C-1FFF-34327DC9FDF2}"/>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BD838FED-FCDB-76FA-0166-98D48C7F57B7}"/>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oogle Shape;123;p44">
            <a:extLst>
              <a:ext uri="{FF2B5EF4-FFF2-40B4-BE49-F238E27FC236}">
                <a16:creationId xmlns:a16="http://schemas.microsoft.com/office/drawing/2014/main" id="{456EA663-E95E-2514-CB7F-32E66446709D}"/>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a:extLst>
              <a:ext uri="{FF2B5EF4-FFF2-40B4-BE49-F238E27FC236}">
                <a16:creationId xmlns:a16="http://schemas.microsoft.com/office/drawing/2014/main" id="{3CB0EDD7-2251-2869-9938-F8E70618A82C}"/>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sz="half" idx="1"/>
          </p:nvPr>
        </p:nvSpPr>
        <p:spPr>
          <a:xfrm>
            <a:off x="443564" y="1260125"/>
            <a:ext cx="5486400" cy="4350881"/>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4800" y="1260125"/>
            <a:ext cx="5486400" cy="4350881"/>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7" name="Google Shape;190;p48">
            <a:extLst>
              <a:ext uri="{FF2B5EF4-FFF2-40B4-BE49-F238E27FC236}">
                <a16:creationId xmlns:a16="http://schemas.microsoft.com/office/drawing/2014/main" id="{6A39F52A-DC1A-FC42-A444-C88E1083A79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5427E4D8-A6F9-BEDF-92BF-55ED256DEB3D}"/>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5" name="Content Placeholder 4">
            <a:extLst>
              <a:ext uri="{FF2B5EF4-FFF2-40B4-BE49-F238E27FC236}">
                <a16:creationId xmlns:a16="http://schemas.microsoft.com/office/drawing/2014/main" id="{D17BC5EC-05DA-A335-7C5C-DFF0705C908B}"/>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F03ECD89-3F14-3EAF-38C6-663522C99D57}"/>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0F7359-55BE-FC40-5F28-B1ED6020D983}"/>
              </a:ext>
            </a:extLst>
          </p:cNvPr>
          <p:cNvSpPr>
            <a:spLocks noGrp="1"/>
          </p:cNvSpPr>
          <p:nvPr>
            <p:ph type="title"/>
          </p:nvPr>
        </p:nvSpPr>
        <p:spPr>
          <a:xfrm>
            <a:off x="443564" y="218142"/>
            <a:ext cx="10240912"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443564" y="1179802"/>
            <a:ext cx="11217636" cy="2103120"/>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443564" y="3427585"/>
            <a:ext cx="11217636" cy="2103120"/>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cxnSp>
        <p:nvCxnSpPr>
          <p:cNvPr id="7" name="Google Shape;190;p48">
            <a:extLst>
              <a:ext uri="{FF2B5EF4-FFF2-40B4-BE49-F238E27FC236}">
                <a16:creationId xmlns:a16="http://schemas.microsoft.com/office/drawing/2014/main" id="{6884650E-45DC-B430-FE36-12AE369ED57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pic>
        <p:nvPicPr>
          <p:cNvPr id="8" name="Google Shape;123;p44">
            <a:extLst>
              <a:ext uri="{FF2B5EF4-FFF2-40B4-BE49-F238E27FC236}">
                <a16:creationId xmlns:a16="http://schemas.microsoft.com/office/drawing/2014/main" id="{DFB2039C-F093-7092-FC56-26313AFDA0CC}"/>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9" name="Picture 8">
            <a:extLst>
              <a:ext uri="{FF2B5EF4-FFF2-40B4-BE49-F238E27FC236}">
                <a16:creationId xmlns:a16="http://schemas.microsoft.com/office/drawing/2014/main" id="{21F8AF7A-6248-782A-6CFC-5AB08330E8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0" name="Slide Number Placeholder 5">
            <a:extLst>
              <a:ext uri="{FF2B5EF4-FFF2-40B4-BE49-F238E27FC236}">
                <a16:creationId xmlns:a16="http://schemas.microsoft.com/office/drawing/2014/main" id="{3C33CCA7-32EF-3E22-7C21-DAB49E09FD10}"/>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3" name="Content Placeholder 4">
            <a:extLst>
              <a:ext uri="{FF2B5EF4-FFF2-40B4-BE49-F238E27FC236}">
                <a16:creationId xmlns:a16="http://schemas.microsoft.com/office/drawing/2014/main" id="{F5498DB4-4E3C-DBC5-D254-8F6500301B4A}"/>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4" name="Content Placeholder 4">
            <a:extLst>
              <a:ext uri="{FF2B5EF4-FFF2-40B4-BE49-F238E27FC236}">
                <a16:creationId xmlns:a16="http://schemas.microsoft.com/office/drawing/2014/main" id="{0366AA0A-DDA0-B59C-C464-6F7BB211CE8E}"/>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8767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D3FB91-9878-D307-2CD4-5B9E881DC6EE}"/>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443564" y="1156859"/>
            <a:ext cx="5486400" cy="685800"/>
          </a:xfrm>
        </p:spPr>
        <p:txBody>
          <a:bodyPr anchor="ctr">
            <a:noAutofit/>
          </a:bodyPr>
          <a:lstStyle>
            <a:lvl1pPr marL="0" indent="0">
              <a:buNone/>
              <a:defRPr sz="2000" b="1">
                <a:latin typeface="+mj-lt"/>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443564" y="1958277"/>
            <a:ext cx="5486400" cy="3652733"/>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138962"/>
            <a:ext cx="5486400" cy="685800"/>
          </a:xfrm>
        </p:spPr>
        <p:txBody>
          <a:bodyPr anchor="ctr">
            <a:noAutofit/>
          </a:bodyPr>
          <a:lstStyle>
            <a:lvl1pPr marL="0" indent="0">
              <a:buNone/>
              <a:defRPr sz="2000" b="1">
                <a:latin typeface="+mj-lt"/>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1958277"/>
            <a:ext cx="5486400" cy="3652733"/>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cxnSp>
        <p:nvCxnSpPr>
          <p:cNvPr id="4" name="Google Shape;190;p48">
            <a:extLst>
              <a:ext uri="{FF2B5EF4-FFF2-40B4-BE49-F238E27FC236}">
                <a16:creationId xmlns:a16="http://schemas.microsoft.com/office/drawing/2014/main" id="{3EED1FCA-DAEF-1E75-A7DB-DBDC7E57BFE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pic>
        <p:nvPicPr>
          <p:cNvPr id="8" name="Google Shape;123;p44">
            <a:extLst>
              <a:ext uri="{FF2B5EF4-FFF2-40B4-BE49-F238E27FC236}">
                <a16:creationId xmlns:a16="http://schemas.microsoft.com/office/drawing/2014/main" id="{EEDBFA16-B85E-305A-C9C2-84943A3EEEF4}"/>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9" name="Picture 8">
            <a:extLst>
              <a:ext uri="{FF2B5EF4-FFF2-40B4-BE49-F238E27FC236}">
                <a16:creationId xmlns:a16="http://schemas.microsoft.com/office/drawing/2014/main" id="{A494F273-1FF3-6E75-5186-375537D78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0" name="Slide Number Placeholder 5">
            <a:extLst>
              <a:ext uri="{FF2B5EF4-FFF2-40B4-BE49-F238E27FC236}">
                <a16:creationId xmlns:a16="http://schemas.microsoft.com/office/drawing/2014/main" id="{9C367ECA-8856-4715-DCA6-6CE077FF07C2}"/>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3148E787-98B2-423C-B1CE-9FF9DD29CD28}"/>
              </a:ext>
            </a:extLst>
          </p:cNvPr>
          <p:cNvSpPr>
            <a:spLocks noGrp="1"/>
          </p:cNvSpPr>
          <p:nvPr>
            <p:ph sz="quarter" idx="15"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4F44930C-AABA-CA78-4A2C-B7224C3D8679}"/>
              </a:ext>
            </a:extLst>
          </p:cNvPr>
          <p:cNvSpPr>
            <a:spLocks noGrp="1"/>
          </p:cNvSpPr>
          <p:nvPr>
            <p:ph sz="quarter" idx="16"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Title 1">
            <a:extLst>
              <a:ext uri="{FF2B5EF4-FFF2-40B4-BE49-F238E27FC236}">
                <a16:creationId xmlns:a16="http://schemas.microsoft.com/office/drawing/2014/main" id="{1D7AC24C-F024-5A10-5DE9-E7A022665288}"/>
              </a:ext>
            </a:extLst>
          </p:cNvPr>
          <p:cNvSpPr>
            <a:spLocks noGrp="1"/>
          </p:cNvSpPr>
          <p:nvPr>
            <p:ph type="title"/>
          </p:nvPr>
        </p:nvSpPr>
        <p:spPr>
          <a:xfrm>
            <a:off x="1995054" y="6094193"/>
            <a:ext cx="8451273"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313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51699"/>
            <a:ext cx="57150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Google Shape;190;p48">
            <a:extLst>
              <a:ext uri="{FF2B5EF4-FFF2-40B4-BE49-F238E27FC236}">
                <a16:creationId xmlns:a16="http://schemas.microsoft.com/office/drawing/2014/main" id="{1E9CEFE5-B1E2-F329-5F7C-2D90E72EFCF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A7D3C185-BFBA-8DF3-AB70-2B37B7129E9E}"/>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BF2C6C0A-88E2-A5FC-FD04-9DC2C48A85BC}"/>
              </a:ext>
            </a:extLst>
          </p:cNvPr>
          <p:cNvSpPr>
            <a:spLocks noGrp="1"/>
          </p:cNvSpPr>
          <p:nvPr>
            <p:ph sz="quarter" idx="14" hasCustomPrompt="1"/>
          </p:nvPr>
        </p:nvSpPr>
        <p:spPr>
          <a:xfrm>
            <a:off x="6096000"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00085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Content_Altern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Title 1">
            <a:extLst>
              <a:ext uri="{FF2B5EF4-FFF2-40B4-BE49-F238E27FC236}">
                <a16:creationId xmlns:a16="http://schemas.microsoft.com/office/drawing/2014/main" id="{1D7AC24C-F024-5A10-5DE9-E7A022665288}"/>
              </a:ext>
            </a:extLst>
          </p:cNvPr>
          <p:cNvSpPr>
            <a:spLocks noGrp="1"/>
          </p:cNvSpPr>
          <p:nvPr>
            <p:ph type="title"/>
          </p:nvPr>
        </p:nvSpPr>
        <p:spPr>
          <a:xfrm>
            <a:off x="1995054" y="6094193"/>
            <a:ext cx="8451273"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272959" y="322799"/>
            <a:ext cx="57150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272959" y="2958870"/>
            <a:ext cx="5715000" cy="25183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6204041" y="322799"/>
            <a:ext cx="5715000" cy="513296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Google Shape;190;p48">
            <a:extLst>
              <a:ext uri="{FF2B5EF4-FFF2-40B4-BE49-F238E27FC236}">
                <a16:creationId xmlns:a16="http://schemas.microsoft.com/office/drawing/2014/main" id="{1E9CEFE5-B1E2-F329-5F7C-2D90E72EFCF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41139D42-2FDA-3847-2F6E-F526E2713990}"/>
              </a:ext>
            </a:extLst>
          </p:cNvPr>
          <p:cNvSpPr>
            <a:spLocks noGrp="1"/>
          </p:cNvSpPr>
          <p:nvPr>
            <p:ph sz="quarter" idx="13" hasCustomPrompt="1"/>
          </p:nvPr>
        </p:nvSpPr>
        <p:spPr>
          <a:xfrm>
            <a:off x="272958"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075BB386-57FE-7562-2CA7-80CA5ED5D1ED}"/>
              </a:ext>
            </a:extLst>
          </p:cNvPr>
          <p:cNvSpPr>
            <a:spLocks noGrp="1"/>
          </p:cNvSpPr>
          <p:nvPr>
            <p:ph sz="quarter" idx="14" hasCustomPrompt="1"/>
          </p:nvPr>
        </p:nvSpPr>
        <p:spPr>
          <a:xfrm>
            <a:off x="6204040"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9444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A226EE-8468-4D42-50AF-2DB3E70E9E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B81F5D0B-9DBA-027F-76F2-1F6B5E3413F8}"/>
              </a:ext>
            </a:extLst>
          </p:cNvPr>
          <p:cNvSpPr>
            <a:spLocks noGrp="1"/>
          </p:cNvSpPr>
          <p:nvPr>
            <p:ph type="title"/>
          </p:nvPr>
        </p:nvSpPr>
        <p:spPr>
          <a:xfrm>
            <a:off x="1995054" y="6094193"/>
            <a:ext cx="8520542"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9"/>
            <a:ext cx="11658600" cy="5248588"/>
          </a:xfrm>
        </p:spPr>
        <p:txBody>
          <a:bodyPr lIns="0" tIns="0" rIns="0" bIns="0">
            <a:normAutofit/>
          </a:bodyPr>
          <a:lstStyle>
            <a:lvl1pPr marL="0" indent="0">
              <a:buNone/>
              <a:defRPr sz="2000"/>
            </a:lvl1pPr>
            <a:lvl2pPr>
              <a:defRPr sz="2000"/>
            </a:lvl2pPr>
            <a:lvl3pPr>
              <a:defRPr sz="1800"/>
            </a:lvl3pPr>
          </a:lstStyle>
          <a:p>
            <a:pPr lvl="0"/>
            <a:r>
              <a:rPr lang="en-US"/>
              <a:t>Insert Image or Smart Art</a:t>
            </a:r>
          </a:p>
        </p:txBody>
      </p:sp>
      <p:pic>
        <p:nvPicPr>
          <p:cNvPr id="10" name="Picture 9">
            <a:extLst>
              <a:ext uri="{FF2B5EF4-FFF2-40B4-BE49-F238E27FC236}">
                <a16:creationId xmlns:a16="http://schemas.microsoft.com/office/drawing/2014/main" id="{25B02D8F-DED7-BC5C-0338-0AC7AFA95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11" name="Google Shape;190;p48">
            <a:extLst>
              <a:ext uri="{FF2B5EF4-FFF2-40B4-BE49-F238E27FC236}">
                <a16:creationId xmlns:a16="http://schemas.microsoft.com/office/drawing/2014/main" id="{B4582FC9-EE01-BEB3-3CA0-6FD723A6B34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0BFBC90A-EEA3-FBBE-CC34-180C2AD8A5F4}"/>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9EB18727-950A-720F-BC31-F8005E124804}"/>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4B9F6DB5-D8DD-348D-96C1-A70EC55E5602}"/>
              </a:ext>
            </a:extLst>
          </p:cNvPr>
          <p:cNvSpPr>
            <a:spLocks noGrp="1"/>
          </p:cNvSpPr>
          <p:nvPr>
            <p:ph sz="quarter" idx="14" hasCustomPrompt="1"/>
          </p:nvPr>
        </p:nvSpPr>
        <p:spPr>
          <a:xfrm>
            <a:off x="61715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749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14724F-659F-6896-D3B8-6A1E41C4FFF5}"/>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7" name="Slide Number Placeholder 5"/>
          <p:cNvSpPr>
            <a:spLocks noGrp="1" noRot="1" noMove="1" noResize="1" noEditPoints="1" noAdjustHandles="1" noChangeArrowheads="1" noChangeShapeType="1"/>
          </p:cNvSpPr>
          <p:nvPr>
            <p:ph type="sldNum" sz="quarter" idx="12"/>
          </p:nvPr>
        </p:nvSpPr>
        <p:spPr>
          <a:xfrm>
            <a:off x="332873" y="6446557"/>
            <a:ext cx="581527" cy="274918"/>
          </a:xfrm>
        </p:spPr>
        <p:txBody>
          <a:bodyPr/>
          <a:lstStyle>
            <a:lvl1pPr algn="l">
              <a:defRPr sz="1600" b="1">
                <a:solidFill>
                  <a:schemeClr val="tx1"/>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5" name="Google Shape;190;p48">
            <a:extLst>
              <a:ext uri="{FF2B5EF4-FFF2-40B4-BE49-F238E27FC236}">
                <a16:creationId xmlns:a16="http://schemas.microsoft.com/office/drawing/2014/main" id="{E1AA45C2-5A63-8109-9B51-979DD0637BB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sp>
        <p:nvSpPr>
          <p:cNvPr id="2" name="Content Placeholder 4">
            <a:extLst>
              <a:ext uri="{FF2B5EF4-FFF2-40B4-BE49-F238E27FC236}">
                <a16:creationId xmlns:a16="http://schemas.microsoft.com/office/drawing/2014/main" id="{37CBD780-4089-794E-0EA8-6C76973D2A08}"/>
              </a:ext>
            </a:extLst>
          </p:cNvPr>
          <p:cNvSpPr>
            <a:spLocks noGrp="1"/>
          </p:cNvSpPr>
          <p:nvPr>
            <p:ph sz="quarter" idx="13" hasCustomPrompt="1"/>
          </p:nvPr>
        </p:nvSpPr>
        <p:spPr>
          <a:xfrm>
            <a:off x="1055473"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6CFAE609-4825-D31A-F4E6-78889739BD04}"/>
              </a:ext>
            </a:extLst>
          </p:cNvPr>
          <p:cNvSpPr>
            <a:spLocks noGrp="1"/>
          </p:cNvSpPr>
          <p:nvPr>
            <p:ph sz="quarter" idx="14" hasCustomPrompt="1"/>
          </p:nvPr>
        </p:nvSpPr>
        <p:spPr>
          <a:xfrm>
            <a:off x="5352535"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9" r:id="rId4"/>
    <p:sldLayoutId id="2147483697" r:id="rId5"/>
    <p:sldLayoutId id="2147483702" r:id="rId6"/>
    <p:sldLayoutId id="2147483703" r:id="rId7"/>
    <p:sldLayoutId id="2147483704" r:id="rId8"/>
    <p:sldLayoutId id="2147483682" r:id="rId9"/>
    <p:sldLayoutId id="2147483698" r:id="rId10"/>
    <p:sldLayoutId id="2147483668" r:id="rId11"/>
    <p:sldLayoutId id="2147483696" r:id="rId12"/>
    <p:sldLayoutId id="2147483700" r:id="rId13"/>
    <p:sldLayoutId id="2147483713" r:id="rId14"/>
    <p:sldLayoutId id="2147483716" r:id="rId15"/>
    <p:sldLayoutId id="2147483717" r:id="rId16"/>
    <p:sldLayoutId id="2147483718" r:id="rId17"/>
    <p:sldLayoutId id="2147483719" r:id="rId18"/>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forms/d/e/1FAIpQLSfxm84T5cmrvH5Bhq6QcaIKHqws8MyrgqkbNl4W8pqnQSh0OA/viewfor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mailto:skock@wested.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ed.cde.state.co.us/datapipeline/per-collections/per-inst-hours-days" TargetMode="External"/><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ed.cde.state.co.us/datapipeline/inter-interchanges/inter-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12.xml"/><Relationship Id="rId5" Type="http://schemas.openxmlformats.org/officeDocument/2006/relationships/hyperlink" Target="https://ed.cde.state.co.us/datapipeline/inter-interchanges/inter-staff" TargetMode="External"/><Relationship Id="rId4" Type="http://schemas.openxmlformats.org/officeDocument/2006/relationships/hyperlink" Target="https://ed.cde.state.co.us/datapipeline/snap-snapshots/snap-sped-decemb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d.cde.state.co.us/datapipeline/inter-interchanges/inter-staff" TargetMode="External"/><Relationship Id="rId2" Type="http://schemas.openxmlformats.org/officeDocument/2006/relationships/hyperlink" Target="mailto:HumanResourcesData@cde.state.co.us" TargetMode="External"/><Relationship Id="rId1" Type="http://schemas.openxmlformats.org/officeDocument/2006/relationships/slideLayout" Target="../slideLayouts/slideLayout12.xml"/><Relationship Id="rId4" Type="http://schemas.openxmlformats.org/officeDocument/2006/relationships/hyperlink" Target="https://ed.cde.state.co.us/datapipeline/snap-snapshots/snap-h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events.teams.microsoft.com/event/b53c08f5-c662-4e7f-b1a6-7386ad27f432@a751cfc8-1f9a-4edb-8370-9f1c6d4bea5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cde.state.co.us/idm"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dx.cde.state.co.us/CDEIdM/districtLAMSupport.jsp" TargetMode="External"/><Relationship Id="rId5" Type="http://schemas.openxmlformats.org/officeDocument/2006/relationships/hyperlink" Target="https://edx.cde.state.co.us/passwordmanagement/CDEPasswordApplication.html#/" TargetMode="External"/><Relationship Id="rId4" Type="http://schemas.openxmlformats.org/officeDocument/2006/relationships/hyperlink" Target="mailto:Threlkeld_M@cde.state.co.u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ebt@cde.state.co.u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ed.cde.state.co.us/datapipeline/per-collections/s-ebtdatacollectio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d.cde.state.co.us/datapipeline/train-trainings#fs-panel-47694" TargetMode="External"/><Relationship Id="rId2" Type="http://schemas.openxmlformats.org/officeDocument/2006/relationships/hyperlink" Target="https://ed.cde.state.co.us/datapipeline"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ed.cde.state.co.us/dataprivacyandsecuri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cde.state.co.us/datapipeline/resources#fs-panel-453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my.syncplicit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hyperlink" Target="https://ed.cde.state.co.us/datapipeline/inter-interchanges/inter-sped-iep" TargetMode="External"/><Relationship Id="rId13" Type="http://schemas.openxmlformats.org/officeDocument/2006/relationships/hyperlink" Target="https://ed.cde.state.co.us/datapipeline/calendar" TargetMode="External"/><Relationship Id="rId3" Type="http://schemas.openxmlformats.org/officeDocument/2006/relationships/hyperlink" Target="https://ed.cde.state.co.us/datapipeline/yr-collections/yr-directory" TargetMode="External"/><Relationship Id="rId7" Type="http://schemas.openxmlformats.org/officeDocument/2006/relationships/hyperlink" Target="https://ed.cde.state.co.us/datapipeline/inter-interchanges/disciplineinterchange" TargetMode="External"/><Relationship Id="rId12" Type="http://schemas.openxmlformats.org/officeDocument/2006/relationships/hyperlink" Target="https://www.cde.state.co.us/datapipeline/inter_title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d.cde.state.co.us/datapipeline/inter-interchanges/inter-atrisk" TargetMode="External"/><Relationship Id="rId11" Type="http://schemas.openxmlformats.org/officeDocument/2006/relationships/hyperlink" Target="https://ed.cde.state.co.us/datapipeline/inter-interchanges/inter-teacherstudent" TargetMode="External"/><Relationship Id="rId5" Type="http://schemas.openxmlformats.org/officeDocument/2006/relationships/hyperlink" Target="https://ed.cde.state.co.us/datapipeline/yr-collections/yr-rits" TargetMode="External"/><Relationship Id="rId10" Type="http://schemas.openxmlformats.org/officeDocument/2006/relationships/hyperlink" Target="https://ed.cde.state.co.us/datapipeline/inter-interchanges/inter-student" TargetMode="External"/><Relationship Id="rId4" Type="http://schemas.openxmlformats.org/officeDocument/2006/relationships/hyperlink" Target="https://ed.cde.state.co.us/datapipeline/yr-collections/yr-edis"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d.cde.state.co.us/datapipeline/calendar" TargetMode="External"/><Relationship Id="rId3" Type="http://schemas.openxmlformats.org/officeDocument/2006/relationships/hyperlink" Target="https://ed.cde.state.co.us/datapipeline/snap-snapshots/snap-sped-december" TargetMode="External"/><Relationship Id="rId7" Type="http://schemas.openxmlformats.org/officeDocument/2006/relationships/hyperlink" Target="https://events.teams.microsoft.com/event/9702a2e3-9a55-4309-96f3-67f424622779@a751cfc8-1f9a-4edb-8370-9f1c6d4bea5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vents.teams.microsoft.com/event/4e8ffbe5-63c8-4460-b9fc-c6fdb816ce18@a751cfc8-1f9a-4edb-8370-9f1c6d4bea5a" TargetMode="External"/><Relationship Id="rId5" Type="http://schemas.openxmlformats.org/officeDocument/2006/relationships/hyperlink" Target="https://ed.cde.state.co.us/datapipeline/snap-snapshots/studentdisciplinesnapshot" TargetMode="External"/><Relationship Id="rId4" Type="http://schemas.openxmlformats.org/officeDocument/2006/relationships/hyperlink" Target="https://ed.cde.state.co.us/datapipeline/snap-snapshots/snap-h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d.cde.state.co.us/datapipeline/per-collections/facilityandtuitioncost" TargetMode="External"/><Relationship Id="rId2" Type="http://schemas.openxmlformats.org/officeDocument/2006/relationships/hyperlink" Target="https://ed.cde.state.co.us/datapipeline/calendar" TargetMode="External"/><Relationship Id="rId1" Type="http://schemas.openxmlformats.org/officeDocument/2006/relationships/slideLayout" Target="../slideLayouts/slideLayout2.xml"/><Relationship Id="rId5" Type="http://schemas.openxmlformats.org/officeDocument/2006/relationships/hyperlink" Target="https://ed.cde.state.co.us/datapipeline/per-collections/per-inst-hours-days" TargetMode="External"/><Relationship Id="rId4" Type="http://schemas.openxmlformats.org/officeDocument/2006/relationships/hyperlink" Target="https://ed.cde.state.co.us/datapipeline/per-collections/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5F1D-0778-6FDB-DCD1-2BD131265609}"/>
              </a:ext>
            </a:extLst>
          </p:cNvPr>
          <p:cNvSpPr>
            <a:spLocks noGrp="1"/>
          </p:cNvSpPr>
          <p:nvPr>
            <p:ph type="ctrTitle"/>
          </p:nvPr>
        </p:nvSpPr>
        <p:spPr/>
        <p:txBody>
          <a:bodyPr>
            <a:noAutofit/>
          </a:bodyPr>
          <a:lstStyle/>
          <a:p>
            <a:r>
              <a:rPr lang="en-US" sz="4000">
                <a:latin typeface="Montserrat ExtraBold"/>
              </a:rPr>
              <a:t>February 5, 2026</a:t>
            </a:r>
            <a:br>
              <a:rPr lang="en-US" sz="4000"/>
            </a:br>
            <a:r>
              <a:rPr lang="en-US" sz="4000">
                <a:latin typeface="Montserrat ExtraBold"/>
              </a:rPr>
              <a:t>Data Pipeline Town Hall</a:t>
            </a:r>
          </a:p>
        </p:txBody>
      </p:sp>
      <p:sp>
        <p:nvSpPr>
          <p:cNvPr id="3" name="Subtitle 2">
            <a:extLst>
              <a:ext uri="{FF2B5EF4-FFF2-40B4-BE49-F238E27FC236}">
                <a16:creationId xmlns:a16="http://schemas.microsoft.com/office/drawing/2014/main" id="{E25B712E-A4DF-3A2D-AB24-19E3CBB1A3A5}"/>
              </a:ext>
            </a:extLst>
          </p:cNvPr>
          <p:cNvSpPr>
            <a:spLocks noGrp="1"/>
          </p:cNvSpPr>
          <p:nvPr>
            <p:ph type="subTitle" idx="1"/>
          </p:nvPr>
        </p:nvSpPr>
        <p:spPr/>
        <p:txBody>
          <a:bodyPr>
            <a:normAutofit/>
          </a:bodyPr>
          <a:lstStyle/>
          <a:p>
            <a:r>
              <a:rPr lang="en-US" sz="1800"/>
              <a:t>The goal of Pipeline Town Hall webinars is to provide updates on the Data Pipeline, current, and upcoming data collections. </a:t>
            </a:r>
          </a:p>
          <a:p>
            <a:r>
              <a:rPr lang="en-US" sz="1800"/>
              <a:t>These webinars also provide a forum for districts, BOCES, and Administrative Units to have questions answered about Data Pipeline.</a:t>
            </a:r>
          </a:p>
          <a:p>
            <a:endParaRPr lang="en-US" sz="1800"/>
          </a:p>
        </p:txBody>
      </p:sp>
      <p:sp>
        <p:nvSpPr>
          <p:cNvPr id="4" name="Slide Number Placeholder 3">
            <a:extLst>
              <a:ext uri="{FF2B5EF4-FFF2-40B4-BE49-F238E27FC236}">
                <a16:creationId xmlns:a16="http://schemas.microsoft.com/office/drawing/2014/main" id="{C435BCF5-71CF-C740-3A29-58F99E2FD315}"/>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72567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F58D1D-5B1F-7372-9E96-6ED9D72B2323}"/>
              </a:ext>
            </a:extLst>
          </p:cNvPr>
          <p:cNvSpPr>
            <a:spLocks noGrp="1"/>
          </p:cNvSpPr>
          <p:nvPr>
            <p:ph type="ctrTitle"/>
          </p:nvPr>
        </p:nvSpPr>
        <p:spPr/>
        <p:txBody>
          <a:bodyPr/>
          <a:lstStyle/>
          <a:p>
            <a:r>
              <a:rPr lang="en-US"/>
              <a:t>Stakeholder Feedback Opportunity</a:t>
            </a:r>
          </a:p>
        </p:txBody>
      </p:sp>
      <p:sp>
        <p:nvSpPr>
          <p:cNvPr id="4" name="Slide Number Placeholder 3">
            <a:extLst>
              <a:ext uri="{FF2B5EF4-FFF2-40B4-BE49-F238E27FC236}">
                <a16:creationId xmlns:a16="http://schemas.microsoft.com/office/drawing/2014/main" id="{9CD0CC8C-DE5A-8FB3-88EE-F2D2E4ED7AB8}"/>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8" name="Text Placeholder 7">
            <a:extLst>
              <a:ext uri="{FF2B5EF4-FFF2-40B4-BE49-F238E27FC236}">
                <a16:creationId xmlns:a16="http://schemas.microsoft.com/office/drawing/2014/main" id="{8F4F5F45-F145-732F-1794-7DB262156B55}"/>
              </a:ext>
            </a:extLst>
          </p:cNvPr>
          <p:cNvSpPr>
            <a:spLocks noGrp="1"/>
          </p:cNvSpPr>
          <p:nvPr>
            <p:ph type="body" sz="quarter" idx="13"/>
          </p:nvPr>
        </p:nvSpPr>
        <p:spPr/>
        <p:txBody>
          <a:bodyPr/>
          <a:lstStyle/>
          <a:p>
            <a:r>
              <a:rPr lang="en-US"/>
              <a:t>Annette Severson</a:t>
            </a:r>
          </a:p>
        </p:txBody>
      </p:sp>
    </p:spTree>
    <p:extLst>
      <p:ext uri="{BB962C8B-B14F-4D97-AF65-F5344CB8AC3E}">
        <p14:creationId xmlns:p14="http://schemas.microsoft.com/office/powerpoint/2010/main" val="104354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23A3F-83D1-60FA-D113-1D92158A41F7}"/>
              </a:ext>
            </a:extLst>
          </p:cNvPr>
          <p:cNvSpPr>
            <a:spLocks noGrp="1"/>
          </p:cNvSpPr>
          <p:nvPr>
            <p:ph type="title"/>
          </p:nvPr>
        </p:nvSpPr>
        <p:spPr/>
        <p:txBody>
          <a:bodyPr/>
          <a:lstStyle/>
          <a:p>
            <a:r>
              <a:rPr lang="en-US"/>
              <a:t>CDE has contracted with WestEd</a:t>
            </a:r>
          </a:p>
        </p:txBody>
      </p:sp>
      <p:sp>
        <p:nvSpPr>
          <p:cNvPr id="4" name="Content Placeholder 3">
            <a:extLst>
              <a:ext uri="{FF2B5EF4-FFF2-40B4-BE49-F238E27FC236}">
                <a16:creationId xmlns:a16="http://schemas.microsoft.com/office/drawing/2014/main" id="{32AFFC16-F587-063D-DC81-FF7CCF9C2AC9}"/>
              </a:ext>
            </a:extLst>
          </p:cNvPr>
          <p:cNvSpPr>
            <a:spLocks noGrp="1"/>
          </p:cNvSpPr>
          <p:nvPr>
            <p:ph idx="1"/>
          </p:nvPr>
        </p:nvSpPr>
        <p:spPr/>
        <p:txBody>
          <a:bodyPr>
            <a:normAutofit fontScale="92500" lnSpcReduction="10000"/>
          </a:bodyPr>
          <a:lstStyle/>
          <a:p>
            <a:r>
              <a:rPr lang="en-US"/>
              <a:t>A non-partisan research, development, and service agency, is helping CDE evaluate whether and what technology solution could reduce the data burden on districts. </a:t>
            </a:r>
          </a:p>
          <a:p>
            <a:endParaRPr lang="en-US"/>
          </a:p>
          <a:p>
            <a:r>
              <a:rPr lang="en-US"/>
              <a:t>Value assessment for a State Information SOLUTION and not just a single SIS</a:t>
            </a:r>
          </a:p>
          <a:p>
            <a:endParaRPr lang="en-US"/>
          </a:p>
          <a:p>
            <a:r>
              <a:rPr lang="en-US"/>
              <a:t>Engaging with stakeholders in the field to get their voice</a:t>
            </a:r>
          </a:p>
          <a:p>
            <a:endParaRPr lang="en-US"/>
          </a:p>
          <a:p>
            <a:r>
              <a:rPr lang="en-US"/>
              <a:t>Researching models in other states (single SIS, hybrid models, improvements to data intake (pipeline) and reporting tools, etc.)</a:t>
            </a:r>
          </a:p>
          <a:p>
            <a:endParaRPr lang="en-US"/>
          </a:p>
          <a:p>
            <a:r>
              <a:rPr lang="en-US"/>
              <a:t>Summary with proposed approaches and estimated costs for the legislature due at the end of June 2026. </a:t>
            </a:r>
          </a:p>
          <a:p>
            <a:endParaRPr lang="en-US"/>
          </a:p>
        </p:txBody>
      </p:sp>
    </p:spTree>
    <p:extLst>
      <p:ext uri="{BB962C8B-B14F-4D97-AF65-F5344CB8AC3E}">
        <p14:creationId xmlns:p14="http://schemas.microsoft.com/office/powerpoint/2010/main" val="394153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EB33F-DBEF-E845-7A71-B113B1A3AA4B}"/>
              </a:ext>
            </a:extLst>
          </p:cNvPr>
          <p:cNvSpPr>
            <a:spLocks noGrp="1"/>
          </p:cNvSpPr>
          <p:nvPr>
            <p:ph type="title"/>
          </p:nvPr>
        </p:nvSpPr>
        <p:spPr/>
        <p:txBody>
          <a:bodyPr>
            <a:normAutofit/>
          </a:bodyPr>
          <a:lstStyle/>
          <a:p>
            <a:pPr algn="ctr"/>
            <a:r>
              <a:rPr lang="en-US"/>
              <a:t>You can get involved </a:t>
            </a:r>
            <a:br>
              <a:rPr lang="en-US"/>
            </a:br>
            <a:r>
              <a:rPr lang="en-US"/>
              <a:t>in this assessment! </a:t>
            </a:r>
          </a:p>
        </p:txBody>
      </p:sp>
      <p:sp>
        <p:nvSpPr>
          <p:cNvPr id="13" name="Content Placeholder 12">
            <a:extLst>
              <a:ext uri="{FF2B5EF4-FFF2-40B4-BE49-F238E27FC236}">
                <a16:creationId xmlns:a16="http://schemas.microsoft.com/office/drawing/2014/main" id="{B73DA979-D71D-AAD9-59F9-66796C6D117F}"/>
              </a:ext>
            </a:extLst>
          </p:cNvPr>
          <p:cNvSpPr>
            <a:spLocks noGrp="1"/>
          </p:cNvSpPr>
          <p:nvPr>
            <p:ph sz="half" idx="1"/>
          </p:nvPr>
        </p:nvSpPr>
        <p:spPr/>
        <p:txBody>
          <a:bodyPr>
            <a:normAutofit/>
          </a:bodyPr>
          <a:lstStyle/>
          <a:p>
            <a:r>
              <a:rPr lang="en-US"/>
              <a:t>Are you interested in being involved? Use this </a:t>
            </a:r>
            <a:r>
              <a:rPr lang="en-US">
                <a:hlinkClick r:id="rId3"/>
              </a:rPr>
              <a:t>LEA Interest and Input form</a:t>
            </a:r>
            <a:endParaRPr lang="en-US"/>
          </a:p>
          <a:p>
            <a:endParaRPr lang="en-US"/>
          </a:p>
          <a:p>
            <a:pPr marL="0" indent="0">
              <a:buNone/>
            </a:pPr>
            <a:endParaRPr lang="en-US"/>
          </a:p>
          <a:p>
            <a:r>
              <a:rPr lang="en-US"/>
              <a:t>Overall, looking to answer several critical questions:  </a:t>
            </a:r>
          </a:p>
          <a:p>
            <a:pPr lvl="1"/>
            <a:r>
              <a:rPr lang="en-US"/>
              <a:t>What technology solution could reduce the burden on LEPs? </a:t>
            </a:r>
          </a:p>
          <a:p>
            <a:pPr lvl="1"/>
            <a:r>
              <a:rPr lang="en-US"/>
              <a:t>What would different approaches cost and how could they be funded? </a:t>
            </a:r>
          </a:p>
          <a:p>
            <a:pPr lvl="1"/>
            <a:r>
              <a:rPr lang="en-US"/>
              <a:t>And fundamentally - is it worth making a change? </a:t>
            </a:r>
          </a:p>
          <a:p>
            <a:pPr lvl="1"/>
            <a:endParaRPr lang="en-US"/>
          </a:p>
          <a:p>
            <a:r>
              <a:rPr lang="en-US"/>
              <a:t>Questions? </a:t>
            </a:r>
          </a:p>
          <a:p>
            <a:pPr lvl="1"/>
            <a:r>
              <a:rPr lang="en-US"/>
              <a:t>Contact Sara Kock </a:t>
            </a:r>
            <a:r>
              <a:rPr lang="en-US" u="sng">
                <a:hlinkClick r:id="rId4"/>
              </a:rPr>
              <a:t>skock@wested.org</a:t>
            </a:r>
            <a:endParaRPr lang="en-US"/>
          </a:p>
        </p:txBody>
      </p:sp>
      <p:pic>
        <p:nvPicPr>
          <p:cNvPr id="28" name="Picture 27" descr="QR code for link: https://docs.google.com/forms/d/e/1FAIpQLSfxm84T5cmrvH5Bhq6QcaIKHqws8MyrgqkbNl4W8pqnQSh0OA/viewform">
            <a:extLst>
              <a:ext uri="{FF2B5EF4-FFF2-40B4-BE49-F238E27FC236}">
                <a16:creationId xmlns:a16="http://schemas.microsoft.com/office/drawing/2014/main" id="{E6A2BCF6-AF09-E8B1-4D00-35FDA42A23B1}"/>
              </a:ext>
            </a:extLst>
          </p:cNvPr>
          <p:cNvPicPr>
            <a:picLocks noChangeAspect="1"/>
          </p:cNvPicPr>
          <p:nvPr/>
        </p:nvPicPr>
        <p:blipFill>
          <a:blip r:embed="rId5"/>
          <a:stretch>
            <a:fillRect/>
          </a:stretch>
        </p:blipFill>
        <p:spPr>
          <a:xfrm>
            <a:off x="7299822" y="931314"/>
            <a:ext cx="3911103" cy="4562317"/>
          </a:xfrm>
          <a:prstGeom prst="rect">
            <a:avLst/>
          </a:prstGeom>
        </p:spPr>
      </p:pic>
      <p:sp>
        <p:nvSpPr>
          <p:cNvPr id="2" name="Arrow: Right 1">
            <a:extLst>
              <a:ext uri="{FF2B5EF4-FFF2-40B4-BE49-F238E27FC236}">
                <a16:creationId xmlns:a16="http://schemas.microsoft.com/office/drawing/2014/main" id="{DB276B94-4523-0065-F144-554DE6812EF1}"/>
              </a:ext>
              <a:ext uri="{C183D7F6-B498-43B3-948B-1728B52AA6E4}">
                <adec:decorative xmlns:adec="http://schemas.microsoft.com/office/drawing/2017/decorative" val="1"/>
              </a:ext>
            </a:extLst>
          </p:cNvPr>
          <p:cNvSpPr/>
          <p:nvPr/>
        </p:nvSpPr>
        <p:spPr>
          <a:xfrm>
            <a:off x="1495426" y="1898563"/>
            <a:ext cx="2847974" cy="68271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61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CB91D0-917C-D619-F04B-60AF6E990043}"/>
              </a:ext>
            </a:extLst>
          </p:cNvPr>
          <p:cNvSpPr>
            <a:spLocks noGrp="1"/>
          </p:cNvSpPr>
          <p:nvPr>
            <p:ph type="ctrTitle"/>
          </p:nvPr>
        </p:nvSpPr>
        <p:spPr/>
        <p:txBody>
          <a:bodyPr/>
          <a:lstStyle/>
          <a:p>
            <a:r>
              <a:rPr lang="en-US"/>
              <a:t>Instructional Days and Hours</a:t>
            </a:r>
          </a:p>
        </p:txBody>
      </p:sp>
      <p:sp>
        <p:nvSpPr>
          <p:cNvPr id="4" name="Slide Number Placeholder 3">
            <a:extLst>
              <a:ext uri="{FF2B5EF4-FFF2-40B4-BE49-F238E27FC236}">
                <a16:creationId xmlns:a16="http://schemas.microsoft.com/office/drawing/2014/main" id="{20C2649F-52E1-D513-D72F-646719ECA68E}"/>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8" name="Text Placeholder 7">
            <a:extLst>
              <a:ext uri="{FF2B5EF4-FFF2-40B4-BE49-F238E27FC236}">
                <a16:creationId xmlns:a16="http://schemas.microsoft.com/office/drawing/2014/main" id="{46C1A822-11A9-B159-6B0D-B81670A70651}"/>
              </a:ext>
            </a:extLst>
          </p:cNvPr>
          <p:cNvSpPr>
            <a:spLocks noGrp="1"/>
          </p:cNvSpPr>
          <p:nvPr>
            <p:ph type="body" sz="quarter" idx="13"/>
          </p:nvPr>
        </p:nvSpPr>
        <p:spPr/>
        <p:txBody>
          <a:bodyPr/>
          <a:lstStyle/>
          <a:p>
            <a:r>
              <a:rPr lang="en-US"/>
              <a:t>Annette Severson</a:t>
            </a:r>
          </a:p>
        </p:txBody>
      </p:sp>
    </p:spTree>
    <p:extLst>
      <p:ext uri="{BB962C8B-B14F-4D97-AF65-F5344CB8AC3E}">
        <p14:creationId xmlns:p14="http://schemas.microsoft.com/office/powerpoint/2010/main" val="169018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F2A018-EE6A-1A2A-850D-2326E51E27AB}"/>
              </a:ext>
            </a:extLst>
          </p:cNvPr>
          <p:cNvSpPr>
            <a:spLocks noGrp="1"/>
          </p:cNvSpPr>
          <p:nvPr>
            <p:ph type="title"/>
          </p:nvPr>
        </p:nvSpPr>
        <p:spPr/>
        <p:txBody>
          <a:bodyPr/>
          <a:lstStyle/>
          <a:p>
            <a:r>
              <a:rPr lang="en-US"/>
              <a:t>2025-2026 Data Collection</a:t>
            </a:r>
          </a:p>
        </p:txBody>
      </p:sp>
      <p:sp>
        <p:nvSpPr>
          <p:cNvPr id="6" name="Content Placeholder 5">
            <a:extLst>
              <a:ext uri="{FF2B5EF4-FFF2-40B4-BE49-F238E27FC236}">
                <a16:creationId xmlns:a16="http://schemas.microsoft.com/office/drawing/2014/main" id="{781CF1F2-0B2A-6798-1BF2-5995ED2770EF}"/>
              </a:ext>
            </a:extLst>
          </p:cNvPr>
          <p:cNvSpPr>
            <a:spLocks noGrp="1"/>
          </p:cNvSpPr>
          <p:nvPr>
            <p:ph idx="1"/>
          </p:nvPr>
        </p:nvSpPr>
        <p:spPr/>
        <p:txBody>
          <a:bodyPr>
            <a:normAutofit/>
          </a:bodyPr>
          <a:lstStyle/>
          <a:p>
            <a:r>
              <a:rPr lang="en-US"/>
              <a:t>Deadline has been extended to </a:t>
            </a:r>
            <a:r>
              <a:rPr lang="en-US" b="1">
                <a:highlight>
                  <a:srgbClr val="FDE5B9"/>
                </a:highlight>
              </a:rPr>
              <a:t>2/27/2026</a:t>
            </a:r>
          </a:p>
          <a:p>
            <a:endParaRPr lang="en-US"/>
          </a:p>
          <a:p>
            <a:r>
              <a:rPr lang="en-US"/>
              <a:t>Reach out to Annette Severson (</a:t>
            </a:r>
            <a:r>
              <a:rPr lang="en-US">
                <a:hlinkClick r:id="rId2"/>
              </a:rPr>
              <a:t>Severson_a@cde.state.co.us</a:t>
            </a:r>
            <a:r>
              <a:rPr lang="en-US"/>
              <a:t>) for assistance</a:t>
            </a:r>
          </a:p>
          <a:p>
            <a:endParaRPr lang="en-US"/>
          </a:p>
          <a:p>
            <a:r>
              <a:rPr lang="en-US"/>
              <a:t>Response time may be slow, but I will help as best as I can during this time.</a:t>
            </a:r>
          </a:p>
          <a:p>
            <a:endParaRPr lang="en-US"/>
          </a:p>
          <a:p>
            <a:r>
              <a:rPr lang="en-US"/>
              <a:t>Resources Available: </a:t>
            </a:r>
            <a:r>
              <a:rPr lang="en-US">
                <a:hlinkClick r:id="rId3"/>
              </a:rPr>
              <a:t>Instructional Days and Hours Webpage</a:t>
            </a:r>
            <a:endParaRPr lang="en-US"/>
          </a:p>
        </p:txBody>
      </p:sp>
      <p:sp>
        <p:nvSpPr>
          <p:cNvPr id="7" name="Content Placeholder 6">
            <a:extLst>
              <a:ext uri="{FF2B5EF4-FFF2-40B4-BE49-F238E27FC236}">
                <a16:creationId xmlns:a16="http://schemas.microsoft.com/office/drawing/2014/main" id="{D58DA359-9E01-A0FF-9107-FC05191A5BD8}"/>
              </a:ext>
            </a:extLst>
          </p:cNvPr>
          <p:cNvSpPr>
            <a:spLocks noGrp="1"/>
          </p:cNvSpPr>
          <p:nvPr>
            <p:ph sz="quarter" idx="13"/>
          </p:nvPr>
        </p:nvSpPr>
        <p:spPr/>
        <p:txBody>
          <a:bodyPr/>
          <a:lstStyle/>
          <a:p>
            <a:r>
              <a:rPr lang="en-US"/>
              <a:t>Instructional Days and Hours</a:t>
            </a:r>
          </a:p>
        </p:txBody>
      </p:sp>
      <p:sp>
        <p:nvSpPr>
          <p:cNvPr id="8" name="Content Placeholder 7">
            <a:extLst>
              <a:ext uri="{FF2B5EF4-FFF2-40B4-BE49-F238E27FC236}">
                <a16:creationId xmlns:a16="http://schemas.microsoft.com/office/drawing/2014/main" id="{897C12D2-4BCE-5658-19DE-D4E20AA87EEE}"/>
              </a:ext>
            </a:extLst>
          </p:cNvPr>
          <p:cNvSpPr>
            <a:spLocks noGrp="1"/>
          </p:cNvSpPr>
          <p:nvPr>
            <p:ph sz="quarter" idx="14"/>
          </p:nvPr>
        </p:nvSpPr>
        <p:spPr/>
        <p:txBody>
          <a:bodyPr/>
          <a:lstStyle/>
          <a:p>
            <a:r>
              <a:rPr lang="en-US"/>
              <a:t>Severson_a@cde.state.co.us</a:t>
            </a:r>
          </a:p>
        </p:txBody>
      </p:sp>
      <p:sp>
        <p:nvSpPr>
          <p:cNvPr id="3" name="Slide Number Placeholder 2">
            <a:extLst>
              <a:ext uri="{FF2B5EF4-FFF2-40B4-BE49-F238E27FC236}">
                <a16:creationId xmlns:a16="http://schemas.microsoft.com/office/drawing/2014/main" id="{0F2DB635-7339-B488-E8AB-92307CB72F9C}"/>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43825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D855-443F-4BCF-69A4-A3475D048F78}"/>
              </a:ext>
            </a:extLst>
          </p:cNvPr>
          <p:cNvSpPr>
            <a:spLocks noGrp="1"/>
          </p:cNvSpPr>
          <p:nvPr>
            <p:ph type="title"/>
          </p:nvPr>
        </p:nvSpPr>
        <p:spPr/>
        <p:txBody>
          <a:bodyPr/>
          <a:lstStyle/>
          <a:p>
            <a:r>
              <a:rPr lang="en-US"/>
              <a:t>2026-2027 Collection Information</a:t>
            </a:r>
          </a:p>
        </p:txBody>
      </p:sp>
      <p:sp>
        <p:nvSpPr>
          <p:cNvPr id="3" name="Content Placeholder 2">
            <a:extLst>
              <a:ext uri="{FF2B5EF4-FFF2-40B4-BE49-F238E27FC236}">
                <a16:creationId xmlns:a16="http://schemas.microsoft.com/office/drawing/2014/main" id="{C41402F7-B962-2287-9DE8-3A4D0F318BBE}"/>
              </a:ext>
            </a:extLst>
          </p:cNvPr>
          <p:cNvSpPr>
            <a:spLocks noGrp="1"/>
          </p:cNvSpPr>
          <p:nvPr>
            <p:ph idx="1"/>
          </p:nvPr>
        </p:nvSpPr>
        <p:spPr/>
        <p:txBody>
          <a:bodyPr>
            <a:normAutofit/>
          </a:bodyPr>
          <a:lstStyle/>
          <a:p>
            <a:r>
              <a:rPr lang="en-US"/>
              <a:t>Timeline extended – will not open this Spring 2026</a:t>
            </a:r>
          </a:p>
          <a:p>
            <a:endParaRPr lang="en-US"/>
          </a:p>
          <a:p>
            <a:r>
              <a:rPr lang="en-US"/>
              <a:t>More information to come April 1</a:t>
            </a:r>
            <a:r>
              <a:rPr lang="en-US" baseline="30000"/>
              <a:t>st </a:t>
            </a:r>
          </a:p>
          <a:p>
            <a:pPr lvl="1"/>
            <a:r>
              <a:rPr lang="en-US"/>
              <a:t>Timeline</a:t>
            </a:r>
          </a:p>
          <a:p>
            <a:pPr lvl="1"/>
            <a:r>
              <a:rPr lang="en-US"/>
              <a:t>File layout</a:t>
            </a:r>
          </a:p>
          <a:p>
            <a:pPr lvl="1"/>
            <a:r>
              <a:rPr lang="en-US"/>
              <a:t>Record Expectation</a:t>
            </a:r>
          </a:p>
          <a:p>
            <a:pPr lvl="1"/>
            <a:endParaRPr lang="en-US"/>
          </a:p>
          <a:p>
            <a:pPr marL="457200" lvl="1" indent="0">
              <a:buNone/>
            </a:pPr>
            <a:endParaRPr lang="en-US"/>
          </a:p>
          <a:p>
            <a:pPr lvl="1"/>
            <a:endParaRPr lang="en-US"/>
          </a:p>
          <a:p>
            <a:r>
              <a:rPr lang="en-US"/>
              <a:t>Thank you for your patience and understanding</a:t>
            </a:r>
          </a:p>
          <a:p>
            <a:pPr lvl="1"/>
            <a:endParaRPr lang="en-US"/>
          </a:p>
          <a:p>
            <a:pPr lvl="1"/>
            <a:endParaRPr lang="en-US" baseline="30000"/>
          </a:p>
          <a:p>
            <a:pPr marL="0" indent="0">
              <a:buNone/>
            </a:pPr>
            <a:endParaRPr lang="en-US" baseline="30000"/>
          </a:p>
          <a:p>
            <a:pPr marL="0" indent="0">
              <a:buNone/>
            </a:pPr>
            <a:endParaRPr lang="en-US" baseline="30000"/>
          </a:p>
        </p:txBody>
      </p:sp>
      <p:sp>
        <p:nvSpPr>
          <p:cNvPr id="5" name="Content Placeholder 4">
            <a:extLst>
              <a:ext uri="{FF2B5EF4-FFF2-40B4-BE49-F238E27FC236}">
                <a16:creationId xmlns:a16="http://schemas.microsoft.com/office/drawing/2014/main" id="{FB1DD163-7CE6-7B18-0B65-493078DED91A}"/>
              </a:ext>
            </a:extLst>
          </p:cNvPr>
          <p:cNvSpPr>
            <a:spLocks noGrp="1"/>
          </p:cNvSpPr>
          <p:nvPr>
            <p:ph sz="quarter" idx="13"/>
          </p:nvPr>
        </p:nvSpPr>
        <p:spPr/>
        <p:txBody>
          <a:bodyPr/>
          <a:lstStyle/>
          <a:p>
            <a:r>
              <a:rPr lang="en-US"/>
              <a:t>Instructional Days and Hours</a:t>
            </a:r>
          </a:p>
        </p:txBody>
      </p:sp>
      <p:sp>
        <p:nvSpPr>
          <p:cNvPr id="6" name="Content Placeholder 5">
            <a:extLst>
              <a:ext uri="{FF2B5EF4-FFF2-40B4-BE49-F238E27FC236}">
                <a16:creationId xmlns:a16="http://schemas.microsoft.com/office/drawing/2014/main" id="{D5A95D88-E4A4-CD4D-F67E-C75AB564C1AC}"/>
              </a:ext>
            </a:extLst>
          </p:cNvPr>
          <p:cNvSpPr>
            <a:spLocks noGrp="1"/>
          </p:cNvSpPr>
          <p:nvPr>
            <p:ph sz="quarter" idx="14"/>
          </p:nvPr>
        </p:nvSpPr>
        <p:spPr/>
        <p:txBody>
          <a:bodyPr/>
          <a:lstStyle/>
          <a:p>
            <a:r>
              <a:rPr lang="en-US">
                <a:hlinkClick r:id="rId2"/>
              </a:rPr>
              <a:t>Severson_a@cde.state.co.us</a:t>
            </a:r>
            <a:r>
              <a:rPr lang="en-US"/>
              <a:t> </a:t>
            </a:r>
          </a:p>
        </p:txBody>
      </p:sp>
      <p:sp>
        <p:nvSpPr>
          <p:cNvPr id="4" name="Slide Number Placeholder 3">
            <a:extLst>
              <a:ext uri="{FF2B5EF4-FFF2-40B4-BE49-F238E27FC236}">
                <a16:creationId xmlns:a16="http://schemas.microsoft.com/office/drawing/2014/main" id="{AF2D0717-00C2-3D76-7473-38F597B4F85A}"/>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416135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9F87-E46B-AADB-0E52-28B86A869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6F17-E061-88C2-B94A-E6B1C059E23E}"/>
              </a:ext>
            </a:extLst>
          </p:cNvPr>
          <p:cNvSpPr>
            <a:spLocks noGrp="1"/>
          </p:cNvSpPr>
          <p:nvPr>
            <p:ph type="ctrTitle"/>
          </p:nvPr>
        </p:nvSpPr>
        <p:spPr/>
        <p:txBody>
          <a:bodyPr/>
          <a:lstStyle/>
          <a:p>
            <a:r>
              <a:rPr lang="en-US"/>
              <a:t>Special Education December Count</a:t>
            </a:r>
          </a:p>
        </p:txBody>
      </p:sp>
      <p:sp>
        <p:nvSpPr>
          <p:cNvPr id="4" name="Slide Number Placeholder 3">
            <a:extLst>
              <a:ext uri="{FF2B5EF4-FFF2-40B4-BE49-F238E27FC236}">
                <a16:creationId xmlns:a16="http://schemas.microsoft.com/office/drawing/2014/main" id="{9911A47E-B513-8FD6-3E56-A99CCC223AEE}"/>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3" name="Content Placeholder 2">
            <a:extLst>
              <a:ext uri="{FF2B5EF4-FFF2-40B4-BE49-F238E27FC236}">
                <a16:creationId xmlns:a16="http://schemas.microsoft.com/office/drawing/2014/main" id="{4EE4C76B-2B83-8511-18C1-7E3DE89E4A7A}"/>
              </a:ext>
            </a:extLst>
          </p:cNvPr>
          <p:cNvSpPr>
            <a:spLocks noGrp="1"/>
          </p:cNvSpPr>
          <p:nvPr>
            <p:ph type="body" sz="quarter" idx="13"/>
          </p:nvPr>
        </p:nvSpPr>
        <p:spPr/>
        <p:txBody>
          <a:bodyPr/>
          <a:lstStyle/>
          <a:p>
            <a:r>
              <a:rPr lang="en-US"/>
              <a:t>Lindsey Heitman</a:t>
            </a:r>
          </a:p>
        </p:txBody>
      </p:sp>
    </p:spTree>
    <p:extLst>
      <p:ext uri="{BB962C8B-B14F-4D97-AF65-F5344CB8AC3E}">
        <p14:creationId xmlns:p14="http://schemas.microsoft.com/office/powerpoint/2010/main" val="247614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FB5AD9-871C-6E20-BE15-B77BFBC5E998}"/>
              </a:ext>
            </a:extLst>
          </p:cNvPr>
          <p:cNvSpPr>
            <a:spLocks noGrp="1"/>
          </p:cNvSpPr>
          <p:nvPr>
            <p:ph type="title"/>
          </p:nvPr>
        </p:nvSpPr>
        <p:spPr/>
        <p:txBody>
          <a:bodyPr/>
          <a:lstStyle/>
          <a:p>
            <a:r>
              <a:rPr lang="en-US"/>
              <a:t>Special Education December Count Status</a:t>
            </a:r>
          </a:p>
        </p:txBody>
      </p:sp>
      <p:sp>
        <p:nvSpPr>
          <p:cNvPr id="9" name="Content Placeholder 8">
            <a:extLst>
              <a:ext uri="{FF2B5EF4-FFF2-40B4-BE49-F238E27FC236}">
                <a16:creationId xmlns:a16="http://schemas.microsoft.com/office/drawing/2014/main" id="{D18A6F0B-0DC0-903E-E508-358DD9F93510}"/>
              </a:ext>
            </a:extLst>
          </p:cNvPr>
          <p:cNvSpPr>
            <a:spLocks noGrp="1"/>
          </p:cNvSpPr>
          <p:nvPr>
            <p:ph sz="half" idx="2"/>
          </p:nvPr>
        </p:nvSpPr>
        <p:spPr>
          <a:xfrm>
            <a:off x="332872" y="1252908"/>
            <a:ext cx="5841927" cy="4350881"/>
          </a:xfrm>
        </p:spPr>
        <p:txBody>
          <a:bodyPr/>
          <a:lstStyle/>
          <a:p>
            <a:pPr marL="0" indent="0">
              <a:buNone/>
            </a:pPr>
            <a:r>
              <a:rPr lang="en-US" sz="1800" u="sng"/>
              <a:t>70 AU/SOPs -December Count Error Status </a:t>
            </a:r>
          </a:p>
          <a:p>
            <a:r>
              <a:rPr lang="en-US" sz="1800"/>
              <a:t>52 AUs – error free in both Staff and Student December Count snapshots</a:t>
            </a:r>
          </a:p>
          <a:p>
            <a:r>
              <a:rPr lang="en-US" sz="1800"/>
              <a:t>7 additional AUs – error free in at least one snapshot</a:t>
            </a:r>
          </a:p>
          <a:p>
            <a:r>
              <a:rPr lang="en-US" sz="1800" b="1"/>
              <a:t>18 AUs – errors in one or both snapshots </a:t>
            </a:r>
          </a:p>
          <a:p>
            <a:endParaRPr lang="en-US" sz="1800" b="1"/>
          </a:p>
          <a:p>
            <a:pPr marL="0" indent="0">
              <a:buNone/>
            </a:pPr>
            <a:endParaRPr lang="en-US"/>
          </a:p>
        </p:txBody>
      </p:sp>
      <p:graphicFrame>
        <p:nvGraphicFramePr>
          <p:cNvPr id="7" name="Content Placeholder 7" descr="Student end of year snapshot status.">
            <a:extLst>
              <a:ext uri="{FF2B5EF4-FFF2-40B4-BE49-F238E27FC236}">
                <a16:creationId xmlns:a16="http://schemas.microsoft.com/office/drawing/2014/main" id="{E1113753-FCFF-A9C4-40DD-E935144E2FCA}"/>
              </a:ext>
            </a:extLst>
          </p:cNvPr>
          <p:cNvGraphicFramePr>
            <a:graphicFrameLocks noGrp="1"/>
          </p:cNvGraphicFramePr>
          <p:nvPr>
            <p:ph sz="half" idx="1"/>
            <p:extLst>
              <p:ext uri="{D42A27DB-BD31-4B8C-83A1-F6EECF244321}">
                <p14:modId xmlns:p14="http://schemas.microsoft.com/office/powerpoint/2010/main" val="3203963912"/>
              </p:ext>
            </p:extLst>
          </p:nvPr>
        </p:nvGraphicFramePr>
        <p:xfrm>
          <a:off x="6554754" y="1148282"/>
          <a:ext cx="5486400" cy="4349750"/>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4">
            <a:extLst>
              <a:ext uri="{FF2B5EF4-FFF2-40B4-BE49-F238E27FC236}">
                <a16:creationId xmlns:a16="http://schemas.microsoft.com/office/drawing/2014/main" id="{D83EFC8C-D3C9-DA13-4772-90E7D64BFD2A}"/>
              </a:ext>
            </a:extLst>
          </p:cNvPr>
          <p:cNvSpPr>
            <a:spLocks noGrp="1"/>
          </p:cNvSpPr>
          <p:nvPr>
            <p:ph sz="quarter" idx="13"/>
          </p:nvPr>
        </p:nvSpPr>
        <p:spPr>
          <a:xfrm>
            <a:off x="442913" y="5715000"/>
            <a:ext cx="5486400" cy="274638"/>
          </a:xfrm>
        </p:spPr>
        <p:txBody>
          <a:bodyPr/>
          <a:lstStyle/>
          <a:p>
            <a:r>
              <a:rPr lang="en-US"/>
              <a:t>Special Education December Count </a:t>
            </a:r>
          </a:p>
          <a:p>
            <a:endParaRPr lang="en-US"/>
          </a:p>
        </p:txBody>
      </p:sp>
      <p:sp>
        <p:nvSpPr>
          <p:cNvPr id="13" name="Content Placeholder 5">
            <a:extLst>
              <a:ext uri="{FF2B5EF4-FFF2-40B4-BE49-F238E27FC236}">
                <a16:creationId xmlns:a16="http://schemas.microsoft.com/office/drawing/2014/main" id="{BF4D7FB7-CD61-AF7F-5421-37FCF0C4008D}"/>
              </a:ext>
            </a:extLst>
          </p:cNvPr>
          <p:cNvSpPr>
            <a:spLocks noGrp="1"/>
          </p:cNvSpPr>
          <p:nvPr>
            <p:ph sz="quarter" idx="14"/>
          </p:nvPr>
        </p:nvSpPr>
        <p:spPr>
          <a:xfrm>
            <a:off x="6175375" y="5715000"/>
            <a:ext cx="5486400" cy="274638"/>
          </a:xfrm>
        </p:spPr>
        <p:txBody>
          <a:bodyPr/>
          <a:lstStyle/>
          <a:p>
            <a:r>
              <a:rPr lang="en-US">
                <a:hlinkClick r:id="rId3"/>
              </a:rPr>
              <a:t>SpedDecCount@cde.state.co.us</a:t>
            </a:r>
            <a:r>
              <a:rPr lang="en-US"/>
              <a:t> </a:t>
            </a:r>
          </a:p>
          <a:p>
            <a:endParaRPr lang="en-US"/>
          </a:p>
        </p:txBody>
      </p:sp>
      <p:sp>
        <p:nvSpPr>
          <p:cNvPr id="4" name="Slide Number Placeholder 3">
            <a:extLst>
              <a:ext uri="{FF2B5EF4-FFF2-40B4-BE49-F238E27FC236}">
                <a16:creationId xmlns:a16="http://schemas.microsoft.com/office/drawing/2014/main" id="{1E4A2345-7218-AFFA-E716-96ADA56BC994}"/>
              </a:ext>
            </a:extLst>
          </p:cNvPr>
          <p:cNvSpPr>
            <a:spLocks noGrp="1"/>
          </p:cNvSpPr>
          <p:nvPr>
            <p:ph type="sldNum" sz="quarter" idx="12"/>
          </p:nvPr>
        </p:nvSpPr>
        <p:spPr/>
        <p:txBody>
          <a:bodyPr/>
          <a:lstStyle/>
          <a:p>
            <a:fld id="{C479D5F6-EDCB-402A-AC08-4943A1820E8F}" type="slidenum">
              <a:rPr lang="en-US" smtClean="0"/>
              <a:pPr/>
              <a:t>17</a:t>
            </a:fld>
            <a:endParaRPr lang="en-US"/>
          </a:p>
        </p:txBody>
      </p:sp>
      <p:pic>
        <p:nvPicPr>
          <p:cNvPr id="2" name="Picture 4">
            <a:extLst>
              <a:ext uri="{FF2B5EF4-FFF2-40B4-BE49-F238E27FC236}">
                <a16:creationId xmlns:a16="http://schemas.microsoft.com/office/drawing/2014/main" id="{C80E6886-86D6-70DE-7608-3B5A302BB1E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413" y="1463357"/>
            <a:ext cx="713173" cy="71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6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C0E5-FB5F-8753-FC64-D3AD9FE833B5}"/>
              </a:ext>
            </a:extLst>
          </p:cNvPr>
          <p:cNvSpPr>
            <a:spLocks noGrp="1"/>
          </p:cNvSpPr>
          <p:nvPr>
            <p:ph type="title"/>
          </p:nvPr>
        </p:nvSpPr>
        <p:spPr/>
        <p:txBody>
          <a:bodyPr/>
          <a:lstStyle/>
          <a:p>
            <a:r>
              <a:rPr lang="en-US"/>
              <a:t>Special Education </a:t>
            </a:r>
            <a:br>
              <a:rPr lang="en-US"/>
            </a:br>
            <a:r>
              <a:rPr lang="en-US"/>
              <a:t>Timeline Clarification</a:t>
            </a:r>
          </a:p>
        </p:txBody>
      </p:sp>
      <p:sp>
        <p:nvSpPr>
          <p:cNvPr id="3" name="Content Placeholder 2">
            <a:extLst>
              <a:ext uri="{FF2B5EF4-FFF2-40B4-BE49-F238E27FC236}">
                <a16:creationId xmlns:a16="http://schemas.microsoft.com/office/drawing/2014/main" id="{B7507FA3-2247-C488-5CC7-4FA6E35D4053}"/>
              </a:ext>
            </a:extLst>
          </p:cNvPr>
          <p:cNvSpPr>
            <a:spLocks noGrp="1"/>
          </p:cNvSpPr>
          <p:nvPr>
            <p:ph sz="half" idx="1"/>
          </p:nvPr>
        </p:nvSpPr>
        <p:spPr/>
        <p:txBody>
          <a:bodyPr>
            <a:normAutofit lnSpcReduction="10000"/>
          </a:bodyPr>
          <a:lstStyle/>
          <a:p>
            <a:pPr>
              <a:buFont typeface="Wingdings" panose="05000000000000000000" pitchFamily="2" charset="2"/>
              <a:buChar char="Ø"/>
            </a:pPr>
            <a:r>
              <a:rPr lang="en-US" sz="1500"/>
              <a:t>Friday, January 30 – complete error free snapshot </a:t>
            </a:r>
          </a:p>
          <a:p>
            <a:pPr marL="514350" indent="-285750"/>
            <a:r>
              <a:rPr lang="en-US" sz="1500"/>
              <a:t>All Sped IEP and Staff Interchange errors resolved</a:t>
            </a:r>
          </a:p>
          <a:p>
            <a:pPr marL="514350" indent="-285750"/>
            <a:r>
              <a:rPr lang="en-US" sz="1500"/>
              <a:t>All December Count Snapshot errors resolved</a:t>
            </a:r>
          </a:p>
          <a:p>
            <a:pPr>
              <a:buFont typeface="Wingdings" panose="05000000000000000000" pitchFamily="2" charset="2"/>
              <a:buChar char="Ø"/>
            </a:pPr>
            <a:r>
              <a:rPr lang="en-US" sz="1500"/>
              <a:t>January 30 – February 6 – Initial Report Review</a:t>
            </a:r>
          </a:p>
          <a:p>
            <a:pPr marL="514350" indent="-285750"/>
            <a:r>
              <a:rPr lang="en-US" sz="1500" b="1">
                <a:highlight>
                  <a:srgbClr val="FEB0B0"/>
                </a:highlight>
              </a:rPr>
              <a:t>Friday February 6 is a statewide deadline</a:t>
            </a:r>
          </a:p>
          <a:p>
            <a:pPr marL="514350" indent="-285750"/>
            <a:r>
              <a:rPr lang="en-US" sz="1500" b="1"/>
              <a:t>Review December Count Staff and Student Cognos reports</a:t>
            </a:r>
          </a:p>
          <a:p>
            <a:pPr marL="514350" indent="-285750"/>
            <a:r>
              <a:rPr lang="en-US" sz="1500" b="1"/>
              <a:t>No need to sign reports or submit anything to CDE until the final report review week</a:t>
            </a:r>
          </a:p>
          <a:p>
            <a:pPr>
              <a:buFont typeface="Wingdings" panose="05000000000000000000" pitchFamily="2" charset="2"/>
              <a:buChar char="Ø"/>
            </a:pPr>
            <a:r>
              <a:rPr lang="en-US" sz="1500">
                <a:highlight>
                  <a:srgbClr val="FFFFCC"/>
                </a:highlight>
              </a:rPr>
              <a:t>February 9 – 10  - CDE to run duplicate and other data validity checks on student data </a:t>
            </a:r>
          </a:p>
          <a:p>
            <a:pPr lvl="1"/>
            <a:r>
              <a:rPr lang="en-US" sz="1500"/>
              <a:t>Email will be sent by Wednesday, 2/11 with instructions for AUs</a:t>
            </a:r>
          </a:p>
          <a:p>
            <a:pPr>
              <a:buFont typeface="Wingdings" panose="05000000000000000000" pitchFamily="2" charset="2"/>
              <a:buChar char="Ø"/>
            </a:pPr>
            <a:r>
              <a:rPr lang="en-US" sz="1500"/>
              <a:t>February 11 – 17 - Administrative Units research and make file changes to resolve duplicate and data validity issues. </a:t>
            </a:r>
          </a:p>
          <a:p>
            <a:endParaRPr lang="en-US"/>
          </a:p>
        </p:txBody>
      </p:sp>
      <p:sp>
        <p:nvSpPr>
          <p:cNvPr id="5" name="Content Placeholder 4">
            <a:extLst>
              <a:ext uri="{FF2B5EF4-FFF2-40B4-BE49-F238E27FC236}">
                <a16:creationId xmlns:a16="http://schemas.microsoft.com/office/drawing/2014/main" id="{3A6D5258-8CF5-B308-CCA2-3C4D881BD476}"/>
              </a:ext>
            </a:extLst>
          </p:cNvPr>
          <p:cNvSpPr>
            <a:spLocks noGrp="1"/>
          </p:cNvSpPr>
          <p:nvPr>
            <p:ph sz="half" idx="2"/>
          </p:nvPr>
        </p:nvSpPr>
        <p:spPr/>
        <p:txBody>
          <a:bodyPr/>
          <a:lstStyle/>
          <a:p>
            <a:pPr>
              <a:buFont typeface="Wingdings" panose="05000000000000000000" pitchFamily="2" charset="2"/>
              <a:buChar char="Ø"/>
            </a:pPr>
            <a:r>
              <a:rPr lang="en-US" sz="1500"/>
              <a:t>Wednesday, February 18 (STATE DEADLINE) - all duplicates resolved and snapshot complete and error-error</a:t>
            </a:r>
          </a:p>
          <a:p>
            <a:pPr lvl="1"/>
            <a:r>
              <a:rPr lang="en-US" sz="1500"/>
              <a:t>Email will be sent once all duplicates are resolved and it is ok to start submitting your final snapshot</a:t>
            </a:r>
          </a:p>
          <a:p>
            <a:pPr>
              <a:buFont typeface="Wingdings" panose="05000000000000000000" pitchFamily="2" charset="2"/>
              <a:buChar char="Ø"/>
            </a:pPr>
            <a:r>
              <a:rPr lang="en-US" sz="1500"/>
              <a:t>February 18 - 20 Final Report Review and Submission to CDE. </a:t>
            </a:r>
          </a:p>
          <a:p>
            <a:pPr lvl="1"/>
            <a:r>
              <a:rPr lang="en-US" sz="1500"/>
              <a:t>Approve final Special Education December Count Snapshot in the Data Pipeline by clicking “Submit to CDE” button </a:t>
            </a:r>
          </a:p>
          <a:p>
            <a:pPr lvl="1"/>
            <a:r>
              <a:rPr lang="en-US" sz="1500"/>
              <a:t>Upload 16 signed reports and Flag Explanation document (if necessary) to the DMS </a:t>
            </a:r>
          </a:p>
          <a:p>
            <a:pPr lvl="1"/>
            <a:r>
              <a:rPr lang="en-US" sz="1500"/>
              <a:t>Signed reports are uploaded to the Data Management System under the ESSU DMS Documents tab. Please tag the file with the corresponding data collection name</a:t>
            </a:r>
          </a:p>
          <a:p>
            <a:pPr marL="0" indent="0">
              <a:buNone/>
            </a:pPr>
            <a:endParaRPr lang="en-US"/>
          </a:p>
        </p:txBody>
      </p:sp>
      <p:sp>
        <p:nvSpPr>
          <p:cNvPr id="9" name="Content Placeholder 4">
            <a:extLst>
              <a:ext uri="{FF2B5EF4-FFF2-40B4-BE49-F238E27FC236}">
                <a16:creationId xmlns:a16="http://schemas.microsoft.com/office/drawing/2014/main" id="{E1831E55-6FA4-99C2-9956-BD5665EDE88F}"/>
              </a:ext>
            </a:extLst>
          </p:cNvPr>
          <p:cNvSpPr>
            <a:spLocks noGrp="1"/>
          </p:cNvSpPr>
          <p:nvPr>
            <p:ph sz="quarter" idx="13"/>
          </p:nvPr>
        </p:nvSpPr>
        <p:spPr>
          <a:xfrm>
            <a:off x="442913" y="5715000"/>
            <a:ext cx="5486400" cy="274638"/>
          </a:xfrm>
        </p:spPr>
        <p:txBody>
          <a:bodyPr/>
          <a:lstStyle/>
          <a:p>
            <a:r>
              <a:rPr lang="en-US"/>
              <a:t>Special Education December Count </a:t>
            </a:r>
          </a:p>
          <a:p>
            <a:endParaRPr lang="en-US"/>
          </a:p>
        </p:txBody>
      </p:sp>
      <p:sp>
        <p:nvSpPr>
          <p:cNvPr id="10" name="Content Placeholder 5">
            <a:extLst>
              <a:ext uri="{FF2B5EF4-FFF2-40B4-BE49-F238E27FC236}">
                <a16:creationId xmlns:a16="http://schemas.microsoft.com/office/drawing/2014/main" id="{BBF6AAC8-F5B9-76ED-5882-04991159E64D}"/>
              </a:ext>
            </a:extLst>
          </p:cNvPr>
          <p:cNvSpPr>
            <a:spLocks noGrp="1"/>
          </p:cNvSpPr>
          <p:nvPr>
            <p:ph sz="quarter" idx="14"/>
          </p:nvPr>
        </p:nvSpPr>
        <p:spPr>
          <a:xfrm>
            <a:off x="6175375" y="5715000"/>
            <a:ext cx="5486400" cy="274638"/>
          </a:xfrm>
        </p:spPr>
        <p:txBody>
          <a:bodyPr/>
          <a:lstStyle/>
          <a:p>
            <a:r>
              <a:rPr lang="en-US">
                <a:hlinkClick r:id="rId2"/>
              </a:rPr>
              <a:t>SpedDecCount@cde.state.co.us</a:t>
            </a:r>
            <a:r>
              <a:rPr lang="en-US"/>
              <a:t> </a:t>
            </a:r>
          </a:p>
          <a:p>
            <a:endParaRPr lang="en-US"/>
          </a:p>
        </p:txBody>
      </p:sp>
      <p:sp>
        <p:nvSpPr>
          <p:cNvPr id="4" name="Slide Number Placeholder 3">
            <a:extLst>
              <a:ext uri="{FF2B5EF4-FFF2-40B4-BE49-F238E27FC236}">
                <a16:creationId xmlns:a16="http://schemas.microsoft.com/office/drawing/2014/main" id="{38C9402B-A088-8CE1-3518-EE1D5C58B43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97161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8F89-8347-96F4-7A38-FB9D03211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844C1-9681-12FF-1046-9EC8A84A87B8}"/>
              </a:ext>
            </a:extLst>
          </p:cNvPr>
          <p:cNvSpPr>
            <a:spLocks noGrp="1"/>
          </p:cNvSpPr>
          <p:nvPr>
            <p:ph type="title" idx="4294967295"/>
          </p:nvPr>
        </p:nvSpPr>
        <p:spPr>
          <a:xfrm>
            <a:off x="0" y="0"/>
            <a:ext cx="11468911" cy="898525"/>
          </a:xfrm>
        </p:spPr>
        <p:txBody>
          <a:bodyPr>
            <a:normAutofit/>
          </a:bodyPr>
          <a:lstStyle/>
          <a:p>
            <a:r>
              <a:rPr lang="en-US" sz="2800"/>
              <a:t>Special Education December Count: Student Warnings </a:t>
            </a:r>
          </a:p>
        </p:txBody>
      </p:sp>
      <p:sp>
        <p:nvSpPr>
          <p:cNvPr id="3" name="Content Placeholder 2">
            <a:extLst>
              <a:ext uri="{FF2B5EF4-FFF2-40B4-BE49-F238E27FC236}">
                <a16:creationId xmlns:a16="http://schemas.microsoft.com/office/drawing/2014/main" id="{9E8E0E23-B774-95A1-A1EF-52AC9DFA538D}"/>
              </a:ext>
            </a:extLst>
          </p:cNvPr>
          <p:cNvSpPr>
            <a:spLocks noGrp="1"/>
          </p:cNvSpPr>
          <p:nvPr>
            <p:ph idx="4294967295"/>
          </p:nvPr>
        </p:nvSpPr>
        <p:spPr>
          <a:xfrm>
            <a:off x="-1" y="854058"/>
            <a:ext cx="11468911" cy="2774359"/>
          </a:xfrm>
        </p:spPr>
        <p:txBody>
          <a:bodyPr>
            <a:normAutofit/>
          </a:bodyPr>
          <a:lstStyle/>
          <a:p>
            <a:r>
              <a:rPr lang="en-US" sz="1600" b="1"/>
              <a:t>Duplicate Records between AUs </a:t>
            </a:r>
            <a:r>
              <a:rPr lang="en-US" sz="1600"/>
              <a:t>– check for these December Student warnings</a:t>
            </a:r>
          </a:p>
          <a:p>
            <a:pPr lvl="1"/>
            <a:r>
              <a:rPr lang="en-US" sz="1600" b="1">
                <a:highlight>
                  <a:srgbClr val="FFFFCC"/>
                </a:highlight>
              </a:rPr>
              <a:t>DC154:</a:t>
            </a:r>
            <a:r>
              <a:rPr lang="en-US" sz="1600">
                <a:highlight>
                  <a:srgbClr val="FFFFCC"/>
                </a:highlight>
              </a:rPr>
              <a:t> </a:t>
            </a:r>
            <a:r>
              <a:rPr lang="en-US" sz="1600"/>
              <a:t>Another AU is also claiming a Funding Status of 50 for this student. Please verify attendance and enrollment records for December 1st. If your record is correct, you may leave it the same.</a:t>
            </a:r>
          </a:p>
          <a:p>
            <a:pPr lvl="1"/>
            <a:r>
              <a:rPr lang="en-US" sz="1600" b="1">
                <a:highlight>
                  <a:srgbClr val="FFFFCC"/>
                </a:highlight>
              </a:rPr>
              <a:t>DC214: </a:t>
            </a:r>
            <a:r>
              <a:rPr lang="en-US" sz="1600"/>
              <a:t>Another AU is reporting that this student is attending in their AU. Please verify attendance and enrollment records for December 1st. If your record is correct, you may leave it the same and ignore this warning.</a:t>
            </a:r>
          </a:p>
          <a:p>
            <a:pPr lvl="2"/>
            <a:r>
              <a:rPr lang="en-US" sz="1600"/>
              <a:t>The other reporting AU is included in the far right column of the error report</a:t>
            </a:r>
          </a:p>
          <a:p>
            <a:pPr lvl="2"/>
            <a:r>
              <a:rPr lang="en-US" sz="1600"/>
              <a:t>Reference ‘</a:t>
            </a:r>
            <a:r>
              <a:rPr lang="en-US" sz="1600" b="1"/>
              <a:t>Pupils Attendance Information Codes</a:t>
            </a:r>
            <a:r>
              <a:rPr lang="en-US" sz="1600"/>
              <a:t>’ document from </a:t>
            </a:r>
            <a:r>
              <a:rPr lang="en-US" sz="1600">
                <a:hlinkClick r:id="rId2"/>
              </a:rPr>
              <a:t>December Count Snapshot webpage </a:t>
            </a:r>
            <a:r>
              <a:rPr lang="en-US" sz="1600"/>
              <a:t>under Additional Links for help with PAI and Funding Status Codes. </a:t>
            </a:r>
          </a:p>
          <a:p>
            <a:pPr lvl="2"/>
            <a:r>
              <a:rPr lang="en-US" sz="1600"/>
              <a:t>Contact List found in </a:t>
            </a:r>
            <a:r>
              <a:rPr lang="en-US" sz="1600" err="1"/>
              <a:t>Cognos</a:t>
            </a:r>
            <a:r>
              <a:rPr lang="en-US" sz="1600" err="1">
                <a:sym typeface="Wingdings" panose="05000000000000000000" pitchFamily="2" charset="2"/>
              </a:rPr>
              <a:t>Special</a:t>
            </a:r>
            <a:r>
              <a:rPr lang="en-US" sz="1600">
                <a:sym typeface="Wingdings" panose="05000000000000000000" pitchFamily="2" charset="2"/>
              </a:rPr>
              <a:t> Education December folder</a:t>
            </a:r>
            <a:endParaRPr lang="en-US" sz="1600"/>
          </a:p>
          <a:p>
            <a:pPr marL="914400" lvl="2" indent="0">
              <a:buNone/>
            </a:pPr>
            <a:endParaRPr lang="en-US" sz="1400"/>
          </a:p>
          <a:p>
            <a:pPr marL="914400" lvl="2" indent="0">
              <a:buNone/>
            </a:pPr>
            <a:endParaRPr lang="en-US" sz="900"/>
          </a:p>
        </p:txBody>
      </p:sp>
      <p:sp>
        <p:nvSpPr>
          <p:cNvPr id="4" name="Slide Number Placeholder 3">
            <a:extLst>
              <a:ext uri="{FF2B5EF4-FFF2-40B4-BE49-F238E27FC236}">
                <a16:creationId xmlns:a16="http://schemas.microsoft.com/office/drawing/2014/main" id="{052835F4-EDEA-50D5-2540-E550F7387115}"/>
              </a:ext>
            </a:extLst>
          </p:cNvPr>
          <p:cNvSpPr>
            <a:spLocks noGrp="1"/>
          </p:cNvSpPr>
          <p:nvPr>
            <p:ph type="sldNum" sz="quarter" idx="12"/>
          </p:nvPr>
        </p:nvSpPr>
        <p:spPr/>
        <p:txBody>
          <a:bodyPr/>
          <a:lstStyle/>
          <a:p>
            <a:fld id="{C479D5F6-EDCB-402A-AC08-4943A1820E8F}" type="slidenum">
              <a:rPr lang="en-US" smtClean="0"/>
              <a:pPr/>
              <a:t>19</a:t>
            </a:fld>
            <a:endParaRPr lang="en-US"/>
          </a:p>
        </p:txBody>
      </p:sp>
      <p:pic>
        <p:nvPicPr>
          <p:cNvPr id="10" name="Content Placeholder 5" descr="SPED December COGNOS report list">
            <a:extLst>
              <a:ext uri="{FF2B5EF4-FFF2-40B4-BE49-F238E27FC236}">
                <a16:creationId xmlns:a16="http://schemas.microsoft.com/office/drawing/2014/main" id="{954BFF92-822A-B07C-5181-ED989C0EA240}"/>
              </a:ext>
            </a:extLst>
          </p:cNvPr>
          <p:cNvPicPr>
            <a:picLocks noChangeAspect="1"/>
          </p:cNvPicPr>
          <p:nvPr/>
        </p:nvPicPr>
        <p:blipFill rotWithShape="1">
          <a:blip r:embed="rId3"/>
          <a:srcRect l="12861" t="46834" r="47891" b="21236"/>
          <a:stretch/>
        </p:blipFill>
        <p:spPr>
          <a:xfrm>
            <a:off x="2228576" y="3733194"/>
            <a:ext cx="4779301" cy="1682898"/>
          </a:xfrm>
          <a:prstGeom prst="rect">
            <a:avLst/>
          </a:prstGeom>
        </p:spPr>
      </p:pic>
      <p:sp>
        <p:nvSpPr>
          <p:cNvPr id="5" name="TextBox 4">
            <a:extLst>
              <a:ext uri="{FF2B5EF4-FFF2-40B4-BE49-F238E27FC236}">
                <a16:creationId xmlns:a16="http://schemas.microsoft.com/office/drawing/2014/main" id="{1A94995E-8B50-3B69-B628-0B18DDEE5004}"/>
              </a:ext>
            </a:extLst>
          </p:cNvPr>
          <p:cNvSpPr txBox="1"/>
          <p:nvPr/>
        </p:nvSpPr>
        <p:spPr>
          <a:xfrm>
            <a:off x="7007877" y="3733194"/>
            <a:ext cx="2647426" cy="1661993"/>
          </a:xfrm>
          <a:prstGeom prst="rect">
            <a:avLst/>
          </a:prstGeom>
          <a:solidFill>
            <a:schemeClr val="bg2"/>
          </a:solidFill>
          <a:ln>
            <a:solidFill>
              <a:schemeClr val="tx1"/>
            </a:solidFill>
          </a:ln>
        </p:spPr>
        <p:txBody>
          <a:bodyPr wrap="square" rtlCol="0">
            <a:spAutoFit/>
          </a:bodyPr>
          <a:lstStyle/>
          <a:p>
            <a:r>
              <a:rPr lang="en-US" sz="1200"/>
              <a:t>To find the other AU contact info, export the entire report to Excel and search the Admin Unit # column for the AU#. Be sure to email all contacts listed to ensure you catch the right person, sometimes there are several people listed for an AU. </a:t>
            </a:r>
          </a:p>
          <a:p>
            <a:endParaRPr lang="en-US"/>
          </a:p>
        </p:txBody>
      </p:sp>
    </p:spTree>
    <p:extLst>
      <p:ext uri="{BB962C8B-B14F-4D97-AF65-F5344CB8AC3E}">
        <p14:creationId xmlns:p14="http://schemas.microsoft.com/office/powerpoint/2010/main" val="235324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DB8481-B4F2-D78B-D6EA-0BE3E65B21CA}"/>
              </a:ext>
            </a:extLst>
          </p:cNvPr>
          <p:cNvSpPr>
            <a:spLocks noGrp="1"/>
          </p:cNvSpPr>
          <p:nvPr>
            <p:ph type="title"/>
          </p:nvPr>
        </p:nvSpPr>
        <p:spPr>
          <a:xfrm>
            <a:off x="332873" y="0"/>
            <a:ext cx="2581777" cy="6035040"/>
          </a:xfrm>
        </p:spPr>
        <p:txBody>
          <a:bodyPr/>
          <a:lstStyle/>
          <a:p>
            <a:r>
              <a:rPr lang="en-US"/>
              <a:t>Agenda</a:t>
            </a:r>
          </a:p>
        </p:txBody>
      </p:sp>
      <p:graphicFrame>
        <p:nvGraphicFramePr>
          <p:cNvPr id="9" name="Content Placeholder 8">
            <a:extLst>
              <a:ext uri="{FF2B5EF4-FFF2-40B4-BE49-F238E27FC236}">
                <a16:creationId xmlns:a16="http://schemas.microsoft.com/office/drawing/2014/main" id="{F22871B3-6923-C5E8-6B16-FDE32B5E5788}"/>
              </a:ext>
            </a:extLst>
          </p:cNvPr>
          <p:cNvGraphicFramePr>
            <a:graphicFrameLocks noGrp="1"/>
          </p:cNvGraphicFramePr>
          <p:nvPr>
            <p:ph sz="half" idx="1"/>
            <p:extLst>
              <p:ext uri="{D42A27DB-BD31-4B8C-83A1-F6EECF244321}">
                <p14:modId xmlns:p14="http://schemas.microsoft.com/office/powerpoint/2010/main" val="1716886875"/>
              </p:ext>
            </p:extLst>
          </p:nvPr>
        </p:nvGraphicFramePr>
        <p:xfrm>
          <a:off x="3273904" y="1733909"/>
          <a:ext cx="8458200" cy="2585720"/>
        </p:xfrm>
        <a:graphic>
          <a:graphicData uri="http://schemas.openxmlformats.org/drawingml/2006/table">
            <a:tbl>
              <a:tblPr firstRow="1">
                <a:tableStyleId>{BC89EF96-8CEA-46FF-86C4-4CE0E7609802}</a:tableStyleId>
              </a:tblPr>
              <a:tblGrid>
                <a:gridCol w="5715000">
                  <a:extLst>
                    <a:ext uri="{9D8B030D-6E8A-4147-A177-3AD203B41FA5}">
                      <a16:colId xmlns:a16="http://schemas.microsoft.com/office/drawing/2014/main" val="938750576"/>
                    </a:ext>
                  </a:extLst>
                </a:gridCol>
                <a:gridCol w="2743200">
                  <a:extLst>
                    <a:ext uri="{9D8B030D-6E8A-4147-A177-3AD203B41FA5}">
                      <a16:colId xmlns:a16="http://schemas.microsoft.com/office/drawing/2014/main" val="1520226948"/>
                    </a:ext>
                  </a:extLst>
                </a:gridCol>
              </a:tblGrid>
              <a:tr h="370840">
                <a:tc>
                  <a:txBody>
                    <a:bodyPr/>
                    <a:lstStyle/>
                    <a:p>
                      <a:r>
                        <a:rPr lang="en-US" sz="2000"/>
                        <a:t>Topic</a:t>
                      </a:r>
                    </a:p>
                  </a:txBody>
                  <a:tcPr/>
                </a:tc>
                <a:tc>
                  <a:txBody>
                    <a:bodyPr/>
                    <a:lstStyle/>
                    <a:p>
                      <a:r>
                        <a:rPr lang="en-US" sz="2000"/>
                        <a:t>Presenter</a:t>
                      </a:r>
                    </a:p>
                  </a:txBody>
                  <a:tcPr/>
                </a:tc>
                <a:extLst>
                  <a:ext uri="{0D108BD9-81ED-4DB2-BD59-A6C34878D82A}">
                    <a16:rowId xmlns:a16="http://schemas.microsoft.com/office/drawing/2014/main" val="4266861077"/>
                  </a:ext>
                </a:extLst>
              </a:tr>
              <a:tr h="370840">
                <a:tc>
                  <a:txBody>
                    <a:bodyPr/>
                    <a:lstStyle/>
                    <a:p>
                      <a:r>
                        <a:rPr lang="en-US" sz="1600"/>
                        <a:t>Open Collections and Upcoming Deadlines</a:t>
                      </a:r>
                    </a:p>
                  </a:txBody>
                  <a:tcPr/>
                </a:tc>
                <a:tc>
                  <a:txBody>
                    <a:bodyPr/>
                    <a:lstStyle/>
                    <a:p>
                      <a:r>
                        <a:rPr lang="en-US" sz="1600"/>
                        <a:t>Host: Reagan Ward</a:t>
                      </a:r>
                    </a:p>
                  </a:txBody>
                  <a:tcPr/>
                </a:tc>
                <a:extLst>
                  <a:ext uri="{0D108BD9-81ED-4DB2-BD59-A6C34878D82A}">
                    <a16:rowId xmlns:a16="http://schemas.microsoft.com/office/drawing/2014/main" val="3846122834"/>
                  </a:ext>
                </a:extLst>
              </a:tr>
              <a:tr h="370840">
                <a:tc>
                  <a:txBody>
                    <a:bodyPr/>
                    <a:lstStyle/>
                    <a:p>
                      <a:r>
                        <a:rPr lang="en-US" sz="1600"/>
                        <a:t>Stakeholder Feedback Opportunity</a:t>
                      </a:r>
                    </a:p>
                  </a:txBody>
                  <a:tcPr/>
                </a:tc>
                <a:tc>
                  <a:txBody>
                    <a:bodyPr/>
                    <a:lstStyle/>
                    <a:p>
                      <a:r>
                        <a:rPr lang="en-US" sz="1600"/>
                        <a:t>Annette Severson</a:t>
                      </a:r>
                    </a:p>
                  </a:txBody>
                  <a:tcPr/>
                </a:tc>
                <a:extLst>
                  <a:ext uri="{0D108BD9-81ED-4DB2-BD59-A6C34878D82A}">
                    <a16:rowId xmlns:a16="http://schemas.microsoft.com/office/drawing/2014/main" val="2348671577"/>
                  </a:ext>
                </a:extLst>
              </a:tr>
              <a:tr h="370840">
                <a:tc>
                  <a:txBody>
                    <a:bodyPr/>
                    <a:lstStyle/>
                    <a:p>
                      <a:r>
                        <a:rPr lang="en-US" sz="1600"/>
                        <a:t>Instructional Days and Hours</a:t>
                      </a:r>
                    </a:p>
                  </a:txBody>
                  <a:tcPr/>
                </a:tc>
                <a:tc>
                  <a:txBody>
                    <a:bodyPr/>
                    <a:lstStyle/>
                    <a:p>
                      <a:r>
                        <a:rPr lang="en-US" sz="1600"/>
                        <a:t>Annette Severson</a:t>
                      </a:r>
                    </a:p>
                  </a:txBody>
                  <a:tcPr/>
                </a:tc>
                <a:extLst>
                  <a:ext uri="{0D108BD9-81ED-4DB2-BD59-A6C34878D82A}">
                    <a16:rowId xmlns:a16="http://schemas.microsoft.com/office/drawing/2014/main" val="3291390839"/>
                  </a:ext>
                </a:extLst>
              </a:tr>
              <a:tr h="370840">
                <a:tc>
                  <a:txBody>
                    <a:bodyPr/>
                    <a:lstStyle/>
                    <a:p>
                      <a:r>
                        <a:rPr lang="en-US" sz="1600"/>
                        <a:t>Special Education December Count</a:t>
                      </a:r>
                    </a:p>
                  </a:txBody>
                  <a:tcPr/>
                </a:tc>
                <a:tc>
                  <a:txBody>
                    <a:bodyPr/>
                    <a:lstStyle/>
                    <a:p>
                      <a:r>
                        <a:rPr lang="en-US" sz="1600"/>
                        <a:t>Lindsey Heitman</a:t>
                      </a:r>
                    </a:p>
                  </a:txBody>
                  <a:tcPr/>
                </a:tc>
                <a:extLst>
                  <a:ext uri="{0D108BD9-81ED-4DB2-BD59-A6C34878D82A}">
                    <a16:rowId xmlns:a16="http://schemas.microsoft.com/office/drawing/2014/main" val="281681585"/>
                  </a:ext>
                </a:extLst>
              </a:tr>
              <a:tr h="370840">
                <a:tc>
                  <a:txBody>
                    <a:bodyPr/>
                    <a:lstStyle/>
                    <a:p>
                      <a:r>
                        <a:rPr lang="en-US" sz="1600"/>
                        <a:t>Human Resources</a:t>
                      </a:r>
                    </a:p>
                  </a:txBody>
                  <a:tcPr/>
                </a:tc>
                <a:tc>
                  <a:txBody>
                    <a:bodyPr/>
                    <a:lstStyle/>
                    <a:p>
                      <a:r>
                        <a:rPr lang="en-US" sz="1600"/>
                        <a:t>Dawna Gudka</a:t>
                      </a:r>
                      <a:endParaRPr lang="en-US" sz="1600" err="1"/>
                    </a:p>
                  </a:txBody>
                  <a:tcPr/>
                </a:tc>
                <a:extLst>
                  <a:ext uri="{0D108BD9-81ED-4DB2-BD59-A6C34878D82A}">
                    <a16:rowId xmlns:a16="http://schemas.microsoft.com/office/drawing/2014/main" val="2168343153"/>
                  </a:ext>
                </a:extLst>
              </a:tr>
              <a:tr h="328612">
                <a:tc>
                  <a:txBody>
                    <a:bodyPr/>
                    <a:lstStyle/>
                    <a:p>
                      <a:r>
                        <a:rPr lang="en-US" sz="1600"/>
                        <a:t>Summer E-BT</a:t>
                      </a:r>
                    </a:p>
                  </a:txBody>
                  <a:tcPr/>
                </a:tc>
                <a:tc>
                  <a:txBody>
                    <a:bodyPr/>
                    <a:lstStyle/>
                    <a:p>
                      <a:pPr lvl="0">
                        <a:buNone/>
                      </a:pPr>
                      <a:r>
                        <a:rPr lang="en-US" sz="1600"/>
                        <a:t>Collin Slutzky</a:t>
                      </a:r>
                    </a:p>
                  </a:txBody>
                  <a:tcPr/>
                </a:tc>
                <a:extLst>
                  <a:ext uri="{0D108BD9-81ED-4DB2-BD59-A6C34878D82A}">
                    <a16:rowId xmlns:a16="http://schemas.microsoft.com/office/drawing/2014/main" val="982460419"/>
                  </a:ext>
                </a:extLst>
              </a:tr>
            </a:tbl>
          </a:graphicData>
        </a:graphic>
      </p:graphicFrame>
      <p:sp>
        <p:nvSpPr>
          <p:cNvPr id="4" name="Slide Number Placeholder 3">
            <a:extLst>
              <a:ext uri="{FF2B5EF4-FFF2-40B4-BE49-F238E27FC236}">
                <a16:creationId xmlns:a16="http://schemas.microsoft.com/office/drawing/2014/main" id="{EE4DB151-EBDB-E2CA-3748-6CD26E47BC8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15742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26EE0F-EB52-FDDC-DCC2-76486C41E9FE}"/>
              </a:ext>
            </a:extLst>
          </p:cNvPr>
          <p:cNvSpPr>
            <a:spLocks noGrp="1"/>
          </p:cNvSpPr>
          <p:nvPr>
            <p:ph type="title"/>
          </p:nvPr>
        </p:nvSpPr>
        <p:spPr/>
        <p:txBody>
          <a:bodyPr/>
          <a:lstStyle/>
          <a:p>
            <a:r>
              <a:rPr lang="en-US" b="0"/>
              <a:t>Pipeline Reports </a:t>
            </a:r>
            <a:r>
              <a:rPr lang="en-US" b="0">
                <a:sym typeface="Wingdings" panose="05000000000000000000" pitchFamily="2" charset="2"/>
              </a:rPr>
              <a:t> </a:t>
            </a:r>
            <a:r>
              <a:rPr lang="en-US" b="0"/>
              <a:t>Records Not in Snapshot</a:t>
            </a:r>
            <a:endParaRPr lang="en-US"/>
          </a:p>
        </p:txBody>
      </p:sp>
      <p:sp>
        <p:nvSpPr>
          <p:cNvPr id="11" name="TextBox 10">
            <a:extLst>
              <a:ext uri="{FF2B5EF4-FFF2-40B4-BE49-F238E27FC236}">
                <a16:creationId xmlns:a16="http://schemas.microsoft.com/office/drawing/2014/main" id="{33823CFE-BBF8-A602-A60D-3077B7DEA7DE}"/>
              </a:ext>
            </a:extLst>
          </p:cNvPr>
          <p:cNvSpPr txBox="1"/>
          <p:nvPr/>
        </p:nvSpPr>
        <p:spPr>
          <a:xfrm>
            <a:off x="0" y="931314"/>
            <a:ext cx="12055554" cy="1354217"/>
          </a:xfrm>
          <a:prstGeom prst="rect">
            <a:avLst/>
          </a:prstGeom>
          <a:noFill/>
        </p:spPr>
        <p:txBody>
          <a:bodyPr wrap="square" rtlCol="0">
            <a:spAutoFit/>
          </a:bodyPr>
          <a:lstStyle/>
          <a:p>
            <a:endParaRPr lang="en-US" sz="1200"/>
          </a:p>
          <a:p>
            <a:pPr marL="285750" indent="-285750">
              <a:buFont typeface="Arial" panose="020B0604020202020204" pitchFamily="34" charset="0"/>
              <a:buChar char="•"/>
            </a:pPr>
            <a:r>
              <a:rPr lang="en-US" sz="1400"/>
              <a:t>MUST CHECK this report so you don’t inadvertently miss records from snapshot that are due funding </a:t>
            </a:r>
          </a:p>
          <a:p>
            <a:pPr marL="285750" indent="-285750">
              <a:buFont typeface="Arial" panose="020B0604020202020204" pitchFamily="34" charset="0"/>
              <a:buChar char="•"/>
            </a:pPr>
            <a:r>
              <a:rPr lang="en-US" sz="1400"/>
              <a:t>Keep in mind not all records on this report </a:t>
            </a:r>
            <a:r>
              <a:rPr lang="en-US" sz="1400" i="1"/>
              <a:t>should</a:t>
            </a:r>
            <a:r>
              <a:rPr lang="en-US" sz="1400"/>
              <a:t> be in your snapshot. </a:t>
            </a:r>
          </a:p>
          <a:p>
            <a:pPr marL="742950" lvl="1" indent="-285750">
              <a:buFont typeface="Arial" panose="020B0604020202020204" pitchFamily="34" charset="0"/>
              <a:buChar char="•"/>
            </a:pPr>
            <a:r>
              <a:rPr lang="en-US" sz="1400"/>
              <a:t>Records are correctly excluded if they have a Start Date or Exit Date that doesn’t overlap 12/01 or no Start Date at all.  </a:t>
            </a:r>
          </a:p>
          <a:p>
            <a:pPr marL="285750" indent="-285750">
              <a:buFont typeface="Arial" panose="020B0604020202020204" pitchFamily="34" charset="0"/>
              <a:buChar char="•"/>
            </a:pPr>
            <a:r>
              <a:rPr lang="en-US" sz="1400"/>
              <a:t>You will want to fix any SASID or LASID mismatches between files, missing records from one file, or records with interchange errors (that should be in your snapshot).</a:t>
            </a:r>
          </a:p>
        </p:txBody>
      </p:sp>
      <p:pic>
        <p:nvPicPr>
          <p:cNvPr id="10" name="Picture 6" descr="screenshot of Pipeline Report, Records Not In snapshot report. ">
            <a:extLst>
              <a:ext uri="{FF2B5EF4-FFF2-40B4-BE49-F238E27FC236}">
                <a16:creationId xmlns:a16="http://schemas.microsoft.com/office/drawing/2014/main" id="{84DB6E92-91B1-11CC-3C33-BA24168D8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73" y="2285531"/>
            <a:ext cx="9216560" cy="40538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827036B-F3DF-3C88-AA25-3E5EE1709F52}"/>
              </a:ext>
            </a:extLst>
          </p:cNvPr>
          <p:cNvSpPr txBox="1"/>
          <p:nvPr/>
        </p:nvSpPr>
        <p:spPr>
          <a:xfrm>
            <a:off x="9660124" y="4080029"/>
            <a:ext cx="2247396" cy="1384995"/>
          </a:xfrm>
          <a:prstGeom prst="rect">
            <a:avLst/>
          </a:prstGeom>
          <a:noFill/>
        </p:spPr>
        <p:txBody>
          <a:bodyPr wrap="square" rtlCol="0">
            <a:spAutoFit/>
          </a:bodyPr>
          <a:lstStyle/>
          <a:p>
            <a:r>
              <a:rPr lang="en-US" sz="1400" b="1"/>
              <a:t>Missing records = missed funding! Check for records that were receiving SPED services as of 12/01/25.  </a:t>
            </a:r>
          </a:p>
        </p:txBody>
      </p:sp>
      <p:sp>
        <p:nvSpPr>
          <p:cNvPr id="4" name="Slide Number Placeholder 3">
            <a:extLst>
              <a:ext uri="{FF2B5EF4-FFF2-40B4-BE49-F238E27FC236}">
                <a16:creationId xmlns:a16="http://schemas.microsoft.com/office/drawing/2014/main" id="{DC3BEF27-B1A6-7A28-057F-B9E3E1A448CB}"/>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3" name="Content Placeholder 4">
            <a:extLst>
              <a:ext uri="{FF2B5EF4-FFF2-40B4-BE49-F238E27FC236}">
                <a16:creationId xmlns:a16="http://schemas.microsoft.com/office/drawing/2014/main" id="{B62B8F3B-5675-8351-3E66-6F57F71E285D}"/>
              </a:ext>
            </a:extLst>
          </p:cNvPr>
          <p:cNvSpPr>
            <a:spLocks noGrp="1"/>
          </p:cNvSpPr>
          <p:nvPr>
            <p:ph sz="quarter" idx="13"/>
          </p:nvPr>
        </p:nvSpPr>
        <p:spPr>
          <a:xfrm>
            <a:off x="1055688" y="6446838"/>
            <a:ext cx="4114800" cy="274637"/>
          </a:xfrm>
        </p:spPr>
        <p:txBody>
          <a:bodyPr/>
          <a:lstStyle/>
          <a:p>
            <a:r>
              <a:rPr lang="en-US"/>
              <a:t>Special Education December Count </a:t>
            </a:r>
          </a:p>
          <a:p>
            <a:endParaRPr lang="en-US"/>
          </a:p>
        </p:txBody>
      </p:sp>
      <p:sp>
        <p:nvSpPr>
          <p:cNvPr id="14" name="Content Placeholder 5">
            <a:extLst>
              <a:ext uri="{FF2B5EF4-FFF2-40B4-BE49-F238E27FC236}">
                <a16:creationId xmlns:a16="http://schemas.microsoft.com/office/drawing/2014/main" id="{B2C63E88-B133-6C19-E9D4-5A8A7E11B6D0}"/>
              </a:ext>
            </a:extLst>
          </p:cNvPr>
          <p:cNvSpPr>
            <a:spLocks noGrp="1"/>
          </p:cNvSpPr>
          <p:nvPr>
            <p:ph sz="quarter" idx="14"/>
          </p:nvPr>
        </p:nvSpPr>
        <p:spPr>
          <a:xfrm>
            <a:off x="5353050" y="6446838"/>
            <a:ext cx="4114800" cy="274637"/>
          </a:xfrm>
        </p:spPr>
        <p:txBody>
          <a:bodyPr/>
          <a:lstStyle/>
          <a:p>
            <a:r>
              <a:rPr lang="en-US">
                <a:hlinkClick r:id="rId3"/>
              </a:rPr>
              <a:t>SpedDecCount@cde.state.co.us</a:t>
            </a:r>
            <a:r>
              <a:rPr lang="en-US"/>
              <a:t> </a:t>
            </a:r>
          </a:p>
          <a:p>
            <a:endParaRPr lang="en-US"/>
          </a:p>
        </p:txBody>
      </p:sp>
    </p:spTree>
    <p:extLst>
      <p:ext uri="{BB962C8B-B14F-4D97-AF65-F5344CB8AC3E}">
        <p14:creationId xmlns:p14="http://schemas.microsoft.com/office/powerpoint/2010/main" val="319584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E7F69-0CA2-E05A-2E0F-C2A12BD14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862DA-A470-FE72-386D-2193502BBDBD}"/>
              </a:ext>
            </a:extLst>
          </p:cNvPr>
          <p:cNvSpPr>
            <a:spLocks noGrp="1"/>
          </p:cNvSpPr>
          <p:nvPr>
            <p:ph type="title"/>
          </p:nvPr>
        </p:nvSpPr>
        <p:spPr/>
        <p:txBody>
          <a:bodyPr/>
          <a:lstStyle/>
          <a:p>
            <a:r>
              <a:rPr lang="en-US"/>
              <a:t>Questions &amp; Resources: </a:t>
            </a:r>
            <a:br>
              <a:rPr lang="en-US"/>
            </a:br>
            <a:r>
              <a:rPr lang="en-US"/>
              <a:t>Special Education December Count</a:t>
            </a:r>
          </a:p>
        </p:txBody>
      </p:sp>
      <p:sp>
        <p:nvSpPr>
          <p:cNvPr id="5" name="Content Placeholder 4">
            <a:extLst>
              <a:ext uri="{FF2B5EF4-FFF2-40B4-BE49-F238E27FC236}">
                <a16:creationId xmlns:a16="http://schemas.microsoft.com/office/drawing/2014/main" id="{23EC650E-EA54-8BED-A1F6-C2EFF7D0FEEB}"/>
              </a:ext>
            </a:extLst>
          </p:cNvPr>
          <p:cNvSpPr>
            <a:spLocks noGrp="1"/>
          </p:cNvSpPr>
          <p:nvPr>
            <p:ph sz="quarter" idx="13"/>
          </p:nvPr>
        </p:nvSpPr>
        <p:spPr/>
        <p:txBody>
          <a:bodyPr/>
          <a:lstStyle/>
          <a:p>
            <a:r>
              <a:rPr lang="en-US">
                <a:ea typeface="+mn-lt"/>
                <a:cs typeface="+mn-lt"/>
              </a:rPr>
              <a:t>Lindsey Heitman</a:t>
            </a:r>
            <a:endParaRPr lang="en-US"/>
          </a:p>
          <a:p>
            <a:r>
              <a:rPr lang="en-US" sz="2400">
                <a:ea typeface="+mn-lt"/>
                <a:cs typeface="+mn-lt"/>
                <a:hlinkClick r:id="rId2"/>
              </a:rPr>
              <a:t>SpedDecCount@cde.state.co.us</a:t>
            </a:r>
            <a:r>
              <a:rPr lang="en-US" sz="2400">
                <a:ea typeface="+mn-lt"/>
                <a:cs typeface="+mn-lt"/>
              </a:rPr>
              <a:t> </a:t>
            </a:r>
            <a:endParaRPr lang="en-US"/>
          </a:p>
          <a:p>
            <a:r>
              <a:rPr lang="en-US" sz="2400">
                <a:ea typeface="+mn-lt"/>
                <a:cs typeface="+mn-lt"/>
              </a:rPr>
              <a:t>(720) 456-2033</a:t>
            </a:r>
            <a:endParaRPr lang="en-US"/>
          </a:p>
          <a:p>
            <a:r>
              <a:rPr lang="en-US" sz="2000">
                <a:ea typeface="+mn-lt"/>
                <a:cs typeface="+mn-lt"/>
                <a:hlinkClick r:id="rId3"/>
              </a:rPr>
              <a:t>Special Education IEP Interchange Webpage</a:t>
            </a:r>
            <a:br>
              <a:rPr lang="en-US" sz="2000">
                <a:ea typeface="+mn-lt"/>
                <a:cs typeface="+mn-lt"/>
              </a:rPr>
            </a:br>
            <a:r>
              <a:rPr lang="en-US" sz="2000">
                <a:ea typeface="+mn-lt"/>
                <a:cs typeface="+mn-lt"/>
              </a:rPr>
              <a:t> </a:t>
            </a:r>
            <a:r>
              <a:rPr lang="en-US" sz="2000">
                <a:ea typeface="+mn-lt"/>
                <a:cs typeface="+mn-lt"/>
                <a:hlinkClick r:id="rId4"/>
              </a:rPr>
              <a:t>Special Education December Snapshot Webpage</a:t>
            </a:r>
            <a:endParaRPr lang="en-US" sz="2000">
              <a:ea typeface="+mn-lt"/>
              <a:cs typeface="+mn-lt"/>
            </a:endParaRPr>
          </a:p>
          <a:p>
            <a:r>
              <a:rPr lang="en-US" sz="2000">
                <a:ea typeface="+mn-lt"/>
                <a:cs typeface="+mn-lt"/>
                <a:hlinkClick r:id="rId5"/>
              </a:rPr>
              <a:t>Staff Interchange</a:t>
            </a:r>
            <a:endParaRPr lang="en-US" sz="2000">
              <a:ea typeface="+mn-lt"/>
              <a:cs typeface="+mn-lt"/>
            </a:endParaRPr>
          </a:p>
        </p:txBody>
      </p:sp>
      <p:sp>
        <p:nvSpPr>
          <p:cNvPr id="4" name="Slide Number Placeholder 3">
            <a:extLst>
              <a:ext uri="{FF2B5EF4-FFF2-40B4-BE49-F238E27FC236}">
                <a16:creationId xmlns:a16="http://schemas.microsoft.com/office/drawing/2014/main" id="{EEABD83F-F708-7F2C-0298-DCE6A51F8F79}"/>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82292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B3BEA-A1AE-6A74-4B2B-4E14743360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69DA2D-E6EB-25D3-BBBA-CC3B2E60F74D}"/>
              </a:ext>
            </a:extLst>
          </p:cNvPr>
          <p:cNvSpPr>
            <a:spLocks noGrp="1"/>
          </p:cNvSpPr>
          <p:nvPr>
            <p:ph type="ctrTitle"/>
          </p:nvPr>
        </p:nvSpPr>
        <p:spPr/>
        <p:txBody>
          <a:bodyPr/>
          <a:lstStyle/>
          <a:p>
            <a:r>
              <a:rPr lang="en-US"/>
              <a:t>Human Resources</a:t>
            </a:r>
          </a:p>
        </p:txBody>
      </p:sp>
      <p:sp>
        <p:nvSpPr>
          <p:cNvPr id="4" name="Slide Number Placeholder 3">
            <a:extLst>
              <a:ext uri="{FF2B5EF4-FFF2-40B4-BE49-F238E27FC236}">
                <a16:creationId xmlns:a16="http://schemas.microsoft.com/office/drawing/2014/main" id="{1AE0ABA9-92B0-F50C-373B-A29121B84ADF}"/>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6" name="Text Placeholder 5">
            <a:extLst>
              <a:ext uri="{FF2B5EF4-FFF2-40B4-BE49-F238E27FC236}">
                <a16:creationId xmlns:a16="http://schemas.microsoft.com/office/drawing/2014/main" id="{866B336D-7A72-9265-756F-D69F22A9B6C5}"/>
              </a:ext>
            </a:extLst>
          </p:cNvPr>
          <p:cNvSpPr>
            <a:spLocks noGrp="1"/>
          </p:cNvSpPr>
          <p:nvPr>
            <p:ph type="body" sz="quarter" idx="13"/>
          </p:nvPr>
        </p:nvSpPr>
        <p:spPr/>
        <p:txBody>
          <a:bodyPr/>
          <a:lstStyle/>
          <a:p>
            <a:r>
              <a:rPr lang="en-US"/>
              <a:t>Dawna Gudka</a:t>
            </a:r>
          </a:p>
        </p:txBody>
      </p:sp>
    </p:spTree>
    <p:extLst>
      <p:ext uri="{BB962C8B-B14F-4D97-AF65-F5344CB8AC3E}">
        <p14:creationId xmlns:p14="http://schemas.microsoft.com/office/powerpoint/2010/main" val="378447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060D5-28D8-8477-0408-3CAEAFDB5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E68C1-ADBF-59DD-C659-C83A5F10E1F9}"/>
              </a:ext>
            </a:extLst>
          </p:cNvPr>
          <p:cNvSpPr>
            <a:spLocks noGrp="1"/>
          </p:cNvSpPr>
          <p:nvPr>
            <p:ph type="title"/>
          </p:nvPr>
        </p:nvSpPr>
        <p:spPr/>
        <p:txBody>
          <a:bodyPr/>
          <a:lstStyle/>
          <a:p>
            <a:r>
              <a:rPr lang="en-US"/>
              <a:t>Human Resources Collection Status</a:t>
            </a:r>
          </a:p>
        </p:txBody>
      </p:sp>
      <p:graphicFrame>
        <p:nvGraphicFramePr>
          <p:cNvPr id="11" name="Chart 10" descr="Collection status chart">
            <a:extLst>
              <a:ext uri="{FF2B5EF4-FFF2-40B4-BE49-F238E27FC236}">
                <a16:creationId xmlns:a16="http://schemas.microsoft.com/office/drawing/2014/main" id="{5A0C0EB9-A967-D624-41F1-BB2BB6105287}"/>
              </a:ext>
            </a:extLst>
          </p:cNvPr>
          <p:cNvGraphicFramePr/>
          <p:nvPr>
            <p:extLst>
              <p:ext uri="{D42A27DB-BD31-4B8C-83A1-F6EECF244321}">
                <p14:modId xmlns:p14="http://schemas.microsoft.com/office/powerpoint/2010/main" val="3430670724"/>
              </p:ext>
            </p:extLst>
          </p:nvPr>
        </p:nvGraphicFramePr>
        <p:xfrm>
          <a:off x="1337188" y="1307336"/>
          <a:ext cx="9134167" cy="414832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a:extLst>
              <a:ext uri="{FF2B5EF4-FFF2-40B4-BE49-F238E27FC236}">
                <a16:creationId xmlns:a16="http://schemas.microsoft.com/office/drawing/2014/main" id="{03A2AAA2-8028-5F5C-CA01-929C49B719C6}"/>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EBB3A14C-721C-F7CF-30B7-189641EE4ED5}"/>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D9452E18-0D49-4CDF-529B-6FA8B7B9480C}"/>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Flowchart: Connector 4">
            <a:extLst>
              <a:ext uri="{FF2B5EF4-FFF2-40B4-BE49-F238E27FC236}">
                <a16:creationId xmlns:a16="http://schemas.microsoft.com/office/drawing/2014/main" id="{C9B46BF5-CE0D-2508-60F3-FEEE0369E0B4}"/>
              </a:ext>
            </a:extLst>
          </p:cNvPr>
          <p:cNvSpPr/>
          <p:nvPr/>
        </p:nvSpPr>
        <p:spPr>
          <a:xfrm>
            <a:off x="8628434" y="1108953"/>
            <a:ext cx="2568102" cy="2237362"/>
          </a:xfrm>
          <a:prstGeom prst="flowChartConnec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a:t>Collection Deadline 2/19/26</a:t>
            </a:r>
          </a:p>
        </p:txBody>
      </p:sp>
    </p:spTree>
    <p:extLst>
      <p:ext uri="{BB962C8B-B14F-4D97-AF65-F5344CB8AC3E}">
        <p14:creationId xmlns:p14="http://schemas.microsoft.com/office/powerpoint/2010/main" val="98207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FC3F-9F09-41D1-2AE8-23E028733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A69BF-7AEC-4F99-F1B2-8EDD128473FB}"/>
              </a:ext>
            </a:extLst>
          </p:cNvPr>
          <p:cNvSpPr>
            <a:spLocks noGrp="1"/>
          </p:cNvSpPr>
          <p:nvPr>
            <p:ph type="title"/>
          </p:nvPr>
        </p:nvSpPr>
        <p:spPr/>
        <p:txBody>
          <a:bodyPr/>
          <a:lstStyle/>
          <a:p>
            <a:r>
              <a:rPr lang="en-US"/>
              <a:t>Human Resources Data Validation </a:t>
            </a:r>
            <a:br>
              <a:rPr lang="en-US"/>
            </a:br>
            <a:endParaRPr lang="en-US"/>
          </a:p>
        </p:txBody>
      </p:sp>
      <p:sp>
        <p:nvSpPr>
          <p:cNvPr id="5" name="Content Placeholder 4">
            <a:extLst>
              <a:ext uri="{FF2B5EF4-FFF2-40B4-BE49-F238E27FC236}">
                <a16:creationId xmlns:a16="http://schemas.microsoft.com/office/drawing/2014/main" id="{8A3B36AE-8E85-2D37-07A8-F0AC663F36F9}"/>
              </a:ext>
            </a:extLst>
          </p:cNvPr>
          <p:cNvSpPr>
            <a:spLocks noGrp="1"/>
          </p:cNvSpPr>
          <p:nvPr>
            <p:ph idx="1"/>
          </p:nvPr>
        </p:nvSpPr>
        <p:spPr>
          <a:xfrm>
            <a:off x="443565" y="1155175"/>
            <a:ext cx="11217635" cy="4443404"/>
          </a:xfrm>
        </p:spPr>
        <p:txBody>
          <a:bodyPr/>
          <a:lstStyle/>
          <a:p>
            <a:r>
              <a:rPr lang="en-US"/>
              <a:t>Validate your data by</a:t>
            </a:r>
          </a:p>
          <a:p>
            <a:pPr lvl="1"/>
            <a:r>
              <a:rPr lang="en-US"/>
              <a:t>Review your snapshot records and verify all non-special education staff providing services on 12/1 are accounted for in your data</a:t>
            </a:r>
          </a:p>
          <a:p>
            <a:pPr lvl="1"/>
            <a:r>
              <a:rPr lang="en-US"/>
              <a:t>Extract your snapshot records in Data</a:t>
            </a:r>
          </a:p>
        </p:txBody>
      </p:sp>
      <p:pic>
        <p:nvPicPr>
          <p:cNvPr id="11" name="Picture 10" descr="Screenshot of Data Pipeline Staff menu file extract download">
            <a:extLst>
              <a:ext uri="{FF2B5EF4-FFF2-40B4-BE49-F238E27FC236}">
                <a16:creationId xmlns:a16="http://schemas.microsoft.com/office/drawing/2014/main" id="{022E1095-1FD6-C6BF-87F8-06F25553E617}"/>
              </a:ext>
            </a:extLst>
          </p:cNvPr>
          <p:cNvPicPr>
            <a:picLocks noChangeAspect="1"/>
          </p:cNvPicPr>
          <p:nvPr/>
        </p:nvPicPr>
        <p:blipFill>
          <a:blip r:embed="rId2"/>
          <a:stretch>
            <a:fillRect/>
          </a:stretch>
        </p:blipFill>
        <p:spPr>
          <a:xfrm>
            <a:off x="84465" y="2717922"/>
            <a:ext cx="2088061" cy="1851820"/>
          </a:xfrm>
          <a:prstGeom prst="rect">
            <a:avLst/>
          </a:prstGeom>
        </p:spPr>
      </p:pic>
      <p:pic>
        <p:nvPicPr>
          <p:cNvPr id="13" name="Picture 12" descr="Screenshot of steps to download Human Resources Snapshot records">
            <a:extLst>
              <a:ext uri="{FF2B5EF4-FFF2-40B4-BE49-F238E27FC236}">
                <a16:creationId xmlns:a16="http://schemas.microsoft.com/office/drawing/2014/main" id="{36905713-0B94-4CA1-F7C2-18BB23AF925B}"/>
              </a:ext>
            </a:extLst>
          </p:cNvPr>
          <p:cNvPicPr>
            <a:picLocks noChangeAspect="1"/>
          </p:cNvPicPr>
          <p:nvPr/>
        </p:nvPicPr>
        <p:blipFill>
          <a:blip r:embed="rId3"/>
          <a:stretch>
            <a:fillRect/>
          </a:stretch>
        </p:blipFill>
        <p:spPr>
          <a:xfrm>
            <a:off x="2253806" y="3275916"/>
            <a:ext cx="9685859" cy="2187130"/>
          </a:xfrm>
          <a:prstGeom prst="rect">
            <a:avLst/>
          </a:prstGeom>
        </p:spPr>
      </p:pic>
      <p:sp>
        <p:nvSpPr>
          <p:cNvPr id="7" name="Content Placeholder 4">
            <a:extLst>
              <a:ext uri="{FF2B5EF4-FFF2-40B4-BE49-F238E27FC236}">
                <a16:creationId xmlns:a16="http://schemas.microsoft.com/office/drawing/2014/main" id="{78A2D227-F4CB-0CE6-2129-8560D0F3EC22}"/>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7F3526DD-2123-AA36-ED43-A43181621DA6}"/>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0AF40541-8353-091B-CD9A-84F427CA2B5B}"/>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93965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3327-FBAD-56C6-AACA-BF2DAD45D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D69E2-A5B8-D35E-2F67-0A3E350E0000}"/>
              </a:ext>
            </a:extLst>
          </p:cNvPr>
          <p:cNvSpPr>
            <a:spLocks noGrp="1"/>
          </p:cNvSpPr>
          <p:nvPr>
            <p:ph type="title"/>
          </p:nvPr>
        </p:nvSpPr>
        <p:spPr/>
        <p:txBody>
          <a:bodyPr/>
          <a:lstStyle/>
          <a:p>
            <a:r>
              <a:rPr lang="en-US"/>
              <a:t>Human Resources Data Validation cont. </a:t>
            </a:r>
          </a:p>
        </p:txBody>
      </p:sp>
      <p:sp>
        <p:nvSpPr>
          <p:cNvPr id="5" name="Content Placeholder 4">
            <a:extLst>
              <a:ext uri="{FF2B5EF4-FFF2-40B4-BE49-F238E27FC236}">
                <a16:creationId xmlns:a16="http://schemas.microsoft.com/office/drawing/2014/main" id="{72D16914-8B41-E214-6FDF-71FC673950A5}"/>
              </a:ext>
            </a:extLst>
          </p:cNvPr>
          <p:cNvSpPr>
            <a:spLocks noGrp="1"/>
          </p:cNvSpPr>
          <p:nvPr>
            <p:ph idx="1"/>
          </p:nvPr>
        </p:nvSpPr>
        <p:spPr>
          <a:xfrm>
            <a:off x="443565" y="1155175"/>
            <a:ext cx="11217635" cy="4443404"/>
          </a:xfrm>
        </p:spPr>
        <p:txBody>
          <a:bodyPr/>
          <a:lstStyle/>
          <a:p>
            <a:r>
              <a:rPr lang="en-US"/>
              <a:t>Validate your data by</a:t>
            </a:r>
          </a:p>
          <a:p>
            <a:pPr lvl="1"/>
            <a:r>
              <a:rPr lang="en-US"/>
              <a:t>Review your snapshot records and verify all non-special education staff providing services on 12/1 are accounted for in your data</a:t>
            </a:r>
          </a:p>
          <a:p>
            <a:pPr lvl="1"/>
            <a:r>
              <a:rPr lang="en-US"/>
              <a:t>Pull the Cognos report “Human Resources Snapshot Records”</a:t>
            </a:r>
          </a:p>
          <a:p>
            <a:pPr lvl="1"/>
            <a:r>
              <a:rPr lang="en-US"/>
              <a:t>Use Cognos reports to verify data</a:t>
            </a:r>
          </a:p>
          <a:p>
            <a:pPr lvl="1"/>
            <a:endParaRPr lang="en-US"/>
          </a:p>
        </p:txBody>
      </p:sp>
      <p:pic>
        <p:nvPicPr>
          <p:cNvPr id="6" name="Picture 5" descr="Screenshot of Cognos reports available">
            <a:extLst>
              <a:ext uri="{FF2B5EF4-FFF2-40B4-BE49-F238E27FC236}">
                <a16:creationId xmlns:a16="http://schemas.microsoft.com/office/drawing/2014/main" id="{6FFDB923-F1B3-57C2-78B7-8C8C1AA850F6}"/>
              </a:ext>
            </a:extLst>
          </p:cNvPr>
          <p:cNvPicPr>
            <a:picLocks noChangeAspect="1"/>
          </p:cNvPicPr>
          <p:nvPr/>
        </p:nvPicPr>
        <p:blipFill>
          <a:blip r:embed="rId2"/>
          <a:stretch>
            <a:fillRect/>
          </a:stretch>
        </p:blipFill>
        <p:spPr>
          <a:xfrm>
            <a:off x="5555782" y="2490070"/>
            <a:ext cx="5486400" cy="3079272"/>
          </a:xfrm>
          <a:prstGeom prst="rect">
            <a:avLst/>
          </a:prstGeom>
        </p:spPr>
      </p:pic>
      <p:sp>
        <p:nvSpPr>
          <p:cNvPr id="7" name="Content Placeholder 4">
            <a:extLst>
              <a:ext uri="{FF2B5EF4-FFF2-40B4-BE49-F238E27FC236}">
                <a16:creationId xmlns:a16="http://schemas.microsoft.com/office/drawing/2014/main" id="{BD669DE8-18AC-4763-CFC0-2C097988883F}"/>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B71913E8-FA9D-A9D8-34BD-93915BC7DC07}"/>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71082321-BE0B-6D57-80A2-A90EB92FA592}"/>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60490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9C8E-03F4-1312-2677-736E055D3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4CE8F-C303-131E-59FF-71D82CD7E4EC}"/>
              </a:ext>
            </a:extLst>
          </p:cNvPr>
          <p:cNvSpPr>
            <a:spLocks noGrp="1"/>
          </p:cNvSpPr>
          <p:nvPr>
            <p:ph type="title"/>
          </p:nvPr>
        </p:nvSpPr>
        <p:spPr/>
        <p:txBody>
          <a:bodyPr/>
          <a:lstStyle/>
          <a:p>
            <a:r>
              <a:rPr lang="en-US"/>
              <a:t>Human Resources Cognos Report Weekly highlight</a:t>
            </a:r>
            <a:br>
              <a:rPr lang="en-US"/>
            </a:br>
            <a:endParaRPr lang="en-US"/>
          </a:p>
        </p:txBody>
      </p:sp>
      <p:pic>
        <p:nvPicPr>
          <p:cNvPr id="10" name="Picture 9" descr="Cognos search Human Resources">
            <a:extLst>
              <a:ext uri="{FF2B5EF4-FFF2-40B4-BE49-F238E27FC236}">
                <a16:creationId xmlns:a16="http://schemas.microsoft.com/office/drawing/2014/main" id="{54A44588-799B-7497-6E1C-3D008F773CA0}"/>
              </a:ext>
            </a:extLst>
          </p:cNvPr>
          <p:cNvPicPr>
            <a:picLocks noChangeAspect="1"/>
          </p:cNvPicPr>
          <p:nvPr/>
        </p:nvPicPr>
        <p:blipFill>
          <a:blip r:embed="rId2"/>
          <a:stretch>
            <a:fillRect/>
          </a:stretch>
        </p:blipFill>
        <p:spPr>
          <a:xfrm>
            <a:off x="285609" y="1127771"/>
            <a:ext cx="5270173" cy="2019475"/>
          </a:xfrm>
          <a:prstGeom prst="rect">
            <a:avLst/>
          </a:prstGeom>
        </p:spPr>
      </p:pic>
      <p:sp>
        <p:nvSpPr>
          <p:cNvPr id="6" name="Content Placeholder 5">
            <a:extLst>
              <a:ext uri="{FF2B5EF4-FFF2-40B4-BE49-F238E27FC236}">
                <a16:creationId xmlns:a16="http://schemas.microsoft.com/office/drawing/2014/main" id="{0EEADFF5-5A8F-453D-6706-A3F6AF6CE483}"/>
              </a:ext>
            </a:extLst>
          </p:cNvPr>
          <p:cNvSpPr>
            <a:spLocks noGrp="1"/>
          </p:cNvSpPr>
          <p:nvPr>
            <p:ph idx="1"/>
          </p:nvPr>
        </p:nvSpPr>
        <p:spPr>
          <a:xfrm>
            <a:off x="5801361" y="1288468"/>
            <a:ext cx="6105030" cy="382139"/>
          </a:xfrm>
        </p:spPr>
        <p:txBody>
          <a:bodyPr>
            <a:normAutofit/>
          </a:bodyPr>
          <a:lstStyle/>
          <a:p>
            <a:pPr marL="0" indent="0">
              <a:buNone/>
            </a:pPr>
            <a:r>
              <a:rPr lang="en-US"/>
              <a:t>Average Teacher Salary Cognos Report</a:t>
            </a:r>
          </a:p>
        </p:txBody>
      </p:sp>
      <p:pic>
        <p:nvPicPr>
          <p:cNvPr id="5" name="Picture 4" descr="Cognos Report Average Teacher Salary">
            <a:extLst>
              <a:ext uri="{FF2B5EF4-FFF2-40B4-BE49-F238E27FC236}">
                <a16:creationId xmlns:a16="http://schemas.microsoft.com/office/drawing/2014/main" id="{BE7010BA-9BBC-4ED4-FDDC-2796514641CA}"/>
              </a:ext>
            </a:extLst>
          </p:cNvPr>
          <p:cNvPicPr>
            <a:picLocks noChangeAspect="1"/>
          </p:cNvPicPr>
          <p:nvPr/>
        </p:nvPicPr>
        <p:blipFill>
          <a:blip r:embed="rId3"/>
          <a:srcRect l="26599" r="13240" b="25808"/>
          <a:stretch>
            <a:fillRect/>
          </a:stretch>
        </p:blipFill>
        <p:spPr>
          <a:xfrm>
            <a:off x="4497902" y="1998440"/>
            <a:ext cx="6817360" cy="3505405"/>
          </a:xfrm>
          <a:prstGeom prst="rect">
            <a:avLst/>
          </a:prstGeom>
        </p:spPr>
      </p:pic>
      <p:sp>
        <p:nvSpPr>
          <p:cNvPr id="7" name="Content Placeholder 4">
            <a:extLst>
              <a:ext uri="{FF2B5EF4-FFF2-40B4-BE49-F238E27FC236}">
                <a16:creationId xmlns:a16="http://schemas.microsoft.com/office/drawing/2014/main" id="{090A89E4-5E72-F9C8-A71C-93C85539851A}"/>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26CA9165-621A-2ECD-7EF1-96375811D234}"/>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8F7F60BD-F9BD-4F42-FE7B-42CC1E5822B8}"/>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20129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4A127-36E3-B32A-3A0F-A66A79724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E746A-214F-40F3-46BF-0DFEC2280B89}"/>
              </a:ext>
            </a:extLst>
          </p:cNvPr>
          <p:cNvSpPr>
            <a:spLocks noGrp="1"/>
          </p:cNvSpPr>
          <p:nvPr>
            <p:ph type="title"/>
          </p:nvPr>
        </p:nvSpPr>
        <p:spPr/>
        <p:txBody>
          <a:bodyPr/>
          <a:lstStyle/>
          <a:p>
            <a:r>
              <a:rPr lang="en-US"/>
              <a:t>Questions &amp; Resources: </a:t>
            </a:r>
            <a:br>
              <a:rPr lang="en-US"/>
            </a:br>
            <a:r>
              <a:rPr lang="en-US"/>
              <a:t>Human Resources</a:t>
            </a:r>
          </a:p>
        </p:txBody>
      </p:sp>
      <p:sp>
        <p:nvSpPr>
          <p:cNvPr id="5" name="Content Placeholder 4">
            <a:extLst>
              <a:ext uri="{FF2B5EF4-FFF2-40B4-BE49-F238E27FC236}">
                <a16:creationId xmlns:a16="http://schemas.microsoft.com/office/drawing/2014/main" id="{9C3AD49A-BC4A-252D-FB59-39E710A355F9}"/>
              </a:ext>
            </a:extLst>
          </p:cNvPr>
          <p:cNvSpPr>
            <a:spLocks noGrp="1"/>
          </p:cNvSpPr>
          <p:nvPr>
            <p:ph sz="quarter" idx="13"/>
          </p:nvPr>
        </p:nvSpPr>
        <p:spPr/>
        <p:txBody>
          <a:bodyPr/>
          <a:lstStyle/>
          <a:p>
            <a:r>
              <a:rPr lang="en-US">
                <a:ea typeface="+mn-lt"/>
                <a:cs typeface="+mn-lt"/>
              </a:rPr>
              <a:t>Dawna Gudka</a:t>
            </a:r>
            <a:endParaRPr lang="en-US"/>
          </a:p>
          <a:p>
            <a:r>
              <a:rPr lang="en-US" sz="2400">
                <a:ea typeface="+mn-lt"/>
                <a:cs typeface="+mn-lt"/>
                <a:hlinkClick r:id="rId2"/>
              </a:rPr>
              <a:t>HumanResourcesData@cde.state.co.us</a:t>
            </a:r>
            <a:r>
              <a:rPr lang="en-US" sz="2400">
                <a:ea typeface="+mn-lt"/>
                <a:cs typeface="+mn-lt"/>
              </a:rPr>
              <a:t> </a:t>
            </a:r>
          </a:p>
          <a:p>
            <a:r>
              <a:rPr lang="en-US" sz="2400" b="1">
                <a:ea typeface="+mn-lt"/>
                <a:cs typeface="+mn-lt"/>
              </a:rPr>
              <a:t>Please include your LEA or AU code when emailing/voicemail</a:t>
            </a:r>
            <a:endParaRPr lang="en-US" b="1"/>
          </a:p>
          <a:p>
            <a:r>
              <a:rPr lang="en-US" sz="2400">
                <a:ea typeface="+mn-lt"/>
                <a:cs typeface="+mn-lt"/>
              </a:rPr>
              <a:t>(303) 598-7901</a:t>
            </a:r>
          </a:p>
          <a:p>
            <a:r>
              <a:rPr lang="en-US" sz="2400">
                <a:ea typeface="+mn-lt"/>
                <a:cs typeface="+mn-lt"/>
                <a:hlinkClick r:id="rId3"/>
              </a:rPr>
              <a:t>Staff Interchange website</a:t>
            </a:r>
            <a:endParaRPr lang="en-US" sz="2400">
              <a:ea typeface="+mn-lt"/>
              <a:cs typeface="+mn-lt"/>
            </a:endParaRPr>
          </a:p>
          <a:p>
            <a:r>
              <a:rPr lang="en-US" sz="2400">
                <a:ea typeface="+mn-lt"/>
                <a:cs typeface="+mn-lt"/>
                <a:hlinkClick r:id="rId4"/>
              </a:rPr>
              <a:t>Human Resources Snapshot website</a:t>
            </a:r>
            <a:endParaRPr lang="en-US"/>
          </a:p>
        </p:txBody>
      </p:sp>
      <p:sp>
        <p:nvSpPr>
          <p:cNvPr id="4" name="Slide Number Placeholder 3">
            <a:extLst>
              <a:ext uri="{FF2B5EF4-FFF2-40B4-BE49-F238E27FC236}">
                <a16:creationId xmlns:a16="http://schemas.microsoft.com/office/drawing/2014/main" id="{7D94C5C7-9EA4-6AD8-790A-E0724903FA5C}"/>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34211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84191F-205D-27B6-7C4B-AE1EA80A3053}"/>
              </a:ext>
            </a:extLst>
          </p:cNvPr>
          <p:cNvSpPr>
            <a:spLocks noGrp="1"/>
          </p:cNvSpPr>
          <p:nvPr>
            <p:ph type="ctrTitle"/>
          </p:nvPr>
        </p:nvSpPr>
        <p:spPr/>
        <p:txBody>
          <a:bodyPr>
            <a:normAutofit/>
          </a:bodyPr>
          <a:lstStyle/>
          <a:p>
            <a:r>
              <a:rPr lang="en-US"/>
              <a:t>Summer EBT</a:t>
            </a:r>
          </a:p>
        </p:txBody>
      </p:sp>
      <p:sp>
        <p:nvSpPr>
          <p:cNvPr id="2" name="Slide Number Placeholder 1">
            <a:extLst>
              <a:ext uri="{FF2B5EF4-FFF2-40B4-BE49-F238E27FC236}">
                <a16:creationId xmlns:a16="http://schemas.microsoft.com/office/drawing/2014/main" id="{71C2F240-B39F-DE02-D40B-2B294EADD0E8}"/>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6" name="Text Placeholder 5">
            <a:extLst>
              <a:ext uri="{FF2B5EF4-FFF2-40B4-BE49-F238E27FC236}">
                <a16:creationId xmlns:a16="http://schemas.microsoft.com/office/drawing/2014/main" id="{0FEB7847-12B1-6264-6AFA-4B2D5D255D1D}"/>
              </a:ext>
            </a:extLst>
          </p:cNvPr>
          <p:cNvSpPr>
            <a:spLocks noGrp="1"/>
          </p:cNvSpPr>
          <p:nvPr>
            <p:ph type="body" sz="quarter" idx="13"/>
          </p:nvPr>
        </p:nvSpPr>
        <p:spPr/>
        <p:txBody>
          <a:bodyPr/>
          <a:lstStyle/>
          <a:p>
            <a:r>
              <a:rPr lang="en-US"/>
              <a:t>Collin Slutzky</a:t>
            </a:r>
          </a:p>
        </p:txBody>
      </p:sp>
    </p:spTree>
    <p:extLst>
      <p:ext uri="{BB962C8B-B14F-4D97-AF65-F5344CB8AC3E}">
        <p14:creationId xmlns:p14="http://schemas.microsoft.com/office/powerpoint/2010/main" val="162393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6384-51F6-D434-566E-2CE7D0FC71AF}"/>
              </a:ext>
            </a:extLst>
          </p:cNvPr>
          <p:cNvSpPr>
            <a:spLocks noGrp="1"/>
          </p:cNvSpPr>
          <p:nvPr>
            <p:ph type="title"/>
          </p:nvPr>
        </p:nvSpPr>
        <p:spPr/>
        <p:txBody>
          <a:bodyPr/>
          <a:lstStyle/>
          <a:p>
            <a:r>
              <a:rPr lang="en-US"/>
              <a:t>Summer EBT Timeline</a:t>
            </a:r>
          </a:p>
        </p:txBody>
      </p:sp>
      <p:graphicFrame>
        <p:nvGraphicFramePr>
          <p:cNvPr id="8" name="Table 7">
            <a:extLst>
              <a:ext uri="{FF2B5EF4-FFF2-40B4-BE49-F238E27FC236}">
                <a16:creationId xmlns:a16="http://schemas.microsoft.com/office/drawing/2014/main" id="{A4A7E574-7B95-5ABD-CE57-69F42289A4BF}"/>
              </a:ext>
            </a:extLst>
          </p:cNvPr>
          <p:cNvGraphicFramePr>
            <a:graphicFrameLocks noGrp="1"/>
          </p:cNvGraphicFramePr>
          <p:nvPr/>
        </p:nvGraphicFramePr>
        <p:xfrm>
          <a:off x="616373" y="1385428"/>
          <a:ext cx="10959254" cy="274320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886698969"/>
                    </a:ext>
                  </a:extLst>
                </a:gridCol>
                <a:gridCol w="2370667">
                  <a:extLst>
                    <a:ext uri="{9D8B030D-6E8A-4147-A177-3AD203B41FA5}">
                      <a16:colId xmlns:a16="http://schemas.microsoft.com/office/drawing/2014/main" val="1816520592"/>
                    </a:ext>
                  </a:extLst>
                </a:gridCol>
                <a:gridCol w="6861387">
                  <a:extLst>
                    <a:ext uri="{9D8B030D-6E8A-4147-A177-3AD203B41FA5}">
                      <a16:colId xmlns:a16="http://schemas.microsoft.com/office/drawing/2014/main" val="1756436032"/>
                    </a:ext>
                  </a:extLst>
                </a:gridCol>
              </a:tblGrid>
              <a:tr h="0">
                <a:tc>
                  <a:txBody>
                    <a:bodyPr/>
                    <a:lstStyle/>
                    <a:p>
                      <a:pPr>
                        <a:buNone/>
                        <a:tabLst>
                          <a:tab pos="2028825" algn="l"/>
                        </a:tabLst>
                      </a:pPr>
                      <a:r>
                        <a:rPr lang="en-US" b="1">
                          <a:solidFill>
                            <a:srgbClr val="FFFFFF"/>
                          </a:solidFill>
                          <a:effectLst/>
                        </a:rPr>
                        <a:t>Date</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tabLst>
                          <a:tab pos="2028825" algn="l"/>
                        </a:tabLst>
                      </a:pPr>
                      <a:r>
                        <a:rPr lang="en-US" b="1">
                          <a:solidFill>
                            <a:srgbClr val="FFFFFF"/>
                          </a:solidFill>
                          <a:effectLst/>
                        </a:rPr>
                        <a:t>Event</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tabLst>
                          <a:tab pos="2028825" algn="l"/>
                        </a:tabLst>
                      </a:pPr>
                      <a:r>
                        <a:rPr lang="en-US" b="1">
                          <a:solidFill>
                            <a:srgbClr val="FFFFFF"/>
                          </a:solidFill>
                          <a:effectLst/>
                        </a:rPr>
                        <a:t>Event Description</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800113840"/>
                  </a:ext>
                </a:extLst>
              </a:tr>
              <a:tr h="0">
                <a:tc>
                  <a:txBody>
                    <a:bodyPr/>
                    <a:lstStyle/>
                    <a:p>
                      <a:pPr>
                        <a:buNone/>
                        <a:tabLst>
                          <a:tab pos="2028825" algn="l"/>
                        </a:tabLst>
                      </a:pPr>
                      <a:r>
                        <a:rPr lang="en-US">
                          <a:effectLst/>
                        </a:rPr>
                        <a:t>01/28/2026</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Summer EBT Data Pipeline Overview 1-2 p.m</a:t>
                      </a:r>
                    </a:p>
                    <a:p>
                      <a:pPr>
                        <a:buNone/>
                        <a:tabLst>
                          <a:tab pos="2028825" algn="l"/>
                        </a:tabLst>
                      </a:pPr>
                      <a:r>
                        <a:rPr lang="en-US">
                          <a:effectLst/>
                          <a:hlinkClick r:id="rId2"/>
                        </a:rPr>
                        <a:t>Registration available here</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77745"/>
                  </a:ext>
                </a:extLst>
              </a:tr>
              <a:tr h="0">
                <a:tc>
                  <a:txBody>
                    <a:bodyPr/>
                    <a:lstStyle/>
                    <a:p>
                      <a:pPr>
                        <a:buNone/>
                        <a:tabLst>
                          <a:tab pos="2028825" algn="l"/>
                        </a:tabLst>
                      </a:pPr>
                      <a:r>
                        <a:rPr lang="en-US">
                          <a:solidFill>
                            <a:srgbClr val="000000"/>
                          </a:solidFill>
                          <a:effectLst/>
                        </a:rPr>
                        <a:t>02/02/2026</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a:solidFill>
                            <a:srgbClr val="000000"/>
                          </a:solidFill>
                          <a:effectLst/>
                        </a:rPr>
                        <a:t>Open</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a:solidFill>
                            <a:srgbClr val="000000"/>
                          </a:solidFill>
                          <a:effectLst/>
                        </a:rPr>
                        <a:t>Districts may begin uploading Summer EBT files</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429461629"/>
                  </a:ext>
                </a:extLst>
              </a:tr>
              <a:tr h="0">
                <a:tc>
                  <a:txBody>
                    <a:bodyPr/>
                    <a:lstStyle/>
                    <a:p>
                      <a:pPr>
                        <a:buNone/>
                        <a:tabLst>
                          <a:tab pos="2028825" algn="l"/>
                        </a:tabLst>
                      </a:pPr>
                      <a:r>
                        <a:rPr lang="en-US">
                          <a:effectLst/>
                        </a:rPr>
                        <a:t>02/06/2026</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Upload Summer EBT file and review errors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309273"/>
                  </a:ext>
                </a:extLst>
              </a:tr>
              <a:tr h="0">
                <a:tc>
                  <a:txBody>
                    <a:bodyPr/>
                    <a:lstStyle/>
                    <a:p>
                      <a:pPr>
                        <a:buNone/>
                        <a:tabLst>
                          <a:tab pos="2028825" algn="l"/>
                        </a:tabLst>
                      </a:pPr>
                      <a:r>
                        <a:rPr lang="en-US">
                          <a:effectLst/>
                        </a:rPr>
                        <a:t>02/20/2026</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Upload error-free Summer EBT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900838"/>
                  </a:ext>
                </a:extLst>
              </a:tr>
              <a:tr h="0">
                <a:tc>
                  <a:txBody>
                    <a:bodyPr/>
                    <a:lstStyle/>
                    <a:p>
                      <a:pPr>
                        <a:buNone/>
                        <a:tabLst>
                          <a:tab pos="2028825" algn="l"/>
                        </a:tabLst>
                      </a:pPr>
                      <a:r>
                        <a:rPr lang="en-US">
                          <a:solidFill>
                            <a:srgbClr val="000000"/>
                          </a:solidFill>
                          <a:effectLst/>
                        </a:rPr>
                        <a:t>02/25/2025</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buNone/>
                        <a:tabLst>
                          <a:tab pos="2028825" algn="l"/>
                        </a:tabLst>
                      </a:pPr>
                      <a:r>
                        <a:rPr lang="en-US">
                          <a:solidFill>
                            <a:srgbClr val="000000"/>
                          </a:solidFill>
                          <a:effectLst/>
                        </a:rPr>
                        <a:t>Report Review</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buNone/>
                        <a:tabLst>
                          <a:tab pos="2028825" algn="l"/>
                        </a:tabLst>
                      </a:pPr>
                      <a:r>
                        <a:rPr lang="en-US">
                          <a:solidFill>
                            <a:srgbClr val="000000"/>
                          </a:solidFill>
                          <a:effectLst/>
                        </a:rPr>
                        <a:t>Review Summer EBT file to ensure Free/Reduced Lunch reporting is correct </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02457188"/>
                  </a:ext>
                </a:extLst>
              </a:tr>
              <a:tr h="0">
                <a:tc>
                  <a:txBody>
                    <a:bodyPr/>
                    <a:lstStyle/>
                    <a:p>
                      <a:pPr>
                        <a:buNone/>
                        <a:tabLst>
                          <a:tab pos="2028825" algn="l"/>
                        </a:tabLst>
                      </a:pPr>
                      <a:r>
                        <a:rPr lang="en-US">
                          <a:solidFill>
                            <a:srgbClr val="000000"/>
                          </a:solidFill>
                          <a:effectLst/>
                        </a:rPr>
                        <a:t>02/27/2025</a:t>
                      </a:r>
                      <a:endParaRPr lang="en-US">
                        <a:effectLst/>
                      </a:endParaRPr>
                    </a:p>
                    <a:p>
                      <a:pPr>
                        <a:buNone/>
                        <a:tabLst>
                          <a:tab pos="2028825" algn="l"/>
                        </a:tabLst>
                      </a:pPr>
                      <a:r>
                        <a:rPr lang="en-US">
                          <a:solidFill>
                            <a:srgbClr val="000000"/>
                          </a:solidFill>
                          <a:effectLst/>
                        </a:rPr>
                        <a:t>12:00 p.m.</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a:solidFill>
                            <a:srgbClr val="000000"/>
                          </a:solidFill>
                          <a:effectLst/>
                        </a:rPr>
                        <a:t>State Deadline</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a:solidFill>
                            <a:srgbClr val="000000"/>
                          </a:solidFill>
                          <a:effectLst/>
                        </a:rPr>
                        <a:t>Submit Summer EBT data</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219863508"/>
                  </a:ext>
                </a:extLst>
              </a:tr>
            </a:tbl>
          </a:graphicData>
        </a:graphic>
      </p:graphicFrame>
      <p:sp>
        <p:nvSpPr>
          <p:cNvPr id="5" name="Content Placeholder 4">
            <a:extLst>
              <a:ext uri="{FF2B5EF4-FFF2-40B4-BE49-F238E27FC236}">
                <a16:creationId xmlns:a16="http://schemas.microsoft.com/office/drawing/2014/main" id="{EE9CB74A-E152-1FB1-B48D-320CDA31F87B}"/>
              </a:ext>
            </a:extLst>
          </p:cNvPr>
          <p:cNvSpPr>
            <a:spLocks noGrp="1"/>
          </p:cNvSpPr>
          <p:nvPr>
            <p:ph sz="quarter" idx="13"/>
          </p:nvPr>
        </p:nvSpPr>
        <p:spPr/>
        <p:txBody>
          <a:bodyPr vert="horz" lIns="91440" tIns="45720" rIns="91440" bIns="45720" rtlCol="0" anchor="t">
            <a:noAutofit/>
          </a:bodyPr>
          <a:lstStyle/>
          <a:p>
            <a:r>
              <a:rPr lang="en-US"/>
              <a:t>Summer EBT</a:t>
            </a:r>
          </a:p>
        </p:txBody>
      </p:sp>
      <p:sp>
        <p:nvSpPr>
          <p:cNvPr id="6" name="Content Placeholder 5">
            <a:extLst>
              <a:ext uri="{FF2B5EF4-FFF2-40B4-BE49-F238E27FC236}">
                <a16:creationId xmlns:a16="http://schemas.microsoft.com/office/drawing/2014/main" id="{B5CFDAD9-78DD-E531-B0F7-3E6C011F3A74}"/>
              </a:ext>
            </a:extLst>
          </p:cNvPr>
          <p:cNvSpPr>
            <a:spLocks noGrp="1"/>
          </p:cNvSpPr>
          <p:nvPr>
            <p:ph sz="quarter" idx="14"/>
          </p:nvPr>
        </p:nvSpPr>
        <p:spPr/>
        <p:txBody>
          <a:bodyPr vert="horz" lIns="91440" tIns="45720" rIns="91440" bIns="45720" rtlCol="0" anchor="t">
            <a:noAutofit/>
          </a:bodyPr>
          <a:lstStyle/>
          <a:p>
            <a:r>
              <a:rPr lang="en-US">
                <a:ea typeface="+mn-lt"/>
                <a:cs typeface="+mn-lt"/>
              </a:rPr>
              <a:t>S-ebt@cde.state.co.us</a:t>
            </a:r>
            <a:endParaRPr lang="en-US"/>
          </a:p>
        </p:txBody>
      </p:sp>
      <p:sp>
        <p:nvSpPr>
          <p:cNvPr id="4" name="Slide Number Placeholder 3">
            <a:extLst>
              <a:ext uri="{FF2B5EF4-FFF2-40B4-BE49-F238E27FC236}">
                <a16:creationId xmlns:a16="http://schemas.microsoft.com/office/drawing/2014/main" id="{6A815B15-2A2C-523D-8C72-74B9F9E58E9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75169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7" name="Content Placeholder 6">
            <a:extLst>
              <a:ext uri="{FF2B5EF4-FFF2-40B4-BE49-F238E27FC236}">
                <a16:creationId xmlns:a16="http://schemas.microsoft.com/office/drawing/2014/main" id="{79206316-8BAE-1750-B265-570C241402FD}"/>
              </a:ext>
            </a:extLst>
          </p:cNvPr>
          <p:cNvSpPr>
            <a:spLocks noGrp="1"/>
          </p:cNvSpPr>
          <p:nvPr>
            <p:ph sz="quarter" idx="16"/>
          </p:nvPr>
        </p:nvSpPr>
        <p:spPr>
          <a:xfrm>
            <a:off x="272959" y="322798"/>
            <a:ext cx="5715000" cy="5639851"/>
          </a:xfrm>
        </p:spPr>
        <p:txBody>
          <a:bodyPr>
            <a:normAutofit fontScale="92500" lnSpcReduction="20000"/>
          </a:bodyPr>
          <a:lstStyle/>
          <a:p>
            <a:pPr marL="0" indent="0" algn="ctr">
              <a:buNone/>
            </a:pPr>
            <a:r>
              <a:rPr lang="en-US" b="1">
                <a:hlinkClick r:id="rId3"/>
              </a:rPr>
              <a:t>Identity Management Site *NEW*</a:t>
            </a:r>
            <a:endParaRPr lang="en-US" b="1"/>
          </a:p>
          <a:p>
            <a:r>
              <a:rPr lang="en-US"/>
              <a:t>Links to CDE Applications</a:t>
            </a:r>
          </a:p>
          <a:p>
            <a:pPr lvl="1"/>
            <a:r>
              <a:rPr lang="en-US" i="1"/>
              <a:t>Pipeline, CEDAR/COGNOS, RITS, EDIS, Etc.</a:t>
            </a:r>
          </a:p>
          <a:p>
            <a:r>
              <a:rPr lang="en-US"/>
              <a:t>Resources on IdM Site</a:t>
            </a:r>
          </a:p>
          <a:p>
            <a:pPr lvl="1"/>
            <a:r>
              <a:rPr lang="en-US"/>
              <a:t>Frequently Asked Questions</a:t>
            </a:r>
          </a:p>
          <a:p>
            <a:pPr lvl="1"/>
            <a:r>
              <a:rPr lang="en-US"/>
              <a:t>Application Role Mappings</a:t>
            </a:r>
          </a:p>
          <a:p>
            <a:pPr lvl="1"/>
            <a:r>
              <a:rPr lang="en-US"/>
              <a:t>LAM Quick Guide</a:t>
            </a:r>
          </a:p>
          <a:p>
            <a:r>
              <a:rPr lang="en-US" b="1">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4"/>
              </a:rPr>
              <a:t>Michael Threlkeld</a:t>
            </a:r>
            <a:endParaRPr lang="en-US"/>
          </a:p>
          <a:p>
            <a:pPr lvl="1"/>
            <a:r>
              <a:rPr lang="en-US">
                <a:hlinkClick r:id="rId5"/>
              </a:rPr>
              <a:t>Forgot Password</a:t>
            </a:r>
            <a:endParaRPr lang="en-US"/>
          </a:p>
          <a:p>
            <a:pPr lvl="1"/>
            <a:r>
              <a:rPr lang="en-US">
                <a:hlinkClick r:id="rId6"/>
              </a:rPr>
              <a:t>Request LAM Assistance</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p:txBody>
          <a:bodyPr/>
          <a:lstStyle/>
          <a:p>
            <a:fld id="{C479D5F6-EDCB-402A-AC08-4943A1820E8F}" type="slidenum">
              <a:rPr lang="en-US" smtClean="0"/>
              <a:pPr/>
              <a:t>3</a:t>
            </a:fld>
            <a:endParaRPr lang="en-US"/>
          </a:p>
        </p:txBody>
      </p:sp>
      <p:pic>
        <p:nvPicPr>
          <p:cNvPr id="9" name="Content Placeholder 13" descr="IdM landing page showing Registration and Access tab">
            <a:extLst>
              <a:ext uri="{FF2B5EF4-FFF2-40B4-BE49-F238E27FC236}">
                <a16:creationId xmlns:a16="http://schemas.microsoft.com/office/drawing/2014/main" id="{BC157890-B452-D201-CB5C-8D1B642DD868}"/>
              </a:ext>
            </a:extLst>
          </p:cNvPr>
          <p:cNvPicPr>
            <a:picLocks noGrp="1" noChangeAspect="1"/>
          </p:cNvPicPr>
          <p:nvPr>
            <p:ph sz="quarter" idx="15"/>
          </p:nvPr>
        </p:nvPicPr>
        <p:blipFill>
          <a:blip r:embed="rId7"/>
          <a:stretch>
            <a:fillRect/>
          </a:stretch>
        </p:blipFill>
        <p:spPr>
          <a:xfrm>
            <a:off x="6331870" y="322263"/>
            <a:ext cx="5459159" cy="5133975"/>
          </a:xfrm>
          <a:prstGeom prst="rect">
            <a:avLst/>
          </a:prstGeom>
        </p:spPr>
      </p:pic>
    </p:spTree>
    <p:extLst>
      <p:ext uri="{BB962C8B-B14F-4D97-AF65-F5344CB8AC3E}">
        <p14:creationId xmlns:p14="http://schemas.microsoft.com/office/powerpoint/2010/main" val="4141676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2906E3-3E91-81C1-FC61-388B38DE2E4B}"/>
              </a:ext>
            </a:extLst>
          </p:cNvPr>
          <p:cNvSpPr>
            <a:spLocks noGrp="1"/>
          </p:cNvSpPr>
          <p:nvPr>
            <p:ph type="title"/>
          </p:nvPr>
        </p:nvSpPr>
        <p:spPr/>
        <p:txBody>
          <a:bodyPr/>
          <a:lstStyle/>
          <a:p>
            <a:r>
              <a:rPr lang="en-US"/>
              <a:t>Summer EBT Updates</a:t>
            </a:r>
          </a:p>
        </p:txBody>
      </p:sp>
      <p:sp>
        <p:nvSpPr>
          <p:cNvPr id="6" name="Content Placeholder 5">
            <a:extLst>
              <a:ext uri="{FF2B5EF4-FFF2-40B4-BE49-F238E27FC236}">
                <a16:creationId xmlns:a16="http://schemas.microsoft.com/office/drawing/2014/main" id="{76C2B769-1742-1CCC-827C-E74BE25B1D54}"/>
              </a:ext>
            </a:extLst>
          </p:cNvPr>
          <p:cNvSpPr>
            <a:spLocks noGrp="1"/>
          </p:cNvSpPr>
          <p:nvPr>
            <p:ph idx="1"/>
          </p:nvPr>
        </p:nvSpPr>
        <p:spPr/>
        <p:txBody>
          <a:bodyPr vert="horz" lIns="0" tIns="0" rIns="0" bIns="0" rtlCol="0" anchor="t">
            <a:normAutofit/>
          </a:bodyPr>
          <a:lstStyle/>
          <a:p>
            <a:r>
              <a:rPr lang="en-US"/>
              <a:t>Trainings slides, recording, and business rules will be posted to the Data Pipeline website ASAP</a:t>
            </a:r>
          </a:p>
          <a:p>
            <a:pPr lvl="1">
              <a:buFont typeface="Courier New" panose="020B0604020202020204" pitchFamily="34" charset="0"/>
              <a:buChar char="o"/>
            </a:pPr>
            <a:r>
              <a:rPr lang="en-US"/>
              <a:t>Business rules are mostly unchanged from last year</a:t>
            </a:r>
          </a:p>
          <a:p>
            <a:pPr lvl="1">
              <a:buFont typeface="Courier New" panose="020B0604020202020204" pitchFamily="34" charset="0"/>
              <a:buChar char="o"/>
            </a:pPr>
            <a:r>
              <a:rPr lang="en-US" b="1"/>
              <a:t>PB272: </a:t>
            </a:r>
            <a:r>
              <a:rPr lang="en-US"/>
              <a:t>This rule compared current Summer EBT counts to the most recent Student October counts.</a:t>
            </a:r>
          </a:p>
          <a:p>
            <a:pPr lvl="1">
              <a:buFont typeface="Courier New,monospace" panose="020B0604020202020204" pitchFamily="34" charset="0"/>
              <a:buChar char="o"/>
            </a:pPr>
            <a:r>
              <a:rPr lang="en-US"/>
              <a:t>This rule never worked correctly due to differences in how Free/Reduced Lunch Eligibility differ between Student October and S-EBT. It has been deactivated </a:t>
            </a:r>
          </a:p>
          <a:p>
            <a:r>
              <a:rPr lang="en-US"/>
              <a:t>Eligibility requirements are also unchanged from last year</a:t>
            </a:r>
          </a:p>
          <a:p>
            <a:pPr lvl="1">
              <a:buFont typeface="Courier New,monospace" panose="020B0604020202020204" pitchFamily="34" charset="0"/>
              <a:buChar char="o"/>
            </a:pPr>
            <a:r>
              <a:rPr lang="en-US"/>
              <a:t>Reminder: Free/Reduced Price Lunch Eligibility status only considers current year documentation. CEP and carry-over flexibilities do not apply to Summer EBT</a:t>
            </a:r>
          </a:p>
          <a:p>
            <a:endParaRPr lang="en-US"/>
          </a:p>
        </p:txBody>
      </p:sp>
      <p:sp>
        <p:nvSpPr>
          <p:cNvPr id="7" name="Content Placeholder 6">
            <a:extLst>
              <a:ext uri="{FF2B5EF4-FFF2-40B4-BE49-F238E27FC236}">
                <a16:creationId xmlns:a16="http://schemas.microsoft.com/office/drawing/2014/main" id="{A4A35169-2558-3D70-E57B-1DC93C73DC19}"/>
              </a:ext>
            </a:extLst>
          </p:cNvPr>
          <p:cNvSpPr>
            <a:spLocks noGrp="1"/>
          </p:cNvSpPr>
          <p:nvPr>
            <p:ph sz="quarter" idx="13"/>
          </p:nvPr>
        </p:nvSpPr>
        <p:spPr/>
        <p:txBody>
          <a:bodyPr vert="horz" lIns="91440" tIns="45720" rIns="91440" bIns="45720" rtlCol="0" anchor="t">
            <a:noAutofit/>
          </a:bodyPr>
          <a:lstStyle/>
          <a:p>
            <a:r>
              <a:rPr lang="en-US"/>
              <a:t>Summer EBT  </a:t>
            </a:r>
          </a:p>
        </p:txBody>
      </p:sp>
      <p:sp>
        <p:nvSpPr>
          <p:cNvPr id="8" name="Content Placeholder 7">
            <a:extLst>
              <a:ext uri="{FF2B5EF4-FFF2-40B4-BE49-F238E27FC236}">
                <a16:creationId xmlns:a16="http://schemas.microsoft.com/office/drawing/2014/main" id="{B394C06A-213E-1F56-0640-28C34921BDA6}"/>
              </a:ext>
            </a:extLst>
          </p:cNvPr>
          <p:cNvSpPr>
            <a:spLocks noGrp="1"/>
          </p:cNvSpPr>
          <p:nvPr>
            <p:ph sz="quarter" idx="14"/>
          </p:nvPr>
        </p:nvSpPr>
        <p:spPr/>
        <p:txBody>
          <a:bodyPr vert="horz" lIns="91440" tIns="45720" rIns="91440" bIns="45720" rtlCol="0" anchor="t">
            <a:noAutofit/>
          </a:bodyPr>
          <a:lstStyle/>
          <a:p>
            <a:r>
              <a:rPr lang="en-US"/>
              <a:t>S-ebt@cde.state.co.us</a:t>
            </a:r>
          </a:p>
        </p:txBody>
      </p:sp>
      <p:sp>
        <p:nvSpPr>
          <p:cNvPr id="3" name="Slide Number Placeholder 2">
            <a:extLst>
              <a:ext uri="{FF2B5EF4-FFF2-40B4-BE49-F238E27FC236}">
                <a16:creationId xmlns:a16="http://schemas.microsoft.com/office/drawing/2014/main" id="{38123634-AFC1-EE3A-C6AA-CA344CECF28B}"/>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42078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a:xfrm>
            <a:off x="601362" y="365125"/>
            <a:ext cx="10972800" cy="1143000"/>
          </a:xfrm>
        </p:spPr>
        <p:txBody>
          <a:bodyPr/>
          <a:lstStyle/>
          <a:p>
            <a:r>
              <a:rPr lang="en-US"/>
              <a:t>Questions &amp; Resources: </a:t>
            </a:r>
            <a:br>
              <a:rPr lang="en-US"/>
            </a:br>
            <a:r>
              <a:rPr lang="en-US"/>
              <a:t>Summer EBT</a:t>
            </a:r>
          </a:p>
        </p:txBody>
      </p:sp>
      <p:sp>
        <p:nvSpPr>
          <p:cNvPr id="7" name="Text Placeholder 6">
            <a:extLst>
              <a:ext uri="{FF2B5EF4-FFF2-40B4-BE49-F238E27FC236}">
                <a16:creationId xmlns:a16="http://schemas.microsoft.com/office/drawing/2014/main" id="{047EA365-6637-3860-4853-0FD08370D179}"/>
              </a:ext>
            </a:extLst>
          </p:cNvPr>
          <p:cNvSpPr>
            <a:spLocks noGrp="1"/>
          </p:cNvSpPr>
          <p:nvPr>
            <p:ph type="body" sz="quarter" idx="13"/>
          </p:nvPr>
        </p:nvSpPr>
        <p:spPr/>
        <p:txBody>
          <a:bodyPr/>
          <a:lstStyle/>
          <a:p>
            <a:r>
              <a:rPr lang="en-US"/>
              <a:t>Collin Slutzky</a:t>
            </a:r>
          </a:p>
          <a:p>
            <a:r>
              <a:rPr lang="en-US">
                <a:hlinkClick r:id="rId3"/>
              </a:rPr>
              <a:t>S-ebt@cde.state.co.us</a:t>
            </a:r>
            <a:endParaRPr lang="en-US"/>
          </a:p>
          <a:p>
            <a:r>
              <a:rPr lang="en-US"/>
              <a:t>720-760-3569</a:t>
            </a:r>
          </a:p>
          <a:p>
            <a:endParaRPr lang="en-US"/>
          </a:p>
          <a:p>
            <a:r>
              <a:rPr lang="en-US">
                <a:hlinkClick r:id="rId4"/>
              </a:rPr>
              <a:t>S-EBT Data Pipeline &amp; Resources</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485604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0101-4213-2026-D153-86A6B913358F}"/>
              </a:ext>
            </a:extLst>
          </p:cNvPr>
          <p:cNvSpPr>
            <a:spLocks noGrp="1"/>
          </p:cNvSpPr>
          <p:nvPr>
            <p:ph type="title"/>
          </p:nvPr>
        </p:nvSpPr>
        <p:spPr/>
        <p:txBody>
          <a:bodyPr/>
          <a:lstStyle/>
          <a:p>
            <a:r>
              <a:rPr lang="en-US"/>
              <a:t>Next Town Hall: </a:t>
            </a:r>
            <a:br>
              <a:rPr lang="en-US"/>
            </a:br>
            <a:r>
              <a:rPr lang="en-US"/>
              <a:t>2/12/2026</a:t>
            </a:r>
          </a:p>
        </p:txBody>
      </p:sp>
      <p:sp>
        <p:nvSpPr>
          <p:cNvPr id="3" name="Text Placeholder 2">
            <a:extLst>
              <a:ext uri="{FF2B5EF4-FFF2-40B4-BE49-F238E27FC236}">
                <a16:creationId xmlns:a16="http://schemas.microsoft.com/office/drawing/2014/main" id="{43345E96-CFD0-72E2-166B-6E5FC60315C2}"/>
              </a:ext>
            </a:extLst>
          </p:cNvPr>
          <p:cNvSpPr>
            <a:spLocks noGrp="1"/>
          </p:cNvSpPr>
          <p:nvPr>
            <p:ph type="body" sz="quarter" idx="10"/>
          </p:nvPr>
        </p:nvSpPr>
        <p:spPr>
          <a:xfrm>
            <a:off x="233363" y="1266825"/>
            <a:ext cx="7891462" cy="1209675"/>
          </a:xfrm>
        </p:spPr>
        <p:txBody>
          <a:bodyPr>
            <a:normAutofit fontScale="77500" lnSpcReduction="20000"/>
          </a:bodyPr>
          <a:lstStyle/>
          <a:p>
            <a:r>
              <a:rPr lang="en-US" b="1"/>
              <a:t>Reminder: </a:t>
            </a:r>
            <a:r>
              <a:rPr lang="en-US"/>
              <a:t>There are four types of data pipeline collections</a:t>
            </a:r>
          </a:p>
          <a:p>
            <a:r>
              <a:rPr lang="en-US"/>
              <a:t>The </a:t>
            </a:r>
            <a:r>
              <a:rPr lang="en-US">
                <a:hlinkClick r:id="rId2"/>
              </a:rPr>
              <a:t>Data Pipeline Website </a:t>
            </a:r>
            <a:r>
              <a:rPr lang="en-US"/>
              <a:t>groups collection specific websites by these four types. </a:t>
            </a:r>
          </a:p>
          <a:p>
            <a:endParaRPr lang="en-US"/>
          </a:p>
        </p:txBody>
      </p:sp>
      <p:sp>
        <p:nvSpPr>
          <p:cNvPr id="4" name="Freeform: Shape 3">
            <a:extLst>
              <a:ext uri="{FF2B5EF4-FFF2-40B4-BE49-F238E27FC236}">
                <a16:creationId xmlns:a16="http://schemas.microsoft.com/office/drawing/2014/main" id="{2599F2DF-626C-C291-1957-D8A82B9AA0A4}"/>
              </a:ext>
            </a:extLst>
          </p:cNvPr>
          <p:cNvSpPr/>
          <p:nvPr/>
        </p:nvSpPr>
        <p:spPr>
          <a:xfrm>
            <a:off x="182347" y="2476500"/>
            <a:ext cx="1903589" cy="403200"/>
          </a:xfrm>
          <a:custGeom>
            <a:avLst/>
            <a:gdLst>
              <a:gd name="connsiteX0" fmla="*/ 0 w 1903589"/>
              <a:gd name="connsiteY0" fmla="*/ 0 h 403200"/>
              <a:gd name="connsiteX1" fmla="*/ 1903589 w 1903589"/>
              <a:gd name="connsiteY1" fmla="*/ 0 h 403200"/>
              <a:gd name="connsiteX2" fmla="*/ 1903589 w 1903589"/>
              <a:gd name="connsiteY2" fmla="*/ 403200 h 403200"/>
              <a:gd name="connsiteX3" fmla="*/ 0 w 1903589"/>
              <a:gd name="connsiteY3" fmla="*/ 403200 h 403200"/>
              <a:gd name="connsiteX4" fmla="*/ 0 w 1903589"/>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403200">
                <a:moveTo>
                  <a:pt x="0" y="0"/>
                </a:moveTo>
                <a:lnTo>
                  <a:pt x="1903589" y="0"/>
                </a:lnTo>
                <a:lnTo>
                  <a:pt x="1903589" y="403200"/>
                </a:lnTo>
                <a:lnTo>
                  <a:pt x="0" y="403200"/>
                </a:lnTo>
                <a:lnTo>
                  <a:pt x="0" y="0"/>
                </a:lnTo>
                <a:close/>
              </a:path>
            </a:pathLst>
          </a:custGeom>
          <a:solidFill>
            <a:schemeClr val="accent1"/>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a:t>Year Round</a:t>
            </a:r>
          </a:p>
        </p:txBody>
      </p:sp>
      <p:sp>
        <p:nvSpPr>
          <p:cNvPr id="5" name="Freeform: Shape 4">
            <a:extLst>
              <a:ext uri="{FF2B5EF4-FFF2-40B4-BE49-F238E27FC236}">
                <a16:creationId xmlns:a16="http://schemas.microsoft.com/office/drawing/2014/main" id="{3D1AE2BB-3AE4-5F50-624B-40C2746EA20F}"/>
              </a:ext>
            </a:extLst>
          </p:cNvPr>
          <p:cNvSpPr/>
          <p:nvPr/>
        </p:nvSpPr>
        <p:spPr>
          <a:xfrm>
            <a:off x="182347" y="2879700"/>
            <a:ext cx="1903589" cy="3063900"/>
          </a:xfrm>
          <a:custGeom>
            <a:avLst/>
            <a:gdLst>
              <a:gd name="connsiteX0" fmla="*/ 0 w 1903589"/>
              <a:gd name="connsiteY0" fmla="*/ 0 h 2961999"/>
              <a:gd name="connsiteX1" fmla="*/ 1903589 w 1903589"/>
              <a:gd name="connsiteY1" fmla="*/ 0 h 2961999"/>
              <a:gd name="connsiteX2" fmla="*/ 1903589 w 1903589"/>
              <a:gd name="connsiteY2" fmla="*/ 2961999 h 2961999"/>
              <a:gd name="connsiteX3" fmla="*/ 0 w 1903589"/>
              <a:gd name="connsiteY3" fmla="*/ 2961999 h 2961999"/>
              <a:gd name="connsiteX4" fmla="*/ 0 w 1903589"/>
              <a:gd name="connsiteY4" fmla="*/ 0 h 29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2961999">
                <a:moveTo>
                  <a:pt x="0" y="0"/>
                </a:moveTo>
                <a:lnTo>
                  <a:pt x="1903589" y="0"/>
                </a:lnTo>
                <a:lnTo>
                  <a:pt x="1903589" y="2961999"/>
                </a:lnTo>
                <a:lnTo>
                  <a:pt x="0" y="2961999"/>
                </a:lnTo>
                <a:lnTo>
                  <a:pt x="0" y="0"/>
                </a:lnTo>
                <a:close/>
              </a:path>
            </a:pathLst>
          </a:custGeom>
          <a:solidFill>
            <a:schemeClr val="accent1">
              <a:lumMod val="20000"/>
              <a:lumOff val="80000"/>
              <a:alpha val="90000"/>
            </a:schemeClr>
          </a:solid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300" kern="1200"/>
              <a:t>File uploads as needed throughout the year with some set Key dates throughout the year</a:t>
            </a:r>
          </a:p>
          <a:p>
            <a:pPr marL="228600" lvl="2" indent="-114300" algn="l" defTabSz="622300">
              <a:lnSpc>
                <a:spcPct val="90000"/>
              </a:lnSpc>
              <a:spcBef>
                <a:spcPct val="0"/>
              </a:spcBef>
              <a:spcAft>
                <a:spcPct val="15000"/>
              </a:spcAft>
              <a:buChar char="•"/>
            </a:pPr>
            <a:r>
              <a:rPr lang="en-US" sz="1300" kern="1200"/>
              <a:t>RITS, EDIS, Directory</a:t>
            </a:r>
          </a:p>
          <a:p>
            <a:pPr marL="114300" lvl="1" indent="-114300" algn="l" defTabSz="622300">
              <a:lnSpc>
                <a:spcPct val="90000"/>
              </a:lnSpc>
              <a:spcBef>
                <a:spcPct val="0"/>
              </a:spcBef>
              <a:spcAft>
                <a:spcPct val="15000"/>
              </a:spcAft>
              <a:buChar char="•"/>
            </a:pPr>
            <a:r>
              <a:rPr lang="en-US" sz="1300" b="0" kern="1200"/>
              <a:t>Do not require finalize/submission process</a:t>
            </a:r>
          </a:p>
        </p:txBody>
      </p:sp>
      <p:sp>
        <p:nvSpPr>
          <p:cNvPr id="6" name="Freeform: Shape 5">
            <a:extLst>
              <a:ext uri="{FF2B5EF4-FFF2-40B4-BE49-F238E27FC236}">
                <a16:creationId xmlns:a16="http://schemas.microsoft.com/office/drawing/2014/main" id="{7ECAF7D9-906F-1061-5B95-FF3AE7F177D0}"/>
              </a:ext>
            </a:extLst>
          </p:cNvPr>
          <p:cNvSpPr/>
          <p:nvPr/>
        </p:nvSpPr>
        <p:spPr>
          <a:xfrm>
            <a:off x="2352440" y="2476500"/>
            <a:ext cx="1903589" cy="403200"/>
          </a:xfrm>
          <a:custGeom>
            <a:avLst/>
            <a:gdLst>
              <a:gd name="connsiteX0" fmla="*/ 0 w 1903589"/>
              <a:gd name="connsiteY0" fmla="*/ 0 h 403200"/>
              <a:gd name="connsiteX1" fmla="*/ 1903589 w 1903589"/>
              <a:gd name="connsiteY1" fmla="*/ 0 h 403200"/>
              <a:gd name="connsiteX2" fmla="*/ 1903589 w 1903589"/>
              <a:gd name="connsiteY2" fmla="*/ 403200 h 403200"/>
              <a:gd name="connsiteX3" fmla="*/ 0 w 1903589"/>
              <a:gd name="connsiteY3" fmla="*/ 403200 h 403200"/>
              <a:gd name="connsiteX4" fmla="*/ 0 w 1903589"/>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403200">
                <a:moveTo>
                  <a:pt x="0" y="0"/>
                </a:moveTo>
                <a:lnTo>
                  <a:pt x="1903589" y="0"/>
                </a:lnTo>
                <a:lnTo>
                  <a:pt x="1903589" y="403200"/>
                </a:lnTo>
                <a:lnTo>
                  <a:pt x="0" y="403200"/>
                </a:lnTo>
                <a:lnTo>
                  <a:pt x="0" y="0"/>
                </a:lnTo>
                <a:close/>
              </a:path>
            </a:pathLst>
          </a:custGeom>
          <a:solidFill>
            <a:schemeClr val="accent5"/>
          </a:solidFill>
        </p:spPr>
        <p:style>
          <a:lnRef idx="2">
            <a:schemeClr val="accent4">
              <a:hueOff val="-2265225"/>
              <a:satOff val="312"/>
              <a:lumOff val="5359"/>
              <a:alphaOff val="0"/>
            </a:schemeClr>
          </a:lnRef>
          <a:fillRef idx="1">
            <a:scrgbClr r="0" g="0" b="0"/>
          </a:fillRef>
          <a:effectRef idx="0">
            <a:schemeClr val="accent4">
              <a:hueOff val="-2265225"/>
              <a:satOff val="312"/>
              <a:lumOff val="5359"/>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a:t>Interchange</a:t>
            </a:r>
          </a:p>
        </p:txBody>
      </p:sp>
      <p:sp>
        <p:nvSpPr>
          <p:cNvPr id="7" name="Freeform: Shape 6">
            <a:extLst>
              <a:ext uri="{FF2B5EF4-FFF2-40B4-BE49-F238E27FC236}">
                <a16:creationId xmlns:a16="http://schemas.microsoft.com/office/drawing/2014/main" id="{02D76A78-3A05-73BC-6202-547B7916F4E3}"/>
              </a:ext>
            </a:extLst>
          </p:cNvPr>
          <p:cNvSpPr/>
          <p:nvPr/>
        </p:nvSpPr>
        <p:spPr>
          <a:xfrm>
            <a:off x="2352440" y="2879700"/>
            <a:ext cx="1903589" cy="3063900"/>
          </a:xfrm>
          <a:custGeom>
            <a:avLst/>
            <a:gdLst>
              <a:gd name="connsiteX0" fmla="*/ 0 w 1903589"/>
              <a:gd name="connsiteY0" fmla="*/ 0 h 2961999"/>
              <a:gd name="connsiteX1" fmla="*/ 1903589 w 1903589"/>
              <a:gd name="connsiteY1" fmla="*/ 0 h 2961999"/>
              <a:gd name="connsiteX2" fmla="*/ 1903589 w 1903589"/>
              <a:gd name="connsiteY2" fmla="*/ 2961999 h 2961999"/>
              <a:gd name="connsiteX3" fmla="*/ 0 w 1903589"/>
              <a:gd name="connsiteY3" fmla="*/ 2961999 h 2961999"/>
              <a:gd name="connsiteX4" fmla="*/ 0 w 1903589"/>
              <a:gd name="connsiteY4" fmla="*/ 0 h 29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2961999">
                <a:moveTo>
                  <a:pt x="0" y="0"/>
                </a:moveTo>
                <a:lnTo>
                  <a:pt x="1903589" y="0"/>
                </a:lnTo>
                <a:lnTo>
                  <a:pt x="1903589" y="2961999"/>
                </a:lnTo>
                <a:lnTo>
                  <a:pt x="0" y="2961999"/>
                </a:lnTo>
                <a:lnTo>
                  <a:pt x="0" y="0"/>
                </a:lnTo>
                <a:close/>
              </a:path>
            </a:pathLst>
          </a:custGeom>
          <a:solidFill>
            <a:schemeClr val="accent5">
              <a:lumMod val="20000"/>
              <a:lumOff val="80000"/>
              <a:alpha val="90000"/>
            </a:schemeClr>
          </a:solidFill>
        </p:spPr>
        <p:style>
          <a:lnRef idx="2">
            <a:schemeClr val="accent4">
              <a:tint val="40000"/>
              <a:alpha val="90000"/>
              <a:hueOff val="-2276300"/>
              <a:satOff val="2574"/>
              <a:lumOff val="1091"/>
              <a:alphaOff val="0"/>
            </a:schemeClr>
          </a:lnRef>
          <a:fillRef idx="1">
            <a:scrgbClr r="0" g="0" b="0"/>
          </a:fillRef>
          <a:effectRef idx="0">
            <a:schemeClr val="accent4">
              <a:tint val="40000"/>
              <a:alpha val="90000"/>
              <a:hueOff val="-2276300"/>
              <a:satOff val="2574"/>
              <a:lumOff val="1091"/>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300" kern="1200"/>
              <a:t>Designed for ongoing file uploads throughout the year/window open</a:t>
            </a:r>
          </a:p>
          <a:p>
            <a:pPr marL="114300" lvl="1" indent="-114300" algn="l" defTabSz="622300">
              <a:lnSpc>
                <a:spcPct val="90000"/>
              </a:lnSpc>
              <a:spcBef>
                <a:spcPct val="0"/>
              </a:spcBef>
              <a:spcAft>
                <a:spcPct val="15000"/>
              </a:spcAft>
              <a:buChar char="•"/>
            </a:pPr>
            <a:r>
              <a:rPr lang="en-US" sz="1300" kern="1200"/>
              <a:t>Source files for snapshot collections</a:t>
            </a:r>
          </a:p>
          <a:p>
            <a:pPr marL="114300" lvl="1" indent="-114300" algn="l" defTabSz="622300">
              <a:lnSpc>
                <a:spcPct val="90000"/>
              </a:lnSpc>
              <a:spcBef>
                <a:spcPct val="0"/>
              </a:spcBef>
              <a:spcAft>
                <a:spcPct val="15000"/>
              </a:spcAft>
              <a:buChar char="•"/>
            </a:pPr>
            <a:r>
              <a:rPr lang="en-US" sz="1300" kern="1200"/>
              <a:t>Files typically extracted from applicable district information systems</a:t>
            </a:r>
          </a:p>
          <a:p>
            <a:pPr marL="114300" lvl="1" indent="-114300" algn="l" defTabSz="622300">
              <a:lnSpc>
                <a:spcPct val="90000"/>
              </a:lnSpc>
              <a:spcBef>
                <a:spcPct val="0"/>
              </a:spcBef>
              <a:spcAft>
                <a:spcPct val="15000"/>
              </a:spcAft>
              <a:buChar char="•"/>
            </a:pPr>
            <a:r>
              <a:rPr lang="en-US" sz="1300" b="0" kern="1200"/>
              <a:t>Do not require finalize/submission process</a:t>
            </a:r>
          </a:p>
        </p:txBody>
      </p:sp>
      <p:sp>
        <p:nvSpPr>
          <p:cNvPr id="8" name="Freeform: Shape 7">
            <a:extLst>
              <a:ext uri="{FF2B5EF4-FFF2-40B4-BE49-F238E27FC236}">
                <a16:creationId xmlns:a16="http://schemas.microsoft.com/office/drawing/2014/main" id="{195455D8-2BB4-3225-9646-71756A7DECB8}"/>
              </a:ext>
            </a:extLst>
          </p:cNvPr>
          <p:cNvSpPr/>
          <p:nvPr/>
        </p:nvSpPr>
        <p:spPr>
          <a:xfrm>
            <a:off x="4522532" y="2476500"/>
            <a:ext cx="1903589" cy="403200"/>
          </a:xfrm>
          <a:custGeom>
            <a:avLst/>
            <a:gdLst>
              <a:gd name="connsiteX0" fmla="*/ 0 w 1903589"/>
              <a:gd name="connsiteY0" fmla="*/ 0 h 403200"/>
              <a:gd name="connsiteX1" fmla="*/ 1903589 w 1903589"/>
              <a:gd name="connsiteY1" fmla="*/ 0 h 403200"/>
              <a:gd name="connsiteX2" fmla="*/ 1903589 w 1903589"/>
              <a:gd name="connsiteY2" fmla="*/ 403200 h 403200"/>
              <a:gd name="connsiteX3" fmla="*/ 0 w 1903589"/>
              <a:gd name="connsiteY3" fmla="*/ 403200 h 403200"/>
              <a:gd name="connsiteX4" fmla="*/ 0 w 1903589"/>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403200">
                <a:moveTo>
                  <a:pt x="0" y="0"/>
                </a:moveTo>
                <a:lnTo>
                  <a:pt x="1903589" y="0"/>
                </a:lnTo>
                <a:lnTo>
                  <a:pt x="1903589" y="403200"/>
                </a:lnTo>
                <a:lnTo>
                  <a:pt x="0" y="403200"/>
                </a:lnTo>
                <a:lnTo>
                  <a:pt x="0" y="0"/>
                </a:lnTo>
                <a:close/>
              </a:path>
            </a:pathLst>
          </a:custGeom>
          <a:solidFill>
            <a:schemeClr val="accent4">
              <a:lumMod val="50000"/>
            </a:schemeClr>
          </a:solidFill>
        </p:spPr>
        <p:style>
          <a:lnRef idx="2">
            <a:schemeClr val="accent4">
              <a:hueOff val="-4530450"/>
              <a:satOff val="623"/>
              <a:lumOff val="10719"/>
              <a:alphaOff val="0"/>
            </a:schemeClr>
          </a:lnRef>
          <a:fillRef idx="1">
            <a:scrgbClr r="0" g="0" b="0"/>
          </a:fillRef>
          <a:effectRef idx="0">
            <a:schemeClr val="accent4">
              <a:hueOff val="-4530450"/>
              <a:satOff val="623"/>
              <a:lumOff val="10719"/>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a:solidFill>
                  <a:schemeClr val="bg1"/>
                </a:solidFill>
              </a:rPr>
              <a:t>Snapshot</a:t>
            </a:r>
          </a:p>
        </p:txBody>
      </p:sp>
      <p:sp>
        <p:nvSpPr>
          <p:cNvPr id="9" name="Freeform: Shape 8">
            <a:extLst>
              <a:ext uri="{FF2B5EF4-FFF2-40B4-BE49-F238E27FC236}">
                <a16:creationId xmlns:a16="http://schemas.microsoft.com/office/drawing/2014/main" id="{28DB35A6-2AEB-BDF7-9A69-C6FE8B7BD437}"/>
              </a:ext>
            </a:extLst>
          </p:cNvPr>
          <p:cNvSpPr/>
          <p:nvPr/>
        </p:nvSpPr>
        <p:spPr>
          <a:xfrm>
            <a:off x="4522532" y="2879700"/>
            <a:ext cx="1903589" cy="3063900"/>
          </a:xfrm>
          <a:custGeom>
            <a:avLst/>
            <a:gdLst>
              <a:gd name="connsiteX0" fmla="*/ 0 w 1903589"/>
              <a:gd name="connsiteY0" fmla="*/ 0 h 2961999"/>
              <a:gd name="connsiteX1" fmla="*/ 1903589 w 1903589"/>
              <a:gd name="connsiteY1" fmla="*/ 0 h 2961999"/>
              <a:gd name="connsiteX2" fmla="*/ 1903589 w 1903589"/>
              <a:gd name="connsiteY2" fmla="*/ 2961999 h 2961999"/>
              <a:gd name="connsiteX3" fmla="*/ 0 w 1903589"/>
              <a:gd name="connsiteY3" fmla="*/ 2961999 h 2961999"/>
              <a:gd name="connsiteX4" fmla="*/ 0 w 1903589"/>
              <a:gd name="connsiteY4" fmla="*/ 0 h 29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2961999">
                <a:moveTo>
                  <a:pt x="0" y="0"/>
                </a:moveTo>
                <a:lnTo>
                  <a:pt x="1903589" y="0"/>
                </a:lnTo>
                <a:lnTo>
                  <a:pt x="1903589" y="2961999"/>
                </a:lnTo>
                <a:lnTo>
                  <a:pt x="0" y="2961999"/>
                </a:lnTo>
                <a:lnTo>
                  <a:pt x="0" y="0"/>
                </a:lnTo>
                <a:close/>
              </a:path>
            </a:pathLst>
          </a:custGeom>
          <a:solidFill>
            <a:schemeClr val="accent4">
              <a:lumMod val="40000"/>
              <a:lumOff val="60000"/>
              <a:alpha val="90000"/>
            </a:schemeClr>
          </a:solidFill>
        </p:spPr>
        <p:style>
          <a:lnRef idx="2">
            <a:schemeClr val="accent4">
              <a:tint val="40000"/>
              <a:alpha val="90000"/>
              <a:hueOff val="-4552600"/>
              <a:satOff val="5149"/>
              <a:lumOff val="2182"/>
              <a:alphaOff val="0"/>
            </a:schemeClr>
          </a:lnRef>
          <a:fillRef idx="1">
            <a:scrgbClr r="0" g="0" b="0"/>
          </a:fillRef>
          <a:effectRef idx="0">
            <a:schemeClr val="accent4">
              <a:tint val="40000"/>
              <a:alpha val="90000"/>
              <a:hueOff val="-4552600"/>
              <a:satOff val="5149"/>
              <a:lumOff val="2182"/>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300" kern="1200"/>
              <a:t>Data pipeline process to combine select data fields from one or more interchange files</a:t>
            </a:r>
          </a:p>
          <a:p>
            <a:pPr marL="114300" lvl="1" indent="-114300" algn="l" defTabSz="622300">
              <a:lnSpc>
                <a:spcPct val="90000"/>
              </a:lnSpc>
              <a:spcBef>
                <a:spcPct val="0"/>
              </a:spcBef>
              <a:spcAft>
                <a:spcPct val="15000"/>
              </a:spcAft>
              <a:buChar char="•"/>
            </a:pPr>
            <a:r>
              <a:rPr lang="en-US" sz="1300" b="1" kern="1200">
                <a:hlinkClick r:id="rId3"/>
              </a:rPr>
              <a:t>Require finalize/ submission process</a:t>
            </a:r>
            <a:endParaRPr lang="en-US" sz="1300" b="1" kern="1200"/>
          </a:p>
        </p:txBody>
      </p:sp>
      <p:sp>
        <p:nvSpPr>
          <p:cNvPr id="10" name="Freeform: Shape 9">
            <a:extLst>
              <a:ext uri="{FF2B5EF4-FFF2-40B4-BE49-F238E27FC236}">
                <a16:creationId xmlns:a16="http://schemas.microsoft.com/office/drawing/2014/main" id="{F02EAAE0-84BD-CDE5-816D-C59FBFF4CD07}"/>
              </a:ext>
            </a:extLst>
          </p:cNvPr>
          <p:cNvSpPr/>
          <p:nvPr/>
        </p:nvSpPr>
        <p:spPr>
          <a:xfrm>
            <a:off x="6692624" y="2476500"/>
            <a:ext cx="1903589" cy="403200"/>
          </a:xfrm>
          <a:custGeom>
            <a:avLst/>
            <a:gdLst>
              <a:gd name="connsiteX0" fmla="*/ 0 w 1903589"/>
              <a:gd name="connsiteY0" fmla="*/ 0 h 403200"/>
              <a:gd name="connsiteX1" fmla="*/ 1903589 w 1903589"/>
              <a:gd name="connsiteY1" fmla="*/ 0 h 403200"/>
              <a:gd name="connsiteX2" fmla="*/ 1903589 w 1903589"/>
              <a:gd name="connsiteY2" fmla="*/ 403200 h 403200"/>
              <a:gd name="connsiteX3" fmla="*/ 0 w 1903589"/>
              <a:gd name="connsiteY3" fmla="*/ 403200 h 403200"/>
              <a:gd name="connsiteX4" fmla="*/ 0 w 1903589"/>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403200">
                <a:moveTo>
                  <a:pt x="0" y="0"/>
                </a:moveTo>
                <a:lnTo>
                  <a:pt x="1903589" y="0"/>
                </a:lnTo>
                <a:lnTo>
                  <a:pt x="1903589" y="403200"/>
                </a:lnTo>
                <a:lnTo>
                  <a:pt x="0" y="403200"/>
                </a:lnTo>
                <a:lnTo>
                  <a:pt x="0" y="0"/>
                </a:lnTo>
                <a:close/>
              </a:path>
            </a:pathLst>
          </a:custGeom>
          <a:solidFill>
            <a:schemeClr val="accent6">
              <a:lumMod val="50000"/>
            </a:schemeClr>
          </a:solidFill>
        </p:spPr>
        <p:style>
          <a:lnRef idx="2">
            <a:schemeClr val="accent4">
              <a:hueOff val="-6795676"/>
              <a:satOff val="935"/>
              <a:lumOff val="16078"/>
              <a:alphaOff val="0"/>
            </a:schemeClr>
          </a:lnRef>
          <a:fillRef idx="1">
            <a:scrgbClr r="0" g="0" b="0"/>
          </a:fillRef>
          <a:effectRef idx="0">
            <a:schemeClr val="accent4">
              <a:hueOff val="-6795676"/>
              <a:satOff val="935"/>
              <a:lumOff val="16078"/>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a:t>Periodic</a:t>
            </a:r>
          </a:p>
        </p:txBody>
      </p:sp>
      <p:sp>
        <p:nvSpPr>
          <p:cNvPr id="11" name="Freeform: Shape 10">
            <a:extLst>
              <a:ext uri="{FF2B5EF4-FFF2-40B4-BE49-F238E27FC236}">
                <a16:creationId xmlns:a16="http://schemas.microsoft.com/office/drawing/2014/main" id="{F5A14EDB-F667-F192-93C3-A01581328546}"/>
              </a:ext>
            </a:extLst>
          </p:cNvPr>
          <p:cNvSpPr/>
          <p:nvPr/>
        </p:nvSpPr>
        <p:spPr>
          <a:xfrm>
            <a:off x="6692624" y="2879700"/>
            <a:ext cx="1903589" cy="3063900"/>
          </a:xfrm>
          <a:custGeom>
            <a:avLst/>
            <a:gdLst>
              <a:gd name="connsiteX0" fmla="*/ 0 w 1903589"/>
              <a:gd name="connsiteY0" fmla="*/ 0 h 2961999"/>
              <a:gd name="connsiteX1" fmla="*/ 1903589 w 1903589"/>
              <a:gd name="connsiteY1" fmla="*/ 0 h 2961999"/>
              <a:gd name="connsiteX2" fmla="*/ 1903589 w 1903589"/>
              <a:gd name="connsiteY2" fmla="*/ 2961999 h 2961999"/>
              <a:gd name="connsiteX3" fmla="*/ 0 w 1903589"/>
              <a:gd name="connsiteY3" fmla="*/ 2961999 h 2961999"/>
              <a:gd name="connsiteX4" fmla="*/ 0 w 1903589"/>
              <a:gd name="connsiteY4" fmla="*/ 0 h 296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89" h="2961999">
                <a:moveTo>
                  <a:pt x="0" y="0"/>
                </a:moveTo>
                <a:lnTo>
                  <a:pt x="1903589" y="0"/>
                </a:lnTo>
                <a:lnTo>
                  <a:pt x="1903589" y="2961999"/>
                </a:lnTo>
                <a:lnTo>
                  <a:pt x="0" y="2961999"/>
                </a:lnTo>
                <a:lnTo>
                  <a:pt x="0" y="0"/>
                </a:lnTo>
                <a:close/>
              </a:path>
            </a:pathLst>
          </a:custGeom>
          <a:solidFill>
            <a:schemeClr val="accent6">
              <a:lumMod val="20000"/>
              <a:lumOff val="80000"/>
              <a:alpha val="90000"/>
            </a:schemeClr>
          </a:solidFill>
        </p:spPr>
        <p:style>
          <a:lnRef idx="2">
            <a:schemeClr val="accent4">
              <a:tint val="40000"/>
              <a:alpha val="90000"/>
              <a:hueOff val="-6828899"/>
              <a:satOff val="7723"/>
              <a:lumOff val="3273"/>
              <a:alphaOff val="0"/>
            </a:schemeClr>
          </a:lnRef>
          <a:fillRef idx="1">
            <a:scrgbClr r="0" g="0" b="0"/>
          </a:fillRef>
          <a:effectRef idx="0">
            <a:schemeClr val="accent4">
              <a:tint val="40000"/>
              <a:alpha val="90000"/>
              <a:hueOff val="-6828899"/>
              <a:satOff val="7723"/>
              <a:lumOff val="3273"/>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300" kern="1200"/>
              <a:t>File uploaded based on a specific time frame or data expectations</a:t>
            </a:r>
          </a:p>
          <a:p>
            <a:pPr marL="114300" lvl="1" indent="-114300" algn="l" defTabSz="622300">
              <a:lnSpc>
                <a:spcPct val="90000"/>
              </a:lnSpc>
              <a:spcBef>
                <a:spcPct val="0"/>
              </a:spcBef>
              <a:spcAft>
                <a:spcPct val="15000"/>
              </a:spcAft>
              <a:buChar char="•"/>
            </a:pPr>
            <a:r>
              <a:rPr lang="en-US" sz="1300" kern="1200"/>
              <a:t>Files typically extracted from applicable district information systems</a:t>
            </a:r>
          </a:p>
          <a:p>
            <a:pPr marL="114300" lvl="1" indent="-114300" algn="l" defTabSz="622300">
              <a:lnSpc>
                <a:spcPct val="90000"/>
              </a:lnSpc>
              <a:spcBef>
                <a:spcPct val="0"/>
              </a:spcBef>
              <a:spcAft>
                <a:spcPct val="15000"/>
              </a:spcAft>
              <a:buChar char="•"/>
            </a:pPr>
            <a:r>
              <a:rPr lang="en-US" sz="1300" kern="1200"/>
              <a:t>Independent (mostly) of interchange files</a:t>
            </a:r>
          </a:p>
          <a:p>
            <a:pPr marL="114300" lvl="1" indent="-114300" algn="l" defTabSz="622300">
              <a:lnSpc>
                <a:spcPct val="90000"/>
              </a:lnSpc>
              <a:spcBef>
                <a:spcPct val="0"/>
              </a:spcBef>
              <a:spcAft>
                <a:spcPct val="15000"/>
              </a:spcAft>
              <a:buChar char="•"/>
            </a:pPr>
            <a:r>
              <a:rPr lang="en-US" sz="1300" b="1" kern="1200">
                <a:hlinkClick r:id="rId3"/>
              </a:rPr>
              <a:t>Require finalize/ submission process</a:t>
            </a:r>
            <a:endParaRPr lang="en-US" sz="1300" b="1" kern="1200"/>
          </a:p>
        </p:txBody>
      </p:sp>
    </p:spTree>
    <p:extLst>
      <p:ext uri="{BB962C8B-B14F-4D97-AF65-F5344CB8AC3E}">
        <p14:creationId xmlns:p14="http://schemas.microsoft.com/office/powerpoint/2010/main" val="208007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6400800" y="218142"/>
            <a:ext cx="5429250" cy="713172"/>
          </a:xfrm>
        </p:spPr>
        <p:txBody>
          <a:bodyPr vert="horz" lIns="0" tIns="0" rIns="0" bIns="0" rtlCol="0" anchor="ctr" anchorCtr="0">
            <a:normAutofit/>
          </a:bodyPr>
          <a:lstStyle/>
          <a:p>
            <a:r>
              <a:rPr lang="en-US" sz="3600" b="1" kern="1200">
                <a:latin typeface="+mj-lt"/>
                <a:ea typeface="+mj-ea"/>
                <a:cs typeface="+mj-cs"/>
              </a:rPr>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r="15827" b="-3"/>
          <a:stretch>
            <a:fillRect/>
          </a:stretch>
        </p:blipFill>
        <p:spPr bwMode="auto">
          <a:xfrm>
            <a:off x="-15792" y="0"/>
            <a:ext cx="6437612" cy="604344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olidFill>
            <a:srgbClr val="FFFFFF"/>
          </a:solidFill>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6400800" y="1149457"/>
            <a:ext cx="5429250" cy="4105716"/>
          </a:xfrm>
        </p:spPr>
        <p:txBody>
          <a:bodyPr vert="horz" lIns="91440" tIns="45720" rIns="91440" bIns="45720" rtlCol="0">
            <a:normAutofit lnSpcReduction="10000"/>
          </a:bodyPr>
          <a:lstStyle/>
          <a:p>
            <a:r>
              <a:rPr lang="en-US"/>
              <a:t>Student Personally Identifiable Information (PII) is defined by state and federal laws as information that, alone or in combination, personally identifies an individual</a:t>
            </a:r>
          </a:p>
          <a:p>
            <a:pPr lvl="1"/>
            <a:r>
              <a:rPr lang="en-US" sz="2000"/>
              <a:t>This includes direct identifiers </a:t>
            </a:r>
            <a:br>
              <a:rPr lang="en-US" sz="2000"/>
            </a:br>
            <a:r>
              <a:rPr lang="en-US" sz="2000"/>
              <a:t>(i.e. student and staff names, SASID, EDID, etc.)</a:t>
            </a:r>
          </a:p>
          <a:p>
            <a:pPr lvl="1"/>
            <a:r>
              <a:rPr lang="en-US" sz="2000"/>
              <a:t>Includes information that when combined is identifiable</a:t>
            </a:r>
          </a:p>
          <a:p>
            <a:r>
              <a:rPr lang="en-US"/>
              <a:t>Colorado’s Student Data Transparency and Security Act outlines requirements for how Student PII is collected, used and shared</a:t>
            </a:r>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332873" y="6356350"/>
            <a:ext cx="2743200" cy="365125"/>
          </a:xfrm>
        </p:spPr>
        <p:txBody>
          <a:bodyPr vert="horz" lIns="91440" tIns="45720" rIns="91440" bIns="45720" rtlCol="0" anchor="ctr">
            <a:normAutofit/>
          </a:bodyPr>
          <a:lstStyle/>
          <a:p>
            <a:pPr>
              <a:spcAft>
                <a:spcPts val="600"/>
              </a:spcAft>
              <a:defRPr/>
            </a:pPr>
            <a:fld id="{C479D5F6-EDCB-402A-AC08-4943A1820E8F}" type="slidenum">
              <a:rPr lang="en-US"/>
              <a:pPr>
                <a:spcAft>
                  <a:spcPts val="600"/>
                </a:spcAft>
                <a:defRPr/>
              </a:pPr>
              <a:t>4</a:t>
            </a:fld>
            <a:endParaRPr lang="en-US"/>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6400800" y="5143500"/>
            <a:ext cx="5429250" cy="7633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lgn="ctr">
              <a:lnSpc>
                <a:spcPct val="90000"/>
              </a:lnSpc>
              <a:spcBef>
                <a:spcPts val="1000"/>
              </a:spcBef>
            </a:pPr>
            <a:r>
              <a:rPr lang="en-US" sz="1600" kern="120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See the Data Privacy and Security website for prepared guidance on how to comply with this and other privacy laws.</a:t>
            </a:r>
            <a:endParaRPr lang="en-US" sz="1600" kern="1200">
              <a:solidFill>
                <a:schemeClr val="bg1"/>
              </a:solidFill>
              <a:latin typeface="+mn-lt"/>
              <a:ea typeface="+mn-ea"/>
              <a:cs typeface="+mn-cs"/>
            </a:endParaRPr>
          </a:p>
        </p:txBody>
      </p:sp>
    </p:spTree>
    <p:extLst>
      <p:ext uri="{BB962C8B-B14F-4D97-AF65-F5344CB8AC3E}">
        <p14:creationId xmlns:p14="http://schemas.microsoft.com/office/powerpoint/2010/main" val="259370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3"/>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3"/>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8" name="Picture 2" descr="https://my.syncplicity.com/">
            <a:hlinkClick r:id="rId4"/>
            <a:extLst>
              <a:ext uri="{FF2B5EF4-FFF2-40B4-BE49-F238E27FC236}">
                <a16:creationId xmlns:a16="http://schemas.microsoft.com/office/drawing/2014/main" id="{78B849ED-8EA7-D452-E680-360275A578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4981" y="165091"/>
            <a:ext cx="1563454" cy="7634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9955AD-5551-A658-4A1E-D1E126BBE95F}"/>
              </a:ext>
            </a:extLst>
          </p:cNvPr>
          <p:cNvSpPr>
            <a:spLocks noGrp="1"/>
          </p:cNvSpPr>
          <p:nvPr>
            <p:ph type="ctrTitle"/>
          </p:nvPr>
        </p:nvSpPr>
        <p:spPr>
          <a:xfrm>
            <a:off x="0" y="3661004"/>
            <a:ext cx="12191999" cy="2067133"/>
          </a:xfrm>
        </p:spPr>
        <p:txBody>
          <a:bodyPr/>
          <a:lstStyle/>
          <a:p>
            <a:r>
              <a:rPr lang="en-US"/>
              <a:t>Open Collections and Upcoming Deadlines</a:t>
            </a:r>
          </a:p>
        </p:txBody>
      </p:sp>
      <p:sp>
        <p:nvSpPr>
          <p:cNvPr id="4" name="Slide Number Placeholder 3">
            <a:extLst>
              <a:ext uri="{FF2B5EF4-FFF2-40B4-BE49-F238E27FC236}">
                <a16:creationId xmlns:a16="http://schemas.microsoft.com/office/drawing/2014/main" id="{70A5E22F-8261-AE7A-30D7-66BAEBE95C4D}"/>
              </a:ext>
            </a:extLst>
          </p:cNvPr>
          <p:cNvSpPr>
            <a:spLocks noGrp="1"/>
          </p:cNvSpPr>
          <p:nvPr>
            <p:ph type="sldNum" sz="quarter" idx="12"/>
          </p:nvPr>
        </p:nvSpPr>
        <p:spPr>
          <a:xfrm>
            <a:off x="227916" y="6427021"/>
            <a:ext cx="2743200" cy="365125"/>
          </a:xfrm>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02244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2913" y="217488"/>
            <a:ext cx="11139487" cy="714375"/>
          </a:xfrm>
        </p:spPr>
        <p:txBody>
          <a:bodyPr/>
          <a:lstStyle/>
          <a:p>
            <a:r>
              <a:rPr lang="en-US"/>
              <a:t>Open Collections and Upcoming Dates: 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27101871"/>
              </p:ext>
            </p:extLst>
          </p:nvPr>
        </p:nvGraphicFramePr>
        <p:xfrm>
          <a:off x="442913" y="1260475"/>
          <a:ext cx="11201400" cy="3992880"/>
        </p:xfrm>
        <a:graphic>
          <a:graphicData uri="http://schemas.openxmlformats.org/drawingml/2006/table">
            <a:tbl>
              <a:tblPr firstRow="1" firstCol="1">
                <a:tableStyleId>{B301B821-A1FF-4177-AEE7-76D212191A09}</a:tableStyleId>
              </a:tblPr>
              <a:tblGrid>
                <a:gridCol w="2286000">
                  <a:extLst>
                    <a:ext uri="{9D8B030D-6E8A-4147-A177-3AD203B41FA5}">
                      <a16:colId xmlns:a16="http://schemas.microsoft.com/office/drawing/2014/main" val="4171366518"/>
                    </a:ext>
                  </a:extLst>
                </a:gridCol>
                <a:gridCol w="1371600">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6400800">
                  <a:extLst>
                    <a:ext uri="{9D8B030D-6E8A-4147-A177-3AD203B41FA5}">
                      <a16:colId xmlns:a16="http://schemas.microsoft.com/office/drawing/2014/main" val="4097725187"/>
                    </a:ext>
                  </a:extLst>
                </a:gridCol>
              </a:tblGrid>
              <a:tr h="233706">
                <a:tc>
                  <a:txBody>
                    <a:bodyPr/>
                    <a:lstStyle/>
                    <a:p>
                      <a:r>
                        <a:rPr lang="en-US" sz="1400"/>
                        <a:t>Name</a:t>
                      </a:r>
                      <a:endParaRPr lang="en-US" sz="1400">
                        <a:latin typeface="Trebuchet MS"/>
                      </a:endParaRPr>
                    </a:p>
                  </a:txBody>
                  <a:tcPr/>
                </a:tc>
                <a:tc>
                  <a:txBody>
                    <a:bodyPr/>
                    <a:lstStyle/>
                    <a:p>
                      <a:pPr algn="ctr"/>
                      <a:r>
                        <a:rPr lang="en-US" sz="1400"/>
                        <a:t>Category</a:t>
                      </a:r>
                      <a:endParaRPr lang="en-US" sz="1400">
                        <a:latin typeface="Trebuchet MS"/>
                      </a:endParaRPr>
                    </a:p>
                  </a:txBody>
                  <a:tcPr/>
                </a:tc>
                <a:tc>
                  <a:txBody>
                    <a:bodyPr/>
                    <a:lstStyle/>
                    <a:p>
                      <a:pPr algn="ctr"/>
                      <a:r>
                        <a:rPr lang="en-US" sz="1400"/>
                        <a:t>Status</a:t>
                      </a:r>
                      <a:endParaRPr lang="en-US" sz="1400">
                        <a:latin typeface="Trebuchet MS"/>
                      </a:endParaRPr>
                    </a:p>
                  </a:txBody>
                  <a:tcPr/>
                </a:tc>
                <a:tc>
                  <a:txBody>
                    <a:bodyPr/>
                    <a:lstStyle/>
                    <a:p>
                      <a:r>
                        <a:rPr lang="en-US" sz="1400"/>
                        <a:t>Key Dates</a:t>
                      </a:r>
                      <a:endParaRPr lang="en-US" sz="1400">
                        <a:latin typeface="Trebuchet MS"/>
                      </a:endParaRPr>
                    </a:p>
                  </a:txBody>
                  <a:tcPr/>
                </a:tc>
                <a:extLst>
                  <a:ext uri="{0D108BD9-81ED-4DB2-BD59-A6C34878D82A}">
                    <a16:rowId xmlns:a16="http://schemas.microsoft.com/office/drawing/2014/main" val="1617880596"/>
                  </a:ext>
                </a:extLst>
              </a:tr>
              <a:tr h="233706">
                <a:tc>
                  <a:txBody>
                    <a:bodyPr/>
                    <a:lstStyle/>
                    <a:p>
                      <a:pPr marL="0" algn="l" defTabSz="914400" rtl="0" eaLnBrk="1" latinLnBrk="0" hangingPunct="1"/>
                      <a:r>
                        <a:rPr lang="en-US" sz="1400" b="1" kern="1200">
                          <a:solidFill>
                            <a:srgbClr val="0070C0"/>
                          </a:solidFill>
                          <a:hlinkClick r:id="rId3"/>
                        </a:rPr>
                        <a:t>Directory</a:t>
                      </a:r>
                      <a:endParaRPr lang="en-US" sz="1400" b="1" kern="1200">
                        <a:solidFill>
                          <a:srgbClr val="0070C0"/>
                        </a:solidFill>
                        <a:latin typeface="Trebuchet MS"/>
                        <a:ea typeface="+mn-ea"/>
                        <a:cs typeface="+mn-cs"/>
                      </a:endParaRPr>
                    </a:p>
                  </a:txBody>
                  <a:tcPr/>
                </a:tc>
                <a:tc>
                  <a:txBody>
                    <a:bodyPr/>
                    <a:lstStyle/>
                    <a:p>
                      <a:pPr algn="ctr"/>
                      <a:r>
                        <a:rPr lang="en-US" sz="1400"/>
                        <a:t>Year Round</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b="0">
                          <a:solidFill>
                            <a:schemeClr val="tx1"/>
                          </a:solidFill>
                        </a:rPr>
                        <a:t>N/A</a:t>
                      </a:r>
                      <a:endParaRPr lang="en-US" sz="1400" b="0">
                        <a:solidFill>
                          <a:schemeClr val="tx1"/>
                        </a:solidFill>
                        <a:latin typeface="Trebuchet MS"/>
                      </a:endParaRPr>
                    </a:p>
                  </a:txBody>
                  <a:tcPr/>
                </a:tc>
                <a:extLst>
                  <a:ext uri="{0D108BD9-81ED-4DB2-BD59-A6C34878D82A}">
                    <a16:rowId xmlns:a16="http://schemas.microsoft.com/office/drawing/2014/main" val="1552420820"/>
                  </a:ext>
                </a:extLst>
              </a:tr>
              <a:tr h="233706">
                <a:tc>
                  <a:txBody>
                    <a:bodyPr/>
                    <a:lstStyle/>
                    <a:p>
                      <a:r>
                        <a:rPr lang="en-US" sz="1400" b="1">
                          <a:solidFill>
                            <a:srgbClr val="0070C0"/>
                          </a:solidFill>
                          <a:hlinkClick r:id="rId4"/>
                        </a:rPr>
                        <a:t>EDIS</a:t>
                      </a:r>
                      <a:endParaRPr lang="en-US" sz="1400" b="1">
                        <a:solidFill>
                          <a:srgbClr val="0070C0"/>
                        </a:solidFill>
                        <a:latin typeface="Trebuchet MS"/>
                      </a:endParaRPr>
                    </a:p>
                  </a:txBody>
                  <a:tcPr/>
                </a:tc>
                <a:tc>
                  <a:txBody>
                    <a:bodyPr/>
                    <a:lstStyle/>
                    <a:p>
                      <a:pPr algn="ctr"/>
                      <a:r>
                        <a:rPr lang="en-US" sz="1400"/>
                        <a:t>Year Round</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r>
                        <a:rPr lang="en-US" sz="1400"/>
                        <a:t>N/A</a:t>
                      </a:r>
                      <a:endParaRPr lang="en-US" sz="1400">
                        <a:latin typeface="Trebuchet MS"/>
                      </a:endParaRPr>
                    </a:p>
                  </a:txBody>
                  <a:tcPr/>
                </a:tc>
                <a:extLst>
                  <a:ext uri="{0D108BD9-81ED-4DB2-BD59-A6C34878D82A}">
                    <a16:rowId xmlns:a16="http://schemas.microsoft.com/office/drawing/2014/main" val="293840581"/>
                  </a:ext>
                </a:extLst>
              </a:tr>
              <a:tr h="233706">
                <a:tc>
                  <a:txBody>
                    <a:bodyPr/>
                    <a:lstStyle/>
                    <a:p>
                      <a:r>
                        <a:rPr lang="en-US" sz="1400" b="1">
                          <a:solidFill>
                            <a:srgbClr val="0070C0"/>
                          </a:solidFill>
                          <a:hlinkClick r:id="rId5"/>
                        </a:rPr>
                        <a:t>RITS</a:t>
                      </a:r>
                      <a:endParaRPr lang="en-US" sz="1400" b="1">
                        <a:solidFill>
                          <a:srgbClr val="0070C0"/>
                        </a:solidFill>
                        <a:latin typeface="Trebuchet MS"/>
                      </a:endParaRPr>
                    </a:p>
                  </a:txBody>
                  <a:tcPr/>
                </a:tc>
                <a:tc>
                  <a:txBody>
                    <a:bodyPr/>
                    <a:lstStyle/>
                    <a:p>
                      <a:pPr algn="ctr"/>
                      <a:r>
                        <a:rPr lang="en-US" sz="1400"/>
                        <a:t>Year Round</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r>
                        <a:rPr lang="en-US" sz="1400"/>
                        <a:t>N/A</a:t>
                      </a:r>
                      <a:endParaRPr lang="en-US" sz="1400">
                        <a:latin typeface="Trebuchet MS"/>
                      </a:endParaRPr>
                    </a:p>
                  </a:txBody>
                  <a:tcPr/>
                </a:tc>
                <a:extLst>
                  <a:ext uri="{0D108BD9-81ED-4DB2-BD59-A6C34878D82A}">
                    <a16:rowId xmlns:a16="http://schemas.microsoft.com/office/drawing/2014/main" val="2669657011"/>
                  </a:ext>
                </a:extLst>
              </a:tr>
              <a:tr h="233706">
                <a:tc>
                  <a:txBody>
                    <a:bodyPr/>
                    <a:lstStyle/>
                    <a:p>
                      <a:pPr lvl="0">
                        <a:buNone/>
                      </a:pPr>
                      <a:r>
                        <a:rPr lang="en-US" sz="1400" b="1">
                          <a:solidFill>
                            <a:srgbClr val="0070C0"/>
                          </a:solidFill>
                          <a:hlinkClick r:id="rId6"/>
                        </a:rPr>
                        <a:t>At-Risk</a:t>
                      </a:r>
                      <a:endParaRPr lang="en-US" sz="1400" b="1">
                        <a:solidFill>
                          <a:srgbClr val="0070C0"/>
                        </a:solidFill>
                        <a:latin typeface="Trebuchet MS"/>
                      </a:endParaRPr>
                    </a:p>
                  </a:txBody>
                  <a:tcPr/>
                </a:tc>
                <a:tc>
                  <a:txBody>
                    <a:bodyPr/>
                    <a:lstStyle/>
                    <a:p>
                      <a:pPr lvl="0" algn="ctr">
                        <a:buNone/>
                      </a:pPr>
                      <a:r>
                        <a:rPr lang="en-US" sz="1400"/>
                        <a:t>Interchange</a:t>
                      </a:r>
                      <a:endParaRPr lang="en-US" sz="1400">
                        <a:latin typeface="Trebuchet MS"/>
                      </a:endParaRPr>
                    </a:p>
                  </a:txBody>
                  <a:tcPr/>
                </a:tc>
                <a:tc>
                  <a:txBody>
                    <a:bodyPr/>
                    <a:lstStyle/>
                    <a:p>
                      <a:pPr algn="ctr"/>
                      <a:r>
                        <a:rPr lang="en-US" sz="1400"/>
                        <a:t>Closed</a:t>
                      </a:r>
                      <a:endParaRPr lang="en-US" sz="1400">
                        <a:latin typeface="+mn-lt"/>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N/A</a:t>
                      </a:r>
                      <a:endParaRPr lang="en-US" sz="1400" b="0">
                        <a:latin typeface="+mn-lt"/>
                      </a:endParaRPr>
                    </a:p>
                  </a:txBody>
                  <a:tcPr/>
                </a:tc>
                <a:extLst>
                  <a:ext uri="{0D108BD9-81ED-4DB2-BD59-A6C34878D82A}">
                    <a16:rowId xmlns:a16="http://schemas.microsoft.com/office/drawing/2014/main" val="1832477120"/>
                  </a:ext>
                </a:extLst>
              </a:tr>
              <a:tr h="233706">
                <a:tc>
                  <a:txBody>
                    <a:bodyPr/>
                    <a:lstStyle/>
                    <a:p>
                      <a:pPr lvl="0">
                        <a:buNone/>
                      </a:pPr>
                      <a:r>
                        <a:rPr lang="en-US" sz="1400" b="1">
                          <a:solidFill>
                            <a:srgbClr val="0070C0"/>
                          </a:solidFill>
                          <a:latin typeface="+mn-lt"/>
                          <a:hlinkClick r:id="rId7"/>
                        </a:rPr>
                        <a:t>Discipline</a:t>
                      </a:r>
                      <a:endParaRPr lang="en-US" sz="1400" b="1">
                        <a:solidFill>
                          <a:srgbClr val="0070C0"/>
                        </a:solidFill>
                        <a:latin typeface="+mn-lt"/>
                      </a:endParaRPr>
                    </a:p>
                  </a:txBody>
                  <a:tcPr/>
                </a:tc>
                <a:tc>
                  <a:txBody>
                    <a:bodyPr/>
                    <a:lstStyle/>
                    <a:p>
                      <a:pPr marL="0" lvl="0" algn="ctr" defTabSz="914400" rtl="0" eaLnBrk="1" latinLnBrk="0" hangingPunct="1">
                        <a:buNone/>
                      </a:pPr>
                      <a:r>
                        <a:rPr lang="en-US" sz="1400" kern="1200">
                          <a:solidFill>
                            <a:schemeClr val="dk1"/>
                          </a:solidFill>
                          <a:latin typeface="+mn-lt"/>
                          <a:ea typeface="+mn-ea"/>
                          <a:cs typeface="+mn-cs"/>
                        </a:rPr>
                        <a:t>Interchange</a:t>
                      </a: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latin typeface="+mn-lt"/>
                        </a:rPr>
                        <a:t>Upload file and continue to resolve errors</a:t>
                      </a:r>
                    </a:p>
                  </a:txBody>
                  <a:tcPr/>
                </a:tc>
                <a:extLst>
                  <a:ext uri="{0D108BD9-81ED-4DB2-BD59-A6C34878D82A}">
                    <a16:rowId xmlns:a16="http://schemas.microsoft.com/office/drawing/2014/main" val="2517068435"/>
                  </a:ext>
                </a:extLst>
              </a:tr>
              <a:tr h="233706">
                <a:tc>
                  <a:txBody>
                    <a:bodyPr/>
                    <a:lstStyle/>
                    <a:p>
                      <a:r>
                        <a:rPr lang="en-US" sz="1400" b="1">
                          <a:solidFill>
                            <a:srgbClr val="0070C0"/>
                          </a:solidFill>
                          <a:hlinkClick r:id="rId8"/>
                        </a:rPr>
                        <a:t>Special Education IEP</a:t>
                      </a:r>
                      <a:endParaRPr lang="en-US" sz="1400" b="1">
                        <a:solidFill>
                          <a:srgbClr val="0070C0"/>
                        </a:solidFill>
                        <a:latin typeface="Trebuchet M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Maintain error free interchange files</a:t>
                      </a:r>
                      <a:endParaRPr lang="en-US" sz="1400" b="0">
                        <a:latin typeface="+mn-lt"/>
                      </a:endParaRPr>
                    </a:p>
                  </a:txBody>
                  <a:tcPr/>
                </a:tc>
                <a:extLst>
                  <a:ext uri="{0D108BD9-81ED-4DB2-BD59-A6C34878D82A}">
                    <a16:rowId xmlns:a16="http://schemas.microsoft.com/office/drawing/2014/main" val="1163256029"/>
                  </a:ext>
                </a:extLst>
              </a:tr>
              <a:tr h="233706">
                <a:tc>
                  <a:txBody>
                    <a:bodyPr/>
                    <a:lstStyle/>
                    <a:p>
                      <a:pPr marL="0" algn="l" defTabSz="914400" rtl="0" eaLnBrk="1" latinLnBrk="0" hangingPunct="1"/>
                      <a:r>
                        <a:rPr lang="en-US" sz="1400" b="1" kern="1200">
                          <a:solidFill>
                            <a:schemeClr val="tx1"/>
                          </a:solidFill>
                          <a:hlinkClick r:id="rId9"/>
                        </a:rPr>
                        <a:t>Staff</a:t>
                      </a:r>
                      <a:endParaRPr lang="en-US" sz="1400" b="1" kern="1200">
                        <a:solidFill>
                          <a:schemeClr val="tx1"/>
                        </a:solidFill>
                        <a:latin typeface="Trebuchet MS"/>
                        <a:ea typeface="+mn-ea"/>
                        <a:cs typeface="+mn-c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Maintain error free staff assignment and staff profile files</a:t>
                      </a:r>
                      <a:endParaRPr lang="en-US" sz="1400" b="0">
                        <a:latin typeface="+mn-lt"/>
                      </a:endParaRPr>
                    </a:p>
                  </a:txBody>
                  <a:tcPr/>
                </a:tc>
                <a:extLst>
                  <a:ext uri="{0D108BD9-81ED-4DB2-BD59-A6C34878D82A}">
                    <a16:rowId xmlns:a16="http://schemas.microsoft.com/office/drawing/2014/main" val="342173891"/>
                  </a:ext>
                </a:extLst>
              </a:tr>
              <a:tr h="724488">
                <a:tc>
                  <a:txBody>
                    <a:bodyPr/>
                    <a:lstStyle/>
                    <a:p>
                      <a:r>
                        <a:rPr lang="en-US" sz="1400" b="1">
                          <a:solidFill>
                            <a:srgbClr val="0070C0"/>
                          </a:solidFill>
                          <a:hlinkClick r:id="rId10"/>
                        </a:rPr>
                        <a:t>Student</a:t>
                      </a:r>
                      <a:endParaRPr lang="en-US" sz="1400" b="1">
                        <a:solidFill>
                          <a:srgbClr val="0070C0"/>
                        </a:solidFill>
                        <a:latin typeface="Trebuchet M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Maintain error free DEM &amp; SSA files for use in Special Education December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Upload GG file and review CEDAR/COGNOS reports to monitor GG completion</a:t>
                      </a:r>
                    </a:p>
                  </a:txBody>
                  <a:tcPr/>
                </a:tc>
                <a:extLst>
                  <a:ext uri="{0D108BD9-81ED-4DB2-BD59-A6C34878D82A}">
                    <a16:rowId xmlns:a16="http://schemas.microsoft.com/office/drawing/2014/main" val="3826964883"/>
                  </a:ext>
                </a:extLst>
              </a:tr>
              <a:tr h="233706">
                <a:tc>
                  <a:txBody>
                    <a:bodyPr/>
                    <a:lstStyle/>
                    <a:p>
                      <a:r>
                        <a:rPr lang="en-US" sz="1400" b="1">
                          <a:solidFill>
                            <a:schemeClr val="tx1"/>
                          </a:solidFill>
                          <a:latin typeface="+mn-lt"/>
                          <a:hlinkClick r:id="rId11"/>
                        </a:rPr>
                        <a:t>TSDL Interchange</a:t>
                      </a:r>
                      <a:endParaRPr lang="en-US" sz="1400" b="1">
                        <a:solidFill>
                          <a:schemeClr val="tx1"/>
                        </a:solidFill>
                        <a:latin typeface="+mn-lt"/>
                      </a:endParaRPr>
                    </a:p>
                  </a:txBody>
                  <a:tcPr/>
                </a:tc>
                <a:tc>
                  <a:txBody>
                    <a:bodyPr/>
                    <a:lstStyle/>
                    <a:p>
                      <a:pPr algn="ctr"/>
                      <a:r>
                        <a:rPr lang="en-US" sz="1400">
                          <a:solidFill>
                            <a:schemeClr val="tx1"/>
                          </a:solidFill>
                          <a:latin typeface="+mn-lt"/>
                        </a:rPr>
                        <a:t>Interchange</a:t>
                      </a:r>
                    </a:p>
                  </a:txBody>
                  <a:tcPr/>
                </a:tc>
                <a:tc>
                  <a:txBody>
                    <a:bodyPr/>
                    <a:lstStyle/>
                    <a:p>
                      <a:pPr algn="ctr"/>
                      <a:r>
                        <a:rPr lang="en-US" sz="1400">
                          <a:solidFill>
                            <a:schemeClr val="tx1"/>
                          </a:solidFill>
                          <a:latin typeface="+mn-lt"/>
                        </a:rPr>
                        <a:t>Open</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mn-lt"/>
                        </a:rPr>
                        <a:t>N/A</a:t>
                      </a:r>
                    </a:p>
                  </a:txBody>
                  <a:tcPr/>
                </a:tc>
                <a:extLst>
                  <a:ext uri="{0D108BD9-81ED-4DB2-BD59-A6C34878D82A}">
                    <a16:rowId xmlns:a16="http://schemas.microsoft.com/office/drawing/2014/main" val="2632653719"/>
                  </a:ext>
                </a:extLst>
              </a:tr>
              <a:tr h="233706">
                <a:tc>
                  <a:txBody>
                    <a:bodyPr/>
                    <a:lstStyle/>
                    <a:p>
                      <a:r>
                        <a:rPr lang="en-US" sz="1400" b="1">
                          <a:solidFill>
                            <a:srgbClr val="0070C0"/>
                          </a:solidFill>
                          <a:hlinkClick r:id="rId12"/>
                        </a:rPr>
                        <a:t>Title I</a:t>
                      </a:r>
                      <a:endParaRPr lang="en-US" sz="1400" b="1">
                        <a:solidFill>
                          <a:srgbClr val="0070C0"/>
                        </a:solidFill>
                        <a:latin typeface="Trebuchet M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Maintain error free file</a:t>
                      </a:r>
                      <a:endParaRPr lang="en-US" sz="1400" b="0">
                        <a:latin typeface="+mn-lt"/>
                      </a:endParaRPr>
                    </a:p>
                  </a:txBody>
                  <a:tcPr/>
                </a:tc>
                <a:extLst>
                  <a:ext uri="{0D108BD9-81ED-4DB2-BD59-A6C34878D82A}">
                    <a16:rowId xmlns:a16="http://schemas.microsoft.com/office/drawing/2014/main" val="2462829127"/>
                  </a:ext>
                </a:extLst>
              </a:tr>
            </a:tbl>
          </a:graphicData>
        </a:graphic>
      </p:graphicFrame>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7</a:t>
            </a:fld>
            <a:endParaRPr lang="en-US"/>
          </a:p>
        </p:txBody>
      </p:sp>
      <p:sp>
        <p:nvSpPr>
          <p:cNvPr id="3" name="Rectangle: Rounded Corners 2">
            <a:extLst>
              <a:ext uri="{FF2B5EF4-FFF2-40B4-BE49-F238E27FC236}">
                <a16:creationId xmlns:a16="http://schemas.microsoft.com/office/drawing/2014/main" id="{E0286157-992B-9187-41ED-CEF5358D08B9}"/>
              </a:ext>
            </a:extLst>
          </p:cNvPr>
          <p:cNvSpPr/>
          <p:nvPr/>
        </p:nvSpPr>
        <p:spPr>
          <a:xfrm>
            <a:off x="2353412" y="5400798"/>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3"/>
              </a:rPr>
              <a:t>Pipeline Collections Calendar</a:t>
            </a:r>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18142"/>
            <a:ext cx="10224435" cy="713172"/>
          </a:xfrm>
        </p:spPr>
        <p:txBody>
          <a:bodyPr/>
          <a:lstStyle/>
          <a:p>
            <a:r>
              <a:rPr lang="en-US"/>
              <a:t>Open Collections and Upcoming Dates: 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306168102"/>
              </p:ext>
            </p:extLst>
          </p:nvPr>
        </p:nvGraphicFramePr>
        <p:xfrm>
          <a:off x="442914" y="1260475"/>
          <a:ext cx="11430000" cy="2499360"/>
        </p:xfrm>
        <a:graphic>
          <a:graphicData uri="http://schemas.openxmlformats.org/drawingml/2006/table">
            <a:tbl>
              <a:tblPr firstRow="1" firstCol="1">
                <a:tableStyleId>{B301B821-A1FF-4177-AEE7-76D212191A09}</a:tableStyleId>
              </a:tblPr>
              <a:tblGrid>
                <a:gridCol w="2366961">
                  <a:extLst>
                    <a:ext uri="{9D8B030D-6E8A-4147-A177-3AD203B41FA5}">
                      <a16:colId xmlns:a16="http://schemas.microsoft.com/office/drawing/2014/main" val="972675767"/>
                    </a:ext>
                  </a:extLst>
                </a:gridCol>
                <a:gridCol w="914400">
                  <a:extLst>
                    <a:ext uri="{9D8B030D-6E8A-4147-A177-3AD203B41FA5}">
                      <a16:colId xmlns:a16="http://schemas.microsoft.com/office/drawing/2014/main" val="554794496"/>
                    </a:ext>
                  </a:extLst>
                </a:gridCol>
                <a:gridCol w="1519239">
                  <a:extLst>
                    <a:ext uri="{9D8B030D-6E8A-4147-A177-3AD203B41FA5}">
                      <a16:colId xmlns:a16="http://schemas.microsoft.com/office/drawing/2014/main" val="2208239753"/>
                    </a:ext>
                  </a:extLst>
                </a:gridCol>
                <a:gridCol w="3314700">
                  <a:extLst>
                    <a:ext uri="{9D8B030D-6E8A-4147-A177-3AD203B41FA5}">
                      <a16:colId xmlns:a16="http://schemas.microsoft.com/office/drawing/2014/main" val="1970621890"/>
                    </a:ext>
                  </a:extLst>
                </a:gridCol>
                <a:gridCol w="3314700">
                  <a:extLst>
                    <a:ext uri="{9D8B030D-6E8A-4147-A177-3AD203B41FA5}">
                      <a16:colId xmlns:a16="http://schemas.microsoft.com/office/drawing/2014/main" val="1932458984"/>
                    </a:ext>
                  </a:extLst>
                </a:gridCol>
              </a:tblGrid>
              <a:tr h="392926">
                <a:tc>
                  <a:txBody>
                    <a:bodyPr/>
                    <a:lstStyle/>
                    <a:p>
                      <a:r>
                        <a:rPr lang="en-US" sz="1400"/>
                        <a:t>Name</a:t>
                      </a:r>
                      <a:endParaRPr lang="en-US" sz="1400">
                        <a:latin typeface="+mj-lt"/>
                      </a:endParaRPr>
                    </a:p>
                  </a:txBody>
                  <a:tcPr anchor="ctr"/>
                </a:tc>
                <a:tc>
                  <a:txBody>
                    <a:bodyPr/>
                    <a:lstStyle/>
                    <a:p>
                      <a:pPr algn="ctr"/>
                      <a:r>
                        <a:rPr lang="en-US" sz="1400"/>
                        <a:t>Status</a:t>
                      </a:r>
                      <a:endParaRPr lang="en-US" sz="1400">
                        <a:latin typeface="+mj-lt"/>
                      </a:endParaRPr>
                    </a:p>
                  </a:txBody>
                  <a:tcPr anchor="ctr"/>
                </a:tc>
                <a:tc>
                  <a:txBody>
                    <a:bodyPr/>
                    <a:lstStyle/>
                    <a:p>
                      <a:pPr algn="ctr"/>
                      <a:r>
                        <a:rPr lang="en-US" sz="1400"/>
                        <a:t>Final Deadline Date</a:t>
                      </a:r>
                      <a:endParaRPr lang="en-US" sz="1400">
                        <a:latin typeface="+mj-lt"/>
                      </a:endParaRPr>
                    </a:p>
                  </a:txBody>
                  <a:tcPr anchor="ctr"/>
                </a:tc>
                <a:tc>
                  <a:txBody>
                    <a:bodyPr/>
                    <a:lstStyle/>
                    <a:p>
                      <a:r>
                        <a:rPr lang="en-US" sz="1400"/>
                        <a:t>Next Milestone</a:t>
                      </a:r>
                      <a:endParaRPr lang="en-US" sz="1400">
                        <a:latin typeface="+mj-lt"/>
                      </a:endParaRPr>
                    </a:p>
                  </a:txBody>
                  <a:tcPr anchor="ctr"/>
                </a:tc>
                <a:tc>
                  <a:txBody>
                    <a:bodyPr/>
                    <a:lstStyle/>
                    <a:p>
                      <a:r>
                        <a:rPr lang="en-US" sz="1400"/>
                        <a:t>Looking Ahead</a:t>
                      </a:r>
                      <a:endParaRPr lang="en-US" sz="1400">
                        <a:latin typeface="+mj-lt"/>
                      </a:endParaRP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hlinkClick r:id="rId3"/>
                        </a:rPr>
                        <a:t>Special Education December</a:t>
                      </a:r>
                      <a:endParaRPr lang="en-US" sz="1400" b="1" kern="1200">
                        <a:solidFill>
                          <a:schemeClr val="tx1"/>
                        </a:solidFill>
                        <a:latin typeface="+mn-lt"/>
                        <a:ea typeface="+mn-ea"/>
                        <a:cs typeface="+mn-cs"/>
                      </a:endParaRPr>
                    </a:p>
                  </a:txBody>
                  <a:tcPr/>
                </a:tc>
                <a:tc>
                  <a:txBody>
                    <a:bodyPr/>
                    <a:lstStyle/>
                    <a:p>
                      <a:pPr algn="ctr"/>
                      <a:r>
                        <a:rPr lang="en-US" sz="1400">
                          <a:latin typeface="+mn-lt"/>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u="none" strike="noStrike" noProof="0">
                          <a:solidFill>
                            <a:srgbClr val="000000"/>
                          </a:solidFill>
                          <a:latin typeface="+mn-lt"/>
                        </a:rPr>
                        <a:t>Feb. 20, 2026</a:t>
                      </a:r>
                      <a:endParaRPr lang="en-US" sz="1400" b="0" i="0" u="none" strike="noStrike" noProof="0">
                        <a:solidFill>
                          <a:srgbClr val="000000"/>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rPr>
                        <a:t>Interim Deadline: </a:t>
                      </a:r>
                      <a:r>
                        <a:rPr lang="en-US" sz="1400" b="0" kern="1200">
                          <a:solidFill>
                            <a:schemeClr val="dk1"/>
                          </a:solidFill>
                          <a:latin typeface="+mn-lt"/>
                        </a:rPr>
                        <a:t>2/06/26 error free snapshot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rPr>
                        <a:t>Duplicates Process: </a:t>
                      </a:r>
                      <a:r>
                        <a:rPr lang="en-US" sz="1400" b="0" kern="1200">
                          <a:solidFill>
                            <a:schemeClr val="dk1"/>
                          </a:solidFill>
                          <a:latin typeface="+mn-lt"/>
                        </a:rPr>
                        <a:t>2/9/2026 to 2/17/2026</a:t>
                      </a:r>
                    </a:p>
                  </a:txBody>
                  <a:tcPr/>
                </a:tc>
                <a:extLst>
                  <a:ext uri="{0D108BD9-81ED-4DB2-BD59-A6C34878D82A}">
                    <a16:rowId xmlns:a16="http://schemas.microsoft.com/office/drawing/2014/main" val="971080599"/>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4"/>
                        </a:rPr>
                        <a:t>Human Resources</a:t>
                      </a:r>
                      <a:endParaRPr lang="en-US" sz="1400" b="1"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tx1"/>
                        </a:solidFill>
                        <a:latin typeface="+mn-lt"/>
                        <a:ea typeface="+mn-ea"/>
                        <a:cs typeface="+mn-cs"/>
                      </a:endParaRPr>
                    </a:p>
                  </a:txBody>
                  <a:tcPr/>
                </a:tc>
                <a:tc>
                  <a:txBody>
                    <a:bodyPr/>
                    <a:lstStyle/>
                    <a:p>
                      <a:pPr algn="ctr"/>
                      <a:r>
                        <a:rPr lang="en-US" sz="1400">
                          <a:latin typeface="+mn-lt"/>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n-lt"/>
                        </a:rPr>
                        <a:t>Feb. 19,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rPr>
                        <a:t>Report Review: </a:t>
                      </a:r>
                      <a:r>
                        <a:rPr lang="en-US" sz="1400" b="0" kern="1200">
                          <a:solidFill>
                            <a:schemeClr val="dk1"/>
                          </a:solidFill>
                          <a:latin typeface="+mn-lt"/>
                        </a:rPr>
                        <a:t>1/22/2026 to 2/13/2026</a:t>
                      </a:r>
                      <a:endParaRPr lang="en-US" sz="1400" b="0" kern="1200">
                        <a:solidFill>
                          <a:schemeClr val="dk1"/>
                        </a:solidFill>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rPr>
                        <a:t>Collection Final Deadline: </a:t>
                      </a:r>
                      <a:r>
                        <a:rPr lang="en-US" sz="1400" b="0" kern="1200">
                          <a:solidFill>
                            <a:schemeClr val="dk1"/>
                          </a:solidFill>
                          <a:latin typeface="+mn-lt"/>
                        </a:rPr>
                        <a:t>2/19/26</a:t>
                      </a:r>
                    </a:p>
                  </a:txBody>
                  <a:tcPr/>
                </a:tc>
                <a:extLst>
                  <a:ext uri="{0D108BD9-81ED-4DB2-BD59-A6C34878D82A}">
                    <a16:rowId xmlns:a16="http://schemas.microsoft.com/office/drawing/2014/main" val="2072061267"/>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5"/>
                        </a:rPr>
                        <a:t>Student Discipline Snapshot</a:t>
                      </a:r>
                      <a:endParaRPr lang="en-US" sz="1400" b="1" kern="1200">
                        <a:solidFill>
                          <a:schemeClr val="tx1"/>
                        </a:solidFill>
                        <a:latin typeface="+mn-lt"/>
                        <a:ea typeface="+mn-ea"/>
                        <a:cs typeface="+mn-cs"/>
                      </a:endParaRPr>
                    </a:p>
                  </a:txBody>
                  <a:tcPr/>
                </a:tc>
                <a:tc>
                  <a:txBody>
                    <a:bodyPr/>
                    <a:lstStyle/>
                    <a:p>
                      <a:pPr algn="ctr"/>
                      <a:r>
                        <a:rPr lang="en-US" sz="1400">
                          <a:latin typeface="+mn-lt"/>
                        </a:rPr>
                        <a:t>Soft Open</a:t>
                      </a:r>
                    </a:p>
                  </a:txBody>
                  <a:tcPr>
                    <a:solidFill>
                      <a:schemeClr val="accent2">
                        <a:lumMod val="60000"/>
                        <a:lumOff val="4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n-lt"/>
                        </a:rPr>
                        <a:t>June 30,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Office Hours: </a:t>
                      </a:r>
                      <a:r>
                        <a:rPr lang="en-US" sz="1400" b="0" kern="1200">
                          <a:solidFill>
                            <a:schemeClr val="dk1"/>
                          </a:solidFill>
                          <a:latin typeface="+mn-lt"/>
                          <a:ea typeface="+mn-ea"/>
                          <a:cs typeface="+mn-cs"/>
                        </a:rPr>
                        <a:t>02/10/26</a:t>
                      </a:r>
                      <a:r>
                        <a:rPr lang="en-US" sz="1400" b="1" kern="1200">
                          <a:solidFill>
                            <a:schemeClr val="dk1"/>
                          </a:solidFill>
                          <a:latin typeface="+mn-lt"/>
                          <a:ea typeface="+mn-ea"/>
                          <a:cs typeface="+mn-cs"/>
                        </a:rPr>
                        <a:t> </a:t>
                      </a:r>
                      <a:r>
                        <a:rPr lang="en-US" sz="1400" b="0" kern="1200">
                          <a:solidFill>
                            <a:schemeClr val="dk1"/>
                          </a:solidFill>
                          <a:latin typeface="+mn-lt"/>
                          <a:ea typeface="+mn-ea"/>
                          <a:cs typeface="+mn-cs"/>
                        </a:rPr>
                        <a:t>@10:00 am</a:t>
                      </a:r>
                      <a:br>
                        <a:rPr lang="en-US" sz="1400" b="0" kern="1200">
                          <a:solidFill>
                            <a:schemeClr val="dk1"/>
                          </a:solidFill>
                          <a:latin typeface="+mn-lt"/>
                          <a:ea typeface="+mn-ea"/>
                          <a:cs typeface="+mn-cs"/>
                        </a:rPr>
                      </a:br>
                      <a:r>
                        <a:rPr lang="en-US" sz="1200" b="1" i="1" u="sng" kern="1200">
                          <a:solidFill>
                            <a:schemeClr val="dk1"/>
                          </a:solidFill>
                          <a:effectLst/>
                          <a:latin typeface="+mn-lt"/>
                          <a:ea typeface="+mn-ea"/>
                          <a:cs typeface="+mn-cs"/>
                          <a:hlinkClick r:id="rId6"/>
                        </a:rPr>
                        <a:t>Register</a:t>
                      </a:r>
                      <a:endParaRPr lang="en-US" sz="12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Training Event: </a:t>
                      </a:r>
                      <a:r>
                        <a:rPr lang="en-US" sz="1400" b="0" kern="1200">
                          <a:solidFill>
                            <a:schemeClr val="dk1"/>
                          </a:solidFill>
                          <a:latin typeface="+mn-lt"/>
                          <a:ea typeface="+mn-ea"/>
                          <a:cs typeface="+mn-cs"/>
                        </a:rPr>
                        <a:t>02/24/26</a:t>
                      </a:r>
                      <a:r>
                        <a:rPr lang="en-US" sz="1400" b="1" kern="1200">
                          <a:solidFill>
                            <a:schemeClr val="dk1"/>
                          </a:solidFill>
                          <a:latin typeface="+mn-lt"/>
                          <a:ea typeface="+mn-ea"/>
                          <a:cs typeface="+mn-cs"/>
                        </a:rPr>
                        <a:t> </a:t>
                      </a:r>
                      <a:r>
                        <a:rPr lang="en-US" sz="1400" b="0" kern="1200">
                          <a:solidFill>
                            <a:schemeClr val="dk1"/>
                          </a:solidFill>
                          <a:latin typeface="+mn-lt"/>
                          <a:ea typeface="+mn-ea"/>
                          <a:cs typeface="+mn-cs"/>
                        </a:rPr>
                        <a:t>@1:00pm Student Discipline Collection Training Afternoon Session </a:t>
                      </a:r>
                      <a:r>
                        <a:rPr lang="en-US" sz="1400" b="1" i="1" u="sng" kern="1200">
                          <a:solidFill>
                            <a:srgbClr val="2C3384"/>
                          </a:solidFill>
                          <a:effectLst/>
                          <a:latin typeface="+mn-lt"/>
                          <a:ea typeface="+mn-ea"/>
                          <a:cs typeface="+mn-cs"/>
                          <a:hlinkClick r:id="rId7">
                            <a:extLst>
                              <a:ext uri="{A12FA001-AC4F-418D-AE19-62706E023703}">
                                <ahyp:hlinkClr xmlns:ahyp="http://schemas.microsoft.com/office/drawing/2018/hyperlinkcolor" val="tx"/>
                              </a:ext>
                            </a:extLst>
                          </a:hlinkClick>
                        </a:rPr>
                        <a:t>Register</a:t>
                      </a:r>
                      <a:r>
                        <a:rPr lang="en-US" sz="1400" b="1" i="1" u="sng" kern="1200">
                          <a:solidFill>
                            <a:srgbClr val="2C3384"/>
                          </a:solidFill>
                          <a:effectLst/>
                          <a:latin typeface="+mn-lt"/>
                          <a:ea typeface="+mn-ea"/>
                          <a:cs typeface="+mn-cs"/>
                        </a:rPr>
                        <a:t> </a:t>
                      </a:r>
                      <a:endParaRPr lang="en-US" sz="1400" b="0" kern="1200">
                        <a:solidFill>
                          <a:schemeClr val="dk1"/>
                        </a:solidFill>
                        <a:latin typeface="+mn-lt"/>
                        <a:ea typeface="+mn-ea"/>
                        <a:cs typeface="+mn-cs"/>
                      </a:endParaRPr>
                    </a:p>
                  </a:txBody>
                  <a:tcPr/>
                </a:tc>
                <a:extLst>
                  <a:ext uri="{0D108BD9-81ED-4DB2-BD59-A6C34878D82A}">
                    <a16:rowId xmlns:a16="http://schemas.microsoft.com/office/drawing/2014/main" val="2584228917"/>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A54067A0-9EEF-5BF1-6471-7687EFAF76B4}"/>
              </a:ext>
            </a:extLst>
          </p:cNvPr>
          <p:cNvSpPr/>
          <p:nvPr/>
        </p:nvSpPr>
        <p:spPr>
          <a:xfrm>
            <a:off x="2353412" y="5416356"/>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Pipeline Collections Calendar</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18142"/>
            <a:ext cx="10224435" cy="713172"/>
          </a:xfrm>
        </p:spPr>
        <p:txBody>
          <a:bodyPr/>
          <a:lstStyle/>
          <a:p>
            <a:r>
              <a:rPr lang="en-US"/>
              <a:t>Open Collections and Upcoming Dates: Periodic</a:t>
            </a:r>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353412" y="5416356"/>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2"/>
              </a:rPr>
              <a:t>Pipeline Collections Calendar</a:t>
            </a:r>
            <a:endParaRPr lang="en-US"/>
          </a:p>
        </p:txBody>
      </p:sp>
      <p:graphicFrame>
        <p:nvGraphicFramePr>
          <p:cNvPr id="13" name="Table 5">
            <a:extLst>
              <a:ext uri="{FF2B5EF4-FFF2-40B4-BE49-F238E27FC236}">
                <a16:creationId xmlns:a16="http://schemas.microsoft.com/office/drawing/2014/main" id="{C9BD6526-BF2B-F407-DF48-CCE54A8D88BB}"/>
              </a:ext>
            </a:extLst>
          </p:cNvPr>
          <p:cNvGraphicFramePr>
            <a:graphicFrameLocks noGrp="1"/>
          </p:cNvGraphicFramePr>
          <p:nvPr>
            <p:ph idx="1"/>
            <p:extLst>
              <p:ext uri="{D42A27DB-BD31-4B8C-83A1-F6EECF244321}">
                <p14:modId xmlns:p14="http://schemas.microsoft.com/office/powerpoint/2010/main" val="3723102131"/>
              </p:ext>
            </p:extLst>
          </p:nvPr>
        </p:nvGraphicFramePr>
        <p:xfrm>
          <a:off x="442913" y="1260475"/>
          <a:ext cx="11430000" cy="2072640"/>
        </p:xfrm>
        <a:graphic>
          <a:graphicData uri="http://schemas.openxmlformats.org/drawingml/2006/table">
            <a:tbl>
              <a:tblPr firstRow="1" firstCol="1">
                <a:tableStyleId>{B301B821-A1FF-4177-AEE7-76D212191A09}</a:tableStyleId>
              </a:tblPr>
              <a:tblGrid>
                <a:gridCol w="2286000">
                  <a:extLst>
                    <a:ext uri="{9D8B030D-6E8A-4147-A177-3AD203B41FA5}">
                      <a16:colId xmlns:a16="http://schemas.microsoft.com/office/drawing/2014/main" val="972675767"/>
                    </a:ext>
                  </a:extLst>
                </a:gridCol>
                <a:gridCol w="914400">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3314700">
                  <a:extLst>
                    <a:ext uri="{9D8B030D-6E8A-4147-A177-3AD203B41FA5}">
                      <a16:colId xmlns:a16="http://schemas.microsoft.com/office/drawing/2014/main" val="1970621890"/>
                    </a:ext>
                  </a:extLst>
                </a:gridCol>
                <a:gridCol w="3314700">
                  <a:extLst>
                    <a:ext uri="{9D8B030D-6E8A-4147-A177-3AD203B41FA5}">
                      <a16:colId xmlns:a16="http://schemas.microsoft.com/office/drawing/2014/main" val="1932458984"/>
                    </a:ext>
                  </a:extLst>
                </a:gridCol>
              </a:tblGrid>
              <a:tr h="392926">
                <a:tc>
                  <a:txBody>
                    <a:bodyPr/>
                    <a:lstStyle/>
                    <a:p>
                      <a:r>
                        <a:rPr lang="en-US" sz="1400"/>
                        <a:t>Name</a:t>
                      </a:r>
                      <a:endParaRPr lang="en-US" sz="1400">
                        <a:latin typeface="+mj-lt"/>
                      </a:endParaRPr>
                    </a:p>
                  </a:txBody>
                  <a:tcPr anchor="ctr"/>
                </a:tc>
                <a:tc>
                  <a:txBody>
                    <a:bodyPr/>
                    <a:lstStyle/>
                    <a:p>
                      <a:pPr algn="ctr"/>
                      <a:r>
                        <a:rPr lang="en-US" sz="1400"/>
                        <a:t>Status</a:t>
                      </a:r>
                      <a:endParaRPr lang="en-US" sz="1400">
                        <a:latin typeface="+mj-lt"/>
                      </a:endParaRPr>
                    </a:p>
                  </a:txBody>
                  <a:tcPr anchor="ctr"/>
                </a:tc>
                <a:tc>
                  <a:txBody>
                    <a:bodyPr/>
                    <a:lstStyle/>
                    <a:p>
                      <a:pPr algn="ctr"/>
                      <a:r>
                        <a:rPr lang="en-US" sz="1400"/>
                        <a:t>Final Deadline Date</a:t>
                      </a:r>
                      <a:endParaRPr lang="en-US" sz="1400">
                        <a:latin typeface="+mj-lt"/>
                      </a:endParaRPr>
                    </a:p>
                  </a:txBody>
                  <a:tcPr anchor="ctr"/>
                </a:tc>
                <a:tc>
                  <a:txBody>
                    <a:bodyPr/>
                    <a:lstStyle/>
                    <a:p>
                      <a:r>
                        <a:rPr lang="en-US" sz="1400"/>
                        <a:t>Next Milestone</a:t>
                      </a:r>
                      <a:endParaRPr lang="en-US" sz="1400">
                        <a:latin typeface="+mj-lt"/>
                      </a:endParaRPr>
                    </a:p>
                  </a:txBody>
                  <a:tcPr anchor="ctr"/>
                </a:tc>
                <a:tc>
                  <a:txBody>
                    <a:bodyPr/>
                    <a:lstStyle/>
                    <a:p>
                      <a:r>
                        <a:rPr lang="en-US" sz="1400"/>
                        <a:t>Looking Ahead</a:t>
                      </a:r>
                      <a:endParaRPr lang="en-US" sz="1400">
                        <a:latin typeface="+mj-lt"/>
                      </a:endParaRPr>
                    </a:p>
                  </a:txBody>
                  <a:tcPr anchor="ctr"/>
                </a:tc>
                <a:extLst>
                  <a:ext uri="{0D108BD9-81ED-4DB2-BD59-A6C34878D82A}">
                    <a16:rowId xmlns:a16="http://schemas.microsoft.com/office/drawing/2014/main" val="1733493831"/>
                  </a:ext>
                </a:extLst>
              </a:tr>
              <a:tr h="392926">
                <a:tc>
                  <a:txBody>
                    <a:bodyPr/>
                    <a:lstStyle/>
                    <a:p>
                      <a:pPr marL="0" lvl="0" indent="0" algn="l">
                        <a:lnSpc>
                          <a:spcPct val="100000"/>
                        </a:lnSpc>
                        <a:spcBef>
                          <a:spcPts val="0"/>
                        </a:spcBef>
                        <a:spcAft>
                          <a:spcPts val="0"/>
                        </a:spcAft>
                        <a:buNone/>
                      </a:pPr>
                      <a:r>
                        <a:rPr lang="en-US" sz="1400" b="1" kern="1200">
                          <a:solidFill>
                            <a:schemeClr val="tx1"/>
                          </a:solidFill>
                          <a:latin typeface="+mn-lt"/>
                          <a:ea typeface="+mn-ea"/>
                          <a:cs typeface="+mn-cs"/>
                          <a:hlinkClick r:id="rId3"/>
                        </a:rPr>
                        <a:t>Facility Schools December Staff</a:t>
                      </a:r>
                      <a:endParaRPr lang="en-US" sz="1400" b="1" kern="1200">
                        <a:solidFill>
                          <a:schemeClr val="tx1"/>
                        </a:solidFill>
                        <a:latin typeface="+mn-lt"/>
                        <a:ea typeface="+mn-ea"/>
                        <a:cs typeface="+mn-cs"/>
                      </a:endParaRP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a:t>Feb. 2, 2026</a:t>
                      </a:r>
                    </a:p>
                  </a:txBody>
                  <a:tcPr/>
                </a:tc>
                <a:tc>
                  <a:txBody>
                    <a:bodyPr/>
                    <a:lstStyle/>
                    <a:p>
                      <a:pPr marL="0" lvl="0" indent="0" algn="l">
                        <a:lnSpc>
                          <a:spcPct val="100000"/>
                        </a:lnSpc>
                        <a:spcBef>
                          <a:spcPts val="0"/>
                        </a:spcBef>
                        <a:spcAft>
                          <a:spcPts val="0"/>
                        </a:spcAft>
                        <a:buNone/>
                      </a:pPr>
                      <a:r>
                        <a:rPr lang="en-US" sz="1400" b="1">
                          <a:latin typeface="+mn-lt"/>
                        </a:rPr>
                        <a:t>Opens</a:t>
                      </a:r>
                      <a:r>
                        <a:rPr lang="en-US" sz="1400" b="0">
                          <a:latin typeface="+mn-lt"/>
                        </a:rPr>
                        <a:t> 11/3/25</a:t>
                      </a:r>
                    </a:p>
                  </a:txBody>
                  <a:tcPr/>
                </a:tc>
                <a:tc>
                  <a:txBody>
                    <a:bodyPr/>
                    <a:lstStyle/>
                    <a:p>
                      <a:pPr marL="0" lvl="0" indent="0" algn="l">
                        <a:lnSpc>
                          <a:spcPct val="100000"/>
                        </a:lnSpc>
                        <a:spcBef>
                          <a:spcPts val="0"/>
                        </a:spcBef>
                        <a:spcAft>
                          <a:spcPts val="0"/>
                        </a:spcAft>
                        <a:buNone/>
                      </a:pPr>
                      <a:r>
                        <a:rPr lang="en-US" sz="1400" b="1">
                          <a:latin typeface="+mn-lt"/>
                        </a:rPr>
                        <a:t>Closes</a:t>
                      </a:r>
                      <a:r>
                        <a:rPr lang="en-US" sz="1400" b="0">
                          <a:latin typeface="+mn-lt"/>
                        </a:rPr>
                        <a:t> 2/2/2026</a:t>
                      </a:r>
                      <a:endParaRPr lang="en-US" sz="1400" b="1">
                        <a:latin typeface="+mn-lt"/>
                      </a:endParaRPr>
                    </a:p>
                  </a:txBody>
                  <a:tcPr/>
                </a:tc>
                <a:extLst>
                  <a:ext uri="{0D108BD9-81ED-4DB2-BD59-A6C34878D82A}">
                    <a16:rowId xmlns:a16="http://schemas.microsoft.com/office/drawing/2014/main" val="3338940202"/>
                  </a:ext>
                </a:extLst>
              </a:tr>
              <a:tr h="392925">
                <a:tc>
                  <a:txBody>
                    <a:bodyPr/>
                    <a:lstStyle/>
                    <a:p>
                      <a:pPr marL="0" lvl="0" indent="0" algn="l">
                        <a:lnSpc>
                          <a:spcPct val="100000"/>
                        </a:lnSpc>
                        <a:spcBef>
                          <a:spcPts val="0"/>
                        </a:spcBef>
                        <a:spcAft>
                          <a:spcPts val="0"/>
                        </a:spcAft>
                        <a:buNone/>
                      </a:pPr>
                      <a:r>
                        <a:rPr lang="en-US" sz="1400" b="1" kern="1200">
                          <a:solidFill>
                            <a:schemeClr val="tx1"/>
                          </a:solidFill>
                          <a:latin typeface="+mn-lt"/>
                          <a:ea typeface="+mn-ea"/>
                          <a:cs typeface="+mn-cs"/>
                          <a:hlinkClick r:id="rId4"/>
                        </a:rPr>
                        <a:t>Summer EBT</a:t>
                      </a:r>
                      <a:endParaRPr lang="en-US" sz="1400" b="1" kern="1200">
                        <a:solidFill>
                          <a:schemeClr val="tx1"/>
                        </a:solidFill>
                        <a:latin typeface="+mn-lt"/>
                        <a:ea typeface="+mn-ea"/>
                        <a:cs typeface="+mn-cs"/>
                      </a:endParaRP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ontserrat"/>
                        </a:rPr>
                        <a:t>Feb. 27, 2026</a:t>
                      </a:r>
                      <a:endParaRPr lang="en-US"/>
                    </a:p>
                  </a:txBody>
                  <a:tcPr/>
                </a:tc>
                <a:tc>
                  <a:txBody>
                    <a:bodyPr/>
                    <a:lstStyle/>
                    <a:p>
                      <a:pPr marL="0" lvl="0" indent="0" algn="l">
                        <a:lnSpc>
                          <a:spcPct val="100000"/>
                        </a:lnSpc>
                        <a:spcBef>
                          <a:spcPts val="0"/>
                        </a:spcBef>
                        <a:spcAft>
                          <a:spcPts val="0"/>
                        </a:spcAft>
                        <a:buNone/>
                      </a:pPr>
                      <a:r>
                        <a:rPr lang="en-US" sz="1400" b="1" i="0" u="none" strike="noStrike" noProof="0">
                          <a:solidFill>
                            <a:srgbClr val="000000"/>
                          </a:solidFill>
                          <a:latin typeface="+mn-lt"/>
                        </a:rPr>
                        <a:t>Interim Deadline </a:t>
                      </a:r>
                      <a:r>
                        <a:rPr lang="en-US" sz="1400" b="0" i="0" u="none" strike="noStrike" noProof="0">
                          <a:solidFill>
                            <a:srgbClr val="000000"/>
                          </a:solidFill>
                          <a:latin typeface="+mn-lt"/>
                        </a:rPr>
                        <a:t>2/6/2026</a:t>
                      </a:r>
                    </a:p>
                    <a:p>
                      <a:pPr marL="0" lvl="0" indent="0" algn="l">
                        <a:lnSpc>
                          <a:spcPct val="100000"/>
                        </a:lnSpc>
                        <a:spcBef>
                          <a:spcPts val="0"/>
                        </a:spcBef>
                        <a:spcAft>
                          <a:spcPts val="0"/>
                        </a:spcAft>
                        <a:buNone/>
                      </a:pPr>
                      <a:r>
                        <a:rPr lang="en-US" sz="1400" b="0" i="0" u="none" strike="noStrike" noProof="0">
                          <a:solidFill>
                            <a:srgbClr val="000000"/>
                          </a:solidFill>
                          <a:latin typeface="+mn-lt"/>
                        </a:rPr>
                        <a:t>Upload file and review errors</a:t>
                      </a:r>
                    </a:p>
                  </a:txBody>
                  <a:tcPr/>
                </a:tc>
                <a:tc>
                  <a:txBody>
                    <a:bodyPr/>
                    <a:lstStyle/>
                    <a:p>
                      <a:pPr marL="0" lvl="0" indent="0" algn="l">
                        <a:lnSpc>
                          <a:spcPct val="100000"/>
                        </a:lnSpc>
                        <a:spcBef>
                          <a:spcPts val="0"/>
                        </a:spcBef>
                        <a:spcAft>
                          <a:spcPts val="0"/>
                        </a:spcAft>
                        <a:buNone/>
                      </a:pPr>
                      <a:r>
                        <a:rPr lang="en-US" sz="1400" b="1" i="0" u="none" strike="noStrike" noProof="0">
                          <a:solidFill>
                            <a:srgbClr val="000000"/>
                          </a:solidFill>
                          <a:latin typeface="Montserrat"/>
                        </a:rPr>
                        <a:t>Interim Deadline </a:t>
                      </a:r>
                      <a:r>
                        <a:rPr lang="en-US" sz="1400" b="0" i="0" u="none" strike="noStrike" noProof="0">
                          <a:solidFill>
                            <a:srgbClr val="000000"/>
                          </a:solidFill>
                          <a:latin typeface="Montserrat"/>
                        </a:rPr>
                        <a:t>2/20/2026</a:t>
                      </a:r>
                    </a:p>
                    <a:p>
                      <a:pPr marL="0" lvl="0" indent="0" algn="l">
                        <a:lnSpc>
                          <a:spcPct val="100000"/>
                        </a:lnSpc>
                        <a:spcBef>
                          <a:spcPts val="0"/>
                        </a:spcBef>
                        <a:spcAft>
                          <a:spcPts val="0"/>
                        </a:spcAft>
                        <a:buNone/>
                      </a:pPr>
                      <a:r>
                        <a:rPr lang="en-US" sz="1400" b="0" i="0" u="none" strike="noStrike" noProof="0">
                          <a:solidFill>
                            <a:srgbClr val="000000"/>
                          </a:solidFill>
                          <a:latin typeface="Montserrat"/>
                        </a:rPr>
                        <a:t>Error-free Summer EBT upload</a:t>
                      </a:r>
                    </a:p>
                  </a:txBody>
                  <a:tcPr/>
                </a:tc>
                <a:extLst>
                  <a:ext uri="{0D108BD9-81ED-4DB2-BD59-A6C34878D82A}">
                    <a16:rowId xmlns:a16="http://schemas.microsoft.com/office/drawing/2014/main" val="3251589042"/>
                  </a:ext>
                </a:extLst>
              </a:tr>
              <a:tr h="392925">
                <a:tc>
                  <a:txBody>
                    <a:bodyPr/>
                    <a:lstStyle/>
                    <a:p>
                      <a:pPr marL="0" lvl="0" indent="0" algn="l">
                        <a:lnSpc>
                          <a:spcPct val="100000"/>
                        </a:lnSpc>
                        <a:spcBef>
                          <a:spcPts val="0"/>
                        </a:spcBef>
                        <a:spcAft>
                          <a:spcPts val="0"/>
                        </a:spcAft>
                        <a:buNone/>
                      </a:pPr>
                      <a:r>
                        <a:rPr lang="en-US" sz="1400" b="1" kern="1200">
                          <a:solidFill>
                            <a:schemeClr val="tx1"/>
                          </a:solidFill>
                          <a:latin typeface="+mn-lt"/>
                          <a:ea typeface="+mn-ea"/>
                          <a:cs typeface="+mn-cs"/>
                          <a:hlinkClick r:id="rId5"/>
                        </a:rPr>
                        <a:t>Instructional Days and Hours</a:t>
                      </a:r>
                      <a:endParaRPr lang="en-US" sz="1400" b="1" kern="1200">
                        <a:solidFill>
                          <a:schemeClr val="tx1"/>
                        </a:solidFill>
                        <a:latin typeface="+mn-lt"/>
                        <a:ea typeface="+mn-ea"/>
                        <a:cs typeface="+mn-cs"/>
                      </a:endParaRP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highlight>
                            <a:srgbClr val="FDE5B9"/>
                          </a:highlight>
                          <a:latin typeface="+mn-lt"/>
                        </a:rPr>
                        <a:t>Feb. 27, 2026</a:t>
                      </a:r>
                      <a:endParaRPr lang="en-US" sz="1400">
                        <a:highlight>
                          <a:srgbClr val="FDE5B9"/>
                        </a:highlight>
                      </a:endParaRPr>
                    </a:p>
                  </a:txBody>
                  <a:tcPr/>
                </a:tc>
                <a:tc>
                  <a:txBody>
                    <a:bodyPr/>
                    <a:lstStyle/>
                    <a:p>
                      <a:pPr marL="0" lvl="0" indent="0" algn="l">
                        <a:lnSpc>
                          <a:spcPct val="100000"/>
                        </a:lnSpc>
                        <a:spcBef>
                          <a:spcPts val="0"/>
                        </a:spcBef>
                        <a:spcAft>
                          <a:spcPts val="0"/>
                        </a:spcAft>
                        <a:buNone/>
                      </a:pPr>
                      <a:r>
                        <a:rPr lang="en-US" sz="1400" b="0">
                          <a:latin typeface="+mn-lt"/>
                        </a:rPr>
                        <a:t>Deadline extended to 2/27/2026</a:t>
                      </a:r>
                    </a:p>
                  </a:txBody>
                  <a:tcPr/>
                </a:tc>
                <a:tc>
                  <a:txBody>
                    <a:bodyPr/>
                    <a:lstStyle/>
                    <a:p>
                      <a:pPr marL="0" lvl="0" indent="0" algn="l">
                        <a:lnSpc>
                          <a:spcPct val="100000"/>
                        </a:lnSpc>
                        <a:spcBef>
                          <a:spcPts val="0"/>
                        </a:spcBef>
                        <a:spcAft>
                          <a:spcPts val="0"/>
                        </a:spcAft>
                        <a:buNone/>
                      </a:pPr>
                      <a:endParaRPr lang="en-US" sz="1400" b="0" i="0" u="none" strike="noStrike" noProof="0">
                        <a:solidFill>
                          <a:srgbClr val="000000"/>
                        </a:solidFill>
                        <a:latin typeface="Montserrat"/>
                      </a:endParaRPr>
                    </a:p>
                  </a:txBody>
                  <a:tcPr/>
                </a:tc>
                <a:extLst>
                  <a:ext uri="{0D108BD9-81ED-4DB2-BD59-A6C34878D82A}">
                    <a16:rowId xmlns:a16="http://schemas.microsoft.com/office/drawing/2014/main" val="4112856221"/>
                  </a:ext>
                </a:extLst>
              </a:tr>
            </a:tbl>
          </a:graphicData>
        </a:graphic>
      </p:graphicFrame>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DE New Website: Color Contrast">
      <a:dk1>
        <a:sysClr val="windowText" lastClr="000000"/>
      </a:dk1>
      <a:lt1>
        <a:sysClr val="window" lastClr="FFFFFF"/>
      </a:lt1>
      <a:dk2>
        <a:srgbClr val="7C98AC"/>
      </a:dk2>
      <a:lt2>
        <a:srgbClr val="D4D4D4"/>
      </a:lt2>
      <a:accent1>
        <a:srgbClr val="2C3384"/>
      </a:accent1>
      <a:accent2>
        <a:srgbClr val="235E39"/>
      </a:accent2>
      <a:accent3>
        <a:srgbClr val="6D3B5D"/>
      </a:accent3>
      <a:accent4>
        <a:srgbClr val="86BE40"/>
      </a:accent4>
      <a:accent5>
        <a:srgbClr val="C32032"/>
      </a:accent5>
      <a:accent6>
        <a:srgbClr val="F8B333"/>
      </a:accent6>
      <a:hlink>
        <a:srgbClr val="373FA7"/>
      </a:hlink>
      <a:folHlink>
        <a:srgbClr val="F06B10"/>
      </a:folHlink>
    </a:clrScheme>
    <a:fontScheme name="Montserrat (new CDE default)">
      <a:majorFont>
        <a:latin typeface="Montserrat Semi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55e5ff24ef3f7708987483cdeff25fab">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26dc7d0880d25fa47988f8e86f45eaa"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B8D346-98B4-4A38-AC1D-9DECB7E942AC}">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5F4B4FF8-2B29-43E2-BE13-D6DE66E93B86}">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9</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February 5, 2026 Data Pipeline Town Hall</vt:lpstr>
      <vt:lpstr>Agenda</vt:lpstr>
      <vt:lpstr>Colorado Department of Education Identity Management (IdM)</vt:lpstr>
      <vt:lpstr>What is PII?</vt:lpstr>
      <vt:lpstr>Sharing Data</vt:lpstr>
      <vt:lpstr>Open Collections and Upcoming Deadlines</vt:lpstr>
      <vt:lpstr>Open Collections and Upcoming Dates: Year-Round &amp; Interchanges</vt:lpstr>
      <vt:lpstr>Open Collections and Upcoming Dates: Snapshots</vt:lpstr>
      <vt:lpstr>Open Collections and Upcoming Dates: Periodic</vt:lpstr>
      <vt:lpstr>Stakeholder Feedback Opportunity</vt:lpstr>
      <vt:lpstr>CDE has contracted with WestEd</vt:lpstr>
      <vt:lpstr>You can get involved  in this assessment! </vt:lpstr>
      <vt:lpstr>Instructional Days and Hours</vt:lpstr>
      <vt:lpstr>2025-2026 Data Collection</vt:lpstr>
      <vt:lpstr>2026-2027 Collection Information</vt:lpstr>
      <vt:lpstr>Special Education December Count</vt:lpstr>
      <vt:lpstr>Special Education December Count Status</vt:lpstr>
      <vt:lpstr>Special Education  Timeline Clarification</vt:lpstr>
      <vt:lpstr>Special Education December Count: Student Warnings </vt:lpstr>
      <vt:lpstr>Pipeline Reports  Records Not in Snapshot</vt:lpstr>
      <vt:lpstr>Questions &amp; Resources:  Special Education December Count</vt:lpstr>
      <vt:lpstr>Human Resources</vt:lpstr>
      <vt:lpstr>Human Resources Collection Status</vt:lpstr>
      <vt:lpstr>Human Resources Data Validation  </vt:lpstr>
      <vt:lpstr>Human Resources Data Validation cont. </vt:lpstr>
      <vt:lpstr>Human Resources Cognos Report Weekly highlight </vt:lpstr>
      <vt:lpstr>Questions &amp; Resources:  Human Resources</vt:lpstr>
      <vt:lpstr>Summer EBT</vt:lpstr>
      <vt:lpstr>Summer EBT Timeline</vt:lpstr>
      <vt:lpstr>Summer EBT Updates</vt:lpstr>
      <vt:lpstr>Questions &amp; Resources:  Summer EBT</vt:lpstr>
      <vt:lpstr>Next Town Hall:  2/12/2026</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2026-02-05T15:17:49Z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