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3"/>
  </p:notesMasterIdLst>
  <p:sldIdLst>
    <p:sldId id="256" r:id="rId5"/>
    <p:sldId id="258" r:id="rId6"/>
    <p:sldId id="283" r:id="rId7"/>
    <p:sldId id="6337" r:id="rId8"/>
    <p:sldId id="257" r:id="rId9"/>
    <p:sldId id="5097" r:id="rId10"/>
    <p:sldId id="5098" r:id="rId11"/>
    <p:sldId id="5672" r:id="rId12"/>
    <p:sldId id="6338" r:id="rId13"/>
    <p:sldId id="6339" r:id="rId14"/>
    <p:sldId id="6340" r:id="rId15"/>
    <p:sldId id="6341" r:id="rId16"/>
    <p:sldId id="6342" r:id="rId17"/>
    <p:sldId id="6343" r:id="rId18"/>
    <p:sldId id="6344" r:id="rId19"/>
    <p:sldId id="6346" r:id="rId20"/>
    <p:sldId id="6347" r:id="rId21"/>
    <p:sldId id="6348" r:id="rId22"/>
    <p:sldId id="6349" r:id="rId23"/>
    <p:sldId id="6351" r:id="rId24"/>
    <p:sldId id="5841" r:id="rId25"/>
    <p:sldId id="6286" r:id="rId26"/>
    <p:sldId id="6274" r:id="rId27"/>
    <p:sldId id="6278" r:id="rId28"/>
    <p:sldId id="6279" r:id="rId29"/>
    <p:sldId id="6352" r:id="rId30"/>
    <p:sldId id="6353" r:id="rId31"/>
    <p:sldId id="6203" r:id="rId32"/>
    <p:sldId id="6280" r:id="rId33"/>
    <p:sldId id="6283" r:id="rId34"/>
    <p:sldId id="6302" r:id="rId35"/>
    <p:sldId id="6322" r:id="rId36"/>
    <p:sldId id="6281" r:id="rId37"/>
    <p:sldId id="6303" r:id="rId38"/>
    <p:sldId id="6296" r:id="rId39"/>
    <p:sldId id="6320" r:id="rId40"/>
    <p:sldId id="266" r:id="rId41"/>
    <p:sldId id="623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B83F80-3CAC-25C8-14B0-78D471DD376C}" name="Ward, Reagan" initials="RW" userId="S::Ward_r@cde.state.co.us::27291eb4-8241-4961-9e69-8c66e34cc5b0"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991F2CCF-F34B-E526-C1B4-C8167034C0CF}" name="Martin, Carrie" initials="CM" userId="S::Martin_C@cde.state.co.us::3f021071-f948-4caa-8dd8-d3036854ac97" providerId="AD"/>
  <p188:author id="{4244FBD0-135D-4FD3-6347-3B35C4A17A52}" name="Gray, Erin" initials="EG" userId="S::Gray_E@cde.state.co.us::3d35d5cd-5d5b-48a9-b1ff-920f80ebd4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5B9"/>
    <a:srgbClr val="FFC6C6"/>
    <a:srgbClr val="FEB0B0"/>
    <a:srgbClr val="009EDE"/>
    <a:srgbClr val="488BC9"/>
    <a:srgbClr val="85D9E8"/>
    <a:srgbClr val="FFFFCC"/>
    <a:srgbClr val="2C3384"/>
    <a:srgbClr val="FFB42D"/>
    <a:srgbClr val="A3D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03C5D-DCBB-4F75-9E21-A2EB4D86DC18}" v="4" dt="2026-02-19T14:11:45.007"/>
    <p1510:client id="{0D965C69-1ED5-49E9-B06C-691C9C703D42}" v="2" dt="2026-02-19T14:58:57.214"/>
    <p1510:client id="{0E158525-50C5-33B9-9570-B3B42C3C9675}" v="3" dt="2026-02-19T15:13:46.351"/>
    <p1510:client id="{BB563F68-787A-47A7-8E77-529E8EDA9BFA}" v="493" dt="2026-02-19T14:42:36.295"/>
    <p1510:client id="{CC8E9B27-DC5F-4595-B1F8-18D7E7456A9D}" v="1" dt="2026-02-18T15:04:32.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98CDEE4F-EC7C-4053-A806-3F984F7FB7AD}"/>
    <pc:docChg chg="undo custSel addSld delSld modSld sldOrd">
      <pc:chgData name="Gudka, Dawna" userId="823cceae-331b-41d6-9a63-34ad6d1db55c" providerId="ADAL" clId="{98CDEE4F-EC7C-4053-A806-3F984F7FB7AD}" dt="2026-02-19T15:01:22.765" v="1518" actId="27918"/>
      <pc:docMkLst>
        <pc:docMk/>
      </pc:docMkLst>
      <pc:sldChg chg="modSp mod">
        <pc:chgData name="Gudka, Dawna" userId="823cceae-331b-41d6-9a63-34ad6d1db55c" providerId="ADAL" clId="{98CDEE4F-EC7C-4053-A806-3F984F7FB7AD}" dt="2026-02-10T20:01:46.385" v="181" actId="20577"/>
        <pc:sldMkLst>
          <pc:docMk/>
          <pc:sldMk cId="725676256" sldId="256"/>
        </pc:sldMkLst>
        <pc:spChg chg="mod">
          <ac:chgData name="Gudka, Dawna" userId="823cceae-331b-41d6-9a63-34ad6d1db55c" providerId="ADAL" clId="{98CDEE4F-EC7C-4053-A806-3F984F7FB7AD}" dt="2026-02-10T20:01:46.385" v="181" actId="20577"/>
          <ac:spMkLst>
            <pc:docMk/>
            <pc:sldMk cId="725676256" sldId="256"/>
            <ac:spMk id="2" creationId="{5A4E5F1D-0778-6FDB-DCD1-2BD131265609}"/>
          </ac:spMkLst>
        </pc:spChg>
      </pc:sldChg>
      <pc:sldChg chg="modSp mod">
        <pc:chgData name="Gudka, Dawna" userId="823cceae-331b-41d6-9a63-34ad6d1db55c" providerId="ADAL" clId="{98CDEE4F-EC7C-4053-A806-3F984F7FB7AD}" dt="2026-02-10T20:04:00.363" v="298" actId="1076"/>
        <pc:sldMkLst>
          <pc:docMk/>
          <pc:sldMk cId="1574208047" sldId="258"/>
        </pc:sldMkLst>
        <pc:graphicFrameChg chg="mod modGraphic">
          <ac:chgData name="Gudka, Dawna" userId="823cceae-331b-41d6-9a63-34ad6d1db55c" providerId="ADAL" clId="{98CDEE4F-EC7C-4053-A806-3F984F7FB7AD}" dt="2026-02-10T20:04:00.363" v="298" actId="1076"/>
          <ac:graphicFrameMkLst>
            <pc:docMk/>
            <pc:sldMk cId="1574208047" sldId="258"/>
            <ac:graphicFrameMk id="9" creationId="{F22871B3-6923-C5E8-6B16-FDE32B5E5788}"/>
          </ac:graphicFrameMkLst>
        </pc:graphicFrameChg>
      </pc:sldChg>
      <pc:sldChg chg="modSp mod">
        <pc:chgData name="Gudka, Dawna" userId="823cceae-331b-41d6-9a63-34ad6d1db55c" providerId="ADAL" clId="{98CDEE4F-EC7C-4053-A806-3F984F7FB7AD}" dt="2026-02-19T04:05:34.482" v="1475" actId="20577"/>
        <pc:sldMkLst>
          <pc:docMk/>
          <pc:sldMk cId="1037917088" sldId="5098"/>
        </pc:sldMkLst>
        <pc:graphicFrameChg chg="modGraphic">
          <ac:chgData name="Gudka, Dawna" userId="823cceae-331b-41d6-9a63-34ad6d1db55c" providerId="ADAL" clId="{98CDEE4F-EC7C-4053-A806-3F984F7FB7AD}" dt="2026-02-19T04:05:34.482" v="1475"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98CDEE4F-EC7C-4053-A806-3F984F7FB7AD}" dt="2026-02-19T15:00:22.306" v="1513" actId="255"/>
        <pc:sldMkLst>
          <pc:docMk/>
          <pc:sldMk cId="234211059" sldId="6281"/>
        </pc:sldMkLst>
        <pc:spChg chg="mod">
          <ac:chgData name="Gudka, Dawna" userId="823cceae-331b-41d6-9a63-34ad6d1db55c" providerId="ADAL" clId="{98CDEE4F-EC7C-4053-A806-3F984F7FB7AD}" dt="2026-02-19T15:00:22.306" v="1513" actId="255"/>
          <ac:spMkLst>
            <pc:docMk/>
            <pc:sldMk cId="234211059" sldId="6281"/>
            <ac:spMk id="5" creationId="{9C3AD49A-BC4A-252D-FB59-39E710A355F9}"/>
          </ac:spMkLst>
        </pc:spChg>
      </pc:sldChg>
      <pc:sldChg chg="addSp delSp modSp mod">
        <pc:chgData name="Gudka, Dawna" userId="823cceae-331b-41d6-9a63-34ad6d1db55c" providerId="ADAL" clId="{98CDEE4F-EC7C-4053-A806-3F984F7FB7AD}" dt="2026-02-19T15:01:22.765" v="1518" actId="27918"/>
        <pc:sldMkLst>
          <pc:docMk/>
          <pc:sldMk cId="982073994" sldId="6283"/>
        </pc:sldMkLst>
        <pc:spChg chg="add del mod">
          <ac:chgData name="Gudka, Dawna" userId="823cceae-331b-41d6-9a63-34ad6d1db55c" providerId="ADAL" clId="{98CDEE4F-EC7C-4053-A806-3F984F7FB7AD}" dt="2026-02-19T14:58:45.293" v="1504" actId="478"/>
          <ac:spMkLst>
            <pc:docMk/>
            <pc:sldMk cId="982073994" sldId="6283"/>
            <ac:spMk id="3" creationId="{3E03A698-9CF2-1FF9-EC28-7C1C4DABEEF3}"/>
          </ac:spMkLst>
        </pc:spChg>
        <pc:graphicFrameChg chg="mod">
          <ac:chgData name="Gudka, Dawna" userId="823cceae-331b-41d6-9a63-34ad6d1db55c" providerId="ADAL" clId="{98CDEE4F-EC7C-4053-A806-3F984F7FB7AD}" dt="2026-02-05T05:28:12.466" v="176" actId="207"/>
          <ac:graphicFrameMkLst>
            <pc:docMk/>
            <pc:sldMk cId="982073994" sldId="6283"/>
            <ac:graphicFrameMk id="11" creationId="{5A0C0EB9-A967-D624-41F1-BB2BB6105287}"/>
          </ac:graphicFrameMkLst>
        </pc:graphicFrameChg>
        <pc:picChg chg="add mod">
          <ac:chgData name="Gudka, Dawna" userId="823cceae-331b-41d6-9a63-34ad6d1db55c" providerId="ADAL" clId="{98CDEE4F-EC7C-4053-A806-3F984F7FB7AD}" dt="2026-02-19T14:59:29.779" v="1509" actId="962"/>
          <ac:picMkLst>
            <pc:docMk/>
            <pc:sldMk cId="982073994" sldId="6283"/>
            <ac:picMk id="6" creationId="{AC8CA808-6410-39F1-A775-FF9E556EC705}"/>
          </ac:picMkLst>
        </pc:picChg>
        <pc:picChg chg="add mod">
          <ac:chgData name="Gudka, Dawna" userId="823cceae-331b-41d6-9a63-34ad6d1db55c" providerId="ADAL" clId="{98CDEE4F-EC7C-4053-A806-3F984F7FB7AD}" dt="2026-02-19T14:59:54.925" v="1511" actId="962"/>
          <ac:picMkLst>
            <pc:docMk/>
            <pc:sldMk cId="982073994" sldId="6283"/>
            <ac:picMk id="10" creationId="{4ECA810C-F6F3-A5DD-C915-05F664AC07CB}"/>
          </ac:picMkLst>
        </pc:picChg>
      </pc:sldChg>
      <pc:sldChg chg="modSp mod">
        <pc:chgData name="Gudka, Dawna" userId="823cceae-331b-41d6-9a63-34ad6d1db55c" providerId="ADAL" clId="{98CDEE4F-EC7C-4053-A806-3F984F7FB7AD}" dt="2026-02-11T22:42:34.451" v="1312" actId="2"/>
        <pc:sldMkLst>
          <pc:docMk/>
          <pc:sldMk cId="1751697365" sldId="6296"/>
        </pc:sldMkLst>
        <pc:graphicFrameChg chg="modGraphic">
          <ac:chgData name="Gudka, Dawna" userId="823cceae-331b-41d6-9a63-34ad6d1db55c" providerId="ADAL" clId="{98CDEE4F-EC7C-4053-A806-3F984F7FB7AD}" dt="2026-02-11T22:42:34.451" v="1312" actId="2"/>
          <ac:graphicFrameMkLst>
            <pc:docMk/>
            <pc:sldMk cId="1751697365" sldId="6296"/>
            <ac:graphicFrameMk id="8" creationId="{A4A7E574-7B95-5ABD-CE57-69F42289A4BF}"/>
          </ac:graphicFrameMkLst>
        </pc:graphicFrameChg>
      </pc:sldChg>
      <pc:sldChg chg="addSp delSp modSp del mod">
        <pc:chgData name="Gudka, Dawna" userId="823cceae-331b-41d6-9a63-34ad6d1db55c" providerId="ADAL" clId="{98CDEE4F-EC7C-4053-A806-3F984F7FB7AD}" dt="2026-02-19T04:08:55.134" v="1496" actId="2696"/>
        <pc:sldMkLst>
          <pc:docMk/>
          <pc:sldMk cId="1201296488" sldId="6300"/>
        </pc:sldMkLst>
      </pc:sldChg>
      <pc:sldChg chg="addSp delSp modSp mod">
        <pc:chgData name="Gudka, Dawna" userId="823cceae-331b-41d6-9a63-34ad6d1db55c" providerId="ADAL" clId="{98CDEE4F-EC7C-4053-A806-3F984F7FB7AD}" dt="2026-02-11T22:39:39.878" v="1272" actId="1076"/>
        <pc:sldMkLst>
          <pc:docMk/>
          <pc:sldMk cId="939658815" sldId="6302"/>
        </pc:sldMkLst>
        <pc:spChg chg="mod">
          <ac:chgData name="Gudka, Dawna" userId="823cceae-331b-41d6-9a63-34ad6d1db55c" providerId="ADAL" clId="{98CDEE4F-EC7C-4053-A806-3F984F7FB7AD}" dt="2026-02-05T05:17:19.803" v="103" actId="6549"/>
          <ac:spMkLst>
            <pc:docMk/>
            <pc:sldMk cId="939658815" sldId="6302"/>
            <ac:spMk id="5" creationId="{8A3B36AE-8E85-2D37-07A8-F0AC663F36F9}"/>
          </ac:spMkLst>
        </pc:spChg>
        <pc:picChg chg="add mod">
          <ac:chgData name="Gudka, Dawna" userId="823cceae-331b-41d6-9a63-34ad6d1db55c" providerId="ADAL" clId="{98CDEE4F-EC7C-4053-A806-3F984F7FB7AD}" dt="2026-02-11T22:39:39.878" v="1272" actId="1076"/>
          <ac:picMkLst>
            <pc:docMk/>
            <pc:sldMk cId="939658815" sldId="6302"/>
            <ac:picMk id="11" creationId="{022E1095-1FD6-C6BF-87F8-06F25553E617}"/>
          </ac:picMkLst>
        </pc:picChg>
        <pc:picChg chg="add mod">
          <ac:chgData name="Gudka, Dawna" userId="823cceae-331b-41d6-9a63-34ad6d1db55c" providerId="ADAL" clId="{98CDEE4F-EC7C-4053-A806-3F984F7FB7AD}" dt="2026-02-11T22:39:37.349" v="1271" actId="1076"/>
          <ac:picMkLst>
            <pc:docMk/>
            <pc:sldMk cId="939658815" sldId="6302"/>
            <ac:picMk id="13" creationId="{36905713-0B94-4CA1-F7C2-18BB23AF925B}"/>
          </ac:picMkLst>
        </pc:picChg>
      </pc:sldChg>
      <pc:sldChg chg="modSp add mod">
        <pc:chgData name="Gudka, Dawna" userId="823cceae-331b-41d6-9a63-34ad6d1db55c" providerId="ADAL" clId="{98CDEE4F-EC7C-4053-A806-3F984F7FB7AD}" dt="2026-02-05T05:22:02.403" v="124" actId="20577"/>
        <pc:sldMkLst>
          <pc:docMk/>
          <pc:sldMk cId="604902029" sldId="6322"/>
        </pc:sldMkLst>
        <pc:spChg chg="mod">
          <ac:chgData name="Gudka, Dawna" userId="823cceae-331b-41d6-9a63-34ad6d1db55c" providerId="ADAL" clId="{98CDEE4F-EC7C-4053-A806-3F984F7FB7AD}" dt="2026-02-05T05:22:02.403" v="124" actId="20577"/>
          <ac:spMkLst>
            <pc:docMk/>
            <pc:sldMk cId="604902029" sldId="6322"/>
            <ac:spMk id="5" creationId="{72D16914-8B41-E214-6FDF-71FC673950A5}"/>
          </ac:spMkLst>
        </pc:spChg>
      </pc:sldChg>
    </pc:docChg>
  </pc:docChgLst>
  <pc:docChgLst>
    <pc:chgData name="Severson, Annette" userId="S::severson_a@cde.state.co.us::199f3c28-b733-4b36-8b0e-b7eb6984ff94" providerId="AD" clId="Web-{7C217946-7782-6455-0293-BFBF7AE66E0E}"/>
    <pc:docChg chg="modSld">
      <pc:chgData name="Severson, Annette" userId="S::severson_a@cde.state.co.us::199f3c28-b733-4b36-8b0e-b7eb6984ff94" providerId="AD" clId="Web-{7C217946-7782-6455-0293-BFBF7AE66E0E}" dt="2026-02-04T19:25:39.389" v="56"/>
      <pc:docMkLst>
        <pc:docMk/>
      </pc:docMkLst>
      <pc:sldChg chg="modSp">
        <pc:chgData name="Severson, Annette" userId="S::severson_a@cde.state.co.us::199f3c28-b733-4b36-8b0e-b7eb6984ff94" providerId="AD" clId="Web-{7C217946-7782-6455-0293-BFBF7AE66E0E}" dt="2026-02-04T19:24:34.749" v="5" actId="20577"/>
        <pc:sldMkLst>
          <pc:docMk/>
          <pc:sldMk cId="725676256" sldId="256"/>
        </pc:sldMkLst>
        <pc:spChg chg="mod">
          <ac:chgData name="Severson, Annette" userId="S::severson_a@cde.state.co.us::199f3c28-b733-4b36-8b0e-b7eb6984ff94" providerId="AD" clId="Web-{7C217946-7782-6455-0293-BFBF7AE66E0E}" dt="2026-02-04T19:24:34.749" v="5" actId="20577"/>
          <ac:spMkLst>
            <pc:docMk/>
            <pc:sldMk cId="725676256" sldId="256"/>
            <ac:spMk id="2" creationId="{5A4E5F1D-0778-6FDB-DCD1-2BD131265609}"/>
          </ac:spMkLst>
        </pc:spChg>
      </pc:sldChg>
      <pc:sldChg chg="modSp">
        <pc:chgData name="Severson, Annette" userId="S::severson_a@cde.state.co.us::199f3c28-b733-4b36-8b0e-b7eb6984ff94" providerId="AD" clId="Web-{7C217946-7782-6455-0293-BFBF7AE66E0E}" dt="2026-02-04T19:25:39.389" v="56"/>
        <pc:sldMkLst>
          <pc:docMk/>
          <pc:sldMk cId="1574208047" sldId="258"/>
        </pc:sldMkLst>
        <pc:graphicFrameChg chg="mod modGraphic">
          <ac:chgData name="Severson, Annette" userId="S::severson_a@cde.state.co.us::199f3c28-b733-4b36-8b0e-b7eb6984ff94" providerId="AD" clId="Web-{7C217946-7782-6455-0293-BFBF7AE66E0E}" dt="2026-02-04T19:25:39.389" v="56"/>
          <ac:graphicFrameMkLst>
            <pc:docMk/>
            <pc:sldMk cId="1574208047" sldId="258"/>
            <ac:graphicFrameMk id="9" creationId="{F22871B3-6923-C5E8-6B16-FDE32B5E5788}"/>
          </ac:graphicFrameMkLst>
        </pc:graphicFrameChg>
      </pc:sldChg>
    </pc:docChg>
  </pc:docChgLst>
  <pc:docChgLst>
    <pc:chgData name="Slutzky, Collin" userId="S::slutzky_c@cde.state.co.us::21f7fb5c-490d-42a4-8741-4ce78a53b03a" providerId="AD" clId="Web-{F67BC91D-ABFC-C3C5-065D-62EB1E9FBAA8}"/>
    <pc:docChg chg="addSld delSld modSld">
      <pc:chgData name="Slutzky, Collin" userId="S::slutzky_c@cde.state.co.us::21f7fb5c-490d-42a4-8741-4ce78a53b03a" providerId="AD" clId="Web-{F67BC91D-ABFC-C3C5-065D-62EB1E9FBAA8}" dt="2026-02-12T15:32:40.253" v="327" actId="20577"/>
      <pc:docMkLst>
        <pc:docMk/>
      </pc:docMkLst>
      <pc:sldChg chg="modSp">
        <pc:chgData name="Slutzky, Collin" userId="S::slutzky_c@cde.state.co.us::21f7fb5c-490d-42a4-8741-4ce78a53b03a" providerId="AD" clId="Web-{F67BC91D-ABFC-C3C5-065D-62EB1E9FBAA8}" dt="2026-02-12T15:32:40.253" v="327" actId="20577"/>
        <pc:sldMkLst>
          <pc:docMk/>
          <pc:sldMk cId="3420789901" sldId="6320"/>
        </pc:sldMkLst>
        <pc:spChg chg="mod">
          <ac:chgData name="Slutzky, Collin" userId="S::slutzky_c@cde.state.co.us::21f7fb5c-490d-42a4-8741-4ce78a53b03a" providerId="AD" clId="Web-{F67BC91D-ABFC-C3C5-065D-62EB1E9FBAA8}" dt="2026-02-12T15:13:55.952" v="16" actId="20577"/>
          <ac:spMkLst>
            <pc:docMk/>
            <pc:sldMk cId="3420789901" sldId="6320"/>
            <ac:spMk id="5" creationId="{242906E3-3E91-81C1-FC61-388B38DE2E4B}"/>
          </ac:spMkLst>
        </pc:spChg>
        <pc:spChg chg="mod">
          <ac:chgData name="Slutzky, Collin" userId="S::slutzky_c@cde.state.co.us::21f7fb5c-490d-42a4-8741-4ce78a53b03a" providerId="AD" clId="Web-{F67BC91D-ABFC-C3C5-065D-62EB1E9FBAA8}" dt="2026-02-12T15:32:40.253" v="327" actId="20577"/>
          <ac:spMkLst>
            <pc:docMk/>
            <pc:sldMk cId="3420789901" sldId="6320"/>
            <ac:spMk id="6" creationId="{76C2B769-1742-1CCC-827C-E74BE25B1D54}"/>
          </ac:spMkLst>
        </pc:spChg>
      </pc:sldChg>
    </pc:docChg>
  </pc:docChgLst>
  <pc:docChgLst>
    <pc:chgData name="Slutzky, Collin" userId="S::slutzky_c@cde.state.co.us::21f7fb5c-490d-42a4-8741-4ce78a53b03a" providerId="AD" clId="Web-{0E158525-50C5-33B9-9570-B3B42C3C9675}"/>
    <pc:docChg chg="modSld">
      <pc:chgData name="Slutzky, Collin" userId="S::slutzky_c@cde.state.co.us::21f7fb5c-490d-42a4-8741-4ce78a53b03a" providerId="AD" clId="Web-{0E158525-50C5-33B9-9570-B3B42C3C9675}" dt="2026-02-19T15:13:46.351" v="2" actId="20577"/>
      <pc:docMkLst>
        <pc:docMk/>
      </pc:docMkLst>
      <pc:sldChg chg="modSp">
        <pc:chgData name="Slutzky, Collin" userId="S::slutzky_c@cde.state.co.us::21f7fb5c-490d-42a4-8741-4ce78a53b03a" providerId="AD" clId="Web-{0E158525-50C5-33B9-9570-B3B42C3C9675}" dt="2026-02-19T15:13:46.351" v="2" actId="20577"/>
        <pc:sldMkLst>
          <pc:docMk/>
          <pc:sldMk cId="3420789901" sldId="6320"/>
        </pc:sldMkLst>
        <pc:spChg chg="mod">
          <ac:chgData name="Slutzky, Collin" userId="S::slutzky_c@cde.state.co.us::21f7fb5c-490d-42a4-8741-4ce78a53b03a" providerId="AD" clId="Web-{0E158525-50C5-33B9-9570-B3B42C3C9675}" dt="2026-02-19T15:13:46.351" v="2" actId="20577"/>
          <ac:spMkLst>
            <pc:docMk/>
            <pc:sldMk cId="3420789901" sldId="6320"/>
            <ac:spMk id="6" creationId="{76C2B769-1742-1CCC-827C-E74BE25B1D54}"/>
          </ac:spMkLst>
        </pc:spChg>
      </pc:sldChg>
    </pc:docChg>
  </pc:docChgLst>
  <pc:docChgLst>
    <pc:chgData name="Miner, Coreen" userId="S::miner_c@cde.state.co.us::98ded80f-819b-4a1d-97ea-8bb383970770" providerId="AD" clId="Web-{9D4AD940-3D67-D8D6-F540-FC5DE5CE9B25}"/>
    <pc:docChg chg="modSld">
      <pc:chgData name="Miner, Coreen" userId="S::miner_c@cde.state.co.us::98ded80f-819b-4a1d-97ea-8bb383970770" providerId="AD" clId="Web-{9D4AD940-3D67-D8D6-F540-FC5DE5CE9B25}" dt="2026-02-17T21:57:05.610" v="13" actId="20577"/>
      <pc:docMkLst>
        <pc:docMk/>
      </pc:docMkLst>
      <pc:sldChg chg="modSp">
        <pc:chgData name="Miner, Coreen" userId="S::miner_c@cde.state.co.us::98ded80f-819b-4a1d-97ea-8bb383970770" providerId="AD" clId="Web-{9D4AD940-3D67-D8D6-F540-FC5DE5CE9B25}" dt="2026-02-17T21:57:05.610" v="13" actId="20577"/>
        <pc:sldMkLst>
          <pc:docMk/>
          <pc:sldMk cId="1030883806" sldId="6342"/>
        </pc:sldMkLst>
        <pc:spChg chg="mod">
          <ac:chgData name="Miner, Coreen" userId="S::miner_c@cde.state.co.us::98ded80f-819b-4a1d-97ea-8bb383970770" providerId="AD" clId="Web-{9D4AD940-3D67-D8D6-F540-FC5DE5CE9B25}" dt="2026-02-17T21:57:05.610" v="13" actId="20577"/>
          <ac:spMkLst>
            <pc:docMk/>
            <pc:sldMk cId="1030883806" sldId="6342"/>
            <ac:spMk id="6" creationId="{2AB561B6-7242-F413-B51D-958B29F7D268}"/>
          </ac:spMkLst>
        </pc:spChg>
      </pc:sldChg>
    </pc:docChg>
  </pc:docChgLst>
  <pc:docChgLst>
    <pc:chgData name="Severson, Annette" userId="S::severson_a@cde.state.co.us::199f3c28-b733-4b36-8b0e-b7eb6984ff94" providerId="AD" clId="Web-{EACF519D-6F9A-44FF-ACBD-2F418CBBCF00}"/>
    <pc:docChg chg="addSld">
      <pc:chgData name="Severson, Annette" userId="S::severson_a@cde.state.co.us::199f3c28-b733-4b36-8b0e-b7eb6984ff94" providerId="AD" clId="Web-{EACF519D-6F9A-44FF-ACBD-2F418CBBCF00}" dt="2026-02-11T21:46:34.468" v="0"/>
      <pc:docMkLst>
        <pc:docMk/>
      </pc:docMkLst>
    </pc:docChg>
  </pc:docChgLst>
  <pc:docChgLst>
    <pc:chgData name="Martin, Carrie" userId="3f021071-f948-4caa-8dd8-d3036854ac97" providerId="ADAL" clId="{152D485B-08BC-4792-BE24-814642572929}"/>
    <pc:docChg chg="custSel modSld">
      <pc:chgData name="Martin, Carrie" userId="3f021071-f948-4caa-8dd8-d3036854ac97" providerId="ADAL" clId="{152D485B-08BC-4792-BE24-814642572929}" dt="2026-02-04T22:24:28.555" v="162" actId="6549"/>
      <pc:docMkLst>
        <pc:docMk/>
      </pc:docMkLst>
      <pc:sldChg chg="modSp mod">
        <pc:chgData name="Martin, Carrie" userId="3f021071-f948-4caa-8dd8-d3036854ac97" providerId="ADAL" clId="{152D485B-08BC-4792-BE24-814642572929}" dt="2026-02-04T22:24:28.555" v="162" actId="6549"/>
        <pc:sldMkLst>
          <pc:docMk/>
          <pc:sldMk cId="1037917088" sldId="5098"/>
        </pc:sldMkLst>
        <pc:graphicFrameChg chg="mod modGraphic">
          <ac:chgData name="Martin, Carrie" userId="3f021071-f948-4caa-8dd8-d3036854ac97" providerId="ADAL" clId="{152D485B-08BC-4792-BE24-814642572929}" dt="2026-02-04T22:24:28.555" v="162" actId="6549"/>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E4BD8C9E-3BA6-4E04-BAF1-0BDD0B9DE234}"/>
    <pc:docChg chg="undo custSel addSld delSld modSld sldOrd">
      <pc:chgData name="Ward, Reagan" userId="27291eb4-8241-4961-9e69-8c66e34cc5b0" providerId="ADAL" clId="{E4BD8C9E-3BA6-4E04-BAF1-0BDD0B9DE234}" dt="2026-02-19T14:42:59.715" v="8916" actId="1076"/>
      <pc:docMkLst>
        <pc:docMk/>
      </pc:docMkLst>
      <pc:sldChg chg="modSp mod">
        <pc:chgData name="Ward, Reagan" userId="27291eb4-8241-4961-9e69-8c66e34cc5b0" providerId="ADAL" clId="{E4BD8C9E-3BA6-4E04-BAF1-0BDD0B9DE234}" dt="2026-02-17T17:14:11.488" v="1083" actId="20577"/>
        <pc:sldMkLst>
          <pc:docMk/>
          <pc:sldMk cId="725676256" sldId="256"/>
        </pc:sldMkLst>
        <pc:spChg chg="mod">
          <ac:chgData name="Ward, Reagan" userId="27291eb4-8241-4961-9e69-8c66e34cc5b0" providerId="ADAL" clId="{E4BD8C9E-3BA6-4E04-BAF1-0BDD0B9DE234}" dt="2026-02-17T17:14:11.488" v="1083" actId="20577"/>
          <ac:spMkLst>
            <pc:docMk/>
            <pc:sldMk cId="725676256" sldId="256"/>
            <ac:spMk id="2" creationId="{5A4E5F1D-0778-6FDB-DCD1-2BD131265609}"/>
          </ac:spMkLst>
        </pc:spChg>
      </pc:sldChg>
      <pc:sldChg chg="modSp mod">
        <pc:chgData name="Ward, Reagan" userId="27291eb4-8241-4961-9e69-8c66e34cc5b0" providerId="ADAL" clId="{E4BD8C9E-3BA6-4E04-BAF1-0BDD0B9DE234}" dt="2026-02-18T21:11:31.684" v="3428" actId="2165"/>
        <pc:sldMkLst>
          <pc:docMk/>
          <pc:sldMk cId="1574208047" sldId="258"/>
        </pc:sldMkLst>
        <pc:graphicFrameChg chg="modGraphic">
          <ac:chgData name="Ward, Reagan" userId="27291eb4-8241-4961-9e69-8c66e34cc5b0" providerId="ADAL" clId="{E4BD8C9E-3BA6-4E04-BAF1-0BDD0B9DE234}" dt="2026-02-18T21:11:31.684" v="3428" actId="2165"/>
          <ac:graphicFrameMkLst>
            <pc:docMk/>
            <pc:sldMk cId="1574208047" sldId="258"/>
            <ac:graphicFrameMk id="9" creationId="{F22871B3-6923-C5E8-6B16-FDE32B5E5788}"/>
          </ac:graphicFrameMkLst>
        </pc:graphicFrameChg>
      </pc:sldChg>
      <pc:sldChg chg="addSp delSp modSp mod modShow chgLayout">
        <pc:chgData name="Ward, Reagan" userId="27291eb4-8241-4961-9e69-8c66e34cc5b0" providerId="ADAL" clId="{E4BD8C9E-3BA6-4E04-BAF1-0BDD0B9DE234}" dt="2026-02-18T21:11:59.597" v="3430" actId="729"/>
        <pc:sldMkLst>
          <pc:docMk/>
          <pc:sldMk cId="485604172" sldId="266"/>
        </pc:sldMkLst>
        <pc:spChg chg="mod ord">
          <ac:chgData name="Ward, Reagan" userId="27291eb4-8241-4961-9e69-8c66e34cc5b0" providerId="ADAL" clId="{E4BD8C9E-3BA6-4E04-BAF1-0BDD0B9DE234}" dt="2026-02-04T21:24:54.971" v="39" actId="6264"/>
          <ac:spMkLst>
            <pc:docMk/>
            <pc:sldMk cId="485604172" sldId="266"/>
            <ac:spMk id="2" creationId="{F186482D-B401-3FBC-9862-65B8439D637D}"/>
          </ac:spMkLst>
        </pc:spChg>
        <pc:spChg chg="mod ord">
          <ac:chgData name="Ward, Reagan" userId="27291eb4-8241-4961-9e69-8c66e34cc5b0" providerId="ADAL" clId="{E4BD8C9E-3BA6-4E04-BAF1-0BDD0B9DE234}" dt="2026-02-05T05:01:00.939" v="532" actId="13244"/>
          <ac:spMkLst>
            <pc:docMk/>
            <pc:sldMk cId="485604172" sldId="266"/>
            <ac:spMk id="4" creationId="{6B14A653-CC7A-8988-FE35-1125F547FA71}"/>
          </ac:spMkLst>
        </pc:spChg>
        <pc:spChg chg="add mod ord">
          <ac:chgData name="Ward, Reagan" userId="27291eb4-8241-4961-9e69-8c66e34cc5b0" providerId="ADAL" clId="{E4BD8C9E-3BA6-4E04-BAF1-0BDD0B9DE234}" dt="2026-02-04T21:24:54.971" v="39" actId="6264"/>
          <ac:spMkLst>
            <pc:docMk/>
            <pc:sldMk cId="485604172" sldId="266"/>
            <ac:spMk id="7" creationId="{047EA365-6637-3860-4853-0FD08370D179}"/>
          </ac:spMkLst>
        </pc:spChg>
      </pc:sldChg>
      <pc:sldChg chg="modSp mod">
        <pc:chgData name="Ward, Reagan" userId="27291eb4-8241-4961-9e69-8c66e34cc5b0" providerId="ADAL" clId="{E4BD8C9E-3BA6-4E04-BAF1-0BDD0B9DE234}" dt="2026-02-17T17:22:17.556" v="1479" actId="6549"/>
        <pc:sldMkLst>
          <pc:docMk/>
          <pc:sldMk cId="4141676678" sldId="283"/>
        </pc:sldMkLst>
        <pc:spChg chg="mod">
          <ac:chgData name="Ward, Reagan" userId="27291eb4-8241-4961-9e69-8c66e34cc5b0" providerId="ADAL" clId="{E4BD8C9E-3BA6-4E04-BAF1-0BDD0B9DE234}" dt="2026-02-17T17:22:17.556" v="1479" actId="6549"/>
          <ac:spMkLst>
            <pc:docMk/>
            <pc:sldMk cId="4141676678" sldId="283"/>
            <ac:spMk id="7" creationId="{79206316-8BAE-1750-B265-570C241402FD}"/>
          </ac:spMkLst>
        </pc:spChg>
      </pc:sldChg>
      <pc:sldChg chg="modSp mod">
        <pc:chgData name="Ward, Reagan" userId="27291eb4-8241-4961-9e69-8c66e34cc5b0" providerId="ADAL" clId="{E4BD8C9E-3BA6-4E04-BAF1-0BDD0B9DE234}" dt="2026-02-12T15:24:42.830" v="905" actId="20577"/>
        <pc:sldMkLst>
          <pc:docMk/>
          <pc:sldMk cId="3227145924" sldId="5097"/>
        </pc:sldMkLst>
        <pc:graphicFrameChg chg="modGraphic">
          <ac:chgData name="Ward, Reagan" userId="27291eb4-8241-4961-9e69-8c66e34cc5b0" providerId="ADAL" clId="{E4BD8C9E-3BA6-4E04-BAF1-0BDD0B9DE234}" dt="2026-02-12T15:24:42.830" v="905"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E4BD8C9E-3BA6-4E04-BAF1-0BDD0B9DE234}" dt="2026-02-19T14:37:08.784" v="8893" actId="207"/>
        <pc:sldMkLst>
          <pc:docMk/>
          <pc:sldMk cId="1037917088" sldId="5098"/>
        </pc:sldMkLst>
        <pc:graphicFrameChg chg="modGraphic">
          <ac:chgData name="Ward, Reagan" userId="27291eb4-8241-4961-9e69-8c66e34cc5b0" providerId="ADAL" clId="{E4BD8C9E-3BA6-4E04-BAF1-0BDD0B9DE234}" dt="2026-02-19T14:37:08.784" v="8893"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E4BD8C9E-3BA6-4E04-BAF1-0BDD0B9DE234}" dt="2026-02-19T06:42:20.465" v="8869" actId="13244"/>
        <pc:sldMkLst>
          <pc:docMk/>
          <pc:sldMk cId="500438566" sldId="5672"/>
        </pc:sldMkLst>
        <pc:spChg chg="ord">
          <ac:chgData name="Ward, Reagan" userId="27291eb4-8241-4961-9e69-8c66e34cc5b0" providerId="ADAL" clId="{E4BD8C9E-3BA6-4E04-BAF1-0BDD0B9DE234}" dt="2026-02-19T06:42:20.465" v="8869" actId="13244"/>
          <ac:spMkLst>
            <pc:docMk/>
            <pc:sldMk cId="500438566" sldId="5672"/>
            <ac:spMk id="3" creationId="{6BF4B97E-13F4-8EB1-7148-584349E80E76}"/>
          </ac:spMkLst>
        </pc:spChg>
        <pc:spChg chg="ord">
          <ac:chgData name="Ward, Reagan" userId="27291eb4-8241-4961-9e69-8c66e34cc5b0" providerId="ADAL" clId="{E4BD8C9E-3BA6-4E04-BAF1-0BDD0B9DE234}" dt="2026-02-19T06:42:17.527" v="8868" actId="13244"/>
          <ac:spMkLst>
            <pc:docMk/>
            <pc:sldMk cId="500438566" sldId="5672"/>
            <ac:spMk id="6" creationId="{1825CE89-A2FB-78E5-5D8F-DE48E5BB4ED1}"/>
          </ac:spMkLst>
        </pc:spChg>
        <pc:graphicFrameChg chg="mod modGraphic">
          <ac:chgData name="Ward, Reagan" userId="27291eb4-8241-4961-9e69-8c66e34cc5b0" providerId="ADAL" clId="{E4BD8C9E-3BA6-4E04-BAF1-0BDD0B9DE234}" dt="2026-02-12T15:21:02.148" v="783" actId="113"/>
          <ac:graphicFrameMkLst>
            <pc:docMk/>
            <pc:sldMk cId="500438566" sldId="5672"/>
            <ac:graphicFrameMk id="13" creationId="{C9BD6526-BF2B-F407-DF48-CCE54A8D88BB}"/>
          </ac:graphicFrameMkLst>
        </pc:graphicFrameChg>
      </pc:sldChg>
      <pc:sldChg chg="del mod modShow">
        <pc:chgData name="Ward, Reagan" userId="27291eb4-8241-4961-9e69-8c66e34cc5b0" providerId="ADAL" clId="{E4BD8C9E-3BA6-4E04-BAF1-0BDD0B9DE234}" dt="2026-02-18T21:11:49.879" v="3429" actId="47"/>
        <pc:sldMkLst>
          <pc:docMk/>
          <pc:sldMk cId="1090613481" sldId="5687"/>
        </pc:sldMkLst>
      </pc:sldChg>
      <pc:sldChg chg="del mod modShow">
        <pc:chgData name="Ward, Reagan" userId="27291eb4-8241-4961-9e69-8c66e34cc5b0" providerId="ADAL" clId="{E4BD8C9E-3BA6-4E04-BAF1-0BDD0B9DE234}" dt="2026-02-18T21:11:49.879" v="3429" actId="47"/>
        <pc:sldMkLst>
          <pc:docMk/>
          <pc:sldMk cId="3941531766" sldId="5688"/>
        </pc:sldMkLst>
      </pc:sldChg>
      <pc:sldChg chg="del">
        <pc:chgData name="Ward, Reagan" userId="27291eb4-8241-4961-9e69-8c66e34cc5b0" providerId="ADAL" clId="{E4BD8C9E-3BA6-4E04-BAF1-0BDD0B9DE234}" dt="2026-02-19T14:42:21.613" v="8909" actId="47"/>
        <pc:sldMkLst>
          <pc:docMk/>
          <pc:sldMk cId="3421696478" sldId="5793"/>
        </pc:sldMkLst>
      </pc:sldChg>
      <pc:sldChg chg="add">
        <pc:chgData name="Ward, Reagan" userId="27291eb4-8241-4961-9e69-8c66e34cc5b0" providerId="ADAL" clId="{E4BD8C9E-3BA6-4E04-BAF1-0BDD0B9DE234}" dt="2026-02-19T05:57:26.618" v="3488"/>
        <pc:sldMkLst>
          <pc:docMk/>
          <pc:sldMk cId="1039088137" sldId="5841"/>
        </pc:sldMkLst>
      </pc:sldChg>
      <pc:sldChg chg="mod modShow">
        <pc:chgData name="Ward, Reagan" userId="27291eb4-8241-4961-9e69-8c66e34cc5b0" providerId="ADAL" clId="{E4BD8C9E-3BA6-4E04-BAF1-0BDD0B9DE234}" dt="2026-02-18T21:11:59.597" v="3430" actId="729"/>
        <pc:sldMkLst>
          <pc:docMk/>
          <pc:sldMk cId="2822923523" sldId="6203"/>
        </pc:sldMkLst>
      </pc:sldChg>
      <pc:sldChg chg="modSp add mod">
        <pc:chgData name="Ward, Reagan" userId="27291eb4-8241-4961-9e69-8c66e34cc5b0" providerId="ADAL" clId="{E4BD8C9E-3BA6-4E04-BAF1-0BDD0B9DE234}" dt="2026-02-19T06:46:22.356" v="8892" actId="13244"/>
        <pc:sldMkLst>
          <pc:docMk/>
          <pc:sldMk cId="433553516" sldId="6235"/>
        </pc:sldMkLst>
        <pc:spChg chg="mod">
          <ac:chgData name="Ward, Reagan" userId="27291eb4-8241-4961-9e69-8c66e34cc5b0" providerId="ADAL" clId="{E4BD8C9E-3BA6-4E04-BAF1-0BDD0B9DE234}" dt="2026-02-17T17:21:22.172" v="1472"/>
          <ac:spMkLst>
            <pc:docMk/>
            <pc:sldMk cId="433553516" sldId="6235"/>
            <ac:spMk id="5" creationId="{23990046-B9FC-CE76-00D1-2EC18815233C}"/>
          </ac:spMkLst>
        </pc:spChg>
        <pc:picChg chg="mod ord">
          <ac:chgData name="Ward, Reagan" userId="27291eb4-8241-4961-9e69-8c66e34cc5b0" providerId="ADAL" clId="{E4BD8C9E-3BA6-4E04-BAF1-0BDD0B9DE234}" dt="2026-02-19T06:46:22.356" v="8892" actId="13244"/>
          <ac:picMkLst>
            <pc:docMk/>
            <pc:sldMk cId="433553516" sldId="6235"/>
            <ac:picMk id="3" creationId="{9040F0B4-80CF-09EA-67BC-4726A85CBB21}"/>
          </ac:picMkLst>
        </pc:picChg>
      </pc:sldChg>
      <pc:sldChg chg="modSp mod modShow">
        <pc:chgData name="Ward, Reagan" userId="27291eb4-8241-4961-9e69-8c66e34cc5b0" providerId="ADAL" clId="{E4BD8C9E-3BA6-4E04-BAF1-0BDD0B9DE234}" dt="2026-02-18T21:11:59.597" v="3430" actId="729"/>
        <pc:sldMkLst>
          <pc:docMk/>
          <pc:sldMk cId="811529887" sldId="6274"/>
        </pc:sldMkLst>
        <pc:spChg chg="ord">
          <ac:chgData name="Ward, Reagan" userId="27291eb4-8241-4961-9e69-8c66e34cc5b0" providerId="ADAL" clId="{E4BD8C9E-3BA6-4E04-BAF1-0BDD0B9DE234}" dt="2026-02-12T13:22:48.567" v="686" actId="13244"/>
          <ac:spMkLst>
            <pc:docMk/>
            <pc:sldMk cId="811529887" sldId="6274"/>
            <ac:spMk id="4" creationId="{AE06ABCB-F8E8-8FD7-11BB-1284AC76029E}"/>
          </ac:spMkLst>
        </pc:spChg>
      </pc:sldChg>
      <pc:sldChg chg="mod modShow">
        <pc:chgData name="Ward, Reagan" userId="27291eb4-8241-4961-9e69-8c66e34cc5b0" providerId="ADAL" clId="{E4BD8C9E-3BA6-4E04-BAF1-0BDD0B9DE234}" dt="2026-02-18T21:11:59.597" v="3430" actId="729"/>
        <pc:sldMkLst>
          <pc:docMk/>
          <pc:sldMk cId="3784474258" sldId="6280"/>
        </pc:sldMkLst>
      </pc:sldChg>
      <pc:sldChg chg="mod modShow">
        <pc:chgData name="Ward, Reagan" userId="27291eb4-8241-4961-9e69-8c66e34cc5b0" providerId="ADAL" clId="{E4BD8C9E-3BA6-4E04-BAF1-0BDD0B9DE234}" dt="2026-02-18T21:11:59.597" v="3430" actId="729"/>
        <pc:sldMkLst>
          <pc:docMk/>
          <pc:sldMk cId="234211059" sldId="6281"/>
        </pc:sldMkLst>
      </pc:sldChg>
      <pc:sldChg chg="mod modShow">
        <pc:chgData name="Ward, Reagan" userId="27291eb4-8241-4961-9e69-8c66e34cc5b0" providerId="ADAL" clId="{E4BD8C9E-3BA6-4E04-BAF1-0BDD0B9DE234}" dt="2026-02-18T21:11:59.597" v="3430" actId="729"/>
        <pc:sldMkLst>
          <pc:docMk/>
          <pc:sldMk cId="982073994" sldId="6283"/>
        </pc:sldMkLst>
      </pc:sldChg>
      <pc:sldChg chg="mod modShow">
        <pc:chgData name="Ward, Reagan" userId="27291eb4-8241-4961-9e69-8c66e34cc5b0" providerId="ADAL" clId="{E4BD8C9E-3BA6-4E04-BAF1-0BDD0B9DE234}" dt="2026-02-18T21:11:59.597" v="3430" actId="729"/>
        <pc:sldMkLst>
          <pc:docMk/>
          <pc:sldMk cId="2476141688" sldId="6286"/>
        </pc:sldMkLst>
      </pc:sldChg>
      <pc:sldChg chg="mod modShow">
        <pc:chgData name="Ward, Reagan" userId="27291eb4-8241-4961-9e69-8c66e34cc5b0" providerId="ADAL" clId="{E4BD8C9E-3BA6-4E04-BAF1-0BDD0B9DE234}" dt="2026-02-18T21:11:59.597" v="3430" actId="729"/>
        <pc:sldMkLst>
          <pc:docMk/>
          <pc:sldMk cId="1751697365" sldId="6296"/>
        </pc:sldMkLst>
      </pc:sldChg>
      <pc:sldChg chg="modSp mod modShow">
        <pc:chgData name="Ward, Reagan" userId="27291eb4-8241-4961-9e69-8c66e34cc5b0" providerId="ADAL" clId="{E4BD8C9E-3BA6-4E04-BAF1-0BDD0B9DE234}" dt="2026-02-18T21:11:59.597" v="3430" actId="729"/>
        <pc:sldMkLst>
          <pc:docMk/>
          <pc:sldMk cId="1201296488" sldId="6300"/>
        </pc:sldMkLst>
      </pc:sldChg>
      <pc:sldChg chg="modSp mod modShow">
        <pc:chgData name="Ward, Reagan" userId="27291eb4-8241-4961-9e69-8c66e34cc5b0" providerId="ADAL" clId="{E4BD8C9E-3BA6-4E04-BAF1-0BDD0B9DE234}" dt="2026-02-18T21:11:59.597" v="3430" actId="729"/>
        <pc:sldMkLst>
          <pc:docMk/>
          <pc:sldMk cId="939658815" sldId="6302"/>
        </pc:sldMkLst>
        <pc:picChg chg="ord">
          <ac:chgData name="Ward, Reagan" userId="27291eb4-8241-4961-9e69-8c66e34cc5b0" providerId="ADAL" clId="{E4BD8C9E-3BA6-4E04-BAF1-0BDD0B9DE234}" dt="2026-02-05T14:45:54.312" v="534" actId="13244"/>
          <ac:picMkLst>
            <pc:docMk/>
            <pc:sldMk cId="939658815" sldId="6302"/>
            <ac:picMk id="11" creationId="{022E1095-1FD6-C6BF-87F8-06F25553E617}"/>
          </ac:picMkLst>
        </pc:picChg>
        <pc:picChg chg="ord">
          <ac:chgData name="Ward, Reagan" userId="27291eb4-8241-4961-9e69-8c66e34cc5b0" providerId="ADAL" clId="{E4BD8C9E-3BA6-4E04-BAF1-0BDD0B9DE234}" dt="2026-02-05T14:45:55.842" v="535" actId="13244"/>
          <ac:picMkLst>
            <pc:docMk/>
            <pc:sldMk cId="939658815" sldId="6302"/>
            <ac:picMk id="13" creationId="{36905713-0B94-4CA1-F7C2-18BB23AF925B}"/>
          </ac:picMkLst>
        </pc:picChg>
      </pc:sldChg>
      <pc:sldChg chg="modSp mod modShow">
        <pc:chgData name="Ward, Reagan" userId="27291eb4-8241-4961-9e69-8c66e34cc5b0" providerId="ADAL" clId="{E4BD8C9E-3BA6-4E04-BAF1-0BDD0B9DE234}" dt="2026-02-18T21:11:59.597" v="3430" actId="729"/>
        <pc:sldMkLst>
          <pc:docMk/>
          <pc:sldMk cId="1623935812" sldId="6303"/>
        </pc:sldMkLst>
        <pc:spChg chg="mod">
          <ac:chgData name="Ward, Reagan" userId="27291eb4-8241-4961-9e69-8c66e34cc5b0" providerId="ADAL" clId="{E4BD8C9E-3BA6-4E04-BAF1-0BDD0B9DE234}" dt="2026-02-04T21:24:27.415" v="9" actId="20577"/>
          <ac:spMkLst>
            <pc:docMk/>
            <pc:sldMk cId="1623935812" sldId="6303"/>
            <ac:spMk id="5" creationId="{1784191F-205D-27B6-7C4B-AE1EA80A3053}"/>
          </ac:spMkLst>
        </pc:spChg>
        <pc:spChg chg="mod">
          <ac:chgData name="Ward, Reagan" userId="27291eb4-8241-4961-9e69-8c66e34cc5b0" providerId="ADAL" clId="{E4BD8C9E-3BA6-4E04-BAF1-0BDD0B9DE234}" dt="2026-02-04T21:24:30.998" v="23" actId="20577"/>
          <ac:spMkLst>
            <pc:docMk/>
            <pc:sldMk cId="1623935812" sldId="6303"/>
            <ac:spMk id="6" creationId="{0FEB7847-12B1-6264-6AFA-4B2D5D255D1D}"/>
          </ac:spMkLst>
        </pc:spChg>
      </pc:sldChg>
      <pc:sldChg chg="del mod modShow">
        <pc:chgData name="Ward, Reagan" userId="27291eb4-8241-4961-9e69-8c66e34cc5b0" providerId="ADAL" clId="{E4BD8C9E-3BA6-4E04-BAF1-0BDD0B9DE234}" dt="2026-02-18T21:11:49.879" v="3429" actId="47"/>
        <pc:sldMkLst>
          <pc:docMk/>
          <pc:sldMk cId="1690180087" sldId="6310"/>
        </pc:sldMkLst>
      </pc:sldChg>
      <pc:sldChg chg="modSp del mod modShow">
        <pc:chgData name="Ward, Reagan" userId="27291eb4-8241-4961-9e69-8c66e34cc5b0" providerId="ADAL" clId="{E4BD8C9E-3BA6-4E04-BAF1-0BDD0B9DE234}" dt="2026-02-18T21:11:49.879" v="3429" actId="47"/>
        <pc:sldMkLst>
          <pc:docMk/>
          <pc:sldMk cId="1438255617" sldId="6318"/>
        </pc:sldMkLst>
      </pc:sldChg>
      <pc:sldChg chg="modSp del mod modShow">
        <pc:chgData name="Ward, Reagan" userId="27291eb4-8241-4961-9e69-8c66e34cc5b0" providerId="ADAL" clId="{E4BD8C9E-3BA6-4E04-BAF1-0BDD0B9DE234}" dt="2026-02-18T21:11:49.879" v="3429" actId="47"/>
        <pc:sldMkLst>
          <pc:docMk/>
          <pc:sldMk cId="4161355027" sldId="6319"/>
        </pc:sldMkLst>
      </pc:sldChg>
      <pc:sldChg chg="addSp delSp modSp new mod modClrScheme modShow chgLayout">
        <pc:chgData name="Ward, Reagan" userId="27291eb4-8241-4961-9e69-8c66e34cc5b0" providerId="ADAL" clId="{E4BD8C9E-3BA6-4E04-BAF1-0BDD0B9DE234}" dt="2026-02-18T21:11:59.597" v="3430" actId="729"/>
        <pc:sldMkLst>
          <pc:docMk/>
          <pc:sldMk cId="3420789901" sldId="6320"/>
        </pc:sldMkLst>
        <pc:spChg chg="mod ord">
          <ac:chgData name="Ward, Reagan" userId="27291eb4-8241-4961-9e69-8c66e34cc5b0" providerId="ADAL" clId="{E4BD8C9E-3BA6-4E04-BAF1-0BDD0B9DE234}" dt="2026-02-05T05:00:59.071" v="531" actId="13244"/>
          <ac:spMkLst>
            <pc:docMk/>
            <pc:sldMk cId="3420789901" sldId="6320"/>
            <ac:spMk id="3" creationId="{38123634-AFC1-EE3A-C6AA-CA344CECF28B}"/>
          </ac:spMkLst>
        </pc:spChg>
        <pc:spChg chg="add mod ord">
          <ac:chgData name="Ward, Reagan" userId="27291eb4-8241-4961-9e69-8c66e34cc5b0" providerId="ADAL" clId="{E4BD8C9E-3BA6-4E04-BAF1-0BDD0B9DE234}" dt="2026-02-04T21:24:36.517" v="26" actId="700"/>
          <ac:spMkLst>
            <pc:docMk/>
            <pc:sldMk cId="3420789901" sldId="6320"/>
            <ac:spMk id="5" creationId="{242906E3-3E91-81C1-FC61-388B38DE2E4B}"/>
          </ac:spMkLst>
        </pc:spChg>
        <pc:spChg chg="add mod ord">
          <ac:chgData name="Ward, Reagan" userId="27291eb4-8241-4961-9e69-8c66e34cc5b0" providerId="ADAL" clId="{E4BD8C9E-3BA6-4E04-BAF1-0BDD0B9DE234}" dt="2026-02-04T21:24:36.517" v="26" actId="700"/>
          <ac:spMkLst>
            <pc:docMk/>
            <pc:sldMk cId="3420789901" sldId="6320"/>
            <ac:spMk id="6" creationId="{76C2B769-1742-1CCC-827C-E74BE25B1D54}"/>
          </ac:spMkLst>
        </pc:spChg>
        <pc:spChg chg="add mod ord">
          <ac:chgData name="Ward, Reagan" userId="27291eb4-8241-4961-9e69-8c66e34cc5b0" providerId="ADAL" clId="{E4BD8C9E-3BA6-4E04-BAF1-0BDD0B9DE234}" dt="2026-02-04T21:24:36.517" v="26" actId="700"/>
          <ac:spMkLst>
            <pc:docMk/>
            <pc:sldMk cId="3420789901" sldId="6320"/>
            <ac:spMk id="7" creationId="{A4A35169-2558-3D70-E57B-1DC93C73DC19}"/>
          </ac:spMkLst>
        </pc:spChg>
        <pc:spChg chg="add mod ord">
          <ac:chgData name="Ward, Reagan" userId="27291eb4-8241-4961-9e69-8c66e34cc5b0" providerId="ADAL" clId="{E4BD8C9E-3BA6-4E04-BAF1-0BDD0B9DE234}" dt="2026-02-04T21:24:36.517" v="26" actId="700"/>
          <ac:spMkLst>
            <pc:docMk/>
            <pc:sldMk cId="3420789901" sldId="6320"/>
            <ac:spMk id="8" creationId="{B394C06A-213E-1F56-0640-28C34921BDA6}"/>
          </ac:spMkLst>
        </pc:spChg>
      </pc:sldChg>
      <pc:sldChg chg="del mod modShow">
        <pc:chgData name="Ward, Reagan" userId="27291eb4-8241-4961-9e69-8c66e34cc5b0" providerId="ADAL" clId="{E4BD8C9E-3BA6-4E04-BAF1-0BDD0B9DE234}" dt="2026-02-18T21:11:49.879" v="3429" actId="47"/>
        <pc:sldMkLst>
          <pc:docMk/>
          <pc:sldMk cId="1043544409" sldId="6321"/>
        </pc:sldMkLst>
      </pc:sldChg>
      <pc:sldChg chg="modSp mod modShow">
        <pc:chgData name="Ward, Reagan" userId="27291eb4-8241-4961-9e69-8c66e34cc5b0" providerId="ADAL" clId="{E4BD8C9E-3BA6-4E04-BAF1-0BDD0B9DE234}" dt="2026-02-18T21:11:59.597" v="3430" actId="729"/>
        <pc:sldMkLst>
          <pc:docMk/>
          <pc:sldMk cId="604902029" sldId="6322"/>
        </pc:sldMkLst>
        <pc:spChg chg="mod">
          <ac:chgData name="Ward, Reagan" userId="27291eb4-8241-4961-9e69-8c66e34cc5b0" providerId="ADAL" clId="{E4BD8C9E-3BA6-4E04-BAF1-0BDD0B9DE234}" dt="2026-02-05T15:13:58.835" v="636" actId="20577"/>
          <ac:spMkLst>
            <pc:docMk/>
            <pc:sldMk cId="604902029" sldId="6322"/>
            <ac:spMk id="2" creationId="{60BD69E2-A5B8-D35E-2F67-0A3E350E0000}"/>
          </ac:spMkLst>
        </pc:spChg>
      </pc:sldChg>
      <pc:sldChg chg="del mod modShow">
        <pc:chgData name="Ward, Reagan" userId="27291eb4-8241-4961-9e69-8c66e34cc5b0" providerId="ADAL" clId="{E4BD8C9E-3BA6-4E04-BAF1-0BDD0B9DE234}" dt="2026-02-18T21:11:49.879" v="3429" actId="47"/>
        <pc:sldMkLst>
          <pc:docMk/>
          <pc:sldMk cId="1440649916" sldId="6323"/>
        </pc:sldMkLst>
      </pc:sldChg>
      <pc:sldChg chg="del mod modShow">
        <pc:chgData name="Ward, Reagan" userId="27291eb4-8241-4961-9e69-8c66e34cc5b0" providerId="ADAL" clId="{E4BD8C9E-3BA6-4E04-BAF1-0BDD0B9DE234}" dt="2026-02-18T21:11:49.879" v="3429" actId="47"/>
        <pc:sldMkLst>
          <pc:docMk/>
          <pc:sldMk cId="4212165605" sldId="6324"/>
        </pc:sldMkLst>
      </pc:sldChg>
      <pc:sldChg chg="del mod modShow">
        <pc:chgData name="Ward, Reagan" userId="27291eb4-8241-4961-9e69-8c66e34cc5b0" providerId="ADAL" clId="{E4BD8C9E-3BA6-4E04-BAF1-0BDD0B9DE234}" dt="2026-02-18T21:11:49.879" v="3429" actId="47"/>
        <pc:sldMkLst>
          <pc:docMk/>
          <pc:sldMk cId="3578982449" sldId="6325"/>
        </pc:sldMkLst>
      </pc:sldChg>
      <pc:sldChg chg="del mod modShow">
        <pc:chgData name="Ward, Reagan" userId="27291eb4-8241-4961-9e69-8c66e34cc5b0" providerId="ADAL" clId="{E4BD8C9E-3BA6-4E04-BAF1-0BDD0B9DE234}" dt="2026-02-18T21:11:49.879" v="3429" actId="47"/>
        <pc:sldMkLst>
          <pc:docMk/>
          <pc:sldMk cId="2432832753" sldId="6326"/>
        </pc:sldMkLst>
      </pc:sldChg>
      <pc:sldChg chg="modSp del mod modShow">
        <pc:chgData name="Ward, Reagan" userId="27291eb4-8241-4961-9e69-8c66e34cc5b0" providerId="ADAL" clId="{E4BD8C9E-3BA6-4E04-BAF1-0BDD0B9DE234}" dt="2026-02-18T21:11:49.879" v="3429" actId="47"/>
        <pc:sldMkLst>
          <pc:docMk/>
          <pc:sldMk cId="2424097599" sldId="6327"/>
        </pc:sldMkLst>
      </pc:sldChg>
      <pc:sldChg chg="del mod modShow">
        <pc:chgData name="Ward, Reagan" userId="27291eb4-8241-4961-9e69-8c66e34cc5b0" providerId="ADAL" clId="{E4BD8C9E-3BA6-4E04-BAF1-0BDD0B9DE234}" dt="2026-02-18T21:11:49.879" v="3429" actId="47"/>
        <pc:sldMkLst>
          <pc:docMk/>
          <pc:sldMk cId="1183389674" sldId="6328"/>
        </pc:sldMkLst>
      </pc:sldChg>
      <pc:sldChg chg="modSp del mod modClrScheme modShow chgLayout">
        <pc:chgData name="Ward, Reagan" userId="27291eb4-8241-4961-9e69-8c66e34cc5b0" providerId="ADAL" clId="{E4BD8C9E-3BA6-4E04-BAF1-0BDD0B9DE234}" dt="2026-02-18T21:11:49.879" v="3429" actId="47"/>
        <pc:sldMkLst>
          <pc:docMk/>
          <pc:sldMk cId="639811073" sldId="6329"/>
        </pc:sldMkLst>
      </pc:sldChg>
      <pc:sldChg chg="del mod modShow">
        <pc:chgData name="Ward, Reagan" userId="27291eb4-8241-4961-9e69-8c66e34cc5b0" providerId="ADAL" clId="{E4BD8C9E-3BA6-4E04-BAF1-0BDD0B9DE234}" dt="2026-02-18T21:11:49.879" v="3429" actId="47"/>
        <pc:sldMkLst>
          <pc:docMk/>
          <pc:sldMk cId="1656018956" sldId="6330"/>
        </pc:sldMkLst>
      </pc:sldChg>
      <pc:sldChg chg="del mod modShow">
        <pc:chgData name="Ward, Reagan" userId="27291eb4-8241-4961-9e69-8c66e34cc5b0" providerId="ADAL" clId="{E4BD8C9E-3BA6-4E04-BAF1-0BDD0B9DE234}" dt="2026-02-18T21:11:49.879" v="3429" actId="47"/>
        <pc:sldMkLst>
          <pc:docMk/>
          <pc:sldMk cId="2347916798" sldId="6331"/>
        </pc:sldMkLst>
      </pc:sldChg>
      <pc:sldChg chg="del mod modShow">
        <pc:chgData name="Ward, Reagan" userId="27291eb4-8241-4961-9e69-8c66e34cc5b0" providerId="ADAL" clId="{E4BD8C9E-3BA6-4E04-BAF1-0BDD0B9DE234}" dt="2026-02-18T21:11:49.879" v="3429" actId="47"/>
        <pc:sldMkLst>
          <pc:docMk/>
          <pc:sldMk cId="3519955999" sldId="6332"/>
        </pc:sldMkLst>
      </pc:sldChg>
      <pc:sldChg chg="del mod modShow">
        <pc:chgData name="Ward, Reagan" userId="27291eb4-8241-4961-9e69-8c66e34cc5b0" providerId="ADAL" clId="{E4BD8C9E-3BA6-4E04-BAF1-0BDD0B9DE234}" dt="2026-02-18T21:11:49.879" v="3429" actId="47"/>
        <pc:sldMkLst>
          <pc:docMk/>
          <pc:sldMk cId="4228543247" sldId="6333"/>
        </pc:sldMkLst>
      </pc:sldChg>
      <pc:sldChg chg="del mod modShow">
        <pc:chgData name="Ward, Reagan" userId="27291eb4-8241-4961-9e69-8c66e34cc5b0" providerId="ADAL" clId="{E4BD8C9E-3BA6-4E04-BAF1-0BDD0B9DE234}" dt="2026-02-18T21:11:49.879" v="3429" actId="47"/>
        <pc:sldMkLst>
          <pc:docMk/>
          <pc:sldMk cId="3010986912" sldId="6334"/>
        </pc:sldMkLst>
      </pc:sldChg>
      <pc:sldChg chg="del mod modShow">
        <pc:chgData name="Ward, Reagan" userId="27291eb4-8241-4961-9e69-8c66e34cc5b0" providerId="ADAL" clId="{E4BD8C9E-3BA6-4E04-BAF1-0BDD0B9DE234}" dt="2026-02-18T21:11:49.879" v="3429" actId="47"/>
        <pc:sldMkLst>
          <pc:docMk/>
          <pc:sldMk cId="3707679280" sldId="6335"/>
        </pc:sldMkLst>
      </pc:sldChg>
      <pc:sldChg chg="addSp delSp modSp new mod modClrScheme chgLayout">
        <pc:chgData name="Ward, Reagan" userId="27291eb4-8241-4961-9e69-8c66e34cc5b0" providerId="ADAL" clId="{E4BD8C9E-3BA6-4E04-BAF1-0BDD0B9DE234}" dt="2026-02-19T06:42:06.557" v="8867" actId="13244"/>
        <pc:sldMkLst>
          <pc:docMk/>
          <pc:sldMk cId="857984634" sldId="6337"/>
        </pc:sldMkLst>
        <pc:spChg chg="mod ord">
          <ac:chgData name="Ward, Reagan" userId="27291eb4-8241-4961-9e69-8c66e34cc5b0" providerId="ADAL" clId="{E4BD8C9E-3BA6-4E04-BAF1-0BDD0B9DE234}" dt="2026-02-19T06:42:06.557" v="8867" actId="13244"/>
          <ac:spMkLst>
            <pc:docMk/>
            <pc:sldMk cId="857984634" sldId="6337"/>
            <ac:spMk id="4" creationId="{D456EF72-5DBA-2236-CDC3-4D1C88AF2282}"/>
          </ac:spMkLst>
        </pc:spChg>
        <pc:spChg chg="add mod ord">
          <ac:chgData name="Ward, Reagan" userId="27291eb4-8241-4961-9e69-8c66e34cc5b0" providerId="ADAL" clId="{E4BD8C9E-3BA6-4E04-BAF1-0BDD0B9DE234}" dt="2026-02-17T17:15:57.719" v="1187" actId="6549"/>
          <ac:spMkLst>
            <pc:docMk/>
            <pc:sldMk cId="857984634" sldId="6337"/>
            <ac:spMk id="7" creationId="{F9F1921C-D852-6AD3-07AB-238EBE9F69CF}"/>
          </ac:spMkLst>
        </pc:spChg>
        <pc:spChg chg="add mod ord">
          <ac:chgData name="Ward, Reagan" userId="27291eb4-8241-4961-9e69-8c66e34cc5b0" providerId="ADAL" clId="{E4BD8C9E-3BA6-4E04-BAF1-0BDD0B9DE234}" dt="2026-02-17T17:20:01.280" v="1458" actId="14100"/>
          <ac:spMkLst>
            <pc:docMk/>
            <pc:sldMk cId="857984634" sldId="6337"/>
            <ac:spMk id="8" creationId="{76DE8CBF-743B-E27F-EFD7-13FDA2A3E73F}"/>
          </ac:spMkLst>
        </pc:spChg>
        <pc:spChg chg="add mod ord">
          <ac:chgData name="Ward, Reagan" userId="27291eb4-8241-4961-9e69-8c66e34cc5b0" providerId="ADAL" clId="{E4BD8C9E-3BA6-4E04-BAF1-0BDD0B9DE234}" dt="2026-02-17T17:20:01.280" v="1458" actId="14100"/>
          <ac:spMkLst>
            <pc:docMk/>
            <pc:sldMk cId="857984634" sldId="6337"/>
            <ac:spMk id="9" creationId="{F6248FB1-D652-CAFC-12AA-E50EA9F7F15F}"/>
          </ac:spMkLst>
        </pc:spChg>
        <pc:spChg chg="mod">
          <ac:chgData name="Ward, Reagan" userId="27291eb4-8241-4961-9e69-8c66e34cc5b0" providerId="ADAL" clId="{E4BD8C9E-3BA6-4E04-BAF1-0BDD0B9DE234}" dt="2026-02-17T17:15:09.002" v="1153" actId="20577"/>
          <ac:spMkLst>
            <pc:docMk/>
            <pc:sldMk cId="857984634" sldId="6337"/>
            <ac:spMk id="10" creationId="{0C82E414-D2B4-B3A6-6B25-4501CDCF24D1}"/>
          </ac:spMkLst>
        </pc:spChg>
        <pc:spChg chg="add mod ord">
          <ac:chgData name="Ward, Reagan" userId="27291eb4-8241-4961-9e69-8c66e34cc5b0" providerId="ADAL" clId="{E4BD8C9E-3BA6-4E04-BAF1-0BDD0B9DE234}" dt="2026-02-17T17:19:08.407" v="1435" actId="6264"/>
          <ac:spMkLst>
            <pc:docMk/>
            <pc:sldMk cId="857984634" sldId="6337"/>
            <ac:spMk id="11" creationId="{085F64E6-0732-6C4C-2FAB-FE20CA6702B7}"/>
          </ac:spMkLst>
        </pc:spChg>
        <pc:spChg chg="add mod">
          <ac:chgData name="Ward, Reagan" userId="27291eb4-8241-4961-9e69-8c66e34cc5b0" providerId="ADAL" clId="{E4BD8C9E-3BA6-4E04-BAF1-0BDD0B9DE234}" dt="2026-02-17T17:20:32.529" v="1469" actId="404"/>
          <ac:spMkLst>
            <pc:docMk/>
            <pc:sldMk cId="857984634" sldId="6337"/>
            <ac:spMk id="14" creationId="{7A6E5C23-379E-FBBA-6DFC-1161B91674CE}"/>
          </ac:spMkLst>
        </pc:spChg>
        <pc:spChg chg="add mod ord">
          <ac:chgData name="Ward, Reagan" userId="27291eb4-8241-4961-9e69-8c66e34cc5b0" providerId="ADAL" clId="{E4BD8C9E-3BA6-4E04-BAF1-0BDD0B9DE234}" dt="2026-02-17T17:20:32.529" v="1469" actId="404"/>
          <ac:spMkLst>
            <pc:docMk/>
            <pc:sldMk cId="857984634" sldId="6337"/>
            <ac:spMk id="23" creationId="{1FE4327C-1A23-322E-4DF3-FF9FDAA7EF14}"/>
          </ac:spMkLst>
        </pc:spChg>
        <pc:picChg chg="add mod ord">
          <ac:chgData name="Ward, Reagan" userId="27291eb4-8241-4961-9e69-8c66e34cc5b0" providerId="ADAL" clId="{E4BD8C9E-3BA6-4E04-BAF1-0BDD0B9DE234}" dt="2026-02-19T06:42:00.783" v="8866" actId="13244"/>
          <ac:picMkLst>
            <pc:docMk/>
            <pc:sldMk cId="857984634" sldId="6337"/>
            <ac:picMk id="15" creationId="{4F4E0EC3-C033-AD6B-2766-3487183BE1FA}"/>
          </ac:picMkLst>
        </pc:picChg>
      </pc:sldChg>
      <pc:sldChg chg="addSp delSp modSp new mod modClrScheme chgLayout">
        <pc:chgData name="Ward, Reagan" userId="27291eb4-8241-4961-9e69-8c66e34cc5b0" providerId="ADAL" clId="{E4BD8C9E-3BA6-4E04-BAF1-0BDD0B9DE234}" dt="2026-02-17T17:25:54.080" v="1647" actId="20577"/>
        <pc:sldMkLst>
          <pc:docMk/>
          <pc:sldMk cId="3839016888" sldId="6338"/>
        </pc:sldMkLst>
        <pc:spChg chg="mod ord">
          <ac:chgData name="Ward, Reagan" userId="27291eb4-8241-4961-9e69-8c66e34cc5b0" providerId="ADAL" clId="{E4BD8C9E-3BA6-4E04-BAF1-0BDD0B9DE234}" dt="2026-02-17T17:25:41.083" v="1585" actId="700"/>
          <ac:spMkLst>
            <pc:docMk/>
            <pc:sldMk cId="3839016888" sldId="6338"/>
            <ac:spMk id="4" creationId="{27FA6386-0E9A-CD8E-61E6-B417D2CE57ED}"/>
          </ac:spMkLst>
        </pc:spChg>
        <pc:spChg chg="add mod ord">
          <ac:chgData name="Ward, Reagan" userId="27291eb4-8241-4961-9e69-8c66e34cc5b0" providerId="ADAL" clId="{E4BD8C9E-3BA6-4E04-BAF1-0BDD0B9DE234}" dt="2026-02-17T17:25:49.080" v="1635" actId="27636"/>
          <ac:spMkLst>
            <pc:docMk/>
            <pc:sldMk cId="3839016888" sldId="6338"/>
            <ac:spMk id="7" creationId="{FC34E128-A4DF-8F4A-2CB2-C85A20DCC355}"/>
          </ac:spMkLst>
        </pc:spChg>
        <pc:spChg chg="add mod ord">
          <ac:chgData name="Ward, Reagan" userId="27291eb4-8241-4961-9e69-8c66e34cc5b0" providerId="ADAL" clId="{E4BD8C9E-3BA6-4E04-BAF1-0BDD0B9DE234}" dt="2026-02-17T17:25:54.080" v="1647" actId="20577"/>
          <ac:spMkLst>
            <pc:docMk/>
            <pc:sldMk cId="3839016888" sldId="6338"/>
            <ac:spMk id="8" creationId="{4CB648AE-93FD-D9A7-5AEA-007B499D747C}"/>
          </ac:spMkLst>
        </pc:spChg>
      </pc:sldChg>
      <pc:sldChg chg="addSp delSp modSp new mod">
        <pc:chgData name="Ward, Reagan" userId="27291eb4-8241-4961-9e69-8c66e34cc5b0" providerId="ADAL" clId="{E4BD8C9E-3BA6-4E04-BAF1-0BDD0B9DE234}" dt="2026-02-19T06:43:07.203" v="8871" actId="13244"/>
        <pc:sldMkLst>
          <pc:docMk/>
          <pc:sldMk cId="3162439368" sldId="6339"/>
        </pc:sldMkLst>
        <pc:spChg chg="mod">
          <ac:chgData name="Ward, Reagan" userId="27291eb4-8241-4961-9e69-8c66e34cc5b0" providerId="ADAL" clId="{E4BD8C9E-3BA6-4E04-BAF1-0BDD0B9DE234}" dt="2026-02-17T17:27:55.624" v="1759" actId="20577"/>
          <ac:spMkLst>
            <pc:docMk/>
            <pc:sldMk cId="3162439368" sldId="6339"/>
            <ac:spMk id="2" creationId="{7B3941FC-20B8-700B-B035-D89A8F2EA454}"/>
          </ac:spMkLst>
        </pc:spChg>
        <pc:spChg chg="mod">
          <ac:chgData name="Ward, Reagan" userId="27291eb4-8241-4961-9e69-8c66e34cc5b0" providerId="ADAL" clId="{E4BD8C9E-3BA6-4E04-BAF1-0BDD0B9DE234}" dt="2026-02-17T18:00:19.534" v="3298" actId="20577"/>
          <ac:spMkLst>
            <pc:docMk/>
            <pc:sldMk cId="3162439368" sldId="6339"/>
            <ac:spMk id="3" creationId="{EF0BF901-374B-C0BD-29B9-5C24D05A44FE}"/>
          </ac:spMkLst>
        </pc:spChg>
        <pc:spChg chg="ord">
          <ac:chgData name="Ward, Reagan" userId="27291eb4-8241-4961-9e69-8c66e34cc5b0" providerId="ADAL" clId="{E4BD8C9E-3BA6-4E04-BAF1-0BDD0B9DE234}" dt="2026-02-19T06:43:04.403" v="8870" actId="13244"/>
          <ac:spMkLst>
            <pc:docMk/>
            <pc:sldMk cId="3162439368" sldId="6339"/>
            <ac:spMk id="4" creationId="{F9395E7E-7C7F-94B0-71C5-2FCDF81837D5}"/>
          </ac:spMkLst>
        </pc:spChg>
        <pc:spChg chg="add mod">
          <ac:chgData name="Ward, Reagan" userId="27291eb4-8241-4961-9e69-8c66e34cc5b0" providerId="ADAL" clId="{E4BD8C9E-3BA6-4E04-BAF1-0BDD0B9DE234}" dt="2026-02-17T17:51:34.296" v="2985"/>
          <ac:spMkLst>
            <pc:docMk/>
            <pc:sldMk cId="3162439368" sldId="6339"/>
            <ac:spMk id="7" creationId="{F0522C37-0EA5-F793-4D53-3237A51C8A13}"/>
          </ac:spMkLst>
        </pc:spChg>
        <pc:spChg chg="add mod ord">
          <ac:chgData name="Ward, Reagan" userId="27291eb4-8241-4961-9e69-8c66e34cc5b0" providerId="ADAL" clId="{E4BD8C9E-3BA6-4E04-BAF1-0BDD0B9DE234}" dt="2026-02-19T06:43:07.203" v="8871" actId="13244"/>
          <ac:spMkLst>
            <pc:docMk/>
            <pc:sldMk cId="3162439368" sldId="6339"/>
            <ac:spMk id="8" creationId="{69E8FF5E-E488-6549-90DC-7CB286870992}"/>
          </ac:spMkLst>
        </pc:spChg>
      </pc:sldChg>
      <pc:sldChg chg="addSp delSp modSp new mod">
        <pc:chgData name="Ward, Reagan" userId="27291eb4-8241-4961-9e69-8c66e34cc5b0" providerId="ADAL" clId="{E4BD8C9E-3BA6-4E04-BAF1-0BDD0B9DE234}" dt="2026-02-19T06:43:14.738" v="8872" actId="13244"/>
        <pc:sldMkLst>
          <pc:docMk/>
          <pc:sldMk cId="663839898" sldId="6340"/>
        </pc:sldMkLst>
        <pc:spChg chg="mod">
          <ac:chgData name="Ward, Reagan" userId="27291eb4-8241-4961-9e69-8c66e34cc5b0" providerId="ADAL" clId="{E4BD8C9E-3BA6-4E04-BAF1-0BDD0B9DE234}" dt="2026-02-17T17:38:16.818" v="2591" actId="20577"/>
          <ac:spMkLst>
            <pc:docMk/>
            <pc:sldMk cId="663839898" sldId="6340"/>
            <ac:spMk id="2" creationId="{BD3D2AB9-598E-05A5-0EA9-D17A176F3064}"/>
          </ac:spMkLst>
        </pc:spChg>
        <pc:spChg chg="mod">
          <ac:chgData name="Ward, Reagan" userId="27291eb4-8241-4961-9e69-8c66e34cc5b0" providerId="ADAL" clId="{E4BD8C9E-3BA6-4E04-BAF1-0BDD0B9DE234}" dt="2026-02-17T17:38:23.149" v="2592"/>
          <ac:spMkLst>
            <pc:docMk/>
            <pc:sldMk cId="663839898" sldId="6340"/>
            <ac:spMk id="3" creationId="{87C11255-9BF9-6D4B-2973-50CD32183219}"/>
          </ac:spMkLst>
        </pc:spChg>
        <pc:spChg chg="ord">
          <ac:chgData name="Ward, Reagan" userId="27291eb4-8241-4961-9e69-8c66e34cc5b0" providerId="ADAL" clId="{E4BD8C9E-3BA6-4E04-BAF1-0BDD0B9DE234}" dt="2026-02-19T06:43:14.738" v="8872" actId="13244"/>
          <ac:spMkLst>
            <pc:docMk/>
            <pc:sldMk cId="663839898" sldId="6340"/>
            <ac:spMk id="4" creationId="{16109745-E577-E315-0D5D-DDF58EB07FF0}"/>
          </ac:spMkLst>
        </pc:spChg>
        <pc:spChg chg="mod">
          <ac:chgData name="Ward, Reagan" userId="27291eb4-8241-4961-9e69-8c66e34cc5b0" providerId="ADAL" clId="{E4BD8C9E-3BA6-4E04-BAF1-0BDD0B9DE234}" dt="2026-02-17T17:51:48.808" v="3052" actId="20577"/>
          <ac:spMkLst>
            <pc:docMk/>
            <pc:sldMk cId="663839898" sldId="6340"/>
            <ac:spMk id="5" creationId="{542CFEA6-A763-1022-D263-AC060707477A}"/>
          </ac:spMkLst>
        </pc:spChg>
        <pc:spChg chg="add mod">
          <ac:chgData name="Ward, Reagan" userId="27291eb4-8241-4961-9e69-8c66e34cc5b0" providerId="ADAL" clId="{E4BD8C9E-3BA6-4E04-BAF1-0BDD0B9DE234}" dt="2026-02-17T17:51:32.218" v="2984"/>
          <ac:spMkLst>
            <pc:docMk/>
            <pc:sldMk cId="663839898" sldId="6340"/>
            <ac:spMk id="7" creationId="{12185EAE-C0A9-DC60-FCD7-4F10D4ED7DB3}"/>
          </ac:spMkLst>
        </pc:spChg>
      </pc:sldChg>
      <pc:sldChg chg="addSp delSp modSp new mod modClrScheme chgLayout">
        <pc:chgData name="Ward, Reagan" userId="27291eb4-8241-4961-9e69-8c66e34cc5b0" providerId="ADAL" clId="{E4BD8C9E-3BA6-4E04-BAF1-0BDD0B9DE234}" dt="2026-02-19T06:44:05.368" v="8881" actId="13244"/>
        <pc:sldMkLst>
          <pc:docMk/>
          <pc:sldMk cId="1527948959" sldId="6341"/>
        </pc:sldMkLst>
        <pc:spChg chg="mod ord">
          <ac:chgData name="Ward, Reagan" userId="27291eb4-8241-4961-9e69-8c66e34cc5b0" providerId="ADAL" clId="{E4BD8C9E-3BA6-4E04-BAF1-0BDD0B9DE234}" dt="2026-02-19T06:44:00.418" v="8879" actId="13244"/>
          <ac:spMkLst>
            <pc:docMk/>
            <pc:sldMk cId="1527948959" sldId="6341"/>
            <ac:spMk id="4" creationId="{B8D24FD7-AA9C-8FB4-5789-E64A6716579E}"/>
          </ac:spMkLst>
        </pc:spChg>
        <pc:spChg chg="add mod ord">
          <ac:chgData name="Ward, Reagan" userId="27291eb4-8241-4961-9e69-8c66e34cc5b0" providerId="ADAL" clId="{E4BD8C9E-3BA6-4E04-BAF1-0BDD0B9DE234}" dt="2026-02-17T17:39:19.041" v="2628" actId="700"/>
          <ac:spMkLst>
            <pc:docMk/>
            <pc:sldMk cId="1527948959" sldId="6341"/>
            <ac:spMk id="7" creationId="{099E4251-3ECB-4280-B229-F7C78734E1EA}"/>
          </ac:spMkLst>
        </pc:spChg>
        <pc:spChg chg="add mod">
          <ac:chgData name="Ward, Reagan" userId="27291eb4-8241-4961-9e69-8c66e34cc5b0" providerId="ADAL" clId="{E4BD8C9E-3BA6-4E04-BAF1-0BDD0B9DE234}" dt="2026-02-17T17:47:48.063" v="2714" actId="1076"/>
          <ac:spMkLst>
            <pc:docMk/>
            <pc:sldMk cId="1527948959" sldId="6341"/>
            <ac:spMk id="15" creationId="{4D4FF4D0-FF97-1EDF-A1A8-F82A8BC56CD9}"/>
          </ac:spMkLst>
        </pc:spChg>
        <pc:spChg chg="add mod ord">
          <ac:chgData name="Ward, Reagan" userId="27291eb4-8241-4961-9e69-8c66e34cc5b0" providerId="ADAL" clId="{E4BD8C9E-3BA6-4E04-BAF1-0BDD0B9DE234}" dt="2026-02-19T06:43:51.427" v="8877" actId="13244"/>
          <ac:spMkLst>
            <pc:docMk/>
            <pc:sldMk cId="1527948959" sldId="6341"/>
            <ac:spMk id="16" creationId="{3FC45158-B231-85A7-2E92-1D72ECDFEAE1}"/>
          </ac:spMkLst>
        </pc:spChg>
        <pc:spChg chg="add mod ord">
          <ac:chgData name="Ward, Reagan" userId="27291eb4-8241-4961-9e69-8c66e34cc5b0" providerId="ADAL" clId="{E4BD8C9E-3BA6-4E04-BAF1-0BDD0B9DE234}" dt="2026-02-19T06:43:53.258" v="8878" actId="13244"/>
          <ac:spMkLst>
            <pc:docMk/>
            <pc:sldMk cId="1527948959" sldId="6341"/>
            <ac:spMk id="18" creationId="{57328048-22D4-495F-BF55-CDDE2C54020B}"/>
          </ac:spMkLst>
        </pc:spChg>
        <pc:spChg chg="add mod ord">
          <ac:chgData name="Ward, Reagan" userId="27291eb4-8241-4961-9e69-8c66e34cc5b0" providerId="ADAL" clId="{E4BD8C9E-3BA6-4E04-BAF1-0BDD0B9DE234}" dt="2026-02-19T06:43:40.339" v="8876" actId="13244"/>
          <ac:spMkLst>
            <pc:docMk/>
            <pc:sldMk cId="1527948959" sldId="6341"/>
            <ac:spMk id="21" creationId="{AD19ABEE-A8BC-2EC4-50D9-89644F8D4B56}"/>
          </ac:spMkLst>
        </pc:spChg>
        <pc:spChg chg="add mod">
          <ac:chgData name="Ward, Reagan" userId="27291eb4-8241-4961-9e69-8c66e34cc5b0" providerId="ADAL" clId="{E4BD8C9E-3BA6-4E04-BAF1-0BDD0B9DE234}" dt="2026-02-17T17:52:09.114" v="3056" actId="14100"/>
          <ac:spMkLst>
            <pc:docMk/>
            <pc:sldMk cId="1527948959" sldId="6341"/>
            <ac:spMk id="22" creationId="{790B2AEB-31EB-50BA-C336-CCE9E6AEC3A9}"/>
          </ac:spMkLst>
        </pc:spChg>
        <pc:graphicFrameChg chg="add mod ord modGraphic">
          <ac:chgData name="Ward, Reagan" userId="27291eb4-8241-4961-9e69-8c66e34cc5b0" providerId="ADAL" clId="{E4BD8C9E-3BA6-4E04-BAF1-0BDD0B9DE234}" dt="2026-02-19T06:44:03.964" v="8880" actId="13244"/>
          <ac:graphicFrameMkLst>
            <pc:docMk/>
            <pc:sldMk cId="1527948959" sldId="6341"/>
            <ac:graphicFrameMk id="17" creationId="{95516C82-6D8D-14D8-FCD1-90D9A0CB7EF3}"/>
          </ac:graphicFrameMkLst>
        </pc:graphicFrameChg>
        <pc:graphicFrameChg chg="add mod ord modGraphic">
          <ac:chgData name="Ward, Reagan" userId="27291eb4-8241-4961-9e69-8c66e34cc5b0" providerId="ADAL" clId="{E4BD8C9E-3BA6-4E04-BAF1-0BDD0B9DE234}" dt="2026-02-19T06:44:05.368" v="8881" actId="13244"/>
          <ac:graphicFrameMkLst>
            <pc:docMk/>
            <pc:sldMk cId="1527948959" sldId="6341"/>
            <ac:graphicFrameMk id="19" creationId="{04659652-BAAB-5B3E-2324-C5340ED329F4}"/>
          </ac:graphicFrameMkLst>
        </pc:graphicFrameChg>
        <pc:graphicFrameChg chg="add mod modGraphic">
          <ac:chgData name="Ward, Reagan" userId="27291eb4-8241-4961-9e69-8c66e34cc5b0" providerId="ADAL" clId="{E4BD8C9E-3BA6-4E04-BAF1-0BDD0B9DE234}" dt="2026-02-17T17:48:15.434" v="2719" actId="6549"/>
          <ac:graphicFrameMkLst>
            <pc:docMk/>
            <pc:sldMk cId="1527948959" sldId="6341"/>
            <ac:graphicFrameMk id="20" creationId="{99854924-705A-9B08-8774-2AFEC63C03B2}"/>
          </ac:graphicFrameMkLst>
        </pc:graphicFrameChg>
      </pc:sldChg>
      <pc:sldChg chg="addSp delSp modSp new mod modClrScheme chgLayout">
        <pc:chgData name="Ward, Reagan" userId="27291eb4-8241-4961-9e69-8c66e34cc5b0" providerId="ADAL" clId="{E4BD8C9E-3BA6-4E04-BAF1-0BDD0B9DE234}" dt="2026-02-19T06:44:28.654" v="8883" actId="13244"/>
        <pc:sldMkLst>
          <pc:docMk/>
          <pc:sldMk cId="1030883806" sldId="6342"/>
        </pc:sldMkLst>
        <pc:spChg chg="mod ord">
          <ac:chgData name="Ward, Reagan" userId="27291eb4-8241-4961-9e69-8c66e34cc5b0" providerId="ADAL" clId="{E4BD8C9E-3BA6-4E04-BAF1-0BDD0B9DE234}" dt="2026-02-17T17:48:44.064" v="2750" actId="700"/>
          <ac:spMkLst>
            <pc:docMk/>
            <pc:sldMk cId="1030883806" sldId="6342"/>
            <ac:spMk id="2" creationId="{54827D29-AE95-83E6-273A-0F3787144335}"/>
          </ac:spMkLst>
        </pc:spChg>
        <pc:spChg chg="mod ord">
          <ac:chgData name="Ward, Reagan" userId="27291eb4-8241-4961-9e69-8c66e34cc5b0" providerId="ADAL" clId="{E4BD8C9E-3BA6-4E04-BAF1-0BDD0B9DE234}" dt="2026-02-19T06:44:26.698" v="8882" actId="13244"/>
          <ac:spMkLst>
            <pc:docMk/>
            <pc:sldMk cId="1030883806" sldId="6342"/>
            <ac:spMk id="3" creationId="{81E702DD-2A9E-53FF-AB58-8FA9EA61DE7D}"/>
          </ac:spMkLst>
        </pc:spChg>
        <pc:spChg chg="add mod ord">
          <ac:chgData name="Ward, Reagan" userId="27291eb4-8241-4961-9e69-8c66e34cc5b0" providerId="ADAL" clId="{E4BD8C9E-3BA6-4E04-BAF1-0BDD0B9DE234}" dt="2026-02-17T17:49:39.271" v="2898" actId="20577"/>
          <ac:spMkLst>
            <pc:docMk/>
            <pc:sldMk cId="1030883806" sldId="6342"/>
            <ac:spMk id="6" creationId="{2AB561B6-7242-F413-B51D-958B29F7D268}"/>
          </ac:spMkLst>
        </pc:spChg>
        <pc:spChg chg="add mod ord">
          <ac:chgData name="Ward, Reagan" userId="27291eb4-8241-4961-9e69-8c66e34cc5b0" providerId="ADAL" clId="{E4BD8C9E-3BA6-4E04-BAF1-0BDD0B9DE234}" dt="2026-02-17T17:51:25.572" v="2982" actId="207"/>
          <ac:spMkLst>
            <pc:docMk/>
            <pc:sldMk cId="1030883806" sldId="6342"/>
            <ac:spMk id="8" creationId="{7FB97214-148F-6053-9373-27D0519D6F62}"/>
          </ac:spMkLst>
        </pc:spChg>
        <pc:spChg chg="add mod ord">
          <ac:chgData name="Ward, Reagan" userId="27291eb4-8241-4961-9e69-8c66e34cc5b0" providerId="ADAL" clId="{E4BD8C9E-3BA6-4E04-BAF1-0BDD0B9DE234}" dt="2026-02-19T06:44:28.654" v="8883" actId="13244"/>
          <ac:spMkLst>
            <pc:docMk/>
            <pc:sldMk cId="1030883806" sldId="6342"/>
            <ac:spMk id="9" creationId="{4926DB43-EDEF-05AF-6734-202FB3AEAFF4}"/>
          </ac:spMkLst>
        </pc:spChg>
      </pc:sldChg>
      <pc:sldChg chg="addSp delSp modSp new mod modClrScheme chgLayout">
        <pc:chgData name="Ward, Reagan" userId="27291eb4-8241-4961-9e69-8c66e34cc5b0" providerId="ADAL" clId="{E4BD8C9E-3BA6-4E04-BAF1-0BDD0B9DE234}" dt="2026-02-19T06:45:39.292" v="8884" actId="13244"/>
        <pc:sldMkLst>
          <pc:docMk/>
          <pc:sldMk cId="96107842" sldId="6343"/>
        </pc:sldMkLst>
        <pc:spChg chg="mod ord">
          <ac:chgData name="Ward, Reagan" userId="27291eb4-8241-4961-9e69-8c66e34cc5b0" providerId="ADAL" clId="{E4BD8C9E-3BA6-4E04-BAF1-0BDD0B9DE234}" dt="2026-02-19T06:45:39.292" v="8884" actId="13244"/>
          <ac:spMkLst>
            <pc:docMk/>
            <pc:sldMk cId="96107842" sldId="6343"/>
            <ac:spMk id="4" creationId="{983CA3E5-51FA-0957-93A4-003F02A46172}"/>
          </ac:spMkLst>
        </pc:spChg>
        <pc:spChg chg="add mod ord">
          <ac:chgData name="Ward, Reagan" userId="27291eb4-8241-4961-9e69-8c66e34cc5b0" providerId="ADAL" clId="{E4BD8C9E-3BA6-4E04-BAF1-0BDD0B9DE234}" dt="2026-02-17T17:50:18.566" v="2954" actId="20577"/>
          <ac:spMkLst>
            <pc:docMk/>
            <pc:sldMk cId="96107842" sldId="6343"/>
            <ac:spMk id="7" creationId="{5AF22ECA-A216-1488-BB0C-3D86524F6AEE}"/>
          </ac:spMkLst>
        </pc:spChg>
        <pc:spChg chg="add mod ord">
          <ac:chgData name="Ward, Reagan" userId="27291eb4-8241-4961-9e69-8c66e34cc5b0" providerId="ADAL" clId="{E4BD8C9E-3BA6-4E04-BAF1-0BDD0B9DE234}" dt="2026-02-17T17:50:56.834" v="2955" actId="20577"/>
          <ac:spMkLst>
            <pc:docMk/>
            <pc:sldMk cId="96107842" sldId="6343"/>
            <ac:spMk id="8" creationId="{C09E1A57-05EF-82E6-94FD-9521EAEF3136}"/>
          </ac:spMkLst>
        </pc:spChg>
      </pc:sldChg>
      <pc:sldChg chg="addSp delSp modSp new mod modClrScheme chgLayout">
        <pc:chgData name="Ward, Reagan" userId="27291eb4-8241-4961-9e69-8c66e34cc5b0" providerId="ADAL" clId="{E4BD8C9E-3BA6-4E04-BAF1-0BDD0B9DE234}" dt="2026-02-18T21:12:15.696" v="3464" actId="20577"/>
        <pc:sldMkLst>
          <pc:docMk/>
          <pc:sldMk cId="3139701166" sldId="6344"/>
        </pc:sldMkLst>
        <pc:spChg chg="mod ord">
          <ac:chgData name="Ward, Reagan" userId="27291eb4-8241-4961-9e69-8c66e34cc5b0" providerId="ADAL" clId="{E4BD8C9E-3BA6-4E04-BAF1-0BDD0B9DE234}" dt="2026-02-18T21:12:13.111" v="3453" actId="700"/>
          <ac:spMkLst>
            <pc:docMk/>
            <pc:sldMk cId="3139701166" sldId="6344"/>
            <ac:spMk id="2" creationId="{56A1B4BB-6FFF-F453-5349-012EC3037FCF}"/>
          </ac:spMkLst>
        </pc:spChg>
        <pc:spChg chg="del mod ord">
          <ac:chgData name="Ward, Reagan" userId="27291eb4-8241-4961-9e69-8c66e34cc5b0" providerId="ADAL" clId="{E4BD8C9E-3BA6-4E04-BAF1-0BDD0B9DE234}" dt="2026-02-18T21:12:05.999" v="3433" actId="700"/>
          <ac:spMkLst>
            <pc:docMk/>
            <pc:sldMk cId="3139701166" sldId="6344"/>
            <ac:spMk id="3" creationId="{D6DC6BFA-7DA0-D5E1-1BE0-F95A4319C699}"/>
          </ac:spMkLst>
        </pc:spChg>
        <pc:spChg chg="del mod ord">
          <ac:chgData name="Ward, Reagan" userId="27291eb4-8241-4961-9e69-8c66e34cc5b0" providerId="ADAL" clId="{E4BD8C9E-3BA6-4E04-BAF1-0BDD0B9DE234}" dt="2026-02-18T21:12:05.999" v="3433" actId="700"/>
          <ac:spMkLst>
            <pc:docMk/>
            <pc:sldMk cId="3139701166" sldId="6344"/>
            <ac:spMk id="4" creationId="{B5F589CC-0CFD-A804-65C8-AFD2CD1C5B0E}"/>
          </ac:spMkLst>
        </pc:spChg>
        <pc:spChg chg="add mod ord">
          <ac:chgData name="Ward, Reagan" userId="27291eb4-8241-4961-9e69-8c66e34cc5b0" providerId="ADAL" clId="{E4BD8C9E-3BA6-4E04-BAF1-0BDD0B9DE234}" dt="2026-02-18T21:12:13.111" v="3453" actId="700"/>
          <ac:spMkLst>
            <pc:docMk/>
            <pc:sldMk cId="3139701166" sldId="6344"/>
            <ac:spMk id="5" creationId="{EAA0BBA1-2B65-A559-37DA-C18E287A8129}"/>
          </ac:spMkLst>
        </pc:spChg>
        <pc:spChg chg="add del mod ord">
          <ac:chgData name="Ward, Reagan" userId="27291eb4-8241-4961-9e69-8c66e34cc5b0" providerId="ADAL" clId="{E4BD8C9E-3BA6-4E04-BAF1-0BDD0B9DE234}" dt="2026-02-18T21:12:13.111" v="3453" actId="700"/>
          <ac:spMkLst>
            <pc:docMk/>
            <pc:sldMk cId="3139701166" sldId="6344"/>
            <ac:spMk id="6" creationId="{0BD1F1DA-1A35-D1E4-95E0-355946D0B6B3}"/>
          </ac:spMkLst>
        </pc:spChg>
        <pc:spChg chg="add mod ord">
          <ac:chgData name="Ward, Reagan" userId="27291eb4-8241-4961-9e69-8c66e34cc5b0" providerId="ADAL" clId="{E4BD8C9E-3BA6-4E04-BAF1-0BDD0B9DE234}" dt="2026-02-18T21:12:15.696" v="3464" actId="20577"/>
          <ac:spMkLst>
            <pc:docMk/>
            <pc:sldMk cId="3139701166" sldId="6344"/>
            <ac:spMk id="7" creationId="{7F3DBF7C-41E7-D99E-B626-4F03421BAC0D}"/>
          </ac:spMkLst>
        </pc:spChg>
      </pc:sldChg>
      <pc:sldChg chg="modSp new del mod">
        <pc:chgData name="Ward, Reagan" userId="27291eb4-8241-4961-9e69-8c66e34cc5b0" providerId="ADAL" clId="{E4BD8C9E-3BA6-4E04-BAF1-0BDD0B9DE234}" dt="2026-02-19T05:57:28.914" v="3489" actId="47"/>
        <pc:sldMkLst>
          <pc:docMk/>
          <pc:sldMk cId="2102831595" sldId="6345"/>
        </pc:sldMkLst>
        <pc:spChg chg="mod">
          <ac:chgData name="Ward, Reagan" userId="27291eb4-8241-4961-9e69-8c66e34cc5b0" providerId="ADAL" clId="{E4BD8C9E-3BA6-4E04-BAF1-0BDD0B9DE234}" dt="2026-02-19T05:56:50.535" v="3487" actId="20577"/>
          <ac:spMkLst>
            <pc:docMk/>
            <pc:sldMk cId="2102831595" sldId="6345"/>
            <ac:spMk id="3" creationId="{3F07EFEE-1A3E-5A28-2D33-9FDE87C6C7F6}"/>
          </ac:spMkLst>
        </pc:spChg>
      </pc:sldChg>
      <pc:sldChg chg="addSp delSp modSp new mod modClrScheme chgLayout">
        <pc:chgData name="Ward, Reagan" userId="27291eb4-8241-4961-9e69-8c66e34cc5b0" providerId="ADAL" clId="{E4BD8C9E-3BA6-4E04-BAF1-0BDD0B9DE234}" dt="2026-02-19T06:45:42.314" v="8885" actId="13244"/>
        <pc:sldMkLst>
          <pc:docMk/>
          <pc:sldMk cId="2465946051" sldId="6346"/>
        </pc:sldMkLst>
        <pc:spChg chg="del mod ord">
          <ac:chgData name="Ward, Reagan" userId="27291eb4-8241-4961-9e69-8c66e34cc5b0" providerId="ADAL" clId="{E4BD8C9E-3BA6-4E04-BAF1-0BDD0B9DE234}" dt="2026-02-18T21:12:21.597" v="3466" actId="700"/>
          <ac:spMkLst>
            <pc:docMk/>
            <pc:sldMk cId="2465946051" sldId="6346"/>
            <ac:spMk id="2" creationId="{09939C6F-455C-0AA8-D527-E6F807D315C8}"/>
          </ac:spMkLst>
        </pc:spChg>
        <pc:spChg chg="mod ord">
          <ac:chgData name="Ward, Reagan" userId="27291eb4-8241-4961-9e69-8c66e34cc5b0" providerId="ADAL" clId="{E4BD8C9E-3BA6-4E04-BAF1-0BDD0B9DE234}" dt="2026-02-19T06:45:42.314" v="8885" actId="13244"/>
          <ac:spMkLst>
            <pc:docMk/>
            <pc:sldMk cId="2465946051" sldId="6346"/>
            <ac:spMk id="3" creationId="{C133E9A8-5C6D-597B-82C8-C5E1CD98A48A}"/>
          </ac:spMkLst>
        </pc:spChg>
        <pc:spChg chg="del mod ord">
          <ac:chgData name="Ward, Reagan" userId="27291eb4-8241-4961-9e69-8c66e34cc5b0" providerId="ADAL" clId="{E4BD8C9E-3BA6-4E04-BAF1-0BDD0B9DE234}" dt="2026-02-18T21:12:21.597" v="3466" actId="700"/>
          <ac:spMkLst>
            <pc:docMk/>
            <pc:sldMk cId="2465946051" sldId="6346"/>
            <ac:spMk id="4" creationId="{892BB119-A950-EB86-9877-EEAE715B2A1F}"/>
          </ac:spMkLst>
        </pc:spChg>
        <pc:spChg chg="add mod ord">
          <ac:chgData name="Ward, Reagan" userId="27291eb4-8241-4961-9e69-8c66e34cc5b0" providerId="ADAL" clId="{E4BD8C9E-3BA6-4E04-BAF1-0BDD0B9DE234}" dt="2026-02-19T05:58:04.942" v="3601" actId="20577"/>
          <ac:spMkLst>
            <pc:docMk/>
            <pc:sldMk cId="2465946051" sldId="6346"/>
            <ac:spMk id="5" creationId="{5E232F48-C87E-E858-8693-0F42BD123C16}"/>
          </ac:spMkLst>
        </pc:spChg>
        <pc:spChg chg="add mod ord">
          <ac:chgData name="Ward, Reagan" userId="27291eb4-8241-4961-9e69-8c66e34cc5b0" providerId="ADAL" clId="{E4BD8C9E-3BA6-4E04-BAF1-0BDD0B9DE234}" dt="2026-02-19T06:00:02.290" v="3891" actId="20577"/>
          <ac:spMkLst>
            <pc:docMk/>
            <pc:sldMk cId="2465946051" sldId="6346"/>
            <ac:spMk id="6" creationId="{A78C6FBB-1068-A50A-2CF6-914353DBE3E1}"/>
          </ac:spMkLst>
        </pc:spChg>
        <pc:spChg chg="add del mod ord">
          <ac:chgData name="Ward, Reagan" userId="27291eb4-8241-4961-9e69-8c66e34cc5b0" providerId="ADAL" clId="{E4BD8C9E-3BA6-4E04-BAF1-0BDD0B9DE234}" dt="2026-02-19T06:22:34.652" v="7108"/>
          <ac:spMkLst>
            <pc:docMk/>
            <pc:sldMk cId="2465946051" sldId="6346"/>
            <ac:spMk id="7" creationId="{1F7A103B-8359-B1D6-6EC9-E7A3DD33A3D3}"/>
          </ac:spMkLst>
        </pc:spChg>
        <pc:spChg chg="add del mod ord">
          <ac:chgData name="Ward, Reagan" userId="27291eb4-8241-4961-9e69-8c66e34cc5b0" providerId="ADAL" clId="{E4BD8C9E-3BA6-4E04-BAF1-0BDD0B9DE234}" dt="2026-02-19T06:22:42.221" v="7110"/>
          <ac:spMkLst>
            <pc:docMk/>
            <pc:sldMk cId="2465946051" sldId="6346"/>
            <ac:spMk id="8" creationId="{A9F89AF4-2865-7FA6-C0DD-54138D974290}"/>
          </ac:spMkLst>
        </pc:spChg>
        <pc:spChg chg="add mod">
          <ac:chgData name="Ward, Reagan" userId="27291eb4-8241-4961-9e69-8c66e34cc5b0" providerId="ADAL" clId="{E4BD8C9E-3BA6-4E04-BAF1-0BDD0B9DE234}" dt="2026-02-19T06:22:34.652" v="7108"/>
          <ac:spMkLst>
            <pc:docMk/>
            <pc:sldMk cId="2465946051" sldId="6346"/>
            <ac:spMk id="9" creationId="{EE2B6455-6588-5BD1-D40A-C55FAC0ADB77}"/>
          </ac:spMkLst>
        </pc:spChg>
        <pc:spChg chg="add mod">
          <ac:chgData name="Ward, Reagan" userId="27291eb4-8241-4961-9e69-8c66e34cc5b0" providerId="ADAL" clId="{E4BD8C9E-3BA6-4E04-BAF1-0BDD0B9DE234}" dt="2026-02-19T06:22:42.221" v="7110"/>
          <ac:spMkLst>
            <pc:docMk/>
            <pc:sldMk cId="2465946051" sldId="6346"/>
            <ac:spMk id="10" creationId="{E7C50B9B-479E-FEB4-7E90-6ACFC997F270}"/>
          </ac:spMkLst>
        </pc:spChg>
      </pc:sldChg>
      <pc:sldChg chg="addSp delSp modSp new mod">
        <pc:chgData name="Ward, Reagan" userId="27291eb4-8241-4961-9e69-8c66e34cc5b0" providerId="ADAL" clId="{E4BD8C9E-3BA6-4E04-BAF1-0BDD0B9DE234}" dt="2026-02-19T06:45:44.395" v="8886" actId="13244"/>
        <pc:sldMkLst>
          <pc:docMk/>
          <pc:sldMk cId="46210564" sldId="6347"/>
        </pc:sldMkLst>
        <pc:spChg chg="mod">
          <ac:chgData name="Ward, Reagan" userId="27291eb4-8241-4961-9e69-8c66e34cc5b0" providerId="ADAL" clId="{E4BD8C9E-3BA6-4E04-BAF1-0BDD0B9DE234}" dt="2026-02-19T06:00:09.627" v="3921" actId="20577"/>
          <ac:spMkLst>
            <pc:docMk/>
            <pc:sldMk cId="46210564" sldId="6347"/>
            <ac:spMk id="2" creationId="{C15C40C9-5A25-DAF4-3306-D0C9C6E3CC57}"/>
          </ac:spMkLst>
        </pc:spChg>
        <pc:spChg chg="mod">
          <ac:chgData name="Ward, Reagan" userId="27291eb4-8241-4961-9e69-8c66e34cc5b0" providerId="ADAL" clId="{E4BD8C9E-3BA6-4E04-BAF1-0BDD0B9DE234}" dt="2026-02-19T06:22:28.369" v="7107" actId="13926"/>
          <ac:spMkLst>
            <pc:docMk/>
            <pc:sldMk cId="46210564" sldId="6347"/>
            <ac:spMk id="3" creationId="{96F83F85-A26C-7A41-864A-B8AF9CC83831}"/>
          </ac:spMkLst>
        </pc:spChg>
        <pc:spChg chg="ord">
          <ac:chgData name="Ward, Reagan" userId="27291eb4-8241-4961-9e69-8c66e34cc5b0" providerId="ADAL" clId="{E4BD8C9E-3BA6-4E04-BAF1-0BDD0B9DE234}" dt="2026-02-19T06:45:44.395" v="8886" actId="13244"/>
          <ac:spMkLst>
            <pc:docMk/>
            <pc:sldMk cId="46210564" sldId="6347"/>
            <ac:spMk id="4" creationId="{6E9F701B-8DE0-7F48-649B-539118FFB38D}"/>
          </ac:spMkLst>
        </pc:spChg>
        <pc:spChg chg="del">
          <ac:chgData name="Ward, Reagan" userId="27291eb4-8241-4961-9e69-8c66e34cc5b0" providerId="ADAL" clId="{E4BD8C9E-3BA6-4E04-BAF1-0BDD0B9DE234}" dt="2026-02-19T06:22:36.582" v="7109"/>
          <ac:spMkLst>
            <pc:docMk/>
            <pc:sldMk cId="46210564" sldId="6347"/>
            <ac:spMk id="5" creationId="{E5673A93-B01C-2696-F6CF-E54A46AE5512}"/>
          </ac:spMkLst>
        </pc:spChg>
        <pc:spChg chg="del">
          <ac:chgData name="Ward, Reagan" userId="27291eb4-8241-4961-9e69-8c66e34cc5b0" providerId="ADAL" clId="{E4BD8C9E-3BA6-4E04-BAF1-0BDD0B9DE234}" dt="2026-02-19T06:22:44.141" v="7111"/>
          <ac:spMkLst>
            <pc:docMk/>
            <pc:sldMk cId="46210564" sldId="6347"/>
            <ac:spMk id="6" creationId="{89F5C897-2FC5-D2FA-15CC-F80427EA227F}"/>
          </ac:spMkLst>
        </pc:spChg>
        <pc:spChg chg="add mod">
          <ac:chgData name="Ward, Reagan" userId="27291eb4-8241-4961-9e69-8c66e34cc5b0" providerId="ADAL" clId="{E4BD8C9E-3BA6-4E04-BAF1-0BDD0B9DE234}" dt="2026-02-19T06:22:36.582" v="7109"/>
          <ac:spMkLst>
            <pc:docMk/>
            <pc:sldMk cId="46210564" sldId="6347"/>
            <ac:spMk id="7" creationId="{4C3F35AF-8BE0-B449-0412-AEF96A0CF421}"/>
          </ac:spMkLst>
        </pc:spChg>
        <pc:spChg chg="add mod">
          <ac:chgData name="Ward, Reagan" userId="27291eb4-8241-4961-9e69-8c66e34cc5b0" providerId="ADAL" clId="{E4BD8C9E-3BA6-4E04-BAF1-0BDD0B9DE234}" dt="2026-02-19T06:22:44.141" v="7111"/>
          <ac:spMkLst>
            <pc:docMk/>
            <pc:sldMk cId="46210564" sldId="6347"/>
            <ac:spMk id="8" creationId="{4E94014F-F789-2A17-7EE1-DF91B49EED23}"/>
          </ac:spMkLst>
        </pc:spChg>
      </pc:sldChg>
      <pc:sldChg chg="addSp delSp modSp new mod ord modClrScheme chgLayout">
        <pc:chgData name="Ward, Reagan" userId="27291eb4-8241-4961-9e69-8c66e34cc5b0" providerId="ADAL" clId="{E4BD8C9E-3BA6-4E04-BAF1-0BDD0B9DE234}" dt="2026-02-19T06:45:52.759" v="8888" actId="13244"/>
        <pc:sldMkLst>
          <pc:docMk/>
          <pc:sldMk cId="1966481141" sldId="6348"/>
        </pc:sldMkLst>
        <pc:spChg chg="mod ord">
          <ac:chgData name="Ward, Reagan" userId="27291eb4-8241-4961-9e69-8c66e34cc5b0" providerId="ADAL" clId="{E4BD8C9E-3BA6-4E04-BAF1-0BDD0B9DE234}" dt="2026-02-19T06:06:44.340" v="5104" actId="700"/>
          <ac:spMkLst>
            <pc:docMk/>
            <pc:sldMk cId="1966481141" sldId="6348"/>
            <ac:spMk id="2" creationId="{6FE972A8-69BD-9E99-F34E-35CD08BC9D6E}"/>
          </ac:spMkLst>
        </pc:spChg>
        <pc:spChg chg="add del">
          <ac:chgData name="Ward, Reagan" userId="27291eb4-8241-4961-9e69-8c66e34cc5b0" providerId="ADAL" clId="{E4BD8C9E-3BA6-4E04-BAF1-0BDD0B9DE234}" dt="2026-02-19T06:01:08.736" v="3956" actId="3680"/>
          <ac:spMkLst>
            <pc:docMk/>
            <pc:sldMk cId="1966481141" sldId="6348"/>
            <ac:spMk id="3" creationId="{689F8A55-5F36-01F0-A51B-35AFBB18F3EF}"/>
          </ac:spMkLst>
        </pc:spChg>
        <pc:spChg chg="mod ord">
          <ac:chgData name="Ward, Reagan" userId="27291eb4-8241-4961-9e69-8c66e34cc5b0" providerId="ADAL" clId="{E4BD8C9E-3BA6-4E04-BAF1-0BDD0B9DE234}" dt="2026-02-19T06:45:46.399" v="8887" actId="13244"/>
          <ac:spMkLst>
            <pc:docMk/>
            <pc:sldMk cId="1966481141" sldId="6348"/>
            <ac:spMk id="4" creationId="{6D284FE9-FC61-B249-AF8E-323E1F375F8A}"/>
          </ac:spMkLst>
        </pc:spChg>
        <pc:spChg chg="del mod ord">
          <ac:chgData name="Ward, Reagan" userId="27291eb4-8241-4961-9e69-8c66e34cc5b0" providerId="ADAL" clId="{E4BD8C9E-3BA6-4E04-BAF1-0BDD0B9DE234}" dt="2026-02-19T06:06:44.340" v="5104" actId="700"/>
          <ac:spMkLst>
            <pc:docMk/>
            <pc:sldMk cId="1966481141" sldId="6348"/>
            <ac:spMk id="5" creationId="{700007CB-A940-18C1-C9C6-EBADD57CCEA1}"/>
          </ac:spMkLst>
        </pc:spChg>
        <pc:spChg chg="del mod ord">
          <ac:chgData name="Ward, Reagan" userId="27291eb4-8241-4961-9e69-8c66e34cc5b0" providerId="ADAL" clId="{E4BD8C9E-3BA6-4E04-BAF1-0BDD0B9DE234}" dt="2026-02-19T06:06:44.340" v="5104" actId="700"/>
          <ac:spMkLst>
            <pc:docMk/>
            <pc:sldMk cId="1966481141" sldId="6348"/>
            <ac:spMk id="6" creationId="{7A7A4F1A-A25F-D7D0-7403-E6F9E0685C8E}"/>
          </ac:spMkLst>
        </pc:spChg>
        <pc:spChg chg="add mod ord">
          <ac:chgData name="Ward, Reagan" userId="27291eb4-8241-4961-9e69-8c66e34cc5b0" providerId="ADAL" clId="{E4BD8C9E-3BA6-4E04-BAF1-0BDD0B9DE234}" dt="2026-02-19T06:08:09.816" v="5325" actId="20577"/>
          <ac:spMkLst>
            <pc:docMk/>
            <pc:sldMk cId="1966481141" sldId="6348"/>
            <ac:spMk id="9" creationId="{685DBC1D-B644-D299-7637-F70DDBF6885F}"/>
          </ac:spMkLst>
        </pc:spChg>
        <pc:spChg chg="add mod ord">
          <ac:chgData name="Ward, Reagan" userId="27291eb4-8241-4961-9e69-8c66e34cc5b0" providerId="ADAL" clId="{E4BD8C9E-3BA6-4E04-BAF1-0BDD0B9DE234}" dt="2026-02-19T06:08:20.092" v="5359" actId="207"/>
          <ac:spMkLst>
            <pc:docMk/>
            <pc:sldMk cId="1966481141" sldId="6348"/>
            <ac:spMk id="10" creationId="{D1526AFA-8CF9-6C24-4F1A-61CC2ED43C55}"/>
          </ac:spMkLst>
        </pc:spChg>
        <pc:spChg chg="add mod ord">
          <ac:chgData name="Ward, Reagan" userId="27291eb4-8241-4961-9e69-8c66e34cc5b0" providerId="ADAL" clId="{E4BD8C9E-3BA6-4E04-BAF1-0BDD0B9DE234}" dt="2026-02-19T06:45:52.759" v="8888" actId="13244"/>
          <ac:spMkLst>
            <pc:docMk/>
            <pc:sldMk cId="1966481141" sldId="6348"/>
            <ac:spMk id="11" creationId="{8FF231AB-F1E5-458C-43EE-0362DAFCA979}"/>
          </ac:spMkLst>
        </pc:spChg>
        <pc:graphicFrameChg chg="add mod">
          <ac:chgData name="Ward, Reagan" userId="27291eb4-8241-4961-9e69-8c66e34cc5b0" providerId="ADAL" clId="{E4BD8C9E-3BA6-4E04-BAF1-0BDD0B9DE234}" dt="2026-02-19T06:00:54.778" v="3955"/>
          <ac:graphicFrameMkLst>
            <pc:docMk/>
            <pc:sldMk cId="1966481141" sldId="6348"/>
            <ac:graphicFrameMk id="7" creationId="{3EC94D87-37D9-28C0-88B0-6C3651E3D30E}"/>
          </ac:graphicFrameMkLst>
        </pc:graphicFrameChg>
        <pc:graphicFrameChg chg="add mod ord modGraphic">
          <ac:chgData name="Ward, Reagan" userId="27291eb4-8241-4961-9e69-8c66e34cc5b0" providerId="ADAL" clId="{E4BD8C9E-3BA6-4E04-BAF1-0BDD0B9DE234}" dt="2026-02-19T06:13:28.695" v="5469" actId="20577"/>
          <ac:graphicFrameMkLst>
            <pc:docMk/>
            <pc:sldMk cId="1966481141" sldId="6348"/>
            <ac:graphicFrameMk id="8" creationId="{546AED9C-C5AF-1ABD-9204-EEE8B94DDD53}"/>
          </ac:graphicFrameMkLst>
        </pc:graphicFrameChg>
      </pc:sldChg>
      <pc:sldChg chg="addSp delSp modSp new mod modClrScheme chgLayout">
        <pc:chgData name="Ward, Reagan" userId="27291eb4-8241-4961-9e69-8c66e34cc5b0" providerId="ADAL" clId="{E4BD8C9E-3BA6-4E04-BAF1-0BDD0B9DE234}" dt="2026-02-19T06:45:58.730" v="8889" actId="13244"/>
        <pc:sldMkLst>
          <pc:docMk/>
          <pc:sldMk cId="3774266382" sldId="6349"/>
        </pc:sldMkLst>
        <pc:spChg chg="del mod ord">
          <ac:chgData name="Ward, Reagan" userId="27291eb4-8241-4961-9e69-8c66e34cc5b0" providerId="ADAL" clId="{E4BD8C9E-3BA6-4E04-BAF1-0BDD0B9DE234}" dt="2026-02-19T06:22:54.300" v="7115" actId="700"/>
          <ac:spMkLst>
            <pc:docMk/>
            <pc:sldMk cId="3774266382" sldId="6349"/>
            <ac:spMk id="2" creationId="{09AFCED4-2567-F2CD-B377-44BA3CC02941}"/>
          </ac:spMkLst>
        </pc:spChg>
        <pc:spChg chg="del mod ord">
          <ac:chgData name="Ward, Reagan" userId="27291eb4-8241-4961-9e69-8c66e34cc5b0" providerId="ADAL" clId="{E4BD8C9E-3BA6-4E04-BAF1-0BDD0B9DE234}" dt="2026-02-19T06:22:54.300" v="7115" actId="700"/>
          <ac:spMkLst>
            <pc:docMk/>
            <pc:sldMk cId="3774266382" sldId="6349"/>
            <ac:spMk id="3" creationId="{0CADC710-4A61-9BCF-8B93-2EB6A724BD50}"/>
          </ac:spMkLst>
        </pc:spChg>
        <pc:spChg chg="mod ord">
          <ac:chgData name="Ward, Reagan" userId="27291eb4-8241-4961-9e69-8c66e34cc5b0" providerId="ADAL" clId="{E4BD8C9E-3BA6-4E04-BAF1-0BDD0B9DE234}" dt="2026-02-19T06:45:58.730" v="8889" actId="13244"/>
          <ac:spMkLst>
            <pc:docMk/>
            <pc:sldMk cId="3774266382" sldId="6349"/>
            <ac:spMk id="4" creationId="{8A0198E2-38EA-4348-A86B-042D48FC24A8}"/>
          </ac:spMkLst>
        </pc:spChg>
        <pc:spChg chg="del mod ord">
          <ac:chgData name="Ward, Reagan" userId="27291eb4-8241-4961-9e69-8c66e34cc5b0" providerId="ADAL" clId="{E4BD8C9E-3BA6-4E04-BAF1-0BDD0B9DE234}" dt="2026-02-19T06:22:54.300" v="7115" actId="700"/>
          <ac:spMkLst>
            <pc:docMk/>
            <pc:sldMk cId="3774266382" sldId="6349"/>
            <ac:spMk id="5" creationId="{422A526B-DC65-BB80-9173-C461C57B5026}"/>
          </ac:spMkLst>
        </pc:spChg>
        <pc:spChg chg="del mod ord">
          <ac:chgData name="Ward, Reagan" userId="27291eb4-8241-4961-9e69-8c66e34cc5b0" providerId="ADAL" clId="{E4BD8C9E-3BA6-4E04-BAF1-0BDD0B9DE234}" dt="2026-02-19T06:22:54.300" v="7115" actId="700"/>
          <ac:spMkLst>
            <pc:docMk/>
            <pc:sldMk cId="3774266382" sldId="6349"/>
            <ac:spMk id="6" creationId="{4780F6FF-2C5E-6273-5F31-739177B34219}"/>
          </ac:spMkLst>
        </pc:spChg>
        <pc:spChg chg="add mod ord">
          <ac:chgData name="Ward, Reagan" userId="27291eb4-8241-4961-9e69-8c66e34cc5b0" providerId="ADAL" clId="{E4BD8C9E-3BA6-4E04-BAF1-0BDD0B9DE234}" dt="2026-02-19T06:26:32.736" v="7300" actId="700"/>
          <ac:spMkLst>
            <pc:docMk/>
            <pc:sldMk cId="3774266382" sldId="6349"/>
            <ac:spMk id="7" creationId="{59CE059A-9048-834B-624A-BC5E7F3177AD}"/>
          </ac:spMkLst>
        </pc:spChg>
        <pc:spChg chg="add del mod ord">
          <ac:chgData name="Ward, Reagan" userId="27291eb4-8241-4961-9e69-8c66e34cc5b0" providerId="ADAL" clId="{E4BD8C9E-3BA6-4E04-BAF1-0BDD0B9DE234}" dt="2026-02-19T06:23:49.690" v="7179" actId="3680"/>
          <ac:spMkLst>
            <pc:docMk/>
            <pc:sldMk cId="3774266382" sldId="6349"/>
            <ac:spMk id="8" creationId="{CBED41DA-0BFA-9997-4F0E-EE4653D73689}"/>
          </ac:spMkLst>
        </pc:spChg>
        <pc:spChg chg="add del mod ord">
          <ac:chgData name="Ward, Reagan" userId="27291eb4-8241-4961-9e69-8c66e34cc5b0" providerId="ADAL" clId="{E4BD8C9E-3BA6-4E04-BAF1-0BDD0B9DE234}" dt="2026-02-19T06:26:32.736" v="7300" actId="700"/>
          <ac:spMkLst>
            <pc:docMk/>
            <pc:sldMk cId="3774266382" sldId="6349"/>
            <ac:spMk id="9" creationId="{E1F623D9-8471-632D-566E-46DD3C55BD45}"/>
          </ac:spMkLst>
        </pc:spChg>
        <pc:spChg chg="add del mod ord">
          <ac:chgData name="Ward, Reagan" userId="27291eb4-8241-4961-9e69-8c66e34cc5b0" providerId="ADAL" clId="{E4BD8C9E-3BA6-4E04-BAF1-0BDD0B9DE234}" dt="2026-02-19T06:26:32.736" v="7300" actId="700"/>
          <ac:spMkLst>
            <pc:docMk/>
            <pc:sldMk cId="3774266382" sldId="6349"/>
            <ac:spMk id="10" creationId="{B43FA2A7-8E72-1C06-2FFB-BC26FF982021}"/>
          </ac:spMkLst>
        </pc:spChg>
        <pc:spChg chg="add del mod ord">
          <ac:chgData name="Ward, Reagan" userId="27291eb4-8241-4961-9e69-8c66e34cc5b0" providerId="ADAL" clId="{E4BD8C9E-3BA6-4E04-BAF1-0BDD0B9DE234}" dt="2026-02-19T06:30:45.345" v="7373"/>
          <ac:spMkLst>
            <pc:docMk/>
            <pc:sldMk cId="3774266382" sldId="6349"/>
            <ac:spMk id="12" creationId="{ED78CFAA-ED71-3664-A402-8976FEB60B95}"/>
          </ac:spMkLst>
        </pc:spChg>
        <pc:spChg chg="add del mod ord">
          <ac:chgData name="Ward, Reagan" userId="27291eb4-8241-4961-9e69-8c66e34cc5b0" providerId="ADAL" clId="{E4BD8C9E-3BA6-4E04-BAF1-0BDD0B9DE234}" dt="2026-02-19T06:30:49.953" v="7374"/>
          <ac:spMkLst>
            <pc:docMk/>
            <pc:sldMk cId="3774266382" sldId="6349"/>
            <ac:spMk id="13" creationId="{478D1F16-C7BF-1F1B-10AE-AD2D979689DE}"/>
          </ac:spMkLst>
        </pc:spChg>
        <pc:spChg chg="add mod">
          <ac:chgData name="Ward, Reagan" userId="27291eb4-8241-4961-9e69-8c66e34cc5b0" providerId="ADAL" clId="{E4BD8C9E-3BA6-4E04-BAF1-0BDD0B9DE234}" dt="2026-02-19T06:30:45.345" v="7373"/>
          <ac:spMkLst>
            <pc:docMk/>
            <pc:sldMk cId="3774266382" sldId="6349"/>
            <ac:spMk id="14" creationId="{9DA01A59-88F8-5F3B-0408-B14F4EAD90A8}"/>
          </ac:spMkLst>
        </pc:spChg>
        <pc:spChg chg="add mod">
          <ac:chgData name="Ward, Reagan" userId="27291eb4-8241-4961-9e69-8c66e34cc5b0" providerId="ADAL" clId="{E4BD8C9E-3BA6-4E04-BAF1-0BDD0B9DE234}" dt="2026-02-19T06:30:49.953" v="7374"/>
          <ac:spMkLst>
            <pc:docMk/>
            <pc:sldMk cId="3774266382" sldId="6349"/>
            <ac:spMk id="15" creationId="{B8761479-FC82-285E-7A28-34CE1BBAF2CB}"/>
          </ac:spMkLst>
        </pc:spChg>
        <pc:graphicFrameChg chg="add mod ord modGraphic">
          <ac:chgData name="Ward, Reagan" userId="27291eb4-8241-4961-9e69-8c66e34cc5b0" providerId="ADAL" clId="{E4BD8C9E-3BA6-4E04-BAF1-0BDD0B9DE234}" dt="2026-02-19T06:30:37.169" v="7372" actId="2084"/>
          <ac:graphicFrameMkLst>
            <pc:docMk/>
            <pc:sldMk cId="3774266382" sldId="6349"/>
            <ac:graphicFrameMk id="11" creationId="{A00E013E-747F-CEF9-8F86-5476598515D1}"/>
          </ac:graphicFrameMkLst>
        </pc:graphicFrameChg>
      </pc:sldChg>
      <pc:sldChg chg="addSp delSp modSp new del mod modClrScheme chgLayout">
        <pc:chgData name="Ward, Reagan" userId="27291eb4-8241-4961-9e69-8c66e34cc5b0" providerId="ADAL" clId="{E4BD8C9E-3BA6-4E04-BAF1-0BDD0B9DE234}" dt="2026-02-19T06:39:24.974" v="8703" actId="47"/>
        <pc:sldMkLst>
          <pc:docMk/>
          <pc:sldMk cId="144621569" sldId="6350"/>
        </pc:sldMkLst>
        <pc:spChg chg="del mod ord">
          <ac:chgData name="Ward, Reagan" userId="27291eb4-8241-4961-9e69-8c66e34cc5b0" providerId="ADAL" clId="{E4BD8C9E-3BA6-4E04-BAF1-0BDD0B9DE234}" dt="2026-02-19T06:31:43.271" v="7376" actId="700"/>
          <ac:spMkLst>
            <pc:docMk/>
            <pc:sldMk cId="144621569" sldId="6350"/>
            <ac:spMk id="2" creationId="{941582D2-B593-D5D7-FFFF-266CFC0260EA}"/>
          </ac:spMkLst>
        </pc:spChg>
        <pc:spChg chg="del mod ord">
          <ac:chgData name="Ward, Reagan" userId="27291eb4-8241-4961-9e69-8c66e34cc5b0" providerId="ADAL" clId="{E4BD8C9E-3BA6-4E04-BAF1-0BDD0B9DE234}" dt="2026-02-19T06:31:43.271" v="7376" actId="700"/>
          <ac:spMkLst>
            <pc:docMk/>
            <pc:sldMk cId="144621569" sldId="6350"/>
            <ac:spMk id="3" creationId="{D52F727E-F42E-AF2C-12FC-EE98140AF89D}"/>
          </ac:spMkLst>
        </pc:spChg>
        <pc:spChg chg="mod ord">
          <ac:chgData name="Ward, Reagan" userId="27291eb4-8241-4961-9e69-8c66e34cc5b0" providerId="ADAL" clId="{E4BD8C9E-3BA6-4E04-BAF1-0BDD0B9DE234}" dt="2026-02-19T06:31:43.271" v="7376" actId="700"/>
          <ac:spMkLst>
            <pc:docMk/>
            <pc:sldMk cId="144621569" sldId="6350"/>
            <ac:spMk id="4" creationId="{B470F217-E287-F1DB-E2AE-E1005927FCCB}"/>
          </ac:spMkLst>
        </pc:spChg>
        <pc:spChg chg="del mod ord">
          <ac:chgData name="Ward, Reagan" userId="27291eb4-8241-4961-9e69-8c66e34cc5b0" providerId="ADAL" clId="{E4BD8C9E-3BA6-4E04-BAF1-0BDD0B9DE234}" dt="2026-02-19T06:31:43.271" v="7376" actId="700"/>
          <ac:spMkLst>
            <pc:docMk/>
            <pc:sldMk cId="144621569" sldId="6350"/>
            <ac:spMk id="5" creationId="{0BC73780-FBE3-DDAD-18E8-3874E90BC88C}"/>
          </ac:spMkLst>
        </pc:spChg>
        <pc:spChg chg="del mod ord">
          <ac:chgData name="Ward, Reagan" userId="27291eb4-8241-4961-9e69-8c66e34cc5b0" providerId="ADAL" clId="{E4BD8C9E-3BA6-4E04-BAF1-0BDD0B9DE234}" dt="2026-02-19T06:31:43.271" v="7376" actId="700"/>
          <ac:spMkLst>
            <pc:docMk/>
            <pc:sldMk cId="144621569" sldId="6350"/>
            <ac:spMk id="6" creationId="{11FC342A-BFBE-162D-7FF3-BC5EB38D927C}"/>
          </ac:spMkLst>
        </pc:spChg>
        <pc:spChg chg="add mod ord">
          <ac:chgData name="Ward, Reagan" userId="27291eb4-8241-4961-9e69-8c66e34cc5b0" providerId="ADAL" clId="{E4BD8C9E-3BA6-4E04-BAF1-0BDD0B9DE234}" dt="2026-02-19T06:32:57.826" v="7403" actId="20577"/>
          <ac:spMkLst>
            <pc:docMk/>
            <pc:sldMk cId="144621569" sldId="6350"/>
            <ac:spMk id="7" creationId="{185F4FCD-C4B9-D2B4-8BE7-925003EB1B37}"/>
          </ac:spMkLst>
        </pc:spChg>
        <pc:spChg chg="add del mod ord">
          <ac:chgData name="Ward, Reagan" userId="27291eb4-8241-4961-9e69-8c66e34cc5b0" providerId="ADAL" clId="{E4BD8C9E-3BA6-4E04-BAF1-0BDD0B9DE234}" dt="2026-02-19T06:33:12.141" v="7405" actId="478"/>
          <ac:spMkLst>
            <pc:docMk/>
            <pc:sldMk cId="144621569" sldId="6350"/>
            <ac:spMk id="8" creationId="{12514CD4-E72A-202A-84EF-2098A140405B}"/>
          </ac:spMkLst>
        </pc:spChg>
        <pc:spChg chg="add mod ord">
          <ac:chgData name="Ward, Reagan" userId="27291eb4-8241-4961-9e69-8c66e34cc5b0" providerId="ADAL" clId="{E4BD8C9E-3BA6-4E04-BAF1-0BDD0B9DE234}" dt="2026-02-19T06:31:43.271" v="7376" actId="700"/>
          <ac:spMkLst>
            <pc:docMk/>
            <pc:sldMk cId="144621569" sldId="6350"/>
            <ac:spMk id="9" creationId="{03FA1543-CF38-EC8A-3991-C710ABD3D080}"/>
          </ac:spMkLst>
        </pc:spChg>
        <pc:spChg chg="add mod ord">
          <ac:chgData name="Ward, Reagan" userId="27291eb4-8241-4961-9e69-8c66e34cc5b0" providerId="ADAL" clId="{E4BD8C9E-3BA6-4E04-BAF1-0BDD0B9DE234}" dt="2026-02-19T06:31:43.271" v="7376" actId="700"/>
          <ac:spMkLst>
            <pc:docMk/>
            <pc:sldMk cId="144621569" sldId="6350"/>
            <ac:spMk id="10" creationId="{63E5EFFE-DDE4-A4E3-83FA-8A814FF43275}"/>
          </ac:spMkLst>
        </pc:spChg>
        <pc:spChg chg="add mod">
          <ac:chgData name="Ward, Reagan" userId="27291eb4-8241-4961-9e69-8c66e34cc5b0" providerId="ADAL" clId="{E4BD8C9E-3BA6-4E04-BAF1-0BDD0B9DE234}" dt="2026-02-19T06:33:09.388" v="7404"/>
          <ac:spMkLst>
            <pc:docMk/>
            <pc:sldMk cId="144621569" sldId="6350"/>
            <ac:spMk id="11" creationId="{B374ADFF-E1E3-AEB2-2896-E32C77A3B373}"/>
          </ac:spMkLst>
        </pc:spChg>
        <pc:spChg chg="add mod">
          <ac:chgData name="Ward, Reagan" userId="27291eb4-8241-4961-9e69-8c66e34cc5b0" providerId="ADAL" clId="{E4BD8C9E-3BA6-4E04-BAF1-0BDD0B9DE234}" dt="2026-02-19T06:33:09.388" v="7404"/>
          <ac:spMkLst>
            <pc:docMk/>
            <pc:sldMk cId="144621569" sldId="6350"/>
            <ac:spMk id="12" creationId="{9537F79D-721C-158E-15B3-D677BB0B41DD}"/>
          </ac:spMkLst>
        </pc:spChg>
        <pc:spChg chg="add mod">
          <ac:chgData name="Ward, Reagan" userId="27291eb4-8241-4961-9e69-8c66e34cc5b0" providerId="ADAL" clId="{E4BD8C9E-3BA6-4E04-BAF1-0BDD0B9DE234}" dt="2026-02-19T06:33:09.388" v="7404"/>
          <ac:spMkLst>
            <pc:docMk/>
            <pc:sldMk cId="144621569" sldId="6350"/>
            <ac:spMk id="13" creationId="{ADE58141-BCAC-F9CD-2156-0DA4400240B3}"/>
          </ac:spMkLst>
        </pc:spChg>
        <pc:spChg chg="add mod">
          <ac:chgData name="Ward, Reagan" userId="27291eb4-8241-4961-9e69-8c66e34cc5b0" providerId="ADAL" clId="{E4BD8C9E-3BA6-4E04-BAF1-0BDD0B9DE234}" dt="2026-02-19T06:33:09.388" v="7404"/>
          <ac:spMkLst>
            <pc:docMk/>
            <pc:sldMk cId="144621569" sldId="6350"/>
            <ac:spMk id="14" creationId="{EE794903-6720-5912-3396-F4865022EEED}"/>
          </ac:spMkLst>
        </pc:spChg>
        <pc:spChg chg="add mod">
          <ac:chgData name="Ward, Reagan" userId="27291eb4-8241-4961-9e69-8c66e34cc5b0" providerId="ADAL" clId="{E4BD8C9E-3BA6-4E04-BAF1-0BDD0B9DE234}" dt="2026-02-19T06:33:09.388" v="7404"/>
          <ac:spMkLst>
            <pc:docMk/>
            <pc:sldMk cId="144621569" sldId="6350"/>
            <ac:spMk id="15" creationId="{7A407A45-C5D1-C295-6339-26B54A1E52F3}"/>
          </ac:spMkLst>
        </pc:spChg>
        <pc:spChg chg="add mod">
          <ac:chgData name="Ward, Reagan" userId="27291eb4-8241-4961-9e69-8c66e34cc5b0" providerId="ADAL" clId="{E4BD8C9E-3BA6-4E04-BAF1-0BDD0B9DE234}" dt="2026-02-19T06:33:09.388" v="7404"/>
          <ac:spMkLst>
            <pc:docMk/>
            <pc:sldMk cId="144621569" sldId="6350"/>
            <ac:spMk id="16" creationId="{C52B998F-6253-CE54-A015-16E20F2C53D5}"/>
          </ac:spMkLst>
        </pc:spChg>
        <pc:spChg chg="add mod">
          <ac:chgData name="Ward, Reagan" userId="27291eb4-8241-4961-9e69-8c66e34cc5b0" providerId="ADAL" clId="{E4BD8C9E-3BA6-4E04-BAF1-0BDD0B9DE234}" dt="2026-02-19T06:33:09.388" v="7404"/>
          <ac:spMkLst>
            <pc:docMk/>
            <pc:sldMk cId="144621569" sldId="6350"/>
            <ac:spMk id="17" creationId="{EA71A5E3-6374-22A7-11C3-047218270495}"/>
          </ac:spMkLst>
        </pc:spChg>
        <pc:spChg chg="add mod">
          <ac:chgData name="Ward, Reagan" userId="27291eb4-8241-4961-9e69-8c66e34cc5b0" providerId="ADAL" clId="{E4BD8C9E-3BA6-4E04-BAF1-0BDD0B9DE234}" dt="2026-02-19T06:33:09.388" v="7404"/>
          <ac:spMkLst>
            <pc:docMk/>
            <pc:sldMk cId="144621569" sldId="6350"/>
            <ac:spMk id="18" creationId="{B64A56F6-DB9D-41C3-4381-C91F1DDDCA3D}"/>
          </ac:spMkLst>
        </pc:spChg>
        <pc:spChg chg="add mod">
          <ac:chgData name="Ward, Reagan" userId="27291eb4-8241-4961-9e69-8c66e34cc5b0" providerId="ADAL" clId="{E4BD8C9E-3BA6-4E04-BAF1-0BDD0B9DE234}" dt="2026-02-19T06:33:09.388" v="7404"/>
          <ac:spMkLst>
            <pc:docMk/>
            <pc:sldMk cId="144621569" sldId="6350"/>
            <ac:spMk id="19" creationId="{83F6F2BC-AA94-F9A0-75FB-E51778744A14}"/>
          </ac:spMkLst>
        </pc:spChg>
        <pc:spChg chg="add mod">
          <ac:chgData name="Ward, Reagan" userId="27291eb4-8241-4961-9e69-8c66e34cc5b0" providerId="ADAL" clId="{E4BD8C9E-3BA6-4E04-BAF1-0BDD0B9DE234}" dt="2026-02-19T06:33:27.459" v="7408" actId="113"/>
          <ac:spMkLst>
            <pc:docMk/>
            <pc:sldMk cId="144621569" sldId="6350"/>
            <ac:spMk id="20" creationId="{49925F7D-2B34-366F-9E81-887A6B4B9A60}"/>
          </ac:spMkLst>
        </pc:spChg>
        <pc:spChg chg="add mod">
          <ac:chgData name="Ward, Reagan" userId="27291eb4-8241-4961-9e69-8c66e34cc5b0" providerId="ADAL" clId="{E4BD8C9E-3BA6-4E04-BAF1-0BDD0B9DE234}" dt="2026-02-19T06:33:34.662" v="7410" actId="13822"/>
          <ac:spMkLst>
            <pc:docMk/>
            <pc:sldMk cId="144621569" sldId="6350"/>
            <ac:spMk id="21" creationId="{FC7A0526-65C9-EEEE-C022-6E571C744BE7}"/>
          </ac:spMkLst>
        </pc:spChg>
        <pc:spChg chg="add mod">
          <ac:chgData name="Ward, Reagan" userId="27291eb4-8241-4961-9e69-8c66e34cc5b0" providerId="ADAL" clId="{E4BD8C9E-3BA6-4E04-BAF1-0BDD0B9DE234}" dt="2026-02-19T06:33:13.753" v="7406"/>
          <ac:spMkLst>
            <pc:docMk/>
            <pc:sldMk cId="144621569" sldId="6350"/>
            <ac:spMk id="22" creationId="{750D4115-F780-4FB7-6098-F5C8ED3820E4}"/>
          </ac:spMkLst>
        </pc:spChg>
        <pc:spChg chg="add mod">
          <ac:chgData name="Ward, Reagan" userId="27291eb4-8241-4961-9e69-8c66e34cc5b0" providerId="ADAL" clId="{E4BD8C9E-3BA6-4E04-BAF1-0BDD0B9DE234}" dt="2026-02-19T06:33:41.011" v="7412" actId="113"/>
          <ac:spMkLst>
            <pc:docMk/>
            <pc:sldMk cId="144621569" sldId="6350"/>
            <ac:spMk id="23" creationId="{2FB144A6-C93F-A301-5735-A2A67770DEF3}"/>
          </ac:spMkLst>
        </pc:spChg>
        <pc:spChg chg="add mod">
          <ac:chgData name="Ward, Reagan" userId="27291eb4-8241-4961-9e69-8c66e34cc5b0" providerId="ADAL" clId="{E4BD8C9E-3BA6-4E04-BAF1-0BDD0B9DE234}" dt="2026-02-19T06:33:13.753" v="7406"/>
          <ac:spMkLst>
            <pc:docMk/>
            <pc:sldMk cId="144621569" sldId="6350"/>
            <ac:spMk id="24" creationId="{8AC81DC7-7068-F6EC-A8F1-C49DB2CF3FB1}"/>
          </ac:spMkLst>
        </pc:spChg>
        <pc:spChg chg="add mod">
          <ac:chgData name="Ward, Reagan" userId="27291eb4-8241-4961-9e69-8c66e34cc5b0" providerId="ADAL" clId="{E4BD8C9E-3BA6-4E04-BAF1-0BDD0B9DE234}" dt="2026-02-19T06:33:49.744" v="7414" actId="13822"/>
          <ac:spMkLst>
            <pc:docMk/>
            <pc:sldMk cId="144621569" sldId="6350"/>
            <ac:spMk id="25" creationId="{08192977-00BF-4D24-C6CD-C0D842C9CEA2}"/>
          </ac:spMkLst>
        </pc:spChg>
        <pc:spChg chg="add mod">
          <ac:chgData name="Ward, Reagan" userId="27291eb4-8241-4961-9e69-8c66e34cc5b0" providerId="ADAL" clId="{E4BD8C9E-3BA6-4E04-BAF1-0BDD0B9DE234}" dt="2026-02-19T06:33:13.753" v="7406"/>
          <ac:spMkLst>
            <pc:docMk/>
            <pc:sldMk cId="144621569" sldId="6350"/>
            <ac:spMk id="26" creationId="{DC892216-6331-1DDE-2E65-BF5925660C1E}"/>
          </ac:spMkLst>
        </pc:spChg>
        <pc:spChg chg="add mod">
          <ac:chgData name="Ward, Reagan" userId="27291eb4-8241-4961-9e69-8c66e34cc5b0" providerId="ADAL" clId="{E4BD8C9E-3BA6-4E04-BAF1-0BDD0B9DE234}" dt="2026-02-19T06:33:13.753" v="7406"/>
          <ac:spMkLst>
            <pc:docMk/>
            <pc:sldMk cId="144621569" sldId="6350"/>
            <ac:spMk id="27" creationId="{1245F70C-4BD2-0911-FDC5-8345CEA0B2E4}"/>
          </ac:spMkLst>
        </pc:spChg>
        <pc:spChg chg="add mod">
          <ac:chgData name="Ward, Reagan" userId="27291eb4-8241-4961-9e69-8c66e34cc5b0" providerId="ADAL" clId="{E4BD8C9E-3BA6-4E04-BAF1-0BDD0B9DE234}" dt="2026-02-19T06:33:13.753" v="7406"/>
          <ac:spMkLst>
            <pc:docMk/>
            <pc:sldMk cId="144621569" sldId="6350"/>
            <ac:spMk id="28" creationId="{568F4975-F10B-2F1D-4CB9-F4B50BBB6449}"/>
          </ac:spMkLst>
        </pc:spChg>
      </pc:sldChg>
      <pc:sldChg chg="addSp delSp modSp new mod modClrScheme chgLayout">
        <pc:chgData name="Ward, Reagan" userId="27291eb4-8241-4961-9e69-8c66e34cc5b0" providerId="ADAL" clId="{E4BD8C9E-3BA6-4E04-BAF1-0BDD0B9DE234}" dt="2026-02-19T06:46:07.131" v="8891" actId="13244"/>
        <pc:sldMkLst>
          <pc:docMk/>
          <pc:sldMk cId="4213149494" sldId="6351"/>
        </pc:sldMkLst>
        <pc:spChg chg="del mod ord">
          <ac:chgData name="Ward, Reagan" userId="27291eb4-8241-4961-9e69-8c66e34cc5b0" providerId="ADAL" clId="{E4BD8C9E-3BA6-4E04-BAF1-0BDD0B9DE234}" dt="2026-02-19T06:34:08.283" v="7416" actId="700"/>
          <ac:spMkLst>
            <pc:docMk/>
            <pc:sldMk cId="4213149494" sldId="6351"/>
            <ac:spMk id="2" creationId="{2F2EA233-606E-8BD4-9FB5-F6777DC3F040}"/>
          </ac:spMkLst>
        </pc:spChg>
        <pc:spChg chg="mod ord">
          <ac:chgData name="Ward, Reagan" userId="27291eb4-8241-4961-9e69-8c66e34cc5b0" providerId="ADAL" clId="{E4BD8C9E-3BA6-4E04-BAF1-0BDD0B9DE234}" dt="2026-02-19T06:46:01.189" v="8890" actId="13244"/>
          <ac:spMkLst>
            <pc:docMk/>
            <pc:sldMk cId="4213149494" sldId="6351"/>
            <ac:spMk id="4" creationId="{A4FFC4D5-3415-2074-8928-01DB260C54CE}"/>
          </ac:spMkLst>
        </pc:spChg>
        <pc:spChg chg="del mod ord">
          <ac:chgData name="Ward, Reagan" userId="27291eb4-8241-4961-9e69-8c66e34cc5b0" providerId="ADAL" clId="{E4BD8C9E-3BA6-4E04-BAF1-0BDD0B9DE234}" dt="2026-02-19T06:34:08.283" v="7416" actId="700"/>
          <ac:spMkLst>
            <pc:docMk/>
            <pc:sldMk cId="4213149494" sldId="6351"/>
            <ac:spMk id="5" creationId="{3F6AA09F-FE68-1D94-5CCA-303CD7C59D76}"/>
          </ac:spMkLst>
        </pc:spChg>
        <pc:spChg chg="del mod ord">
          <ac:chgData name="Ward, Reagan" userId="27291eb4-8241-4961-9e69-8c66e34cc5b0" providerId="ADAL" clId="{E4BD8C9E-3BA6-4E04-BAF1-0BDD0B9DE234}" dt="2026-02-19T06:34:08.283" v="7416" actId="700"/>
          <ac:spMkLst>
            <pc:docMk/>
            <pc:sldMk cId="4213149494" sldId="6351"/>
            <ac:spMk id="6" creationId="{37CCBF1D-8019-1270-C785-E38DA808C4F6}"/>
          </ac:spMkLst>
        </pc:spChg>
        <pc:spChg chg="add mod ord">
          <ac:chgData name="Ward, Reagan" userId="27291eb4-8241-4961-9e69-8c66e34cc5b0" providerId="ADAL" clId="{E4BD8C9E-3BA6-4E04-BAF1-0BDD0B9DE234}" dt="2026-02-19T06:34:24.473" v="7474" actId="20577"/>
          <ac:spMkLst>
            <pc:docMk/>
            <pc:sldMk cId="4213149494" sldId="6351"/>
            <ac:spMk id="7" creationId="{8A456163-BF81-3EBF-FAB2-4DE1522DCA73}"/>
          </ac:spMkLst>
        </pc:spChg>
        <pc:spChg chg="add mod ord">
          <ac:chgData name="Ward, Reagan" userId="27291eb4-8241-4961-9e69-8c66e34cc5b0" providerId="ADAL" clId="{E4BD8C9E-3BA6-4E04-BAF1-0BDD0B9DE234}" dt="2026-02-19T06:39:42.872" v="8707" actId="20577"/>
          <ac:spMkLst>
            <pc:docMk/>
            <pc:sldMk cId="4213149494" sldId="6351"/>
            <ac:spMk id="8" creationId="{DFA0DC9A-C390-3772-3E39-C987B71BE456}"/>
          </ac:spMkLst>
        </pc:spChg>
        <pc:spChg chg="add mod ord">
          <ac:chgData name="Ward, Reagan" userId="27291eb4-8241-4961-9e69-8c66e34cc5b0" providerId="ADAL" clId="{E4BD8C9E-3BA6-4E04-BAF1-0BDD0B9DE234}" dt="2026-02-19T06:39:20.180" v="8702" actId="20577"/>
          <ac:spMkLst>
            <pc:docMk/>
            <pc:sldMk cId="4213149494" sldId="6351"/>
            <ac:spMk id="9" creationId="{0FCDC46B-8FF6-9416-14EC-1963DB23BBC1}"/>
          </ac:spMkLst>
        </pc:spChg>
        <pc:spChg chg="add mod ord">
          <ac:chgData name="Ward, Reagan" userId="27291eb4-8241-4961-9e69-8c66e34cc5b0" providerId="ADAL" clId="{E4BD8C9E-3BA6-4E04-BAF1-0BDD0B9DE234}" dt="2026-02-19T06:34:11.746" v="7428" actId="20577"/>
          <ac:spMkLst>
            <pc:docMk/>
            <pc:sldMk cId="4213149494" sldId="6351"/>
            <ac:spMk id="10" creationId="{517A3BA1-7119-FDF6-B23C-547CA50D37BD}"/>
          </ac:spMkLst>
        </pc:spChg>
        <pc:spChg chg="add mod ord">
          <ac:chgData name="Ward, Reagan" userId="27291eb4-8241-4961-9e69-8c66e34cc5b0" providerId="ADAL" clId="{E4BD8C9E-3BA6-4E04-BAF1-0BDD0B9DE234}" dt="2026-02-19T06:34:15.376" v="7436" actId="20577"/>
          <ac:spMkLst>
            <pc:docMk/>
            <pc:sldMk cId="4213149494" sldId="6351"/>
            <ac:spMk id="11" creationId="{A22715E8-59C5-BB9C-4DC7-12A6AA716254}"/>
          </ac:spMkLst>
        </pc:spChg>
        <pc:spChg chg="add del mod ord">
          <ac:chgData name="Ward, Reagan" userId="27291eb4-8241-4961-9e69-8c66e34cc5b0" providerId="ADAL" clId="{E4BD8C9E-3BA6-4E04-BAF1-0BDD0B9DE234}" dt="2026-02-19T06:39:49.778" v="8708"/>
          <ac:spMkLst>
            <pc:docMk/>
            <pc:sldMk cId="4213149494" sldId="6351"/>
            <ac:spMk id="12" creationId="{255FCAB3-D037-27AC-C433-7CA38ADC5059}"/>
          </ac:spMkLst>
        </pc:spChg>
        <pc:spChg chg="del">
          <ac:chgData name="Ward, Reagan" userId="27291eb4-8241-4961-9e69-8c66e34cc5b0" providerId="ADAL" clId="{E4BD8C9E-3BA6-4E04-BAF1-0BDD0B9DE234}" dt="2026-02-19T06:39:53.878" v="8709"/>
          <ac:spMkLst>
            <pc:docMk/>
            <pc:sldMk cId="4213149494" sldId="6351"/>
            <ac:spMk id="13" creationId="{689D7E8A-6FEB-9B19-E744-057D5B0B1AB9}"/>
          </ac:spMkLst>
        </pc:spChg>
        <pc:spChg chg="add mod">
          <ac:chgData name="Ward, Reagan" userId="27291eb4-8241-4961-9e69-8c66e34cc5b0" providerId="ADAL" clId="{E4BD8C9E-3BA6-4E04-BAF1-0BDD0B9DE234}" dt="2026-02-19T06:39:49.778" v="8708"/>
          <ac:spMkLst>
            <pc:docMk/>
            <pc:sldMk cId="4213149494" sldId="6351"/>
            <ac:spMk id="14" creationId="{877C6F24-5965-3993-8328-63D90231B6B1}"/>
          </ac:spMkLst>
        </pc:spChg>
        <pc:spChg chg="add mod">
          <ac:chgData name="Ward, Reagan" userId="27291eb4-8241-4961-9e69-8c66e34cc5b0" providerId="ADAL" clId="{E4BD8C9E-3BA6-4E04-BAF1-0BDD0B9DE234}" dt="2026-02-19T06:39:53.878" v="8709"/>
          <ac:spMkLst>
            <pc:docMk/>
            <pc:sldMk cId="4213149494" sldId="6351"/>
            <ac:spMk id="15" creationId="{E652496E-8689-9E49-1B93-B5D7DD793162}"/>
          </ac:spMkLst>
        </pc:spChg>
        <pc:spChg chg="add mod ord">
          <ac:chgData name="Ward, Reagan" userId="27291eb4-8241-4961-9e69-8c66e34cc5b0" providerId="ADAL" clId="{E4BD8C9E-3BA6-4E04-BAF1-0BDD0B9DE234}" dt="2026-02-19T06:46:07.131" v="8891" actId="13244"/>
          <ac:spMkLst>
            <pc:docMk/>
            <pc:sldMk cId="4213149494" sldId="6351"/>
            <ac:spMk id="16" creationId="{CFCFD921-6C61-C12E-C9C9-438642515D81}"/>
          </ac:spMkLst>
        </pc:spChg>
      </pc:sldChg>
      <pc:sldChg chg="addSp delSp modSp new mod modClrScheme chgLayout">
        <pc:chgData name="Ward, Reagan" userId="27291eb4-8241-4961-9e69-8c66e34cc5b0" providerId="ADAL" clId="{E4BD8C9E-3BA6-4E04-BAF1-0BDD0B9DE234}" dt="2026-02-19T14:42:59.715" v="8916" actId="1076"/>
        <pc:sldMkLst>
          <pc:docMk/>
          <pc:sldMk cId="1999732554" sldId="6353"/>
        </pc:sldMkLst>
        <pc:spChg chg="del mod ord">
          <ac:chgData name="Ward, Reagan" userId="27291eb4-8241-4961-9e69-8c66e34cc5b0" providerId="ADAL" clId="{E4BD8C9E-3BA6-4E04-BAF1-0BDD0B9DE234}" dt="2026-02-19T14:41:00.535" v="8895" actId="700"/>
          <ac:spMkLst>
            <pc:docMk/>
            <pc:sldMk cId="1999732554" sldId="6353"/>
            <ac:spMk id="2" creationId="{C1797588-91A6-C12C-18C4-04DCBFA5CCBB}"/>
          </ac:spMkLst>
        </pc:spChg>
        <pc:spChg chg="del mod ord">
          <ac:chgData name="Ward, Reagan" userId="27291eb4-8241-4961-9e69-8c66e34cc5b0" providerId="ADAL" clId="{E4BD8C9E-3BA6-4E04-BAF1-0BDD0B9DE234}" dt="2026-02-19T14:41:00.535" v="8895" actId="700"/>
          <ac:spMkLst>
            <pc:docMk/>
            <pc:sldMk cId="1999732554" sldId="6353"/>
            <ac:spMk id="3" creationId="{0AE2C177-7E91-645E-2C53-0E79B4D0AC39}"/>
          </ac:spMkLst>
        </pc:spChg>
        <pc:spChg chg="add mod ord">
          <ac:chgData name="Ward, Reagan" userId="27291eb4-8241-4961-9e69-8c66e34cc5b0" providerId="ADAL" clId="{E4BD8C9E-3BA6-4E04-BAF1-0BDD0B9DE234}" dt="2026-02-19T14:41:21.186" v="8899" actId="20577"/>
          <ac:spMkLst>
            <pc:docMk/>
            <pc:sldMk cId="1999732554" sldId="6353"/>
            <ac:spMk id="4" creationId="{652DB1B7-C7BB-E8C2-4C51-7C86C2602770}"/>
          </ac:spMkLst>
        </pc:spChg>
        <pc:spChg chg="add del mod ord">
          <ac:chgData name="Ward, Reagan" userId="27291eb4-8241-4961-9e69-8c66e34cc5b0" providerId="ADAL" clId="{E4BD8C9E-3BA6-4E04-BAF1-0BDD0B9DE234}" dt="2026-02-19T14:42:27.074" v="8910"/>
          <ac:spMkLst>
            <pc:docMk/>
            <pc:sldMk cId="1999732554" sldId="6353"/>
            <ac:spMk id="5" creationId="{26CAF59B-D9E0-557C-1669-44973E2BA98F}"/>
          </ac:spMkLst>
        </pc:spChg>
        <pc:spChg chg="add del mod ord">
          <ac:chgData name="Ward, Reagan" userId="27291eb4-8241-4961-9e69-8c66e34cc5b0" providerId="ADAL" clId="{E4BD8C9E-3BA6-4E04-BAF1-0BDD0B9DE234}" dt="2026-02-19T14:42:31.974" v="8911"/>
          <ac:spMkLst>
            <pc:docMk/>
            <pc:sldMk cId="1999732554" sldId="6353"/>
            <ac:spMk id="6" creationId="{0FEB2960-40AD-8DF3-F65E-4EAF400C8CF5}"/>
          </ac:spMkLst>
        </pc:spChg>
        <pc:spChg chg="add mod">
          <ac:chgData name="Ward, Reagan" userId="27291eb4-8241-4961-9e69-8c66e34cc5b0" providerId="ADAL" clId="{E4BD8C9E-3BA6-4E04-BAF1-0BDD0B9DE234}" dt="2026-02-19T14:42:47.742" v="8914" actId="404"/>
          <ac:spMkLst>
            <pc:docMk/>
            <pc:sldMk cId="1999732554" sldId="6353"/>
            <ac:spMk id="7" creationId="{6D6FEA01-B40B-BCE9-3CD3-D73B3B4940C9}"/>
          </ac:spMkLst>
        </pc:spChg>
        <pc:spChg chg="add mod">
          <ac:chgData name="Ward, Reagan" userId="27291eb4-8241-4961-9e69-8c66e34cc5b0" providerId="ADAL" clId="{E4BD8C9E-3BA6-4E04-BAF1-0BDD0B9DE234}" dt="2026-02-19T14:42:39.195" v="8913" actId="113"/>
          <ac:spMkLst>
            <pc:docMk/>
            <pc:sldMk cId="1999732554" sldId="6353"/>
            <ac:spMk id="9" creationId="{251ADF09-E2C6-C561-BAD8-C1E15D65BB3A}"/>
          </ac:spMkLst>
        </pc:spChg>
        <pc:spChg chg="add mod">
          <ac:chgData name="Ward, Reagan" userId="27291eb4-8241-4961-9e69-8c66e34cc5b0" providerId="ADAL" clId="{E4BD8C9E-3BA6-4E04-BAF1-0BDD0B9DE234}" dt="2026-02-19T14:42:27.074" v="8910"/>
          <ac:spMkLst>
            <pc:docMk/>
            <pc:sldMk cId="1999732554" sldId="6353"/>
            <ac:spMk id="10" creationId="{9560B703-5E21-A2B0-DFEC-8F35849932A9}"/>
          </ac:spMkLst>
        </pc:spChg>
        <pc:spChg chg="add mod">
          <ac:chgData name="Ward, Reagan" userId="27291eb4-8241-4961-9e69-8c66e34cc5b0" providerId="ADAL" clId="{E4BD8C9E-3BA6-4E04-BAF1-0BDD0B9DE234}" dt="2026-02-19T14:42:31.974" v="8911"/>
          <ac:spMkLst>
            <pc:docMk/>
            <pc:sldMk cId="1999732554" sldId="6353"/>
            <ac:spMk id="11" creationId="{A54B4B13-F6C8-DE6D-3E41-B13ED600CDDA}"/>
          </ac:spMkLst>
        </pc:spChg>
        <pc:picChg chg="add mod">
          <ac:chgData name="Ward, Reagan" userId="27291eb4-8241-4961-9e69-8c66e34cc5b0" providerId="ADAL" clId="{E4BD8C9E-3BA6-4E04-BAF1-0BDD0B9DE234}" dt="2026-02-19T14:42:59.715" v="8916" actId="1076"/>
          <ac:picMkLst>
            <pc:docMk/>
            <pc:sldMk cId="1999732554" sldId="6353"/>
            <ac:picMk id="8" creationId="{36C9DF9F-3F12-180B-71A8-5E8784A0FDD2}"/>
          </ac:picMkLst>
        </pc:picChg>
      </pc:sldChg>
      <pc:sldMasterChg chg="delSldLayout">
        <pc:chgData name="Ward, Reagan" userId="27291eb4-8241-4961-9e69-8c66e34cc5b0" providerId="ADAL" clId="{E4BD8C9E-3BA6-4E04-BAF1-0BDD0B9DE234}" dt="2026-02-19T14:42:21.613" v="8909" actId="47"/>
        <pc:sldMasterMkLst>
          <pc:docMk/>
          <pc:sldMasterMk cId="2150711039" sldId="2147483676"/>
        </pc:sldMasterMkLst>
        <pc:sldLayoutChg chg="del">
          <pc:chgData name="Ward, Reagan" userId="27291eb4-8241-4961-9e69-8c66e34cc5b0" providerId="ADAL" clId="{E4BD8C9E-3BA6-4E04-BAF1-0BDD0B9DE234}" dt="2026-02-18T21:11:49.879" v="3429" actId="47"/>
          <pc:sldLayoutMkLst>
            <pc:docMk/>
            <pc:sldMasterMk cId="2150711039" sldId="2147483676"/>
            <pc:sldLayoutMk cId="598674407" sldId="2147483718"/>
          </pc:sldLayoutMkLst>
        </pc:sldLayoutChg>
        <pc:sldLayoutChg chg="del">
          <pc:chgData name="Ward, Reagan" userId="27291eb4-8241-4961-9e69-8c66e34cc5b0" providerId="ADAL" clId="{E4BD8C9E-3BA6-4E04-BAF1-0BDD0B9DE234}" dt="2026-02-19T14:42:21.613" v="8909" actId="47"/>
          <pc:sldLayoutMkLst>
            <pc:docMk/>
            <pc:sldMasterMk cId="2150711039" sldId="2147483676"/>
            <pc:sldLayoutMk cId="1753578002" sldId="2147483720"/>
          </pc:sldLayoutMkLst>
        </pc:sldLayoutChg>
      </pc:sldMasterChg>
    </pc:docChg>
  </pc:docChgLst>
  <pc:docChgLst>
    <pc:chgData name="Severson, Annette" userId="199f3c28-b733-4b36-8b0e-b7eb6984ff94" providerId="ADAL" clId="{D87E7E9A-2940-4AAF-8FE8-8E98B0688271}"/>
    <pc:docChg chg="undo custSel addSld delSld modSld">
      <pc:chgData name="Severson, Annette" userId="199f3c28-b733-4b36-8b0e-b7eb6984ff94" providerId="ADAL" clId="{D87E7E9A-2940-4AAF-8FE8-8E98B0688271}" dt="2026-02-18T15:06:00.176" v="2237" actId="1076"/>
      <pc:docMkLst>
        <pc:docMk/>
      </pc:docMkLst>
      <pc:sldChg chg="modSp mod">
        <pc:chgData name="Severson, Annette" userId="199f3c28-b733-4b36-8b0e-b7eb6984ff94" providerId="ADAL" clId="{D87E7E9A-2940-4AAF-8FE8-8E98B0688271}" dt="2026-02-04T22:55:32.711" v="1151" actId="20577"/>
        <pc:sldMkLst>
          <pc:docMk/>
          <pc:sldMk cId="1574208047" sldId="258"/>
        </pc:sldMkLst>
        <pc:graphicFrameChg chg="modGraphic">
          <ac:chgData name="Severson, Annette" userId="199f3c28-b733-4b36-8b0e-b7eb6984ff94" providerId="ADAL" clId="{D87E7E9A-2940-4AAF-8FE8-8E98B0688271}" dt="2026-02-04T22:55:32.711" v="1151" actId="20577"/>
          <ac:graphicFrameMkLst>
            <pc:docMk/>
            <pc:sldMk cId="1574208047" sldId="258"/>
            <ac:graphicFrameMk id="9" creationId="{F22871B3-6923-C5E8-6B16-FDE32B5E5788}"/>
          </ac:graphicFrameMkLst>
        </pc:graphicFrameChg>
      </pc:sldChg>
      <pc:sldChg chg="addSp modSp mod">
        <pc:chgData name="Severson, Annette" userId="199f3c28-b733-4b36-8b0e-b7eb6984ff94" providerId="ADAL" clId="{D87E7E9A-2940-4AAF-8FE8-8E98B0688271}" dt="2026-02-18T15:06:00.176" v="2237" actId="1076"/>
        <pc:sldMkLst>
          <pc:docMk/>
          <pc:sldMk cId="500438566" sldId="5672"/>
        </pc:sldMkLst>
        <pc:spChg chg="add mod">
          <ac:chgData name="Severson, Annette" userId="199f3c28-b733-4b36-8b0e-b7eb6984ff94" providerId="ADAL" clId="{D87E7E9A-2940-4AAF-8FE8-8E98B0688271}" dt="2026-02-18T15:06:00.176" v="2237" actId="1076"/>
          <ac:spMkLst>
            <pc:docMk/>
            <pc:sldMk cId="500438566" sldId="5672"/>
            <ac:spMk id="4" creationId="{EF0FCFEA-6F09-035E-BAE4-61C316E13692}"/>
          </ac:spMkLst>
        </pc:spChg>
      </pc:sldChg>
      <pc:sldMasterChg chg="delSldLayout">
        <pc:chgData name="Severson, Annette" userId="199f3c28-b733-4b36-8b0e-b7eb6984ff94" providerId="ADAL" clId="{D87E7E9A-2940-4AAF-8FE8-8E98B0688271}" dt="2026-02-04T19:28:36.574" v="73" actId="47"/>
        <pc:sldMasterMkLst>
          <pc:docMk/>
          <pc:sldMasterMk cId="2150711039" sldId="2147483676"/>
        </pc:sldMasterMkLst>
      </pc:sldMasterChg>
    </pc:docChg>
  </pc:docChgLst>
  <pc:docChgLst>
    <pc:chgData name="Hoffman, Peter" userId="673cee94-26bd-4c2a-ab82-1b3669e2f049" providerId="ADAL" clId="{4D49E257-BFE2-4AB9-9600-C5CB9DC435D3}"/>
    <pc:docChg chg="undo redo custSel addSld delSld modSld">
      <pc:chgData name="Hoffman, Peter" userId="673cee94-26bd-4c2a-ab82-1b3669e2f049" providerId="ADAL" clId="{4D49E257-BFE2-4AB9-9600-C5CB9DC435D3}" dt="2026-02-11T21:36:08.575" v="1930" actId="20577"/>
      <pc:docMkLst>
        <pc:docMk/>
      </pc:docMkLst>
    </pc:docChg>
  </pc:docChgLst>
  <pc:docChgLst>
    <pc:chgData name="Slutzky, Collin" userId="S::slutzky_c@cde.state.co.us::21f7fb5c-490d-42a4-8741-4ce78a53b03a" providerId="AD" clId="Web-{E4542C04-286A-5D6C-0717-C3C72C833EF5}"/>
    <pc:docChg chg="addSld delSld modSld">
      <pc:chgData name="Slutzky, Collin" userId="S::slutzky_c@cde.state.co.us::21f7fb5c-490d-42a4-8741-4ce78a53b03a" providerId="AD" clId="Web-{E4542C04-286A-5D6C-0717-C3C72C833EF5}" dt="2026-02-05T15:04:00.973" v="170" actId="20577"/>
      <pc:docMkLst>
        <pc:docMk/>
      </pc:docMkLst>
      <pc:sldChg chg="modSp">
        <pc:chgData name="Slutzky, Collin" userId="S::slutzky_c@cde.state.co.us::21f7fb5c-490d-42a4-8741-4ce78a53b03a" providerId="AD" clId="Web-{E4542C04-286A-5D6C-0717-C3C72C833EF5}" dt="2026-02-05T14:44:49.605" v="4"/>
        <pc:sldMkLst>
          <pc:docMk/>
          <pc:sldMk cId="1574208047" sldId="258"/>
        </pc:sldMkLst>
        <pc:graphicFrameChg chg="modGraphic">
          <ac:chgData name="Slutzky, Collin" userId="S::slutzky_c@cde.state.co.us::21f7fb5c-490d-42a4-8741-4ce78a53b03a" providerId="AD" clId="Web-{E4542C04-286A-5D6C-0717-C3C72C833EF5}" dt="2026-02-05T14:44:49.605" v="4"/>
          <ac:graphicFrameMkLst>
            <pc:docMk/>
            <pc:sldMk cId="1574208047" sldId="258"/>
            <ac:graphicFrameMk id="9" creationId="{F22871B3-6923-C5E8-6B16-FDE32B5E5788}"/>
          </ac:graphicFrameMkLst>
        </pc:graphicFrameChg>
      </pc:sldChg>
      <pc:sldChg chg="modSp add del">
        <pc:chgData name="Slutzky, Collin" userId="S::slutzky_c@cde.state.co.us::21f7fb5c-490d-42a4-8741-4ce78a53b03a" providerId="AD" clId="Web-{E4542C04-286A-5D6C-0717-C3C72C833EF5}" dt="2026-02-05T15:04:00.973" v="170" actId="20577"/>
        <pc:sldMkLst>
          <pc:docMk/>
          <pc:sldMk cId="485604172" sldId="266"/>
        </pc:sldMkLst>
        <pc:spChg chg="mod">
          <ac:chgData name="Slutzky, Collin" userId="S::slutzky_c@cde.state.co.us::21f7fb5c-490d-42a4-8741-4ce78a53b03a" providerId="AD" clId="Web-{E4542C04-286A-5D6C-0717-C3C72C833EF5}" dt="2026-02-05T15:04:00.973" v="170" actId="20577"/>
          <ac:spMkLst>
            <pc:docMk/>
            <pc:sldMk cId="485604172" sldId="266"/>
            <ac:spMk id="7" creationId="{047EA365-6637-3860-4853-0FD08370D179}"/>
          </ac:spMkLst>
        </pc:spChg>
      </pc:sldChg>
      <pc:sldChg chg="add">
        <pc:chgData name="Slutzky, Collin" userId="S::slutzky_c@cde.state.co.us::21f7fb5c-490d-42a4-8741-4ce78a53b03a" providerId="AD" clId="Web-{E4542C04-286A-5D6C-0717-C3C72C833EF5}" dt="2026-02-05T14:45:53.371" v="8"/>
        <pc:sldMkLst>
          <pc:docMk/>
          <pc:sldMk cId="1751697365" sldId="6296"/>
        </pc:sldMkLst>
      </pc:sldChg>
      <pc:sldChg chg="add del">
        <pc:chgData name="Slutzky, Collin" userId="S::slutzky_c@cde.state.co.us::21f7fb5c-490d-42a4-8741-4ce78a53b03a" providerId="AD" clId="Web-{E4542C04-286A-5D6C-0717-C3C72C833EF5}" dt="2026-02-05T14:44:50.309" v="5"/>
        <pc:sldMkLst>
          <pc:docMk/>
          <pc:sldMk cId="1623935812" sldId="6303"/>
        </pc:sldMkLst>
      </pc:sldChg>
      <pc:sldChg chg="modSp add del">
        <pc:chgData name="Slutzky, Collin" userId="S::slutzky_c@cde.state.co.us::21f7fb5c-490d-42a4-8741-4ce78a53b03a" providerId="AD" clId="Web-{E4542C04-286A-5D6C-0717-C3C72C833EF5}" dt="2026-02-05T15:03:59.473" v="169" actId="20577"/>
        <pc:sldMkLst>
          <pc:docMk/>
          <pc:sldMk cId="3420789901" sldId="6320"/>
        </pc:sldMkLst>
        <pc:spChg chg="mod">
          <ac:chgData name="Slutzky, Collin" userId="S::slutzky_c@cde.state.co.us::21f7fb5c-490d-42a4-8741-4ce78a53b03a" providerId="AD" clId="Web-{E4542C04-286A-5D6C-0717-C3C72C833EF5}" dt="2026-02-05T14:54:07.879" v="24" actId="20577"/>
          <ac:spMkLst>
            <pc:docMk/>
            <pc:sldMk cId="3420789901" sldId="6320"/>
            <ac:spMk id="5" creationId="{242906E3-3E91-81C1-FC61-388B38DE2E4B}"/>
          </ac:spMkLst>
        </pc:spChg>
        <pc:spChg chg="mod">
          <ac:chgData name="Slutzky, Collin" userId="S::slutzky_c@cde.state.co.us::21f7fb5c-490d-42a4-8741-4ce78a53b03a" providerId="AD" clId="Web-{E4542C04-286A-5D6C-0717-C3C72C833EF5}" dt="2026-02-05T15:03:59.473" v="169" actId="20577"/>
          <ac:spMkLst>
            <pc:docMk/>
            <pc:sldMk cId="3420789901" sldId="6320"/>
            <ac:spMk id="6" creationId="{76C2B769-1742-1CCC-827C-E74BE25B1D54}"/>
          </ac:spMkLst>
        </pc:spChg>
        <pc:spChg chg="mod">
          <ac:chgData name="Slutzky, Collin" userId="S::slutzky_c@cde.state.co.us::21f7fb5c-490d-42a4-8741-4ce78a53b03a" providerId="AD" clId="Web-{E4542C04-286A-5D6C-0717-C3C72C833EF5}" dt="2026-02-05T15:01:17.348" v="153" actId="20577"/>
          <ac:spMkLst>
            <pc:docMk/>
            <pc:sldMk cId="3420789901" sldId="6320"/>
            <ac:spMk id="7" creationId="{A4A35169-2558-3D70-E57B-1DC93C73DC19}"/>
          </ac:spMkLst>
        </pc:spChg>
        <pc:spChg chg="mod">
          <ac:chgData name="Slutzky, Collin" userId="S::slutzky_c@cde.state.co.us::21f7fb5c-490d-42a4-8741-4ce78a53b03a" providerId="AD" clId="Web-{E4542C04-286A-5D6C-0717-C3C72C833EF5}" dt="2026-02-05T15:01:21.848" v="162" actId="20577"/>
          <ac:spMkLst>
            <pc:docMk/>
            <pc:sldMk cId="3420789901" sldId="6320"/>
            <ac:spMk id="8" creationId="{B394C06A-213E-1F56-0640-28C34921BDA6}"/>
          </ac:spMkLst>
        </pc:spChg>
      </pc:sldChg>
    </pc:docChg>
  </pc:docChgLst>
  <pc:docChgLst>
    <pc:chgData name="Heitman, Lindsey" userId="a9773a47-99d2-4599-9377-6d37e9ec0bd3" providerId="ADAL" clId="{4C6BE1C6-6BBF-4149-B2AA-FA76AF0FB80B}"/>
    <pc:docChg chg="undo custSel addSld delSld modSld">
      <pc:chgData name="Heitman, Lindsey" userId="a9773a47-99d2-4599-9377-6d37e9ec0bd3" providerId="ADAL" clId="{4C6BE1C6-6BBF-4149-B2AA-FA76AF0FB80B}" dt="2026-02-19T14:13:07.721" v="396" actId="13244"/>
      <pc:docMkLst>
        <pc:docMk/>
      </pc:docMkLst>
      <pc:sldChg chg="modSp mod">
        <pc:chgData name="Heitman, Lindsey" userId="a9773a47-99d2-4599-9377-6d37e9ec0bd3" providerId="ADAL" clId="{4C6BE1C6-6BBF-4149-B2AA-FA76AF0FB80B}" dt="2026-02-18T16:33:55.403" v="382" actId="20577"/>
        <pc:sldMkLst>
          <pc:docMk/>
          <pc:sldMk cId="1037917088" sldId="5098"/>
        </pc:sldMkLst>
        <pc:graphicFrameChg chg="modGraphic">
          <ac:chgData name="Heitman, Lindsey" userId="a9773a47-99d2-4599-9377-6d37e9ec0bd3" providerId="ADAL" clId="{4C6BE1C6-6BBF-4149-B2AA-FA76AF0FB80B}" dt="2026-02-18T16:33:55.403" v="382"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4C6BE1C6-6BBF-4149-B2AA-FA76AF0FB80B}" dt="2026-02-19T14:11:45.003" v="392"/>
        <pc:sldMkLst>
          <pc:docMk/>
          <pc:sldMk cId="3421696478" sldId="5793"/>
        </pc:sldMkLst>
      </pc:sldChg>
      <pc:sldChg chg="modSp mod">
        <pc:chgData name="Heitman, Lindsey" userId="a9773a47-99d2-4599-9377-6d37e9ec0bd3" providerId="ADAL" clId="{4C6BE1C6-6BBF-4149-B2AA-FA76AF0FB80B}" dt="2026-02-18T16:34:54.609" v="388" actId="20577"/>
        <pc:sldMkLst>
          <pc:docMk/>
          <pc:sldMk cId="433553516" sldId="6235"/>
        </pc:sldMkLst>
        <pc:spChg chg="mod">
          <ac:chgData name="Heitman, Lindsey" userId="a9773a47-99d2-4599-9377-6d37e9ec0bd3" providerId="ADAL" clId="{4C6BE1C6-6BBF-4149-B2AA-FA76AF0FB80B}" dt="2026-02-18T16:34:54.609" v="388" actId="20577"/>
          <ac:spMkLst>
            <pc:docMk/>
            <pc:sldMk cId="433553516" sldId="6235"/>
            <ac:spMk id="5" creationId="{23990046-B9FC-CE76-00D1-2EC18815233C}"/>
          </ac:spMkLst>
        </pc:spChg>
      </pc:sldChg>
      <pc:sldChg chg="del">
        <pc:chgData name="Heitman, Lindsey" userId="a9773a47-99d2-4599-9377-6d37e9ec0bd3" providerId="ADAL" clId="{4C6BE1C6-6BBF-4149-B2AA-FA76AF0FB80B}" dt="2026-02-18T16:34:26.437" v="384" actId="2696"/>
        <pc:sldMkLst>
          <pc:docMk/>
          <pc:sldMk cId="3195842451" sldId="6268"/>
        </pc:sldMkLst>
      </pc:sldChg>
      <pc:sldChg chg="add">
        <pc:chgData name="Heitman, Lindsey" userId="a9773a47-99d2-4599-9377-6d37e9ec0bd3" providerId="ADAL" clId="{4C6BE1C6-6BBF-4149-B2AA-FA76AF0FB80B}" dt="2026-02-11T19:25:08.441" v="326"/>
        <pc:sldMkLst>
          <pc:docMk/>
          <pc:sldMk cId="811529887" sldId="6274"/>
        </pc:sldMkLst>
      </pc:sldChg>
      <pc:sldChg chg="modSp add mod">
        <pc:chgData name="Heitman, Lindsey" userId="a9773a47-99d2-4599-9377-6d37e9ec0bd3" providerId="ADAL" clId="{4C6BE1C6-6BBF-4149-B2AA-FA76AF0FB80B}" dt="2026-02-19T14:12:39.509" v="394" actId="13244"/>
        <pc:sldMkLst>
          <pc:docMk/>
          <pc:sldMk cId="3581331143" sldId="6278"/>
        </pc:sldMkLst>
        <pc:spChg chg="ord">
          <ac:chgData name="Heitman, Lindsey" userId="a9773a47-99d2-4599-9377-6d37e9ec0bd3" providerId="ADAL" clId="{4C6BE1C6-6BBF-4149-B2AA-FA76AF0FB80B}" dt="2026-02-19T14:12:39.509" v="394" actId="13244"/>
          <ac:spMkLst>
            <pc:docMk/>
            <pc:sldMk cId="3581331143" sldId="6278"/>
            <ac:spMk id="4" creationId="{B6111576-C4B7-24B5-3AA0-3FB6498CDB3F}"/>
          </ac:spMkLst>
        </pc:spChg>
        <pc:spChg chg="ord">
          <ac:chgData name="Heitman, Lindsey" userId="a9773a47-99d2-4599-9377-6d37e9ec0bd3" providerId="ADAL" clId="{4C6BE1C6-6BBF-4149-B2AA-FA76AF0FB80B}" dt="2026-02-19T14:12:29.119" v="393" actId="13244"/>
          <ac:spMkLst>
            <pc:docMk/>
            <pc:sldMk cId="3581331143" sldId="6278"/>
            <ac:spMk id="24" creationId="{8A67F11A-D569-BD1A-560D-23BE0B72F357}"/>
          </ac:spMkLst>
        </pc:spChg>
      </pc:sldChg>
      <pc:sldChg chg="modSp add mod">
        <pc:chgData name="Heitman, Lindsey" userId="a9773a47-99d2-4599-9377-6d37e9ec0bd3" providerId="ADAL" clId="{4C6BE1C6-6BBF-4149-B2AA-FA76AF0FB80B}" dt="2026-02-19T14:12:51.861" v="395" actId="13244"/>
        <pc:sldMkLst>
          <pc:docMk/>
          <pc:sldMk cId="2855550305" sldId="6279"/>
        </pc:sldMkLst>
        <pc:picChg chg="ord">
          <ac:chgData name="Heitman, Lindsey" userId="a9773a47-99d2-4599-9377-6d37e9ec0bd3" providerId="ADAL" clId="{4C6BE1C6-6BBF-4149-B2AA-FA76AF0FB80B}" dt="2026-02-19T14:12:51.861" v="395" actId="13244"/>
          <ac:picMkLst>
            <pc:docMk/>
            <pc:sldMk cId="2855550305" sldId="6279"/>
            <ac:picMk id="5" creationId="{77FA1ED9-E0D1-A303-D9A3-B106ABF2B98E}"/>
          </ac:picMkLst>
        </pc:picChg>
      </pc:sldChg>
      <pc:sldChg chg="del">
        <pc:chgData name="Heitman, Lindsey" userId="a9773a47-99d2-4599-9377-6d37e9ec0bd3" providerId="ADAL" clId="{4C6BE1C6-6BBF-4149-B2AA-FA76AF0FB80B}" dt="2026-02-18T16:34:23.384" v="383" actId="2696"/>
        <pc:sldMkLst>
          <pc:docMk/>
          <pc:sldMk cId="2922288223" sldId="6336"/>
        </pc:sldMkLst>
      </pc:sldChg>
      <pc:sldChg chg="modSp add mod">
        <pc:chgData name="Heitman, Lindsey" userId="a9773a47-99d2-4599-9377-6d37e9ec0bd3" providerId="ADAL" clId="{4C6BE1C6-6BBF-4149-B2AA-FA76AF0FB80B}" dt="2026-02-19T14:13:07.721" v="396" actId="13244"/>
        <pc:sldMkLst>
          <pc:docMk/>
          <pc:sldMk cId="1033794282" sldId="6352"/>
        </pc:sldMkLst>
        <pc:picChg chg="ord">
          <ac:chgData name="Heitman, Lindsey" userId="a9773a47-99d2-4599-9377-6d37e9ec0bd3" providerId="ADAL" clId="{4C6BE1C6-6BBF-4149-B2AA-FA76AF0FB80B}" dt="2026-02-19T14:13:07.721" v="396" actId="13244"/>
          <ac:picMkLst>
            <pc:docMk/>
            <pc:sldMk cId="1033794282" sldId="6352"/>
            <ac:picMk id="6" creationId="{3FF1A084-E6DB-1606-086C-BEC6B4400A99}"/>
          </ac:picMkLst>
        </pc:picChg>
      </pc:sldChg>
      <pc:sldMasterChg chg="addSldLayout delSldLayout">
        <pc:chgData name="Heitman, Lindsey" userId="a9773a47-99d2-4599-9377-6d37e9ec0bd3" providerId="ADAL" clId="{4C6BE1C6-6BBF-4149-B2AA-FA76AF0FB80B}" dt="2026-02-11T19:25:23.115" v="330" actId="2696"/>
        <pc:sldMasterMkLst>
          <pc:docMk/>
          <pc:sldMasterMk cId="2150711039" sldId="2147483676"/>
        </pc:sldMasterMkLst>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287819881889764"/>
          <c:y val="8.3671869852862332E-2"/>
          <c:w val="0.75248511318897637"/>
          <c:h val="0.77041216963507819"/>
        </c:manualLayout>
      </c:layout>
      <c:barChart>
        <c:barDir val="bar"/>
        <c:grouping val="clustered"/>
        <c:varyColors val="0"/>
        <c:ser>
          <c:idx val="0"/>
          <c:order val="0"/>
          <c:tx>
            <c:strRef>
              <c:f>Sheet1!$B$1</c:f>
              <c:strCache>
                <c:ptCount val="1"/>
                <c:pt idx="0">
                  <c:v>Collection Status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8F93-4131-B563-DB2A894E0CD3}"/>
              </c:ext>
            </c:extLst>
          </c:dPt>
          <c:dPt>
            <c:idx val="1"/>
            <c:invertIfNegative val="0"/>
            <c:bubble3D val="0"/>
            <c:spPr>
              <a:solidFill>
                <a:srgbClr val="0070C0"/>
              </a:solidFill>
              <a:ln>
                <a:noFill/>
              </a:ln>
              <a:effectLst/>
            </c:spPr>
            <c:extLst>
              <c:ext xmlns:c16="http://schemas.microsoft.com/office/drawing/2014/chart" uri="{C3380CC4-5D6E-409C-BE32-E72D297353CC}">
                <c16:uniqueId val="{00000004-8F93-4131-B563-DB2A894E0CD3}"/>
              </c:ext>
            </c:extLst>
          </c:dPt>
          <c:dPt>
            <c:idx val="2"/>
            <c:invertIfNegative val="0"/>
            <c:bubble3D val="0"/>
            <c:spPr>
              <a:solidFill>
                <a:srgbClr val="FFB42D"/>
              </a:solidFill>
              <a:ln>
                <a:noFill/>
              </a:ln>
              <a:effectLst/>
            </c:spPr>
            <c:extLst>
              <c:ext xmlns:c16="http://schemas.microsoft.com/office/drawing/2014/chart" uri="{C3380CC4-5D6E-409C-BE32-E72D297353CC}">
                <c16:uniqueId val="{00000005-8F93-4131-B563-DB2A894E0CD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6-8F93-4131-B563-DB2A894E0CD3}"/>
              </c:ext>
            </c:extLst>
          </c:dPt>
          <c:cat>
            <c:strRef>
              <c:f>Sheet1!$A$2:$A$5</c:f>
              <c:strCache>
                <c:ptCount val="4"/>
                <c:pt idx="0">
                  <c:v>Collection Completed</c:v>
                </c:pt>
                <c:pt idx="1">
                  <c:v>Error Free Snapshot</c:v>
                </c:pt>
                <c:pt idx="2">
                  <c:v>Snapshot Errors</c:v>
                </c:pt>
                <c:pt idx="3">
                  <c:v>Needs to create Snapshot</c:v>
                </c:pt>
              </c:strCache>
            </c:strRef>
          </c:cat>
          <c:val>
            <c:numRef>
              <c:f>Sheet1!$B$2:$B$5</c:f>
              <c:numCache>
                <c:formatCode>General</c:formatCode>
                <c:ptCount val="4"/>
                <c:pt idx="0">
                  <c:v>146</c:v>
                </c:pt>
                <c:pt idx="1">
                  <c:v>17</c:v>
                </c:pt>
                <c:pt idx="2">
                  <c:v>33</c:v>
                </c:pt>
                <c:pt idx="3">
                  <c:v>2</c:v>
                </c:pt>
              </c:numCache>
            </c:numRef>
          </c:val>
          <c:extLst>
            <c:ext xmlns:c16="http://schemas.microsoft.com/office/drawing/2014/chart" uri="{C3380CC4-5D6E-409C-BE32-E72D297353CC}">
              <c16:uniqueId val="{00000000-8F93-4131-B563-DB2A894E0CD3}"/>
            </c:ext>
          </c:extLst>
        </c:ser>
        <c:dLbls>
          <c:showLegendKey val="0"/>
          <c:showVal val="0"/>
          <c:showCatName val="0"/>
          <c:showSerName val="0"/>
          <c:showPercent val="0"/>
          <c:showBubbleSize val="0"/>
        </c:dLbls>
        <c:gapWidth val="182"/>
        <c:axId val="1566050368"/>
        <c:axId val="1566043648"/>
      </c:barChart>
      <c:catAx>
        <c:axId val="1566050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6043648"/>
        <c:crosses val="autoZero"/>
        <c:auto val="1"/>
        <c:lblAlgn val="ctr"/>
        <c:lblOffset val="100"/>
        <c:noMultiLvlLbl val="0"/>
      </c:catAx>
      <c:valAx>
        <c:axId val="1566043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605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Good morning everyone and thank you for joining our weekly Data Pipeline Town Hall.</a:t>
            </a:r>
          </a:p>
          <a:p>
            <a:r>
              <a:rPr lang="en-US" sz="1200" kern="1200">
                <a:solidFill>
                  <a:schemeClr val="tx1"/>
                </a:solidFill>
                <a:effectLst/>
                <a:latin typeface="+mn-lt"/>
                <a:ea typeface="+mn-ea"/>
                <a:cs typeface="+mn-cs"/>
              </a:rPr>
              <a:t>My name is _______________and I will be your host this week.</a:t>
            </a:r>
          </a:p>
          <a:p>
            <a:r>
              <a:rPr lang="en-US"/>
              <a:t>NEXT SLIDE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02602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be going over the open collections and upcoming deadlines, we did have a last-minute change to the agenda, and we will not be covering Instructional Days and Hours this week, but we do have  ______________________________talking  about ________________________________ and etc.</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39221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couple of quick reminders.   The CDE Identity management system is what gets you access to all the different data collections.  Each district has Local Access Managers who can assign you access to the different systems that you need for your collections.  LAMS – Users are not automatically removed from IdM so please make sure you are checking your system making sure that only active users have access.  NEXT SLIDE</a:t>
            </a:r>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12688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387368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2/19/2026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25</a:t>
            </a:fld>
            <a:endParaRPr lang="en-US"/>
          </a:p>
        </p:txBody>
      </p:sp>
    </p:spTree>
    <p:extLst>
      <p:ext uri="{BB962C8B-B14F-4D97-AF65-F5344CB8AC3E}">
        <p14:creationId xmlns:p14="http://schemas.microsoft.com/office/powerpoint/2010/main" val="116468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2/19/2026</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26</a:t>
            </a:fld>
            <a:endParaRPr lang="en-US"/>
          </a:p>
        </p:txBody>
      </p:sp>
    </p:spTree>
    <p:extLst>
      <p:ext uri="{BB962C8B-B14F-4D97-AF65-F5344CB8AC3E}">
        <p14:creationId xmlns:p14="http://schemas.microsoft.com/office/powerpoint/2010/main" val="1445835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88863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38294624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Google Shape;121;p44">
            <a:extLst>
              <a:ext uri="{FF2B5EF4-FFF2-40B4-BE49-F238E27FC236}">
                <a16:creationId xmlns:a16="http://schemas.microsoft.com/office/drawing/2014/main" id="{D2E9531C-229F-170D-4B71-A83C33E5E1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124" y="-1"/>
            <a:ext cx="12190875" cy="3888419"/>
          </a:xfrm>
          <a:prstGeom prst="rect">
            <a:avLst/>
          </a:prstGeom>
          <a:solidFill>
            <a:srgbClr val="488BC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 name="Google Shape;123;p44">
            <a:extLst>
              <a:ext uri="{FF2B5EF4-FFF2-40B4-BE49-F238E27FC236}">
                <a16:creationId xmlns:a16="http://schemas.microsoft.com/office/drawing/2014/main" id="{4BF638EB-EB60-44DD-46DC-0FD3CC8BA2B0}"/>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5" name="Google Shape;124;p44" descr="Colorado Department of Education Logo">
            <a:extLst>
              <a:ext uri="{FF2B5EF4-FFF2-40B4-BE49-F238E27FC236}">
                <a16:creationId xmlns:a16="http://schemas.microsoft.com/office/drawing/2014/main" id="{1D993326-E45B-24B9-D0C1-7296D8A2A68A}"/>
              </a:ext>
            </a:extLst>
          </p:cNvPr>
          <p:cNvPicPr preferRelativeResize="0">
            <a:picLocks noGrp="1" noRot="1" noMove="1" noResize="1" noEditPoints="1" noAdjustHandles="1" noChangeArrowheads="1" noChangeShapeType="1" noCrop="1"/>
          </p:cNvPicPr>
          <p:nvPr userDrawn="1"/>
        </p:nvPicPr>
        <p:blipFill rotWithShape="1">
          <a:blip r:embed="rId3">
            <a:alphaModFix/>
          </a:blip>
          <a:srcRect/>
          <a:stretch/>
        </p:blipFill>
        <p:spPr>
          <a:xfrm>
            <a:off x="4068016" y="605837"/>
            <a:ext cx="2224209" cy="1470474"/>
          </a:xfrm>
          <a:prstGeom prst="rect">
            <a:avLst/>
          </a:prstGeom>
          <a:noFill/>
          <a:ln>
            <a:noFill/>
          </a:ln>
        </p:spPr>
      </p:pic>
      <p:sp>
        <p:nvSpPr>
          <p:cNvPr id="2" name="Title 1"/>
          <p:cNvSpPr>
            <a:spLocks noGrp="1"/>
          </p:cNvSpPr>
          <p:nvPr>
            <p:ph type="ctrTitle"/>
          </p:nvPr>
        </p:nvSpPr>
        <p:spPr>
          <a:xfrm>
            <a:off x="603683" y="2682148"/>
            <a:ext cx="9152877" cy="973464"/>
          </a:xfrm>
        </p:spPr>
        <p:txBody>
          <a:bodyPr lIns="0" tIns="0" rIns="0" bIns="0" anchor="b" anchorCtr="0">
            <a:normAutofit/>
          </a:bodyPr>
          <a:lstStyle>
            <a:lvl1pPr algn="ctr">
              <a:defRPr sz="4400">
                <a:solidFill>
                  <a:schemeClr val="bg1"/>
                </a:solidFill>
                <a:latin typeface="Montserrat ExtraBold" panose="00000900000000000000" pitchFamily="2" charset="0"/>
              </a:defRPr>
            </a:lvl1pPr>
          </a:lstStyle>
          <a:p>
            <a:r>
              <a:rPr lang="en-US"/>
              <a:t>Click to edit Master title style</a:t>
            </a:r>
          </a:p>
        </p:txBody>
      </p:sp>
      <p:sp>
        <p:nvSpPr>
          <p:cNvPr id="3" name="Subtitle 2"/>
          <p:cNvSpPr>
            <a:spLocks noGrp="1"/>
          </p:cNvSpPr>
          <p:nvPr>
            <p:ph type="subTitle" idx="1"/>
          </p:nvPr>
        </p:nvSpPr>
        <p:spPr>
          <a:xfrm>
            <a:off x="603683" y="4150704"/>
            <a:ext cx="9152876" cy="1569826"/>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85D9E8">
            <a:alpha val="25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4CC56-C9B2-712F-C880-A2B08DE907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4" name="Slide Number Placeholder 5">
            <a:extLst>
              <a:ext uri="{FF2B5EF4-FFF2-40B4-BE49-F238E27FC236}">
                <a16:creationId xmlns:a16="http://schemas.microsoft.com/office/drawing/2014/main" id="{F65578BA-1053-C9A6-0CA3-437C65A47D1C}"/>
              </a:ext>
            </a:extLst>
          </p:cNvPr>
          <p:cNvSpPr txBox="1">
            <a:spLocks noGrp="1" noRot="1" noMove="1" noResize="1" noEditPoints="1" noAdjustHandles="1" noChangeArrowheads="1" noChangeShapeType="1"/>
          </p:cNvSpPr>
          <p:nvPr userDrawn="1"/>
        </p:nvSpPr>
        <p:spPr>
          <a:xfrm>
            <a:off x="332873" y="6446557"/>
            <a:ext cx="581527" cy="274918"/>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a:t>
            </a:fld>
            <a:endParaRPr lang="en-US"/>
          </a:p>
        </p:txBody>
      </p:sp>
      <p:sp>
        <p:nvSpPr>
          <p:cNvPr id="5" name="Content Placeholder 4">
            <a:extLst>
              <a:ext uri="{FF2B5EF4-FFF2-40B4-BE49-F238E27FC236}">
                <a16:creationId xmlns:a16="http://schemas.microsoft.com/office/drawing/2014/main" id="{589C7E8B-4042-FFBE-47BB-478654E84D09}"/>
              </a:ext>
            </a:extLst>
          </p:cNvPr>
          <p:cNvSpPr>
            <a:spLocks noGrp="1"/>
          </p:cNvSpPr>
          <p:nvPr>
            <p:ph sz="quarter" idx="13" hasCustomPrompt="1"/>
          </p:nvPr>
        </p:nvSpPr>
        <p:spPr>
          <a:xfrm>
            <a:off x="1055473"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77D54AC1-AEE8-790A-F5FC-9C0126B759FB}"/>
              </a:ext>
            </a:extLst>
          </p:cNvPr>
          <p:cNvSpPr>
            <a:spLocks noGrp="1"/>
          </p:cNvSpPr>
          <p:nvPr>
            <p:ph sz="quarter" idx="14" hasCustomPrompt="1"/>
          </p:nvPr>
        </p:nvSpPr>
        <p:spPr>
          <a:xfrm>
            <a:off x="5352535"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p:bg>
      <p:bgPr>
        <a:solidFill>
          <a:srgbClr val="488BC9"/>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3661005"/>
            <a:ext cx="12191999" cy="1143000"/>
          </a:xfrm>
        </p:spPr>
        <p:txBody>
          <a:bodyPr anchor="ctr" anchorCtr="0">
            <a:normAutofit/>
          </a:bodyPr>
          <a:lstStyle>
            <a:lvl1pPr algn="ctr">
              <a:defRPr sz="4000">
                <a:solidFill>
                  <a:schemeClr val="bg1"/>
                </a:solidFill>
                <a:latin typeface="+mj-lt"/>
              </a:defRPr>
            </a:lvl1pPr>
          </a:lstStyle>
          <a:p>
            <a:r>
              <a:rPr lang="en-US"/>
              <a:t>Click to insert TH topic</a:t>
            </a:r>
          </a:p>
        </p:txBody>
      </p:sp>
      <p:pic>
        <p:nvPicPr>
          <p:cNvPr id="6" name="Google Shape;123;p44">
            <a:extLst>
              <a:ext uri="{FF2B5EF4-FFF2-40B4-BE49-F238E27FC236}">
                <a16:creationId xmlns:a16="http://schemas.microsoft.com/office/drawing/2014/main" id="{DF826F26-5F3D-5177-7E50-A91F707D72D7}"/>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mt="75000"/>
          </a:blip>
          <a:srcRect/>
          <a:stretch/>
        </p:blipFill>
        <p:spPr>
          <a:xfrm>
            <a:off x="0" y="6427020"/>
            <a:ext cx="12192000" cy="457200"/>
          </a:xfrm>
          <a:prstGeom prst="rect">
            <a:avLst/>
          </a:prstGeom>
          <a:noFill/>
          <a:ln>
            <a:noFill/>
          </a:ln>
        </p:spPr>
      </p:pic>
      <p:sp>
        <p:nvSpPr>
          <p:cNvPr id="4" name="Slide Number Placeholder 5"/>
          <p:cNvSpPr>
            <a:spLocks noGrp="1" noRot="1" noMove="1" noResize="1" noEditPoints="1" noAdjustHandles="1" noChangeArrowheads="1" noChangeShapeType="1"/>
          </p:cNvSpPr>
          <p:nvPr>
            <p:ph type="sldNum" sz="quarter" idx="12"/>
          </p:nvPr>
        </p:nvSpPr>
        <p:spPr>
          <a:xfrm>
            <a:off x="227916" y="6427021"/>
            <a:ext cx="2743200" cy="365125"/>
          </a:xfrm>
          <a:prstGeom prst="rect">
            <a:avLst/>
          </a:prstGeom>
        </p:spPr>
        <p:txBody>
          <a:bodyPr/>
          <a:lstStyle>
            <a:lvl1pPr algn="l">
              <a:defRPr sz="1600" b="1">
                <a:solidFill>
                  <a:schemeClr val="tx1"/>
                </a:solidFill>
              </a:defRPr>
            </a:lvl1pPr>
          </a:lstStyle>
          <a:p>
            <a:fld id="{C479D5F6-EDCB-402A-AC08-4943A1820E8F}" type="slidenum">
              <a:rPr lang="en-US" smtClean="0"/>
              <a:pPr/>
              <a:t>‹#›</a:t>
            </a:fld>
            <a:endParaRPr lang="en-US"/>
          </a:p>
        </p:txBody>
      </p:sp>
      <p:pic>
        <p:nvPicPr>
          <p:cNvPr id="7" name="Google Shape;123;p44">
            <a:extLst>
              <a:ext uri="{FF2B5EF4-FFF2-40B4-BE49-F238E27FC236}">
                <a16:creationId xmlns:a16="http://schemas.microsoft.com/office/drawing/2014/main" id="{2D7A9498-5D2B-1C93-2E0E-1801311B7A93}"/>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mt="75000"/>
          </a:blip>
          <a:srcRect/>
          <a:stretch/>
        </p:blipFill>
        <p:spPr>
          <a:xfrm flipV="1">
            <a:off x="0" y="-2"/>
            <a:ext cx="12192000" cy="2971800"/>
          </a:xfrm>
          <a:prstGeom prst="rect">
            <a:avLst/>
          </a:prstGeom>
          <a:noFill/>
          <a:ln>
            <a:noFill/>
          </a:ln>
        </p:spPr>
      </p:pic>
      <p:pic>
        <p:nvPicPr>
          <p:cNvPr id="10" name="Picture 9">
            <a:extLst>
              <a:ext uri="{FF2B5EF4-FFF2-40B4-BE49-F238E27FC236}">
                <a16:creationId xmlns:a16="http://schemas.microsoft.com/office/drawing/2014/main" id="{CB605580-14F4-CEAB-E593-DBA7371A2F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850766" y="5900139"/>
            <a:ext cx="1128796" cy="480700"/>
          </a:xfrm>
          <a:prstGeom prst="rect">
            <a:avLst/>
          </a:prstGeom>
        </p:spPr>
      </p:pic>
      <p:sp>
        <p:nvSpPr>
          <p:cNvPr id="9" name="Text Placeholder 8">
            <a:extLst>
              <a:ext uri="{FF2B5EF4-FFF2-40B4-BE49-F238E27FC236}">
                <a16:creationId xmlns:a16="http://schemas.microsoft.com/office/drawing/2014/main" id="{FF159101-8DEB-A2D5-1390-BFCDB9C90608}"/>
              </a:ext>
            </a:extLst>
          </p:cNvPr>
          <p:cNvSpPr>
            <a:spLocks noGrp="1"/>
          </p:cNvSpPr>
          <p:nvPr>
            <p:ph type="body" sz="quarter" idx="13" hasCustomPrompt="1"/>
          </p:nvPr>
        </p:nvSpPr>
        <p:spPr>
          <a:xfrm>
            <a:off x="1" y="4823413"/>
            <a:ext cx="12192000" cy="914400"/>
          </a:xfrm>
        </p:spPr>
        <p:txBody>
          <a:bodyPr>
            <a:normAutofit/>
          </a:bodyPr>
          <a:lstStyle>
            <a:lvl1pPr marL="0" indent="0" algn="ctr">
              <a:buNone/>
              <a:defRPr sz="32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insert presenter name</a:t>
            </a:r>
          </a:p>
        </p:txBody>
      </p:sp>
    </p:spTree>
    <p:extLst>
      <p:ext uri="{BB962C8B-B14F-4D97-AF65-F5344CB8AC3E}">
        <p14:creationId xmlns:p14="http://schemas.microsoft.com/office/powerpoint/2010/main" val="1090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rgbClr val="488BC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a:spLocks/>
          </p:cNvSpPr>
          <p:nvPr userDrawn="1"/>
        </p:nvSpPr>
        <p:spPr>
          <a:xfrm>
            <a:off x="601362" y="1810872"/>
            <a:ext cx="10972800" cy="3657600"/>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23;p44">
            <a:extLst>
              <a:ext uri="{FF2B5EF4-FFF2-40B4-BE49-F238E27FC236}">
                <a16:creationId xmlns:a16="http://schemas.microsoft.com/office/drawing/2014/main" id="{2396A22A-7D5B-9B28-22CA-F015D21EDC83}"/>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mt="50000"/>
          </a:blip>
          <a:srcRect/>
          <a:stretch/>
        </p:blipFill>
        <p:spPr>
          <a:xfrm>
            <a:off x="0" y="5943600"/>
            <a:ext cx="12192000" cy="914400"/>
          </a:xfrm>
          <a:prstGeom prst="rect">
            <a:avLst/>
          </a:prstGeom>
          <a:noFill/>
          <a:ln>
            <a:noFill/>
          </a:ln>
        </p:spPr>
      </p:pic>
      <p:sp>
        <p:nvSpPr>
          <p:cNvPr id="4" name="Slide Number Placeholder 5"/>
          <p:cNvSpPr>
            <a:spLocks noGrp="1" noRot="1" noMove="1" noResize="1" noEditPoints="1" noAdjustHandles="1" noChangeArrowheads="1" noChangeShapeType="1"/>
          </p:cNvSpPr>
          <p:nvPr>
            <p:ph type="sldNum" sz="quarter" idx="12"/>
          </p:nvPr>
        </p:nvSpPr>
        <p:spPr>
          <a:xfrm>
            <a:off x="233420" y="6427021"/>
            <a:ext cx="2743200" cy="365125"/>
          </a:xfrm>
          <a:prstGeom prst="rect">
            <a:avLst/>
          </a:prstGeom>
        </p:spPr>
        <p:txBody>
          <a:bodyPr/>
          <a:lstStyle>
            <a:lvl1pPr algn="l">
              <a:defRPr sz="1600" b="1">
                <a:solidFill>
                  <a:schemeClr val="bg1"/>
                </a:solidFill>
              </a:defRPr>
            </a:lvl1pPr>
          </a:lstStyle>
          <a:p>
            <a:fld id="{C479D5F6-EDCB-402A-AC08-4943A1820E8F}" type="slidenum">
              <a:rPr lang="en-US" smtClean="0"/>
              <a:pPr/>
              <a:t>‹#›</a:t>
            </a:fld>
            <a:endParaRPr lang="en-US"/>
          </a:p>
        </p:txBody>
      </p:sp>
      <p:pic>
        <p:nvPicPr>
          <p:cNvPr id="9" name="Picture 8">
            <a:extLst>
              <a:ext uri="{FF2B5EF4-FFF2-40B4-BE49-F238E27FC236}">
                <a16:creationId xmlns:a16="http://schemas.microsoft.com/office/drawing/2014/main" id="{C83BB4F5-3915-4CD9-BE34-879C862C0F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96531" y="6160450"/>
            <a:ext cx="1128796" cy="480700"/>
          </a:xfrm>
          <a:prstGeom prst="rect">
            <a:avLst/>
          </a:prstGeom>
        </p:spPr>
      </p:pic>
      <p:sp>
        <p:nvSpPr>
          <p:cNvPr id="8" name="Title 7">
            <a:extLst>
              <a:ext uri="{FF2B5EF4-FFF2-40B4-BE49-F238E27FC236}">
                <a16:creationId xmlns:a16="http://schemas.microsoft.com/office/drawing/2014/main" id="{D9C5E5A7-CDF2-7737-2084-50091D3A0406}"/>
              </a:ext>
            </a:extLst>
          </p:cNvPr>
          <p:cNvSpPr>
            <a:spLocks noGrp="1"/>
          </p:cNvSpPr>
          <p:nvPr>
            <p:ph type="title" hasCustomPrompt="1"/>
          </p:nvPr>
        </p:nvSpPr>
        <p:spPr>
          <a:xfrm>
            <a:off x="601362" y="365125"/>
            <a:ext cx="10972800" cy="1143000"/>
          </a:xfrm>
        </p:spPr>
        <p:txBody>
          <a:bodyPr anchor="t">
            <a:normAutofit/>
          </a:bodyPr>
          <a:lstStyle>
            <a:lvl1pPr>
              <a:defRPr sz="3200">
                <a:solidFill>
                  <a:schemeClr val="bg1"/>
                </a:solidFill>
              </a:defRPr>
            </a:lvl1pPr>
          </a:lstStyle>
          <a:p>
            <a:r>
              <a:rPr lang="en-US"/>
              <a:t>Click to enter collection name</a:t>
            </a:r>
          </a:p>
        </p:txBody>
      </p:sp>
      <p:sp>
        <p:nvSpPr>
          <p:cNvPr id="11" name="Text Placeholder 10">
            <a:extLst>
              <a:ext uri="{FF2B5EF4-FFF2-40B4-BE49-F238E27FC236}">
                <a16:creationId xmlns:a16="http://schemas.microsoft.com/office/drawing/2014/main" id="{2B5FB096-5404-E8CE-9EB9-E8F696E80FEE}"/>
              </a:ext>
            </a:extLst>
          </p:cNvPr>
          <p:cNvSpPr>
            <a:spLocks noGrp="1"/>
          </p:cNvSpPr>
          <p:nvPr>
            <p:ph type="body" sz="quarter" idx="13" hasCustomPrompt="1"/>
          </p:nvPr>
        </p:nvSpPr>
        <p:spPr>
          <a:xfrm>
            <a:off x="601663" y="1811338"/>
            <a:ext cx="10972800" cy="3657600"/>
          </a:xfrm>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enter contact information</a:t>
            </a:r>
          </a:p>
          <a:p>
            <a:pPr lvl="0"/>
            <a:r>
              <a:rPr lang="en-US"/>
              <a:t>(name, email, phone, collection website)</a:t>
            </a:r>
          </a:p>
        </p:txBody>
      </p:sp>
    </p:spTree>
    <p:extLst>
      <p:ext uri="{BB962C8B-B14F-4D97-AF65-F5344CB8AC3E}">
        <p14:creationId xmlns:p14="http://schemas.microsoft.com/office/powerpoint/2010/main" val="342792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_BOLD">
    <p:bg>
      <p:bgPr>
        <a:solidFill>
          <a:srgbClr val="85D9E8">
            <a:alpha val="25000"/>
          </a:srgb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332873" y="0"/>
            <a:ext cx="2581777" cy="6035040"/>
          </a:xfrm>
          <a:solidFill>
            <a:srgbClr val="488BC9"/>
          </a:solidFill>
          <a:ln>
            <a:solidFill>
              <a:srgbClr val="488BC9"/>
            </a:solidFill>
          </a:ln>
        </p:spPr>
        <p:txBody>
          <a:bodyPr lIns="0" tIns="0" rIns="0" bIns="0" anchor="ctr" anchorCtr="0">
            <a:normAutofit/>
          </a:bodyPr>
          <a:lstStyle>
            <a:lvl1pPr marL="230188" indent="0" algn="ctr">
              <a:defRPr sz="3200">
                <a:solidFill>
                  <a:schemeClr val="bg1"/>
                </a:solidFill>
                <a:latin typeface="+mj-lt"/>
              </a:defRPr>
            </a:lvl1pPr>
          </a:lstStyle>
          <a:p>
            <a:r>
              <a:rPr lang="en-US"/>
              <a:t>Click to edit Master title style</a:t>
            </a:r>
          </a:p>
        </p:txBody>
      </p:sp>
      <p:pic>
        <p:nvPicPr>
          <p:cNvPr id="2" name="Google Shape;123;p44">
            <a:extLst>
              <a:ext uri="{FF2B5EF4-FFF2-40B4-BE49-F238E27FC236}">
                <a16:creationId xmlns:a16="http://schemas.microsoft.com/office/drawing/2014/main" id="{7CFCD449-C75F-47D4-AFD8-EFA0C66BDEBE}"/>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3247523" y="457200"/>
            <a:ext cx="8320081" cy="5267325"/>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925754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Final Slide">
    <p:spTree>
      <p:nvGrpSpPr>
        <p:cNvPr id="1" name="Shape 320"/>
        <p:cNvGrpSpPr/>
        <p:nvPr/>
      </p:nvGrpSpPr>
      <p:grpSpPr>
        <a:xfrm>
          <a:off x="0" y="0"/>
          <a:ext cx="0" cy="0"/>
          <a:chOff x="0" y="0"/>
          <a:chExt cx="0" cy="0"/>
        </a:xfrm>
      </p:grpSpPr>
      <p:pic>
        <p:nvPicPr>
          <p:cNvPr id="3" name="Google Shape;123;p44">
            <a:extLst>
              <a:ext uri="{FF2B5EF4-FFF2-40B4-BE49-F238E27FC236}">
                <a16:creationId xmlns:a16="http://schemas.microsoft.com/office/drawing/2014/main" id="{026804B7-80FD-CF90-AA2D-7294EA96C481}"/>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321" name="Google Shape;321;p6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869679" y="0"/>
            <a:ext cx="3314700" cy="6046589"/>
          </a:xfrm>
          <a:prstGeom prst="rect">
            <a:avLst/>
          </a:prstGeom>
          <a:solidFill>
            <a:srgbClr val="488BC9"/>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9" name="Google Shape;190;p48">
            <a:extLst>
              <a:ext uri="{FF2B5EF4-FFF2-40B4-BE49-F238E27FC236}">
                <a16:creationId xmlns:a16="http://schemas.microsoft.com/office/drawing/2014/main" id="{8E74E4FC-4564-F02F-BB2E-24A43AD9C9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8869680" cy="2"/>
          </a:xfrm>
          <a:prstGeom prst="straightConnector1">
            <a:avLst/>
          </a:prstGeom>
          <a:noFill/>
          <a:ln w="19050" cap="flat" cmpd="sng">
            <a:solidFill>
              <a:srgbClr val="488BC9"/>
            </a:solidFill>
            <a:prstDash val="solid"/>
            <a:round/>
            <a:headEnd type="none" w="sm" len="sm"/>
            <a:tailEnd type="none" w="sm" len="sm"/>
          </a:ln>
        </p:spPr>
      </p:cxnSp>
      <p:sp>
        <p:nvSpPr>
          <p:cNvPr id="6" name="Slide Number Placeholder 5">
            <a:extLst>
              <a:ext uri="{FF2B5EF4-FFF2-40B4-BE49-F238E27FC236}">
                <a16:creationId xmlns:a16="http://schemas.microsoft.com/office/drawing/2014/main" id="{733FB434-57B8-1D27-15F7-757391E4035A}"/>
              </a:ext>
            </a:extLst>
          </p:cNvPr>
          <p:cNvSpPr txBox="1">
            <a:spLocks noGrp="1" noRot="1" noMove="1" noResize="1" noEditPoints="1" noAdjustHandles="1" noChangeArrowheads="1" noChangeShapeType="1"/>
          </p:cNvSpPr>
          <p:nvPr userDrawn="1"/>
        </p:nvSpPr>
        <p:spPr>
          <a:xfrm>
            <a:off x="233420" y="6427021"/>
            <a:ext cx="582657"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1"/>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latin typeface="+mn-lt"/>
              </a:rPr>
              <a:pPr/>
              <a:t>‹#›</a:t>
            </a:fld>
            <a:endParaRPr lang="en-US">
              <a:latin typeface="+mn-lt"/>
            </a:endParaRPr>
          </a:p>
        </p:txBody>
      </p:sp>
      <p:pic>
        <p:nvPicPr>
          <p:cNvPr id="10" name="Picture 9">
            <a:extLst>
              <a:ext uri="{FF2B5EF4-FFF2-40B4-BE49-F238E27FC236}">
                <a16:creationId xmlns:a16="http://schemas.microsoft.com/office/drawing/2014/main" id="{4EF82AD2-CA89-93FD-E249-C024A526D82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Title 12">
            <a:extLst>
              <a:ext uri="{FF2B5EF4-FFF2-40B4-BE49-F238E27FC236}">
                <a16:creationId xmlns:a16="http://schemas.microsoft.com/office/drawing/2014/main" id="{FF0254B8-7964-9B1F-11D2-CC8293E1C43A}"/>
              </a:ext>
            </a:extLst>
          </p:cNvPr>
          <p:cNvSpPr>
            <a:spLocks noGrp="1"/>
          </p:cNvSpPr>
          <p:nvPr>
            <p:ph type="title" hasCustomPrompt="1"/>
          </p:nvPr>
        </p:nvSpPr>
        <p:spPr>
          <a:xfrm>
            <a:off x="9077325" y="365125"/>
            <a:ext cx="2848002" cy="5462934"/>
          </a:xfrm>
        </p:spPr>
        <p:txBody>
          <a:bodyPr/>
          <a:lstStyle>
            <a:lvl1pPr algn="ctr">
              <a:defRPr>
                <a:solidFill>
                  <a:schemeClr val="bg1"/>
                </a:solidFill>
              </a:defRPr>
            </a:lvl1pPr>
          </a:lstStyle>
          <a:p>
            <a:r>
              <a:rPr lang="en-US"/>
              <a:t>Click to enter upcoming TH date</a:t>
            </a:r>
          </a:p>
        </p:txBody>
      </p:sp>
      <p:sp>
        <p:nvSpPr>
          <p:cNvPr id="14" name="TextBox 13">
            <a:extLst>
              <a:ext uri="{FF2B5EF4-FFF2-40B4-BE49-F238E27FC236}">
                <a16:creationId xmlns:a16="http://schemas.microsoft.com/office/drawing/2014/main" id="{CE67F521-636F-8369-FDD5-C1CFAFF0955D}"/>
              </a:ext>
            </a:extLst>
          </p:cNvPr>
          <p:cNvSpPr txBox="1"/>
          <p:nvPr userDrawn="1"/>
        </p:nvSpPr>
        <p:spPr>
          <a:xfrm>
            <a:off x="342927" y="365125"/>
            <a:ext cx="6686523" cy="523220"/>
          </a:xfrm>
          <a:prstGeom prst="rect">
            <a:avLst/>
          </a:prstGeom>
          <a:noFill/>
        </p:spPr>
        <p:txBody>
          <a:bodyPr wrap="square" rtlCol="0">
            <a:spAutoFit/>
          </a:bodyPr>
          <a:lstStyle/>
          <a:p>
            <a:r>
              <a:rPr lang="en-US" sz="2800" i="1">
                <a:latin typeface="+mj-lt"/>
              </a:rPr>
              <a:t>Thank you for joining us today!</a:t>
            </a:r>
          </a:p>
        </p:txBody>
      </p:sp>
      <p:sp>
        <p:nvSpPr>
          <p:cNvPr id="16" name="Text Placeholder 15">
            <a:extLst>
              <a:ext uri="{FF2B5EF4-FFF2-40B4-BE49-F238E27FC236}">
                <a16:creationId xmlns:a16="http://schemas.microsoft.com/office/drawing/2014/main" id="{173C22E4-1FAA-AC48-DCFC-574473DBA49C}"/>
              </a:ext>
            </a:extLst>
          </p:cNvPr>
          <p:cNvSpPr>
            <a:spLocks noGrp="1"/>
          </p:cNvSpPr>
          <p:nvPr>
            <p:ph type="body" sz="quarter" idx="10" hasCustomPrompt="1"/>
          </p:nvPr>
        </p:nvSpPr>
        <p:spPr>
          <a:xfrm>
            <a:off x="233363" y="1266825"/>
            <a:ext cx="7891462" cy="461327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enter reminder or tip of the week</a:t>
            </a:r>
          </a:p>
        </p:txBody>
      </p:sp>
    </p:spTree>
    <p:extLst>
      <p:ext uri="{BB962C8B-B14F-4D97-AF65-F5344CB8AC3E}">
        <p14:creationId xmlns:p14="http://schemas.microsoft.com/office/powerpoint/2010/main" val="109633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_Blue_ImageBackgroun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586B87-3B4C-B473-D15D-BA86807A50BC}"/>
              </a:ext>
            </a:extLst>
          </p:cNvPr>
          <p:cNvSpPr>
            <a:spLocks noGrp="1" noRot="1" noMove="1" noResize="1" noEditPoints="1" noAdjustHandles="1" noChangeArrowheads="1" noChangeShapeType="1"/>
          </p:cNvSpPr>
          <p:nvPr>
            <p:ph type="pic" sz="quarter" idx="10"/>
          </p:nvPr>
        </p:nvSpPr>
        <p:spPr>
          <a:xfrm>
            <a:off x="0" y="0"/>
            <a:ext cx="12192000" cy="6858000"/>
          </a:xfrm>
        </p:spPr>
        <p:txBody>
          <a:bodyPr/>
          <a:lstStyle/>
          <a:p>
            <a:endParaRPr lang="en-US"/>
          </a:p>
        </p:txBody>
      </p:sp>
      <p:sp>
        <p:nvSpPr>
          <p:cNvPr id="2" name="Title 1">
            <a:extLst>
              <a:ext uri="{FF2B5EF4-FFF2-40B4-BE49-F238E27FC236}">
                <a16:creationId xmlns:a16="http://schemas.microsoft.com/office/drawing/2014/main" id="{5267D912-6C18-BD7E-20B8-246EE9818695}"/>
              </a:ext>
            </a:extLst>
          </p:cNvPr>
          <p:cNvSpPr>
            <a:spLocks noGrp="1"/>
          </p:cNvSpPr>
          <p:nvPr>
            <p:ph type="title" hasCustomPrompt="1"/>
          </p:nvPr>
        </p:nvSpPr>
        <p:spPr>
          <a:xfrm>
            <a:off x="0" y="4307455"/>
            <a:ext cx="12192000" cy="830439"/>
          </a:xfrm>
          <a:solidFill>
            <a:srgbClr val="488BC9"/>
          </a:solidFill>
        </p:spPr>
        <p:txBody>
          <a:bodyPr>
            <a:normAutofit/>
          </a:bodyPr>
          <a:lstStyle>
            <a:lvl1pPr algn="ctr">
              <a:defRPr sz="3200" b="1">
                <a:solidFill>
                  <a:schemeClr val="bg1"/>
                </a:solidFill>
              </a:defRPr>
            </a:lvl1pPr>
          </a:lstStyle>
          <a:p>
            <a:r>
              <a:rPr lang="en-US"/>
              <a:t>Click to edit title</a:t>
            </a:r>
          </a:p>
        </p:txBody>
      </p:sp>
      <p:pic>
        <p:nvPicPr>
          <p:cNvPr id="11" name="CDE Logo" descr="CDE logo">
            <a:extLst>
              <a:ext uri="{FF2B5EF4-FFF2-40B4-BE49-F238E27FC236}">
                <a16:creationId xmlns:a16="http://schemas.microsoft.com/office/drawing/2014/main" id="{1014F391-30B8-A2E7-07E3-3E199506A774}"/>
              </a:ext>
            </a:extLst>
          </p:cNvPr>
          <p:cNvPicPr preferRelativeResize="0"/>
          <p:nvPr userDrawn="1"/>
        </p:nvPicPr>
        <p:blipFill rotWithShape="1">
          <a:blip r:embed="rId2">
            <a:alphaModFix/>
          </a:blip>
          <a:srcRect/>
          <a:stretch/>
        </p:blipFill>
        <p:spPr>
          <a:xfrm>
            <a:off x="10669534" y="6024434"/>
            <a:ext cx="1232567" cy="537865"/>
          </a:xfrm>
          <a:prstGeom prst="rect">
            <a:avLst/>
          </a:prstGeom>
          <a:noFill/>
          <a:ln>
            <a:noFill/>
          </a:ln>
        </p:spPr>
      </p:pic>
    </p:spTree>
    <p:extLst>
      <p:ext uri="{BB962C8B-B14F-4D97-AF65-F5344CB8AC3E}">
        <p14:creationId xmlns:p14="http://schemas.microsoft.com/office/powerpoint/2010/main" val="74807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320"/>
        <p:cNvGrpSpPr/>
        <p:nvPr/>
      </p:nvGrpSpPr>
      <p:grpSpPr>
        <a:xfrm>
          <a:off x="0" y="0"/>
          <a:ext cx="0" cy="0"/>
          <a:chOff x="0" y="0"/>
          <a:chExt cx="0" cy="0"/>
        </a:xfrm>
      </p:grpSpPr>
      <p:cxnSp>
        <p:nvCxnSpPr>
          <p:cNvPr id="9" name="Google Shape;190;p48">
            <a:extLst>
              <a:ext uri="{FF2B5EF4-FFF2-40B4-BE49-F238E27FC236}">
                <a16:creationId xmlns:a16="http://schemas.microsoft.com/office/drawing/2014/main" id="{8E74E4FC-4564-F02F-BB2E-24A43AD9C9C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5943600" cy="2"/>
          </a:xfrm>
          <a:prstGeom prst="straightConnector1">
            <a:avLst/>
          </a:prstGeom>
          <a:noFill/>
          <a:ln w="19050" cap="flat" cmpd="sng">
            <a:solidFill>
              <a:schemeClr val="accent1"/>
            </a:solidFill>
            <a:prstDash val="solid"/>
            <a:round/>
            <a:headEnd type="none" w="sm" len="sm"/>
            <a:tailEnd type="none" w="sm" len="sm"/>
          </a:ln>
        </p:spPr>
      </p:cxnSp>
      <p:sp>
        <p:nvSpPr>
          <p:cNvPr id="321" name="Google Shape;321;p65">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6096000" y="-167"/>
            <a:ext cx="6096000" cy="694944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 name="Title 1">
            <a:extLst>
              <a:ext uri="{FF2B5EF4-FFF2-40B4-BE49-F238E27FC236}">
                <a16:creationId xmlns:a16="http://schemas.microsoft.com/office/drawing/2014/main" id="{14AFD056-C688-C151-7171-5175419B6173}"/>
              </a:ext>
            </a:extLst>
          </p:cNvPr>
          <p:cNvSpPr>
            <a:spLocks noGrp="1"/>
          </p:cNvSpPr>
          <p:nvPr>
            <p:ph type="title"/>
          </p:nvPr>
        </p:nvSpPr>
        <p:spPr>
          <a:xfrm>
            <a:off x="311700" y="218142"/>
            <a:ext cx="5486400"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2" name="Content Placeholder 2">
            <a:extLst>
              <a:ext uri="{FF2B5EF4-FFF2-40B4-BE49-F238E27FC236}">
                <a16:creationId xmlns:a16="http://schemas.microsoft.com/office/drawing/2014/main" id="{B83B59E8-5A7B-BAE1-19E3-A4A472862412}"/>
              </a:ext>
            </a:extLst>
          </p:cNvPr>
          <p:cNvSpPr>
            <a:spLocks noGrp="1"/>
          </p:cNvSpPr>
          <p:nvPr>
            <p:ph sz="half" idx="1"/>
          </p:nvPr>
        </p:nvSpPr>
        <p:spPr>
          <a:xfrm>
            <a:off x="311700" y="1250863"/>
            <a:ext cx="5486400" cy="5029200"/>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11" name="Picture Placeholder 10">
            <a:extLst>
              <a:ext uri="{FF2B5EF4-FFF2-40B4-BE49-F238E27FC236}">
                <a16:creationId xmlns:a16="http://schemas.microsoft.com/office/drawing/2014/main" id="{66A0C5E4-028D-EBC8-7D6C-D0BB8F96BED5}"/>
              </a:ext>
            </a:extLst>
          </p:cNvPr>
          <p:cNvSpPr>
            <a:spLocks noGrp="1"/>
          </p:cNvSpPr>
          <p:nvPr>
            <p:ph type="pic" sz="quarter" idx="10"/>
          </p:nvPr>
        </p:nvSpPr>
        <p:spPr>
          <a:xfrm>
            <a:off x="6569075" y="1136342"/>
            <a:ext cx="5257800" cy="4572000"/>
          </a:xfrm>
        </p:spPr>
        <p:txBody>
          <a:bodyPr/>
          <a:lstStyle>
            <a:lvl1pPr>
              <a:defRPr>
                <a:solidFill>
                  <a:schemeClr val="bg1"/>
                </a:solidFill>
              </a:defRPr>
            </a:lvl1pPr>
          </a:lstStyle>
          <a:p>
            <a:endParaRPr lang="en-US"/>
          </a:p>
        </p:txBody>
      </p:sp>
      <p:pic>
        <p:nvPicPr>
          <p:cNvPr id="12" name="Picture 11">
            <a:extLst>
              <a:ext uri="{FF2B5EF4-FFF2-40B4-BE49-F238E27FC236}">
                <a16:creationId xmlns:a16="http://schemas.microsoft.com/office/drawing/2014/main" id="{4CFF281C-CFDD-5AEF-FB2B-9DB7236446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96531" y="6160450"/>
            <a:ext cx="1128796" cy="480700"/>
          </a:xfrm>
          <a:prstGeom prst="rect">
            <a:avLst/>
          </a:prstGeom>
        </p:spPr>
      </p:pic>
      <p:sp>
        <p:nvSpPr>
          <p:cNvPr id="6" name="Slide Number Placeholder 5">
            <a:extLst>
              <a:ext uri="{FF2B5EF4-FFF2-40B4-BE49-F238E27FC236}">
                <a16:creationId xmlns:a16="http://schemas.microsoft.com/office/drawing/2014/main" id="{733FB434-57B8-1D27-15F7-757391E4035A}"/>
              </a:ext>
            </a:extLst>
          </p:cNvPr>
          <p:cNvSpPr txBox="1">
            <a:spLocks/>
          </p:cNvSpPr>
          <p:nvPr userDrawn="1"/>
        </p:nvSpPr>
        <p:spPr>
          <a:xfrm>
            <a:off x="233420" y="642702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b="1" kern="1200">
                <a:solidFill>
                  <a:schemeClr val="tx1"/>
                </a:solidFill>
                <a:latin typeface="Trebuchet MS" panose="020B06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latin typeface="+mn-lt"/>
              </a:rPr>
              <a:pPr/>
              <a:t>‹#›</a:t>
            </a:fld>
            <a:endParaRPr lang="en-US">
              <a:latin typeface="+mn-lt"/>
            </a:endParaRPr>
          </a:p>
        </p:txBody>
      </p:sp>
    </p:spTree>
    <p:extLst>
      <p:ext uri="{BB962C8B-B14F-4D97-AF65-F5344CB8AC3E}">
        <p14:creationId xmlns:p14="http://schemas.microsoft.com/office/powerpoint/2010/main" val="20604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Google Shape;123;p44">
            <a:extLst>
              <a:ext uri="{FF2B5EF4-FFF2-40B4-BE49-F238E27FC236}">
                <a16:creationId xmlns:a16="http://schemas.microsoft.com/office/drawing/2014/main" id="{753BECAA-7588-D446-F0B8-F9AE1F83D1A1}"/>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2" name="Title 1"/>
          <p:cNvSpPr>
            <a:spLocks noGrp="1"/>
          </p:cNvSpPr>
          <p:nvPr>
            <p:ph type="title"/>
          </p:nvPr>
        </p:nvSpPr>
        <p:spPr>
          <a:xfrm>
            <a:off x="443565" y="218142"/>
            <a:ext cx="10224435"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3" name="Content Placeholder 2"/>
          <p:cNvSpPr>
            <a:spLocks noGrp="1"/>
          </p:cNvSpPr>
          <p:nvPr>
            <p:ph idx="1"/>
          </p:nvPr>
        </p:nvSpPr>
        <p:spPr>
          <a:xfrm>
            <a:off x="443565" y="1260125"/>
            <a:ext cx="11217635" cy="4338453"/>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cxnSp>
        <p:nvCxnSpPr>
          <p:cNvPr id="5" name="Google Shape;190;p48">
            <a:extLst>
              <a:ext uri="{FF2B5EF4-FFF2-40B4-BE49-F238E27FC236}">
                <a16:creationId xmlns:a16="http://schemas.microsoft.com/office/drawing/2014/main" id="{625970BA-824C-B5D7-569F-9C5302105F5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188952" cy="2"/>
          </a:xfrm>
          <a:prstGeom prst="straightConnector1">
            <a:avLst/>
          </a:prstGeom>
          <a:noFill/>
          <a:ln w="19050" cap="flat" cmpd="sng">
            <a:solidFill>
              <a:srgbClr val="488BC9"/>
            </a:solidFill>
            <a:prstDash val="solid"/>
            <a:round/>
            <a:headEnd type="none" w="sm" len="sm"/>
            <a:tailEnd type="none" w="sm" len="sm"/>
          </a:ln>
        </p:spPr>
      </p:cxnSp>
      <p:sp>
        <p:nvSpPr>
          <p:cNvPr id="10" name="Content Placeholder 4">
            <a:extLst>
              <a:ext uri="{FF2B5EF4-FFF2-40B4-BE49-F238E27FC236}">
                <a16:creationId xmlns:a16="http://schemas.microsoft.com/office/drawing/2014/main" id="{78F44630-6AE1-CF0C-1FFF-34327DC9FDF2}"/>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BD838FED-FCDB-76FA-0166-98D48C7F57B7}"/>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oogle Shape;123;p44">
            <a:extLst>
              <a:ext uri="{FF2B5EF4-FFF2-40B4-BE49-F238E27FC236}">
                <a16:creationId xmlns:a16="http://schemas.microsoft.com/office/drawing/2014/main" id="{456EA663-E95E-2514-CB7F-32E66446709D}"/>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sp>
        <p:nvSpPr>
          <p:cNvPr id="2" name="Title 1">
            <a:extLst>
              <a:ext uri="{FF2B5EF4-FFF2-40B4-BE49-F238E27FC236}">
                <a16:creationId xmlns:a16="http://schemas.microsoft.com/office/drawing/2014/main" id="{3CB0EDD7-2251-2869-9938-F8E70618A82C}"/>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3" name="Content Placeholder 2"/>
          <p:cNvSpPr>
            <a:spLocks noGrp="1"/>
          </p:cNvSpPr>
          <p:nvPr>
            <p:ph sz="half" idx="1"/>
          </p:nvPr>
        </p:nvSpPr>
        <p:spPr>
          <a:xfrm>
            <a:off x="443564" y="1260125"/>
            <a:ext cx="5486400" cy="4350881"/>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4800" y="1260125"/>
            <a:ext cx="5486400" cy="4350881"/>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7" name="Google Shape;190;p48">
            <a:extLst>
              <a:ext uri="{FF2B5EF4-FFF2-40B4-BE49-F238E27FC236}">
                <a16:creationId xmlns:a16="http://schemas.microsoft.com/office/drawing/2014/main" id="{6A39F52A-DC1A-FC42-A444-C88E1083A79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5427E4D8-A6F9-BEDF-92BF-55ED256DEB3D}"/>
              </a:ext>
            </a:extLst>
          </p:cNvPr>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5" name="Content Placeholder 4">
            <a:extLst>
              <a:ext uri="{FF2B5EF4-FFF2-40B4-BE49-F238E27FC236}">
                <a16:creationId xmlns:a16="http://schemas.microsoft.com/office/drawing/2014/main" id="{D17BC5EC-05DA-A335-7C5C-DFF0705C908B}"/>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F03ECD89-3F14-3EAF-38C6-663522C99D57}"/>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0F7359-55BE-FC40-5F28-B1ED6020D983}"/>
              </a:ext>
            </a:extLst>
          </p:cNvPr>
          <p:cNvSpPr>
            <a:spLocks noGrp="1"/>
          </p:cNvSpPr>
          <p:nvPr>
            <p:ph type="title"/>
          </p:nvPr>
        </p:nvSpPr>
        <p:spPr>
          <a:xfrm>
            <a:off x="443564" y="218142"/>
            <a:ext cx="10240912"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443564" y="1179802"/>
            <a:ext cx="11217636" cy="2103120"/>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443564" y="3427585"/>
            <a:ext cx="11217636" cy="2103120"/>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cxnSp>
        <p:nvCxnSpPr>
          <p:cNvPr id="7" name="Google Shape;190;p48">
            <a:extLst>
              <a:ext uri="{FF2B5EF4-FFF2-40B4-BE49-F238E27FC236}">
                <a16:creationId xmlns:a16="http://schemas.microsoft.com/office/drawing/2014/main" id="{6884650E-45DC-B430-FE36-12AE369ED57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pic>
        <p:nvPicPr>
          <p:cNvPr id="8" name="Google Shape;123;p44">
            <a:extLst>
              <a:ext uri="{FF2B5EF4-FFF2-40B4-BE49-F238E27FC236}">
                <a16:creationId xmlns:a16="http://schemas.microsoft.com/office/drawing/2014/main" id="{DFB2039C-F093-7092-FC56-26313AFDA0CC}"/>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9" name="Picture 8">
            <a:extLst>
              <a:ext uri="{FF2B5EF4-FFF2-40B4-BE49-F238E27FC236}">
                <a16:creationId xmlns:a16="http://schemas.microsoft.com/office/drawing/2014/main" id="{21F8AF7A-6248-782A-6CFC-5AB08330E8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0" name="Slide Number Placeholder 5">
            <a:extLst>
              <a:ext uri="{FF2B5EF4-FFF2-40B4-BE49-F238E27FC236}">
                <a16:creationId xmlns:a16="http://schemas.microsoft.com/office/drawing/2014/main" id="{3C33CCA7-32EF-3E22-7C21-DAB49E09FD10}"/>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3" name="Content Placeholder 4">
            <a:extLst>
              <a:ext uri="{FF2B5EF4-FFF2-40B4-BE49-F238E27FC236}">
                <a16:creationId xmlns:a16="http://schemas.microsoft.com/office/drawing/2014/main" id="{F5498DB4-4E3C-DBC5-D254-8F6500301B4A}"/>
              </a:ext>
            </a:extLst>
          </p:cNvPr>
          <p:cNvSpPr>
            <a:spLocks noGrp="1"/>
          </p:cNvSpPr>
          <p:nvPr>
            <p:ph sz="quarter" idx="13"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4" name="Content Placeholder 4">
            <a:extLst>
              <a:ext uri="{FF2B5EF4-FFF2-40B4-BE49-F238E27FC236}">
                <a16:creationId xmlns:a16="http://schemas.microsoft.com/office/drawing/2014/main" id="{0366AA0A-DDA0-B59C-C464-6F7BB211CE8E}"/>
              </a:ext>
            </a:extLst>
          </p:cNvPr>
          <p:cNvSpPr>
            <a:spLocks noGrp="1"/>
          </p:cNvSpPr>
          <p:nvPr>
            <p:ph sz="quarter" idx="14"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8767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D3FB91-9878-D307-2CD4-5B9E881DC6EE}"/>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443564" y="1156859"/>
            <a:ext cx="5486400" cy="685800"/>
          </a:xfrm>
        </p:spPr>
        <p:txBody>
          <a:bodyPr anchor="ctr">
            <a:noAutofit/>
          </a:bodyPr>
          <a:lstStyle>
            <a:lvl1pPr marL="0" indent="0">
              <a:buNone/>
              <a:defRPr sz="2000" b="1">
                <a:latin typeface="+mj-lt"/>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443564" y="1958277"/>
            <a:ext cx="5486400" cy="3652733"/>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138962"/>
            <a:ext cx="5486400" cy="685800"/>
          </a:xfrm>
        </p:spPr>
        <p:txBody>
          <a:bodyPr anchor="ctr">
            <a:noAutofit/>
          </a:bodyPr>
          <a:lstStyle>
            <a:lvl1pPr marL="0" indent="0">
              <a:buNone/>
              <a:defRPr sz="2000" b="1">
                <a:latin typeface="+mj-lt"/>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1958277"/>
            <a:ext cx="5486400" cy="3652733"/>
          </a:xfrm>
        </p:spPr>
        <p:txBody>
          <a:bodyPr>
            <a:normAutofit/>
          </a:bodyPr>
          <a:lstStyle>
            <a:lvl1pPr>
              <a:defRPr sz="2000"/>
            </a:lvl1pPr>
            <a:lvl2pPr>
              <a:defRPr sz="1800"/>
            </a:lvl2pPr>
            <a:lvl3pPr>
              <a:defRPr sz="1600"/>
            </a:lvl3pPr>
          </a:lstStyle>
          <a:p>
            <a:pPr lvl="0"/>
            <a:r>
              <a:rPr lang="en-US"/>
              <a:t>Click to edit Master text styles</a:t>
            </a:r>
          </a:p>
          <a:p>
            <a:pPr lvl="1"/>
            <a:r>
              <a:rPr lang="en-US"/>
              <a:t>Second level</a:t>
            </a:r>
          </a:p>
          <a:p>
            <a:pPr lvl="2"/>
            <a:r>
              <a:rPr lang="en-US"/>
              <a:t>Third level</a:t>
            </a:r>
          </a:p>
        </p:txBody>
      </p:sp>
      <p:cxnSp>
        <p:nvCxnSpPr>
          <p:cNvPr id="4" name="Google Shape;190;p48">
            <a:extLst>
              <a:ext uri="{FF2B5EF4-FFF2-40B4-BE49-F238E27FC236}">
                <a16:creationId xmlns:a16="http://schemas.microsoft.com/office/drawing/2014/main" id="{3EED1FCA-DAEF-1E75-A7DB-DBDC7E57BFEE}"/>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pic>
        <p:nvPicPr>
          <p:cNvPr id="8" name="Google Shape;123;p44">
            <a:extLst>
              <a:ext uri="{FF2B5EF4-FFF2-40B4-BE49-F238E27FC236}">
                <a16:creationId xmlns:a16="http://schemas.microsoft.com/office/drawing/2014/main" id="{EEDBFA16-B85E-305A-C9C2-84943A3EEEF4}"/>
              </a:ext>
              <a:ext uri="{C183D7F6-B498-43B3-948B-1728B52AA6E4}">
                <adec:decorative xmlns:adec="http://schemas.microsoft.com/office/drawing/2017/decorative" val="1"/>
              </a:ext>
            </a:extLst>
          </p:cNvPr>
          <p:cNvPicPr preferRelativeResize="0">
            <a:picLocks noGrp="1" noRot="1" noMove="1" noResize="1" noEditPoints="1" noAdjustHandles="1" noChangeArrowheads="1" noChangeShapeType="1" noCrop="1"/>
          </p:cNvPicPr>
          <p:nvPr userDrawn="1"/>
        </p:nvPicPr>
        <p:blipFill rotWithShape="1">
          <a:blip r:embed="rId2">
            <a:alphaModFix/>
          </a:blip>
          <a:srcRect/>
          <a:stretch/>
        </p:blipFill>
        <p:spPr>
          <a:xfrm>
            <a:off x="0" y="6027539"/>
            <a:ext cx="12192000" cy="830461"/>
          </a:xfrm>
          <a:prstGeom prst="rect">
            <a:avLst/>
          </a:prstGeom>
          <a:noFill/>
          <a:ln>
            <a:noFill/>
          </a:ln>
        </p:spPr>
      </p:pic>
      <p:pic>
        <p:nvPicPr>
          <p:cNvPr id="9" name="Picture 8">
            <a:extLst>
              <a:ext uri="{FF2B5EF4-FFF2-40B4-BE49-F238E27FC236}">
                <a16:creationId xmlns:a16="http://schemas.microsoft.com/office/drawing/2014/main" id="{A494F273-1FF3-6E75-5186-375537D78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0" name="Slide Number Placeholder 5">
            <a:extLst>
              <a:ext uri="{FF2B5EF4-FFF2-40B4-BE49-F238E27FC236}">
                <a16:creationId xmlns:a16="http://schemas.microsoft.com/office/drawing/2014/main" id="{9C367ECA-8856-4715-DCA6-6CE077FF07C2}"/>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3148E787-98B2-423C-B1CE-9FF9DD29CD28}"/>
              </a:ext>
            </a:extLst>
          </p:cNvPr>
          <p:cNvSpPr>
            <a:spLocks noGrp="1"/>
          </p:cNvSpPr>
          <p:nvPr>
            <p:ph sz="quarter" idx="15" hasCustomPrompt="1"/>
          </p:nvPr>
        </p:nvSpPr>
        <p:spPr>
          <a:xfrm>
            <a:off x="443564"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4F44930C-AABA-CA78-4A2C-B7224C3D8679}"/>
              </a:ext>
            </a:extLst>
          </p:cNvPr>
          <p:cNvSpPr>
            <a:spLocks noGrp="1"/>
          </p:cNvSpPr>
          <p:nvPr>
            <p:ph sz="quarter" idx="16" hasCustomPrompt="1"/>
          </p:nvPr>
        </p:nvSpPr>
        <p:spPr>
          <a:xfrm>
            <a:off x="6174800" y="5714835"/>
            <a:ext cx="54864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Title 1">
            <a:extLst>
              <a:ext uri="{FF2B5EF4-FFF2-40B4-BE49-F238E27FC236}">
                <a16:creationId xmlns:a16="http://schemas.microsoft.com/office/drawing/2014/main" id="{1D7AC24C-F024-5A10-5DE9-E7A022665288}"/>
              </a:ext>
            </a:extLst>
          </p:cNvPr>
          <p:cNvSpPr>
            <a:spLocks noGrp="1"/>
          </p:cNvSpPr>
          <p:nvPr>
            <p:ph type="title"/>
          </p:nvPr>
        </p:nvSpPr>
        <p:spPr>
          <a:xfrm>
            <a:off x="1995054" y="6094193"/>
            <a:ext cx="8451273"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3135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51699"/>
            <a:ext cx="5715000" cy="25146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Google Shape;190;p48">
            <a:extLst>
              <a:ext uri="{FF2B5EF4-FFF2-40B4-BE49-F238E27FC236}">
                <a16:creationId xmlns:a16="http://schemas.microsoft.com/office/drawing/2014/main" id="{1E9CEFE5-B1E2-F329-5F7C-2D90E72EFCF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A7D3C185-BFBA-8DF3-AB70-2B37B7129E9E}"/>
              </a:ext>
            </a:extLst>
          </p:cNvPr>
          <p:cNvSpPr>
            <a:spLocks noGrp="1"/>
          </p:cNvSpPr>
          <p:nvPr>
            <p:ph sz="quarter" idx="13" hasCustomPrompt="1"/>
          </p:nvPr>
        </p:nvSpPr>
        <p:spPr>
          <a:xfrm>
            <a:off x="2279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BF2C6C0A-88E2-A5FC-FD04-9DC2C48A85BC}"/>
              </a:ext>
            </a:extLst>
          </p:cNvPr>
          <p:cNvSpPr>
            <a:spLocks noGrp="1"/>
          </p:cNvSpPr>
          <p:nvPr>
            <p:ph sz="quarter" idx="14" hasCustomPrompt="1"/>
          </p:nvPr>
        </p:nvSpPr>
        <p:spPr>
          <a:xfrm>
            <a:off x="6096000"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00085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_Content_Alterna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Title 1">
            <a:extLst>
              <a:ext uri="{FF2B5EF4-FFF2-40B4-BE49-F238E27FC236}">
                <a16:creationId xmlns:a16="http://schemas.microsoft.com/office/drawing/2014/main" id="{1D7AC24C-F024-5A10-5DE9-E7A022665288}"/>
              </a:ext>
            </a:extLst>
          </p:cNvPr>
          <p:cNvSpPr>
            <a:spLocks noGrp="1"/>
          </p:cNvSpPr>
          <p:nvPr>
            <p:ph type="title"/>
          </p:nvPr>
        </p:nvSpPr>
        <p:spPr>
          <a:xfrm>
            <a:off x="1995054" y="6094193"/>
            <a:ext cx="8451273"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272959" y="322799"/>
            <a:ext cx="5715000" cy="251460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272959" y="2958870"/>
            <a:ext cx="5715000" cy="2518317"/>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6204041" y="322799"/>
            <a:ext cx="5715000" cy="513296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Google Shape;190;p48">
            <a:extLst>
              <a:ext uri="{FF2B5EF4-FFF2-40B4-BE49-F238E27FC236}">
                <a16:creationId xmlns:a16="http://schemas.microsoft.com/office/drawing/2014/main" id="{1E9CEFE5-B1E2-F329-5F7C-2D90E72EFCF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41139D42-2FDA-3847-2F6E-F526E2713990}"/>
              </a:ext>
            </a:extLst>
          </p:cNvPr>
          <p:cNvSpPr>
            <a:spLocks noGrp="1"/>
          </p:cNvSpPr>
          <p:nvPr>
            <p:ph sz="quarter" idx="13" hasCustomPrompt="1"/>
          </p:nvPr>
        </p:nvSpPr>
        <p:spPr>
          <a:xfrm>
            <a:off x="272958"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075BB386-57FE-7562-2CA7-80CA5ED5D1ED}"/>
              </a:ext>
            </a:extLst>
          </p:cNvPr>
          <p:cNvSpPr>
            <a:spLocks noGrp="1"/>
          </p:cNvSpPr>
          <p:nvPr>
            <p:ph sz="quarter" idx="14" hasCustomPrompt="1"/>
          </p:nvPr>
        </p:nvSpPr>
        <p:spPr>
          <a:xfrm>
            <a:off x="6204040"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9444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7A226EE-8468-4D42-50AF-2DB3E70E9E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85D9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a:extLst>
              <a:ext uri="{FF2B5EF4-FFF2-40B4-BE49-F238E27FC236}">
                <a16:creationId xmlns:a16="http://schemas.microsoft.com/office/drawing/2014/main" id="{B81F5D0B-9DBA-027F-76F2-1F6B5E3413F8}"/>
              </a:ext>
            </a:extLst>
          </p:cNvPr>
          <p:cNvSpPr>
            <a:spLocks noGrp="1"/>
          </p:cNvSpPr>
          <p:nvPr>
            <p:ph type="title"/>
          </p:nvPr>
        </p:nvSpPr>
        <p:spPr>
          <a:xfrm>
            <a:off x="1995054" y="6094193"/>
            <a:ext cx="8520542" cy="713172"/>
          </a:xfrm>
        </p:spPr>
        <p:txBody>
          <a:bodyPr lIns="0" tIns="0" rIns="0" bIns="0" anchor="ctr" anchorCtr="0">
            <a:normAutofit/>
          </a:bodyPr>
          <a:lstStyle>
            <a:lvl1pPr algn="r">
              <a:defRPr sz="2400">
                <a:solidFill>
                  <a:schemeClr val="tx1"/>
                </a:solidFill>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9"/>
            <a:ext cx="11658600" cy="5248588"/>
          </a:xfrm>
        </p:spPr>
        <p:txBody>
          <a:bodyPr lIns="0" tIns="0" rIns="0" bIns="0">
            <a:normAutofit/>
          </a:bodyPr>
          <a:lstStyle>
            <a:lvl1pPr marL="0" indent="0">
              <a:buNone/>
              <a:defRPr sz="2000"/>
            </a:lvl1pPr>
            <a:lvl2pPr>
              <a:defRPr sz="2000"/>
            </a:lvl2pPr>
            <a:lvl3pPr>
              <a:defRPr sz="1800"/>
            </a:lvl3pPr>
          </a:lstStyle>
          <a:p>
            <a:pPr lvl="0"/>
            <a:r>
              <a:rPr lang="en-US"/>
              <a:t>Insert Image or Smart Art</a:t>
            </a:r>
          </a:p>
        </p:txBody>
      </p:sp>
      <p:pic>
        <p:nvPicPr>
          <p:cNvPr id="10" name="Picture 9">
            <a:extLst>
              <a:ext uri="{FF2B5EF4-FFF2-40B4-BE49-F238E27FC236}">
                <a16:creationId xmlns:a16="http://schemas.microsoft.com/office/drawing/2014/main" id="{25B02D8F-DED7-BC5C-0338-0AC7AFA959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11" name="Google Shape;190;p48">
            <a:extLst>
              <a:ext uri="{FF2B5EF4-FFF2-40B4-BE49-F238E27FC236}">
                <a16:creationId xmlns:a16="http://schemas.microsoft.com/office/drawing/2014/main" id="{B4582FC9-EE01-BEB3-3CA0-6FD723A6B34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0" y="5972720"/>
            <a:ext cx="12207240" cy="2"/>
          </a:xfrm>
          <a:prstGeom prst="straightConnector1">
            <a:avLst/>
          </a:prstGeom>
          <a:noFill/>
          <a:ln w="19050" cap="flat" cmpd="sng">
            <a:solidFill>
              <a:srgbClr val="488BC9"/>
            </a:solidFill>
            <a:prstDash val="solid"/>
            <a:round/>
            <a:headEnd type="none" w="sm" len="sm"/>
            <a:tailEnd type="none" w="sm" len="sm"/>
          </a:ln>
        </p:spPr>
      </p:cxnSp>
      <p:sp>
        <p:nvSpPr>
          <p:cNvPr id="9" name="Slide Number Placeholder 5">
            <a:extLst>
              <a:ext uri="{FF2B5EF4-FFF2-40B4-BE49-F238E27FC236}">
                <a16:creationId xmlns:a16="http://schemas.microsoft.com/office/drawing/2014/main" id="{0BFBC90A-EEA3-FBBE-CC34-180C2AD8A5F4}"/>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b="1">
                <a:solidFill>
                  <a:schemeClr val="tx1"/>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9EB18727-950A-720F-BC31-F8005E124804}"/>
              </a:ext>
            </a:extLst>
          </p:cNvPr>
          <p:cNvSpPr>
            <a:spLocks noGrp="1"/>
          </p:cNvSpPr>
          <p:nvPr>
            <p:ph sz="quarter" idx="13" hasCustomPrompt="1"/>
          </p:nvPr>
        </p:nvSpPr>
        <p:spPr>
          <a:xfrm>
            <a:off x="2279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4B9F6DB5-D8DD-348D-96C1-A70EC55E5602}"/>
              </a:ext>
            </a:extLst>
          </p:cNvPr>
          <p:cNvSpPr>
            <a:spLocks noGrp="1"/>
          </p:cNvSpPr>
          <p:nvPr>
            <p:ph sz="quarter" idx="14" hasCustomPrompt="1"/>
          </p:nvPr>
        </p:nvSpPr>
        <p:spPr>
          <a:xfrm>
            <a:off x="6171516" y="5598660"/>
            <a:ext cx="57150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749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14724F-659F-6896-D3B8-6A1E41C4FFF5}"/>
              </a:ext>
            </a:extLst>
          </p:cNvPr>
          <p:cNvSpPr>
            <a:spLocks noGrp="1"/>
          </p:cNvSpPr>
          <p:nvPr>
            <p:ph type="title"/>
          </p:nvPr>
        </p:nvSpPr>
        <p:spPr>
          <a:xfrm>
            <a:off x="443564" y="218142"/>
            <a:ext cx="9321873" cy="713172"/>
          </a:xfrm>
        </p:spPr>
        <p:txBody>
          <a:bodyPr lIns="0" tIns="0" rIns="0" bIns="0" anchor="ctr" anchorCtr="0">
            <a:normAutofit/>
          </a:bodyPr>
          <a:lstStyle>
            <a:lvl1pPr>
              <a:defRPr sz="2400">
                <a:solidFill>
                  <a:schemeClr val="tx1"/>
                </a:solidFill>
                <a:latin typeface="+mj-lt"/>
              </a:defRPr>
            </a:lvl1pPr>
          </a:lstStyle>
          <a:p>
            <a:r>
              <a:rPr lang="en-US"/>
              <a:t>Click to edit Master title style</a:t>
            </a:r>
          </a:p>
        </p:txBody>
      </p:sp>
      <p:sp>
        <p:nvSpPr>
          <p:cNvPr id="7" name="Slide Number Placeholder 5"/>
          <p:cNvSpPr>
            <a:spLocks noGrp="1" noRot="1" noMove="1" noResize="1" noEditPoints="1" noAdjustHandles="1" noChangeArrowheads="1" noChangeShapeType="1"/>
          </p:cNvSpPr>
          <p:nvPr>
            <p:ph type="sldNum" sz="quarter" idx="12"/>
          </p:nvPr>
        </p:nvSpPr>
        <p:spPr>
          <a:xfrm>
            <a:off x="332873" y="6446557"/>
            <a:ext cx="581527" cy="274918"/>
          </a:xfrm>
        </p:spPr>
        <p:txBody>
          <a:bodyPr/>
          <a:lstStyle>
            <a:lvl1pPr algn="l">
              <a:defRPr sz="1600" b="1">
                <a:solidFill>
                  <a:schemeClr val="tx1"/>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cxnSp>
        <p:nvCxnSpPr>
          <p:cNvPr id="5" name="Google Shape;190;p48">
            <a:extLst>
              <a:ext uri="{FF2B5EF4-FFF2-40B4-BE49-F238E27FC236}">
                <a16:creationId xmlns:a16="http://schemas.microsoft.com/office/drawing/2014/main" id="{E1AA45C2-5A63-8109-9B51-979DD0637BB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flipV="1">
            <a:off x="-1" y="1035137"/>
            <a:ext cx="12207240" cy="2"/>
          </a:xfrm>
          <a:prstGeom prst="straightConnector1">
            <a:avLst/>
          </a:prstGeom>
          <a:noFill/>
          <a:ln w="19050" cap="flat" cmpd="sng">
            <a:solidFill>
              <a:srgbClr val="488BC9"/>
            </a:solidFill>
            <a:prstDash val="solid"/>
            <a:round/>
            <a:headEnd type="none" w="sm" len="sm"/>
            <a:tailEnd type="none" w="sm" len="sm"/>
          </a:ln>
        </p:spPr>
      </p:cxnSp>
      <p:sp>
        <p:nvSpPr>
          <p:cNvPr id="2" name="Content Placeholder 4">
            <a:extLst>
              <a:ext uri="{FF2B5EF4-FFF2-40B4-BE49-F238E27FC236}">
                <a16:creationId xmlns:a16="http://schemas.microsoft.com/office/drawing/2014/main" id="{37CBD780-4089-794E-0EA8-6C76973D2A08}"/>
              </a:ext>
            </a:extLst>
          </p:cNvPr>
          <p:cNvSpPr>
            <a:spLocks noGrp="1"/>
          </p:cNvSpPr>
          <p:nvPr>
            <p:ph sz="quarter" idx="13" hasCustomPrompt="1"/>
          </p:nvPr>
        </p:nvSpPr>
        <p:spPr>
          <a:xfrm>
            <a:off x="1055473"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name</a:t>
            </a:r>
          </a:p>
        </p:txBody>
      </p:sp>
      <p:sp>
        <p:nvSpPr>
          <p:cNvPr id="6" name="Content Placeholder 4">
            <a:extLst>
              <a:ext uri="{FF2B5EF4-FFF2-40B4-BE49-F238E27FC236}">
                <a16:creationId xmlns:a16="http://schemas.microsoft.com/office/drawing/2014/main" id="{6CFAE609-4825-D31A-F4E6-78889739BD04}"/>
              </a:ext>
            </a:extLst>
          </p:cNvPr>
          <p:cNvSpPr>
            <a:spLocks noGrp="1"/>
          </p:cNvSpPr>
          <p:nvPr>
            <p:ph sz="quarter" idx="14" hasCustomPrompt="1"/>
          </p:nvPr>
        </p:nvSpPr>
        <p:spPr>
          <a:xfrm>
            <a:off x="5352535" y="6446557"/>
            <a:ext cx="4114800" cy="274320"/>
          </a:xfrm>
        </p:spPr>
        <p:txBody>
          <a:bodyPr>
            <a:noAutofit/>
          </a:bodyPr>
          <a:lstStyle>
            <a:lvl1pPr marL="0" indent="0" algn="ctr">
              <a:buNone/>
              <a:defRPr lang="en-US" sz="1400" kern="1200" smtClean="0">
                <a:solidFill>
                  <a:schemeClr val="tx1">
                    <a:lumMod val="65000"/>
                    <a:lumOff val="35000"/>
                  </a:schemeClr>
                </a:solidFill>
                <a:latin typeface="+mn-lt"/>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9" r:id="rId4"/>
    <p:sldLayoutId id="2147483697" r:id="rId5"/>
    <p:sldLayoutId id="2147483702" r:id="rId6"/>
    <p:sldLayoutId id="2147483703" r:id="rId7"/>
    <p:sldLayoutId id="2147483704" r:id="rId8"/>
    <p:sldLayoutId id="2147483682" r:id="rId9"/>
    <p:sldLayoutId id="2147483698" r:id="rId10"/>
    <p:sldLayoutId id="2147483668" r:id="rId11"/>
    <p:sldLayoutId id="2147483696" r:id="rId12"/>
    <p:sldLayoutId id="2147483700" r:id="rId13"/>
    <p:sldLayoutId id="2147483713" r:id="rId14"/>
    <p:sldLayoutId id="2147483716" r:id="rId15"/>
    <p:sldLayoutId id="2147483719" r:id="rId16"/>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sos.state.co.us/CCR/GenerateRulePdf.do?ruleVersionId=12215&amp;fileName=1%20CCR%20301-3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events.teams.microsoft.com/event/2a3ae907-b2a1-4522-a029-5b7056c7b49f@a751cfc8-1f9a-4edb-8370-9f1c6d4bea5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ed.cde.state.co.us/cdefinance/auditunit/at-risk-count"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ed.cde.state.co.us/datapipeline/snap-snapshots/snap-eoy"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s://events.teams.microsoft.com/event/f83a9c73-a65c-4aa4-9996-5cf79f32dd0a@a751cfc8-1f9a-4edb-8370-9f1c6d4bea5a" TargetMode="External"/><Relationship Id="rId3" Type="http://schemas.openxmlformats.org/officeDocument/2006/relationships/hyperlink" Target="https://events.teams.microsoft.com/event/b8341af6-399e-4df9-bbf2-1d4a7f1b792e@a751cfc8-1f9a-4edb-8370-9f1c6d4bea5a" TargetMode="External"/><Relationship Id="rId7" Type="http://schemas.openxmlformats.org/officeDocument/2006/relationships/hyperlink" Target="https://events.teams.microsoft.com/event/d68ec5d9-7a3c-4fe3-bba4-7baf670e5bd0@a751cfc8-1f9a-4edb-8370-9f1c6d4bea5a" TargetMode="External"/><Relationship Id="rId2" Type="http://schemas.openxmlformats.org/officeDocument/2006/relationships/hyperlink" Target="https://events.teams.microsoft.com/event/d3e1b68a-4f66-4bd1-af39-cd7d57c14d84@a751cfc8-1f9a-4edb-8370-9f1c6d4bea5a" TargetMode="External"/><Relationship Id="rId1" Type="http://schemas.openxmlformats.org/officeDocument/2006/relationships/slideLayout" Target="../slideLayouts/slideLayout8.xml"/><Relationship Id="rId6" Type="http://schemas.openxmlformats.org/officeDocument/2006/relationships/hyperlink" Target="https://events.teams.microsoft.com/event/3b9fecd3-7fd9-4044-8d4b-f406ba7ab622@a751cfc8-1f9a-4edb-8370-9f1c6d4bea5a" TargetMode="External"/><Relationship Id="rId5" Type="http://schemas.openxmlformats.org/officeDocument/2006/relationships/hyperlink" Target="https://events.teams.microsoft.com/event/da4b0b48-227b-4896-bef0-29b8eae0f907@a751cfc8-1f9a-4edb-8370-9f1c6d4bea5a" TargetMode="External"/><Relationship Id="rId4" Type="http://schemas.openxmlformats.org/officeDocument/2006/relationships/hyperlink" Target="https://events.teams.microsoft.com/event/b18f65c6-5727-49cd-8615-641b7b65d84a@a751cfc8-1f9a-4edb-8370-9f1c6d4bea5a" TargetMode="External"/><Relationship Id="rId9" Type="http://schemas.openxmlformats.org/officeDocument/2006/relationships/hyperlink" Target="mailto:StudentEndOfYear@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outlook.office.com/book/CDEDataCollectionSupport@cde.state.co.us/?ismsaljsauthenabled=true"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12.xml"/><Relationship Id="rId6" Type="http://schemas.openxmlformats.org/officeDocument/2006/relationships/hyperlink" Target="https://ed.cde.state.co.us/datapipeline/inter-interchanges/inter-student" TargetMode="External"/><Relationship Id="rId5" Type="http://schemas.openxmlformats.org/officeDocument/2006/relationships/hyperlink" Target="https://ed.cde.state.co.us/cdereval" TargetMode="External"/><Relationship Id="rId4" Type="http://schemas.openxmlformats.org/officeDocument/2006/relationships/hyperlink" Target="https://ed.cde.state.co.us/datapipeline/snap-snapshots/snap-eo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mailto:SpedDecCount@cde.state.co.us"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s://ed.cde.state.co.us/id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SpedDecCount@cde.state.co.us"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mailto:Fails_J@cde.state.co.us" TargetMode="External"/><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hyperlink" Target="mailto:SpedDecCount@cde.state.co.u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d.cde.state.co.us/datapipeline/inter-interchanges/inter-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12.xml"/><Relationship Id="rId5" Type="http://schemas.openxmlformats.org/officeDocument/2006/relationships/hyperlink" Target="https://ed.cde.state.co.us/datapipeline/inter-interchanges/inter-staff" TargetMode="External"/><Relationship Id="rId4" Type="http://schemas.openxmlformats.org/officeDocument/2006/relationships/hyperlink" Target="https://ed.cde.state.co.us/datapipeline/snap-snapshots/snap-sped-decemb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ed.cde.state.co.us/idm"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edx.cde.state.co.us/CDEIdM/districtLAMSupport.jsp" TargetMode="External"/><Relationship Id="rId5" Type="http://schemas.openxmlformats.org/officeDocument/2006/relationships/hyperlink" Target="https://edx.cde.state.co.us/passwordmanagement/CDEPasswordApplication.html#/" TargetMode="External"/><Relationship Id="rId4" Type="http://schemas.openxmlformats.org/officeDocument/2006/relationships/hyperlink" Target="mailto:Threlkeld_M@cde.state.co.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d.cde.state.co.us/datapipeline/inter-interchanges/inter-staff" TargetMode="External"/><Relationship Id="rId2" Type="http://schemas.openxmlformats.org/officeDocument/2006/relationships/hyperlink" Target="mailto:HumanResourcesData@cde.state.co.us" TargetMode="External"/><Relationship Id="rId1" Type="http://schemas.openxmlformats.org/officeDocument/2006/relationships/slideLayout" Target="../slideLayouts/slideLayout12.xml"/><Relationship Id="rId4" Type="http://schemas.openxmlformats.org/officeDocument/2006/relationships/hyperlink" Target="https://ed.cde.state.co.us/datapipeline/snap-snapshots/snap-h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hyperlink" Target="https://events.teams.microsoft.com/event/b53c08f5-c662-4e7f-b1a6-7386ad27f432@a751cfc8-1f9a-4edb-8370-9f1c6d4bea5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pp.smartsheet.com/b/form/0199de9751967da787df87d1aaa9772e" TargetMode="External"/><Relationship Id="rId2" Type="http://schemas.openxmlformats.org/officeDocument/2006/relationships/hyperlink" Target="https://ed.cde.state.co.us/datapipeline/per-collections/s-ebtdatacollec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ebt@cde.state.co.u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ed.cde.state.co.us/datapipeline/per-collections/s-ebtdatacollectio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ed.cde.state.co.us/datapipel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y.syncplicity.com/" TargetMode="External"/><Relationship Id="rId1" Type="http://schemas.openxmlformats.org/officeDocument/2006/relationships/slideLayout" Target="../slideLayouts/slideLayout5.xml"/><Relationship Id="rId5" Type="http://schemas.openxmlformats.org/officeDocument/2006/relationships/hyperlink" Target="https://ed.cde.state.co.us/dataprivacyandsecurity" TargetMode="External"/><Relationship Id="rId4" Type="http://schemas.openxmlformats.org/officeDocument/2006/relationships/hyperlink" Target="https://ed.cde.state.co.us/datapipeline/resources#fs-panel-453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s://ed.cde.state.co.us/datapipeline/inter-interchanges/inter-sped-iep" TargetMode="External"/><Relationship Id="rId13" Type="http://schemas.openxmlformats.org/officeDocument/2006/relationships/hyperlink" Target="https://ed.cde.state.co.us/datapipeline/calendar" TargetMode="External"/><Relationship Id="rId3" Type="http://schemas.openxmlformats.org/officeDocument/2006/relationships/hyperlink" Target="https://ed.cde.state.co.us/datapipeline/yr-collections/yr-directory" TargetMode="External"/><Relationship Id="rId7" Type="http://schemas.openxmlformats.org/officeDocument/2006/relationships/hyperlink" Target="https://ed.cde.state.co.us/datapipeline/inter-interchanges/disciplineinterchange" TargetMode="External"/><Relationship Id="rId12" Type="http://schemas.openxmlformats.org/officeDocument/2006/relationships/hyperlink" Target="https://www.cde.state.co.us/datapipeline/inter_title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d.cde.state.co.us/datapipeline/inter-interchanges/inter-atrisk" TargetMode="External"/><Relationship Id="rId11" Type="http://schemas.openxmlformats.org/officeDocument/2006/relationships/hyperlink" Target="https://ed.cde.state.co.us/datapipeline/inter-interchanges/inter-teacherstudent" TargetMode="External"/><Relationship Id="rId5" Type="http://schemas.openxmlformats.org/officeDocument/2006/relationships/hyperlink" Target="https://ed.cde.state.co.us/datapipeline/yr-collections/yr-rits" TargetMode="External"/><Relationship Id="rId10" Type="http://schemas.openxmlformats.org/officeDocument/2006/relationships/hyperlink" Target="https://ed.cde.state.co.us/datapipeline/inter-interchanges/inter-student" TargetMode="External"/><Relationship Id="rId4" Type="http://schemas.openxmlformats.org/officeDocument/2006/relationships/hyperlink" Target="https://ed.cde.state.co.us/datapipeline/yr-collections/yr-edis" TargetMode="External"/><Relationship Id="rId9" Type="http://schemas.openxmlformats.org/officeDocument/2006/relationships/hyperlink" Target="https://www.cde.state.co.us/datapipeline/inter_staff"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d.cde.state.co.us/datapipeline/snap-snapshots/tsdl" TargetMode="External"/><Relationship Id="rId3" Type="http://schemas.openxmlformats.org/officeDocument/2006/relationships/hyperlink" Target="https://ed.cde.state.co.us/datapipeline/snap-snapshots/snap-sped-december" TargetMode="External"/><Relationship Id="rId7" Type="http://schemas.openxmlformats.org/officeDocument/2006/relationships/hyperlink" Target="https://events.teams.microsoft.com/event/9702a2e3-9a55-4309-96f3-67f424622779@a751cfc8-1f9a-4edb-8370-9f1c6d4bea5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vents.teams.microsoft.com/event/4e8ffbe5-63c8-4460-b9fc-c6fdb816ce18@a751cfc8-1f9a-4edb-8370-9f1c6d4bea5a" TargetMode="External"/><Relationship Id="rId5" Type="http://schemas.openxmlformats.org/officeDocument/2006/relationships/hyperlink" Target="https://ed.cde.state.co.us/datapipeline/snap-snapshots/studentdisciplinesnapshot" TargetMode="External"/><Relationship Id="rId4" Type="http://schemas.openxmlformats.org/officeDocument/2006/relationships/hyperlink" Target="https://ed.cde.state.co.us/datapipeline/snap-snapshots/snap-hr" TargetMode="External"/><Relationship Id="rId9" Type="http://schemas.openxmlformats.org/officeDocument/2006/relationships/hyperlink" Target="https://ed.cde.state.co.us/datapipeline/calenda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cde.state.co.us/datapipeline/per-collections/per-inst-hours-days" TargetMode="External"/><Relationship Id="rId2" Type="http://schemas.openxmlformats.org/officeDocument/2006/relationships/hyperlink" Target="https://ed.cde.state.co.us/datapipeline/per-collections/s-ebtdatacollection" TargetMode="External"/><Relationship Id="rId1" Type="http://schemas.openxmlformats.org/officeDocument/2006/relationships/slideLayout" Target="../slideLayouts/slideLayout2.xml"/><Relationship Id="rId5" Type="http://schemas.openxmlformats.org/officeDocument/2006/relationships/hyperlink" Target="https://ed.cde.state.co.us/datapipeline/calendar" TargetMode="External"/><Relationship Id="rId4" Type="http://schemas.openxmlformats.org/officeDocument/2006/relationships/hyperlink" Target="https://ed.cde.state.co.us/datapipeline/per-collections/per-report-marc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5F1D-0778-6FDB-DCD1-2BD131265609}"/>
              </a:ext>
            </a:extLst>
          </p:cNvPr>
          <p:cNvSpPr>
            <a:spLocks noGrp="1"/>
          </p:cNvSpPr>
          <p:nvPr>
            <p:ph type="ctrTitle"/>
          </p:nvPr>
        </p:nvSpPr>
        <p:spPr/>
        <p:txBody>
          <a:bodyPr>
            <a:noAutofit/>
          </a:bodyPr>
          <a:lstStyle/>
          <a:p>
            <a:r>
              <a:rPr lang="en-US" sz="4000">
                <a:latin typeface="Montserrat ExtraBold"/>
              </a:rPr>
              <a:t>February 19, 2026</a:t>
            </a:r>
            <a:br>
              <a:rPr lang="en-US" sz="4000"/>
            </a:br>
            <a:r>
              <a:rPr lang="en-US" sz="4000">
                <a:latin typeface="Montserrat ExtraBold"/>
              </a:rPr>
              <a:t>Data Pipeline Town Hall</a:t>
            </a:r>
          </a:p>
        </p:txBody>
      </p:sp>
      <p:sp>
        <p:nvSpPr>
          <p:cNvPr id="3" name="Subtitle 2">
            <a:extLst>
              <a:ext uri="{FF2B5EF4-FFF2-40B4-BE49-F238E27FC236}">
                <a16:creationId xmlns:a16="http://schemas.microsoft.com/office/drawing/2014/main" id="{E25B712E-A4DF-3A2D-AB24-19E3CBB1A3A5}"/>
              </a:ext>
            </a:extLst>
          </p:cNvPr>
          <p:cNvSpPr>
            <a:spLocks noGrp="1"/>
          </p:cNvSpPr>
          <p:nvPr>
            <p:ph type="subTitle" idx="1"/>
          </p:nvPr>
        </p:nvSpPr>
        <p:spPr/>
        <p:txBody>
          <a:bodyPr>
            <a:normAutofit/>
          </a:bodyPr>
          <a:lstStyle/>
          <a:p>
            <a:r>
              <a:rPr lang="en-US" sz="1800"/>
              <a:t>The goal of Pipeline Town Hall webinars is to provide updates on the Data Pipeline, current, and upcoming data collections. </a:t>
            </a:r>
          </a:p>
          <a:p>
            <a:r>
              <a:rPr lang="en-US" sz="1800"/>
              <a:t>These webinars also provide a forum for districts, BOCES, and Administrative Units to have questions answered about Data Pipeline.</a:t>
            </a:r>
          </a:p>
          <a:p>
            <a:endParaRPr lang="en-US" sz="1800"/>
          </a:p>
        </p:txBody>
      </p:sp>
      <p:sp>
        <p:nvSpPr>
          <p:cNvPr id="4" name="Slide Number Placeholder 3">
            <a:extLst>
              <a:ext uri="{FF2B5EF4-FFF2-40B4-BE49-F238E27FC236}">
                <a16:creationId xmlns:a16="http://schemas.microsoft.com/office/drawing/2014/main" id="{C435BCF5-71CF-C740-3A29-58F99E2FD315}"/>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72567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1FC-20B8-700B-B035-D89A8F2EA454}"/>
              </a:ext>
            </a:extLst>
          </p:cNvPr>
          <p:cNvSpPr>
            <a:spLocks noGrp="1"/>
          </p:cNvSpPr>
          <p:nvPr>
            <p:ph type="title"/>
          </p:nvPr>
        </p:nvSpPr>
        <p:spPr/>
        <p:txBody>
          <a:bodyPr/>
          <a:lstStyle/>
          <a:p>
            <a:r>
              <a:rPr lang="en-US"/>
              <a:t>2026-2027 Updates</a:t>
            </a:r>
          </a:p>
        </p:txBody>
      </p:sp>
      <p:sp>
        <p:nvSpPr>
          <p:cNvPr id="3" name="Content Placeholder 2">
            <a:extLst>
              <a:ext uri="{FF2B5EF4-FFF2-40B4-BE49-F238E27FC236}">
                <a16:creationId xmlns:a16="http://schemas.microsoft.com/office/drawing/2014/main" id="{EF0BF901-374B-C0BD-29B9-5C24D05A44FE}"/>
              </a:ext>
            </a:extLst>
          </p:cNvPr>
          <p:cNvSpPr>
            <a:spLocks noGrp="1"/>
          </p:cNvSpPr>
          <p:nvPr>
            <p:ph idx="1"/>
          </p:nvPr>
        </p:nvSpPr>
        <p:spPr/>
        <p:txBody>
          <a:bodyPr/>
          <a:lstStyle/>
          <a:p>
            <a:r>
              <a:rPr lang="en-US"/>
              <a:t>File: Student Demographic</a:t>
            </a:r>
          </a:p>
          <a:p>
            <a:r>
              <a:rPr lang="en-US"/>
              <a:t>Data Fields:</a:t>
            </a:r>
          </a:p>
          <a:p>
            <a:pPr lvl="1"/>
            <a:r>
              <a:rPr lang="en-US" b="1">
                <a:solidFill>
                  <a:schemeClr val="accent5"/>
                </a:solidFill>
              </a:rPr>
              <a:t>Retiring</a:t>
            </a:r>
            <a:r>
              <a:rPr lang="en-US">
                <a:solidFill>
                  <a:schemeClr val="accent5"/>
                </a:solidFill>
              </a:rPr>
              <a:t>—Free Lunch Eligibility Identification</a:t>
            </a:r>
          </a:p>
          <a:p>
            <a:pPr lvl="1"/>
            <a:r>
              <a:rPr lang="en-US" b="1">
                <a:solidFill>
                  <a:schemeClr val="accent2"/>
                </a:solidFill>
              </a:rPr>
              <a:t>New</a:t>
            </a:r>
            <a:r>
              <a:rPr lang="en-US">
                <a:solidFill>
                  <a:schemeClr val="accent2"/>
                </a:solidFill>
              </a:rPr>
              <a:t>—At-Risk Status</a:t>
            </a:r>
          </a:p>
          <a:p>
            <a:pPr lvl="1"/>
            <a:r>
              <a:rPr lang="en-US" b="1">
                <a:solidFill>
                  <a:schemeClr val="accent6">
                    <a:lumMod val="50000"/>
                  </a:schemeClr>
                </a:solidFill>
              </a:rPr>
              <a:t>Updated Definition</a:t>
            </a:r>
            <a:r>
              <a:rPr lang="en-US">
                <a:solidFill>
                  <a:schemeClr val="accent6">
                    <a:lumMod val="50000"/>
                  </a:schemeClr>
                </a:solidFill>
              </a:rPr>
              <a:t>—Free/Reduced Lunch Price Eligible</a:t>
            </a:r>
          </a:p>
          <a:p>
            <a:pPr lvl="2"/>
            <a:r>
              <a:rPr lang="en-US"/>
              <a:t>Codes remain the same</a:t>
            </a:r>
          </a:p>
          <a:p>
            <a:pPr lvl="2"/>
            <a:r>
              <a:rPr lang="en-US"/>
              <a:t>Text updates to provide clarification</a:t>
            </a:r>
          </a:p>
          <a:p>
            <a:pPr lvl="2"/>
            <a:r>
              <a:rPr lang="en-US"/>
              <a:t>Updates expected in April with release of all 2026-2027 Student Interchange file layouts</a:t>
            </a:r>
          </a:p>
          <a:p>
            <a:r>
              <a:rPr lang="en-US"/>
              <a:t>EDAC Notes</a:t>
            </a:r>
          </a:p>
          <a:p>
            <a:pPr lvl="1"/>
            <a:r>
              <a:rPr lang="en-US"/>
              <a:t>Approved retirement and new field in February 2026</a:t>
            </a:r>
          </a:p>
          <a:p>
            <a:pPr lvl="1"/>
            <a:r>
              <a:rPr lang="en-US"/>
              <a:t>Updated definition will be presented to EDAC in March 2026 for approval</a:t>
            </a:r>
          </a:p>
          <a:p>
            <a:endParaRPr lang="en-US"/>
          </a:p>
        </p:txBody>
      </p:sp>
      <p:sp>
        <p:nvSpPr>
          <p:cNvPr id="8" name="Content Placeholder 4">
            <a:extLst>
              <a:ext uri="{FF2B5EF4-FFF2-40B4-BE49-F238E27FC236}">
                <a16:creationId xmlns:a16="http://schemas.microsoft.com/office/drawing/2014/main" id="{69E8FF5E-E488-6549-90DC-7CB286870992}"/>
              </a:ext>
            </a:extLst>
          </p:cNvPr>
          <p:cNvSpPr>
            <a:spLocks noGrp="1"/>
          </p:cNvSpPr>
          <p:nvPr>
            <p:ph sz="quarter" idx="13"/>
          </p:nvPr>
        </p:nvSpPr>
        <p:spPr>
          <a:xfrm>
            <a:off x="442913" y="5715000"/>
            <a:ext cx="5486400" cy="274638"/>
          </a:xfrm>
        </p:spPr>
        <p:txBody>
          <a:bodyPr/>
          <a:lstStyle/>
          <a:p>
            <a:r>
              <a:rPr lang="en-US"/>
              <a:t>2026-2027 Student Interchange: At-Risk Status Field</a:t>
            </a:r>
          </a:p>
        </p:txBody>
      </p:sp>
      <p:sp>
        <p:nvSpPr>
          <p:cNvPr id="7" name="Content Placeholder 7">
            <a:extLst>
              <a:ext uri="{FF2B5EF4-FFF2-40B4-BE49-F238E27FC236}">
                <a16:creationId xmlns:a16="http://schemas.microsoft.com/office/drawing/2014/main" id="{F0522C37-0EA5-F793-4D53-3237A51C8A13}"/>
              </a:ext>
            </a:extLst>
          </p:cNvPr>
          <p:cNvSpPr>
            <a:spLocks noGrp="1"/>
          </p:cNvSpPr>
          <p:nvPr>
            <p:ph sz="quarter" idx="14"/>
          </p:nvPr>
        </p:nvSpPr>
        <p:spPr>
          <a:xfrm>
            <a:off x="6175375" y="5715000"/>
            <a:ext cx="5486400" cy="274638"/>
          </a:xfrm>
        </p:spPr>
        <p:txBody>
          <a:bodyPr/>
          <a:lstStyle/>
          <a:p>
            <a:r>
              <a:rPr lang="en-US">
                <a:hlinkClick r:id="rId2">
                  <a:extLst>
                    <a:ext uri="{A12FA001-AC4F-418D-AE19-62706E023703}">
                      <ahyp:hlinkClr xmlns:ahyp="http://schemas.microsoft.com/office/drawing/2018/hyperlinkcolor" val="tx"/>
                    </a:ext>
                  </a:extLst>
                </a:hlinkClick>
              </a:rPr>
              <a:t>armeasure@cde.state.co.us</a:t>
            </a:r>
            <a:r>
              <a:rPr lang="en-US"/>
              <a:t> </a:t>
            </a:r>
          </a:p>
        </p:txBody>
      </p:sp>
      <p:sp>
        <p:nvSpPr>
          <p:cNvPr id="4" name="Slide Number Placeholder 3">
            <a:extLst>
              <a:ext uri="{FF2B5EF4-FFF2-40B4-BE49-F238E27FC236}">
                <a16:creationId xmlns:a16="http://schemas.microsoft.com/office/drawing/2014/main" id="{F9395E7E-7C7F-94B0-71C5-2FCDF81837D5}"/>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16243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2AB9-598E-05A5-0EA9-D17A176F3064}"/>
              </a:ext>
            </a:extLst>
          </p:cNvPr>
          <p:cNvSpPr>
            <a:spLocks noGrp="1"/>
          </p:cNvSpPr>
          <p:nvPr>
            <p:ph type="title"/>
          </p:nvPr>
        </p:nvSpPr>
        <p:spPr/>
        <p:txBody>
          <a:bodyPr/>
          <a:lstStyle/>
          <a:p>
            <a:r>
              <a:rPr lang="en-US"/>
              <a:t>At-Risk Status Field</a:t>
            </a:r>
          </a:p>
        </p:txBody>
      </p:sp>
      <p:sp>
        <p:nvSpPr>
          <p:cNvPr id="3" name="Content Placeholder 2">
            <a:extLst>
              <a:ext uri="{FF2B5EF4-FFF2-40B4-BE49-F238E27FC236}">
                <a16:creationId xmlns:a16="http://schemas.microsoft.com/office/drawing/2014/main" id="{87C11255-9BF9-6D4B-2973-50CD32183219}"/>
              </a:ext>
            </a:extLst>
          </p:cNvPr>
          <p:cNvSpPr>
            <a:spLocks noGrp="1"/>
          </p:cNvSpPr>
          <p:nvPr>
            <p:ph idx="1"/>
          </p:nvPr>
        </p:nvSpPr>
        <p:spPr/>
        <p:txBody>
          <a:bodyPr/>
          <a:lstStyle/>
          <a:p>
            <a:r>
              <a:rPr lang="en-US"/>
              <a:t>New field in the Student Demographic file for the 2026/2027 Student October data submission</a:t>
            </a:r>
          </a:p>
          <a:p>
            <a:r>
              <a:rPr lang="en-US" b="1"/>
              <a:t>Will be used for determining a district’s at-risk count and subsequent funding</a:t>
            </a:r>
          </a:p>
          <a:p>
            <a:r>
              <a:rPr lang="en-US"/>
              <a:t>Intent is to aid districts in the reporting of at-risk eligibility given flexibilities in Rule (</a:t>
            </a:r>
            <a:r>
              <a:rPr lang="en-US" u="sng">
                <a:hlinkClick r:id="rId2"/>
              </a:rPr>
              <a:t>1 CCR 301-39</a:t>
            </a:r>
            <a:r>
              <a:rPr lang="en-US" u="sng"/>
              <a:t>):</a:t>
            </a:r>
          </a:p>
          <a:p>
            <a:pPr lvl="1"/>
            <a:r>
              <a:rPr lang="en-US"/>
              <a:t>6.02(2): In the absence of current year documentation, may use documentation from the prior year</a:t>
            </a:r>
          </a:p>
          <a:p>
            <a:pPr lvl="1"/>
            <a:r>
              <a:rPr lang="en-US"/>
              <a:t>6.02(4): May use the “best” status/documentation from any point in the CEP cycle</a:t>
            </a:r>
          </a:p>
          <a:p>
            <a:endParaRPr lang="en-US"/>
          </a:p>
        </p:txBody>
      </p:sp>
      <p:sp>
        <p:nvSpPr>
          <p:cNvPr id="5" name="Content Placeholder 4">
            <a:extLst>
              <a:ext uri="{FF2B5EF4-FFF2-40B4-BE49-F238E27FC236}">
                <a16:creationId xmlns:a16="http://schemas.microsoft.com/office/drawing/2014/main" id="{542CFEA6-A763-1022-D263-AC060707477A}"/>
              </a:ext>
            </a:extLst>
          </p:cNvPr>
          <p:cNvSpPr>
            <a:spLocks noGrp="1"/>
          </p:cNvSpPr>
          <p:nvPr>
            <p:ph sz="quarter" idx="13"/>
          </p:nvPr>
        </p:nvSpPr>
        <p:spPr/>
        <p:txBody>
          <a:bodyPr/>
          <a:lstStyle/>
          <a:p>
            <a:r>
              <a:rPr lang="en-US"/>
              <a:t>2026-2027 Student Interchange: At-Risk Status Field</a:t>
            </a:r>
          </a:p>
        </p:txBody>
      </p:sp>
      <p:sp>
        <p:nvSpPr>
          <p:cNvPr id="7" name="Content Placeholder 7">
            <a:extLst>
              <a:ext uri="{FF2B5EF4-FFF2-40B4-BE49-F238E27FC236}">
                <a16:creationId xmlns:a16="http://schemas.microsoft.com/office/drawing/2014/main" id="{12185EAE-C0A9-DC60-FCD7-4F10D4ED7DB3}"/>
              </a:ext>
            </a:extLst>
          </p:cNvPr>
          <p:cNvSpPr>
            <a:spLocks noGrp="1"/>
          </p:cNvSpPr>
          <p:nvPr>
            <p:ph sz="quarter" idx="14"/>
          </p:nvPr>
        </p:nvSpPr>
        <p:spPr>
          <a:xfrm>
            <a:off x="6175375" y="5715000"/>
            <a:ext cx="5486400" cy="274638"/>
          </a:xfrm>
        </p:spPr>
        <p:txBody>
          <a:bodyPr/>
          <a:lstStyle/>
          <a:p>
            <a:r>
              <a:rPr lang="en-US">
                <a:hlinkClick r:id="rId3">
                  <a:extLst>
                    <a:ext uri="{A12FA001-AC4F-418D-AE19-62706E023703}">
                      <ahyp:hlinkClr xmlns:ahyp="http://schemas.microsoft.com/office/drawing/2018/hyperlinkcolor" val="tx"/>
                    </a:ext>
                  </a:extLst>
                </a:hlinkClick>
              </a:rPr>
              <a:t>armeasure@cde.state.co.us</a:t>
            </a:r>
            <a:r>
              <a:rPr lang="en-US"/>
              <a:t> </a:t>
            </a:r>
          </a:p>
        </p:txBody>
      </p:sp>
      <p:sp>
        <p:nvSpPr>
          <p:cNvPr id="4" name="Slide Number Placeholder 3">
            <a:extLst>
              <a:ext uri="{FF2B5EF4-FFF2-40B4-BE49-F238E27FC236}">
                <a16:creationId xmlns:a16="http://schemas.microsoft.com/office/drawing/2014/main" id="{16109745-E577-E315-0D5D-DDF58EB07FF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66383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9E4251-3ECB-4280-B229-F7C78734E1EA}"/>
              </a:ext>
            </a:extLst>
          </p:cNvPr>
          <p:cNvSpPr>
            <a:spLocks noGrp="1"/>
          </p:cNvSpPr>
          <p:nvPr>
            <p:ph type="title"/>
          </p:nvPr>
        </p:nvSpPr>
        <p:spPr/>
        <p:txBody>
          <a:bodyPr/>
          <a:lstStyle/>
          <a:p>
            <a:r>
              <a:rPr lang="en-US"/>
              <a:t>At-Risk Status Field Values</a:t>
            </a:r>
          </a:p>
        </p:txBody>
      </p:sp>
      <p:sp>
        <p:nvSpPr>
          <p:cNvPr id="15" name="Text Placeholder 9">
            <a:extLst>
              <a:ext uri="{FF2B5EF4-FFF2-40B4-BE49-F238E27FC236}">
                <a16:creationId xmlns:a16="http://schemas.microsoft.com/office/drawing/2014/main" id="{4D4FF4D0-FF97-1EDF-A1A8-F82A8BC56CD9}"/>
              </a:ext>
            </a:extLst>
          </p:cNvPr>
          <p:cNvSpPr txBox="1">
            <a:spLocks/>
          </p:cNvSpPr>
          <p:nvPr/>
        </p:nvSpPr>
        <p:spPr>
          <a:xfrm>
            <a:off x="181714" y="1110963"/>
            <a:ext cx="3886200" cy="685800"/>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a:solidFill>
                  <a:schemeClr val="accent1"/>
                </a:solidFill>
              </a:rPr>
              <a:t>Free</a:t>
            </a:r>
            <a:r>
              <a:rPr lang="en-US" sz="2000" b="1"/>
              <a:t> </a:t>
            </a:r>
          </a:p>
          <a:p>
            <a:pPr marL="0" indent="0" algn="ctr">
              <a:lnSpc>
                <a:spcPct val="100000"/>
              </a:lnSpc>
              <a:spcBef>
                <a:spcPts val="0"/>
              </a:spcBef>
              <a:buNone/>
            </a:pPr>
            <a:r>
              <a:rPr lang="en-US" sz="2000" b="1"/>
              <a:t>At-Risk Eligibility</a:t>
            </a:r>
          </a:p>
        </p:txBody>
      </p:sp>
      <p:graphicFrame>
        <p:nvGraphicFramePr>
          <p:cNvPr id="17" name="Content Placeholder 14">
            <a:extLst>
              <a:ext uri="{FF2B5EF4-FFF2-40B4-BE49-F238E27FC236}">
                <a16:creationId xmlns:a16="http://schemas.microsoft.com/office/drawing/2014/main" id="{95516C82-6D8D-14D8-FCD1-90D9A0CB7EF3}"/>
              </a:ext>
            </a:extLst>
          </p:cNvPr>
          <p:cNvGraphicFramePr>
            <a:graphicFrameLocks/>
          </p:cNvGraphicFramePr>
          <p:nvPr>
            <p:extLst>
              <p:ext uri="{D42A27DB-BD31-4B8C-83A1-F6EECF244321}">
                <p14:modId xmlns:p14="http://schemas.microsoft.com/office/powerpoint/2010/main" val="76117964"/>
              </p:ext>
            </p:extLst>
          </p:nvPr>
        </p:nvGraphicFramePr>
        <p:xfrm>
          <a:off x="181714" y="1802534"/>
          <a:ext cx="3886200" cy="3291840"/>
        </p:xfrm>
        <a:graphic>
          <a:graphicData uri="http://schemas.openxmlformats.org/drawingml/2006/table">
            <a:tbl>
              <a:tblPr firstRow="1">
                <a:tableStyleId>{B301B821-A1FF-4177-AEE7-76D212191A09}</a:tableStyleId>
              </a:tblPr>
              <a:tblGrid>
                <a:gridCol w="685800">
                  <a:extLst>
                    <a:ext uri="{9D8B030D-6E8A-4147-A177-3AD203B41FA5}">
                      <a16:colId xmlns:a16="http://schemas.microsoft.com/office/drawing/2014/main" val="78233323"/>
                    </a:ext>
                  </a:extLst>
                </a:gridCol>
                <a:gridCol w="3200400">
                  <a:extLst>
                    <a:ext uri="{9D8B030D-6E8A-4147-A177-3AD203B41FA5}">
                      <a16:colId xmlns:a16="http://schemas.microsoft.com/office/drawing/2014/main" val="1649248314"/>
                    </a:ext>
                  </a:extLst>
                </a:gridCol>
              </a:tblGrid>
              <a:tr h="0">
                <a:tc>
                  <a:txBody>
                    <a:bodyPr/>
                    <a:lstStyle/>
                    <a:p>
                      <a:pPr algn="ctr"/>
                      <a:r>
                        <a:rPr lang="en-US" sz="1200"/>
                        <a:t>Code</a:t>
                      </a:r>
                    </a:p>
                  </a:txBody>
                  <a:tcPr/>
                </a:tc>
                <a:tc>
                  <a:txBody>
                    <a:bodyPr/>
                    <a:lstStyle/>
                    <a:p>
                      <a:r>
                        <a:rPr lang="en-US" sz="1200"/>
                        <a:t>Description</a:t>
                      </a:r>
                    </a:p>
                  </a:txBody>
                  <a:tcPr/>
                </a:tc>
                <a:extLst>
                  <a:ext uri="{0D108BD9-81ED-4DB2-BD59-A6C34878D82A}">
                    <a16:rowId xmlns:a16="http://schemas.microsoft.com/office/drawing/2014/main" val="1996831634"/>
                  </a:ext>
                </a:extLst>
              </a:tr>
              <a:tr h="0">
                <a:tc>
                  <a:txBody>
                    <a:bodyPr/>
                    <a:lstStyle/>
                    <a:p>
                      <a:pPr algn="ctr"/>
                      <a:r>
                        <a:rPr lang="en-US" sz="1200"/>
                        <a:t>11</a:t>
                      </a:r>
                    </a:p>
                  </a:txBody>
                  <a:tcPr/>
                </a:tc>
                <a:tc>
                  <a:txBody>
                    <a:bodyPr/>
                    <a:lstStyle/>
                    <a:p>
                      <a:r>
                        <a:rPr lang="en-US" sz="1200"/>
                        <a:t>Free: Direct Cert – Current Year</a:t>
                      </a:r>
                    </a:p>
                  </a:txBody>
                  <a:tcPr/>
                </a:tc>
                <a:extLst>
                  <a:ext uri="{0D108BD9-81ED-4DB2-BD59-A6C34878D82A}">
                    <a16:rowId xmlns:a16="http://schemas.microsoft.com/office/drawing/2014/main" val="3318541753"/>
                  </a:ext>
                </a:extLst>
              </a:tr>
              <a:tr h="0">
                <a:tc>
                  <a:txBody>
                    <a:bodyPr/>
                    <a:lstStyle/>
                    <a:p>
                      <a:pPr algn="ctr"/>
                      <a:r>
                        <a:rPr lang="en-US" sz="1200"/>
                        <a:t>12</a:t>
                      </a:r>
                    </a:p>
                  </a:txBody>
                  <a:tcPr/>
                </a:tc>
                <a:tc>
                  <a:txBody>
                    <a:bodyPr/>
                    <a:lstStyle/>
                    <a:p>
                      <a:r>
                        <a:rPr lang="en-US" sz="1200"/>
                        <a:t>Free: Direct Cert – Prior Year</a:t>
                      </a:r>
                    </a:p>
                  </a:txBody>
                  <a:tcPr/>
                </a:tc>
                <a:extLst>
                  <a:ext uri="{0D108BD9-81ED-4DB2-BD59-A6C34878D82A}">
                    <a16:rowId xmlns:a16="http://schemas.microsoft.com/office/drawing/2014/main" val="3609214367"/>
                  </a:ext>
                </a:extLst>
              </a:tr>
              <a:tr h="0">
                <a:tc>
                  <a:txBody>
                    <a:bodyPr/>
                    <a:lstStyle/>
                    <a:p>
                      <a:pPr algn="ctr"/>
                      <a:r>
                        <a:rPr lang="en-US" sz="1200"/>
                        <a:t>13</a:t>
                      </a:r>
                    </a:p>
                  </a:txBody>
                  <a:tcPr/>
                </a:tc>
                <a:tc>
                  <a:txBody>
                    <a:bodyPr/>
                    <a:lstStyle/>
                    <a:p>
                      <a:r>
                        <a:rPr lang="en-US" sz="1200"/>
                        <a:t>Free: Direct Cert – Prior Year 2+</a:t>
                      </a:r>
                    </a:p>
                    <a:p>
                      <a:r>
                        <a:rPr lang="en-US" sz="1200"/>
                        <a:t>(CEP Years 2+ Sites Only)</a:t>
                      </a:r>
                    </a:p>
                  </a:txBody>
                  <a:tcPr/>
                </a:tc>
                <a:extLst>
                  <a:ext uri="{0D108BD9-81ED-4DB2-BD59-A6C34878D82A}">
                    <a16:rowId xmlns:a16="http://schemas.microsoft.com/office/drawing/2014/main" val="1122476791"/>
                  </a:ext>
                </a:extLst>
              </a:tr>
              <a:tr h="0">
                <a:tc>
                  <a:txBody>
                    <a:bodyPr/>
                    <a:lstStyle/>
                    <a:p>
                      <a:pPr algn="ctr"/>
                      <a:r>
                        <a:rPr lang="en-US" sz="1200"/>
                        <a:t>14</a:t>
                      </a:r>
                    </a:p>
                  </a:txBody>
                  <a:tcPr/>
                </a:tc>
                <a:tc>
                  <a:txBody>
                    <a:bodyPr/>
                    <a:lstStyle/>
                    <a:p>
                      <a:r>
                        <a:rPr lang="en-US" sz="1200"/>
                        <a:t>Free: Income Form – Current Year</a:t>
                      </a:r>
                    </a:p>
                  </a:txBody>
                  <a:tcPr/>
                </a:tc>
                <a:extLst>
                  <a:ext uri="{0D108BD9-81ED-4DB2-BD59-A6C34878D82A}">
                    <a16:rowId xmlns:a16="http://schemas.microsoft.com/office/drawing/2014/main" val="1505550978"/>
                  </a:ext>
                </a:extLst>
              </a:tr>
              <a:tr h="0">
                <a:tc>
                  <a:txBody>
                    <a:bodyPr/>
                    <a:lstStyle/>
                    <a:p>
                      <a:pPr algn="ctr"/>
                      <a:r>
                        <a:rPr lang="en-US" sz="1200"/>
                        <a:t>15</a:t>
                      </a:r>
                    </a:p>
                  </a:txBody>
                  <a:tcPr/>
                </a:tc>
                <a:tc>
                  <a:txBody>
                    <a:bodyPr/>
                    <a:lstStyle/>
                    <a:p>
                      <a:r>
                        <a:rPr lang="en-US" sz="1200"/>
                        <a:t>Free: Income From – Prior Year</a:t>
                      </a:r>
                    </a:p>
                  </a:txBody>
                  <a:tcPr/>
                </a:tc>
                <a:extLst>
                  <a:ext uri="{0D108BD9-81ED-4DB2-BD59-A6C34878D82A}">
                    <a16:rowId xmlns:a16="http://schemas.microsoft.com/office/drawing/2014/main" val="3153656705"/>
                  </a:ext>
                </a:extLst>
              </a:tr>
              <a:tr h="0">
                <a:tc>
                  <a:txBody>
                    <a:bodyPr/>
                    <a:lstStyle/>
                    <a:p>
                      <a:pPr algn="ctr"/>
                      <a:r>
                        <a:rPr lang="en-US" sz="1200"/>
                        <a:t>16</a:t>
                      </a:r>
                    </a:p>
                  </a:txBody>
                  <a:tcPr/>
                </a:tc>
                <a:tc>
                  <a:txBody>
                    <a:bodyPr/>
                    <a:lstStyle/>
                    <a:p>
                      <a:r>
                        <a:rPr lang="en-US" sz="1200"/>
                        <a:t>Free: Income Form – Prior Year 2+</a:t>
                      </a:r>
                    </a:p>
                    <a:p>
                      <a:r>
                        <a:rPr lang="en-US" sz="1200"/>
                        <a:t>(CEP Years 2+ Sites Only)</a:t>
                      </a:r>
                    </a:p>
                  </a:txBody>
                  <a:tcPr/>
                </a:tc>
                <a:extLst>
                  <a:ext uri="{0D108BD9-81ED-4DB2-BD59-A6C34878D82A}">
                    <a16:rowId xmlns:a16="http://schemas.microsoft.com/office/drawing/2014/main" val="3775305132"/>
                  </a:ext>
                </a:extLst>
              </a:tr>
              <a:tr h="0">
                <a:tc>
                  <a:txBody>
                    <a:bodyPr/>
                    <a:lstStyle/>
                    <a:p>
                      <a:pPr algn="ctr"/>
                      <a:r>
                        <a:rPr lang="en-US" sz="1200"/>
                        <a:t>17</a:t>
                      </a:r>
                    </a:p>
                  </a:txBody>
                  <a:tcPr/>
                </a:tc>
                <a:tc>
                  <a:txBody>
                    <a:bodyPr/>
                    <a:lstStyle/>
                    <a:p>
                      <a:r>
                        <a:rPr lang="en-US" sz="1200"/>
                        <a:t>Free: Other Categorical – Current Year</a:t>
                      </a:r>
                    </a:p>
                  </a:txBody>
                  <a:tcPr/>
                </a:tc>
                <a:extLst>
                  <a:ext uri="{0D108BD9-81ED-4DB2-BD59-A6C34878D82A}">
                    <a16:rowId xmlns:a16="http://schemas.microsoft.com/office/drawing/2014/main" val="1310673032"/>
                  </a:ext>
                </a:extLst>
              </a:tr>
              <a:tr h="0">
                <a:tc>
                  <a:txBody>
                    <a:bodyPr/>
                    <a:lstStyle/>
                    <a:p>
                      <a:pPr algn="ctr"/>
                      <a:r>
                        <a:rPr lang="en-US" sz="1200"/>
                        <a:t>18</a:t>
                      </a:r>
                    </a:p>
                  </a:txBody>
                  <a:tcPr/>
                </a:tc>
                <a:tc>
                  <a:txBody>
                    <a:bodyPr/>
                    <a:lstStyle/>
                    <a:p>
                      <a:r>
                        <a:rPr lang="en-US" sz="1200"/>
                        <a:t>Free: Other Categorical – Prior Year</a:t>
                      </a:r>
                    </a:p>
                  </a:txBody>
                  <a:tcPr/>
                </a:tc>
                <a:extLst>
                  <a:ext uri="{0D108BD9-81ED-4DB2-BD59-A6C34878D82A}">
                    <a16:rowId xmlns:a16="http://schemas.microsoft.com/office/drawing/2014/main" val="1645342891"/>
                  </a:ext>
                </a:extLst>
              </a:tr>
              <a:tr h="0">
                <a:tc>
                  <a:txBody>
                    <a:bodyPr/>
                    <a:lstStyle/>
                    <a:p>
                      <a:pPr algn="ctr"/>
                      <a:r>
                        <a:rPr lang="en-US" sz="1200"/>
                        <a:t>19</a:t>
                      </a:r>
                    </a:p>
                  </a:txBody>
                  <a:tcPr/>
                </a:tc>
                <a:tc>
                  <a:txBody>
                    <a:bodyPr/>
                    <a:lstStyle/>
                    <a:p>
                      <a:r>
                        <a:rPr lang="en-US" sz="1200"/>
                        <a:t>Free: Other Categorical – Prior Year 2+</a:t>
                      </a:r>
                    </a:p>
                    <a:p>
                      <a:r>
                        <a:rPr lang="en-US" sz="1200"/>
                        <a:t>(CEP Years 2+ Sites Only)</a:t>
                      </a:r>
                    </a:p>
                  </a:txBody>
                  <a:tcPr/>
                </a:tc>
                <a:extLst>
                  <a:ext uri="{0D108BD9-81ED-4DB2-BD59-A6C34878D82A}">
                    <a16:rowId xmlns:a16="http://schemas.microsoft.com/office/drawing/2014/main" val="551351607"/>
                  </a:ext>
                </a:extLst>
              </a:tr>
            </a:tbl>
          </a:graphicData>
        </a:graphic>
      </p:graphicFrame>
      <p:sp>
        <p:nvSpPr>
          <p:cNvPr id="16" name="Text Placeholder 11">
            <a:extLst>
              <a:ext uri="{FF2B5EF4-FFF2-40B4-BE49-F238E27FC236}">
                <a16:creationId xmlns:a16="http://schemas.microsoft.com/office/drawing/2014/main" id="{3FC45158-B231-85A7-2E92-1D72ECDFEAE1}"/>
              </a:ext>
            </a:extLst>
          </p:cNvPr>
          <p:cNvSpPr txBox="1">
            <a:spLocks/>
          </p:cNvSpPr>
          <p:nvPr/>
        </p:nvSpPr>
        <p:spPr>
          <a:xfrm>
            <a:off x="4237888" y="1110963"/>
            <a:ext cx="3886200" cy="685800"/>
          </a:xfrm>
          <a:prstGeom prst="rect">
            <a:avLst/>
          </a:prstGeom>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a:solidFill>
                  <a:schemeClr val="accent2"/>
                </a:solidFill>
              </a:rPr>
              <a:t>Reduced-Price </a:t>
            </a:r>
          </a:p>
          <a:p>
            <a:pPr marL="0" indent="0" algn="ctr">
              <a:lnSpc>
                <a:spcPct val="100000"/>
              </a:lnSpc>
              <a:spcBef>
                <a:spcPts val="0"/>
              </a:spcBef>
              <a:buNone/>
            </a:pPr>
            <a:r>
              <a:rPr lang="en-US" sz="2000" b="1"/>
              <a:t>At-Risk Eligibility</a:t>
            </a:r>
          </a:p>
        </p:txBody>
      </p:sp>
      <p:graphicFrame>
        <p:nvGraphicFramePr>
          <p:cNvPr id="19" name="Table 18">
            <a:extLst>
              <a:ext uri="{FF2B5EF4-FFF2-40B4-BE49-F238E27FC236}">
                <a16:creationId xmlns:a16="http://schemas.microsoft.com/office/drawing/2014/main" id="{04659652-BAAB-5B3E-2324-C5340ED329F4}"/>
              </a:ext>
            </a:extLst>
          </p:cNvPr>
          <p:cNvGraphicFramePr>
            <a:graphicFrameLocks noGrp="1"/>
          </p:cNvGraphicFramePr>
          <p:nvPr>
            <p:extLst>
              <p:ext uri="{D42A27DB-BD31-4B8C-83A1-F6EECF244321}">
                <p14:modId xmlns:p14="http://schemas.microsoft.com/office/powerpoint/2010/main" val="1191874177"/>
              </p:ext>
            </p:extLst>
          </p:nvPr>
        </p:nvGraphicFramePr>
        <p:xfrm>
          <a:off x="4237888" y="1796763"/>
          <a:ext cx="3886200" cy="2286000"/>
        </p:xfrm>
        <a:graphic>
          <a:graphicData uri="http://schemas.openxmlformats.org/drawingml/2006/table">
            <a:tbl>
              <a:tblPr firstRow="1">
                <a:tableStyleId>{9DCAF9ED-07DC-4A11-8D7F-57B35C25682E}</a:tableStyleId>
              </a:tblPr>
              <a:tblGrid>
                <a:gridCol w="685800">
                  <a:extLst>
                    <a:ext uri="{9D8B030D-6E8A-4147-A177-3AD203B41FA5}">
                      <a16:colId xmlns:a16="http://schemas.microsoft.com/office/drawing/2014/main" val="1265747303"/>
                    </a:ext>
                  </a:extLst>
                </a:gridCol>
                <a:gridCol w="3200400">
                  <a:extLst>
                    <a:ext uri="{9D8B030D-6E8A-4147-A177-3AD203B41FA5}">
                      <a16:colId xmlns:a16="http://schemas.microsoft.com/office/drawing/2014/main" val="1482343464"/>
                    </a:ext>
                  </a:extLst>
                </a:gridCol>
              </a:tblGrid>
              <a:tr h="139241">
                <a:tc>
                  <a:txBody>
                    <a:bodyPr/>
                    <a:lstStyle/>
                    <a:p>
                      <a:pPr algn="ctr"/>
                      <a:r>
                        <a:rPr lang="en-US" sz="1200"/>
                        <a:t>Code</a:t>
                      </a:r>
                    </a:p>
                  </a:txBody>
                  <a:tcPr/>
                </a:tc>
                <a:tc>
                  <a:txBody>
                    <a:bodyPr/>
                    <a:lstStyle/>
                    <a:p>
                      <a:r>
                        <a:rPr lang="en-US" sz="1200"/>
                        <a:t>Description</a:t>
                      </a:r>
                    </a:p>
                  </a:txBody>
                  <a:tcPr/>
                </a:tc>
                <a:extLst>
                  <a:ext uri="{0D108BD9-81ED-4DB2-BD59-A6C34878D82A}">
                    <a16:rowId xmlns:a16="http://schemas.microsoft.com/office/drawing/2014/main" val="730787735"/>
                  </a:ext>
                </a:extLst>
              </a:tr>
              <a:tr h="187202">
                <a:tc>
                  <a:txBody>
                    <a:bodyPr/>
                    <a:lstStyle/>
                    <a:p>
                      <a:pPr algn="ctr"/>
                      <a:r>
                        <a:rPr lang="en-US" sz="1200"/>
                        <a:t>21</a:t>
                      </a:r>
                    </a:p>
                  </a:txBody>
                  <a:tcPr/>
                </a:tc>
                <a:tc>
                  <a:txBody>
                    <a:bodyPr/>
                    <a:lstStyle/>
                    <a:p>
                      <a:r>
                        <a:rPr lang="en-US" sz="1200"/>
                        <a:t>Reduced: Direct Cert – Current Year</a:t>
                      </a:r>
                    </a:p>
                  </a:txBody>
                  <a:tcPr/>
                </a:tc>
                <a:extLst>
                  <a:ext uri="{0D108BD9-81ED-4DB2-BD59-A6C34878D82A}">
                    <a16:rowId xmlns:a16="http://schemas.microsoft.com/office/drawing/2014/main" val="1876973247"/>
                  </a:ext>
                </a:extLst>
              </a:tr>
              <a:tr h="187202">
                <a:tc>
                  <a:txBody>
                    <a:bodyPr/>
                    <a:lstStyle/>
                    <a:p>
                      <a:pPr algn="ctr"/>
                      <a:r>
                        <a:rPr lang="en-US" sz="1200"/>
                        <a:t>22</a:t>
                      </a:r>
                    </a:p>
                  </a:txBody>
                  <a:tcPr/>
                </a:tc>
                <a:tc>
                  <a:txBody>
                    <a:bodyPr/>
                    <a:lstStyle/>
                    <a:p>
                      <a:r>
                        <a:rPr lang="en-US" sz="1200"/>
                        <a:t>Reduced: Direct Cert – Prior Year</a:t>
                      </a:r>
                    </a:p>
                  </a:txBody>
                  <a:tcPr/>
                </a:tc>
                <a:extLst>
                  <a:ext uri="{0D108BD9-81ED-4DB2-BD59-A6C34878D82A}">
                    <a16:rowId xmlns:a16="http://schemas.microsoft.com/office/drawing/2014/main" val="3976018967"/>
                  </a:ext>
                </a:extLst>
              </a:tr>
              <a:tr h="232068">
                <a:tc>
                  <a:txBody>
                    <a:bodyPr/>
                    <a:lstStyle/>
                    <a:p>
                      <a:pPr algn="ctr"/>
                      <a:r>
                        <a:rPr lang="en-US" sz="1200"/>
                        <a:t>23</a:t>
                      </a:r>
                    </a:p>
                  </a:txBody>
                  <a:tcPr/>
                </a:tc>
                <a:tc>
                  <a:txBody>
                    <a:bodyPr/>
                    <a:lstStyle/>
                    <a:p>
                      <a:r>
                        <a:rPr lang="en-US" sz="1200"/>
                        <a:t>Reduced: Direct Cert – Prior Year 2+</a:t>
                      </a:r>
                    </a:p>
                    <a:p>
                      <a:r>
                        <a:rPr lang="en-US" sz="1200"/>
                        <a:t>(CEP Years 2+ Sites Only)</a:t>
                      </a:r>
                    </a:p>
                  </a:txBody>
                  <a:tcPr/>
                </a:tc>
                <a:extLst>
                  <a:ext uri="{0D108BD9-81ED-4DB2-BD59-A6C34878D82A}">
                    <a16:rowId xmlns:a16="http://schemas.microsoft.com/office/drawing/2014/main" val="1628992333"/>
                  </a:ext>
                </a:extLst>
              </a:tr>
              <a:tr h="187202">
                <a:tc>
                  <a:txBody>
                    <a:bodyPr/>
                    <a:lstStyle/>
                    <a:p>
                      <a:pPr algn="ctr"/>
                      <a:r>
                        <a:rPr lang="en-US" sz="1200"/>
                        <a:t>24</a:t>
                      </a:r>
                    </a:p>
                  </a:txBody>
                  <a:tcPr/>
                </a:tc>
                <a:tc>
                  <a:txBody>
                    <a:bodyPr/>
                    <a:lstStyle/>
                    <a:p>
                      <a:r>
                        <a:rPr lang="en-US" sz="1200"/>
                        <a:t>Reduced: Income Form – Current Year</a:t>
                      </a:r>
                    </a:p>
                  </a:txBody>
                  <a:tcPr/>
                </a:tc>
                <a:extLst>
                  <a:ext uri="{0D108BD9-81ED-4DB2-BD59-A6C34878D82A}">
                    <a16:rowId xmlns:a16="http://schemas.microsoft.com/office/drawing/2014/main" val="3350348782"/>
                  </a:ext>
                </a:extLst>
              </a:tr>
              <a:tr h="187202">
                <a:tc>
                  <a:txBody>
                    <a:bodyPr/>
                    <a:lstStyle/>
                    <a:p>
                      <a:pPr algn="ctr"/>
                      <a:r>
                        <a:rPr lang="en-US" sz="1200"/>
                        <a:t>25</a:t>
                      </a:r>
                    </a:p>
                  </a:txBody>
                  <a:tcPr/>
                </a:tc>
                <a:tc>
                  <a:txBody>
                    <a:bodyPr/>
                    <a:lstStyle/>
                    <a:p>
                      <a:r>
                        <a:rPr lang="en-US" sz="1200"/>
                        <a:t>Reduced: Income Form – Prior Year</a:t>
                      </a:r>
                    </a:p>
                  </a:txBody>
                  <a:tcPr/>
                </a:tc>
                <a:extLst>
                  <a:ext uri="{0D108BD9-81ED-4DB2-BD59-A6C34878D82A}">
                    <a16:rowId xmlns:a16="http://schemas.microsoft.com/office/drawing/2014/main" val="4208073487"/>
                  </a:ext>
                </a:extLst>
              </a:tr>
              <a:tr h="232068">
                <a:tc>
                  <a:txBody>
                    <a:bodyPr/>
                    <a:lstStyle/>
                    <a:p>
                      <a:pPr algn="ctr"/>
                      <a:r>
                        <a:rPr lang="en-US" sz="1200"/>
                        <a:t>26</a:t>
                      </a:r>
                    </a:p>
                  </a:txBody>
                  <a:tcPr/>
                </a:tc>
                <a:tc>
                  <a:txBody>
                    <a:bodyPr/>
                    <a:lstStyle/>
                    <a:p>
                      <a:r>
                        <a:rPr lang="en-US" sz="1200"/>
                        <a:t>Reduced: Income Form – Prior Year 2+</a:t>
                      </a:r>
                    </a:p>
                    <a:p>
                      <a:r>
                        <a:rPr lang="en-US" sz="1200"/>
                        <a:t>(CEP Years 2+ Sites Only)</a:t>
                      </a:r>
                    </a:p>
                  </a:txBody>
                  <a:tcPr/>
                </a:tc>
                <a:extLst>
                  <a:ext uri="{0D108BD9-81ED-4DB2-BD59-A6C34878D82A}">
                    <a16:rowId xmlns:a16="http://schemas.microsoft.com/office/drawing/2014/main" val="2233203948"/>
                  </a:ext>
                </a:extLst>
              </a:tr>
            </a:tbl>
          </a:graphicData>
        </a:graphic>
      </p:graphicFrame>
      <p:sp>
        <p:nvSpPr>
          <p:cNvPr id="18" name="Text Placeholder 9">
            <a:extLst>
              <a:ext uri="{FF2B5EF4-FFF2-40B4-BE49-F238E27FC236}">
                <a16:creationId xmlns:a16="http://schemas.microsoft.com/office/drawing/2014/main" id="{57328048-22D4-495F-BF55-CDDE2C54020B}"/>
              </a:ext>
            </a:extLst>
          </p:cNvPr>
          <p:cNvSpPr txBox="1">
            <a:spLocks/>
          </p:cNvSpPr>
          <p:nvPr/>
        </p:nvSpPr>
        <p:spPr>
          <a:xfrm>
            <a:off x="8213842" y="1110963"/>
            <a:ext cx="3886200" cy="6858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en-US" sz="1800">
                <a:solidFill>
                  <a:schemeClr val="accent3"/>
                </a:solidFill>
              </a:rPr>
              <a:t>Paid</a:t>
            </a:r>
            <a:r>
              <a:rPr lang="en-US" sz="1800">
                <a:solidFill>
                  <a:schemeClr val="accent5">
                    <a:lumMod val="60000"/>
                    <a:lumOff val="40000"/>
                  </a:schemeClr>
                </a:solidFill>
              </a:rPr>
              <a:t> </a:t>
            </a:r>
          </a:p>
          <a:p>
            <a:pPr algn="ctr">
              <a:lnSpc>
                <a:spcPct val="100000"/>
              </a:lnSpc>
              <a:spcBef>
                <a:spcPts val="0"/>
              </a:spcBef>
            </a:pPr>
            <a:r>
              <a:rPr lang="en-US" sz="1800"/>
              <a:t>At-Risk Eligibility</a:t>
            </a:r>
          </a:p>
        </p:txBody>
      </p:sp>
      <p:graphicFrame>
        <p:nvGraphicFramePr>
          <p:cNvPr id="20" name="Table 19">
            <a:extLst>
              <a:ext uri="{FF2B5EF4-FFF2-40B4-BE49-F238E27FC236}">
                <a16:creationId xmlns:a16="http://schemas.microsoft.com/office/drawing/2014/main" id="{99854924-705A-9B08-8774-2AFEC63C03B2}"/>
              </a:ext>
            </a:extLst>
          </p:cNvPr>
          <p:cNvGraphicFramePr>
            <a:graphicFrameLocks noGrp="1"/>
          </p:cNvGraphicFramePr>
          <p:nvPr>
            <p:extLst>
              <p:ext uri="{D42A27DB-BD31-4B8C-83A1-F6EECF244321}">
                <p14:modId xmlns:p14="http://schemas.microsoft.com/office/powerpoint/2010/main" val="1622437698"/>
              </p:ext>
            </p:extLst>
          </p:nvPr>
        </p:nvGraphicFramePr>
        <p:xfrm>
          <a:off x="8213842" y="1803637"/>
          <a:ext cx="3886200" cy="889842"/>
        </p:xfrm>
        <a:graphic>
          <a:graphicData uri="http://schemas.openxmlformats.org/drawingml/2006/table">
            <a:tbl>
              <a:tblPr firstRow="1">
                <a:tableStyleId>{1FECB4D8-DB02-4DC6-A0A2-4F2EBAE1DC90}</a:tableStyleId>
              </a:tblPr>
              <a:tblGrid>
                <a:gridCol w="685800">
                  <a:extLst>
                    <a:ext uri="{9D8B030D-6E8A-4147-A177-3AD203B41FA5}">
                      <a16:colId xmlns:a16="http://schemas.microsoft.com/office/drawing/2014/main" val="1490803647"/>
                    </a:ext>
                  </a:extLst>
                </a:gridCol>
                <a:gridCol w="3200400">
                  <a:extLst>
                    <a:ext uri="{9D8B030D-6E8A-4147-A177-3AD203B41FA5}">
                      <a16:colId xmlns:a16="http://schemas.microsoft.com/office/drawing/2014/main" val="1827562045"/>
                    </a:ext>
                  </a:extLst>
                </a:gridCol>
              </a:tblGrid>
              <a:tr h="296614">
                <a:tc>
                  <a:txBody>
                    <a:bodyPr/>
                    <a:lstStyle/>
                    <a:p>
                      <a:pPr algn="ctr"/>
                      <a:r>
                        <a:rPr lang="en-US" sz="1200"/>
                        <a:t>Code</a:t>
                      </a:r>
                    </a:p>
                  </a:txBody>
                  <a:tcPr/>
                </a:tc>
                <a:tc>
                  <a:txBody>
                    <a:bodyPr/>
                    <a:lstStyle/>
                    <a:p>
                      <a:r>
                        <a:rPr lang="en-US" sz="1200"/>
                        <a:t>Description</a:t>
                      </a:r>
                    </a:p>
                  </a:txBody>
                  <a:tcPr/>
                </a:tc>
                <a:extLst>
                  <a:ext uri="{0D108BD9-81ED-4DB2-BD59-A6C34878D82A}">
                    <a16:rowId xmlns:a16="http://schemas.microsoft.com/office/drawing/2014/main" val="2972978124"/>
                  </a:ext>
                </a:extLst>
              </a:tr>
              <a:tr h="296614">
                <a:tc>
                  <a:txBody>
                    <a:bodyPr/>
                    <a:lstStyle/>
                    <a:p>
                      <a:pPr algn="ctr"/>
                      <a:r>
                        <a:rPr lang="en-US" sz="1200"/>
                        <a:t>31</a:t>
                      </a:r>
                    </a:p>
                  </a:txBody>
                  <a:tcPr/>
                </a:tc>
                <a:tc>
                  <a:txBody>
                    <a:bodyPr/>
                    <a:lstStyle/>
                    <a:p>
                      <a:r>
                        <a:rPr lang="en-US" sz="1200"/>
                        <a:t>Paid: No Documents</a:t>
                      </a:r>
                    </a:p>
                  </a:txBody>
                  <a:tcPr/>
                </a:tc>
                <a:extLst>
                  <a:ext uri="{0D108BD9-81ED-4DB2-BD59-A6C34878D82A}">
                    <a16:rowId xmlns:a16="http://schemas.microsoft.com/office/drawing/2014/main" val="64624081"/>
                  </a:ext>
                </a:extLst>
              </a:tr>
              <a:tr h="296614">
                <a:tc>
                  <a:txBody>
                    <a:bodyPr/>
                    <a:lstStyle/>
                    <a:p>
                      <a:pPr algn="ctr"/>
                      <a:r>
                        <a:rPr lang="en-US" sz="1200"/>
                        <a:t>32</a:t>
                      </a:r>
                    </a:p>
                  </a:txBody>
                  <a:tcPr/>
                </a:tc>
                <a:tc>
                  <a:txBody>
                    <a:bodyPr/>
                    <a:lstStyle/>
                    <a:p>
                      <a:r>
                        <a:rPr lang="en-US" sz="1200"/>
                        <a:t>Paid: Current Year Income Form</a:t>
                      </a:r>
                    </a:p>
                  </a:txBody>
                  <a:tcPr/>
                </a:tc>
                <a:extLst>
                  <a:ext uri="{0D108BD9-81ED-4DB2-BD59-A6C34878D82A}">
                    <a16:rowId xmlns:a16="http://schemas.microsoft.com/office/drawing/2014/main" val="483923008"/>
                  </a:ext>
                </a:extLst>
              </a:tr>
            </a:tbl>
          </a:graphicData>
        </a:graphic>
      </p:graphicFrame>
      <p:sp>
        <p:nvSpPr>
          <p:cNvPr id="4" name="Slide Number Placeholder 3">
            <a:extLst>
              <a:ext uri="{FF2B5EF4-FFF2-40B4-BE49-F238E27FC236}">
                <a16:creationId xmlns:a16="http://schemas.microsoft.com/office/drawing/2014/main" id="{B8D24FD7-AA9C-8FB4-5789-E64A6716579E}"/>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22" name="Content Placeholder 4">
            <a:extLst>
              <a:ext uri="{FF2B5EF4-FFF2-40B4-BE49-F238E27FC236}">
                <a16:creationId xmlns:a16="http://schemas.microsoft.com/office/drawing/2014/main" id="{790B2AEB-31EB-50BA-C336-CCE9E6AEC3A9}"/>
              </a:ext>
            </a:extLst>
          </p:cNvPr>
          <p:cNvSpPr>
            <a:spLocks noGrp="1"/>
          </p:cNvSpPr>
          <p:nvPr>
            <p:ph sz="quarter" idx="13"/>
          </p:nvPr>
        </p:nvSpPr>
        <p:spPr>
          <a:xfrm>
            <a:off x="1055687" y="6446838"/>
            <a:ext cx="4858729" cy="274637"/>
          </a:xfrm>
        </p:spPr>
        <p:txBody>
          <a:bodyPr/>
          <a:lstStyle/>
          <a:p>
            <a:r>
              <a:rPr lang="en-US"/>
              <a:t>2026-2027 Student Interchange: At-Risk Status Field</a:t>
            </a:r>
          </a:p>
        </p:txBody>
      </p:sp>
      <p:sp>
        <p:nvSpPr>
          <p:cNvPr id="21" name="Content Placeholder 7">
            <a:extLst>
              <a:ext uri="{FF2B5EF4-FFF2-40B4-BE49-F238E27FC236}">
                <a16:creationId xmlns:a16="http://schemas.microsoft.com/office/drawing/2014/main" id="{AD19ABEE-A8BC-2EC4-50D9-89644F8D4B56}"/>
              </a:ext>
            </a:extLst>
          </p:cNvPr>
          <p:cNvSpPr>
            <a:spLocks noGrp="1"/>
          </p:cNvSpPr>
          <p:nvPr>
            <p:ph sz="quarter" idx="14"/>
          </p:nvPr>
        </p:nvSpPr>
        <p:spPr>
          <a:xfrm>
            <a:off x="6355404" y="6446838"/>
            <a:ext cx="3112446" cy="274637"/>
          </a:xfrm>
        </p:spPr>
        <p:txBody>
          <a:bodyPr/>
          <a:lstStyle/>
          <a:p>
            <a:r>
              <a:rPr lang="en-US">
                <a:hlinkClick r:id="rId2">
                  <a:extLst>
                    <a:ext uri="{A12FA001-AC4F-418D-AE19-62706E023703}">
                      <ahyp:hlinkClr xmlns:ahyp="http://schemas.microsoft.com/office/drawing/2018/hyperlinkcolor" val="tx"/>
                    </a:ext>
                  </a:extLst>
                </a:hlinkClick>
              </a:rPr>
              <a:t>armeasure@cde.state.co.us</a:t>
            </a:r>
            <a:r>
              <a:rPr lang="en-US"/>
              <a:t> </a:t>
            </a:r>
          </a:p>
        </p:txBody>
      </p:sp>
    </p:spTree>
    <p:extLst>
      <p:ext uri="{BB962C8B-B14F-4D97-AF65-F5344CB8AC3E}">
        <p14:creationId xmlns:p14="http://schemas.microsoft.com/office/powerpoint/2010/main" val="152794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7D29-AE95-83E6-273A-0F3787144335}"/>
              </a:ext>
            </a:extLst>
          </p:cNvPr>
          <p:cNvSpPr>
            <a:spLocks noGrp="1"/>
          </p:cNvSpPr>
          <p:nvPr>
            <p:ph type="title"/>
          </p:nvPr>
        </p:nvSpPr>
        <p:spPr/>
        <p:txBody>
          <a:bodyPr/>
          <a:lstStyle/>
          <a:p>
            <a:r>
              <a:rPr lang="en-US"/>
              <a:t>At-Risk Status Field Training</a:t>
            </a:r>
          </a:p>
        </p:txBody>
      </p:sp>
      <p:sp>
        <p:nvSpPr>
          <p:cNvPr id="6" name="Content Placeholder 5">
            <a:extLst>
              <a:ext uri="{FF2B5EF4-FFF2-40B4-BE49-F238E27FC236}">
                <a16:creationId xmlns:a16="http://schemas.microsoft.com/office/drawing/2014/main" id="{2AB561B6-7242-F413-B51D-958B29F7D268}"/>
              </a:ext>
            </a:extLst>
          </p:cNvPr>
          <p:cNvSpPr>
            <a:spLocks noGrp="1"/>
          </p:cNvSpPr>
          <p:nvPr>
            <p:ph idx="1"/>
          </p:nvPr>
        </p:nvSpPr>
        <p:spPr/>
        <p:txBody>
          <a:bodyPr vert="horz" lIns="0" tIns="0" rIns="0" bIns="0" rtlCol="0" anchor="t">
            <a:normAutofit/>
          </a:bodyPr>
          <a:lstStyle/>
          <a:p>
            <a:r>
              <a:rPr lang="en-US"/>
              <a:t>Date: 4/7/2026</a:t>
            </a:r>
          </a:p>
          <a:p>
            <a:r>
              <a:rPr lang="en-US"/>
              <a:t>Time: 10-11am</a:t>
            </a:r>
          </a:p>
          <a:p>
            <a:r>
              <a:rPr lang="en-US">
                <a:hlinkClick r:id="rId2"/>
              </a:rPr>
              <a:t>Registration Link</a:t>
            </a:r>
          </a:p>
          <a:p>
            <a:pPr lvl="1"/>
            <a:r>
              <a:rPr lang="en-US"/>
              <a:t>Must pre-register by 9am 4/7/26</a:t>
            </a:r>
          </a:p>
          <a:p>
            <a:endParaRPr lang="en-US"/>
          </a:p>
          <a:p>
            <a:r>
              <a:rPr lang="en-US"/>
              <a:t>More training coming throughout spring and summer</a:t>
            </a:r>
          </a:p>
          <a:p>
            <a:endParaRPr lang="en-US"/>
          </a:p>
        </p:txBody>
      </p:sp>
      <p:sp>
        <p:nvSpPr>
          <p:cNvPr id="9" name="Content Placeholder 4">
            <a:extLst>
              <a:ext uri="{FF2B5EF4-FFF2-40B4-BE49-F238E27FC236}">
                <a16:creationId xmlns:a16="http://schemas.microsoft.com/office/drawing/2014/main" id="{4926DB43-EDEF-05AF-6734-202FB3AEAFF4}"/>
              </a:ext>
            </a:extLst>
          </p:cNvPr>
          <p:cNvSpPr>
            <a:spLocks noGrp="1"/>
          </p:cNvSpPr>
          <p:nvPr>
            <p:ph sz="quarter" idx="13"/>
          </p:nvPr>
        </p:nvSpPr>
        <p:spPr>
          <a:xfrm>
            <a:off x="442913" y="5715000"/>
            <a:ext cx="5486400" cy="274638"/>
          </a:xfrm>
        </p:spPr>
        <p:txBody>
          <a:bodyPr/>
          <a:lstStyle/>
          <a:p>
            <a:r>
              <a:rPr lang="en-US"/>
              <a:t>2026-2027 Student Interchange: At-Risk Status Field</a:t>
            </a:r>
          </a:p>
        </p:txBody>
      </p:sp>
      <p:sp>
        <p:nvSpPr>
          <p:cNvPr id="8" name="Content Placeholder 7">
            <a:extLst>
              <a:ext uri="{FF2B5EF4-FFF2-40B4-BE49-F238E27FC236}">
                <a16:creationId xmlns:a16="http://schemas.microsoft.com/office/drawing/2014/main" id="{7FB97214-148F-6053-9373-27D0519D6F62}"/>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armeasure@cde.state.co.us</a:t>
            </a:r>
            <a:r>
              <a:rPr lang="en-US"/>
              <a:t> </a:t>
            </a:r>
          </a:p>
        </p:txBody>
      </p:sp>
      <p:sp>
        <p:nvSpPr>
          <p:cNvPr id="3" name="Slide Number Placeholder 2">
            <a:extLst>
              <a:ext uri="{FF2B5EF4-FFF2-40B4-BE49-F238E27FC236}">
                <a16:creationId xmlns:a16="http://schemas.microsoft.com/office/drawing/2014/main" id="{81E702DD-2A9E-53FF-AB58-8FA9EA61DE7D}"/>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03088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F22ECA-A216-1488-BB0C-3D86524F6AEE}"/>
              </a:ext>
            </a:extLst>
          </p:cNvPr>
          <p:cNvSpPr>
            <a:spLocks noGrp="1"/>
          </p:cNvSpPr>
          <p:nvPr>
            <p:ph type="title"/>
          </p:nvPr>
        </p:nvSpPr>
        <p:spPr/>
        <p:txBody>
          <a:bodyPr/>
          <a:lstStyle/>
          <a:p>
            <a:r>
              <a:rPr lang="en-US"/>
              <a:t>Questions &amp; Resources:</a:t>
            </a:r>
            <a:br>
              <a:rPr lang="en-US"/>
            </a:br>
            <a:r>
              <a:rPr lang="en-US"/>
              <a:t>At-Risk Data</a:t>
            </a:r>
          </a:p>
        </p:txBody>
      </p:sp>
      <p:sp>
        <p:nvSpPr>
          <p:cNvPr id="8" name="Text Placeholder 7">
            <a:extLst>
              <a:ext uri="{FF2B5EF4-FFF2-40B4-BE49-F238E27FC236}">
                <a16:creationId xmlns:a16="http://schemas.microsoft.com/office/drawing/2014/main" id="{C09E1A57-05EF-82E6-94FD-9521EAEF3136}"/>
              </a:ext>
            </a:extLst>
          </p:cNvPr>
          <p:cNvSpPr>
            <a:spLocks noGrp="1"/>
          </p:cNvSpPr>
          <p:nvPr>
            <p:ph type="body" sz="quarter" idx="13"/>
          </p:nvPr>
        </p:nvSpPr>
        <p:spPr/>
        <p:txBody>
          <a:bodyPr/>
          <a:lstStyle/>
          <a:p>
            <a:r>
              <a:rPr lang="en-US">
                <a:hlinkClick r:id="rId2"/>
              </a:rPr>
              <a:t>At-Risk Count Webpage</a:t>
            </a:r>
            <a:endParaRPr lang="en-US"/>
          </a:p>
          <a:p>
            <a:r>
              <a:rPr lang="en-US"/>
              <a:t>Coreen Miner &amp; Rebecca McRee</a:t>
            </a:r>
          </a:p>
          <a:p>
            <a:r>
              <a:rPr lang="en-US">
                <a:hlinkClick r:id="rId2"/>
              </a:rPr>
              <a:t>School Auditing Office</a:t>
            </a:r>
            <a:endParaRPr lang="en-US"/>
          </a:p>
          <a:p>
            <a:r>
              <a:rPr lang="en-US"/>
              <a:t>At-Risk Questions: </a:t>
            </a:r>
            <a:r>
              <a:rPr lang="en-US">
                <a:hlinkClick r:id="rId3"/>
              </a:rPr>
              <a:t>armeasure@cde.state.co.us</a:t>
            </a:r>
            <a:endParaRPr lang="en-US"/>
          </a:p>
        </p:txBody>
      </p:sp>
      <p:sp>
        <p:nvSpPr>
          <p:cNvPr id="4" name="Slide Number Placeholder 3">
            <a:extLst>
              <a:ext uri="{FF2B5EF4-FFF2-40B4-BE49-F238E27FC236}">
                <a16:creationId xmlns:a16="http://schemas.microsoft.com/office/drawing/2014/main" id="{983CA3E5-51FA-0957-93A4-003F02A46172}"/>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9610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A0BBA1-2B65-A559-37DA-C18E287A8129}"/>
              </a:ext>
            </a:extLst>
          </p:cNvPr>
          <p:cNvSpPr>
            <a:spLocks noGrp="1"/>
          </p:cNvSpPr>
          <p:nvPr>
            <p:ph type="ctrTitle"/>
          </p:nvPr>
        </p:nvSpPr>
        <p:spPr/>
        <p:txBody>
          <a:bodyPr/>
          <a:lstStyle/>
          <a:p>
            <a:r>
              <a:rPr lang="en-US"/>
              <a:t>Student End of Year</a:t>
            </a:r>
          </a:p>
        </p:txBody>
      </p:sp>
      <p:sp>
        <p:nvSpPr>
          <p:cNvPr id="2" name="Slide Number Placeholder 1">
            <a:extLst>
              <a:ext uri="{FF2B5EF4-FFF2-40B4-BE49-F238E27FC236}">
                <a16:creationId xmlns:a16="http://schemas.microsoft.com/office/drawing/2014/main" id="{56A1B4BB-6FFF-F453-5349-012EC3037FCF}"/>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7" name="Text Placeholder 6">
            <a:extLst>
              <a:ext uri="{FF2B5EF4-FFF2-40B4-BE49-F238E27FC236}">
                <a16:creationId xmlns:a16="http://schemas.microsoft.com/office/drawing/2014/main" id="{7F3DBF7C-41E7-D99E-B626-4F03421BAC0D}"/>
              </a:ext>
            </a:extLst>
          </p:cNvPr>
          <p:cNvSpPr>
            <a:spLocks noGrp="1"/>
          </p:cNvSpPr>
          <p:nvPr>
            <p:ph type="body" sz="quarter" idx="13"/>
          </p:nvPr>
        </p:nvSpPr>
        <p:spPr/>
        <p:txBody>
          <a:bodyPr/>
          <a:lstStyle/>
          <a:p>
            <a:r>
              <a:rPr lang="en-US"/>
              <a:t>Reagan Ward</a:t>
            </a:r>
          </a:p>
        </p:txBody>
      </p:sp>
    </p:spTree>
    <p:extLst>
      <p:ext uri="{BB962C8B-B14F-4D97-AF65-F5344CB8AC3E}">
        <p14:creationId xmlns:p14="http://schemas.microsoft.com/office/powerpoint/2010/main" val="3139701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232F48-C87E-E858-8693-0F42BD123C16}"/>
              </a:ext>
            </a:extLst>
          </p:cNvPr>
          <p:cNvSpPr>
            <a:spLocks noGrp="1"/>
          </p:cNvSpPr>
          <p:nvPr>
            <p:ph type="title"/>
          </p:nvPr>
        </p:nvSpPr>
        <p:spPr/>
        <p:txBody>
          <a:bodyPr/>
          <a:lstStyle/>
          <a:p>
            <a:r>
              <a:rPr lang="en-US" dirty="0"/>
              <a:t>2025-2026 Changes</a:t>
            </a:r>
            <a:endParaRPr lang="en-US"/>
          </a:p>
        </p:txBody>
      </p:sp>
      <p:sp>
        <p:nvSpPr>
          <p:cNvPr id="6" name="Content Placeholder 5">
            <a:extLst>
              <a:ext uri="{FF2B5EF4-FFF2-40B4-BE49-F238E27FC236}">
                <a16:creationId xmlns:a16="http://schemas.microsoft.com/office/drawing/2014/main" id="{A78C6FBB-1068-A50A-2CF6-914353DBE3E1}"/>
              </a:ext>
            </a:extLst>
          </p:cNvPr>
          <p:cNvSpPr>
            <a:spLocks noGrp="1"/>
          </p:cNvSpPr>
          <p:nvPr>
            <p:ph idx="1"/>
          </p:nvPr>
        </p:nvSpPr>
        <p:spPr/>
        <p:txBody>
          <a:bodyPr/>
          <a:lstStyle/>
          <a:p>
            <a:r>
              <a:rPr lang="en-US" dirty="0"/>
              <a:t>Removed data field </a:t>
            </a:r>
            <a:r>
              <a:rPr lang="en-US" i="1" dirty="0"/>
              <a:t>Innovative Learning Opportunities Pilot</a:t>
            </a:r>
            <a:endParaRPr lang="en-US" dirty="0"/>
          </a:p>
          <a:p>
            <a:r>
              <a:rPr lang="en-US" dirty="0"/>
              <a:t>Minor text changes to internal flag definitions to provide additional clarity</a:t>
            </a:r>
          </a:p>
          <a:p>
            <a:r>
              <a:rPr lang="en-US" dirty="0"/>
              <a:t>Updated data sources for internal flags in the data field list to provide additional clarity</a:t>
            </a:r>
            <a:endParaRPr lang="en-US"/>
          </a:p>
        </p:txBody>
      </p:sp>
      <p:sp>
        <p:nvSpPr>
          <p:cNvPr id="9" name="Content Placeholder 8">
            <a:extLst>
              <a:ext uri="{FF2B5EF4-FFF2-40B4-BE49-F238E27FC236}">
                <a16:creationId xmlns:a16="http://schemas.microsoft.com/office/drawing/2014/main" id="{EE2B6455-6588-5BD1-D40A-C55FAC0ADB77}"/>
              </a:ext>
            </a:extLst>
          </p:cNvPr>
          <p:cNvSpPr>
            <a:spLocks noGrp="1"/>
          </p:cNvSpPr>
          <p:nvPr>
            <p:ph sz="quarter" idx="13"/>
          </p:nvPr>
        </p:nvSpPr>
        <p:spPr>
          <a:xfrm>
            <a:off x="442913" y="5715000"/>
            <a:ext cx="5486400" cy="274638"/>
          </a:xfrm>
        </p:spPr>
        <p:txBody>
          <a:bodyPr/>
          <a:lstStyle/>
          <a:p>
            <a:r>
              <a:rPr lang="en-US" dirty="0"/>
              <a:t>Student End of Year</a:t>
            </a:r>
          </a:p>
        </p:txBody>
      </p:sp>
      <p:sp>
        <p:nvSpPr>
          <p:cNvPr id="10" name="Content Placeholder 9">
            <a:extLst>
              <a:ext uri="{FF2B5EF4-FFF2-40B4-BE49-F238E27FC236}">
                <a16:creationId xmlns:a16="http://schemas.microsoft.com/office/drawing/2014/main" id="{E7C50B9B-479E-FEB4-7E90-6ACFC997F270}"/>
              </a:ext>
            </a:extLst>
          </p:cNvPr>
          <p:cNvSpPr>
            <a:spLocks noGrp="1"/>
          </p:cNvSpPr>
          <p:nvPr>
            <p:ph sz="quarter" idx="14"/>
          </p:nvPr>
        </p:nvSpPr>
        <p:spPr>
          <a:xfrm>
            <a:off x="6175375" y="5715000"/>
            <a:ext cx="5486400" cy="274638"/>
          </a:xfrm>
        </p:spPr>
        <p:txBody>
          <a:bodyPr/>
          <a:lstStyle/>
          <a:p>
            <a:r>
              <a:rPr lang="en-US" dirty="0">
                <a:hlinkClick r:id="rId2">
                  <a:extLst>
                    <a:ext uri="{A12FA001-AC4F-418D-AE19-62706E023703}">
                      <ahyp:hlinkClr xmlns:ahyp="http://schemas.microsoft.com/office/drawing/2018/hyperlinkcolor" val="tx"/>
                    </a:ext>
                  </a:extLst>
                </a:hlinkClick>
              </a:rPr>
              <a:t>StudentEndOfYear@cde.state.co.us</a:t>
            </a:r>
            <a:r>
              <a:rPr lang="en-US" dirty="0"/>
              <a:t> </a:t>
            </a:r>
          </a:p>
        </p:txBody>
      </p:sp>
      <p:sp>
        <p:nvSpPr>
          <p:cNvPr id="3" name="Slide Number Placeholder 2">
            <a:extLst>
              <a:ext uri="{FF2B5EF4-FFF2-40B4-BE49-F238E27FC236}">
                <a16:creationId xmlns:a16="http://schemas.microsoft.com/office/drawing/2014/main" id="{C133E9A8-5C6D-597B-82C8-C5E1CD98A48A}"/>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2465946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40C9-5A25-DAF4-3306-D0C9C6E3CC57}"/>
              </a:ext>
            </a:extLst>
          </p:cNvPr>
          <p:cNvSpPr>
            <a:spLocks noGrp="1"/>
          </p:cNvSpPr>
          <p:nvPr>
            <p:ph type="title"/>
          </p:nvPr>
        </p:nvSpPr>
        <p:spPr/>
        <p:txBody>
          <a:bodyPr/>
          <a:lstStyle/>
          <a:p>
            <a:r>
              <a:rPr lang="en-US" dirty="0"/>
              <a:t>Planned Business Rule Updates</a:t>
            </a:r>
          </a:p>
        </p:txBody>
      </p:sp>
      <p:sp>
        <p:nvSpPr>
          <p:cNvPr id="3" name="Content Placeholder 2">
            <a:extLst>
              <a:ext uri="{FF2B5EF4-FFF2-40B4-BE49-F238E27FC236}">
                <a16:creationId xmlns:a16="http://schemas.microsoft.com/office/drawing/2014/main" id="{96F83F85-A26C-7A41-864A-B8AF9CC83831}"/>
              </a:ext>
            </a:extLst>
          </p:cNvPr>
          <p:cNvSpPr>
            <a:spLocks noGrp="1"/>
          </p:cNvSpPr>
          <p:nvPr>
            <p:ph idx="1"/>
          </p:nvPr>
        </p:nvSpPr>
        <p:spPr/>
        <p:txBody>
          <a:bodyPr>
            <a:normAutofit fontScale="77500" lnSpcReduction="20000"/>
          </a:bodyPr>
          <a:lstStyle/>
          <a:p>
            <a:r>
              <a:rPr lang="en-US" dirty="0"/>
              <a:t>Additional cross-collection checks</a:t>
            </a:r>
          </a:p>
          <a:p>
            <a:pPr lvl="1"/>
            <a:r>
              <a:rPr lang="en-US" dirty="0"/>
              <a:t>Summer EBT FRL status compared to SEY FRL status</a:t>
            </a:r>
          </a:p>
          <a:p>
            <a:pPr lvl="1"/>
            <a:r>
              <a:rPr lang="en-US" dirty="0"/>
              <a:t>Missing record error: PWR Collection includes WBL or IRC record, but no record exists in SEY collection</a:t>
            </a:r>
          </a:p>
          <a:p>
            <a:pPr lvl="1"/>
            <a:r>
              <a:rPr lang="en-US" dirty="0"/>
              <a:t>Warning if Student Discipline indicates student received educational services during expulsion, but no SEY record exists where expelled education = yes</a:t>
            </a:r>
          </a:p>
          <a:p>
            <a:r>
              <a:rPr lang="en-US" dirty="0"/>
              <a:t>Refinement of existing cross-collection checks</a:t>
            </a:r>
          </a:p>
          <a:p>
            <a:pPr lvl="1"/>
            <a:r>
              <a:rPr lang="en-US" dirty="0"/>
              <a:t>SE414 &amp; SE415 missing record warnings for students with IEP interchange records where a SEY snapshot record is expected</a:t>
            </a:r>
          </a:p>
          <a:p>
            <a:r>
              <a:rPr lang="en-US" dirty="0"/>
              <a:t>Collection level checks</a:t>
            </a:r>
          </a:p>
          <a:p>
            <a:pPr lvl="1"/>
            <a:r>
              <a:rPr lang="en-US" dirty="0"/>
              <a:t>No records with a school entry date after October Count Day</a:t>
            </a:r>
          </a:p>
          <a:p>
            <a:pPr lvl="1"/>
            <a:r>
              <a:rPr lang="en-US" dirty="0"/>
              <a:t>Number of records with an entry date after October Count Day is significantly less than prior years (10% decrease or more)</a:t>
            </a:r>
          </a:p>
          <a:p>
            <a:r>
              <a:rPr lang="en-US" dirty="0"/>
              <a:t>Checks based upon new entry/exit codes added to the student interchange for 2025-2026.</a:t>
            </a:r>
          </a:p>
          <a:p>
            <a:r>
              <a:rPr lang="en-US" dirty="0"/>
              <a:t>SE287 upgrade from warning to error—student’s OCT language proficiency differs from SEY for a student who transferred between CO LEAs. </a:t>
            </a:r>
          </a:p>
          <a:p>
            <a:r>
              <a:rPr lang="en-US" dirty="0">
                <a:highlight>
                  <a:srgbClr val="FDE5B9"/>
                </a:highlight>
              </a:rPr>
              <a:t>Draft business rules with planned update notes will be posted on the SEY website within the next week.</a:t>
            </a:r>
          </a:p>
        </p:txBody>
      </p:sp>
      <p:sp>
        <p:nvSpPr>
          <p:cNvPr id="7" name="Content Placeholder 8">
            <a:extLst>
              <a:ext uri="{FF2B5EF4-FFF2-40B4-BE49-F238E27FC236}">
                <a16:creationId xmlns:a16="http://schemas.microsoft.com/office/drawing/2014/main" id="{4C3F35AF-8BE0-B449-0412-AEF96A0CF421}"/>
              </a:ext>
            </a:extLst>
          </p:cNvPr>
          <p:cNvSpPr>
            <a:spLocks noGrp="1"/>
          </p:cNvSpPr>
          <p:nvPr>
            <p:ph sz="quarter" idx="13"/>
          </p:nvPr>
        </p:nvSpPr>
        <p:spPr>
          <a:xfrm>
            <a:off x="442913" y="5715000"/>
            <a:ext cx="5486400" cy="274638"/>
          </a:xfrm>
        </p:spPr>
        <p:txBody>
          <a:bodyPr/>
          <a:lstStyle/>
          <a:p>
            <a:r>
              <a:rPr lang="en-US" dirty="0"/>
              <a:t>Student End of Year</a:t>
            </a:r>
          </a:p>
        </p:txBody>
      </p:sp>
      <p:sp>
        <p:nvSpPr>
          <p:cNvPr id="8" name="Content Placeholder 9">
            <a:extLst>
              <a:ext uri="{FF2B5EF4-FFF2-40B4-BE49-F238E27FC236}">
                <a16:creationId xmlns:a16="http://schemas.microsoft.com/office/drawing/2014/main" id="{4E94014F-F789-2A17-7EE1-DF91B49EED23}"/>
              </a:ext>
            </a:extLst>
          </p:cNvPr>
          <p:cNvSpPr>
            <a:spLocks noGrp="1"/>
          </p:cNvSpPr>
          <p:nvPr>
            <p:ph sz="quarter" idx="14"/>
          </p:nvPr>
        </p:nvSpPr>
        <p:spPr>
          <a:xfrm>
            <a:off x="6175375" y="5715000"/>
            <a:ext cx="5486400" cy="274638"/>
          </a:xfrm>
        </p:spPr>
        <p:txBody>
          <a:bodyPr/>
          <a:lstStyle/>
          <a:p>
            <a:r>
              <a:rPr lang="en-US" dirty="0">
                <a:hlinkClick r:id="rId2">
                  <a:extLst>
                    <a:ext uri="{A12FA001-AC4F-418D-AE19-62706E023703}">
                      <ahyp:hlinkClr xmlns:ahyp="http://schemas.microsoft.com/office/drawing/2018/hyperlinkcolor" val="tx"/>
                    </a:ext>
                  </a:extLst>
                </a:hlinkClick>
              </a:rPr>
              <a:t>StudentEndOfYear@cde.state.co.us</a:t>
            </a:r>
            <a:r>
              <a:rPr lang="en-US" dirty="0"/>
              <a:t> </a:t>
            </a:r>
          </a:p>
        </p:txBody>
      </p:sp>
      <p:sp>
        <p:nvSpPr>
          <p:cNvPr id="4" name="Slide Number Placeholder 3">
            <a:extLst>
              <a:ext uri="{FF2B5EF4-FFF2-40B4-BE49-F238E27FC236}">
                <a16:creationId xmlns:a16="http://schemas.microsoft.com/office/drawing/2014/main" id="{6E9F701B-8DE0-7F48-649B-539118FFB38D}"/>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4621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972A8-69BD-9E99-F34E-35CD08BC9D6E}"/>
              </a:ext>
            </a:extLst>
          </p:cNvPr>
          <p:cNvSpPr>
            <a:spLocks noGrp="1"/>
          </p:cNvSpPr>
          <p:nvPr>
            <p:ph type="title"/>
          </p:nvPr>
        </p:nvSpPr>
        <p:spPr/>
        <p:txBody>
          <a:bodyPr/>
          <a:lstStyle/>
          <a:p>
            <a:r>
              <a:rPr lang="en-US" dirty="0"/>
              <a:t>2025-2026 Collection Timeline</a:t>
            </a:r>
          </a:p>
        </p:txBody>
      </p:sp>
      <p:graphicFrame>
        <p:nvGraphicFramePr>
          <p:cNvPr id="8" name="Content Placeholder 7">
            <a:extLst>
              <a:ext uri="{FF2B5EF4-FFF2-40B4-BE49-F238E27FC236}">
                <a16:creationId xmlns:a16="http://schemas.microsoft.com/office/drawing/2014/main" id="{546AED9C-C5AF-1ABD-9204-EEE8B94DDD53}"/>
              </a:ext>
            </a:extLst>
          </p:cNvPr>
          <p:cNvGraphicFramePr>
            <a:graphicFrameLocks noGrp="1"/>
          </p:cNvGraphicFramePr>
          <p:nvPr>
            <p:ph idx="1"/>
            <p:extLst>
              <p:ext uri="{D42A27DB-BD31-4B8C-83A1-F6EECF244321}">
                <p14:modId xmlns:p14="http://schemas.microsoft.com/office/powerpoint/2010/main" val="2366219921"/>
              </p:ext>
            </p:extLst>
          </p:nvPr>
        </p:nvGraphicFramePr>
        <p:xfrm>
          <a:off x="228600" y="228600"/>
          <a:ext cx="11658600" cy="4465320"/>
        </p:xfrm>
        <a:graphic>
          <a:graphicData uri="http://schemas.openxmlformats.org/drawingml/2006/table">
            <a:tbl>
              <a:tblPr firstRow="1">
                <a:tableStyleId>{B301B821-A1FF-4177-AEE7-76D212191A09}</a:tableStyleId>
              </a:tblPr>
              <a:tblGrid>
                <a:gridCol w="1865376">
                  <a:extLst>
                    <a:ext uri="{9D8B030D-6E8A-4147-A177-3AD203B41FA5}">
                      <a16:colId xmlns:a16="http://schemas.microsoft.com/office/drawing/2014/main" val="343057750"/>
                    </a:ext>
                  </a:extLst>
                </a:gridCol>
                <a:gridCol w="2331720">
                  <a:extLst>
                    <a:ext uri="{9D8B030D-6E8A-4147-A177-3AD203B41FA5}">
                      <a16:colId xmlns:a16="http://schemas.microsoft.com/office/drawing/2014/main" val="2075283540"/>
                    </a:ext>
                  </a:extLst>
                </a:gridCol>
                <a:gridCol w="7461504">
                  <a:extLst>
                    <a:ext uri="{9D8B030D-6E8A-4147-A177-3AD203B41FA5}">
                      <a16:colId xmlns:a16="http://schemas.microsoft.com/office/drawing/2014/main" val="1957549526"/>
                    </a:ext>
                  </a:extLst>
                </a:gridCol>
              </a:tblGrid>
              <a:tr h="370840">
                <a:tc>
                  <a:txBody>
                    <a:bodyPr/>
                    <a:lstStyle/>
                    <a:p>
                      <a:r>
                        <a:rPr lang="en-US" sz="1400" dirty="0"/>
                        <a:t>Date</a:t>
                      </a:r>
                    </a:p>
                  </a:txBody>
                  <a:tcPr/>
                </a:tc>
                <a:tc>
                  <a:txBody>
                    <a:bodyPr/>
                    <a:lstStyle/>
                    <a:p>
                      <a:r>
                        <a:rPr lang="en-US" sz="1400" dirty="0"/>
                        <a:t>Event</a:t>
                      </a:r>
                    </a:p>
                  </a:txBody>
                  <a:tcPr/>
                </a:tc>
                <a:tc>
                  <a:txBody>
                    <a:bodyPr/>
                    <a:lstStyle/>
                    <a:p>
                      <a:r>
                        <a:rPr lang="en-US" sz="1400" dirty="0"/>
                        <a:t>Event Description</a:t>
                      </a:r>
                    </a:p>
                  </a:txBody>
                  <a:tcPr/>
                </a:tc>
                <a:extLst>
                  <a:ext uri="{0D108BD9-81ED-4DB2-BD59-A6C34878D82A}">
                    <a16:rowId xmlns:a16="http://schemas.microsoft.com/office/drawing/2014/main" val="1918322236"/>
                  </a:ext>
                </a:extLst>
              </a:tr>
              <a:tr h="370840">
                <a:tc>
                  <a:txBody>
                    <a:bodyPr/>
                    <a:lstStyle/>
                    <a:p>
                      <a:r>
                        <a:rPr lang="en-US" sz="1400" dirty="0"/>
                        <a:t>3/30/2026 to 4/21/2026</a:t>
                      </a:r>
                    </a:p>
                  </a:txBody>
                  <a:tcPr>
                    <a:solidFill>
                      <a:schemeClr val="tx2">
                        <a:lumMod val="20000"/>
                        <a:lumOff val="80000"/>
                      </a:schemeClr>
                    </a:solidFill>
                  </a:tcPr>
                </a:tc>
                <a:tc>
                  <a:txBody>
                    <a:bodyPr/>
                    <a:lstStyle/>
                    <a:p>
                      <a:r>
                        <a:rPr lang="en-US" sz="1400" dirty="0"/>
                        <a:t>Soft-Open Phase</a:t>
                      </a:r>
                    </a:p>
                  </a:txBody>
                  <a:tcPr>
                    <a:solidFill>
                      <a:schemeClr val="tx2">
                        <a:lumMod val="20000"/>
                        <a:lumOff val="80000"/>
                      </a:schemeClr>
                    </a:solidFill>
                  </a:tcPr>
                </a:tc>
                <a:tc>
                  <a:txBody>
                    <a:bodyPr/>
                    <a:lstStyle/>
                    <a:p>
                      <a:r>
                        <a:rPr lang="en-US" sz="1400" b="1" dirty="0"/>
                        <a:t>Optional Phase</a:t>
                      </a:r>
                    </a:p>
                    <a:p>
                      <a:r>
                        <a:rPr lang="en-US" sz="1400" b="0" dirty="0"/>
                        <a:t>LEAs may create snapshots while CDE continues ongoing documentation updates and business rule updates.</a:t>
                      </a:r>
                    </a:p>
                  </a:txBody>
                  <a:tcPr>
                    <a:solidFill>
                      <a:schemeClr val="tx2">
                        <a:lumMod val="20000"/>
                        <a:lumOff val="80000"/>
                      </a:schemeClr>
                    </a:solidFill>
                  </a:tcPr>
                </a:tc>
                <a:extLst>
                  <a:ext uri="{0D108BD9-81ED-4DB2-BD59-A6C34878D82A}">
                    <a16:rowId xmlns:a16="http://schemas.microsoft.com/office/drawing/2014/main" val="3035533903"/>
                  </a:ext>
                </a:extLst>
              </a:tr>
              <a:tr h="370840">
                <a:tc>
                  <a:txBody>
                    <a:bodyPr/>
                    <a:lstStyle/>
                    <a:p>
                      <a:r>
                        <a:rPr lang="en-US" sz="1400" dirty="0"/>
                        <a:t>4/30/2026 to 9/3/2026</a:t>
                      </a:r>
                    </a:p>
                  </a:txBody>
                  <a:tcPr/>
                </a:tc>
                <a:tc>
                  <a:txBody>
                    <a:bodyPr/>
                    <a:lstStyle/>
                    <a:p>
                      <a:r>
                        <a:rPr lang="en-US" sz="1400" dirty="0"/>
                        <a:t>Regular Phase</a:t>
                      </a:r>
                    </a:p>
                  </a:txBody>
                  <a:tcPr/>
                </a:tc>
                <a:tc>
                  <a:txBody>
                    <a:bodyPr/>
                    <a:lstStyle/>
                    <a:p>
                      <a:r>
                        <a:rPr lang="en-US" sz="1400" b="1" dirty="0"/>
                        <a:t>Primary data collection and clean-up phase </a:t>
                      </a:r>
                    </a:p>
                    <a:p>
                      <a:r>
                        <a:rPr lang="en-US" sz="1400" b="0" dirty="0"/>
                        <a:t>All LEAs must participate in this phase, submitting an error-free snapshot by the 9/3/2026 state deadline.</a:t>
                      </a:r>
                    </a:p>
                  </a:txBody>
                  <a:tcPr/>
                </a:tc>
                <a:extLst>
                  <a:ext uri="{0D108BD9-81ED-4DB2-BD59-A6C34878D82A}">
                    <a16:rowId xmlns:a16="http://schemas.microsoft.com/office/drawing/2014/main" val="705700356"/>
                  </a:ext>
                </a:extLst>
              </a:tr>
              <a:tr h="370840">
                <a:tc>
                  <a:txBody>
                    <a:bodyPr/>
                    <a:lstStyle/>
                    <a:p>
                      <a:r>
                        <a:rPr lang="en-US" sz="1400" dirty="0"/>
                        <a:t>9/21/2026 to 10/15/2026</a:t>
                      </a:r>
                    </a:p>
                  </a:txBody>
                  <a:tcPr/>
                </a:tc>
                <a:tc>
                  <a:txBody>
                    <a:bodyPr/>
                    <a:lstStyle/>
                    <a:p>
                      <a:r>
                        <a:rPr lang="en-US" sz="1400" dirty="0"/>
                        <a:t>Cross LEA Phase</a:t>
                      </a:r>
                    </a:p>
                  </a:txBody>
                  <a:tcPr/>
                </a:tc>
                <a:tc>
                  <a:txBody>
                    <a:bodyPr/>
                    <a:lstStyle/>
                    <a:p>
                      <a:r>
                        <a:rPr lang="en-US" sz="1400" dirty="0"/>
                        <a:t>Post-collection phase focused on data validation across Colorado LEAs. </a:t>
                      </a:r>
                    </a:p>
                    <a:p>
                      <a:r>
                        <a:rPr lang="en-US" sz="1400" dirty="0"/>
                        <a:t>All LEAs must participate in this phase, resubmitting an error-free snapshot by the 10/15/2026 deadline.</a:t>
                      </a:r>
                    </a:p>
                  </a:txBody>
                  <a:tcPr/>
                </a:tc>
                <a:extLst>
                  <a:ext uri="{0D108BD9-81ED-4DB2-BD59-A6C34878D82A}">
                    <a16:rowId xmlns:a16="http://schemas.microsoft.com/office/drawing/2014/main" val="960490100"/>
                  </a:ext>
                </a:extLst>
              </a:tr>
              <a:tr h="370840">
                <a:tc>
                  <a:txBody>
                    <a:bodyPr/>
                    <a:lstStyle/>
                    <a:p>
                      <a:r>
                        <a:rPr lang="en-US" sz="1400" dirty="0"/>
                        <a:t>10/22/2026 to 11/17/2026</a:t>
                      </a:r>
                    </a:p>
                  </a:txBody>
                  <a:tcPr/>
                </a:tc>
                <a:tc>
                  <a:txBody>
                    <a:bodyPr/>
                    <a:lstStyle/>
                    <a:p>
                      <a:r>
                        <a:rPr lang="en-US" sz="1400" dirty="0"/>
                        <a:t>Post-Cross LEA Phase</a:t>
                      </a:r>
                    </a:p>
                  </a:txBody>
                  <a:tcPr/>
                </a:tc>
                <a:tc>
                  <a:txBody>
                    <a:bodyPr/>
                    <a:lstStyle/>
                    <a:p>
                      <a:r>
                        <a:rPr lang="en-US" sz="1400" dirty="0"/>
                        <a:t>Final post-collection phase focused on data validation between the current SEY collection and subsequent COCT collection along with data validation across Colorado LEAs.</a:t>
                      </a:r>
                    </a:p>
                    <a:p>
                      <a:r>
                        <a:rPr lang="en-US" sz="1400" dirty="0"/>
                        <a:t>All LEAs must complete the minimum required action during this phase by the 11/17/2026 deadline.</a:t>
                      </a:r>
                    </a:p>
                  </a:txBody>
                  <a:tcPr/>
                </a:tc>
                <a:extLst>
                  <a:ext uri="{0D108BD9-81ED-4DB2-BD59-A6C34878D82A}">
                    <a16:rowId xmlns:a16="http://schemas.microsoft.com/office/drawing/2014/main" val="2961796123"/>
                  </a:ext>
                </a:extLst>
              </a:tr>
              <a:tr h="370840">
                <a:tc>
                  <a:txBody>
                    <a:bodyPr/>
                    <a:lstStyle/>
                    <a:p>
                      <a:r>
                        <a:rPr lang="en-US" sz="1400" dirty="0"/>
                        <a:t>12/1/2026</a:t>
                      </a:r>
                    </a:p>
                  </a:txBody>
                  <a:tcPr>
                    <a:solidFill>
                      <a:schemeClr val="accent5">
                        <a:lumMod val="20000"/>
                        <a:lumOff val="80000"/>
                      </a:schemeClr>
                    </a:solidFill>
                  </a:tcPr>
                </a:tc>
                <a:tc>
                  <a:txBody>
                    <a:bodyPr/>
                    <a:lstStyle/>
                    <a:p>
                      <a:r>
                        <a:rPr lang="en-US" sz="1400" dirty="0"/>
                        <a:t>Final Deadline</a:t>
                      </a:r>
                    </a:p>
                  </a:txBody>
                  <a:tcPr>
                    <a:solidFill>
                      <a:schemeClr val="accent5">
                        <a:lumMod val="20000"/>
                        <a:lumOff val="80000"/>
                      </a:schemeClr>
                    </a:solidFill>
                  </a:tcPr>
                </a:tc>
                <a:tc>
                  <a:txBody>
                    <a:bodyPr/>
                    <a:lstStyle/>
                    <a:p>
                      <a:r>
                        <a:rPr lang="en-US" sz="1400" b="0" dirty="0"/>
                        <a:t>Superintendent Verification (sign-off) forms due</a:t>
                      </a:r>
                    </a:p>
                  </a:txBody>
                  <a:tcPr>
                    <a:solidFill>
                      <a:schemeClr val="accent5">
                        <a:lumMod val="20000"/>
                        <a:lumOff val="80000"/>
                      </a:schemeClr>
                    </a:solidFill>
                  </a:tcPr>
                </a:tc>
                <a:extLst>
                  <a:ext uri="{0D108BD9-81ED-4DB2-BD59-A6C34878D82A}">
                    <a16:rowId xmlns:a16="http://schemas.microsoft.com/office/drawing/2014/main" val="654738859"/>
                  </a:ext>
                </a:extLst>
              </a:tr>
              <a:tr h="370840">
                <a:tc>
                  <a:txBody>
                    <a:bodyPr/>
                    <a:lstStyle/>
                    <a:p>
                      <a:r>
                        <a:rPr lang="en-US" sz="1400" dirty="0"/>
                        <a:t>January 2027</a:t>
                      </a:r>
                    </a:p>
                  </a:txBody>
                  <a:tcPr>
                    <a:solidFill>
                      <a:schemeClr val="accent4">
                        <a:lumMod val="20000"/>
                        <a:lumOff val="80000"/>
                      </a:schemeClr>
                    </a:solidFill>
                  </a:tcPr>
                </a:tc>
                <a:tc>
                  <a:txBody>
                    <a:bodyPr/>
                    <a:lstStyle/>
                    <a:p>
                      <a:r>
                        <a:rPr lang="en-US" sz="1400" dirty="0"/>
                        <a:t>Data Release</a:t>
                      </a:r>
                    </a:p>
                  </a:txBody>
                  <a:tcPr>
                    <a:solidFill>
                      <a:schemeClr val="accent4">
                        <a:lumMod val="20000"/>
                        <a:lumOff val="80000"/>
                      </a:schemeClr>
                    </a:solidFill>
                  </a:tcPr>
                </a:tc>
                <a:tc>
                  <a:txBody>
                    <a:bodyPr/>
                    <a:lstStyle/>
                    <a:p>
                      <a:r>
                        <a:rPr lang="en-US" sz="1400" b="0" dirty="0"/>
                        <a:t>Specific date TBD—Data is embargoed until the official data release.</a:t>
                      </a:r>
                    </a:p>
                  </a:txBody>
                  <a:tcPr>
                    <a:solidFill>
                      <a:schemeClr val="accent4">
                        <a:lumMod val="20000"/>
                        <a:lumOff val="80000"/>
                      </a:schemeClr>
                    </a:solidFill>
                  </a:tcPr>
                </a:tc>
                <a:extLst>
                  <a:ext uri="{0D108BD9-81ED-4DB2-BD59-A6C34878D82A}">
                    <a16:rowId xmlns:a16="http://schemas.microsoft.com/office/drawing/2014/main" val="3714325367"/>
                  </a:ext>
                </a:extLst>
              </a:tr>
            </a:tbl>
          </a:graphicData>
        </a:graphic>
      </p:graphicFrame>
      <p:sp>
        <p:nvSpPr>
          <p:cNvPr id="11" name="Flowchart: Alternate Process 10">
            <a:extLst>
              <a:ext uri="{FF2B5EF4-FFF2-40B4-BE49-F238E27FC236}">
                <a16:creationId xmlns:a16="http://schemas.microsoft.com/office/drawing/2014/main" id="{8FF231AB-F1E5-458C-43EE-0362DAFCA979}"/>
              </a:ext>
            </a:extLst>
          </p:cNvPr>
          <p:cNvSpPr/>
          <p:nvPr/>
        </p:nvSpPr>
        <p:spPr>
          <a:xfrm>
            <a:off x="227916" y="4792494"/>
            <a:ext cx="11658600" cy="518125"/>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hlinkClick r:id="rId2"/>
              </a:rPr>
              <a:t>Detailed timeline available on the SEY Website</a:t>
            </a:r>
            <a:endParaRPr lang="en-US" b="1" dirty="0"/>
          </a:p>
        </p:txBody>
      </p:sp>
      <p:sp>
        <p:nvSpPr>
          <p:cNvPr id="9" name="Content Placeholder 8">
            <a:extLst>
              <a:ext uri="{FF2B5EF4-FFF2-40B4-BE49-F238E27FC236}">
                <a16:creationId xmlns:a16="http://schemas.microsoft.com/office/drawing/2014/main" id="{685DBC1D-B644-D299-7637-F70DDBF6885F}"/>
              </a:ext>
            </a:extLst>
          </p:cNvPr>
          <p:cNvSpPr>
            <a:spLocks noGrp="1"/>
          </p:cNvSpPr>
          <p:nvPr>
            <p:ph sz="quarter" idx="13"/>
          </p:nvPr>
        </p:nvSpPr>
        <p:spPr/>
        <p:txBody>
          <a:bodyPr/>
          <a:lstStyle/>
          <a:p>
            <a:r>
              <a:rPr lang="en-US" dirty="0"/>
              <a:t>Student End of Year</a:t>
            </a:r>
          </a:p>
        </p:txBody>
      </p:sp>
      <p:sp>
        <p:nvSpPr>
          <p:cNvPr id="10" name="Content Placeholder 9">
            <a:extLst>
              <a:ext uri="{FF2B5EF4-FFF2-40B4-BE49-F238E27FC236}">
                <a16:creationId xmlns:a16="http://schemas.microsoft.com/office/drawing/2014/main" id="{D1526AFA-8CF9-6C24-4F1A-61CC2ED43C55}"/>
              </a:ext>
            </a:extLst>
          </p:cNvPr>
          <p:cNvSpPr>
            <a:spLocks noGrp="1"/>
          </p:cNvSpPr>
          <p:nvPr>
            <p:ph sz="quarter" idx="14"/>
          </p:nvPr>
        </p:nvSpPr>
        <p:spPr/>
        <p:txBody>
          <a:bodyPr/>
          <a:lstStyle/>
          <a:p>
            <a:r>
              <a:rPr lang="en-US" dirty="0">
                <a:hlinkClick r:id="rId3">
                  <a:extLst>
                    <a:ext uri="{A12FA001-AC4F-418D-AE19-62706E023703}">
                      <ahyp:hlinkClr xmlns:ahyp="http://schemas.microsoft.com/office/drawing/2018/hyperlinkcolor" val="tx"/>
                    </a:ext>
                  </a:extLst>
                </a:hlinkClick>
              </a:rPr>
              <a:t>StudentEndOfYear@cde.state.co.us</a:t>
            </a:r>
            <a:r>
              <a:rPr lang="en-US" dirty="0"/>
              <a:t> </a:t>
            </a:r>
          </a:p>
        </p:txBody>
      </p:sp>
      <p:sp>
        <p:nvSpPr>
          <p:cNvPr id="4" name="Slide Number Placeholder 3">
            <a:extLst>
              <a:ext uri="{FF2B5EF4-FFF2-40B4-BE49-F238E27FC236}">
                <a16:creationId xmlns:a16="http://schemas.microsoft.com/office/drawing/2014/main" id="{6D284FE9-FC61-B249-AF8E-323E1F375F8A}"/>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966481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CE059A-9048-834B-624A-BC5E7F3177AD}"/>
              </a:ext>
            </a:extLst>
          </p:cNvPr>
          <p:cNvSpPr>
            <a:spLocks noGrp="1"/>
          </p:cNvSpPr>
          <p:nvPr>
            <p:ph type="title"/>
          </p:nvPr>
        </p:nvSpPr>
        <p:spPr/>
        <p:txBody>
          <a:bodyPr/>
          <a:lstStyle/>
          <a:p>
            <a:r>
              <a:rPr lang="en-US" dirty="0"/>
              <a:t>Register for Upcoming Trainings</a:t>
            </a:r>
          </a:p>
        </p:txBody>
      </p:sp>
      <p:graphicFrame>
        <p:nvGraphicFramePr>
          <p:cNvPr id="11" name="Content Placeholder 10">
            <a:extLst>
              <a:ext uri="{FF2B5EF4-FFF2-40B4-BE49-F238E27FC236}">
                <a16:creationId xmlns:a16="http://schemas.microsoft.com/office/drawing/2014/main" id="{A00E013E-747F-CEF9-8F86-5476598515D1}"/>
              </a:ext>
            </a:extLst>
          </p:cNvPr>
          <p:cNvGraphicFramePr>
            <a:graphicFrameLocks noGrp="1"/>
          </p:cNvGraphicFramePr>
          <p:nvPr>
            <p:ph idx="1"/>
            <p:extLst>
              <p:ext uri="{D42A27DB-BD31-4B8C-83A1-F6EECF244321}">
                <p14:modId xmlns:p14="http://schemas.microsoft.com/office/powerpoint/2010/main" val="3318281921"/>
              </p:ext>
            </p:extLst>
          </p:nvPr>
        </p:nvGraphicFramePr>
        <p:xfrm>
          <a:off x="228600" y="228600"/>
          <a:ext cx="11658600" cy="5090160"/>
        </p:xfrm>
        <a:graphic>
          <a:graphicData uri="http://schemas.openxmlformats.org/drawingml/2006/table">
            <a:tbl>
              <a:tblPr firstRow="1">
                <a:tableStyleId>{B301B821-A1FF-4177-AEE7-76D212191A09}</a:tableStyleId>
              </a:tblPr>
              <a:tblGrid>
                <a:gridCol w="1371600">
                  <a:extLst>
                    <a:ext uri="{9D8B030D-6E8A-4147-A177-3AD203B41FA5}">
                      <a16:colId xmlns:a16="http://schemas.microsoft.com/office/drawing/2014/main" val="2387414875"/>
                    </a:ext>
                  </a:extLst>
                </a:gridCol>
                <a:gridCol w="10287000">
                  <a:extLst>
                    <a:ext uri="{9D8B030D-6E8A-4147-A177-3AD203B41FA5}">
                      <a16:colId xmlns:a16="http://schemas.microsoft.com/office/drawing/2014/main" val="3435142256"/>
                    </a:ext>
                  </a:extLst>
                </a:gridCol>
              </a:tblGrid>
              <a:tr h="205902">
                <a:tc>
                  <a:txBody>
                    <a:bodyPr/>
                    <a:lstStyle/>
                    <a:p>
                      <a:r>
                        <a:rPr lang="en-US" sz="1300" dirty="0"/>
                        <a:t>Date/Time</a:t>
                      </a:r>
                    </a:p>
                  </a:txBody>
                  <a:tcPr/>
                </a:tc>
                <a:tc>
                  <a:txBody>
                    <a:bodyPr/>
                    <a:lstStyle/>
                    <a:p>
                      <a:r>
                        <a:rPr lang="en-US" sz="1300" dirty="0"/>
                        <a:t>Training Description and Registration</a:t>
                      </a:r>
                    </a:p>
                  </a:txBody>
                  <a:tcPr/>
                </a:tc>
                <a:extLst>
                  <a:ext uri="{0D108BD9-81ED-4DB2-BD59-A6C34878D82A}">
                    <a16:rowId xmlns:a16="http://schemas.microsoft.com/office/drawing/2014/main" val="2808272333"/>
                  </a:ext>
                </a:extLst>
              </a:tr>
              <a:tr h="370840">
                <a:tc>
                  <a:txBody>
                    <a:bodyPr/>
                    <a:lstStyle/>
                    <a:p>
                      <a:r>
                        <a:rPr lang="en-US" sz="1300" dirty="0"/>
                        <a:t>4/3/2026</a:t>
                      </a:r>
                      <a:br>
                        <a:rPr lang="en-US" sz="1300" dirty="0"/>
                      </a:br>
                      <a:r>
                        <a:rPr lang="en-US" sz="1300" dirty="0"/>
                        <a:t>9:00-11:00am</a:t>
                      </a:r>
                    </a:p>
                  </a:txBody>
                  <a:tcPr>
                    <a:noFill/>
                  </a:tcPr>
                </a:tc>
                <a:tc>
                  <a:txBody>
                    <a:bodyPr/>
                    <a:lstStyle/>
                    <a:p>
                      <a:r>
                        <a:rPr lang="en-US" sz="1300" b="1" kern="1200" dirty="0">
                          <a:solidFill>
                            <a:schemeClr val="dk1"/>
                          </a:solidFill>
                          <a:effectLst/>
                          <a:latin typeface="+mn-lt"/>
                          <a:ea typeface="+mn-ea"/>
                          <a:cs typeface="+mn-cs"/>
                        </a:rPr>
                        <a:t>Collection Overview Training 1 of 2: </a:t>
                      </a:r>
                      <a:r>
                        <a:rPr lang="en-US" sz="1300" i="1" kern="1200" dirty="0">
                          <a:solidFill>
                            <a:schemeClr val="dk1"/>
                          </a:solidFill>
                          <a:effectLst/>
                          <a:latin typeface="+mn-lt"/>
                          <a:ea typeface="+mn-ea"/>
                          <a:cs typeface="+mn-cs"/>
                        </a:rPr>
                        <a:t>This training covers all elements of the Student End of Year collection. This training is being offered in two identical sessions to provide the opportunity for all SEY data respondents to attend a live session.</a:t>
                      </a:r>
                      <a:endParaRPr lang="en-US" sz="1300" kern="1200" dirty="0">
                        <a:solidFill>
                          <a:schemeClr val="dk1"/>
                        </a:solidFill>
                        <a:effectLst/>
                        <a:latin typeface="+mn-lt"/>
                        <a:ea typeface="+mn-ea"/>
                        <a:cs typeface="+mn-cs"/>
                      </a:endParaRPr>
                    </a:p>
                    <a:p>
                      <a:pPr algn="ctr"/>
                      <a:r>
                        <a:rPr lang="en-US" sz="1300" u="sng" kern="1200" dirty="0">
                          <a:solidFill>
                            <a:schemeClr val="dk1"/>
                          </a:solidFill>
                          <a:effectLst/>
                          <a:latin typeface="+mn-lt"/>
                          <a:ea typeface="+mn-ea"/>
                          <a:cs typeface="+mn-cs"/>
                          <a:hlinkClick r:id="rId2"/>
                        </a:rPr>
                        <a:t>Collection Overview 1 of 2 Registration</a:t>
                      </a:r>
                      <a:endParaRPr lang="en-US" sz="1300" dirty="0"/>
                    </a:p>
                  </a:txBody>
                  <a:tcPr>
                    <a:noFill/>
                  </a:tcPr>
                </a:tc>
                <a:extLst>
                  <a:ext uri="{0D108BD9-81ED-4DB2-BD59-A6C34878D82A}">
                    <a16:rowId xmlns:a16="http://schemas.microsoft.com/office/drawing/2014/main" val="2659100953"/>
                  </a:ext>
                </a:extLst>
              </a:tr>
              <a:tr h="370840">
                <a:tc>
                  <a:txBody>
                    <a:bodyPr/>
                    <a:lstStyle/>
                    <a:p>
                      <a:r>
                        <a:rPr lang="en-US" sz="1300" kern="1200" dirty="0">
                          <a:solidFill>
                            <a:schemeClr val="dk1"/>
                          </a:solidFill>
                          <a:effectLst/>
                          <a:latin typeface="+mn-lt"/>
                          <a:ea typeface="+mn-ea"/>
                          <a:cs typeface="+mn-cs"/>
                        </a:rPr>
                        <a:t>5/5/2026</a:t>
                      </a:r>
                    </a:p>
                    <a:p>
                      <a:r>
                        <a:rPr lang="en-US" sz="1300" kern="1200" dirty="0">
                          <a:solidFill>
                            <a:schemeClr val="dk1"/>
                          </a:solidFill>
                          <a:effectLst/>
                          <a:latin typeface="+mn-lt"/>
                          <a:ea typeface="+mn-ea"/>
                          <a:cs typeface="+mn-cs"/>
                        </a:rPr>
                        <a:t>12:30-2:30pm</a:t>
                      </a:r>
                      <a:endParaRPr lang="en-US" sz="1300" dirty="0"/>
                    </a:p>
                  </a:txBody>
                  <a:tcPr>
                    <a:noFill/>
                  </a:tcPr>
                </a:tc>
                <a:tc>
                  <a:txBody>
                    <a:bodyPr/>
                    <a:lstStyle/>
                    <a:p>
                      <a:r>
                        <a:rPr lang="en-US" sz="1300" b="1" kern="1200" dirty="0">
                          <a:solidFill>
                            <a:schemeClr val="dk1"/>
                          </a:solidFill>
                          <a:effectLst/>
                          <a:latin typeface="+mn-lt"/>
                          <a:ea typeface="+mn-ea"/>
                          <a:cs typeface="+mn-cs"/>
                        </a:rPr>
                        <a:t>Collection Overview Training 2 of 2: </a:t>
                      </a:r>
                      <a:r>
                        <a:rPr lang="en-US" sz="1300" i="1" kern="1200" dirty="0">
                          <a:solidFill>
                            <a:schemeClr val="dk1"/>
                          </a:solidFill>
                          <a:effectLst/>
                          <a:latin typeface="+mn-lt"/>
                          <a:ea typeface="+mn-ea"/>
                          <a:cs typeface="+mn-cs"/>
                        </a:rPr>
                        <a:t>This training covers all elements of the Student End of Year collection. This training is being offered in two identical sessions to provide the opportunity for all SEY data respondents to attend a live session.</a:t>
                      </a:r>
                      <a:endParaRPr lang="en-US" sz="1300" kern="1200" dirty="0">
                        <a:solidFill>
                          <a:schemeClr val="dk1"/>
                        </a:solidFill>
                        <a:effectLst/>
                        <a:latin typeface="+mn-lt"/>
                        <a:ea typeface="+mn-ea"/>
                        <a:cs typeface="+mn-cs"/>
                      </a:endParaRPr>
                    </a:p>
                    <a:p>
                      <a:pPr algn="ctr"/>
                      <a:r>
                        <a:rPr lang="en-US" sz="1300" u="sng" kern="1200" dirty="0">
                          <a:solidFill>
                            <a:schemeClr val="dk1"/>
                          </a:solidFill>
                          <a:effectLst/>
                          <a:latin typeface="+mn-lt"/>
                          <a:ea typeface="+mn-ea"/>
                          <a:cs typeface="+mn-cs"/>
                          <a:hlinkClick r:id="rId3"/>
                        </a:rPr>
                        <a:t>Collection Overview 2 of 2 Registration</a:t>
                      </a:r>
                      <a:endParaRPr lang="en-US" sz="1300" dirty="0"/>
                    </a:p>
                  </a:txBody>
                  <a:tcPr>
                    <a:noFill/>
                  </a:tcPr>
                </a:tc>
                <a:extLst>
                  <a:ext uri="{0D108BD9-81ED-4DB2-BD59-A6C34878D82A}">
                    <a16:rowId xmlns:a16="http://schemas.microsoft.com/office/drawing/2014/main" val="378358759"/>
                  </a:ext>
                </a:extLst>
              </a:tr>
              <a:tr h="370840">
                <a:tc>
                  <a:txBody>
                    <a:bodyPr/>
                    <a:lstStyle/>
                    <a:p>
                      <a:r>
                        <a:rPr lang="en-US" sz="1300" kern="1200" dirty="0">
                          <a:solidFill>
                            <a:schemeClr val="dk1"/>
                          </a:solidFill>
                          <a:effectLst/>
                          <a:latin typeface="+mn-lt"/>
                          <a:ea typeface="+mn-ea"/>
                          <a:cs typeface="+mn-cs"/>
                        </a:rPr>
                        <a:t>5/19/2026</a:t>
                      </a:r>
                      <a:br>
                        <a:rPr lang="en-US" sz="1300" kern="1200" dirty="0">
                          <a:solidFill>
                            <a:schemeClr val="dk1"/>
                          </a:solidFill>
                          <a:effectLst/>
                          <a:latin typeface="+mn-lt"/>
                          <a:ea typeface="+mn-ea"/>
                          <a:cs typeface="+mn-cs"/>
                        </a:rPr>
                      </a:br>
                      <a:r>
                        <a:rPr lang="en-US" sz="1300" kern="1200" dirty="0">
                          <a:solidFill>
                            <a:schemeClr val="dk1"/>
                          </a:solidFill>
                          <a:effectLst/>
                          <a:latin typeface="+mn-lt"/>
                          <a:ea typeface="+mn-ea"/>
                          <a:cs typeface="+mn-cs"/>
                        </a:rPr>
                        <a:t>1:00-2:00pm</a:t>
                      </a:r>
                      <a:endParaRPr lang="en-US" sz="1300" dirty="0"/>
                    </a:p>
                  </a:txBody>
                  <a:tcPr>
                    <a:noFill/>
                  </a:tcPr>
                </a:tc>
                <a:tc>
                  <a:txBody>
                    <a:bodyPr/>
                    <a:lstStyle/>
                    <a:p>
                      <a:r>
                        <a:rPr lang="en-US" sz="1300" b="1" kern="1200" dirty="0">
                          <a:solidFill>
                            <a:schemeClr val="dk1"/>
                          </a:solidFill>
                          <a:effectLst/>
                          <a:latin typeface="+mn-lt"/>
                          <a:ea typeface="+mn-ea"/>
                          <a:cs typeface="+mn-cs"/>
                        </a:rPr>
                        <a:t>Operational Reports Training: </a:t>
                      </a:r>
                      <a:r>
                        <a:rPr lang="en-US" sz="1300" i="1" kern="1200" dirty="0">
                          <a:solidFill>
                            <a:schemeClr val="dk1"/>
                          </a:solidFill>
                          <a:effectLst/>
                          <a:latin typeface="+mn-lt"/>
                          <a:ea typeface="+mn-ea"/>
                          <a:cs typeface="+mn-cs"/>
                        </a:rPr>
                        <a:t>This training covers CEDAR/COGNOS reports designed to support data respondents throughout the collection.</a:t>
                      </a:r>
                      <a:endParaRPr lang="en-US" sz="1300" kern="1200" dirty="0">
                        <a:solidFill>
                          <a:schemeClr val="dk1"/>
                        </a:solidFill>
                        <a:effectLst/>
                        <a:latin typeface="+mn-lt"/>
                        <a:ea typeface="+mn-ea"/>
                        <a:cs typeface="+mn-cs"/>
                      </a:endParaRPr>
                    </a:p>
                    <a:p>
                      <a:pPr algn="ctr"/>
                      <a:r>
                        <a:rPr lang="en-US" sz="1300" u="sng" kern="1200" dirty="0">
                          <a:solidFill>
                            <a:schemeClr val="dk1"/>
                          </a:solidFill>
                          <a:effectLst/>
                          <a:latin typeface="+mn-lt"/>
                          <a:ea typeface="+mn-ea"/>
                          <a:cs typeface="+mn-cs"/>
                          <a:hlinkClick r:id="rId4"/>
                        </a:rPr>
                        <a:t>Operational Reports Training Registration</a:t>
                      </a:r>
                      <a:endParaRPr lang="en-US" sz="1300" dirty="0"/>
                    </a:p>
                  </a:txBody>
                  <a:tcPr>
                    <a:noFill/>
                  </a:tcPr>
                </a:tc>
                <a:extLst>
                  <a:ext uri="{0D108BD9-81ED-4DB2-BD59-A6C34878D82A}">
                    <a16:rowId xmlns:a16="http://schemas.microsoft.com/office/drawing/2014/main" val="2919367840"/>
                  </a:ext>
                </a:extLst>
              </a:tr>
              <a:tr h="370840">
                <a:tc>
                  <a:txBody>
                    <a:bodyPr/>
                    <a:lstStyle/>
                    <a:p>
                      <a:r>
                        <a:rPr lang="en-US" sz="1300" dirty="0"/>
                        <a:t>6/9/2026</a:t>
                      </a:r>
                    </a:p>
                    <a:p>
                      <a:r>
                        <a:rPr lang="en-US" sz="1300" dirty="0"/>
                        <a:t>1:00-2:00pm</a:t>
                      </a:r>
                    </a:p>
                  </a:txBody>
                  <a:tcPr>
                    <a:noFill/>
                  </a:tcPr>
                </a:tc>
                <a:tc>
                  <a:txBody>
                    <a:bodyPr/>
                    <a:lstStyle/>
                    <a:p>
                      <a:r>
                        <a:rPr lang="en-US" sz="1300" b="1" kern="1200" dirty="0">
                          <a:solidFill>
                            <a:schemeClr val="dk1"/>
                          </a:solidFill>
                          <a:effectLst/>
                          <a:latin typeface="+mn-lt"/>
                          <a:ea typeface="+mn-ea"/>
                          <a:cs typeface="+mn-cs"/>
                        </a:rPr>
                        <a:t>Common Coding Scenarios Part 1 Training: </a:t>
                      </a:r>
                      <a:r>
                        <a:rPr lang="en-US" sz="1300" i="1" kern="1200" dirty="0">
                          <a:solidFill>
                            <a:schemeClr val="dk1"/>
                          </a:solidFill>
                          <a:effectLst/>
                          <a:latin typeface="+mn-lt"/>
                          <a:ea typeface="+mn-ea"/>
                          <a:cs typeface="+mn-cs"/>
                        </a:rPr>
                        <a:t>This training covers common coding scenarios impacting SEY data, primarily focused on scenarios that often require collaboration and monitoring across multiple LEA colleagues.</a:t>
                      </a:r>
                      <a:endParaRPr lang="en-US" sz="1300" kern="1200" dirty="0">
                        <a:solidFill>
                          <a:schemeClr val="dk1"/>
                        </a:solidFill>
                        <a:effectLst/>
                        <a:latin typeface="+mn-lt"/>
                        <a:ea typeface="+mn-ea"/>
                        <a:cs typeface="+mn-cs"/>
                      </a:endParaRPr>
                    </a:p>
                    <a:p>
                      <a:pPr algn="ctr"/>
                      <a:r>
                        <a:rPr lang="en-US" sz="1300" u="sng" kern="1200" dirty="0">
                          <a:solidFill>
                            <a:schemeClr val="dk1"/>
                          </a:solidFill>
                          <a:effectLst/>
                          <a:latin typeface="+mn-lt"/>
                          <a:ea typeface="+mn-ea"/>
                          <a:cs typeface="+mn-cs"/>
                          <a:hlinkClick r:id="rId5"/>
                        </a:rPr>
                        <a:t>Common Coding Scenarios Pt. 1 Training Registration</a:t>
                      </a:r>
                      <a:endParaRPr lang="en-US" sz="1300" dirty="0"/>
                    </a:p>
                  </a:txBody>
                  <a:tcPr>
                    <a:noFill/>
                  </a:tcPr>
                </a:tc>
                <a:extLst>
                  <a:ext uri="{0D108BD9-81ED-4DB2-BD59-A6C34878D82A}">
                    <a16:rowId xmlns:a16="http://schemas.microsoft.com/office/drawing/2014/main" val="3262982394"/>
                  </a:ext>
                </a:extLst>
              </a:tr>
              <a:tr h="370840">
                <a:tc>
                  <a:txBody>
                    <a:bodyPr/>
                    <a:lstStyle/>
                    <a:p>
                      <a:r>
                        <a:rPr lang="en-US" sz="1300" kern="1200" dirty="0">
                          <a:solidFill>
                            <a:schemeClr val="dk1"/>
                          </a:solidFill>
                          <a:effectLst/>
                          <a:latin typeface="+mn-lt"/>
                          <a:ea typeface="+mn-ea"/>
                          <a:cs typeface="+mn-cs"/>
                        </a:rPr>
                        <a:t>7/14/2026</a:t>
                      </a:r>
                      <a:br>
                        <a:rPr lang="en-US" sz="1300" kern="1200" dirty="0">
                          <a:solidFill>
                            <a:schemeClr val="dk1"/>
                          </a:solidFill>
                          <a:effectLst/>
                          <a:latin typeface="+mn-lt"/>
                          <a:ea typeface="+mn-ea"/>
                          <a:cs typeface="+mn-cs"/>
                        </a:rPr>
                      </a:br>
                      <a:r>
                        <a:rPr lang="en-US" sz="1300" kern="1200" dirty="0">
                          <a:solidFill>
                            <a:schemeClr val="dk1"/>
                          </a:solidFill>
                          <a:effectLst/>
                          <a:latin typeface="+mn-lt"/>
                          <a:ea typeface="+mn-ea"/>
                          <a:cs typeface="+mn-cs"/>
                        </a:rPr>
                        <a:t>1:00-2:00pm</a:t>
                      </a:r>
                      <a:endParaRPr lang="en-US" sz="1300" dirty="0"/>
                    </a:p>
                  </a:txBody>
                  <a:tcPr>
                    <a:noFill/>
                  </a:tcPr>
                </a:tc>
                <a:tc>
                  <a:txBody>
                    <a:bodyPr/>
                    <a:lstStyle/>
                    <a:p>
                      <a:r>
                        <a:rPr lang="en-US" sz="1300" b="1" kern="1200" dirty="0">
                          <a:solidFill>
                            <a:schemeClr val="dk1"/>
                          </a:solidFill>
                          <a:effectLst/>
                          <a:latin typeface="+mn-lt"/>
                          <a:ea typeface="+mn-ea"/>
                          <a:cs typeface="+mn-cs"/>
                        </a:rPr>
                        <a:t>Common Coding Scenarios Part 2 Training: </a:t>
                      </a:r>
                      <a:r>
                        <a:rPr lang="en-US" sz="1300" i="1" kern="1200" dirty="0">
                          <a:solidFill>
                            <a:schemeClr val="dk1"/>
                          </a:solidFill>
                          <a:effectLst/>
                          <a:latin typeface="+mn-lt"/>
                          <a:ea typeface="+mn-ea"/>
                          <a:cs typeface="+mn-cs"/>
                        </a:rPr>
                        <a:t>This training covers common coding scenarios impacting SEY data, primarily focused on scenarios where reporting exceptions may be needed.</a:t>
                      </a:r>
                      <a:endParaRPr lang="en-US" sz="1300" kern="1200" dirty="0">
                        <a:solidFill>
                          <a:schemeClr val="dk1"/>
                        </a:solidFill>
                        <a:effectLst/>
                        <a:latin typeface="+mn-lt"/>
                        <a:ea typeface="+mn-ea"/>
                        <a:cs typeface="+mn-cs"/>
                      </a:endParaRPr>
                    </a:p>
                    <a:p>
                      <a:pPr algn="ctr"/>
                      <a:r>
                        <a:rPr lang="en-US" sz="1300" u="sng" kern="1200" dirty="0">
                          <a:solidFill>
                            <a:schemeClr val="dk1"/>
                          </a:solidFill>
                          <a:effectLst/>
                          <a:latin typeface="+mn-lt"/>
                          <a:ea typeface="+mn-ea"/>
                          <a:cs typeface="+mn-cs"/>
                          <a:hlinkClick r:id="rId6"/>
                        </a:rPr>
                        <a:t>Common Coding Scenarios Pt. 2 Training Registration</a:t>
                      </a:r>
                      <a:endParaRPr lang="en-US" sz="1300" dirty="0"/>
                    </a:p>
                  </a:txBody>
                  <a:tcPr>
                    <a:noFill/>
                  </a:tcPr>
                </a:tc>
                <a:extLst>
                  <a:ext uri="{0D108BD9-81ED-4DB2-BD59-A6C34878D82A}">
                    <a16:rowId xmlns:a16="http://schemas.microsoft.com/office/drawing/2014/main" val="3467372820"/>
                  </a:ext>
                </a:extLst>
              </a:tr>
              <a:tr h="370840">
                <a:tc>
                  <a:txBody>
                    <a:bodyPr/>
                    <a:lstStyle/>
                    <a:p>
                      <a:r>
                        <a:rPr lang="en-US" sz="1300" kern="1200" dirty="0">
                          <a:solidFill>
                            <a:schemeClr val="dk1"/>
                          </a:solidFill>
                          <a:effectLst/>
                          <a:latin typeface="+mn-lt"/>
                          <a:ea typeface="+mn-ea"/>
                          <a:cs typeface="+mn-cs"/>
                        </a:rPr>
                        <a:t>9/15/2026</a:t>
                      </a:r>
                    </a:p>
                    <a:p>
                      <a:r>
                        <a:rPr lang="en-US" sz="1300" kern="1200" dirty="0">
                          <a:solidFill>
                            <a:schemeClr val="dk1"/>
                          </a:solidFill>
                          <a:effectLst/>
                          <a:latin typeface="+mn-lt"/>
                          <a:ea typeface="+mn-ea"/>
                          <a:cs typeface="+mn-cs"/>
                        </a:rPr>
                        <a:t>1:00-2:30pm</a:t>
                      </a:r>
                      <a:endParaRPr lang="en-US" sz="1300" dirty="0"/>
                    </a:p>
                  </a:txBody>
                  <a:tcPr>
                    <a:noFill/>
                  </a:tcPr>
                </a:tc>
                <a:tc>
                  <a:txBody>
                    <a:bodyPr/>
                    <a:lstStyle/>
                    <a:p>
                      <a:r>
                        <a:rPr lang="en-US" sz="1300" b="1" kern="1200" dirty="0">
                          <a:solidFill>
                            <a:schemeClr val="dk1"/>
                          </a:solidFill>
                          <a:effectLst/>
                          <a:latin typeface="+mn-lt"/>
                          <a:ea typeface="+mn-ea"/>
                          <a:cs typeface="+mn-cs"/>
                        </a:rPr>
                        <a:t>Cross LEA Phase Training: </a:t>
                      </a:r>
                      <a:r>
                        <a:rPr lang="en-US" sz="1300" i="1" kern="1200" dirty="0">
                          <a:solidFill>
                            <a:schemeClr val="dk1"/>
                          </a:solidFill>
                          <a:effectLst/>
                          <a:latin typeface="+mn-lt"/>
                          <a:ea typeface="+mn-ea"/>
                          <a:cs typeface="+mn-cs"/>
                        </a:rPr>
                        <a:t>This training covers the steps necessary to complete the Cross LEA phase and continued data validation/clean-up.</a:t>
                      </a:r>
                      <a:endParaRPr lang="en-US" sz="1300" kern="1200" dirty="0">
                        <a:solidFill>
                          <a:schemeClr val="dk1"/>
                        </a:solidFill>
                        <a:effectLst/>
                        <a:latin typeface="+mn-lt"/>
                        <a:ea typeface="+mn-ea"/>
                        <a:cs typeface="+mn-cs"/>
                      </a:endParaRPr>
                    </a:p>
                    <a:p>
                      <a:pPr algn="ctr"/>
                      <a:r>
                        <a:rPr lang="en-US" sz="1300" u="sng" kern="1200" dirty="0">
                          <a:solidFill>
                            <a:schemeClr val="dk1"/>
                          </a:solidFill>
                          <a:effectLst/>
                          <a:latin typeface="+mn-lt"/>
                          <a:ea typeface="+mn-ea"/>
                          <a:cs typeface="+mn-cs"/>
                          <a:hlinkClick r:id="rId7"/>
                        </a:rPr>
                        <a:t>Cross-LEA Phase Training Registration</a:t>
                      </a:r>
                      <a:endParaRPr lang="en-US" sz="1300" dirty="0"/>
                    </a:p>
                  </a:txBody>
                  <a:tcPr>
                    <a:noFill/>
                  </a:tcPr>
                </a:tc>
                <a:extLst>
                  <a:ext uri="{0D108BD9-81ED-4DB2-BD59-A6C34878D82A}">
                    <a16:rowId xmlns:a16="http://schemas.microsoft.com/office/drawing/2014/main" val="272697137"/>
                  </a:ext>
                </a:extLst>
              </a:tr>
              <a:tr h="370840">
                <a:tc>
                  <a:txBody>
                    <a:bodyPr/>
                    <a:lstStyle/>
                    <a:p>
                      <a:r>
                        <a:rPr lang="en-US" sz="1300" kern="1200" dirty="0">
                          <a:solidFill>
                            <a:schemeClr val="dk1"/>
                          </a:solidFill>
                          <a:effectLst/>
                          <a:latin typeface="+mn-lt"/>
                          <a:ea typeface="+mn-ea"/>
                          <a:cs typeface="+mn-cs"/>
                        </a:rPr>
                        <a:t>10/20/2026</a:t>
                      </a:r>
                    </a:p>
                    <a:p>
                      <a:r>
                        <a:rPr lang="en-US" sz="1300" kern="1200" dirty="0">
                          <a:solidFill>
                            <a:schemeClr val="dk1"/>
                          </a:solidFill>
                          <a:effectLst/>
                          <a:latin typeface="+mn-lt"/>
                          <a:ea typeface="+mn-ea"/>
                          <a:cs typeface="+mn-cs"/>
                        </a:rPr>
                        <a:t>1:00-2:30pm</a:t>
                      </a:r>
                      <a:endParaRPr lang="en-US" sz="1300" dirty="0"/>
                    </a:p>
                  </a:txBody>
                  <a:tcPr>
                    <a:noFill/>
                  </a:tcPr>
                </a:tc>
                <a:tc>
                  <a:txBody>
                    <a:bodyPr/>
                    <a:lstStyle/>
                    <a:p>
                      <a:r>
                        <a:rPr lang="en-US" sz="1300" b="1" kern="1200" dirty="0">
                          <a:solidFill>
                            <a:schemeClr val="dk1"/>
                          </a:solidFill>
                          <a:effectLst/>
                          <a:latin typeface="+mn-lt"/>
                          <a:ea typeface="+mn-ea"/>
                          <a:cs typeface="+mn-cs"/>
                        </a:rPr>
                        <a:t>Post-Cross LEA Phase Training: </a:t>
                      </a:r>
                      <a:r>
                        <a:rPr lang="en-US" sz="1300" i="1" kern="1200" dirty="0">
                          <a:solidFill>
                            <a:schemeClr val="dk1"/>
                          </a:solidFill>
                          <a:effectLst/>
                          <a:latin typeface="+mn-lt"/>
                          <a:ea typeface="+mn-ea"/>
                          <a:cs typeface="+mn-cs"/>
                        </a:rPr>
                        <a:t>This training covers the steps necessary to complete the Post-Cross LEA phase and final data  validation/clean-up.</a:t>
                      </a:r>
                      <a:endParaRPr lang="en-US" sz="1300" kern="1200" dirty="0">
                        <a:solidFill>
                          <a:schemeClr val="dk1"/>
                        </a:solidFill>
                        <a:effectLst/>
                        <a:latin typeface="+mn-lt"/>
                        <a:ea typeface="+mn-ea"/>
                        <a:cs typeface="+mn-cs"/>
                      </a:endParaRPr>
                    </a:p>
                    <a:p>
                      <a:pPr algn="ctr"/>
                      <a:r>
                        <a:rPr lang="en-US" sz="1300" u="sng" kern="1200" dirty="0">
                          <a:solidFill>
                            <a:schemeClr val="dk1"/>
                          </a:solidFill>
                          <a:effectLst/>
                          <a:latin typeface="+mn-lt"/>
                          <a:ea typeface="+mn-ea"/>
                          <a:cs typeface="+mn-cs"/>
                          <a:hlinkClick r:id="rId8"/>
                        </a:rPr>
                        <a:t>Post-Cross LEA Phase Training Registration</a:t>
                      </a:r>
                      <a:endParaRPr lang="en-US" sz="1300" dirty="0"/>
                    </a:p>
                  </a:txBody>
                  <a:tcPr>
                    <a:noFill/>
                  </a:tcPr>
                </a:tc>
                <a:extLst>
                  <a:ext uri="{0D108BD9-81ED-4DB2-BD59-A6C34878D82A}">
                    <a16:rowId xmlns:a16="http://schemas.microsoft.com/office/drawing/2014/main" val="2135268252"/>
                  </a:ext>
                </a:extLst>
              </a:tr>
            </a:tbl>
          </a:graphicData>
        </a:graphic>
      </p:graphicFrame>
      <p:sp>
        <p:nvSpPr>
          <p:cNvPr id="14" name="Content Placeholder 8">
            <a:extLst>
              <a:ext uri="{FF2B5EF4-FFF2-40B4-BE49-F238E27FC236}">
                <a16:creationId xmlns:a16="http://schemas.microsoft.com/office/drawing/2014/main" id="{9DA01A59-88F8-5F3B-0408-B14F4EAD90A8}"/>
              </a:ext>
            </a:extLst>
          </p:cNvPr>
          <p:cNvSpPr>
            <a:spLocks noGrp="1"/>
          </p:cNvSpPr>
          <p:nvPr>
            <p:ph sz="quarter" idx="13"/>
          </p:nvPr>
        </p:nvSpPr>
        <p:spPr>
          <a:xfrm>
            <a:off x="228600" y="5599113"/>
            <a:ext cx="5715000" cy="274637"/>
          </a:xfrm>
        </p:spPr>
        <p:txBody>
          <a:bodyPr/>
          <a:lstStyle/>
          <a:p>
            <a:r>
              <a:rPr lang="en-US" dirty="0"/>
              <a:t>Student End of Year</a:t>
            </a:r>
          </a:p>
        </p:txBody>
      </p:sp>
      <p:sp>
        <p:nvSpPr>
          <p:cNvPr id="15" name="Content Placeholder 9">
            <a:extLst>
              <a:ext uri="{FF2B5EF4-FFF2-40B4-BE49-F238E27FC236}">
                <a16:creationId xmlns:a16="http://schemas.microsoft.com/office/drawing/2014/main" id="{B8761479-FC82-285E-7A28-34CE1BBAF2CB}"/>
              </a:ext>
            </a:extLst>
          </p:cNvPr>
          <p:cNvSpPr>
            <a:spLocks noGrp="1"/>
          </p:cNvSpPr>
          <p:nvPr>
            <p:ph sz="quarter" idx="14"/>
          </p:nvPr>
        </p:nvSpPr>
        <p:spPr>
          <a:xfrm>
            <a:off x="6172200" y="5599113"/>
            <a:ext cx="5715000" cy="274637"/>
          </a:xfrm>
        </p:spPr>
        <p:txBody>
          <a:bodyPr/>
          <a:lstStyle/>
          <a:p>
            <a:r>
              <a:rPr lang="en-US" dirty="0">
                <a:hlinkClick r:id="rId9">
                  <a:extLst>
                    <a:ext uri="{A12FA001-AC4F-418D-AE19-62706E023703}">
                      <ahyp:hlinkClr xmlns:ahyp="http://schemas.microsoft.com/office/drawing/2018/hyperlinkcolor" val="tx"/>
                    </a:ext>
                  </a:extLst>
                </a:hlinkClick>
              </a:rPr>
              <a:t>StudentEndOfYear@cde.state.co.us</a:t>
            </a:r>
            <a:r>
              <a:rPr lang="en-US" dirty="0"/>
              <a:t> </a:t>
            </a:r>
          </a:p>
        </p:txBody>
      </p:sp>
      <p:sp>
        <p:nvSpPr>
          <p:cNvPr id="4" name="Slide Number Placeholder 3">
            <a:extLst>
              <a:ext uri="{FF2B5EF4-FFF2-40B4-BE49-F238E27FC236}">
                <a16:creationId xmlns:a16="http://schemas.microsoft.com/office/drawing/2014/main" id="{8A0198E2-38EA-4348-A86B-042D48FC24A8}"/>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377426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DB8481-B4F2-D78B-D6EA-0BE3E65B21CA}"/>
              </a:ext>
            </a:extLst>
          </p:cNvPr>
          <p:cNvSpPr>
            <a:spLocks noGrp="1"/>
          </p:cNvSpPr>
          <p:nvPr>
            <p:ph type="title"/>
          </p:nvPr>
        </p:nvSpPr>
        <p:spPr>
          <a:xfrm>
            <a:off x="332873" y="0"/>
            <a:ext cx="2581777" cy="6035040"/>
          </a:xfrm>
        </p:spPr>
        <p:txBody>
          <a:bodyPr/>
          <a:lstStyle/>
          <a:p>
            <a:r>
              <a:rPr lang="en-US"/>
              <a:t>Agenda</a:t>
            </a:r>
          </a:p>
        </p:txBody>
      </p:sp>
      <p:graphicFrame>
        <p:nvGraphicFramePr>
          <p:cNvPr id="9" name="Content Placeholder 8">
            <a:extLst>
              <a:ext uri="{FF2B5EF4-FFF2-40B4-BE49-F238E27FC236}">
                <a16:creationId xmlns:a16="http://schemas.microsoft.com/office/drawing/2014/main" id="{F22871B3-6923-C5E8-6B16-FDE32B5E5788}"/>
              </a:ext>
            </a:extLst>
          </p:cNvPr>
          <p:cNvGraphicFramePr>
            <a:graphicFrameLocks noGrp="1"/>
          </p:cNvGraphicFramePr>
          <p:nvPr>
            <p:ph sz="half" idx="1"/>
            <p:extLst>
              <p:ext uri="{D42A27DB-BD31-4B8C-83A1-F6EECF244321}">
                <p14:modId xmlns:p14="http://schemas.microsoft.com/office/powerpoint/2010/main" val="417576235"/>
              </p:ext>
            </p:extLst>
          </p:nvPr>
        </p:nvGraphicFramePr>
        <p:xfrm>
          <a:off x="3189238" y="1276709"/>
          <a:ext cx="8458200" cy="2621280"/>
        </p:xfrm>
        <a:graphic>
          <a:graphicData uri="http://schemas.openxmlformats.org/drawingml/2006/table">
            <a:tbl>
              <a:tblPr firstRow="1">
                <a:tableStyleId>{BC89EF96-8CEA-46FF-86C4-4CE0E7609802}</a:tableStyleId>
              </a:tblPr>
              <a:tblGrid>
                <a:gridCol w="5715000">
                  <a:extLst>
                    <a:ext uri="{9D8B030D-6E8A-4147-A177-3AD203B41FA5}">
                      <a16:colId xmlns:a16="http://schemas.microsoft.com/office/drawing/2014/main" val="938750576"/>
                    </a:ext>
                  </a:extLst>
                </a:gridCol>
                <a:gridCol w="2743200">
                  <a:extLst>
                    <a:ext uri="{9D8B030D-6E8A-4147-A177-3AD203B41FA5}">
                      <a16:colId xmlns:a16="http://schemas.microsoft.com/office/drawing/2014/main" val="1520226948"/>
                    </a:ext>
                  </a:extLst>
                </a:gridCol>
              </a:tblGrid>
              <a:tr h="370840">
                <a:tc>
                  <a:txBody>
                    <a:bodyPr/>
                    <a:lstStyle/>
                    <a:p>
                      <a:r>
                        <a:rPr lang="en-US" sz="2000"/>
                        <a:t>Topic</a:t>
                      </a:r>
                    </a:p>
                  </a:txBody>
                  <a:tcPr/>
                </a:tc>
                <a:tc>
                  <a:txBody>
                    <a:bodyPr/>
                    <a:lstStyle/>
                    <a:p>
                      <a:r>
                        <a:rPr lang="en-US" sz="2000"/>
                        <a:t>Presenter</a:t>
                      </a:r>
                    </a:p>
                  </a:txBody>
                  <a:tcPr/>
                </a:tc>
                <a:extLst>
                  <a:ext uri="{0D108BD9-81ED-4DB2-BD59-A6C34878D82A}">
                    <a16:rowId xmlns:a16="http://schemas.microsoft.com/office/drawing/2014/main" val="4266861077"/>
                  </a:ext>
                </a:extLst>
              </a:tr>
              <a:tr h="370840">
                <a:tc>
                  <a:txBody>
                    <a:bodyPr/>
                    <a:lstStyle/>
                    <a:p>
                      <a:r>
                        <a:rPr lang="en-US" sz="1600"/>
                        <a:t>Open Collections and Upcoming Deadlines</a:t>
                      </a:r>
                    </a:p>
                  </a:txBody>
                  <a:tcPr/>
                </a:tc>
                <a:tc>
                  <a:txBody>
                    <a:bodyPr/>
                    <a:lstStyle/>
                    <a:p>
                      <a:r>
                        <a:rPr lang="en-US" sz="1600"/>
                        <a:t>Host: Lindsey Heitman</a:t>
                      </a:r>
                    </a:p>
                  </a:txBody>
                  <a:tcPr/>
                </a:tc>
                <a:extLst>
                  <a:ext uri="{0D108BD9-81ED-4DB2-BD59-A6C34878D82A}">
                    <a16:rowId xmlns:a16="http://schemas.microsoft.com/office/drawing/2014/main" val="3846122834"/>
                  </a:ext>
                </a:extLst>
              </a:tr>
              <a:tr h="370840">
                <a:tc>
                  <a:txBody>
                    <a:bodyPr/>
                    <a:lstStyle/>
                    <a:p>
                      <a:r>
                        <a:rPr lang="en-US" sz="1600"/>
                        <a:t>2026-2027 Student Interchange: At-Risk Status</a:t>
                      </a:r>
                    </a:p>
                  </a:txBody>
                  <a:tcPr/>
                </a:tc>
                <a:tc>
                  <a:txBody>
                    <a:bodyPr/>
                    <a:lstStyle/>
                    <a:p>
                      <a:r>
                        <a:rPr lang="en-US" sz="1600"/>
                        <a:t>Coreen Miner</a:t>
                      </a:r>
                    </a:p>
                  </a:txBody>
                  <a:tcPr/>
                </a:tc>
                <a:extLst>
                  <a:ext uri="{0D108BD9-81ED-4DB2-BD59-A6C34878D82A}">
                    <a16:rowId xmlns:a16="http://schemas.microsoft.com/office/drawing/2014/main" val="2348671577"/>
                  </a:ext>
                </a:extLst>
              </a:tr>
              <a:tr h="370840">
                <a:tc>
                  <a:txBody>
                    <a:bodyPr/>
                    <a:lstStyle/>
                    <a:p>
                      <a:r>
                        <a:rPr lang="en-US" sz="1600"/>
                        <a:t>Student End of Year</a:t>
                      </a:r>
                    </a:p>
                  </a:txBody>
                  <a:tcPr/>
                </a:tc>
                <a:tc>
                  <a:txBody>
                    <a:bodyPr/>
                    <a:lstStyle/>
                    <a:p>
                      <a:r>
                        <a:rPr lang="en-US" sz="1600"/>
                        <a:t>Reagan Ward</a:t>
                      </a:r>
                    </a:p>
                  </a:txBody>
                  <a:tcPr/>
                </a:tc>
                <a:extLst>
                  <a:ext uri="{0D108BD9-81ED-4DB2-BD59-A6C34878D82A}">
                    <a16:rowId xmlns:a16="http://schemas.microsoft.com/office/drawing/2014/main" val="3291390839"/>
                  </a:ext>
                </a:extLst>
              </a:tr>
              <a:tr h="370840">
                <a:tc>
                  <a:txBody>
                    <a:bodyPr/>
                    <a:lstStyle/>
                    <a:p>
                      <a:r>
                        <a:rPr lang="en-US" sz="1600"/>
                        <a:t>Special Education December Count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Lindsey Heitman</a:t>
                      </a:r>
                    </a:p>
                  </a:txBody>
                  <a:tcPr/>
                </a:tc>
                <a:extLst>
                  <a:ext uri="{0D108BD9-81ED-4DB2-BD59-A6C34878D82A}">
                    <a16:rowId xmlns:a16="http://schemas.microsoft.com/office/drawing/2014/main" val="17490375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Human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Dawna Gudka</a:t>
                      </a:r>
                    </a:p>
                  </a:txBody>
                  <a:tcPr/>
                </a:tc>
                <a:extLst>
                  <a:ext uri="{0D108BD9-81ED-4DB2-BD59-A6C34878D82A}">
                    <a16:rowId xmlns:a16="http://schemas.microsoft.com/office/drawing/2014/main" val="5893700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Summer EBT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Collin Slutzky</a:t>
                      </a:r>
                    </a:p>
                  </a:txBody>
                  <a:tcPr/>
                </a:tc>
                <a:extLst>
                  <a:ext uri="{0D108BD9-81ED-4DB2-BD59-A6C34878D82A}">
                    <a16:rowId xmlns:a16="http://schemas.microsoft.com/office/drawing/2014/main" val="3193736962"/>
                  </a:ext>
                </a:extLst>
              </a:tr>
            </a:tbl>
          </a:graphicData>
        </a:graphic>
      </p:graphicFrame>
      <p:sp>
        <p:nvSpPr>
          <p:cNvPr id="4" name="Slide Number Placeholder 3">
            <a:extLst>
              <a:ext uri="{FF2B5EF4-FFF2-40B4-BE49-F238E27FC236}">
                <a16:creationId xmlns:a16="http://schemas.microsoft.com/office/drawing/2014/main" id="{EE4DB151-EBDB-E2CA-3748-6CD26E47BC8B}"/>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15742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456163-BF81-3EBF-FAB2-4DE1522DCA73}"/>
              </a:ext>
            </a:extLst>
          </p:cNvPr>
          <p:cNvSpPr>
            <a:spLocks noGrp="1"/>
          </p:cNvSpPr>
          <p:nvPr>
            <p:ph type="title"/>
          </p:nvPr>
        </p:nvSpPr>
        <p:spPr/>
        <p:txBody>
          <a:bodyPr/>
          <a:lstStyle/>
          <a:p>
            <a:r>
              <a:rPr lang="en-US" dirty="0"/>
              <a:t>SEY Snapshot Dependencies and Criteria</a:t>
            </a:r>
          </a:p>
        </p:txBody>
      </p:sp>
      <p:sp>
        <p:nvSpPr>
          <p:cNvPr id="16" name="Rectangle: Rounded Corners 15">
            <a:extLst>
              <a:ext uri="{FF2B5EF4-FFF2-40B4-BE49-F238E27FC236}">
                <a16:creationId xmlns:a16="http://schemas.microsoft.com/office/drawing/2014/main" id="{CFCFD921-6C61-C12E-C9C9-438642515D81}"/>
              </a:ext>
            </a:extLst>
          </p:cNvPr>
          <p:cNvSpPr/>
          <p:nvPr/>
        </p:nvSpPr>
        <p:spPr>
          <a:xfrm>
            <a:off x="8067483" y="399003"/>
            <a:ext cx="3780817" cy="9387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Include all PK-12 students who attended your LEA at any point in the current year.</a:t>
            </a:r>
          </a:p>
        </p:txBody>
      </p:sp>
      <p:sp>
        <p:nvSpPr>
          <p:cNvPr id="10" name="Text Placeholder 9">
            <a:extLst>
              <a:ext uri="{FF2B5EF4-FFF2-40B4-BE49-F238E27FC236}">
                <a16:creationId xmlns:a16="http://schemas.microsoft.com/office/drawing/2014/main" id="{517A3BA1-7119-FDF6-B23C-547CA50D37BD}"/>
              </a:ext>
            </a:extLst>
          </p:cNvPr>
          <p:cNvSpPr>
            <a:spLocks noGrp="1"/>
          </p:cNvSpPr>
          <p:nvPr>
            <p:ph type="body" sz="quarter" idx="13"/>
          </p:nvPr>
        </p:nvSpPr>
        <p:spPr/>
        <p:txBody>
          <a:bodyPr/>
          <a:lstStyle/>
          <a:p>
            <a:r>
              <a:rPr lang="en-US" dirty="0"/>
              <a:t>Dependencies</a:t>
            </a:r>
          </a:p>
        </p:txBody>
      </p:sp>
      <p:sp>
        <p:nvSpPr>
          <p:cNvPr id="8" name="Content Placeholder 7">
            <a:extLst>
              <a:ext uri="{FF2B5EF4-FFF2-40B4-BE49-F238E27FC236}">
                <a16:creationId xmlns:a16="http://schemas.microsoft.com/office/drawing/2014/main" id="{DFA0DC9A-C390-3772-3E39-C987B71BE456}"/>
              </a:ext>
            </a:extLst>
          </p:cNvPr>
          <p:cNvSpPr>
            <a:spLocks noGrp="1"/>
          </p:cNvSpPr>
          <p:nvPr>
            <p:ph sz="half" idx="1"/>
          </p:nvPr>
        </p:nvSpPr>
        <p:spPr/>
        <p:txBody>
          <a:bodyPr>
            <a:normAutofit fontScale="85000" lnSpcReduction="20000"/>
          </a:bodyPr>
          <a:lstStyle/>
          <a:p>
            <a:r>
              <a:rPr lang="en-US" dirty="0"/>
              <a:t>Student has an assigned SASID</a:t>
            </a:r>
          </a:p>
          <a:p>
            <a:r>
              <a:rPr lang="en-US" dirty="0"/>
              <a:t>Student Interchange Records</a:t>
            </a:r>
          </a:p>
          <a:p>
            <a:pPr lvl="1"/>
            <a:r>
              <a:rPr lang="en-US" dirty="0"/>
              <a:t>Student Demographic</a:t>
            </a:r>
          </a:p>
          <a:p>
            <a:pPr lvl="1"/>
            <a:r>
              <a:rPr lang="en-US" dirty="0"/>
              <a:t>Student School Association </a:t>
            </a:r>
          </a:p>
          <a:p>
            <a:pPr lvl="2"/>
            <a:r>
              <a:rPr lang="en-US" dirty="0"/>
              <a:t>May have multiple records</a:t>
            </a:r>
          </a:p>
          <a:p>
            <a:pPr lvl="1"/>
            <a:r>
              <a:rPr lang="en-US" dirty="0"/>
              <a:t>Graduation Guidelines </a:t>
            </a:r>
          </a:p>
          <a:p>
            <a:pPr lvl="2"/>
            <a:r>
              <a:rPr lang="en-US" dirty="0"/>
              <a:t>Only required for graduating students</a:t>
            </a:r>
          </a:p>
          <a:p>
            <a:pPr lvl="1"/>
            <a:r>
              <a:rPr lang="en-US" dirty="0"/>
              <a:t>Adjustment File </a:t>
            </a:r>
          </a:p>
          <a:p>
            <a:pPr lvl="2"/>
            <a:r>
              <a:rPr lang="en-US" dirty="0"/>
              <a:t>Only required if adjusting prior year data</a:t>
            </a:r>
          </a:p>
          <a:p>
            <a:pPr lvl="2"/>
            <a:r>
              <a:rPr lang="en-US" dirty="0"/>
              <a:t>Replaces need for DEM or SSA records</a:t>
            </a:r>
          </a:p>
          <a:p>
            <a:r>
              <a:rPr lang="en-US" dirty="0"/>
              <a:t>Title 1 Interchange Records if…</a:t>
            </a:r>
          </a:p>
          <a:p>
            <a:pPr lvl="1"/>
            <a:r>
              <a:rPr lang="en-US" dirty="0"/>
              <a:t>Received Title 1 Targeted Assistance Services at any point in current year</a:t>
            </a:r>
          </a:p>
          <a:p>
            <a:r>
              <a:rPr lang="en-US" dirty="0"/>
              <a:t>Special Education IEP Interchange Record if…</a:t>
            </a:r>
          </a:p>
          <a:p>
            <a:pPr lvl="1"/>
            <a:r>
              <a:rPr lang="en-US" dirty="0"/>
              <a:t>Student is a Special Education student</a:t>
            </a:r>
          </a:p>
        </p:txBody>
      </p:sp>
      <p:sp>
        <p:nvSpPr>
          <p:cNvPr id="11" name="Text Placeholder 10">
            <a:extLst>
              <a:ext uri="{FF2B5EF4-FFF2-40B4-BE49-F238E27FC236}">
                <a16:creationId xmlns:a16="http://schemas.microsoft.com/office/drawing/2014/main" id="{A22715E8-59C5-BB9C-4DC7-12A6AA716254}"/>
              </a:ext>
            </a:extLst>
          </p:cNvPr>
          <p:cNvSpPr>
            <a:spLocks noGrp="1"/>
          </p:cNvSpPr>
          <p:nvPr>
            <p:ph type="body" sz="quarter" idx="14"/>
          </p:nvPr>
        </p:nvSpPr>
        <p:spPr/>
        <p:txBody>
          <a:bodyPr/>
          <a:lstStyle/>
          <a:p>
            <a:r>
              <a:rPr lang="en-US" dirty="0"/>
              <a:t>Criteria</a:t>
            </a:r>
          </a:p>
        </p:txBody>
      </p:sp>
      <p:sp>
        <p:nvSpPr>
          <p:cNvPr id="9" name="Content Placeholder 8">
            <a:extLst>
              <a:ext uri="{FF2B5EF4-FFF2-40B4-BE49-F238E27FC236}">
                <a16:creationId xmlns:a16="http://schemas.microsoft.com/office/drawing/2014/main" id="{0FCDC46B-8FF6-9416-14EC-1963DB23BBC1}"/>
              </a:ext>
            </a:extLst>
          </p:cNvPr>
          <p:cNvSpPr>
            <a:spLocks noGrp="1"/>
          </p:cNvSpPr>
          <p:nvPr>
            <p:ph sz="half" idx="2"/>
          </p:nvPr>
        </p:nvSpPr>
        <p:spPr/>
        <p:txBody>
          <a:bodyPr>
            <a:normAutofit fontScale="92500" lnSpcReduction="10000"/>
          </a:bodyPr>
          <a:lstStyle/>
          <a:p>
            <a:r>
              <a:rPr lang="en-US" dirty="0"/>
              <a:t>Error free interchange records</a:t>
            </a:r>
          </a:p>
          <a:p>
            <a:r>
              <a:rPr lang="en-US" dirty="0"/>
              <a:t>Enrollment records on the SSA file where…</a:t>
            </a:r>
          </a:p>
          <a:p>
            <a:pPr lvl="1"/>
            <a:r>
              <a:rPr lang="en-US" dirty="0"/>
              <a:t>Primary School = 1 (yes)</a:t>
            </a:r>
          </a:p>
          <a:p>
            <a:pPr lvl="1"/>
            <a:r>
              <a:rPr lang="en-US" dirty="0"/>
              <a:t>School Code is a valid public school</a:t>
            </a:r>
          </a:p>
          <a:p>
            <a:pPr lvl="1"/>
            <a:r>
              <a:rPr lang="en-US" dirty="0"/>
              <a:t>Student PAI code between 01 and 08 (Group A records only)</a:t>
            </a:r>
          </a:p>
          <a:p>
            <a:pPr lvl="1"/>
            <a:r>
              <a:rPr lang="en-US" dirty="0"/>
              <a:t>Grade level is not ‘002’ infant</a:t>
            </a:r>
          </a:p>
          <a:p>
            <a:r>
              <a:rPr lang="en-US" dirty="0"/>
              <a:t>Matched records from other source files</a:t>
            </a:r>
          </a:p>
          <a:p>
            <a:pPr lvl="1"/>
            <a:r>
              <a:rPr lang="en-US" dirty="0"/>
              <a:t>DEM = SASID, District Code, School Year</a:t>
            </a:r>
          </a:p>
          <a:p>
            <a:pPr lvl="1"/>
            <a:r>
              <a:rPr lang="en-US" dirty="0"/>
              <a:t>GG = SASID</a:t>
            </a:r>
          </a:p>
          <a:p>
            <a:pPr lvl="1"/>
            <a:r>
              <a:rPr lang="en-US" dirty="0"/>
              <a:t>Other Interchange and CDE Sources = SASID, School Year</a:t>
            </a:r>
          </a:p>
        </p:txBody>
      </p:sp>
      <p:sp>
        <p:nvSpPr>
          <p:cNvPr id="14" name="Content Placeholder 8">
            <a:extLst>
              <a:ext uri="{FF2B5EF4-FFF2-40B4-BE49-F238E27FC236}">
                <a16:creationId xmlns:a16="http://schemas.microsoft.com/office/drawing/2014/main" id="{877C6F24-5965-3993-8328-63D90231B6B1}"/>
              </a:ext>
            </a:extLst>
          </p:cNvPr>
          <p:cNvSpPr>
            <a:spLocks noGrp="1"/>
          </p:cNvSpPr>
          <p:nvPr>
            <p:ph sz="quarter" idx="15"/>
          </p:nvPr>
        </p:nvSpPr>
        <p:spPr>
          <a:xfrm>
            <a:off x="442913" y="5715000"/>
            <a:ext cx="5486400" cy="274638"/>
          </a:xfrm>
        </p:spPr>
        <p:txBody>
          <a:bodyPr/>
          <a:lstStyle/>
          <a:p>
            <a:r>
              <a:rPr lang="en-US" dirty="0"/>
              <a:t>Student End of Year</a:t>
            </a:r>
          </a:p>
        </p:txBody>
      </p:sp>
      <p:sp>
        <p:nvSpPr>
          <p:cNvPr id="15" name="Content Placeholder 9">
            <a:extLst>
              <a:ext uri="{FF2B5EF4-FFF2-40B4-BE49-F238E27FC236}">
                <a16:creationId xmlns:a16="http://schemas.microsoft.com/office/drawing/2014/main" id="{E652496E-8689-9E49-1B93-B5D7DD793162}"/>
              </a:ext>
            </a:extLst>
          </p:cNvPr>
          <p:cNvSpPr>
            <a:spLocks noGrp="1"/>
          </p:cNvSpPr>
          <p:nvPr>
            <p:ph sz="quarter" idx="16"/>
          </p:nvPr>
        </p:nvSpPr>
        <p:spPr>
          <a:xfrm>
            <a:off x="6175375" y="5715000"/>
            <a:ext cx="5486400" cy="274638"/>
          </a:xfrm>
        </p:spPr>
        <p:txBody>
          <a:bodyPr/>
          <a:lstStyle/>
          <a:p>
            <a:r>
              <a:rPr lang="en-US" dirty="0">
                <a:hlinkClick r:id="rId2">
                  <a:extLst>
                    <a:ext uri="{A12FA001-AC4F-418D-AE19-62706E023703}">
                      <ahyp:hlinkClr xmlns:ahyp="http://schemas.microsoft.com/office/drawing/2018/hyperlinkcolor" val="tx"/>
                    </a:ext>
                  </a:extLst>
                </a:hlinkClick>
              </a:rPr>
              <a:t>StudentEndOfYear@cde.state.co.us</a:t>
            </a:r>
            <a:r>
              <a:rPr lang="en-US" dirty="0"/>
              <a:t> </a:t>
            </a:r>
          </a:p>
        </p:txBody>
      </p:sp>
      <p:sp>
        <p:nvSpPr>
          <p:cNvPr id="4" name="Slide Number Placeholder 3">
            <a:extLst>
              <a:ext uri="{FF2B5EF4-FFF2-40B4-BE49-F238E27FC236}">
                <a16:creationId xmlns:a16="http://schemas.microsoft.com/office/drawing/2014/main" id="{A4FFC4D5-3415-2074-8928-01DB260C54CE}"/>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421314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601362" y="365125"/>
            <a:ext cx="10972800" cy="1143000"/>
          </a:xfrm>
        </p:spPr>
        <p:txBody>
          <a:bodyPr/>
          <a:lstStyle/>
          <a:p>
            <a:r>
              <a:rPr lang="en-US"/>
              <a:t>Questions &amp; Resources: 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type="body" sz="quarter" idx="13"/>
          </p:nvPr>
        </p:nvSpPr>
        <p:spPr>
          <a:xfrm>
            <a:off x="601663" y="1811338"/>
            <a:ext cx="10972800" cy="3657600"/>
          </a:xfrm>
        </p:spPr>
        <p:txBody>
          <a:bodyPr>
            <a:normAutofit/>
          </a:bodyPr>
          <a:lstStyle/>
          <a:p>
            <a:r>
              <a:rPr lang="en-US" dirty="0">
                <a:hlinkClick r:id="rId2"/>
              </a:rPr>
              <a:t>StudentEndOfYear@cde.state.co.us</a:t>
            </a:r>
            <a:endParaRPr lang="en-US" dirty="0"/>
          </a:p>
          <a:p>
            <a:r>
              <a:rPr lang="en-US" dirty="0"/>
              <a:t>720-484-9057</a:t>
            </a:r>
          </a:p>
          <a:p>
            <a:r>
              <a:rPr lang="en-US" dirty="0">
                <a:hlinkClick r:id="rId3"/>
              </a:rPr>
              <a:t>Data Pipeline Collection Support Page: </a:t>
            </a:r>
            <a:br>
              <a:rPr lang="en-US" dirty="0">
                <a:hlinkClick r:id="rId3"/>
              </a:rPr>
            </a:br>
            <a:r>
              <a:rPr lang="en-US" dirty="0">
                <a:hlinkClick r:id="rId3"/>
              </a:rPr>
              <a:t>Request a SEY meeting</a:t>
            </a:r>
            <a:endParaRPr lang="en-US" dirty="0"/>
          </a:p>
          <a:p>
            <a:endParaRPr lang="en-US" dirty="0"/>
          </a:p>
          <a:p>
            <a:pPr lvl="1"/>
            <a:r>
              <a:rPr lang="en-US" dirty="0">
                <a:hlinkClick r:id="rId4"/>
              </a:rPr>
              <a:t>Student End of Year Collection Website</a:t>
            </a:r>
            <a:endParaRPr lang="en-US" dirty="0"/>
          </a:p>
          <a:p>
            <a:pPr lvl="1"/>
            <a:r>
              <a:rPr lang="en-US" dirty="0">
                <a:hlinkClick r:id="rId5"/>
              </a:rPr>
              <a:t>Colorado Education Statistics</a:t>
            </a:r>
            <a:endParaRPr lang="en-US" dirty="0"/>
          </a:p>
          <a:p>
            <a:pPr lvl="1"/>
            <a:r>
              <a:rPr lang="en-US" dirty="0">
                <a:hlinkClick r:id="rId6"/>
              </a:rPr>
              <a:t>Student Interchange Website</a:t>
            </a:r>
            <a:endParaRPr lang="en-US" dirty="0"/>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103908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09F87-E46B-AADB-0E52-28B86A869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6F17-E061-88C2-B94A-E6B1C059E23E}"/>
              </a:ext>
            </a:extLst>
          </p:cNvPr>
          <p:cNvSpPr>
            <a:spLocks noGrp="1"/>
          </p:cNvSpPr>
          <p:nvPr>
            <p:ph type="ctrTitle"/>
          </p:nvPr>
        </p:nvSpPr>
        <p:spPr/>
        <p:txBody>
          <a:bodyPr/>
          <a:lstStyle/>
          <a:p>
            <a:r>
              <a:rPr lang="en-US"/>
              <a:t>Special Education December Count</a:t>
            </a:r>
          </a:p>
        </p:txBody>
      </p:sp>
      <p:sp>
        <p:nvSpPr>
          <p:cNvPr id="4" name="Slide Number Placeholder 3">
            <a:extLst>
              <a:ext uri="{FF2B5EF4-FFF2-40B4-BE49-F238E27FC236}">
                <a16:creationId xmlns:a16="http://schemas.microsoft.com/office/drawing/2014/main" id="{9911A47E-B513-8FD6-3E56-A99CCC223AEE}"/>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3" name="Content Placeholder 2">
            <a:extLst>
              <a:ext uri="{FF2B5EF4-FFF2-40B4-BE49-F238E27FC236}">
                <a16:creationId xmlns:a16="http://schemas.microsoft.com/office/drawing/2014/main" id="{4EE4C76B-2B83-8511-18C1-7E3DE89E4A7A}"/>
              </a:ext>
            </a:extLst>
          </p:cNvPr>
          <p:cNvSpPr>
            <a:spLocks noGrp="1"/>
          </p:cNvSpPr>
          <p:nvPr>
            <p:ph type="body" sz="quarter" idx="13"/>
          </p:nvPr>
        </p:nvSpPr>
        <p:spPr/>
        <p:txBody>
          <a:bodyPr/>
          <a:lstStyle/>
          <a:p>
            <a:r>
              <a:rPr lang="en-US"/>
              <a:t>Lindsey Heitman</a:t>
            </a:r>
          </a:p>
        </p:txBody>
      </p:sp>
    </p:spTree>
    <p:extLst>
      <p:ext uri="{BB962C8B-B14F-4D97-AF65-F5344CB8AC3E}">
        <p14:creationId xmlns:p14="http://schemas.microsoft.com/office/powerpoint/2010/main" val="247614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14136-ABE8-DB1B-90FB-07C340952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94898-49D5-8343-EB5C-5209DFF56C53}"/>
              </a:ext>
            </a:extLst>
          </p:cNvPr>
          <p:cNvSpPr>
            <a:spLocks noGrp="1"/>
          </p:cNvSpPr>
          <p:nvPr>
            <p:ph type="title"/>
          </p:nvPr>
        </p:nvSpPr>
        <p:spPr/>
        <p:txBody>
          <a:bodyPr/>
          <a:lstStyle/>
          <a:p>
            <a:r>
              <a:rPr lang="en-US"/>
              <a:t>Special Education </a:t>
            </a:r>
            <a:br>
              <a:rPr lang="en-US"/>
            </a:br>
            <a:r>
              <a:rPr lang="en-US"/>
              <a:t>February Timeline</a:t>
            </a:r>
          </a:p>
        </p:txBody>
      </p:sp>
      <p:sp>
        <p:nvSpPr>
          <p:cNvPr id="3" name="Content Placeholder 2">
            <a:extLst>
              <a:ext uri="{FF2B5EF4-FFF2-40B4-BE49-F238E27FC236}">
                <a16:creationId xmlns:a16="http://schemas.microsoft.com/office/drawing/2014/main" id="{A942F8BD-C003-761A-D07A-3C32ABD20BD4}"/>
              </a:ext>
            </a:extLst>
          </p:cNvPr>
          <p:cNvSpPr>
            <a:spLocks noGrp="1"/>
          </p:cNvSpPr>
          <p:nvPr>
            <p:ph idx="1"/>
          </p:nvPr>
        </p:nvSpPr>
        <p:spPr>
          <a:xfrm>
            <a:off x="1022685" y="1298509"/>
            <a:ext cx="9645315" cy="4142380"/>
          </a:xfrm>
        </p:spPr>
        <p:txBody>
          <a:bodyPr>
            <a:normAutofit/>
          </a:bodyPr>
          <a:lstStyle/>
          <a:p>
            <a:pPr>
              <a:buFont typeface="Wingdings" panose="05000000000000000000" pitchFamily="2" charset="2"/>
              <a:buChar char="Ø"/>
            </a:pPr>
            <a:r>
              <a:rPr lang="en-US" sz="1800"/>
              <a:t>February 11 – 17 - Administrative Units research and make file changes to resolve duplicate and data validity issues. </a:t>
            </a:r>
          </a:p>
          <a:p>
            <a:pPr>
              <a:buFont typeface="Wingdings" panose="05000000000000000000" pitchFamily="2" charset="2"/>
              <a:buChar char="Ø"/>
            </a:pPr>
            <a:r>
              <a:rPr lang="en-US" sz="1800">
                <a:highlight>
                  <a:srgbClr val="FFFFCC"/>
                </a:highlight>
              </a:rPr>
              <a:t>Wednesday, February 18 (STATE DEADLINE) - all duplicates resolved and snapshot complete and error-error</a:t>
            </a:r>
          </a:p>
          <a:p>
            <a:pPr lvl="1"/>
            <a:r>
              <a:rPr lang="en-US" sz="1800" b="1"/>
              <a:t>Email will be sent once all duplicates are resolved and it is ok to start submitting your final snapshot</a:t>
            </a:r>
          </a:p>
          <a:p>
            <a:pPr>
              <a:buFont typeface="Wingdings" panose="05000000000000000000" pitchFamily="2" charset="2"/>
              <a:buChar char="Ø"/>
            </a:pPr>
            <a:r>
              <a:rPr lang="en-US" sz="1800">
                <a:highlight>
                  <a:srgbClr val="FEB0B0"/>
                </a:highlight>
              </a:rPr>
              <a:t>February 18- 20 Final Report Review and Submission to CDE</a:t>
            </a:r>
            <a:r>
              <a:rPr lang="en-US" sz="1800"/>
              <a:t>. </a:t>
            </a:r>
          </a:p>
          <a:p>
            <a:pPr marL="800100" lvl="1" indent="-342900">
              <a:buAutoNum type="arabicPeriod"/>
            </a:pPr>
            <a:r>
              <a:rPr lang="en-US" sz="1800"/>
              <a:t>Approve final Special Education December Count Snapshot in the Data Pipeline by clicking “Submit to CDE” button </a:t>
            </a:r>
          </a:p>
          <a:p>
            <a:pPr marL="800100" lvl="1" indent="-342900">
              <a:buAutoNum type="arabicPeriod"/>
            </a:pPr>
            <a:r>
              <a:rPr lang="en-US" sz="1800"/>
              <a:t>Upload 16 signed reports and Flag Explanation document (if necessary) to the DMS </a:t>
            </a:r>
          </a:p>
          <a:p>
            <a:pPr lvl="2"/>
            <a:r>
              <a:rPr lang="en-US"/>
              <a:t>Signed reports are uploaded to the Data Management System under the ESSU DMS Documents tab. Please tag the file with the corresponding data collection name</a:t>
            </a:r>
          </a:p>
          <a:p>
            <a:pPr marL="0" indent="0">
              <a:buNone/>
            </a:pPr>
            <a:endParaRPr lang="en-US"/>
          </a:p>
        </p:txBody>
      </p:sp>
      <p:sp>
        <p:nvSpPr>
          <p:cNvPr id="10" name="Content Placeholder 5">
            <a:extLst>
              <a:ext uri="{FF2B5EF4-FFF2-40B4-BE49-F238E27FC236}">
                <a16:creationId xmlns:a16="http://schemas.microsoft.com/office/drawing/2014/main" id="{4412EB30-C4AB-5154-912D-C091919A1D47}"/>
              </a:ext>
            </a:extLst>
          </p:cNvPr>
          <p:cNvSpPr>
            <a:spLocks noGrp="1"/>
          </p:cNvSpPr>
          <p:nvPr>
            <p:ph sz="quarter" idx="13"/>
          </p:nvPr>
        </p:nvSpPr>
        <p:spPr/>
        <p:txBody>
          <a:bodyPr/>
          <a:lstStyle/>
          <a:p>
            <a:r>
              <a:rPr lang="en-US">
                <a:hlinkClick r:id="rId2"/>
              </a:rPr>
              <a:t>SpedDecCount@cde.state.co.us</a:t>
            </a:r>
            <a:r>
              <a:rPr lang="en-US"/>
              <a:t> </a:t>
            </a:r>
          </a:p>
          <a:p>
            <a:endParaRPr lang="en-US"/>
          </a:p>
        </p:txBody>
      </p:sp>
      <p:sp>
        <p:nvSpPr>
          <p:cNvPr id="9" name="Content Placeholder 4">
            <a:extLst>
              <a:ext uri="{FF2B5EF4-FFF2-40B4-BE49-F238E27FC236}">
                <a16:creationId xmlns:a16="http://schemas.microsoft.com/office/drawing/2014/main" id="{E838BF44-33C3-42F6-DD43-8897CC612D1D}"/>
              </a:ext>
            </a:extLst>
          </p:cNvPr>
          <p:cNvSpPr>
            <a:spLocks noGrp="1"/>
          </p:cNvSpPr>
          <p:nvPr>
            <p:ph sz="quarter" idx="14"/>
          </p:nvPr>
        </p:nvSpPr>
        <p:spPr/>
        <p:txBody>
          <a:bodyPr/>
          <a:lstStyle/>
          <a:p>
            <a:r>
              <a:rPr lang="en-US"/>
              <a:t>Special Education December Count </a:t>
            </a:r>
          </a:p>
          <a:p>
            <a:endParaRPr lang="en-US"/>
          </a:p>
        </p:txBody>
      </p:sp>
      <p:sp>
        <p:nvSpPr>
          <p:cNvPr id="4" name="Slide Number Placeholder 3">
            <a:extLst>
              <a:ext uri="{FF2B5EF4-FFF2-40B4-BE49-F238E27FC236}">
                <a16:creationId xmlns:a16="http://schemas.microsoft.com/office/drawing/2014/main" id="{AE06ABCB-F8E8-8FD7-11BB-1284AC76029E}"/>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811529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15C4-DC17-785A-A938-6BB0129D1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C661-DC66-B229-92BA-2E83F51C0868}"/>
              </a:ext>
            </a:extLst>
          </p:cNvPr>
          <p:cNvSpPr>
            <a:spLocks noGrp="1"/>
          </p:cNvSpPr>
          <p:nvPr>
            <p:ph type="title"/>
          </p:nvPr>
        </p:nvSpPr>
        <p:spPr/>
        <p:txBody>
          <a:bodyPr>
            <a:normAutofit/>
          </a:bodyPr>
          <a:lstStyle/>
          <a:p>
            <a:r>
              <a:rPr lang="en-US" dirty="0"/>
              <a:t>Special Education December Count - Student and Staff Signature Reports – Due by February 20</a:t>
            </a:r>
            <a:r>
              <a:rPr lang="en-US" baseline="30000" dirty="0"/>
              <a:t>th</a:t>
            </a:r>
            <a:r>
              <a:rPr lang="en-US" dirty="0"/>
              <a:t> </a:t>
            </a:r>
          </a:p>
        </p:txBody>
      </p:sp>
      <p:sp>
        <p:nvSpPr>
          <p:cNvPr id="24" name="TextBox 23">
            <a:extLst>
              <a:ext uri="{FF2B5EF4-FFF2-40B4-BE49-F238E27FC236}">
                <a16:creationId xmlns:a16="http://schemas.microsoft.com/office/drawing/2014/main" id="{8A67F11A-D569-BD1A-560D-23BE0B72F357}"/>
              </a:ext>
            </a:extLst>
          </p:cNvPr>
          <p:cNvSpPr txBox="1"/>
          <p:nvPr/>
        </p:nvSpPr>
        <p:spPr>
          <a:xfrm>
            <a:off x="442913" y="979988"/>
            <a:ext cx="11218287" cy="307777"/>
          </a:xfrm>
          <a:prstGeom prst="rect">
            <a:avLst/>
          </a:prstGeom>
          <a:noFill/>
        </p:spPr>
        <p:txBody>
          <a:bodyPr wrap="square" rtlCol="0">
            <a:spAutoFit/>
          </a:bodyPr>
          <a:lstStyle/>
          <a:p>
            <a:r>
              <a:rPr lang="en-US" sz="1400" dirty="0"/>
              <a:t>Cognos Reports</a:t>
            </a:r>
            <a:r>
              <a:rPr lang="en-US" sz="1400" dirty="0">
                <a:sym typeface="Wingdings" panose="05000000000000000000" pitchFamily="2" charset="2"/>
              </a:rPr>
              <a:t> Special Education December Folder (reports are listed on the validity certification reports): </a:t>
            </a:r>
            <a:endParaRPr lang="en-US" sz="1400" dirty="0"/>
          </a:p>
        </p:txBody>
      </p:sp>
      <p:graphicFrame>
        <p:nvGraphicFramePr>
          <p:cNvPr id="33" name="Content Placeholder 32">
            <a:extLst>
              <a:ext uri="{FF2B5EF4-FFF2-40B4-BE49-F238E27FC236}">
                <a16:creationId xmlns:a16="http://schemas.microsoft.com/office/drawing/2014/main" id="{69E3062B-D157-3F5A-60F4-0ADDF6224A93}"/>
              </a:ext>
            </a:extLst>
          </p:cNvPr>
          <p:cNvGraphicFramePr>
            <a:graphicFrameLocks noGrp="1"/>
          </p:cNvGraphicFramePr>
          <p:nvPr>
            <p:ph sz="half" idx="1"/>
          </p:nvPr>
        </p:nvGraphicFramePr>
        <p:xfrm>
          <a:off x="510059" y="1287765"/>
          <a:ext cx="5297487" cy="4807858"/>
        </p:xfrm>
        <a:graphic>
          <a:graphicData uri="http://schemas.openxmlformats.org/drawingml/2006/table">
            <a:tbl>
              <a:tblPr firstRow="1" firstCol="1" bandRow="1"/>
              <a:tblGrid>
                <a:gridCol w="5297487">
                  <a:extLst>
                    <a:ext uri="{9D8B030D-6E8A-4147-A177-3AD203B41FA5}">
                      <a16:colId xmlns:a16="http://schemas.microsoft.com/office/drawing/2014/main" val="1897417829"/>
                    </a:ext>
                  </a:extLst>
                </a:gridCol>
              </a:tblGrid>
              <a:tr h="828749">
                <a:tc>
                  <a:txBody>
                    <a:bodyPr/>
                    <a:lstStyle/>
                    <a:p>
                      <a:pPr marL="0" marR="0" lvl="0" indent="0">
                        <a:lnSpc>
                          <a:spcPct val="107000"/>
                        </a:lnSpc>
                        <a:spcAft>
                          <a:spcPts val="800"/>
                        </a:spcAft>
                        <a:buFont typeface="Symbol" panose="05050102010706020507" pitchFamily="18" charset="2"/>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December Student Cognos Validation Reports:</a:t>
                      </a:r>
                    </a:p>
                    <a:p>
                      <a:pPr marL="342900" marR="0" lvl="0" indent="-342900">
                        <a:lnSpc>
                          <a:spcPct val="107000"/>
                        </a:lnSpc>
                        <a:spcAft>
                          <a:spcPts val="80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 Student Data Validity Certification</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2.1 Significant Year to Year Report by Age Group and Disability</a:t>
                      </a:r>
                    </a:p>
                  </a:txBody>
                  <a:tcPr marL="0" marR="0" marT="0" marB="0" anchor="ctr">
                    <a:lnL>
                      <a:noFill/>
                    </a:lnL>
                    <a:lnR>
                      <a:noFill/>
                    </a:lnR>
                    <a:lnT>
                      <a:noFill/>
                    </a:lnT>
                    <a:lnB>
                      <a:noFill/>
                    </a:lnB>
                    <a:noFill/>
                  </a:tcPr>
                </a:tc>
                <a:extLst>
                  <a:ext uri="{0D108BD9-81ED-4DB2-BD59-A6C34878D82A}">
                    <a16:rowId xmlns:a16="http://schemas.microsoft.com/office/drawing/2014/main" val="1396623989"/>
                  </a:ext>
                </a:extLst>
              </a:tr>
              <a:tr h="268208">
                <a:tc>
                  <a:txBody>
                    <a:bodyPr/>
                    <a:lstStyle/>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2.2 Significant Year to Year Report by Age Group and Race/Ethnicity</a:t>
                      </a:r>
                    </a:p>
                  </a:txBody>
                  <a:tcPr marL="0" marR="0" marT="0" marB="0" anchor="ctr">
                    <a:lnL>
                      <a:noFill/>
                    </a:lnL>
                    <a:lnR>
                      <a:noFill/>
                    </a:lnR>
                    <a:lnT>
                      <a:noFill/>
                    </a:lnT>
                    <a:lnB>
                      <a:noFill/>
                    </a:lnB>
                    <a:noFill/>
                  </a:tcPr>
                </a:tc>
                <a:extLst>
                  <a:ext uri="{0D108BD9-81ED-4DB2-BD59-A6C34878D82A}">
                    <a16:rowId xmlns:a16="http://schemas.microsoft.com/office/drawing/2014/main" val="2916487818"/>
                  </a:ext>
                </a:extLst>
              </a:tr>
              <a:tr h="419937">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2.3 Significant Year to Year Report by Age Group and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954648849"/>
                  </a:ext>
                </a:extLst>
              </a:tr>
              <a:tr h="268208">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2.4 Significant Year-to-Year Educational Orphan Report </a:t>
                      </a:r>
                    </a:p>
                  </a:txBody>
                  <a:tcPr marL="0" marR="0" marT="0" marB="0" anchor="ctr">
                    <a:lnL>
                      <a:noFill/>
                    </a:lnL>
                    <a:lnR>
                      <a:noFill/>
                    </a:lnR>
                    <a:lnT>
                      <a:noFill/>
                    </a:lnT>
                    <a:lnB>
                      <a:noFill/>
                    </a:lnB>
                    <a:noFill/>
                  </a:tcPr>
                </a:tc>
                <a:extLst>
                  <a:ext uri="{0D108BD9-81ED-4DB2-BD59-A6C34878D82A}">
                    <a16:rowId xmlns:a16="http://schemas.microsoft.com/office/drawing/2014/main" val="567783962"/>
                  </a:ext>
                </a:extLst>
              </a:tr>
              <a:tr h="419937">
                <a:tc>
                  <a:txBody>
                    <a:bodyPr/>
                    <a:lstStyle/>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2.5 Indicator 5: Number of Students Aged 6-21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560885319"/>
                  </a:ext>
                </a:extLst>
              </a:tr>
              <a:tr h="419937">
                <a:tc>
                  <a:txBody>
                    <a:bodyPr/>
                    <a:lstStyle/>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2.6 Indicator 6: Number of Students Aged 3-5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165236826"/>
                  </a:ext>
                </a:extLst>
              </a:tr>
              <a:tr h="419937">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2.7 Number of Reported Students by Special Education Funding Status by Administrative Unit and Disability</a:t>
                      </a:r>
                    </a:p>
                  </a:txBody>
                  <a:tcPr marL="0" marR="0" marT="0" marB="0" anchor="ctr">
                    <a:lnL>
                      <a:noFill/>
                    </a:lnL>
                    <a:lnR>
                      <a:noFill/>
                    </a:lnR>
                    <a:lnT>
                      <a:noFill/>
                    </a:lnT>
                    <a:lnB>
                      <a:noFill/>
                    </a:lnB>
                    <a:noFill/>
                  </a:tcPr>
                </a:tc>
                <a:extLst>
                  <a:ext uri="{0D108BD9-81ED-4DB2-BD59-A6C34878D82A}">
                    <a16:rowId xmlns:a16="http://schemas.microsoft.com/office/drawing/2014/main" val="3790895404"/>
                  </a:ext>
                </a:extLst>
              </a:tr>
              <a:tr h="419937">
                <a:tc>
                  <a:txBody>
                    <a:bodyPr/>
                    <a:lstStyle/>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2.8 Number of Reported Students Parentally Placed in a Private School by Disability and Type of Service</a:t>
                      </a:r>
                    </a:p>
                  </a:txBody>
                  <a:tcPr marL="0" marR="0" marT="0" marB="0" anchor="ctr">
                    <a:lnL>
                      <a:noFill/>
                    </a:lnL>
                    <a:lnR>
                      <a:noFill/>
                    </a:lnR>
                    <a:lnT>
                      <a:noFill/>
                    </a:lnT>
                    <a:lnB>
                      <a:noFill/>
                    </a:lnB>
                    <a:noFill/>
                  </a:tcPr>
                </a:tc>
                <a:extLst>
                  <a:ext uri="{0D108BD9-81ED-4DB2-BD59-A6C34878D82A}">
                    <a16:rowId xmlns:a16="http://schemas.microsoft.com/office/drawing/2014/main" val="2617090154"/>
                  </a:ext>
                </a:extLst>
              </a:tr>
              <a:tr h="419937">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2.9 Indicator 9: Disproportionate Representation of Racial and Ethnic Groups in Special Education Ages 3-21 </a:t>
                      </a:r>
                    </a:p>
                  </a:txBody>
                  <a:tcPr marL="0" marR="0" marT="0" marB="0" anchor="ctr">
                    <a:lnL>
                      <a:noFill/>
                    </a:lnL>
                    <a:lnR>
                      <a:noFill/>
                    </a:lnR>
                    <a:lnT>
                      <a:noFill/>
                    </a:lnT>
                    <a:lnB>
                      <a:noFill/>
                    </a:lnB>
                    <a:noFill/>
                  </a:tcPr>
                </a:tc>
                <a:extLst>
                  <a:ext uri="{0D108BD9-81ED-4DB2-BD59-A6C34878D82A}">
                    <a16:rowId xmlns:a16="http://schemas.microsoft.com/office/drawing/2014/main" val="2501509661"/>
                  </a:ext>
                </a:extLst>
              </a:tr>
              <a:tr h="419937">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2.10 Indicator 10: Disproportionate Representation of Racial and Ethnic Groups in Specific Disability Categories in Ages 3-21 </a:t>
                      </a:r>
                    </a:p>
                  </a:txBody>
                  <a:tcPr marL="0" marR="0" marT="0" marB="0" anchor="ctr">
                    <a:lnL>
                      <a:noFill/>
                    </a:lnL>
                    <a:lnR>
                      <a:noFill/>
                    </a:lnR>
                    <a:lnT>
                      <a:noFill/>
                    </a:lnT>
                    <a:lnB>
                      <a:noFill/>
                    </a:lnB>
                    <a:noFill/>
                  </a:tcPr>
                </a:tc>
                <a:extLst>
                  <a:ext uri="{0D108BD9-81ED-4DB2-BD59-A6C34878D82A}">
                    <a16:rowId xmlns:a16="http://schemas.microsoft.com/office/drawing/2014/main" val="1469926736"/>
                  </a:ext>
                </a:extLst>
              </a:tr>
              <a:tr h="268208">
                <a:tc>
                  <a:txBody>
                    <a:bodyPr/>
                    <a:lstStyle/>
                    <a:p>
                      <a:pPr marL="0" marR="0">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*Please review Student Warnings</a:t>
                      </a:r>
                    </a:p>
                  </a:txBody>
                  <a:tcPr marL="0" marR="0" marT="0" marB="0" anchor="ctr">
                    <a:lnL>
                      <a:noFill/>
                    </a:lnL>
                    <a:lnR>
                      <a:noFill/>
                    </a:lnR>
                    <a:lnT>
                      <a:noFill/>
                    </a:lnT>
                    <a:lnB>
                      <a:noFill/>
                    </a:lnB>
                    <a:noFill/>
                  </a:tcPr>
                </a:tc>
                <a:extLst>
                  <a:ext uri="{0D108BD9-81ED-4DB2-BD59-A6C34878D82A}">
                    <a16:rowId xmlns:a16="http://schemas.microsoft.com/office/drawing/2014/main" val="4000203045"/>
                  </a:ext>
                </a:extLst>
              </a:tr>
            </a:tbl>
          </a:graphicData>
        </a:graphic>
      </p:graphicFrame>
      <p:sp>
        <p:nvSpPr>
          <p:cNvPr id="26" name="Content Placeholder 25">
            <a:extLst>
              <a:ext uri="{FF2B5EF4-FFF2-40B4-BE49-F238E27FC236}">
                <a16:creationId xmlns:a16="http://schemas.microsoft.com/office/drawing/2014/main" id="{BD2C56A8-71D5-79F2-8C3E-A17375417C5D}"/>
              </a:ext>
            </a:extLst>
          </p:cNvPr>
          <p:cNvSpPr>
            <a:spLocks noGrp="1"/>
          </p:cNvSpPr>
          <p:nvPr>
            <p:ph sz="half" idx="2"/>
          </p:nvPr>
        </p:nvSpPr>
        <p:spPr>
          <a:xfrm>
            <a:off x="5929964" y="1292824"/>
            <a:ext cx="5486400" cy="4350881"/>
          </a:xfrm>
        </p:spPr>
        <p:txBody>
          <a:bodyPr>
            <a:normAutofit/>
          </a:bodyPr>
          <a:lstStyle/>
          <a:p>
            <a:pPr marL="0" marR="0" lvl="0" indent="0">
              <a:lnSpc>
                <a:spcPct val="107000"/>
              </a:lnSpc>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December Staff Cognos Validation Reports: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1.0 Staff Data Validity Certification</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1.1 Summary of Special Education Staff by Administrative Unit, District &amp; Job Classification Category</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1.2 Summary of Job Classification by District Purchased Service Staff</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1.4 Special Education Directors &amp; Child Find Coordinators</a:t>
            </a:r>
          </a:p>
          <a:p>
            <a:pPr marL="342900" marR="0" lvl="0" indent="-342900">
              <a:lnSpc>
                <a:spcPct val="107000"/>
              </a:lnSpc>
              <a:spcAft>
                <a:spcPts val="800"/>
              </a:spcAft>
              <a:buFont typeface="Symbol" panose="05050102010706020507" pitchFamily="18" charset="2"/>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SAM 1.5 Non-Qualified Personnel Status</a:t>
            </a:r>
          </a:p>
          <a:p>
            <a:pPr marL="0" marR="0" lvl="0" indent="0">
              <a:lnSpc>
                <a:spcPct val="107000"/>
              </a:lnSpc>
              <a:spcAft>
                <a:spcPts val="800"/>
              </a:spcAft>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*Please review Staff SAM Warnings DC208, DC209, DC210, DC211</a:t>
            </a:r>
          </a:p>
          <a:p>
            <a:pPr marL="0" indent="0">
              <a:buNone/>
            </a:pPr>
            <a:endParaRPr lang="en-US" dirty="0"/>
          </a:p>
        </p:txBody>
      </p:sp>
      <p:sp>
        <p:nvSpPr>
          <p:cNvPr id="5" name="Content Placeholder 4">
            <a:extLst>
              <a:ext uri="{FF2B5EF4-FFF2-40B4-BE49-F238E27FC236}">
                <a16:creationId xmlns:a16="http://schemas.microsoft.com/office/drawing/2014/main" id="{FD32C1A0-9CCC-5405-7078-35CF6903300C}"/>
              </a:ext>
            </a:extLst>
          </p:cNvPr>
          <p:cNvSpPr>
            <a:spLocks noGrp="1"/>
          </p:cNvSpPr>
          <p:nvPr>
            <p:ph sz="quarter" idx="13"/>
          </p:nvPr>
        </p:nvSpPr>
        <p:spPr>
          <a:xfrm>
            <a:off x="6195541" y="5358384"/>
            <a:ext cx="5486400" cy="274320"/>
          </a:xfrm>
        </p:spPr>
        <p:txBody>
          <a:bodyPr/>
          <a:lstStyle/>
          <a:p>
            <a:r>
              <a:rPr lang="en-US" dirty="0"/>
              <a:t>Special Education December Count </a:t>
            </a:r>
          </a:p>
          <a:p>
            <a:endParaRPr lang="en-US" dirty="0"/>
          </a:p>
        </p:txBody>
      </p:sp>
      <p:sp>
        <p:nvSpPr>
          <p:cNvPr id="6" name="Content Placeholder 5">
            <a:extLst>
              <a:ext uri="{FF2B5EF4-FFF2-40B4-BE49-F238E27FC236}">
                <a16:creationId xmlns:a16="http://schemas.microsoft.com/office/drawing/2014/main" id="{C0B3F4C5-8BA9-3909-E8CE-C3E3B2DF6458}"/>
              </a:ext>
            </a:extLst>
          </p:cNvPr>
          <p:cNvSpPr>
            <a:spLocks noGrp="1"/>
          </p:cNvSpPr>
          <p:nvPr>
            <p:ph sz="quarter" idx="14"/>
          </p:nvPr>
        </p:nvSpPr>
        <p:spPr/>
        <p:txBody>
          <a:bodyPr/>
          <a:lstStyle/>
          <a:p>
            <a:r>
              <a:rPr lang="en-US" dirty="0">
                <a:hlinkClick r:id="rId2"/>
              </a:rPr>
              <a:t>SpedDecCount@cde.state.co.us</a:t>
            </a:r>
            <a:r>
              <a:rPr lang="en-US" dirty="0"/>
              <a:t> </a:t>
            </a:r>
          </a:p>
          <a:p>
            <a:endParaRPr lang="en-US" dirty="0"/>
          </a:p>
        </p:txBody>
      </p:sp>
      <p:sp>
        <p:nvSpPr>
          <p:cNvPr id="4" name="Slide Number Placeholder 3">
            <a:extLst>
              <a:ext uri="{FF2B5EF4-FFF2-40B4-BE49-F238E27FC236}">
                <a16:creationId xmlns:a16="http://schemas.microsoft.com/office/drawing/2014/main" id="{B6111576-C4B7-24B5-3AA0-3FB6498CDB3F}"/>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581331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algn="l"/>
            <a:r>
              <a:rPr lang="en-US"/>
              <a:t>Special Education December Count</a:t>
            </a:r>
            <a:br>
              <a:rPr lang="en-US"/>
            </a:br>
            <a:r>
              <a:rPr lang="en-US"/>
              <a:t>Flag Explanation Template</a:t>
            </a:r>
          </a:p>
        </p:txBody>
      </p:sp>
      <p:sp>
        <p:nvSpPr>
          <p:cNvPr id="2" name="Content Placeholder 1"/>
          <p:cNvSpPr>
            <a:spLocks noGrp="1"/>
          </p:cNvSpPr>
          <p:nvPr>
            <p:ph idx="1"/>
          </p:nvPr>
        </p:nvSpPr>
        <p:spPr>
          <a:xfrm>
            <a:off x="443565" y="1198881"/>
            <a:ext cx="3661075" cy="4399698"/>
          </a:xfrm>
          <a:solidFill>
            <a:schemeClr val="bg1"/>
          </a:solidFill>
        </p:spPr>
        <p:txBody>
          <a:bodyPr>
            <a:normAutofit/>
          </a:bodyPr>
          <a:lstStyle/>
          <a:p>
            <a:r>
              <a:rPr lang="en-US" sz="1800" dirty="0">
                <a:solidFill>
                  <a:srgbClr val="000000"/>
                </a:solidFill>
              </a:rPr>
              <a:t>AUs are required to submit an explanation for each A flag on the </a:t>
            </a:r>
            <a:r>
              <a:rPr lang="en-US" sz="1800" b="1" dirty="0">
                <a:solidFill>
                  <a:srgbClr val="000000"/>
                </a:solidFill>
              </a:rPr>
              <a:t>2.1, 2.2, 2.3, or 2.4 </a:t>
            </a:r>
            <a:r>
              <a:rPr lang="en-US" sz="1800" dirty="0">
                <a:solidFill>
                  <a:srgbClr val="000000"/>
                </a:solidFill>
              </a:rPr>
              <a:t>year-to-year reports.</a:t>
            </a:r>
          </a:p>
          <a:p>
            <a:r>
              <a:rPr lang="en-US" sz="1800" dirty="0">
                <a:solidFill>
                  <a:srgbClr val="000000"/>
                </a:solidFill>
              </a:rPr>
              <a:t>Use the flag explanation template found on the </a:t>
            </a:r>
            <a:r>
              <a:rPr lang="en-US" sz="1800" dirty="0">
                <a:solidFill>
                  <a:srgbClr val="000000"/>
                </a:solidFill>
                <a:hlinkClick r:id="rId3"/>
              </a:rPr>
              <a:t>Special Education December Count Snapshot webpage </a:t>
            </a:r>
            <a:r>
              <a:rPr lang="en-US" sz="1800" dirty="0">
                <a:solidFill>
                  <a:srgbClr val="000000"/>
                </a:solidFill>
              </a:rPr>
              <a:t>under the Reports section.</a:t>
            </a:r>
          </a:p>
        </p:txBody>
      </p:sp>
      <p:pic>
        <p:nvPicPr>
          <p:cNvPr id="5" name="Picture 4" descr="screenshot of where the flag explanations document is located under the Reports section of the snapshot webpage.">
            <a:extLst>
              <a:ext uri="{FF2B5EF4-FFF2-40B4-BE49-F238E27FC236}">
                <a16:creationId xmlns:a16="http://schemas.microsoft.com/office/drawing/2014/main" id="{77FA1ED9-E0D1-A303-D9A3-B106ABF2B98E}"/>
              </a:ext>
            </a:extLst>
          </p:cNvPr>
          <p:cNvPicPr>
            <a:picLocks noChangeAspect="1"/>
          </p:cNvPicPr>
          <p:nvPr/>
        </p:nvPicPr>
        <p:blipFill>
          <a:blip r:embed="rId4"/>
          <a:stretch>
            <a:fillRect/>
          </a:stretch>
        </p:blipFill>
        <p:spPr>
          <a:xfrm>
            <a:off x="4496469" y="1198881"/>
            <a:ext cx="6633210" cy="3798135"/>
          </a:xfrm>
          <a:prstGeom prst="rect">
            <a:avLst/>
          </a:prstGeom>
        </p:spPr>
      </p:pic>
      <p:sp>
        <p:nvSpPr>
          <p:cNvPr id="4" name="Content Placeholder 3">
            <a:extLst>
              <a:ext uri="{FF2B5EF4-FFF2-40B4-BE49-F238E27FC236}">
                <a16:creationId xmlns:a16="http://schemas.microsoft.com/office/drawing/2014/main" id="{E81459EE-9585-3E84-C18C-FFA042FBFB79}"/>
              </a:ext>
            </a:extLst>
          </p:cNvPr>
          <p:cNvSpPr>
            <a:spLocks noGrp="1"/>
          </p:cNvSpPr>
          <p:nvPr>
            <p:ph sz="quarter" idx="13"/>
          </p:nvPr>
        </p:nvSpPr>
        <p:spPr/>
        <p:txBody>
          <a:bodyPr/>
          <a:lstStyle/>
          <a:p>
            <a:r>
              <a:rPr lang="en-US" dirty="0"/>
              <a:t>Special Education December Count </a:t>
            </a:r>
          </a:p>
          <a:p>
            <a:endParaRPr lang="en-US" dirty="0"/>
          </a:p>
        </p:txBody>
      </p:sp>
      <p:sp>
        <p:nvSpPr>
          <p:cNvPr id="6" name="Content Placeholder 5">
            <a:extLst>
              <a:ext uri="{FF2B5EF4-FFF2-40B4-BE49-F238E27FC236}">
                <a16:creationId xmlns:a16="http://schemas.microsoft.com/office/drawing/2014/main" id="{543F5F9F-9E99-570B-D241-FFD64FEE1E4E}"/>
              </a:ext>
            </a:extLst>
          </p:cNvPr>
          <p:cNvSpPr>
            <a:spLocks noGrp="1"/>
          </p:cNvSpPr>
          <p:nvPr>
            <p:ph sz="quarter" idx="14"/>
          </p:nvPr>
        </p:nvSpPr>
        <p:spPr/>
        <p:txBody>
          <a:bodyPr/>
          <a:lstStyle/>
          <a:p>
            <a:r>
              <a:rPr lang="en-US" dirty="0">
                <a:hlinkClick r:id="rId5"/>
              </a:rPr>
              <a:t>SpedDecCount@cde.state.co.us</a:t>
            </a:r>
            <a:r>
              <a:rPr lang="en-US" dirty="0"/>
              <a:t> </a:t>
            </a:r>
          </a:p>
          <a:p>
            <a:endParaRPr lang="en-US" dirty="0"/>
          </a:p>
        </p:txBody>
      </p:sp>
    </p:spTree>
    <p:extLst>
      <p:ext uri="{BB962C8B-B14F-4D97-AF65-F5344CB8AC3E}">
        <p14:creationId xmlns:p14="http://schemas.microsoft.com/office/powerpoint/2010/main" val="2855550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Uploading Reports to the </a:t>
            </a:r>
            <a:br>
              <a:rPr lang="en-US" dirty="0"/>
            </a:br>
            <a:r>
              <a:rPr lang="en-US" dirty="0"/>
              <a:t>ESSU Data Management System</a:t>
            </a:r>
          </a:p>
        </p:txBody>
      </p:sp>
      <p:sp>
        <p:nvSpPr>
          <p:cNvPr id="10" name="Content Placeholder 9">
            <a:extLst>
              <a:ext uri="{FF2B5EF4-FFF2-40B4-BE49-F238E27FC236}">
                <a16:creationId xmlns:a16="http://schemas.microsoft.com/office/drawing/2014/main" id="{1B920E79-7BC7-1CAB-D9D6-10DA79B1F23F}"/>
              </a:ext>
            </a:extLst>
          </p:cNvPr>
          <p:cNvSpPr>
            <a:spLocks noGrp="1"/>
          </p:cNvSpPr>
          <p:nvPr>
            <p:ph idx="1"/>
          </p:nvPr>
        </p:nvSpPr>
        <p:spPr>
          <a:xfrm>
            <a:off x="443565" y="1244601"/>
            <a:ext cx="3290235" cy="4353978"/>
          </a:xfrm>
        </p:spPr>
        <p:txBody>
          <a:bodyPr>
            <a:normAutofit/>
          </a:bodyPr>
          <a:lstStyle/>
          <a:p>
            <a:pPr marL="0" indent="0">
              <a:buNone/>
            </a:pPr>
            <a:r>
              <a:rPr lang="en-US" sz="2000" dirty="0"/>
              <a:t>From the </a:t>
            </a:r>
            <a:r>
              <a:rPr lang="en-US" sz="2000" dirty="0">
                <a:hlinkClick r:id="rId3"/>
              </a:rPr>
              <a:t>Idm homepage</a:t>
            </a:r>
            <a:r>
              <a:rPr lang="en-US" sz="2000" dirty="0"/>
              <a:t>, click ESSU Data Management System log in button</a:t>
            </a:r>
          </a:p>
        </p:txBody>
      </p:sp>
      <p:pic>
        <p:nvPicPr>
          <p:cNvPr id="6" name="Picture 5" descr="screenshot of IdM homepage and ESSU DMS button">
            <a:extLst>
              <a:ext uri="{FF2B5EF4-FFF2-40B4-BE49-F238E27FC236}">
                <a16:creationId xmlns:a16="http://schemas.microsoft.com/office/drawing/2014/main" id="{3FF1A084-E6DB-1606-086C-BEC6B4400A99}"/>
              </a:ext>
            </a:extLst>
          </p:cNvPr>
          <p:cNvPicPr>
            <a:picLocks noChangeAspect="1"/>
          </p:cNvPicPr>
          <p:nvPr/>
        </p:nvPicPr>
        <p:blipFill>
          <a:blip r:embed="rId4"/>
          <a:stretch>
            <a:fillRect/>
          </a:stretch>
        </p:blipFill>
        <p:spPr>
          <a:xfrm>
            <a:off x="3874418" y="1047571"/>
            <a:ext cx="8065168" cy="4446681"/>
          </a:xfrm>
          <a:prstGeom prst="rect">
            <a:avLst/>
          </a:prstGeom>
        </p:spPr>
      </p:pic>
      <p:sp>
        <p:nvSpPr>
          <p:cNvPr id="2" name="Content Placeholder 1">
            <a:extLst>
              <a:ext uri="{FF2B5EF4-FFF2-40B4-BE49-F238E27FC236}">
                <a16:creationId xmlns:a16="http://schemas.microsoft.com/office/drawing/2014/main" id="{8FC0BD70-5106-69BF-5B4D-7D377141C980}"/>
              </a:ext>
            </a:extLst>
          </p:cNvPr>
          <p:cNvSpPr>
            <a:spLocks noGrp="1"/>
          </p:cNvSpPr>
          <p:nvPr>
            <p:ph sz="quarter" idx="13"/>
          </p:nvPr>
        </p:nvSpPr>
        <p:spPr/>
        <p:txBody>
          <a:bodyPr/>
          <a:lstStyle/>
          <a:p>
            <a:r>
              <a:rPr lang="en-US" dirty="0"/>
              <a:t>Special Education December Count </a:t>
            </a:r>
          </a:p>
          <a:p>
            <a:endParaRPr lang="en-US" dirty="0"/>
          </a:p>
        </p:txBody>
      </p:sp>
      <p:sp>
        <p:nvSpPr>
          <p:cNvPr id="4" name="Content Placeholder 3">
            <a:extLst>
              <a:ext uri="{FF2B5EF4-FFF2-40B4-BE49-F238E27FC236}">
                <a16:creationId xmlns:a16="http://schemas.microsoft.com/office/drawing/2014/main" id="{7075665D-525A-7587-F0AF-512F18A70966}"/>
              </a:ext>
            </a:extLst>
          </p:cNvPr>
          <p:cNvSpPr>
            <a:spLocks noGrp="1"/>
          </p:cNvSpPr>
          <p:nvPr>
            <p:ph sz="quarter" idx="14"/>
          </p:nvPr>
        </p:nvSpPr>
        <p:spPr/>
        <p:txBody>
          <a:bodyPr/>
          <a:lstStyle/>
          <a:p>
            <a:r>
              <a:rPr lang="en-US" dirty="0">
                <a:hlinkClick r:id="rId5"/>
              </a:rPr>
              <a:t>SpedDecCount@cde.state.co.us</a:t>
            </a:r>
            <a:r>
              <a:rPr lang="en-US" dirty="0"/>
              <a:t> </a:t>
            </a:r>
          </a:p>
          <a:p>
            <a:endParaRPr lang="en-US" dirty="0"/>
          </a:p>
        </p:txBody>
      </p:sp>
    </p:spTree>
    <p:extLst>
      <p:ext uri="{BB962C8B-B14F-4D97-AF65-F5344CB8AC3E}">
        <p14:creationId xmlns:p14="http://schemas.microsoft.com/office/powerpoint/2010/main" val="1033794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2DB1B7-C7BB-E8C2-4C51-7C86C2602770}"/>
              </a:ext>
            </a:extLst>
          </p:cNvPr>
          <p:cNvSpPr>
            <a:spLocks noGrp="1"/>
          </p:cNvSpPr>
          <p:nvPr>
            <p:ph type="title"/>
          </p:nvPr>
        </p:nvSpPr>
        <p:spPr>
          <a:xfrm>
            <a:off x="443564" y="218142"/>
            <a:ext cx="11389449" cy="713172"/>
          </a:xfrm>
        </p:spPr>
        <p:txBody>
          <a:bodyPr/>
          <a:lstStyle/>
          <a:p>
            <a:r>
              <a:rPr lang="en-US" dirty="0"/>
              <a:t>Special Education December Count – </a:t>
            </a:r>
            <a:br>
              <a:rPr lang="en-US" dirty="0"/>
            </a:br>
            <a:r>
              <a:rPr lang="en-US" dirty="0"/>
              <a:t>Reports Due for Upload to the Data Management System</a:t>
            </a:r>
          </a:p>
        </p:txBody>
      </p:sp>
      <p:sp>
        <p:nvSpPr>
          <p:cNvPr id="7" name="Content Placeholder 5">
            <a:extLst>
              <a:ext uri="{FF2B5EF4-FFF2-40B4-BE49-F238E27FC236}">
                <a16:creationId xmlns:a16="http://schemas.microsoft.com/office/drawing/2014/main" id="{6D6FEA01-B40B-BCE9-3CD3-D73B3B4940C9}"/>
              </a:ext>
            </a:extLst>
          </p:cNvPr>
          <p:cNvSpPr txBox="1">
            <a:spLocks/>
          </p:cNvSpPr>
          <p:nvPr/>
        </p:nvSpPr>
        <p:spPr>
          <a:xfrm>
            <a:off x="393895" y="1127127"/>
            <a:ext cx="11439118" cy="197996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By February 20, 2026</a:t>
            </a:r>
          </a:p>
          <a:p>
            <a:pPr lvl="1"/>
            <a:r>
              <a:rPr lang="en-US" b="1" dirty="0"/>
              <a:t>Upload Required Reports to the Data Management System</a:t>
            </a:r>
          </a:p>
          <a:p>
            <a:pPr lvl="2"/>
            <a:r>
              <a:rPr lang="en-US" b="1" dirty="0"/>
              <a:t>Staff Report #’s: 1.0, 1.1,1.2, 1.4, SAM 1.5</a:t>
            </a:r>
          </a:p>
          <a:p>
            <a:pPr lvl="2"/>
            <a:r>
              <a:rPr lang="en-US" b="1" dirty="0"/>
              <a:t>Student Report #’s: 2.0, 2.1, 2.2, 2.3, 2.4, 2.5, 2.6, 2.7, 2.8, 2.9, 2.10</a:t>
            </a:r>
          </a:p>
          <a:p>
            <a:pPr lvl="2"/>
            <a:r>
              <a:rPr lang="en-US" dirty="0"/>
              <a:t>Please upload these signed reports to the DMS under the </a:t>
            </a:r>
            <a:r>
              <a:rPr lang="en-US" b="1" dirty="0"/>
              <a:t>Documents </a:t>
            </a:r>
            <a:r>
              <a:rPr lang="en-US" dirty="0"/>
              <a:t>section</a:t>
            </a:r>
            <a:r>
              <a:rPr lang="en-US" b="1" dirty="0"/>
              <a:t> </a:t>
            </a:r>
            <a:r>
              <a:rPr lang="en-US" dirty="0"/>
              <a:t>(same location as the Discipline and EOY Reports).</a:t>
            </a:r>
          </a:p>
          <a:p>
            <a:pPr lvl="2"/>
            <a:endParaRPr lang="en-US" b="1" dirty="0"/>
          </a:p>
          <a:p>
            <a:pPr marL="0" indent="0">
              <a:buFont typeface="Arial" panose="020B0604020202020204" pitchFamily="34" charset="0"/>
              <a:buNone/>
            </a:pPr>
            <a:endParaRPr lang="en-US" dirty="0"/>
          </a:p>
        </p:txBody>
      </p:sp>
      <p:pic>
        <p:nvPicPr>
          <p:cNvPr id="8" name="Picture 7" descr="screenshot of the DMS and screen upon login with an arrow pointing to Documents">
            <a:extLst>
              <a:ext uri="{FF2B5EF4-FFF2-40B4-BE49-F238E27FC236}">
                <a16:creationId xmlns:a16="http://schemas.microsoft.com/office/drawing/2014/main" id="{36C9DF9F-3F12-180B-71A8-5E8784A0FDD2}"/>
              </a:ext>
            </a:extLst>
          </p:cNvPr>
          <p:cNvPicPr>
            <a:picLocks noChangeAspect="1"/>
          </p:cNvPicPr>
          <p:nvPr/>
        </p:nvPicPr>
        <p:blipFill>
          <a:blip r:embed="rId2"/>
          <a:stretch>
            <a:fillRect/>
          </a:stretch>
        </p:blipFill>
        <p:spPr>
          <a:xfrm>
            <a:off x="2404821" y="2886402"/>
            <a:ext cx="3562703" cy="2795049"/>
          </a:xfrm>
          <a:prstGeom prst="rect">
            <a:avLst/>
          </a:prstGeom>
        </p:spPr>
      </p:pic>
      <p:sp>
        <p:nvSpPr>
          <p:cNvPr id="9" name="TextBox 8">
            <a:extLst>
              <a:ext uri="{FF2B5EF4-FFF2-40B4-BE49-F238E27FC236}">
                <a16:creationId xmlns:a16="http://schemas.microsoft.com/office/drawing/2014/main" id="{251ADF09-E2C6-C561-BAD8-C1E15D65BB3A}"/>
              </a:ext>
            </a:extLst>
          </p:cNvPr>
          <p:cNvSpPr txBox="1"/>
          <p:nvPr/>
        </p:nvSpPr>
        <p:spPr>
          <a:xfrm>
            <a:off x="443564" y="5681451"/>
            <a:ext cx="10332287" cy="646331"/>
          </a:xfrm>
          <a:prstGeom prst="rect">
            <a:avLst/>
          </a:prstGeom>
          <a:noFill/>
        </p:spPr>
        <p:txBody>
          <a:bodyPr wrap="square" rtlCol="0">
            <a:spAutoFit/>
          </a:bodyPr>
          <a:lstStyle/>
          <a:p>
            <a:r>
              <a:rPr lang="en-US" sz="1800" dirty="0">
                <a:solidFill>
                  <a:srgbClr val="000000"/>
                </a:solidFill>
              </a:rPr>
              <a:t>If you have questions on uploading reports to the DMS or would like confirmation of your upload, please email </a:t>
            </a:r>
            <a:r>
              <a:rPr lang="en-US" sz="1800" b="1" dirty="0">
                <a:solidFill>
                  <a:srgbClr val="000000"/>
                </a:solidFill>
              </a:rPr>
              <a:t>Josh Fails </a:t>
            </a:r>
            <a:r>
              <a:rPr lang="en-US" b="1" dirty="0">
                <a:solidFill>
                  <a:srgbClr val="000000"/>
                </a:solidFill>
              </a:rPr>
              <a:t>at </a:t>
            </a:r>
            <a:r>
              <a:rPr lang="en-US" sz="1800" b="1" dirty="0">
                <a:solidFill>
                  <a:srgbClr val="000000"/>
                </a:solidFill>
                <a:hlinkClick r:id="rId3"/>
              </a:rPr>
              <a:t>Fails_J@cde.state.co.us</a:t>
            </a:r>
            <a:r>
              <a:rPr lang="en-US" sz="1800" b="1" dirty="0">
                <a:solidFill>
                  <a:srgbClr val="000000"/>
                </a:solidFill>
              </a:rPr>
              <a:t> </a:t>
            </a:r>
            <a:endParaRPr lang="en-US" b="1" dirty="0"/>
          </a:p>
        </p:txBody>
      </p:sp>
      <p:sp>
        <p:nvSpPr>
          <p:cNvPr id="10" name="Content Placeholder 1">
            <a:extLst>
              <a:ext uri="{FF2B5EF4-FFF2-40B4-BE49-F238E27FC236}">
                <a16:creationId xmlns:a16="http://schemas.microsoft.com/office/drawing/2014/main" id="{9560B703-5E21-A2B0-DFEC-8F35849932A9}"/>
              </a:ext>
            </a:extLst>
          </p:cNvPr>
          <p:cNvSpPr>
            <a:spLocks noGrp="1"/>
          </p:cNvSpPr>
          <p:nvPr>
            <p:ph sz="quarter" idx="13"/>
          </p:nvPr>
        </p:nvSpPr>
        <p:spPr>
          <a:xfrm>
            <a:off x="1055688" y="6446838"/>
            <a:ext cx="4114800" cy="274637"/>
          </a:xfrm>
        </p:spPr>
        <p:txBody>
          <a:bodyPr/>
          <a:lstStyle/>
          <a:p>
            <a:r>
              <a:rPr lang="en-US" dirty="0"/>
              <a:t>Special Education December Count </a:t>
            </a:r>
          </a:p>
          <a:p>
            <a:endParaRPr lang="en-US" dirty="0"/>
          </a:p>
        </p:txBody>
      </p:sp>
      <p:sp>
        <p:nvSpPr>
          <p:cNvPr id="11" name="Content Placeholder 3">
            <a:extLst>
              <a:ext uri="{FF2B5EF4-FFF2-40B4-BE49-F238E27FC236}">
                <a16:creationId xmlns:a16="http://schemas.microsoft.com/office/drawing/2014/main" id="{A54B4B13-F6C8-DE6D-3E41-B13ED600CDDA}"/>
              </a:ext>
            </a:extLst>
          </p:cNvPr>
          <p:cNvSpPr>
            <a:spLocks noGrp="1"/>
          </p:cNvSpPr>
          <p:nvPr>
            <p:ph sz="quarter" idx="14"/>
          </p:nvPr>
        </p:nvSpPr>
        <p:spPr>
          <a:xfrm>
            <a:off x="5353050" y="6446838"/>
            <a:ext cx="4114800" cy="274637"/>
          </a:xfrm>
        </p:spPr>
        <p:txBody>
          <a:bodyPr/>
          <a:lstStyle/>
          <a:p>
            <a:r>
              <a:rPr lang="en-US" dirty="0">
                <a:hlinkClick r:id="rId4"/>
              </a:rPr>
              <a:t>SpedDecCount@cde.state.co.us</a:t>
            </a:r>
            <a:r>
              <a:rPr lang="en-US" dirty="0"/>
              <a:t> </a:t>
            </a:r>
          </a:p>
          <a:p>
            <a:endParaRPr lang="en-US" dirty="0"/>
          </a:p>
        </p:txBody>
      </p:sp>
    </p:spTree>
    <p:extLst>
      <p:ext uri="{BB962C8B-B14F-4D97-AF65-F5344CB8AC3E}">
        <p14:creationId xmlns:p14="http://schemas.microsoft.com/office/powerpoint/2010/main" val="1999732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E7F69-0CA2-E05A-2E0F-C2A12BD14C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862DA-A470-FE72-386D-2193502BBDBD}"/>
              </a:ext>
            </a:extLst>
          </p:cNvPr>
          <p:cNvSpPr>
            <a:spLocks noGrp="1"/>
          </p:cNvSpPr>
          <p:nvPr>
            <p:ph type="title"/>
          </p:nvPr>
        </p:nvSpPr>
        <p:spPr/>
        <p:txBody>
          <a:bodyPr/>
          <a:lstStyle/>
          <a:p>
            <a:r>
              <a:rPr lang="en-US"/>
              <a:t>Questions &amp; Resources: </a:t>
            </a:r>
            <a:br>
              <a:rPr lang="en-US"/>
            </a:br>
            <a:r>
              <a:rPr lang="en-US"/>
              <a:t>Special Education December Count</a:t>
            </a:r>
          </a:p>
        </p:txBody>
      </p:sp>
      <p:sp>
        <p:nvSpPr>
          <p:cNvPr id="5" name="Content Placeholder 4">
            <a:extLst>
              <a:ext uri="{FF2B5EF4-FFF2-40B4-BE49-F238E27FC236}">
                <a16:creationId xmlns:a16="http://schemas.microsoft.com/office/drawing/2014/main" id="{23EC650E-EA54-8BED-A1F6-C2EFF7D0FEEB}"/>
              </a:ext>
            </a:extLst>
          </p:cNvPr>
          <p:cNvSpPr>
            <a:spLocks noGrp="1"/>
          </p:cNvSpPr>
          <p:nvPr>
            <p:ph sz="quarter" idx="13"/>
          </p:nvPr>
        </p:nvSpPr>
        <p:spPr/>
        <p:txBody>
          <a:bodyPr/>
          <a:lstStyle/>
          <a:p>
            <a:r>
              <a:rPr lang="en-US">
                <a:ea typeface="+mn-lt"/>
                <a:cs typeface="+mn-lt"/>
              </a:rPr>
              <a:t>Lindsey Heitman</a:t>
            </a:r>
            <a:endParaRPr lang="en-US"/>
          </a:p>
          <a:p>
            <a:r>
              <a:rPr lang="en-US" sz="2400">
                <a:ea typeface="+mn-lt"/>
                <a:cs typeface="+mn-lt"/>
                <a:hlinkClick r:id="rId2"/>
              </a:rPr>
              <a:t>SpedDecCount@cde.state.co.us</a:t>
            </a:r>
            <a:r>
              <a:rPr lang="en-US" sz="2400">
                <a:ea typeface="+mn-lt"/>
                <a:cs typeface="+mn-lt"/>
              </a:rPr>
              <a:t> </a:t>
            </a:r>
            <a:endParaRPr lang="en-US"/>
          </a:p>
          <a:p>
            <a:r>
              <a:rPr lang="en-US" sz="2400">
                <a:ea typeface="+mn-lt"/>
                <a:cs typeface="+mn-lt"/>
              </a:rPr>
              <a:t>(720) 456-2033</a:t>
            </a:r>
            <a:endParaRPr lang="en-US"/>
          </a:p>
          <a:p>
            <a:r>
              <a:rPr lang="en-US" sz="2000">
                <a:ea typeface="+mn-lt"/>
                <a:cs typeface="+mn-lt"/>
                <a:hlinkClick r:id="rId3"/>
              </a:rPr>
              <a:t>Special Education IEP Interchange Webpage</a:t>
            </a:r>
            <a:br>
              <a:rPr lang="en-US" sz="2000">
                <a:ea typeface="+mn-lt"/>
                <a:cs typeface="+mn-lt"/>
              </a:rPr>
            </a:br>
            <a:r>
              <a:rPr lang="en-US" sz="2000">
                <a:ea typeface="+mn-lt"/>
                <a:cs typeface="+mn-lt"/>
              </a:rPr>
              <a:t> </a:t>
            </a:r>
            <a:r>
              <a:rPr lang="en-US" sz="2000">
                <a:ea typeface="+mn-lt"/>
                <a:cs typeface="+mn-lt"/>
                <a:hlinkClick r:id="rId4"/>
              </a:rPr>
              <a:t>Special Education December Snapshot Webpage</a:t>
            </a:r>
            <a:endParaRPr lang="en-US" sz="2000">
              <a:ea typeface="+mn-lt"/>
              <a:cs typeface="+mn-lt"/>
            </a:endParaRPr>
          </a:p>
          <a:p>
            <a:r>
              <a:rPr lang="en-US" sz="2000">
                <a:ea typeface="+mn-lt"/>
                <a:cs typeface="+mn-lt"/>
                <a:hlinkClick r:id="rId5"/>
              </a:rPr>
              <a:t>Staff Interchange</a:t>
            </a:r>
            <a:endParaRPr lang="en-US" sz="2000">
              <a:ea typeface="+mn-lt"/>
              <a:cs typeface="+mn-lt"/>
            </a:endParaRPr>
          </a:p>
        </p:txBody>
      </p:sp>
      <p:sp>
        <p:nvSpPr>
          <p:cNvPr id="4" name="Slide Number Placeholder 3">
            <a:extLst>
              <a:ext uri="{FF2B5EF4-FFF2-40B4-BE49-F238E27FC236}">
                <a16:creationId xmlns:a16="http://schemas.microsoft.com/office/drawing/2014/main" id="{EEABD83F-F708-7F2C-0298-DCE6A51F8F79}"/>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822923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B3BEA-A1AE-6A74-4B2B-4E147433609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69DA2D-E6EB-25D3-BBBA-CC3B2E60F74D}"/>
              </a:ext>
            </a:extLst>
          </p:cNvPr>
          <p:cNvSpPr>
            <a:spLocks noGrp="1"/>
          </p:cNvSpPr>
          <p:nvPr>
            <p:ph type="ctrTitle"/>
          </p:nvPr>
        </p:nvSpPr>
        <p:spPr/>
        <p:txBody>
          <a:bodyPr/>
          <a:lstStyle/>
          <a:p>
            <a:r>
              <a:rPr lang="en-US"/>
              <a:t>Human Resources</a:t>
            </a:r>
          </a:p>
        </p:txBody>
      </p:sp>
      <p:sp>
        <p:nvSpPr>
          <p:cNvPr id="4" name="Slide Number Placeholder 3">
            <a:extLst>
              <a:ext uri="{FF2B5EF4-FFF2-40B4-BE49-F238E27FC236}">
                <a16:creationId xmlns:a16="http://schemas.microsoft.com/office/drawing/2014/main" id="{1AE0ABA9-92B0-F50C-373B-A29121B84ADF}"/>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6" name="Text Placeholder 5">
            <a:extLst>
              <a:ext uri="{FF2B5EF4-FFF2-40B4-BE49-F238E27FC236}">
                <a16:creationId xmlns:a16="http://schemas.microsoft.com/office/drawing/2014/main" id="{866B336D-7A72-9265-756F-D69F22A9B6C5}"/>
              </a:ext>
            </a:extLst>
          </p:cNvPr>
          <p:cNvSpPr>
            <a:spLocks noGrp="1"/>
          </p:cNvSpPr>
          <p:nvPr>
            <p:ph type="body" sz="quarter" idx="13"/>
          </p:nvPr>
        </p:nvSpPr>
        <p:spPr/>
        <p:txBody>
          <a:bodyPr/>
          <a:lstStyle/>
          <a:p>
            <a:r>
              <a:rPr lang="en-US"/>
              <a:t>Dawna Gudka</a:t>
            </a:r>
          </a:p>
        </p:txBody>
      </p:sp>
    </p:spTree>
    <p:extLst>
      <p:ext uri="{BB962C8B-B14F-4D97-AF65-F5344CB8AC3E}">
        <p14:creationId xmlns:p14="http://schemas.microsoft.com/office/powerpoint/2010/main" val="3784474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7" name="Content Placeholder 6">
            <a:extLst>
              <a:ext uri="{FF2B5EF4-FFF2-40B4-BE49-F238E27FC236}">
                <a16:creationId xmlns:a16="http://schemas.microsoft.com/office/drawing/2014/main" id="{79206316-8BAE-1750-B265-570C241402FD}"/>
              </a:ext>
            </a:extLst>
          </p:cNvPr>
          <p:cNvSpPr>
            <a:spLocks noGrp="1"/>
          </p:cNvSpPr>
          <p:nvPr>
            <p:ph sz="quarter" idx="16"/>
          </p:nvPr>
        </p:nvSpPr>
        <p:spPr>
          <a:xfrm>
            <a:off x="272959" y="322798"/>
            <a:ext cx="5715000" cy="5639851"/>
          </a:xfrm>
        </p:spPr>
        <p:txBody>
          <a:bodyPr>
            <a:normAutofit fontScale="92500" lnSpcReduction="20000"/>
          </a:bodyPr>
          <a:lstStyle/>
          <a:p>
            <a:pPr marL="0" indent="0" algn="ctr">
              <a:buNone/>
            </a:pPr>
            <a:r>
              <a:rPr lang="en-US" b="1">
                <a:hlinkClick r:id="rId3"/>
              </a:rPr>
              <a:t>Identity Management Site</a:t>
            </a:r>
            <a:endParaRPr lang="en-US" b="1"/>
          </a:p>
          <a:p>
            <a:r>
              <a:rPr lang="en-US"/>
              <a:t>Links to CDE Applications</a:t>
            </a:r>
          </a:p>
          <a:p>
            <a:pPr lvl="1"/>
            <a:r>
              <a:rPr lang="en-US" i="1"/>
              <a:t>Pipeline, CEDAR/COGNOS, RITS, EDIS, Etc.</a:t>
            </a:r>
          </a:p>
          <a:p>
            <a:r>
              <a:rPr lang="en-US"/>
              <a:t>Resources on </a:t>
            </a:r>
            <a:r>
              <a:rPr lang="en-US" err="1"/>
              <a:t>IdM</a:t>
            </a:r>
            <a:r>
              <a:rPr lang="en-US"/>
              <a:t> Site</a:t>
            </a:r>
          </a:p>
          <a:p>
            <a:pPr lvl="1"/>
            <a:r>
              <a:rPr lang="en-US"/>
              <a:t>Frequently Asked Questions</a:t>
            </a:r>
          </a:p>
          <a:p>
            <a:pPr lvl="1"/>
            <a:r>
              <a:rPr lang="en-US"/>
              <a:t>Application Role Mappings</a:t>
            </a:r>
          </a:p>
          <a:p>
            <a:pPr lvl="1"/>
            <a:r>
              <a:rPr lang="en-US"/>
              <a:t>LAM Quick Guide</a:t>
            </a:r>
          </a:p>
          <a:p>
            <a:r>
              <a:rPr lang="en-US" b="1">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a:p>
            <a:r>
              <a:rPr lang="en-US" b="1"/>
              <a:t>Support: </a:t>
            </a:r>
          </a:p>
          <a:p>
            <a:pPr lvl="1"/>
            <a:r>
              <a:rPr lang="en-US">
                <a:hlinkClick r:id="rId4"/>
              </a:rPr>
              <a:t>Michael Threlkeld</a:t>
            </a:r>
            <a:endParaRPr lang="en-US"/>
          </a:p>
          <a:p>
            <a:pPr lvl="1"/>
            <a:r>
              <a:rPr lang="en-US">
                <a:hlinkClick r:id="rId5"/>
              </a:rPr>
              <a:t>Forgot Password</a:t>
            </a:r>
            <a:endParaRPr lang="en-US"/>
          </a:p>
          <a:p>
            <a:pPr lvl="1"/>
            <a:r>
              <a:rPr lang="en-US">
                <a:hlinkClick r:id="rId6"/>
              </a:rPr>
              <a:t>Request LAM Assistance</a:t>
            </a:r>
            <a:endParaRPr lang="en-US"/>
          </a:p>
          <a:p>
            <a:pPr marL="457200" lvl="1" indent="0">
              <a:buNone/>
            </a:pPr>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p:txBody>
          <a:bodyPr/>
          <a:lstStyle/>
          <a:p>
            <a:fld id="{C479D5F6-EDCB-402A-AC08-4943A1820E8F}" type="slidenum">
              <a:rPr lang="en-US" smtClean="0"/>
              <a:pPr/>
              <a:t>3</a:t>
            </a:fld>
            <a:endParaRPr lang="en-US"/>
          </a:p>
        </p:txBody>
      </p:sp>
      <p:pic>
        <p:nvPicPr>
          <p:cNvPr id="9" name="Content Placeholder 13" descr="IdM landing page showing Registration and Access tab">
            <a:extLst>
              <a:ext uri="{FF2B5EF4-FFF2-40B4-BE49-F238E27FC236}">
                <a16:creationId xmlns:a16="http://schemas.microsoft.com/office/drawing/2014/main" id="{BC157890-B452-D201-CB5C-8D1B642DD868}"/>
              </a:ext>
            </a:extLst>
          </p:cNvPr>
          <p:cNvPicPr>
            <a:picLocks noGrp="1" noChangeAspect="1"/>
          </p:cNvPicPr>
          <p:nvPr>
            <p:ph sz="quarter" idx="15"/>
          </p:nvPr>
        </p:nvPicPr>
        <p:blipFill>
          <a:blip r:embed="rId7"/>
          <a:stretch>
            <a:fillRect/>
          </a:stretch>
        </p:blipFill>
        <p:spPr>
          <a:xfrm>
            <a:off x="6331870" y="322263"/>
            <a:ext cx="5459159" cy="5133975"/>
          </a:xfrm>
          <a:prstGeom prst="rect">
            <a:avLst/>
          </a:prstGeom>
        </p:spPr>
      </p:pic>
    </p:spTree>
    <p:extLst>
      <p:ext uri="{BB962C8B-B14F-4D97-AF65-F5344CB8AC3E}">
        <p14:creationId xmlns:p14="http://schemas.microsoft.com/office/powerpoint/2010/main" val="4141676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060D5-28D8-8477-0408-3CAEAFDB5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E68C1-ADBF-59DD-C659-C83A5F10E1F9}"/>
              </a:ext>
            </a:extLst>
          </p:cNvPr>
          <p:cNvSpPr>
            <a:spLocks noGrp="1"/>
          </p:cNvSpPr>
          <p:nvPr>
            <p:ph type="title"/>
          </p:nvPr>
        </p:nvSpPr>
        <p:spPr/>
        <p:txBody>
          <a:bodyPr/>
          <a:lstStyle/>
          <a:p>
            <a:r>
              <a:rPr lang="en-US"/>
              <a:t>Human Resources Collection Status</a:t>
            </a:r>
          </a:p>
        </p:txBody>
      </p:sp>
      <p:graphicFrame>
        <p:nvGraphicFramePr>
          <p:cNvPr id="11" name="Chart 10" descr="Collection status chart">
            <a:extLst>
              <a:ext uri="{FF2B5EF4-FFF2-40B4-BE49-F238E27FC236}">
                <a16:creationId xmlns:a16="http://schemas.microsoft.com/office/drawing/2014/main" id="{5A0C0EB9-A967-D624-41F1-BB2BB6105287}"/>
              </a:ext>
            </a:extLst>
          </p:cNvPr>
          <p:cNvGraphicFramePr/>
          <p:nvPr>
            <p:extLst>
              <p:ext uri="{D42A27DB-BD31-4B8C-83A1-F6EECF244321}">
                <p14:modId xmlns:p14="http://schemas.microsoft.com/office/powerpoint/2010/main" val="1709755782"/>
              </p:ext>
            </p:extLst>
          </p:nvPr>
        </p:nvGraphicFramePr>
        <p:xfrm>
          <a:off x="1337188" y="1307336"/>
          <a:ext cx="9134167" cy="414832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a:extLst>
              <a:ext uri="{FF2B5EF4-FFF2-40B4-BE49-F238E27FC236}">
                <a16:creationId xmlns:a16="http://schemas.microsoft.com/office/drawing/2014/main" id="{03A2AAA2-8028-5F5C-CA01-929C49B719C6}"/>
              </a:ext>
            </a:extLst>
          </p:cNvPr>
          <p:cNvSpPr>
            <a:spLocks noGrp="1"/>
          </p:cNvSpPr>
          <p:nvPr>
            <p:ph sz="quarter" idx="13"/>
          </p:nvPr>
        </p:nvSpPr>
        <p:spPr>
          <a:xfrm>
            <a:off x="609600" y="5831678"/>
            <a:ext cx="5486400" cy="274638"/>
          </a:xfrm>
        </p:spPr>
        <p:txBody>
          <a:bodyPr>
            <a:normAutofit lnSpcReduction="10000"/>
          </a:bodyPr>
          <a:lstStyle/>
          <a:p>
            <a:r>
              <a:rPr lang="en-US"/>
              <a:t>Human Resources Snapshot Collection-Dawna Gudka</a:t>
            </a:r>
          </a:p>
        </p:txBody>
      </p:sp>
      <p:sp>
        <p:nvSpPr>
          <p:cNvPr id="8" name="Content Placeholder 5">
            <a:extLst>
              <a:ext uri="{FF2B5EF4-FFF2-40B4-BE49-F238E27FC236}">
                <a16:creationId xmlns:a16="http://schemas.microsoft.com/office/drawing/2014/main" id="{EBB3A14C-721C-F7CF-30B7-189641EE4ED5}"/>
              </a:ext>
            </a:extLst>
          </p:cNvPr>
          <p:cNvSpPr>
            <a:spLocks noGrp="1"/>
          </p:cNvSpPr>
          <p:nvPr>
            <p:ph sz="quarter" idx="14"/>
          </p:nvPr>
        </p:nvSpPr>
        <p:spPr>
          <a:xfrm>
            <a:off x="6052382" y="5819376"/>
            <a:ext cx="5486400" cy="274638"/>
          </a:xfrm>
        </p:spPr>
        <p:txBody>
          <a:bodyPr>
            <a:normAutofit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D9452E18-0D49-4CDF-529B-6FA8B7B9480C}"/>
              </a:ext>
            </a:extLst>
          </p:cNvPr>
          <p:cNvSpPr>
            <a:spLocks noGrp="1"/>
          </p:cNvSpPr>
          <p:nvPr>
            <p:ph type="sldNum" sz="quarter" idx="12"/>
          </p:nvPr>
        </p:nvSpPr>
        <p:spPr/>
        <p:txBody>
          <a:bodyPr/>
          <a:lstStyle/>
          <a:p>
            <a:fld id="{C479D5F6-EDCB-402A-AC08-4943A1820E8F}" type="slidenum">
              <a:rPr lang="en-US" smtClean="0"/>
              <a:pPr/>
              <a:t>30</a:t>
            </a:fld>
            <a:endParaRPr lang="en-US"/>
          </a:p>
        </p:txBody>
      </p:sp>
      <p:pic>
        <p:nvPicPr>
          <p:cNvPr id="6" name="Picture 5" descr="Thank you to the LEAs that have submitted their Human Resources Data!">
            <a:extLst>
              <a:ext uri="{FF2B5EF4-FFF2-40B4-BE49-F238E27FC236}">
                <a16:creationId xmlns:a16="http://schemas.microsoft.com/office/drawing/2014/main" id="{AC8CA808-6410-39F1-A775-FF9E556EC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1418" y="3593504"/>
            <a:ext cx="1946787" cy="1498113"/>
          </a:xfrm>
          <a:prstGeom prst="rect">
            <a:avLst/>
          </a:prstGeom>
        </p:spPr>
      </p:pic>
      <p:pic>
        <p:nvPicPr>
          <p:cNvPr id="10" name="Picture 9" descr="Time is running out image, to let the LEAs know today is the collection deadline.">
            <a:extLst>
              <a:ext uri="{FF2B5EF4-FFF2-40B4-BE49-F238E27FC236}">
                <a16:creationId xmlns:a16="http://schemas.microsoft.com/office/drawing/2014/main" id="{4ECA810C-F6F3-A5DD-C915-05F664AC0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59" y="1845941"/>
            <a:ext cx="1945067" cy="1066185"/>
          </a:xfrm>
          <a:prstGeom prst="rect">
            <a:avLst/>
          </a:prstGeom>
        </p:spPr>
      </p:pic>
    </p:spTree>
    <p:extLst>
      <p:ext uri="{BB962C8B-B14F-4D97-AF65-F5344CB8AC3E}">
        <p14:creationId xmlns:p14="http://schemas.microsoft.com/office/powerpoint/2010/main" val="982073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6FC3F-9F09-41D1-2AE8-23E028733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A69BF-7AEC-4F99-F1B2-8EDD128473FB}"/>
              </a:ext>
            </a:extLst>
          </p:cNvPr>
          <p:cNvSpPr>
            <a:spLocks noGrp="1"/>
          </p:cNvSpPr>
          <p:nvPr>
            <p:ph type="title"/>
          </p:nvPr>
        </p:nvSpPr>
        <p:spPr/>
        <p:txBody>
          <a:bodyPr/>
          <a:lstStyle/>
          <a:p>
            <a:r>
              <a:rPr lang="en-US"/>
              <a:t>Human Resources Data Validation </a:t>
            </a:r>
            <a:br>
              <a:rPr lang="en-US"/>
            </a:br>
            <a:endParaRPr lang="en-US"/>
          </a:p>
        </p:txBody>
      </p:sp>
      <p:sp>
        <p:nvSpPr>
          <p:cNvPr id="5" name="Content Placeholder 4">
            <a:extLst>
              <a:ext uri="{FF2B5EF4-FFF2-40B4-BE49-F238E27FC236}">
                <a16:creationId xmlns:a16="http://schemas.microsoft.com/office/drawing/2014/main" id="{8A3B36AE-8E85-2D37-07A8-F0AC663F36F9}"/>
              </a:ext>
            </a:extLst>
          </p:cNvPr>
          <p:cNvSpPr>
            <a:spLocks noGrp="1"/>
          </p:cNvSpPr>
          <p:nvPr>
            <p:ph idx="1"/>
          </p:nvPr>
        </p:nvSpPr>
        <p:spPr>
          <a:xfrm>
            <a:off x="443565" y="1155175"/>
            <a:ext cx="11217635" cy="4443404"/>
          </a:xfrm>
        </p:spPr>
        <p:txBody>
          <a:bodyPr/>
          <a:lstStyle/>
          <a:p>
            <a:r>
              <a:rPr lang="en-US"/>
              <a:t>Validate your data by</a:t>
            </a:r>
          </a:p>
          <a:p>
            <a:pPr lvl="1"/>
            <a:r>
              <a:rPr lang="en-US"/>
              <a:t>Review your snapshot records and verify all non-special education staff providing services on 12/1 are accounted for in your data</a:t>
            </a:r>
          </a:p>
          <a:p>
            <a:pPr lvl="1"/>
            <a:r>
              <a:rPr lang="en-US"/>
              <a:t>Extract your snapshot records in Data</a:t>
            </a:r>
          </a:p>
        </p:txBody>
      </p:sp>
      <p:pic>
        <p:nvPicPr>
          <p:cNvPr id="11" name="Picture 10" descr="Screenshot of Data Pipeline Staff menu file extract download">
            <a:extLst>
              <a:ext uri="{FF2B5EF4-FFF2-40B4-BE49-F238E27FC236}">
                <a16:creationId xmlns:a16="http://schemas.microsoft.com/office/drawing/2014/main" id="{022E1095-1FD6-C6BF-87F8-06F25553E617}"/>
              </a:ext>
            </a:extLst>
          </p:cNvPr>
          <p:cNvPicPr>
            <a:picLocks noChangeAspect="1"/>
          </p:cNvPicPr>
          <p:nvPr/>
        </p:nvPicPr>
        <p:blipFill>
          <a:blip r:embed="rId2"/>
          <a:stretch>
            <a:fillRect/>
          </a:stretch>
        </p:blipFill>
        <p:spPr>
          <a:xfrm>
            <a:off x="252335" y="2675063"/>
            <a:ext cx="2088061" cy="1851820"/>
          </a:xfrm>
          <a:prstGeom prst="rect">
            <a:avLst/>
          </a:prstGeom>
        </p:spPr>
      </p:pic>
      <p:pic>
        <p:nvPicPr>
          <p:cNvPr id="13" name="Picture 12" descr="Screenshot of steps to download Human Resources Snapshot records">
            <a:extLst>
              <a:ext uri="{FF2B5EF4-FFF2-40B4-BE49-F238E27FC236}">
                <a16:creationId xmlns:a16="http://schemas.microsoft.com/office/drawing/2014/main" id="{36905713-0B94-4CA1-F7C2-18BB23AF925B}"/>
              </a:ext>
            </a:extLst>
          </p:cNvPr>
          <p:cNvPicPr>
            <a:picLocks noChangeAspect="1"/>
          </p:cNvPicPr>
          <p:nvPr/>
        </p:nvPicPr>
        <p:blipFill>
          <a:blip r:embed="rId3"/>
          <a:stretch>
            <a:fillRect/>
          </a:stretch>
        </p:blipFill>
        <p:spPr>
          <a:xfrm>
            <a:off x="2340396" y="3311077"/>
            <a:ext cx="9685859" cy="2187130"/>
          </a:xfrm>
          <a:prstGeom prst="rect">
            <a:avLst/>
          </a:prstGeom>
        </p:spPr>
      </p:pic>
      <p:sp>
        <p:nvSpPr>
          <p:cNvPr id="7" name="Content Placeholder 4">
            <a:extLst>
              <a:ext uri="{FF2B5EF4-FFF2-40B4-BE49-F238E27FC236}">
                <a16:creationId xmlns:a16="http://schemas.microsoft.com/office/drawing/2014/main" id="{78A2D227-F4CB-0CE6-2129-8560D0F3EC22}"/>
              </a:ext>
            </a:extLst>
          </p:cNvPr>
          <p:cNvSpPr>
            <a:spLocks noGrp="1"/>
          </p:cNvSpPr>
          <p:nvPr>
            <p:ph sz="quarter" idx="13"/>
          </p:nvPr>
        </p:nvSpPr>
        <p:spPr>
          <a:xfrm>
            <a:off x="609600" y="5831678"/>
            <a:ext cx="5486400" cy="274638"/>
          </a:xfrm>
        </p:spPr>
        <p:txBody>
          <a:bodyPr>
            <a:normAutofit lnSpcReduction="10000"/>
          </a:bodyPr>
          <a:lstStyle/>
          <a:p>
            <a:r>
              <a:rPr lang="en-US"/>
              <a:t>Human Resources Snapshot Collection-Dawna Gudka</a:t>
            </a:r>
          </a:p>
        </p:txBody>
      </p:sp>
      <p:sp>
        <p:nvSpPr>
          <p:cNvPr id="8" name="Content Placeholder 5">
            <a:extLst>
              <a:ext uri="{FF2B5EF4-FFF2-40B4-BE49-F238E27FC236}">
                <a16:creationId xmlns:a16="http://schemas.microsoft.com/office/drawing/2014/main" id="{7F3526DD-2123-AA36-ED43-A43181621DA6}"/>
              </a:ext>
            </a:extLst>
          </p:cNvPr>
          <p:cNvSpPr>
            <a:spLocks noGrp="1"/>
          </p:cNvSpPr>
          <p:nvPr>
            <p:ph sz="quarter" idx="14"/>
          </p:nvPr>
        </p:nvSpPr>
        <p:spPr>
          <a:xfrm>
            <a:off x="6052382" y="5819376"/>
            <a:ext cx="5486400" cy="274638"/>
          </a:xfrm>
        </p:spPr>
        <p:txBody>
          <a:bodyPr>
            <a:normAutofit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0AF40541-8353-091B-CD9A-84F427CA2B5B}"/>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939658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C3327-FBAD-56C6-AACA-BF2DAD45D4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D69E2-A5B8-D35E-2F67-0A3E350E0000}"/>
              </a:ext>
            </a:extLst>
          </p:cNvPr>
          <p:cNvSpPr>
            <a:spLocks noGrp="1"/>
          </p:cNvSpPr>
          <p:nvPr>
            <p:ph type="title"/>
          </p:nvPr>
        </p:nvSpPr>
        <p:spPr/>
        <p:txBody>
          <a:bodyPr/>
          <a:lstStyle/>
          <a:p>
            <a:r>
              <a:rPr lang="en-US"/>
              <a:t>Human Resources Data Validation cont. </a:t>
            </a:r>
          </a:p>
        </p:txBody>
      </p:sp>
      <p:sp>
        <p:nvSpPr>
          <p:cNvPr id="5" name="Content Placeholder 4">
            <a:extLst>
              <a:ext uri="{FF2B5EF4-FFF2-40B4-BE49-F238E27FC236}">
                <a16:creationId xmlns:a16="http://schemas.microsoft.com/office/drawing/2014/main" id="{72D16914-8B41-E214-6FDF-71FC673950A5}"/>
              </a:ext>
            </a:extLst>
          </p:cNvPr>
          <p:cNvSpPr>
            <a:spLocks noGrp="1"/>
          </p:cNvSpPr>
          <p:nvPr>
            <p:ph idx="1"/>
          </p:nvPr>
        </p:nvSpPr>
        <p:spPr>
          <a:xfrm>
            <a:off x="443565" y="1155175"/>
            <a:ext cx="11217635" cy="4443404"/>
          </a:xfrm>
        </p:spPr>
        <p:txBody>
          <a:bodyPr/>
          <a:lstStyle/>
          <a:p>
            <a:r>
              <a:rPr lang="en-US"/>
              <a:t>Validate your data by</a:t>
            </a:r>
          </a:p>
          <a:p>
            <a:pPr lvl="1"/>
            <a:r>
              <a:rPr lang="en-US"/>
              <a:t>Review your snapshot records and verify all non-special education staff providing services on 12/1 are accounted for in your data</a:t>
            </a:r>
          </a:p>
          <a:p>
            <a:pPr lvl="1"/>
            <a:r>
              <a:rPr lang="en-US"/>
              <a:t>Pull the Cognos report “Human Resources Snapshot Records”</a:t>
            </a:r>
          </a:p>
          <a:p>
            <a:pPr lvl="1"/>
            <a:r>
              <a:rPr lang="en-US"/>
              <a:t>Use Cognos reports to verify data</a:t>
            </a:r>
          </a:p>
          <a:p>
            <a:pPr lvl="1"/>
            <a:endParaRPr lang="en-US"/>
          </a:p>
        </p:txBody>
      </p:sp>
      <p:pic>
        <p:nvPicPr>
          <p:cNvPr id="6" name="Picture 5" descr="Screenshot of Cognos reports available">
            <a:extLst>
              <a:ext uri="{FF2B5EF4-FFF2-40B4-BE49-F238E27FC236}">
                <a16:creationId xmlns:a16="http://schemas.microsoft.com/office/drawing/2014/main" id="{6FFDB923-F1B3-57C2-78B7-8C8C1AA850F6}"/>
              </a:ext>
            </a:extLst>
          </p:cNvPr>
          <p:cNvPicPr>
            <a:picLocks noChangeAspect="1"/>
          </p:cNvPicPr>
          <p:nvPr/>
        </p:nvPicPr>
        <p:blipFill>
          <a:blip r:embed="rId2"/>
          <a:stretch>
            <a:fillRect/>
          </a:stretch>
        </p:blipFill>
        <p:spPr>
          <a:xfrm>
            <a:off x="5555782" y="2490070"/>
            <a:ext cx="5486400" cy="3079272"/>
          </a:xfrm>
          <a:prstGeom prst="rect">
            <a:avLst/>
          </a:prstGeom>
        </p:spPr>
      </p:pic>
      <p:sp>
        <p:nvSpPr>
          <p:cNvPr id="7" name="Content Placeholder 4">
            <a:extLst>
              <a:ext uri="{FF2B5EF4-FFF2-40B4-BE49-F238E27FC236}">
                <a16:creationId xmlns:a16="http://schemas.microsoft.com/office/drawing/2014/main" id="{BD669DE8-18AC-4763-CFC0-2C097988883F}"/>
              </a:ext>
            </a:extLst>
          </p:cNvPr>
          <p:cNvSpPr>
            <a:spLocks noGrp="1"/>
          </p:cNvSpPr>
          <p:nvPr>
            <p:ph sz="quarter" idx="13"/>
          </p:nvPr>
        </p:nvSpPr>
        <p:spPr>
          <a:xfrm>
            <a:off x="609600" y="5831678"/>
            <a:ext cx="5486400" cy="274638"/>
          </a:xfrm>
        </p:spPr>
        <p:txBody>
          <a:bodyPr>
            <a:normAutofit lnSpcReduction="10000"/>
          </a:bodyPr>
          <a:lstStyle/>
          <a:p>
            <a:r>
              <a:rPr lang="en-US"/>
              <a:t>Human Resources Snapshot Collection-Dawna Gudka</a:t>
            </a:r>
          </a:p>
        </p:txBody>
      </p:sp>
      <p:sp>
        <p:nvSpPr>
          <p:cNvPr id="8" name="Content Placeholder 5">
            <a:extLst>
              <a:ext uri="{FF2B5EF4-FFF2-40B4-BE49-F238E27FC236}">
                <a16:creationId xmlns:a16="http://schemas.microsoft.com/office/drawing/2014/main" id="{B71913E8-FA9D-A9D8-34BD-93915BC7DC07}"/>
              </a:ext>
            </a:extLst>
          </p:cNvPr>
          <p:cNvSpPr>
            <a:spLocks noGrp="1"/>
          </p:cNvSpPr>
          <p:nvPr>
            <p:ph sz="quarter" idx="14"/>
          </p:nvPr>
        </p:nvSpPr>
        <p:spPr>
          <a:xfrm>
            <a:off x="6052382" y="5819376"/>
            <a:ext cx="5486400" cy="274638"/>
          </a:xfrm>
        </p:spPr>
        <p:txBody>
          <a:bodyPr>
            <a:normAutofit lnSpcReduction="10000"/>
          </a:bodyPr>
          <a:lstStyle/>
          <a:p>
            <a:r>
              <a:rPr lang="en-US"/>
              <a:t>HumanResourcesData@cde.state.co.us</a:t>
            </a:r>
          </a:p>
        </p:txBody>
      </p:sp>
      <p:sp>
        <p:nvSpPr>
          <p:cNvPr id="4" name="Slide Number Placeholder 3">
            <a:extLst>
              <a:ext uri="{FF2B5EF4-FFF2-40B4-BE49-F238E27FC236}">
                <a16:creationId xmlns:a16="http://schemas.microsoft.com/office/drawing/2014/main" id="{71082321-BE0B-6D57-80A2-A90EB92FA592}"/>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604902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4A127-36E3-B32A-3A0F-A66A79724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E746A-214F-40F3-46BF-0DFEC2280B89}"/>
              </a:ext>
            </a:extLst>
          </p:cNvPr>
          <p:cNvSpPr>
            <a:spLocks noGrp="1"/>
          </p:cNvSpPr>
          <p:nvPr>
            <p:ph type="title"/>
          </p:nvPr>
        </p:nvSpPr>
        <p:spPr/>
        <p:txBody>
          <a:bodyPr/>
          <a:lstStyle/>
          <a:p>
            <a:r>
              <a:rPr lang="en-US"/>
              <a:t>Questions &amp; Resources: </a:t>
            </a:r>
            <a:br>
              <a:rPr lang="en-US"/>
            </a:br>
            <a:r>
              <a:rPr lang="en-US"/>
              <a:t>Human Resources</a:t>
            </a:r>
          </a:p>
        </p:txBody>
      </p:sp>
      <p:sp>
        <p:nvSpPr>
          <p:cNvPr id="5" name="Content Placeholder 4">
            <a:extLst>
              <a:ext uri="{FF2B5EF4-FFF2-40B4-BE49-F238E27FC236}">
                <a16:creationId xmlns:a16="http://schemas.microsoft.com/office/drawing/2014/main" id="{9C3AD49A-BC4A-252D-FB59-39E710A355F9}"/>
              </a:ext>
            </a:extLst>
          </p:cNvPr>
          <p:cNvSpPr>
            <a:spLocks noGrp="1"/>
          </p:cNvSpPr>
          <p:nvPr>
            <p:ph sz="quarter" idx="13"/>
          </p:nvPr>
        </p:nvSpPr>
        <p:spPr/>
        <p:txBody>
          <a:bodyPr/>
          <a:lstStyle/>
          <a:p>
            <a:r>
              <a:rPr lang="en-US" dirty="0">
                <a:ea typeface="+mn-lt"/>
                <a:cs typeface="+mn-lt"/>
              </a:rPr>
              <a:t>Dawna Gudka</a:t>
            </a:r>
            <a:endParaRPr lang="en-US" dirty="0"/>
          </a:p>
          <a:p>
            <a:r>
              <a:rPr lang="en-US" sz="2400" dirty="0">
                <a:ea typeface="+mn-lt"/>
                <a:cs typeface="+mn-lt"/>
                <a:hlinkClick r:id="rId2"/>
              </a:rPr>
              <a:t>HumanResourcesData@cde.state.co.us</a:t>
            </a:r>
            <a:r>
              <a:rPr lang="en-US" sz="2400" dirty="0">
                <a:ea typeface="+mn-lt"/>
                <a:cs typeface="+mn-lt"/>
              </a:rPr>
              <a:t> </a:t>
            </a:r>
          </a:p>
          <a:p>
            <a:r>
              <a:rPr lang="en-US" sz="1800" b="1" dirty="0">
                <a:ea typeface="+mn-lt"/>
                <a:cs typeface="+mn-lt"/>
              </a:rPr>
              <a:t>Please include your LEA or AU code when emailing/voicemail</a:t>
            </a:r>
            <a:endParaRPr lang="en-US" sz="1800" b="1" dirty="0"/>
          </a:p>
          <a:p>
            <a:r>
              <a:rPr lang="en-US" sz="2400" dirty="0">
                <a:ea typeface="+mn-lt"/>
                <a:cs typeface="+mn-lt"/>
              </a:rPr>
              <a:t>(303) 598-7901</a:t>
            </a:r>
          </a:p>
          <a:p>
            <a:r>
              <a:rPr lang="en-US" sz="2400" dirty="0">
                <a:ea typeface="+mn-lt"/>
                <a:cs typeface="+mn-lt"/>
                <a:hlinkClick r:id="rId3"/>
              </a:rPr>
              <a:t>Staff Interchange website</a:t>
            </a:r>
            <a:endParaRPr lang="en-US" sz="2400" dirty="0">
              <a:ea typeface="+mn-lt"/>
              <a:cs typeface="+mn-lt"/>
            </a:endParaRPr>
          </a:p>
          <a:p>
            <a:r>
              <a:rPr lang="en-US" sz="2400" dirty="0">
                <a:ea typeface="+mn-lt"/>
                <a:cs typeface="+mn-lt"/>
                <a:hlinkClick r:id="rId4"/>
              </a:rPr>
              <a:t>Human Resources Snapshot website</a:t>
            </a:r>
            <a:endParaRPr lang="en-US" dirty="0"/>
          </a:p>
        </p:txBody>
      </p:sp>
      <p:sp>
        <p:nvSpPr>
          <p:cNvPr id="4" name="Slide Number Placeholder 3">
            <a:extLst>
              <a:ext uri="{FF2B5EF4-FFF2-40B4-BE49-F238E27FC236}">
                <a16:creationId xmlns:a16="http://schemas.microsoft.com/office/drawing/2014/main" id="{7D94C5C7-9EA4-6AD8-790A-E0724903FA5C}"/>
              </a:ext>
            </a:extLst>
          </p:cNvPr>
          <p:cNvSpPr>
            <a:spLocks noGrp="1"/>
          </p:cNvSpPr>
          <p:nvPr>
            <p:ph type="sldNum" sz="quarter" idx="12"/>
          </p:nvPr>
        </p:nvSpPr>
        <p:spPr/>
        <p:txBody>
          <a:bodyPr/>
          <a:lstStyle/>
          <a:p>
            <a:fld id="{C479D5F6-EDCB-402A-AC08-4943A1820E8F}" type="slidenum">
              <a:rPr lang="en-US" smtClean="0"/>
              <a:pPr/>
              <a:t>33</a:t>
            </a:fld>
            <a:endParaRPr lang="en-US"/>
          </a:p>
        </p:txBody>
      </p:sp>
    </p:spTree>
    <p:extLst>
      <p:ext uri="{BB962C8B-B14F-4D97-AF65-F5344CB8AC3E}">
        <p14:creationId xmlns:p14="http://schemas.microsoft.com/office/powerpoint/2010/main" val="234211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84191F-205D-27B6-7C4B-AE1EA80A3053}"/>
              </a:ext>
            </a:extLst>
          </p:cNvPr>
          <p:cNvSpPr>
            <a:spLocks noGrp="1"/>
          </p:cNvSpPr>
          <p:nvPr>
            <p:ph type="ctrTitle"/>
          </p:nvPr>
        </p:nvSpPr>
        <p:spPr/>
        <p:txBody>
          <a:bodyPr>
            <a:normAutofit/>
          </a:bodyPr>
          <a:lstStyle/>
          <a:p>
            <a:r>
              <a:rPr lang="en-US"/>
              <a:t>Summer EBT</a:t>
            </a:r>
          </a:p>
        </p:txBody>
      </p:sp>
      <p:sp>
        <p:nvSpPr>
          <p:cNvPr id="2" name="Slide Number Placeholder 1">
            <a:extLst>
              <a:ext uri="{FF2B5EF4-FFF2-40B4-BE49-F238E27FC236}">
                <a16:creationId xmlns:a16="http://schemas.microsoft.com/office/drawing/2014/main" id="{71C2F240-B39F-DE02-D40B-2B294EADD0E8}"/>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6" name="Text Placeholder 5">
            <a:extLst>
              <a:ext uri="{FF2B5EF4-FFF2-40B4-BE49-F238E27FC236}">
                <a16:creationId xmlns:a16="http://schemas.microsoft.com/office/drawing/2014/main" id="{0FEB7847-12B1-6264-6AFA-4B2D5D255D1D}"/>
              </a:ext>
            </a:extLst>
          </p:cNvPr>
          <p:cNvSpPr>
            <a:spLocks noGrp="1"/>
          </p:cNvSpPr>
          <p:nvPr>
            <p:ph type="body" sz="quarter" idx="13"/>
          </p:nvPr>
        </p:nvSpPr>
        <p:spPr/>
        <p:txBody>
          <a:bodyPr/>
          <a:lstStyle/>
          <a:p>
            <a:r>
              <a:rPr lang="en-US"/>
              <a:t>Collin Slutzky</a:t>
            </a:r>
          </a:p>
        </p:txBody>
      </p:sp>
    </p:spTree>
    <p:extLst>
      <p:ext uri="{BB962C8B-B14F-4D97-AF65-F5344CB8AC3E}">
        <p14:creationId xmlns:p14="http://schemas.microsoft.com/office/powerpoint/2010/main" val="1623935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E6384-51F6-D434-566E-2CE7D0FC71AF}"/>
              </a:ext>
            </a:extLst>
          </p:cNvPr>
          <p:cNvSpPr>
            <a:spLocks noGrp="1"/>
          </p:cNvSpPr>
          <p:nvPr>
            <p:ph type="title"/>
          </p:nvPr>
        </p:nvSpPr>
        <p:spPr/>
        <p:txBody>
          <a:bodyPr/>
          <a:lstStyle/>
          <a:p>
            <a:r>
              <a:rPr lang="en-US"/>
              <a:t>Summer EBT Timeline</a:t>
            </a:r>
          </a:p>
        </p:txBody>
      </p:sp>
      <p:graphicFrame>
        <p:nvGraphicFramePr>
          <p:cNvPr id="8" name="Table 7">
            <a:extLst>
              <a:ext uri="{FF2B5EF4-FFF2-40B4-BE49-F238E27FC236}">
                <a16:creationId xmlns:a16="http://schemas.microsoft.com/office/drawing/2014/main" id="{A4A7E574-7B95-5ABD-CE57-69F42289A4BF}"/>
              </a:ext>
            </a:extLst>
          </p:cNvPr>
          <p:cNvGraphicFramePr>
            <a:graphicFrameLocks noGrp="1"/>
          </p:cNvGraphicFramePr>
          <p:nvPr>
            <p:extLst>
              <p:ext uri="{D42A27DB-BD31-4B8C-83A1-F6EECF244321}">
                <p14:modId xmlns:p14="http://schemas.microsoft.com/office/powerpoint/2010/main" val="312262298"/>
              </p:ext>
            </p:extLst>
          </p:nvPr>
        </p:nvGraphicFramePr>
        <p:xfrm>
          <a:off x="616373" y="1385428"/>
          <a:ext cx="10959254" cy="274320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886698969"/>
                    </a:ext>
                  </a:extLst>
                </a:gridCol>
                <a:gridCol w="2370667">
                  <a:extLst>
                    <a:ext uri="{9D8B030D-6E8A-4147-A177-3AD203B41FA5}">
                      <a16:colId xmlns:a16="http://schemas.microsoft.com/office/drawing/2014/main" val="1816520592"/>
                    </a:ext>
                  </a:extLst>
                </a:gridCol>
                <a:gridCol w="6861387">
                  <a:extLst>
                    <a:ext uri="{9D8B030D-6E8A-4147-A177-3AD203B41FA5}">
                      <a16:colId xmlns:a16="http://schemas.microsoft.com/office/drawing/2014/main" val="1756436032"/>
                    </a:ext>
                  </a:extLst>
                </a:gridCol>
              </a:tblGrid>
              <a:tr h="0">
                <a:tc>
                  <a:txBody>
                    <a:bodyPr/>
                    <a:lstStyle/>
                    <a:p>
                      <a:pPr>
                        <a:buNone/>
                        <a:tabLst>
                          <a:tab pos="2028825" algn="l"/>
                        </a:tabLst>
                      </a:pPr>
                      <a:r>
                        <a:rPr lang="en-US" b="1">
                          <a:solidFill>
                            <a:srgbClr val="FFFFFF"/>
                          </a:solidFill>
                          <a:effectLst/>
                        </a:rPr>
                        <a:t>Date</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buNone/>
                        <a:tabLst>
                          <a:tab pos="2028825" algn="l"/>
                        </a:tabLst>
                      </a:pPr>
                      <a:r>
                        <a:rPr lang="en-US" b="1">
                          <a:solidFill>
                            <a:srgbClr val="FFFFFF"/>
                          </a:solidFill>
                          <a:effectLst/>
                        </a:rPr>
                        <a:t>Event</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buNone/>
                        <a:tabLst>
                          <a:tab pos="2028825" algn="l"/>
                        </a:tabLst>
                      </a:pPr>
                      <a:r>
                        <a:rPr lang="en-US" b="1">
                          <a:solidFill>
                            <a:srgbClr val="FFFFFF"/>
                          </a:solidFill>
                          <a:effectLst/>
                        </a:rPr>
                        <a:t>Event Description</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800113840"/>
                  </a:ext>
                </a:extLst>
              </a:tr>
              <a:tr h="0">
                <a:tc>
                  <a:txBody>
                    <a:bodyPr/>
                    <a:lstStyle/>
                    <a:p>
                      <a:pPr>
                        <a:buNone/>
                        <a:tabLst>
                          <a:tab pos="2028825" algn="l"/>
                        </a:tabLst>
                      </a:pPr>
                      <a:r>
                        <a:rPr lang="en-US">
                          <a:effectLst/>
                        </a:rPr>
                        <a:t>01/28/2026</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Summer EBT Data Pipeline Overview 1-2 p.m</a:t>
                      </a:r>
                    </a:p>
                    <a:p>
                      <a:pPr>
                        <a:buNone/>
                        <a:tabLst>
                          <a:tab pos="2028825" algn="l"/>
                        </a:tabLst>
                      </a:pPr>
                      <a:r>
                        <a:rPr lang="en-US">
                          <a:effectLst/>
                          <a:hlinkClick r:id="rId2"/>
                        </a:rPr>
                        <a:t>Registration available here</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577745"/>
                  </a:ext>
                </a:extLst>
              </a:tr>
              <a:tr h="0">
                <a:tc>
                  <a:txBody>
                    <a:bodyPr/>
                    <a:lstStyle/>
                    <a:p>
                      <a:pPr>
                        <a:buNone/>
                        <a:tabLst>
                          <a:tab pos="2028825" algn="l"/>
                        </a:tabLst>
                      </a:pPr>
                      <a:r>
                        <a:rPr lang="en-US">
                          <a:solidFill>
                            <a:srgbClr val="000000"/>
                          </a:solidFill>
                          <a:effectLst/>
                        </a:rPr>
                        <a:t>02/02/2026</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a:solidFill>
                            <a:srgbClr val="000000"/>
                          </a:solidFill>
                          <a:effectLst/>
                        </a:rPr>
                        <a:t>Open</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a:solidFill>
                            <a:srgbClr val="000000"/>
                          </a:solidFill>
                          <a:effectLst/>
                        </a:rPr>
                        <a:t>Districts may begin uploading Summer EBT files</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429461629"/>
                  </a:ext>
                </a:extLst>
              </a:tr>
              <a:tr h="0">
                <a:tc>
                  <a:txBody>
                    <a:bodyPr/>
                    <a:lstStyle/>
                    <a:p>
                      <a:pPr>
                        <a:buNone/>
                        <a:tabLst>
                          <a:tab pos="2028825" algn="l"/>
                        </a:tabLst>
                      </a:pPr>
                      <a:r>
                        <a:rPr lang="en-US">
                          <a:effectLst/>
                        </a:rPr>
                        <a:t>02/06/2026</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Upload Summer EBT file and review errors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0309273"/>
                  </a:ext>
                </a:extLst>
              </a:tr>
              <a:tr h="0">
                <a:tc>
                  <a:txBody>
                    <a:bodyPr/>
                    <a:lstStyle/>
                    <a:p>
                      <a:pPr>
                        <a:buNone/>
                        <a:tabLst>
                          <a:tab pos="2028825" algn="l"/>
                        </a:tabLst>
                      </a:pPr>
                      <a:r>
                        <a:rPr lang="en-US">
                          <a:effectLst/>
                        </a:rPr>
                        <a:t>02/20/2026</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a:effectLst/>
                        </a:rPr>
                        <a:t>Upload error-free Summer EBT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0900838"/>
                  </a:ext>
                </a:extLst>
              </a:tr>
              <a:tr h="0">
                <a:tc>
                  <a:txBody>
                    <a:bodyPr/>
                    <a:lstStyle/>
                    <a:p>
                      <a:pPr>
                        <a:buNone/>
                        <a:tabLst>
                          <a:tab pos="2028825" algn="l"/>
                        </a:tabLst>
                      </a:pPr>
                      <a:r>
                        <a:rPr lang="en-US">
                          <a:solidFill>
                            <a:srgbClr val="000000"/>
                          </a:solidFill>
                          <a:effectLst/>
                        </a:rPr>
                        <a:t>02/25/2025</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buNone/>
                        <a:tabLst>
                          <a:tab pos="2028825" algn="l"/>
                        </a:tabLst>
                      </a:pPr>
                      <a:r>
                        <a:rPr lang="en-US">
                          <a:solidFill>
                            <a:srgbClr val="000000"/>
                          </a:solidFill>
                          <a:effectLst/>
                        </a:rPr>
                        <a:t>Report Review</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buNone/>
                        <a:tabLst>
                          <a:tab pos="2028825" algn="l"/>
                        </a:tabLst>
                      </a:pPr>
                      <a:r>
                        <a:rPr lang="en-US">
                          <a:solidFill>
                            <a:srgbClr val="000000"/>
                          </a:solidFill>
                          <a:effectLst/>
                        </a:rPr>
                        <a:t>Review Summer EBT file to ensure Free/Reduced Lunch reporting is correct </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802457188"/>
                  </a:ext>
                </a:extLst>
              </a:tr>
              <a:tr h="0">
                <a:tc>
                  <a:txBody>
                    <a:bodyPr/>
                    <a:lstStyle/>
                    <a:p>
                      <a:pPr>
                        <a:buNone/>
                        <a:tabLst>
                          <a:tab pos="2028825" algn="l"/>
                        </a:tabLst>
                      </a:pPr>
                      <a:r>
                        <a:rPr lang="en-US">
                          <a:solidFill>
                            <a:srgbClr val="000000"/>
                          </a:solidFill>
                          <a:effectLst/>
                        </a:rPr>
                        <a:t>02/27/2025</a:t>
                      </a:r>
                      <a:endParaRPr lang="en-US">
                        <a:effectLst/>
                      </a:endParaRPr>
                    </a:p>
                    <a:p>
                      <a:pPr>
                        <a:buNone/>
                        <a:tabLst>
                          <a:tab pos="2028825" algn="l"/>
                        </a:tabLst>
                      </a:pPr>
                      <a:r>
                        <a:rPr lang="en-US">
                          <a:solidFill>
                            <a:srgbClr val="000000"/>
                          </a:solidFill>
                          <a:effectLst/>
                        </a:rPr>
                        <a:t>12:00 p.m.</a:t>
                      </a:r>
                      <a:endParaRPr lang="en-US">
                        <a:effectLst/>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a:solidFill>
                            <a:srgbClr val="000000"/>
                          </a:solidFill>
                          <a:effectLst/>
                        </a:rPr>
                        <a:t>State Deadline</a:t>
                      </a:r>
                      <a:endParaRPr lang="en-US">
                        <a:effectLst/>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a:solidFill>
                            <a:srgbClr val="000000"/>
                          </a:solidFill>
                          <a:effectLst/>
                        </a:rPr>
                        <a:t>Submit Summer EBT data</a:t>
                      </a:r>
                      <a:endParaRPr lang="en-US">
                        <a:effectLst/>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219863508"/>
                  </a:ext>
                </a:extLst>
              </a:tr>
            </a:tbl>
          </a:graphicData>
        </a:graphic>
      </p:graphicFrame>
      <p:sp>
        <p:nvSpPr>
          <p:cNvPr id="5" name="Content Placeholder 4">
            <a:extLst>
              <a:ext uri="{FF2B5EF4-FFF2-40B4-BE49-F238E27FC236}">
                <a16:creationId xmlns:a16="http://schemas.microsoft.com/office/drawing/2014/main" id="{EE9CB74A-E152-1FB1-B48D-320CDA31F87B}"/>
              </a:ext>
            </a:extLst>
          </p:cNvPr>
          <p:cNvSpPr>
            <a:spLocks noGrp="1"/>
          </p:cNvSpPr>
          <p:nvPr>
            <p:ph sz="quarter" idx="13"/>
          </p:nvPr>
        </p:nvSpPr>
        <p:spPr/>
        <p:txBody>
          <a:bodyPr vert="horz" lIns="91440" tIns="45720" rIns="91440" bIns="45720" rtlCol="0" anchor="t">
            <a:noAutofit/>
          </a:bodyPr>
          <a:lstStyle/>
          <a:p>
            <a:r>
              <a:rPr lang="en-US"/>
              <a:t>Summer EBT</a:t>
            </a:r>
          </a:p>
        </p:txBody>
      </p:sp>
      <p:sp>
        <p:nvSpPr>
          <p:cNvPr id="6" name="Content Placeholder 5">
            <a:extLst>
              <a:ext uri="{FF2B5EF4-FFF2-40B4-BE49-F238E27FC236}">
                <a16:creationId xmlns:a16="http://schemas.microsoft.com/office/drawing/2014/main" id="{B5CFDAD9-78DD-E531-B0F7-3E6C011F3A74}"/>
              </a:ext>
            </a:extLst>
          </p:cNvPr>
          <p:cNvSpPr>
            <a:spLocks noGrp="1"/>
          </p:cNvSpPr>
          <p:nvPr>
            <p:ph sz="quarter" idx="14"/>
          </p:nvPr>
        </p:nvSpPr>
        <p:spPr/>
        <p:txBody>
          <a:bodyPr vert="horz" lIns="91440" tIns="45720" rIns="91440" bIns="45720" rtlCol="0" anchor="t">
            <a:noAutofit/>
          </a:bodyPr>
          <a:lstStyle/>
          <a:p>
            <a:r>
              <a:rPr lang="en-US">
                <a:ea typeface="+mn-lt"/>
                <a:cs typeface="+mn-lt"/>
              </a:rPr>
              <a:t>S-ebt@cde.state.co.us</a:t>
            </a:r>
            <a:endParaRPr lang="en-US"/>
          </a:p>
        </p:txBody>
      </p:sp>
      <p:sp>
        <p:nvSpPr>
          <p:cNvPr id="4" name="Slide Number Placeholder 3">
            <a:extLst>
              <a:ext uri="{FF2B5EF4-FFF2-40B4-BE49-F238E27FC236}">
                <a16:creationId xmlns:a16="http://schemas.microsoft.com/office/drawing/2014/main" id="{6A815B15-2A2C-523D-8C72-74B9F9E58E9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751697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2906E3-3E91-81C1-FC61-388B38DE2E4B}"/>
              </a:ext>
            </a:extLst>
          </p:cNvPr>
          <p:cNvSpPr>
            <a:spLocks noGrp="1"/>
          </p:cNvSpPr>
          <p:nvPr>
            <p:ph type="title"/>
          </p:nvPr>
        </p:nvSpPr>
        <p:spPr/>
        <p:txBody>
          <a:bodyPr/>
          <a:lstStyle/>
          <a:p>
            <a:r>
              <a:rPr lang="en-US"/>
              <a:t>Summer EBT Reminders</a:t>
            </a:r>
          </a:p>
        </p:txBody>
      </p:sp>
      <p:sp>
        <p:nvSpPr>
          <p:cNvPr id="6" name="Content Placeholder 5">
            <a:extLst>
              <a:ext uri="{FF2B5EF4-FFF2-40B4-BE49-F238E27FC236}">
                <a16:creationId xmlns:a16="http://schemas.microsoft.com/office/drawing/2014/main" id="{76C2B769-1742-1CCC-827C-E74BE25B1D54}"/>
              </a:ext>
            </a:extLst>
          </p:cNvPr>
          <p:cNvSpPr>
            <a:spLocks noGrp="1"/>
          </p:cNvSpPr>
          <p:nvPr>
            <p:ph idx="1"/>
          </p:nvPr>
        </p:nvSpPr>
        <p:spPr/>
        <p:txBody>
          <a:bodyPr vert="horz" lIns="0" tIns="0" rIns="0" bIns="0" rtlCol="0" anchor="t">
            <a:normAutofit/>
          </a:bodyPr>
          <a:lstStyle/>
          <a:p>
            <a:r>
              <a:rPr lang="en-US"/>
              <a:t>Training slides, recording, and business rules have been posted to the </a:t>
            </a:r>
            <a:r>
              <a:rPr lang="en-US" dirty="0">
                <a:hlinkClick r:id="rId2"/>
              </a:rPr>
              <a:t>Data Pipeline website</a:t>
            </a:r>
            <a:endParaRPr lang="en-US" dirty="0"/>
          </a:p>
          <a:p>
            <a:r>
              <a:rPr lang="en-US"/>
              <a:t>Please use the </a:t>
            </a:r>
            <a:r>
              <a:rPr lang="en-US" dirty="0">
                <a:hlinkClick r:id="rId3"/>
              </a:rPr>
              <a:t>current form</a:t>
            </a:r>
            <a:r>
              <a:rPr lang="en-US"/>
              <a:t> to book office hours. Requests through the old form may not get noticed</a:t>
            </a:r>
          </a:p>
          <a:p>
            <a:r>
              <a:rPr lang="en-US"/>
              <a:t>If you need help with formatting issues, please contact the S-EBT inbox for access to a Syncplicity folder</a:t>
            </a:r>
          </a:p>
          <a:p>
            <a:r>
              <a:rPr lang="en-US" dirty="0"/>
              <a:t>103 districts have uploaded data, and 47 districts are submitted and locked. Thank you for your hard work! </a:t>
            </a:r>
          </a:p>
          <a:p>
            <a:endParaRPr lang="en-US"/>
          </a:p>
          <a:p>
            <a:endParaRPr lang="en-US"/>
          </a:p>
        </p:txBody>
      </p:sp>
      <p:sp>
        <p:nvSpPr>
          <p:cNvPr id="7" name="Content Placeholder 6">
            <a:extLst>
              <a:ext uri="{FF2B5EF4-FFF2-40B4-BE49-F238E27FC236}">
                <a16:creationId xmlns:a16="http://schemas.microsoft.com/office/drawing/2014/main" id="{A4A35169-2558-3D70-E57B-1DC93C73DC19}"/>
              </a:ext>
            </a:extLst>
          </p:cNvPr>
          <p:cNvSpPr>
            <a:spLocks noGrp="1"/>
          </p:cNvSpPr>
          <p:nvPr>
            <p:ph sz="quarter" idx="13"/>
          </p:nvPr>
        </p:nvSpPr>
        <p:spPr/>
        <p:txBody>
          <a:bodyPr vert="horz" lIns="91440" tIns="45720" rIns="91440" bIns="45720" rtlCol="0" anchor="t">
            <a:noAutofit/>
          </a:bodyPr>
          <a:lstStyle/>
          <a:p>
            <a:r>
              <a:rPr lang="en-US"/>
              <a:t>Summer EBT  </a:t>
            </a:r>
          </a:p>
        </p:txBody>
      </p:sp>
      <p:sp>
        <p:nvSpPr>
          <p:cNvPr id="8" name="Content Placeholder 7">
            <a:extLst>
              <a:ext uri="{FF2B5EF4-FFF2-40B4-BE49-F238E27FC236}">
                <a16:creationId xmlns:a16="http://schemas.microsoft.com/office/drawing/2014/main" id="{B394C06A-213E-1F56-0640-28C34921BDA6}"/>
              </a:ext>
            </a:extLst>
          </p:cNvPr>
          <p:cNvSpPr>
            <a:spLocks noGrp="1"/>
          </p:cNvSpPr>
          <p:nvPr>
            <p:ph sz="quarter" idx="14"/>
          </p:nvPr>
        </p:nvSpPr>
        <p:spPr/>
        <p:txBody>
          <a:bodyPr vert="horz" lIns="91440" tIns="45720" rIns="91440" bIns="45720" rtlCol="0" anchor="t">
            <a:noAutofit/>
          </a:bodyPr>
          <a:lstStyle/>
          <a:p>
            <a:r>
              <a:rPr lang="en-US"/>
              <a:t>S-ebt@cde.state.co.us</a:t>
            </a:r>
          </a:p>
        </p:txBody>
      </p:sp>
      <p:sp>
        <p:nvSpPr>
          <p:cNvPr id="3" name="Slide Number Placeholder 2">
            <a:extLst>
              <a:ext uri="{FF2B5EF4-FFF2-40B4-BE49-F238E27FC236}">
                <a16:creationId xmlns:a16="http://schemas.microsoft.com/office/drawing/2014/main" id="{38123634-AFC1-EE3A-C6AA-CA344CECF28B}"/>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420789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a:xfrm>
            <a:off x="601362" y="365125"/>
            <a:ext cx="10972800" cy="1143000"/>
          </a:xfrm>
        </p:spPr>
        <p:txBody>
          <a:bodyPr/>
          <a:lstStyle/>
          <a:p>
            <a:r>
              <a:rPr lang="en-US"/>
              <a:t>Questions &amp; Resources: </a:t>
            </a:r>
            <a:br>
              <a:rPr lang="en-US"/>
            </a:br>
            <a:r>
              <a:rPr lang="en-US"/>
              <a:t>Summer EBT</a:t>
            </a:r>
          </a:p>
        </p:txBody>
      </p:sp>
      <p:sp>
        <p:nvSpPr>
          <p:cNvPr id="7" name="Text Placeholder 6">
            <a:extLst>
              <a:ext uri="{FF2B5EF4-FFF2-40B4-BE49-F238E27FC236}">
                <a16:creationId xmlns:a16="http://schemas.microsoft.com/office/drawing/2014/main" id="{047EA365-6637-3860-4853-0FD08370D179}"/>
              </a:ext>
            </a:extLst>
          </p:cNvPr>
          <p:cNvSpPr>
            <a:spLocks noGrp="1"/>
          </p:cNvSpPr>
          <p:nvPr>
            <p:ph type="body" sz="quarter" idx="13"/>
          </p:nvPr>
        </p:nvSpPr>
        <p:spPr/>
        <p:txBody>
          <a:bodyPr/>
          <a:lstStyle/>
          <a:p>
            <a:r>
              <a:rPr lang="en-US"/>
              <a:t>Collin Slutzky</a:t>
            </a:r>
          </a:p>
          <a:p>
            <a:r>
              <a:rPr lang="en-US">
                <a:hlinkClick r:id="rId3"/>
              </a:rPr>
              <a:t>S-ebt@cde.state.co.us</a:t>
            </a:r>
            <a:endParaRPr lang="en-US"/>
          </a:p>
          <a:p>
            <a:r>
              <a:rPr lang="en-US"/>
              <a:t>720-760-3569</a:t>
            </a:r>
          </a:p>
          <a:p>
            <a:endParaRPr lang="en-US"/>
          </a:p>
          <a:p>
            <a:r>
              <a:rPr lang="en-US">
                <a:hlinkClick r:id="rId4"/>
              </a:rPr>
              <a:t>S-EBT Data Pipeline &amp; Resources</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a:xfrm>
            <a:off x="233420" y="6427021"/>
            <a:ext cx="2743200" cy="365125"/>
          </a:xfrm>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485604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990046-B9FC-CE76-00D1-2EC18815233C}"/>
              </a:ext>
            </a:extLst>
          </p:cNvPr>
          <p:cNvSpPr>
            <a:spLocks noGrp="1"/>
          </p:cNvSpPr>
          <p:nvPr>
            <p:ph type="title"/>
          </p:nvPr>
        </p:nvSpPr>
        <p:spPr>
          <a:xfrm>
            <a:off x="9077325" y="365125"/>
            <a:ext cx="2848002" cy="5462934"/>
          </a:xfrm>
        </p:spPr>
        <p:txBody>
          <a:bodyPr/>
          <a:lstStyle/>
          <a:p>
            <a:r>
              <a:rPr lang="en-US"/>
              <a:t>Next Town Hall: </a:t>
            </a:r>
            <a:br>
              <a:rPr lang="en-US"/>
            </a:br>
            <a:r>
              <a:rPr lang="en-US"/>
              <a:t>2/26/2026</a:t>
            </a:r>
          </a:p>
        </p:txBody>
      </p:sp>
      <p:pic>
        <p:nvPicPr>
          <p:cNvPr id="3" name="Picture 2" descr="data pipeline home page">
            <a:extLst>
              <a:ext uri="{FF2B5EF4-FFF2-40B4-BE49-F238E27FC236}">
                <a16:creationId xmlns:a16="http://schemas.microsoft.com/office/drawing/2014/main" id="{9040F0B4-80CF-09EA-67BC-4726A85CBB21}"/>
              </a:ext>
            </a:extLst>
          </p:cNvPr>
          <p:cNvPicPr>
            <a:picLocks noChangeAspect="1"/>
          </p:cNvPicPr>
          <p:nvPr/>
        </p:nvPicPr>
        <p:blipFill>
          <a:blip r:embed="rId3"/>
          <a:stretch>
            <a:fillRect/>
          </a:stretch>
        </p:blipFill>
        <p:spPr>
          <a:xfrm>
            <a:off x="155241" y="1110940"/>
            <a:ext cx="4898539" cy="4769160"/>
          </a:xfrm>
          <a:prstGeom prst="rect">
            <a:avLst/>
          </a:prstGeom>
        </p:spPr>
      </p:pic>
      <p:sp>
        <p:nvSpPr>
          <p:cNvPr id="6" name="Text Placeholder 5">
            <a:extLst>
              <a:ext uri="{FF2B5EF4-FFF2-40B4-BE49-F238E27FC236}">
                <a16:creationId xmlns:a16="http://schemas.microsoft.com/office/drawing/2014/main" id="{78F764CB-4B1C-5C05-27F6-830B0A07600C}"/>
              </a:ext>
            </a:extLst>
          </p:cNvPr>
          <p:cNvSpPr>
            <a:spLocks noGrp="1"/>
          </p:cNvSpPr>
          <p:nvPr>
            <p:ph type="body" sz="quarter" idx="10"/>
          </p:nvPr>
        </p:nvSpPr>
        <p:spPr>
          <a:xfrm>
            <a:off x="5230761" y="1110941"/>
            <a:ext cx="3549444" cy="4769160"/>
          </a:xfrm>
        </p:spPr>
        <p:txBody>
          <a:bodyPr>
            <a:normAutofit/>
          </a:bodyPr>
          <a:lstStyle/>
          <a:p>
            <a:r>
              <a:rPr lang="en-US" sz="2000"/>
              <a:t>Visit the </a:t>
            </a:r>
            <a:r>
              <a:rPr lang="en-US" sz="2000">
                <a:hlinkClick r:id="rId4"/>
              </a:rPr>
              <a:t>Data Pipeline Home Page</a:t>
            </a:r>
            <a:r>
              <a:rPr lang="en-US" sz="2000"/>
              <a:t> to access specific collection pages.</a:t>
            </a:r>
          </a:p>
          <a:p>
            <a:endParaRPr lang="en-US" sz="2000"/>
          </a:p>
          <a:p>
            <a:r>
              <a:rPr lang="en-US" sz="2000"/>
              <a:t>Each data collection page has detailed information about the collection such as deadlines, file layouts, business rules, and helpful resources.</a:t>
            </a:r>
          </a:p>
        </p:txBody>
      </p:sp>
    </p:spTree>
    <p:extLst>
      <p:ext uri="{BB962C8B-B14F-4D97-AF65-F5344CB8AC3E}">
        <p14:creationId xmlns:p14="http://schemas.microsoft.com/office/powerpoint/2010/main" val="43355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F1921C-D852-6AD3-07AB-238EBE9F69CF}"/>
              </a:ext>
            </a:extLst>
          </p:cNvPr>
          <p:cNvSpPr>
            <a:spLocks noGrp="1"/>
          </p:cNvSpPr>
          <p:nvPr>
            <p:ph type="title"/>
          </p:nvPr>
        </p:nvSpPr>
        <p:spPr>
          <a:xfrm>
            <a:off x="443564" y="218142"/>
            <a:ext cx="9321873" cy="713172"/>
          </a:xfrm>
        </p:spPr>
        <p:txBody>
          <a:bodyPr/>
          <a:lstStyle/>
          <a:p>
            <a:r>
              <a:rPr lang="en-US"/>
              <a:t>PII &amp; Sharing Data</a:t>
            </a:r>
          </a:p>
        </p:txBody>
      </p:sp>
      <p:pic>
        <p:nvPicPr>
          <p:cNvPr id="15" name="Picture 2" descr="https://my.syncplicity.com/">
            <a:hlinkClick r:id="rId2"/>
            <a:extLst>
              <a:ext uri="{FF2B5EF4-FFF2-40B4-BE49-F238E27FC236}">
                <a16:creationId xmlns:a16="http://schemas.microsoft.com/office/drawing/2014/main" id="{4F4E0EC3-C033-AD6B-2766-3487183BE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4981" y="165091"/>
            <a:ext cx="1563454" cy="7634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 Placeholder 9">
            <a:extLst>
              <a:ext uri="{FF2B5EF4-FFF2-40B4-BE49-F238E27FC236}">
                <a16:creationId xmlns:a16="http://schemas.microsoft.com/office/drawing/2014/main" id="{0C82E414-D2B4-B3A6-6B25-4501CDCF24D1}"/>
              </a:ext>
            </a:extLst>
          </p:cNvPr>
          <p:cNvSpPr>
            <a:spLocks noGrp="1"/>
          </p:cNvSpPr>
          <p:nvPr>
            <p:ph type="body" sz="quarter" idx="13"/>
          </p:nvPr>
        </p:nvSpPr>
        <p:spPr>
          <a:xfrm>
            <a:off x="443564" y="1156859"/>
            <a:ext cx="5486400" cy="685800"/>
          </a:xfrm>
        </p:spPr>
        <p:txBody>
          <a:bodyPr/>
          <a:lstStyle/>
          <a:p>
            <a:r>
              <a:rPr lang="en-US"/>
              <a:t>Personally Identifiable Information (PII)</a:t>
            </a:r>
          </a:p>
        </p:txBody>
      </p:sp>
      <p:sp>
        <p:nvSpPr>
          <p:cNvPr id="8" name="Content Placeholder 7">
            <a:extLst>
              <a:ext uri="{FF2B5EF4-FFF2-40B4-BE49-F238E27FC236}">
                <a16:creationId xmlns:a16="http://schemas.microsoft.com/office/drawing/2014/main" id="{76DE8CBF-743B-E27F-EFD7-13FDA2A3E73F}"/>
              </a:ext>
            </a:extLst>
          </p:cNvPr>
          <p:cNvSpPr>
            <a:spLocks noGrp="1"/>
          </p:cNvSpPr>
          <p:nvPr>
            <p:ph sz="half" idx="1"/>
          </p:nvPr>
        </p:nvSpPr>
        <p:spPr>
          <a:xfrm>
            <a:off x="442913" y="1725038"/>
            <a:ext cx="5486400" cy="3720087"/>
          </a:xfrm>
        </p:spPr>
        <p:txBody>
          <a:bodyPr>
            <a:normAutofit lnSpcReduction="10000"/>
          </a:bodyPr>
          <a:lstStyle/>
          <a:p>
            <a:r>
              <a:rPr lang="en-US"/>
              <a:t>Student Personally Identifiable Information (PII) is defined by state and federal laws as information that, alone or in combination, personally identifies an individual</a:t>
            </a:r>
          </a:p>
          <a:p>
            <a:pPr lvl="1"/>
            <a:r>
              <a:rPr lang="en-US"/>
              <a:t>This includes direct identifiers </a:t>
            </a:r>
            <a:br>
              <a:rPr lang="en-US"/>
            </a:br>
            <a:r>
              <a:rPr lang="en-US"/>
              <a:t>(i.e. student and staff names, SASID, EDID, etc.)</a:t>
            </a:r>
          </a:p>
          <a:p>
            <a:pPr lvl="1"/>
            <a:r>
              <a:rPr lang="en-US"/>
              <a:t>Includes information that when combined is identifiable</a:t>
            </a:r>
          </a:p>
          <a:p>
            <a:r>
              <a:rPr lang="en-US"/>
              <a:t>Colorado’s Student Data Transparency and Security Act outlines requirements for how Student PII is collected, used and shared</a:t>
            </a:r>
          </a:p>
        </p:txBody>
      </p:sp>
      <p:sp>
        <p:nvSpPr>
          <p:cNvPr id="11" name="Text Placeholder 10">
            <a:extLst>
              <a:ext uri="{FF2B5EF4-FFF2-40B4-BE49-F238E27FC236}">
                <a16:creationId xmlns:a16="http://schemas.microsoft.com/office/drawing/2014/main" id="{085F64E6-0732-6C4C-2FAB-FE20CA6702B7}"/>
              </a:ext>
            </a:extLst>
          </p:cNvPr>
          <p:cNvSpPr>
            <a:spLocks noGrp="1"/>
          </p:cNvSpPr>
          <p:nvPr>
            <p:ph type="body" sz="quarter" idx="14"/>
          </p:nvPr>
        </p:nvSpPr>
        <p:spPr>
          <a:xfrm>
            <a:off x="6172200" y="1138962"/>
            <a:ext cx="5486400" cy="685800"/>
          </a:xfrm>
        </p:spPr>
        <p:txBody>
          <a:bodyPr/>
          <a:lstStyle/>
          <a:p>
            <a:r>
              <a:rPr lang="en-US"/>
              <a:t>Sharing Data</a:t>
            </a:r>
          </a:p>
        </p:txBody>
      </p:sp>
      <p:sp>
        <p:nvSpPr>
          <p:cNvPr id="9" name="Content Placeholder 8">
            <a:extLst>
              <a:ext uri="{FF2B5EF4-FFF2-40B4-BE49-F238E27FC236}">
                <a16:creationId xmlns:a16="http://schemas.microsoft.com/office/drawing/2014/main" id="{F6248FB1-D652-CAFC-12AA-E50EA9F7F15F}"/>
              </a:ext>
            </a:extLst>
          </p:cNvPr>
          <p:cNvSpPr>
            <a:spLocks noGrp="1"/>
          </p:cNvSpPr>
          <p:nvPr>
            <p:ph sz="half" idx="2"/>
          </p:nvPr>
        </p:nvSpPr>
        <p:spPr>
          <a:xfrm>
            <a:off x="6172200" y="1725038"/>
            <a:ext cx="5486400" cy="3720087"/>
          </a:xfrm>
        </p:spPr>
        <p:txBody>
          <a:bodyPr>
            <a:normAutofit fontScale="92500" lnSpcReduction="20000"/>
          </a:bodyPr>
          <a:lstStyle/>
          <a:p>
            <a:r>
              <a:rPr lang="en-US"/>
              <a:t>Use secure methods to transfer any PII to CDE</a:t>
            </a:r>
          </a:p>
          <a:p>
            <a:pPr lvl="1"/>
            <a:r>
              <a:rPr lang="en-US"/>
              <a:t>Contact Data Collection leads with questions about how to transmit PII securely</a:t>
            </a:r>
          </a:p>
          <a:p>
            <a:pPr lvl="2"/>
            <a:r>
              <a:rPr lang="en-US"/>
              <a:t>Each Data Collection leads maintains their own Syncplicity folders for specific collections, reach out to the collection lead for access</a:t>
            </a:r>
          </a:p>
          <a:p>
            <a:r>
              <a:rPr lang="en-US"/>
              <a:t>Use secure (encrypted) methods to share PII between or within districts</a:t>
            </a:r>
          </a:p>
          <a:p>
            <a:pPr lvl="1"/>
            <a:r>
              <a:rPr lang="en-US"/>
              <a:t>Use </a:t>
            </a:r>
            <a:r>
              <a:rPr lang="en-US">
                <a:hlinkClick r:id="rId4"/>
              </a:rPr>
              <a:t>Syncplicity</a:t>
            </a:r>
            <a:r>
              <a:rPr lang="en-US"/>
              <a:t> to encrypt emails to CDE</a:t>
            </a:r>
          </a:p>
          <a:p>
            <a:r>
              <a:rPr lang="en-US"/>
              <a:t>Check local policies for restrictions and requirements regarding PII </a:t>
            </a:r>
          </a:p>
          <a:p>
            <a:pPr lvl="1"/>
            <a:r>
              <a:rPr lang="en-US"/>
              <a:t>(e.g., trainings, presentations, authorized individuals, passwords, third party, etc.)</a:t>
            </a:r>
          </a:p>
          <a:p>
            <a:endParaRPr lang="en-US"/>
          </a:p>
        </p:txBody>
      </p:sp>
      <p:sp>
        <p:nvSpPr>
          <p:cNvPr id="14" name="Rectangle: Rounded Corners 1">
            <a:extLst>
              <a:ext uri="{FF2B5EF4-FFF2-40B4-BE49-F238E27FC236}">
                <a16:creationId xmlns:a16="http://schemas.microsoft.com/office/drawing/2014/main" id="{7A6E5C23-379E-FBBA-6DFC-1161B91674CE}"/>
              </a:ext>
            </a:extLst>
          </p:cNvPr>
          <p:cNvSpPr>
            <a:spLocks noGrp="1"/>
          </p:cNvSpPr>
          <p:nvPr>
            <p:ph sz="quarter" idx="15"/>
          </p:nvPr>
        </p:nvSpPr>
        <p:spPr>
          <a:xfrm>
            <a:off x="442913" y="5445125"/>
            <a:ext cx="5486400" cy="544513"/>
          </a:xfr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r>
              <a:rPr lang="en-US" sz="1800">
                <a:solidFill>
                  <a:schemeClr val="bg1"/>
                </a:solidFill>
                <a:hlinkClick r:id="rId5">
                  <a:extLst>
                    <a:ext uri="{A12FA001-AC4F-418D-AE19-62706E023703}">
                      <ahyp:hlinkClr xmlns:ahyp="http://schemas.microsoft.com/office/drawing/2018/hyperlinkcolor" val="tx"/>
                    </a:ext>
                  </a:extLst>
                </a:hlinkClick>
              </a:rPr>
              <a:t>Data Privacy and Security</a:t>
            </a:r>
            <a:endParaRPr lang="en-US" sz="1800">
              <a:solidFill>
                <a:schemeClr val="bg1"/>
              </a:solidFill>
            </a:endParaRPr>
          </a:p>
        </p:txBody>
      </p:sp>
      <p:sp>
        <p:nvSpPr>
          <p:cNvPr id="23" name="Content Placeholder 22">
            <a:extLst>
              <a:ext uri="{FF2B5EF4-FFF2-40B4-BE49-F238E27FC236}">
                <a16:creationId xmlns:a16="http://schemas.microsoft.com/office/drawing/2014/main" id="{1FE4327C-1A23-322E-4DF3-FF9FDAA7EF14}"/>
              </a:ext>
            </a:extLst>
          </p:cNvPr>
          <p:cNvSpPr>
            <a:spLocks noGrp="1"/>
          </p:cNvSpPr>
          <p:nvPr>
            <p:ph sz="quarter" idx="16"/>
          </p:nvPr>
        </p:nvSpPr>
        <p:spPr>
          <a:xfrm>
            <a:off x="6174800" y="5445272"/>
            <a:ext cx="5486400" cy="543883"/>
          </a:xfrm>
        </p:spPr>
        <p:style>
          <a:lnRef idx="2">
            <a:schemeClr val="accent1">
              <a:shade val="15000"/>
            </a:schemeClr>
          </a:lnRef>
          <a:fillRef idx="1">
            <a:schemeClr val="accent1"/>
          </a:fillRef>
          <a:effectRef idx="0">
            <a:schemeClr val="accent1"/>
          </a:effectRef>
          <a:fontRef idx="minor">
            <a:schemeClr val="lt1"/>
          </a:fontRef>
        </p:style>
        <p:txBody>
          <a:bodyPr anchor="ctr"/>
          <a:lstStyle/>
          <a:p>
            <a:r>
              <a:rPr lang="en-US" sz="1800">
                <a:solidFill>
                  <a:schemeClr val="bg1"/>
                </a:solidFill>
                <a:hlinkClick r:id="rId2">
                  <a:extLst>
                    <a:ext uri="{A12FA001-AC4F-418D-AE19-62706E023703}">
                      <ahyp:hlinkClr xmlns:ahyp="http://schemas.microsoft.com/office/drawing/2018/hyperlinkcolor" val="tx"/>
                    </a:ext>
                  </a:extLst>
                </a:hlinkClick>
              </a:rPr>
              <a:t>Syncplicity Login</a:t>
            </a:r>
            <a:endParaRPr lang="en-US" sz="1800">
              <a:solidFill>
                <a:schemeClr val="bg1"/>
              </a:solidFill>
            </a:endParaRPr>
          </a:p>
        </p:txBody>
      </p:sp>
      <p:sp>
        <p:nvSpPr>
          <p:cNvPr id="4" name="Slide Number Placeholder 3">
            <a:extLst>
              <a:ext uri="{FF2B5EF4-FFF2-40B4-BE49-F238E27FC236}">
                <a16:creationId xmlns:a16="http://schemas.microsoft.com/office/drawing/2014/main" id="{D456EF72-5DBA-2236-CDC3-4D1C88AF2282}"/>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85798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9955AD-5551-A658-4A1E-D1E126BBE95F}"/>
              </a:ext>
            </a:extLst>
          </p:cNvPr>
          <p:cNvSpPr>
            <a:spLocks noGrp="1"/>
          </p:cNvSpPr>
          <p:nvPr>
            <p:ph type="ctrTitle"/>
          </p:nvPr>
        </p:nvSpPr>
        <p:spPr>
          <a:xfrm>
            <a:off x="0" y="3661004"/>
            <a:ext cx="12191999" cy="2067133"/>
          </a:xfrm>
        </p:spPr>
        <p:txBody>
          <a:bodyPr/>
          <a:lstStyle/>
          <a:p>
            <a:r>
              <a:rPr lang="en-US"/>
              <a:t>Open Collections and Upcoming Deadlines</a:t>
            </a:r>
          </a:p>
        </p:txBody>
      </p:sp>
      <p:sp>
        <p:nvSpPr>
          <p:cNvPr id="4" name="Slide Number Placeholder 3">
            <a:extLst>
              <a:ext uri="{FF2B5EF4-FFF2-40B4-BE49-F238E27FC236}">
                <a16:creationId xmlns:a16="http://schemas.microsoft.com/office/drawing/2014/main" id="{70A5E22F-8261-AE7A-30D7-66BAEBE95C4D}"/>
              </a:ext>
            </a:extLst>
          </p:cNvPr>
          <p:cNvSpPr>
            <a:spLocks noGrp="1"/>
          </p:cNvSpPr>
          <p:nvPr>
            <p:ph type="sldNum" sz="quarter" idx="12"/>
          </p:nvPr>
        </p:nvSpPr>
        <p:spPr>
          <a:xfrm>
            <a:off x="227916" y="6427021"/>
            <a:ext cx="2743200"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02244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2913" y="217488"/>
            <a:ext cx="11139487" cy="714375"/>
          </a:xfrm>
        </p:spPr>
        <p:txBody>
          <a:bodyPr/>
          <a:lstStyle/>
          <a:p>
            <a:r>
              <a:rPr lang="en-US"/>
              <a:t>Open Collections and Upcoming Dates: 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691290313"/>
              </p:ext>
            </p:extLst>
          </p:nvPr>
        </p:nvGraphicFramePr>
        <p:xfrm>
          <a:off x="442913" y="1260475"/>
          <a:ext cx="11201400" cy="3992880"/>
        </p:xfrm>
        <a:graphic>
          <a:graphicData uri="http://schemas.openxmlformats.org/drawingml/2006/table">
            <a:tbl>
              <a:tblPr firstRow="1" firstCol="1">
                <a:tableStyleId>{B301B821-A1FF-4177-AEE7-76D212191A09}</a:tableStyleId>
              </a:tblPr>
              <a:tblGrid>
                <a:gridCol w="2286000">
                  <a:extLst>
                    <a:ext uri="{9D8B030D-6E8A-4147-A177-3AD203B41FA5}">
                      <a16:colId xmlns:a16="http://schemas.microsoft.com/office/drawing/2014/main" val="4171366518"/>
                    </a:ext>
                  </a:extLst>
                </a:gridCol>
                <a:gridCol w="1371600">
                  <a:extLst>
                    <a:ext uri="{9D8B030D-6E8A-4147-A177-3AD203B41FA5}">
                      <a16:colId xmlns:a16="http://schemas.microsoft.com/office/drawing/2014/main" val="1379799228"/>
                    </a:ext>
                  </a:extLst>
                </a:gridCol>
                <a:gridCol w="1143000">
                  <a:extLst>
                    <a:ext uri="{9D8B030D-6E8A-4147-A177-3AD203B41FA5}">
                      <a16:colId xmlns:a16="http://schemas.microsoft.com/office/drawing/2014/main" val="677725610"/>
                    </a:ext>
                  </a:extLst>
                </a:gridCol>
                <a:gridCol w="6400800">
                  <a:extLst>
                    <a:ext uri="{9D8B030D-6E8A-4147-A177-3AD203B41FA5}">
                      <a16:colId xmlns:a16="http://schemas.microsoft.com/office/drawing/2014/main" val="4097725187"/>
                    </a:ext>
                  </a:extLst>
                </a:gridCol>
              </a:tblGrid>
              <a:tr h="233706">
                <a:tc>
                  <a:txBody>
                    <a:bodyPr/>
                    <a:lstStyle/>
                    <a:p>
                      <a:r>
                        <a:rPr lang="en-US" sz="1400"/>
                        <a:t>Name</a:t>
                      </a:r>
                      <a:endParaRPr lang="en-US" sz="1400">
                        <a:latin typeface="Trebuchet MS"/>
                      </a:endParaRPr>
                    </a:p>
                  </a:txBody>
                  <a:tcPr/>
                </a:tc>
                <a:tc>
                  <a:txBody>
                    <a:bodyPr/>
                    <a:lstStyle/>
                    <a:p>
                      <a:pPr algn="ctr"/>
                      <a:r>
                        <a:rPr lang="en-US" sz="1400"/>
                        <a:t>Category</a:t>
                      </a:r>
                      <a:endParaRPr lang="en-US" sz="1400">
                        <a:latin typeface="Trebuchet MS"/>
                      </a:endParaRPr>
                    </a:p>
                  </a:txBody>
                  <a:tcPr/>
                </a:tc>
                <a:tc>
                  <a:txBody>
                    <a:bodyPr/>
                    <a:lstStyle/>
                    <a:p>
                      <a:pPr algn="ctr"/>
                      <a:r>
                        <a:rPr lang="en-US" sz="1400"/>
                        <a:t>Status</a:t>
                      </a:r>
                      <a:endParaRPr lang="en-US" sz="1400">
                        <a:latin typeface="Trebuchet MS"/>
                      </a:endParaRPr>
                    </a:p>
                  </a:txBody>
                  <a:tcPr/>
                </a:tc>
                <a:tc>
                  <a:txBody>
                    <a:bodyPr/>
                    <a:lstStyle/>
                    <a:p>
                      <a:r>
                        <a:rPr lang="en-US" sz="1400"/>
                        <a:t>Key Dates</a:t>
                      </a:r>
                      <a:endParaRPr lang="en-US" sz="1400">
                        <a:latin typeface="Trebuchet MS"/>
                      </a:endParaRPr>
                    </a:p>
                  </a:txBody>
                  <a:tcPr/>
                </a:tc>
                <a:extLst>
                  <a:ext uri="{0D108BD9-81ED-4DB2-BD59-A6C34878D82A}">
                    <a16:rowId xmlns:a16="http://schemas.microsoft.com/office/drawing/2014/main" val="1617880596"/>
                  </a:ext>
                </a:extLst>
              </a:tr>
              <a:tr h="233706">
                <a:tc>
                  <a:txBody>
                    <a:bodyPr/>
                    <a:lstStyle/>
                    <a:p>
                      <a:pPr marL="0" algn="l" defTabSz="914400" rtl="0" eaLnBrk="1" latinLnBrk="0" hangingPunct="1"/>
                      <a:r>
                        <a:rPr lang="en-US" sz="1400" b="1" kern="1200">
                          <a:solidFill>
                            <a:srgbClr val="0070C0"/>
                          </a:solidFill>
                          <a:hlinkClick r:id="rId3"/>
                        </a:rPr>
                        <a:t>Directory</a:t>
                      </a:r>
                      <a:endParaRPr lang="en-US" sz="1400" b="1" kern="1200">
                        <a:solidFill>
                          <a:srgbClr val="0070C0"/>
                        </a:solidFill>
                        <a:latin typeface="Trebuchet MS"/>
                        <a:ea typeface="+mn-ea"/>
                        <a:cs typeface="+mn-cs"/>
                      </a:endParaRPr>
                    </a:p>
                  </a:txBody>
                  <a:tcPr/>
                </a:tc>
                <a:tc>
                  <a:txBody>
                    <a:bodyPr/>
                    <a:lstStyle/>
                    <a:p>
                      <a:pPr algn="ctr"/>
                      <a:r>
                        <a:rPr lang="en-US" sz="1400"/>
                        <a:t>Year Round</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b="0">
                          <a:solidFill>
                            <a:schemeClr val="tx1"/>
                          </a:solidFill>
                          <a:latin typeface="+mn-lt"/>
                        </a:rPr>
                        <a:t>School Code Changes: 3/2/2026 to 6/30/2026</a:t>
                      </a:r>
                    </a:p>
                  </a:txBody>
                  <a:tcPr/>
                </a:tc>
                <a:extLst>
                  <a:ext uri="{0D108BD9-81ED-4DB2-BD59-A6C34878D82A}">
                    <a16:rowId xmlns:a16="http://schemas.microsoft.com/office/drawing/2014/main" val="1552420820"/>
                  </a:ext>
                </a:extLst>
              </a:tr>
              <a:tr h="233706">
                <a:tc>
                  <a:txBody>
                    <a:bodyPr/>
                    <a:lstStyle/>
                    <a:p>
                      <a:r>
                        <a:rPr lang="en-US" sz="1400" b="1">
                          <a:solidFill>
                            <a:srgbClr val="0070C0"/>
                          </a:solidFill>
                          <a:hlinkClick r:id="rId4"/>
                        </a:rPr>
                        <a:t>EDIS</a:t>
                      </a:r>
                      <a:endParaRPr lang="en-US" sz="1400" b="1">
                        <a:solidFill>
                          <a:srgbClr val="0070C0"/>
                        </a:solidFill>
                        <a:latin typeface="Trebuchet MS"/>
                      </a:endParaRPr>
                    </a:p>
                  </a:txBody>
                  <a:tcPr/>
                </a:tc>
                <a:tc>
                  <a:txBody>
                    <a:bodyPr/>
                    <a:lstStyle/>
                    <a:p>
                      <a:pPr algn="ctr"/>
                      <a:r>
                        <a:rPr lang="en-US" sz="1400"/>
                        <a:t>Year Round</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r>
                        <a:rPr lang="en-US" sz="1400"/>
                        <a:t>N/A</a:t>
                      </a:r>
                      <a:endParaRPr lang="en-US" sz="1400">
                        <a:latin typeface="Trebuchet MS"/>
                      </a:endParaRPr>
                    </a:p>
                  </a:txBody>
                  <a:tcPr/>
                </a:tc>
                <a:extLst>
                  <a:ext uri="{0D108BD9-81ED-4DB2-BD59-A6C34878D82A}">
                    <a16:rowId xmlns:a16="http://schemas.microsoft.com/office/drawing/2014/main" val="293840581"/>
                  </a:ext>
                </a:extLst>
              </a:tr>
              <a:tr h="233706">
                <a:tc>
                  <a:txBody>
                    <a:bodyPr/>
                    <a:lstStyle/>
                    <a:p>
                      <a:r>
                        <a:rPr lang="en-US" sz="1400" b="1">
                          <a:solidFill>
                            <a:srgbClr val="0070C0"/>
                          </a:solidFill>
                          <a:hlinkClick r:id="rId5"/>
                        </a:rPr>
                        <a:t>RITS</a:t>
                      </a:r>
                      <a:endParaRPr lang="en-US" sz="1400" b="1">
                        <a:solidFill>
                          <a:srgbClr val="0070C0"/>
                        </a:solidFill>
                        <a:latin typeface="Trebuchet MS"/>
                      </a:endParaRPr>
                    </a:p>
                  </a:txBody>
                  <a:tcPr/>
                </a:tc>
                <a:tc>
                  <a:txBody>
                    <a:bodyPr/>
                    <a:lstStyle/>
                    <a:p>
                      <a:pPr algn="ctr"/>
                      <a:r>
                        <a:rPr lang="en-US" sz="1400"/>
                        <a:t>Year Round</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r>
                        <a:rPr lang="en-US" sz="1400"/>
                        <a:t>N/A</a:t>
                      </a:r>
                      <a:endParaRPr lang="en-US" sz="1400">
                        <a:latin typeface="Trebuchet MS"/>
                      </a:endParaRPr>
                    </a:p>
                  </a:txBody>
                  <a:tcPr/>
                </a:tc>
                <a:extLst>
                  <a:ext uri="{0D108BD9-81ED-4DB2-BD59-A6C34878D82A}">
                    <a16:rowId xmlns:a16="http://schemas.microsoft.com/office/drawing/2014/main" val="2669657011"/>
                  </a:ext>
                </a:extLst>
              </a:tr>
              <a:tr h="233706">
                <a:tc>
                  <a:txBody>
                    <a:bodyPr/>
                    <a:lstStyle/>
                    <a:p>
                      <a:pPr lvl="0">
                        <a:buNone/>
                      </a:pPr>
                      <a:r>
                        <a:rPr lang="en-US" sz="1400" b="1">
                          <a:solidFill>
                            <a:srgbClr val="0070C0"/>
                          </a:solidFill>
                          <a:hlinkClick r:id="rId6"/>
                        </a:rPr>
                        <a:t>At-Risk</a:t>
                      </a:r>
                      <a:endParaRPr lang="en-US" sz="1400" b="1">
                        <a:solidFill>
                          <a:srgbClr val="0070C0"/>
                        </a:solidFill>
                        <a:latin typeface="Trebuchet MS"/>
                      </a:endParaRPr>
                    </a:p>
                  </a:txBody>
                  <a:tcPr/>
                </a:tc>
                <a:tc>
                  <a:txBody>
                    <a:bodyPr/>
                    <a:lstStyle/>
                    <a:p>
                      <a:pPr lvl="0" algn="ctr">
                        <a:buNone/>
                      </a:pPr>
                      <a:r>
                        <a:rPr lang="en-US" sz="1400"/>
                        <a:t>Interchange</a:t>
                      </a:r>
                      <a:endParaRPr lang="en-US" sz="1400">
                        <a:latin typeface="Trebuchet MS"/>
                      </a:endParaRPr>
                    </a:p>
                  </a:txBody>
                  <a:tcPr/>
                </a:tc>
                <a:tc>
                  <a:txBody>
                    <a:bodyPr/>
                    <a:lstStyle/>
                    <a:p>
                      <a:pPr algn="ctr"/>
                      <a:r>
                        <a:rPr lang="en-US" sz="1400"/>
                        <a:t>Closed</a:t>
                      </a:r>
                      <a:endParaRPr lang="en-US" sz="1400">
                        <a:latin typeface="+mn-lt"/>
                      </a:endParaRPr>
                    </a:p>
                  </a:txBody>
                  <a:tcPr>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N/A</a:t>
                      </a:r>
                      <a:endParaRPr lang="en-US" sz="1400" b="0">
                        <a:latin typeface="+mn-lt"/>
                      </a:endParaRPr>
                    </a:p>
                  </a:txBody>
                  <a:tcPr/>
                </a:tc>
                <a:extLst>
                  <a:ext uri="{0D108BD9-81ED-4DB2-BD59-A6C34878D82A}">
                    <a16:rowId xmlns:a16="http://schemas.microsoft.com/office/drawing/2014/main" val="1832477120"/>
                  </a:ext>
                </a:extLst>
              </a:tr>
              <a:tr h="233706">
                <a:tc>
                  <a:txBody>
                    <a:bodyPr/>
                    <a:lstStyle/>
                    <a:p>
                      <a:pPr lvl="0">
                        <a:buNone/>
                      </a:pPr>
                      <a:r>
                        <a:rPr lang="en-US" sz="1400" b="1">
                          <a:solidFill>
                            <a:srgbClr val="0070C0"/>
                          </a:solidFill>
                          <a:latin typeface="+mn-lt"/>
                          <a:hlinkClick r:id="rId7"/>
                        </a:rPr>
                        <a:t>Discipline</a:t>
                      </a:r>
                      <a:endParaRPr lang="en-US" sz="1400" b="1">
                        <a:solidFill>
                          <a:srgbClr val="0070C0"/>
                        </a:solidFill>
                        <a:latin typeface="+mn-lt"/>
                      </a:endParaRPr>
                    </a:p>
                  </a:txBody>
                  <a:tcPr/>
                </a:tc>
                <a:tc>
                  <a:txBody>
                    <a:bodyPr/>
                    <a:lstStyle/>
                    <a:p>
                      <a:pPr marL="0" lvl="0" algn="ctr" defTabSz="914400" rtl="0" eaLnBrk="1" latinLnBrk="0" hangingPunct="1">
                        <a:buNone/>
                      </a:pPr>
                      <a:r>
                        <a:rPr lang="en-US" sz="1400" kern="1200">
                          <a:solidFill>
                            <a:schemeClr val="dk1"/>
                          </a:solidFill>
                          <a:latin typeface="+mn-lt"/>
                          <a:ea typeface="+mn-ea"/>
                          <a:cs typeface="+mn-cs"/>
                        </a:rPr>
                        <a:t>Interchange</a:t>
                      </a:r>
                    </a:p>
                  </a:txBody>
                  <a:tcPr/>
                </a:tc>
                <a:tc>
                  <a:txBody>
                    <a:bodyPr/>
                    <a:lstStyle/>
                    <a:p>
                      <a:pPr lvl="0" algn="ctr">
                        <a:buNone/>
                      </a:pPr>
                      <a:r>
                        <a:rPr lang="en-US" sz="1400">
                          <a:solidFill>
                            <a:schemeClr val="tx1"/>
                          </a:solidFill>
                        </a:rPr>
                        <a:t>Open</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latin typeface="+mn-lt"/>
                        </a:rPr>
                        <a:t>Upload file and continue to resolve errors</a:t>
                      </a:r>
                    </a:p>
                  </a:txBody>
                  <a:tcPr/>
                </a:tc>
                <a:extLst>
                  <a:ext uri="{0D108BD9-81ED-4DB2-BD59-A6C34878D82A}">
                    <a16:rowId xmlns:a16="http://schemas.microsoft.com/office/drawing/2014/main" val="2517068435"/>
                  </a:ext>
                </a:extLst>
              </a:tr>
              <a:tr h="233706">
                <a:tc>
                  <a:txBody>
                    <a:bodyPr/>
                    <a:lstStyle/>
                    <a:p>
                      <a:r>
                        <a:rPr lang="en-US" sz="1400" b="1">
                          <a:solidFill>
                            <a:srgbClr val="0070C0"/>
                          </a:solidFill>
                          <a:hlinkClick r:id="rId8"/>
                        </a:rPr>
                        <a:t>Special Education IEP</a:t>
                      </a:r>
                      <a:endParaRPr lang="en-US" sz="1400" b="1">
                        <a:solidFill>
                          <a:srgbClr val="0070C0"/>
                        </a:solidFill>
                        <a:latin typeface="Trebuchet M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Maintain error free interchange files</a:t>
                      </a:r>
                      <a:endParaRPr lang="en-US" sz="1400" b="0">
                        <a:latin typeface="+mn-lt"/>
                      </a:endParaRPr>
                    </a:p>
                  </a:txBody>
                  <a:tcPr/>
                </a:tc>
                <a:extLst>
                  <a:ext uri="{0D108BD9-81ED-4DB2-BD59-A6C34878D82A}">
                    <a16:rowId xmlns:a16="http://schemas.microsoft.com/office/drawing/2014/main" val="1163256029"/>
                  </a:ext>
                </a:extLst>
              </a:tr>
              <a:tr h="233706">
                <a:tc>
                  <a:txBody>
                    <a:bodyPr/>
                    <a:lstStyle/>
                    <a:p>
                      <a:pPr marL="0" algn="l" defTabSz="914400" rtl="0" eaLnBrk="1" latinLnBrk="0" hangingPunct="1"/>
                      <a:r>
                        <a:rPr lang="en-US" sz="1400" b="1" kern="1200">
                          <a:solidFill>
                            <a:schemeClr val="tx1"/>
                          </a:solidFill>
                          <a:hlinkClick r:id="rId9"/>
                        </a:rPr>
                        <a:t>Staff</a:t>
                      </a:r>
                      <a:endParaRPr lang="en-US" sz="1400" b="1" kern="1200">
                        <a:solidFill>
                          <a:schemeClr val="tx1"/>
                        </a:solidFill>
                        <a:latin typeface="Trebuchet MS"/>
                        <a:ea typeface="+mn-ea"/>
                        <a:cs typeface="+mn-c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mn-lt"/>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Maintain error free staff assignment and staff profile files</a:t>
                      </a:r>
                      <a:endParaRPr lang="en-US" sz="1400" b="0">
                        <a:latin typeface="+mn-lt"/>
                      </a:endParaRPr>
                    </a:p>
                  </a:txBody>
                  <a:tcPr/>
                </a:tc>
                <a:extLst>
                  <a:ext uri="{0D108BD9-81ED-4DB2-BD59-A6C34878D82A}">
                    <a16:rowId xmlns:a16="http://schemas.microsoft.com/office/drawing/2014/main" val="342173891"/>
                  </a:ext>
                </a:extLst>
              </a:tr>
              <a:tr h="724488">
                <a:tc>
                  <a:txBody>
                    <a:bodyPr/>
                    <a:lstStyle/>
                    <a:p>
                      <a:r>
                        <a:rPr lang="en-US" sz="1400" b="1">
                          <a:solidFill>
                            <a:srgbClr val="0070C0"/>
                          </a:solidFill>
                          <a:hlinkClick r:id="rId10"/>
                        </a:rPr>
                        <a:t>Student</a:t>
                      </a:r>
                      <a:endParaRPr lang="en-US" sz="1400" b="1">
                        <a:solidFill>
                          <a:srgbClr val="0070C0"/>
                        </a:solidFill>
                        <a:latin typeface="Trebuchet M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Trebuchet MS"/>
                      </a:endParaRPr>
                    </a:p>
                  </a:txBody>
                  <a:tcPr>
                    <a:solidFill>
                      <a:schemeClr val="accent4">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Maintain error free DEM &amp; SSA files for use in Special Education December Count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latin typeface="+mn-lt"/>
                        </a:rPr>
                        <a:t>Upload GG file and review CEDAR/COGNOS reports to monitor GG completion</a:t>
                      </a:r>
                    </a:p>
                  </a:txBody>
                  <a:tcPr/>
                </a:tc>
                <a:extLst>
                  <a:ext uri="{0D108BD9-81ED-4DB2-BD59-A6C34878D82A}">
                    <a16:rowId xmlns:a16="http://schemas.microsoft.com/office/drawing/2014/main" val="3826964883"/>
                  </a:ext>
                </a:extLst>
              </a:tr>
              <a:tr h="233706">
                <a:tc>
                  <a:txBody>
                    <a:bodyPr/>
                    <a:lstStyle/>
                    <a:p>
                      <a:r>
                        <a:rPr lang="en-US" sz="1400" b="1">
                          <a:solidFill>
                            <a:schemeClr val="tx1"/>
                          </a:solidFill>
                          <a:latin typeface="+mn-lt"/>
                          <a:hlinkClick r:id="rId11"/>
                        </a:rPr>
                        <a:t>TSDL Interchange</a:t>
                      </a:r>
                      <a:endParaRPr lang="en-US" sz="1400" b="1">
                        <a:solidFill>
                          <a:schemeClr val="tx1"/>
                        </a:solidFill>
                        <a:latin typeface="+mn-lt"/>
                      </a:endParaRPr>
                    </a:p>
                  </a:txBody>
                  <a:tcPr/>
                </a:tc>
                <a:tc>
                  <a:txBody>
                    <a:bodyPr/>
                    <a:lstStyle/>
                    <a:p>
                      <a:pPr algn="ctr"/>
                      <a:r>
                        <a:rPr lang="en-US" sz="1400">
                          <a:solidFill>
                            <a:schemeClr val="tx1"/>
                          </a:solidFill>
                          <a:latin typeface="+mn-lt"/>
                        </a:rPr>
                        <a:t>Interchange</a:t>
                      </a:r>
                    </a:p>
                  </a:txBody>
                  <a:tcPr/>
                </a:tc>
                <a:tc>
                  <a:txBody>
                    <a:bodyPr/>
                    <a:lstStyle/>
                    <a:p>
                      <a:pPr algn="ctr"/>
                      <a:r>
                        <a:rPr lang="en-US" sz="1400">
                          <a:solidFill>
                            <a:schemeClr val="tx1"/>
                          </a:solidFill>
                          <a:latin typeface="+mn-lt"/>
                        </a:rPr>
                        <a:t>Open</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mn-lt"/>
                        </a:rPr>
                        <a:t>N/A</a:t>
                      </a:r>
                    </a:p>
                  </a:txBody>
                  <a:tcPr/>
                </a:tc>
                <a:extLst>
                  <a:ext uri="{0D108BD9-81ED-4DB2-BD59-A6C34878D82A}">
                    <a16:rowId xmlns:a16="http://schemas.microsoft.com/office/drawing/2014/main" val="2632653719"/>
                  </a:ext>
                </a:extLst>
              </a:tr>
              <a:tr h="233706">
                <a:tc>
                  <a:txBody>
                    <a:bodyPr/>
                    <a:lstStyle/>
                    <a:p>
                      <a:r>
                        <a:rPr lang="en-US" sz="1400" b="1">
                          <a:solidFill>
                            <a:srgbClr val="0070C0"/>
                          </a:solidFill>
                          <a:hlinkClick r:id="rId12"/>
                        </a:rPr>
                        <a:t>Title I</a:t>
                      </a:r>
                      <a:endParaRPr lang="en-US" sz="1400" b="1">
                        <a:solidFill>
                          <a:srgbClr val="0070C0"/>
                        </a:solidFill>
                        <a:latin typeface="Trebuchet MS"/>
                      </a:endParaRPr>
                    </a:p>
                  </a:txBody>
                  <a:tcPr/>
                </a:tc>
                <a:tc>
                  <a:txBody>
                    <a:bodyPr/>
                    <a:lstStyle/>
                    <a:p>
                      <a:pPr algn="ctr"/>
                      <a:r>
                        <a:rPr lang="en-US" sz="1400"/>
                        <a:t>Interchange</a:t>
                      </a:r>
                      <a:endParaRPr lang="en-US" sz="1400">
                        <a:latin typeface="Trebuchet MS"/>
                      </a:endParaRPr>
                    </a:p>
                  </a:txBody>
                  <a:tcPr/>
                </a:tc>
                <a:tc>
                  <a:txBody>
                    <a:bodyPr/>
                    <a:lstStyle/>
                    <a:p>
                      <a:pPr algn="ctr"/>
                      <a:r>
                        <a:rPr lang="en-US" sz="1400"/>
                        <a:t>Open</a:t>
                      </a:r>
                      <a:endParaRPr lang="en-US" sz="1400">
                        <a:latin typeface="+mn-lt"/>
                      </a:endParaRP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t>Maintain error free file</a:t>
                      </a:r>
                      <a:endParaRPr lang="en-US" sz="1400" b="0">
                        <a:latin typeface="+mn-lt"/>
                      </a:endParaRPr>
                    </a:p>
                  </a:txBody>
                  <a:tcPr/>
                </a:tc>
                <a:extLst>
                  <a:ext uri="{0D108BD9-81ED-4DB2-BD59-A6C34878D82A}">
                    <a16:rowId xmlns:a16="http://schemas.microsoft.com/office/drawing/2014/main" val="2462829127"/>
                  </a:ext>
                </a:extLst>
              </a:tr>
            </a:tbl>
          </a:graphicData>
        </a:graphic>
      </p:graphicFrame>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6</a:t>
            </a:fld>
            <a:endParaRPr lang="en-US"/>
          </a:p>
        </p:txBody>
      </p:sp>
      <p:sp>
        <p:nvSpPr>
          <p:cNvPr id="3" name="Rectangle: Rounded Corners 2">
            <a:extLst>
              <a:ext uri="{FF2B5EF4-FFF2-40B4-BE49-F238E27FC236}">
                <a16:creationId xmlns:a16="http://schemas.microsoft.com/office/drawing/2014/main" id="{E0286157-992B-9187-41ED-CEF5358D08B9}"/>
              </a:ext>
            </a:extLst>
          </p:cNvPr>
          <p:cNvSpPr/>
          <p:nvPr/>
        </p:nvSpPr>
        <p:spPr>
          <a:xfrm>
            <a:off x="2353412" y="5400798"/>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3"/>
              </a:rPr>
              <a:t>Pipeline Collections Calendar</a:t>
            </a:r>
            <a:endParaRPr lang="en-US"/>
          </a:p>
        </p:txBody>
      </p:sp>
    </p:spTree>
    <p:extLst>
      <p:ext uri="{BB962C8B-B14F-4D97-AF65-F5344CB8AC3E}">
        <p14:creationId xmlns:p14="http://schemas.microsoft.com/office/powerpoint/2010/main" val="322714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18142"/>
            <a:ext cx="10224435" cy="713172"/>
          </a:xfrm>
        </p:spPr>
        <p:txBody>
          <a:bodyPr/>
          <a:lstStyle/>
          <a:p>
            <a:r>
              <a:rPr lang="en-US"/>
              <a:t>Open Collections and Upcoming Dates: 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123526146"/>
              </p:ext>
            </p:extLst>
          </p:nvPr>
        </p:nvGraphicFramePr>
        <p:xfrm>
          <a:off x="442914" y="1260475"/>
          <a:ext cx="11430000" cy="3230880"/>
        </p:xfrm>
        <a:graphic>
          <a:graphicData uri="http://schemas.openxmlformats.org/drawingml/2006/table">
            <a:tbl>
              <a:tblPr firstRow="1" firstCol="1">
                <a:tableStyleId>{B301B821-A1FF-4177-AEE7-76D212191A09}</a:tableStyleId>
              </a:tblPr>
              <a:tblGrid>
                <a:gridCol w="2366961">
                  <a:extLst>
                    <a:ext uri="{9D8B030D-6E8A-4147-A177-3AD203B41FA5}">
                      <a16:colId xmlns:a16="http://schemas.microsoft.com/office/drawing/2014/main" val="972675767"/>
                    </a:ext>
                  </a:extLst>
                </a:gridCol>
                <a:gridCol w="914400">
                  <a:extLst>
                    <a:ext uri="{9D8B030D-6E8A-4147-A177-3AD203B41FA5}">
                      <a16:colId xmlns:a16="http://schemas.microsoft.com/office/drawing/2014/main" val="554794496"/>
                    </a:ext>
                  </a:extLst>
                </a:gridCol>
                <a:gridCol w="1519239">
                  <a:extLst>
                    <a:ext uri="{9D8B030D-6E8A-4147-A177-3AD203B41FA5}">
                      <a16:colId xmlns:a16="http://schemas.microsoft.com/office/drawing/2014/main" val="2208239753"/>
                    </a:ext>
                  </a:extLst>
                </a:gridCol>
                <a:gridCol w="3314700">
                  <a:extLst>
                    <a:ext uri="{9D8B030D-6E8A-4147-A177-3AD203B41FA5}">
                      <a16:colId xmlns:a16="http://schemas.microsoft.com/office/drawing/2014/main" val="1970621890"/>
                    </a:ext>
                  </a:extLst>
                </a:gridCol>
                <a:gridCol w="3314700">
                  <a:extLst>
                    <a:ext uri="{9D8B030D-6E8A-4147-A177-3AD203B41FA5}">
                      <a16:colId xmlns:a16="http://schemas.microsoft.com/office/drawing/2014/main" val="1932458984"/>
                    </a:ext>
                  </a:extLst>
                </a:gridCol>
              </a:tblGrid>
              <a:tr h="392926">
                <a:tc>
                  <a:txBody>
                    <a:bodyPr/>
                    <a:lstStyle/>
                    <a:p>
                      <a:r>
                        <a:rPr lang="en-US" sz="1400"/>
                        <a:t>Name</a:t>
                      </a:r>
                      <a:endParaRPr lang="en-US" sz="1400">
                        <a:latin typeface="+mj-lt"/>
                      </a:endParaRPr>
                    </a:p>
                  </a:txBody>
                  <a:tcPr anchor="ctr"/>
                </a:tc>
                <a:tc>
                  <a:txBody>
                    <a:bodyPr/>
                    <a:lstStyle/>
                    <a:p>
                      <a:pPr algn="ctr"/>
                      <a:r>
                        <a:rPr lang="en-US" sz="1400"/>
                        <a:t>Status</a:t>
                      </a:r>
                      <a:endParaRPr lang="en-US" sz="1400">
                        <a:latin typeface="+mj-lt"/>
                      </a:endParaRPr>
                    </a:p>
                  </a:txBody>
                  <a:tcPr anchor="ctr"/>
                </a:tc>
                <a:tc>
                  <a:txBody>
                    <a:bodyPr/>
                    <a:lstStyle/>
                    <a:p>
                      <a:pPr algn="ctr"/>
                      <a:r>
                        <a:rPr lang="en-US" sz="1400"/>
                        <a:t>Final Deadline Date</a:t>
                      </a:r>
                      <a:endParaRPr lang="en-US" sz="1400">
                        <a:latin typeface="+mj-lt"/>
                      </a:endParaRPr>
                    </a:p>
                  </a:txBody>
                  <a:tcPr anchor="ctr"/>
                </a:tc>
                <a:tc>
                  <a:txBody>
                    <a:bodyPr/>
                    <a:lstStyle/>
                    <a:p>
                      <a:r>
                        <a:rPr lang="en-US" sz="1400"/>
                        <a:t>Next Milestone</a:t>
                      </a:r>
                      <a:endParaRPr lang="en-US" sz="1400">
                        <a:latin typeface="+mj-lt"/>
                      </a:endParaRPr>
                    </a:p>
                  </a:txBody>
                  <a:tcPr anchor="ctr"/>
                </a:tc>
                <a:tc>
                  <a:txBody>
                    <a:bodyPr/>
                    <a:lstStyle/>
                    <a:p>
                      <a:r>
                        <a:rPr lang="en-US" sz="1400"/>
                        <a:t>Looking Ahead</a:t>
                      </a:r>
                      <a:endParaRPr lang="en-US" sz="1400">
                        <a:latin typeface="+mj-lt"/>
                      </a:endParaRP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hlinkClick r:id="rId3"/>
                        </a:rPr>
                        <a:t>Special Education December</a:t>
                      </a:r>
                      <a:endParaRPr lang="en-US" sz="1400" b="1" kern="1200">
                        <a:solidFill>
                          <a:schemeClr val="tx1"/>
                        </a:solidFill>
                        <a:latin typeface="+mn-lt"/>
                        <a:ea typeface="+mn-ea"/>
                        <a:cs typeface="+mn-cs"/>
                      </a:endParaRPr>
                    </a:p>
                  </a:txBody>
                  <a:tcPr/>
                </a:tc>
                <a:tc>
                  <a:txBody>
                    <a:bodyPr/>
                    <a:lstStyle/>
                    <a:p>
                      <a:pPr algn="ctr"/>
                      <a:r>
                        <a:rPr lang="en-US" sz="1400">
                          <a:latin typeface="+mn-lt"/>
                        </a:rPr>
                        <a:t>Closing Soon</a:t>
                      </a:r>
                    </a:p>
                  </a:txBody>
                  <a:tcPr>
                    <a:solidFill>
                      <a:srgbClr val="FFC6C6"/>
                    </a:solidFill>
                  </a:tcPr>
                </a:tc>
                <a:tc>
                  <a:txBody>
                    <a:bodyPr/>
                    <a:lstStyle/>
                    <a:p>
                      <a:pPr lvl="0" algn="ctr">
                        <a:lnSpc>
                          <a:spcPct val="100000"/>
                        </a:lnSpc>
                        <a:spcBef>
                          <a:spcPts val="0"/>
                        </a:spcBef>
                        <a:spcAft>
                          <a:spcPts val="0"/>
                        </a:spcAft>
                        <a:buNone/>
                      </a:pPr>
                      <a:r>
                        <a:rPr lang="en-US" sz="1400" b="0" u="none" strike="noStrike" noProof="0">
                          <a:solidFill>
                            <a:srgbClr val="000000"/>
                          </a:solidFill>
                          <a:latin typeface="+mn-lt"/>
                        </a:rPr>
                        <a:t>Feb. 20, 2026</a:t>
                      </a:r>
                      <a:endParaRPr lang="en-US" sz="1400" b="0" i="0" u="none" strike="noStrike" noProof="0">
                        <a:solidFill>
                          <a:srgbClr val="000000"/>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rPr>
                        <a:t>Interim Deadline:</a:t>
                      </a:r>
                      <a:endParaRPr lang="en-US" sz="1400" b="0" kern="1200">
                        <a:solidFill>
                          <a:schemeClr val="dk1"/>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rPr>
                        <a:t>Final Deadline: </a:t>
                      </a:r>
                      <a:r>
                        <a:rPr lang="en-US" sz="1400" b="0" kern="1200">
                          <a:solidFill>
                            <a:schemeClr val="dk1"/>
                          </a:solidFill>
                          <a:latin typeface="+mn-lt"/>
                        </a:rPr>
                        <a:t>2/20/26</a:t>
                      </a:r>
                    </a:p>
                  </a:txBody>
                  <a:tcPr/>
                </a:tc>
                <a:extLst>
                  <a:ext uri="{0D108BD9-81ED-4DB2-BD59-A6C34878D82A}">
                    <a16:rowId xmlns:a16="http://schemas.microsoft.com/office/drawing/2014/main" val="971080599"/>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4"/>
                        </a:rPr>
                        <a:t>Human Resources</a:t>
                      </a:r>
                      <a:endParaRPr lang="en-US" sz="1400" b="1"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chemeClr val="tx1"/>
                        </a:solidFill>
                        <a:latin typeface="+mn-lt"/>
                        <a:ea typeface="+mn-ea"/>
                        <a:cs typeface="+mn-cs"/>
                      </a:endParaRPr>
                    </a:p>
                  </a:txBody>
                  <a:tcPr/>
                </a:tc>
                <a:tc>
                  <a:txBody>
                    <a:bodyPr/>
                    <a:lstStyle/>
                    <a:p>
                      <a:pPr algn="ctr"/>
                      <a:r>
                        <a:rPr lang="en-US" sz="1400">
                          <a:latin typeface="+mn-lt"/>
                        </a:rPr>
                        <a:t>Open </a:t>
                      </a:r>
                    </a:p>
                    <a:p>
                      <a:pPr algn="ctr"/>
                      <a:r>
                        <a:rPr lang="en-US" sz="1400">
                          <a:latin typeface="+mn-lt"/>
                        </a:rPr>
                        <a:t>Closing Soon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mn-lt"/>
                        </a:rPr>
                        <a:t>Feb. 19, 2026</a:t>
                      </a:r>
                    </a:p>
                    <a:p>
                      <a:pPr lvl="0" algn="ctr">
                        <a:lnSpc>
                          <a:spcPct val="100000"/>
                        </a:lnSpc>
                        <a:spcBef>
                          <a:spcPts val="0"/>
                        </a:spcBef>
                        <a:spcAft>
                          <a:spcPts val="0"/>
                        </a:spcAft>
                        <a:buNone/>
                      </a:pPr>
                      <a:r>
                        <a:rPr lang="en-US" sz="1400" b="0" i="0" u="none" strike="noStrike" noProof="0">
                          <a:solidFill>
                            <a:srgbClr val="000000"/>
                          </a:solidFill>
                          <a:latin typeface="+mn-lt"/>
                        </a:rPr>
                        <a:t>TODAY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Collection Final Deadline:  TODAY 2/19/26</a:t>
                      </a:r>
                      <a:endParaRPr lang="en-US" sz="1400" b="0" kern="1200">
                        <a:solidFill>
                          <a:schemeClr val="dk1"/>
                        </a:solidFill>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kern="1200">
                          <a:solidFill>
                            <a:schemeClr val="dk1"/>
                          </a:solidFill>
                          <a:latin typeface="+mn-lt"/>
                        </a:rPr>
                        <a:t>Data published</a:t>
                      </a:r>
                      <a:endParaRPr lang="en-US" sz="1400" b="0" kern="1200">
                        <a:solidFill>
                          <a:schemeClr val="dk1"/>
                        </a:solidFill>
                        <a:latin typeface="+mn-lt"/>
                      </a:endParaRPr>
                    </a:p>
                  </a:txBody>
                  <a:tcPr/>
                </a:tc>
                <a:extLst>
                  <a:ext uri="{0D108BD9-81ED-4DB2-BD59-A6C34878D82A}">
                    <a16:rowId xmlns:a16="http://schemas.microsoft.com/office/drawing/2014/main" val="2072061267"/>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5"/>
                        </a:rPr>
                        <a:t>Student Discipline Snapshot</a:t>
                      </a:r>
                      <a:endParaRPr lang="en-US" sz="1400" b="1" kern="1200">
                        <a:solidFill>
                          <a:schemeClr val="tx1"/>
                        </a:solidFill>
                        <a:latin typeface="+mn-lt"/>
                        <a:ea typeface="+mn-ea"/>
                        <a:cs typeface="+mn-cs"/>
                      </a:endParaRPr>
                    </a:p>
                  </a:txBody>
                  <a:tcPr/>
                </a:tc>
                <a:tc>
                  <a:txBody>
                    <a:bodyPr/>
                    <a:lstStyle/>
                    <a:p>
                      <a:pPr algn="ctr"/>
                      <a:r>
                        <a:rPr lang="en-US" sz="1400">
                          <a:latin typeface="+mn-lt"/>
                        </a:rPr>
                        <a:t>Soft 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mn-lt"/>
                        </a:rPr>
                        <a:t>June 30,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Office Hours: </a:t>
                      </a:r>
                      <a:r>
                        <a:rPr lang="en-US" sz="1400" b="0" kern="1200">
                          <a:solidFill>
                            <a:schemeClr val="dk1"/>
                          </a:solidFill>
                          <a:latin typeface="+mn-lt"/>
                          <a:ea typeface="+mn-ea"/>
                          <a:cs typeface="+mn-cs"/>
                        </a:rPr>
                        <a:t>02/10/26</a:t>
                      </a:r>
                      <a:r>
                        <a:rPr lang="en-US" sz="1400" b="1" kern="1200">
                          <a:solidFill>
                            <a:schemeClr val="dk1"/>
                          </a:solidFill>
                          <a:latin typeface="+mn-lt"/>
                          <a:ea typeface="+mn-ea"/>
                          <a:cs typeface="+mn-cs"/>
                        </a:rPr>
                        <a:t> </a:t>
                      </a:r>
                      <a:r>
                        <a:rPr lang="en-US" sz="1400" b="0" kern="1200">
                          <a:solidFill>
                            <a:schemeClr val="dk1"/>
                          </a:solidFill>
                          <a:latin typeface="+mn-lt"/>
                          <a:ea typeface="+mn-ea"/>
                          <a:cs typeface="+mn-cs"/>
                        </a:rPr>
                        <a:t>@10:00 am</a:t>
                      </a:r>
                      <a:br>
                        <a:rPr lang="en-US" sz="1400" b="0" kern="1200">
                          <a:solidFill>
                            <a:schemeClr val="dk1"/>
                          </a:solidFill>
                          <a:latin typeface="+mn-lt"/>
                          <a:ea typeface="+mn-ea"/>
                          <a:cs typeface="+mn-cs"/>
                        </a:rPr>
                      </a:br>
                      <a:r>
                        <a:rPr lang="en-US" sz="1200" b="1" i="1" u="sng" kern="1200">
                          <a:solidFill>
                            <a:schemeClr val="dk1"/>
                          </a:solidFill>
                          <a:effectLst/>
                          <a:latin typeface="+mn-lt"/>
                          <a:ea typeface="+mn-ea"/>
                          <a:cs typeface="+mn-cs"/>
                          <a:hlinkClick r:id="rId6"/>
                        </a:rPr>
                        <a:t>Register</a:t>
                      </a:r>
                      <a:endParaRPr lang="en-US" sz="12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Training Event: </a:t>
                      </a:r>
                      <a:r>
                        <a:rPr lang="en-US" sz="1400" b="0" kern="1200">
                          <a:solidFill>
                            <a:schemeClr val="dk1"/>
                          </a:solidFill>
                          <a:latin typeface="+mn-lt"/>
                          <a:ea typeface="+mn-ea"/>
                          <a:cs typeface="+mn-cs"/>
                        </a:rPr>
                        <a:t>02/24/26</a:t>
                      </a:r>
                      <a:r>
                        <a:rPr lang="en-US" sz="1400" b="1" kern="1200">
                          <a:solidFill>
                            <a:schemeClr val="dk1"/>
                          </a:solidFill>
                          <a:latin typeface="+mn-lt"/>
                          <a:ea typeface="+mn-ea"/>
                          <a:cs typeface="+mn-cs"/>
                        </a:rPr>
                        <a:t> </a:t>
                      </a:r>
                      <a:r>
                        <a:rPr lang="en-US" sz="1400" b="0" kern="1200">
                          <a:solidFill>
                            <a:schemeClr val="dk1"/>
                          </a:solidFill>
                          <a:latin typeface="+mn-lt"/>
                          <a:ea typeface="+mn-ea"/>
                          <a:cs typeface="+mn-cs"/>
                        </a:rPr>
                        <a:t>@1:00pm Student Discipline Collection Training Afternoon Session </a:t>
                      </a:r>
                      <a:r>
                        <a:rPr lang="en-US" sz="1400" b="1" i="1" u="sng" kern="1200">
                          <a:solidFill>
                            <a:srgbClr val="2C3384"/>
                          </a:solidFill>
                          <a:effectLst/>
                          <a:latin typeface="+mn-lt"/>
                          <a:ea typeface="+mn-ea"/>
                          <a:cs typeface="+mn-cs"/>
                          <a:hlinkClick r:id="rId7">
                            <a:extLst>
                              <a:ext uri="{A12FA001-AC4F-418D-AE19-62706E023703}">
                                <ahyp:hlinkClr xmlns:ahyp="http://schemas.microsoft.com/office/drawing/2018/hyperlinkcolor" val="tx"/>
                              </a:ext>
                            </a:extLst>
                          </a:hlinkClick>
                        </a:rPr>
                        <a:t>Register</a:t>
                      </a:r>
                      <a:r>
                        <a:rPr lang="en-US" sz="1400" b="1" i="1" u="sng" kern="1200">
                          <a:solidFill>
                            <a:srgbClr val="2C3384"/>
                          </a:solidFill>
                          <a:effectLst/>
                          <a:latin typeface="+mn-lt"/>
                          <a:ea typeface="+mn-ea"/>
                          <a:cs typeface="+mn-cs"/>
                        </a:rPr>
                        <a:t> </a:t>
                      </a:r>
                      <a:endParaRPr lang="en-US" sz="1400" b="0" kern="1200">
                        <a:solidFill>
                          <a:schemeClr val="dk1"/>
                        </a:solidFill>
                        <a:latin typeface="+mn-lt"/>
                        <a:ea typeface="+mn-ea"/>
                        <a:cs typeface="+mn-cs"/>
                      </a:endParaRPr>
                    </a:p>
                  </a:txBody>
                  <a:tcPr/>
                </a:tc>
                <a:extLst>
                  <a:ext uri="{0D108BD9-81ED-4DB2-BD59-A6C34878D82A}">
                    <a16:rowId xmlns:a16="http://schemas.microsoft.com/office/drawing/2014/main" val="2584228917"/>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n-lt"/>
                          <a:ea typeface="+mn-ea"/>
                          <a:cs typeface="+mn-cs"/>
                          <a:hlinkClick r:id="rId8"/>
                        </a:rPr>
                        <a:t>TSDL Snapshot</a:t>
                      </a:r>
                      <a:endParaRPr lang="en-US" sz="1400" b="1" kern="1200">
                        <a:solidFill>
                          <a:schemeClr val="tx1"/>
                        </a:solidFill>
                        <a:latin typeface="+mn-lt"/>
                        <a:ea typeface="+mn-ea"/>
                        <a:cs typeface="+mn-cs"/>
                      </a:endParaRPr>
                    </a:p>
                  </a:txBody>
                  <a:tcPr/>
                </a:tc>
                <a:tc>
                  <a:txBody>
                    <a:bodyPr/>
                    <a:lstStyle/>
                    <a:p>
                      <a:pPr algn="ctr"/>
                      <a:r>
                        <a:rPr lang="en-US" sz="1400">
                          <a:latin typeface="+mn-lt"/>
                        </a:rPr>
                        <a:t>Coming Soon</a:t>
                      </a:r>
                    </a:p>
                  </a:txBody>
                  <a:tcPr>
                    <a:solidFill>
                      <a:schemeClr val="accent1">
                        <a:lumMod val="20000"/>
                        <a:lumOff val="8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mn-lt"/>
                        </a:rPr>
                        <a:t>Sept. 25,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TSDL Interchange </a:t>
                      </a:r>
                      <a:r>
                        <a:rPr lang="en-US" sz="1400" b="0" kern="1200">
                          <a:solidFill>
                            <a:schemeClr val="dk1"/>
                          </a:solidFill>
                          <a:latin typeface="+mn-lt"/>
                          <a:ea typeface="+mn-ea"/>
                          <a:cs typeface="+mn-cs"/>
                        </a:rPr>
                        <a:t>Opened 2/4/2026</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Snapshot Opens: 3/18/2026</a:t>
                      </a:r>
                    </a:p>
                  </a:txBody>
                  <a:tcPr/>
                </a:tc>
                <a:extLst>
                  <a:ext uri="{0D108BD9-81ED-4DB2-BD59-A6C34878D82A}">
                    <a16:rowId xmlns:a16="http://schemas.microsoft.com/office/drawing/2014/main" val="2864087907"/>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7</a:t>
            </a:fld>
            <a:endParaRPr lang="en-US"/>
          </a:p>
        </p:txBody>
      </p:sp>
      <p:sp>
        <p:nvSpPr>
          <p:cNvPr id="3" name="Rectangle: Rounded Corners 2">
            <a:extLst>
              <a:ext uri="{FF2B5EF4-FFF2-40B4-BE49-F238E27FC236}">
                <a16:creationId xmlns:a16="http://schemas.microsoft.com/office/drawing/2014/main" id="{A54067A0-9EEF-5BF1-6471-7687EFAF76B4}"/>
              </a:ext>
            </a:extLst>
          </p:cNvPr>
          <p:cNvSpPr/>
          <p:nvPr/>
        </p:nvSpPr>
        <p:spPr>
          <a:xfrm>
            <a:off x="2353412" y="5416356"/>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Pipeline Collections Calendar</a:t>
            </a:r>
            <a:endParaRPr lang="en-US"/>
          </a:p>
        </p:txBody>
      </p:sp>
    </p:spTree>
    <p:extLst>
      <p:ext uri="{BB962C8B-B14F-4D97-AF65-F5344CB8AC3E}">
        <p14:creationId xmlns:p14="http://schemas.microsoft.com/office/powerpoint/2010/main" val="103791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18142"/>
            <a:ext cx="10224435" cy="713172"/>
          </a:xfrm>
        </p:spPr>
        <p:txBody>
          <a:bodyPr/>
          <a:lstStyle/>
          <a:p>
            <a:r>
              <a:rPr lang="en-US"/>
              <a:t>Open Collections and Upcoming Dates: Periodic</a:t>
            </a:r>
          </a:p>
        </p:txBody>
      </p:sp>
      <p:graphicFrame>
        <p:nvGraphicFramePr>
          <p:cNvPr id="13" name="Table 5">
            <a:extLst>
              <a:ext uri="{FF2B5EF4-FFF2-40B4-BE49-F238E27FC236}">
                <a16:creationId xmlns:a16="http://schemas.microsoft.com/office/drawing/2014/main" id="{C9BD6526-BF2B-F407-DF48-CCE54A8D88BB}"/>
              </a:ext>
            </a:extLst>
          </p:cNvPr>
          <p:cNvGraphicFramePr>
            <a:graphicFrameLocks noGrp="1"/>
          </p:cNvGraphicFramePr>
          <p:nvPr>
            <p:ph idx="1"/>
            <p:extLst>
              <p:ext uri="{D42A27DB-BD31-4B8C-83A1-F6EECF244321}">
                <p14:modId xmlns:p14="http://schemas.microsoft.com/office/powerpoint/2010/main" val="2499331998"/>
              </p:ext>
            </p:extLst>
          </p:nvPr>
        </p:nvGraphicFramePr>
        <p:xfrm>
          <a:off x="442913" y="1260475"/>
          <a:ext cx="11430000" cy="2072640"/>
        </p:xfrm>
        <a:graphic>
          <a:graphicData uri="http://schemas.openxmlformats.org/drawingml/2006/table">
            <a:tbl>
              <a:tblPr firstRow="1" firstCol="1">
                <a:tableStyleId>{B301B821-A1FF-4177-AEE7-76D212191A09}</a:tableStyleId>
              </a:tblPr>
              <a:tblGrid>
                <a:gridCol w="2286000">
                  <a:extLst>
                    <a:ext uri="{9D8B030D-6E8A-4147-A177-3AD203B41FA5}">
                      <a16:colId xmlns:a16="http://schemas.microsoft.com/office/drawing/2014/main" val="972675767"/>
                    </a:ext>
                  </a:extLst>
                </a:gridCol>
                <a:gridCol w="914400">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3314700">
                  <a:extLst>
                    <a:ext uri="{9D8B030D-6E8A-4147-A177-3AD203B41FA5}">
                      <a16:colId xmlns:a16="http://schemas.microsoft.com/office/drawing/2014/main" val="1970621890"/>
                    </a:ext>
                  </a:extLst>
                </a:gridCol>
                <a:gridCol w="3314700">
                  <a:extLst>
                    <a:ext uri="{9D8B030D-6E8A-4147-A177-3AD203B41FA5}">
                      <a16:colId xmlns:a16="http://schemas.microsoft.com/office/drawing/2014/main" val="1932458984"/>
                    </a:ext>
                  </a:extLst>
                </a:gridCol>
              </a:tblGrid>
              <a:tr h="392926">
                <a:tc>
                  <a:txBody>
                    <a:bodyPr/>
                    <a:lstStyle/>
                    <a:p>
                      <a:r>
                        <a:rPr lang="en-US" sz="1400"/>
                        <a:t>Name</a:t>
                      </a:r>
                      <a:endParaRPr lang="en-US" sz="1400">
                        <a:latin typeface="+mj-lt"/>
                      </a:endParaRPr>
                    </a:p>
                  </a:txBody>
                  <a:tcPr anchor="ctr"/>
                </a:tc>
                <a:tc>
                  <a:txBody>
                    <a:bodyPr/>
                    <a:lstStyle/>
                    <a:p>
                      <a:pPr algn="ctr"/>
                      <a:r>
                        <a:rPr lang="en-US" sz="1400"/>
                        <a:t>Status</a:t>
                      </a:r>
                      <a:endParaRPr lang="en-US" sz="1400">
                        <a:latin typeface="+mj-lt"/>
                      </a:endParaRPr>
                    </a:p>
                  </a:txBody>
                  <a:tcPr anchor="ctr"/>
                </a:tc>
                <a:tc>
                  <a:txBody>
                    <a:bodyPr/>
                    <a:lstStyle/>
                    <a:p>
                      <a:pPr algn="ctr"/>
                      <a:r>
                        <a:rPr lang="en-US" sz="1400"/>
                        <a:t>Final Deadline Date</a:t>
                      </a:r>
                      <a:endParaRPr lang="en-US" sz="1400">
                        <a:latin typeface="+mj-lt"/>
                      </a:endParaRPr>
                    </a:p>
                  </a:txBody>
                  <a:tcPr anchor="ctr"/>
                </a:tc>
                <a:tc>
                  <a:txBody>
                    <a:bodyPr/>
                    <a:lstStyle/>
                    <a:p>
                      <a:r>
                        <a:rPr lang="en-US" sz="1400"/>
                        <a:t>Next Milestone</a:t>
                      </a:r>
                      <a:endParaRPr lang="en-US" sz="1400">
                        <a:latin typeface="+mj-lt"/>
                      </a:endParaRPr>
                    </a:p>
                  </a:txBody>
                  <a:tcPr anchor="ctr"/>
                </a:tc>
                <a:tc>
                  <a:txBody>
                    <a:bodyPr/>
                    <a:lstStyle/>
                    <a:p>
                      <a:r>
                        <a:rPr lang="en-US" sz="1400"/>
                        <a:t>Looking Ahead</a:t>
                      </a:r>
                      <a:endParaRPr lang="en-US" sz="1400">
                        <a:latin typeface="+mj-lt"/>
                      </a:endParaRPr>
                    </a:p>
                  </a:txBody>
                  <a:tcPr anchor="ctr"/>
                </a:tc>
                <a:extLst>
                  <a:ext uri="{0D108BD9-81ED-4DB2-BD59-A6C34878D82A}">
                    <a16:rowId xmlns:a16="http://schemas.microsoft.com/office/drawing/2014/main" val="1733493831"/>
                  </a:ext>
                </a:extLst>
              </a:tr>
              <a:tr h="392925">
                <a:tc>
                  <a:txBody>
                    <a:bodyPr/>
                    <a:lstStyle/>
                    <a:p>
                      <a:pPr marL="0" lvl="0" indent="0" algn="l">
                        <a:lnSpc>
                          <a:spcPct val="100000"/>
                        </a:lnSpc>
                        <a:spcBef>
                          <a:spcPts val="0"/>
                        </a:spcBef>
                        <a:spcAft>
                          <a:spcPts val="0"/>
                        </a:spcAft>
                        <a:buNone/>
                      </a:pPr>
                      <a:r>
                        <a:rPr lang="en-US" sz="1400" b="1" kern="1200">
                          <a:solidFill>
                            <a:schemeClr val="tx1"/>
                          </a:solidFill>
                          <a:latin typeface="+mn-lt"/>
                          <a:ea typeface="+mn-ea"/>
                          <a:cs typeface="+mn-cs"/>
                          <a:hlinkClick r:id="rId2"/>
                        </a:rPr>
                        <a:t>Summer EBT</a:t>
                      </a:r>
                      <a:endParaRPr lang="en-US" sz="1400" b="1" kern="1200">
                        <a:solidFill>
                          <a:schemeClr val="tx1"/>
                        </a:solidFill>
                        <a:latin typeface="+mn-lt"/>
                        <a:ea typeface="+mn-ea"/>
                        <a:cs typeface="+mn-cs"/>
                      </a:endParaRPr>
                    </a:p>
                  </a:txBody>
                  <a:tcPr/>
                </a:tc>
                <a:tc>
                  <a:txBody>
                    <a:bodyPr/>
                    <a:lstStyle/>
                    <a:p>
                      <a:pPr lvl="0" algn="ctr">
                        <a:buNone/>
                      </a:pPr>
                      <a:r>
                        <a:rPr lang="en-US" sz="1400">
                          <a:solidFill>
                            <a:schemeClr val="tx1"/>
                          </a:solidFill>
                        </a:rPr>
                        <a:t>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latin typeface="Montserrat"/>
                        </a:rPr>
                        <a:t>Feb. 27, 2026</a:t>
                      </a:r>
                      <a:endParaRPr lang="en-US"/>
                    </a:p>
                  </a:txBody>
                  <a:tcPr/>
                </a:tc>
                <a:tc>
                  <a:txBody>
                    <a:bodyPr/>
                    <a:lstStyle/>
                    <a:p>
                      <a:pPr marL="0" lvl="0" indent="0" algn="l">
                        <a:lnSpc>
                          <a:spcPct val="100000"/>
                        </a:lnSpc>
                        <a:spcBef>
                          <a:spcPts val="0"/>
                        </a:spcBef>
                        <a:spcAft>
                          <a:spcPts val="0"/>
                        </a:spcAft>
                        <a:buNone/>
                      </a:pPr>
                      <a:r>
                        <a:rPr lang="en-US" sz="1400" b="1" i="0" u="none" strike="noStrike" noProof="0">
                          <a:solidFill>
                            <a:srgbClr val="000000"/>
                          </a:solidFill>
                          <a:latin typeface="+mn-lt"/>
                        </a:rPr>
                        <a:t>Interim Deadline </a:t>
                      </a:r>
                      <a:r>
                        <a:rPr lang="en-US" sz="1400" b="0" i="0" u="none" strike="noStrike" noProof="0">
                          <a:solidFill>
                            <a:srgbClr val="000000"/>
                          </a:solidFill>
                          <a:latin typeface="+mn-lt"/>
                        </a:rPr>
                        <a:t>2/6/2026</a:t>
                      </a:r>
                    </a:p>
                    <a:p>
                      <a:pPr marL="0" lvl="0" indent="0" algn="l">
                        <a:lnSpc>
                          <a:spcPct val="100000"/>
                        </a:lnSpc>
                        <a:spcBef>
                          <a:spcPts val="0"/>
                        </a:spcBef>
                        <a:spcAft>
                          <a:spcPts val="0"/>
                        </a:spcAft>
                        <a:buNone/>
                      </a:pPr>
                      <a:r>
                        <a:rPr lang="en-US" sz="1400" b="0" i="0" u="none" strike="noStrike" noProof="0">
                          <a:solidFill>
                            <a:srgbClr val="000000"/>
                          </a:solidFill>
                          <a:latin typeface="+mn-lt"/>
                        </a:rPr>
                        <a:t>Upload file and review errors</a:t>
                      </a:r>
                    </a:p>
                  </a:txBody>
                  <a:tcPr/>
                </a:tc>
                <a:tc>
                  <a:txBody>
                    <a:bodyPr/>
                    <a:lstStyle/>
                    <a:p>
                      <a:pPr marL="0" lvl="0" indent="0" algn="l">
                        <a:lnSpc>
                          <a:spcPct val="100000"/>
                        </a:lnSpc>
                        <a:spcBef>
                          <a:spcPts val="0"/>
                        </a:spcBef>
                        <a:spcAft>
                          <a:spcPts val="0"/>
                        </a:spcAft>
                        <a:buNone/>
                      </a:pPr>
                      <a:r>
                        <a:rPr lang="en-US" sz="1400" b="1" i="0" u="none" strike="noStrike" noProof="0">
                          <a:solidFill>
                            <a:srgbClr val="000000"/>
                          </a:solidFill>
                          <a:latin typeface="Montserrat"/>
                        </a:rPr>
                        <a:t>Interim Deadline </a:t>
                      </a:r>
                      <a:r>
                        <a:rPr lang="en-US" sz="1400" b="0" i="0" u="none" strike="noStrike" noProof="0">
                          <a:solidFill>
                            <a:srgbClr val="000000"/>
                          </a:solidFill>
                          <a:latin typeface="Montserrat"/>
                        </a:rPr>
                        <a:t>2/20/2026</a:t>
                      </a:r>
                    </a:p>
                    <a:p>
                      <a:pPr marL="0" lvl="0" indent="0" algn="l">
                        <a:lnSpc>
                          <a:spcPct val="100000"/>
                        </a:lnSpc>
                        <a:spcBef>
                          <a:spcPts val="0"/>
                        </a:spcBef>
                        <a:spcAft>
                          <a:spcPts val="0"/>
                        </a:spcAft>
                        <a:buNone/>
                      </a:pPr>
                      <a:r>
                        <a:rPr lang="en-US" sz="1400" b="0" i="0" u="none" strike="noStrike" noProof="0">
                          <a:solidFill>
                            <a:srgbClr val="000000"/>
                          </a:solidFill>
                          <a:latin typeface="Montserrat"/>
                        </a:rPr>
                        <a:t>Error-free Summer EBT upload</a:t>
                      </a:r>
                    </a:p>
                  </a:txBody>
                  <a:tcPr/>
                </a:tc>
                <a:extLst>
                  <a:ext uri="{0D108BD9-81ED-4DB2-BD59-A6C34878D82A}">
                    <a16:rowId xmlns:a16="http://schemas.microsoft.com/office/drawing/2014/main" val="3251589042"/>
                  </a:ext>
                </a:extLst>
              </a:tr>
              <a:tr h="392925">
                <a:tc>
                  <a:txBody>
                    <a:bodyPr/>
                    <a:lstStyle/>
                    <a:p>
                      <a:pPr marL="0" lvl="0" indent="0" algn="l">
                        <a:lnSpc>
                          <a:spcPct val="100000"/>
                        </a:lnSpc>
                        <a:spcBef>
                          <a:spcPts val="0"/>
                        </a:spcBef>
                        <a:spcAft>
                          <a:spcPts val="0"/>
                        </a:spcAft>
                        <a:buNone/>
                      </a:pPr>
                      <a:r>
                        <a:rPr lang="en-US" sz="1400" b="1" kern="1200">
                          <a:solidFill>
                            <a:schemeClr val="tx1"/>
                          </a:solidFill>
                          <a:latin typeface="+mn-lt"/>
                          <a:ea typeface="+mn-ea"/>
                          <a:cs typeface="+mn-cs"/>
                          <a:hlinkClick r:id="rId3"/>
                        </a:rPr>
                        <a:t>Instructional Days and Hours</a:t>
                      </a:r>
                      <a:endParaRPr lang="en-US" sz="1400" b="1" kern="1200">
                        <a:solidFill>
                          <a:schemeClr val="tx1"/>
                        </a:solidFill>
                        <a:latin typeface="+mn-lt"/>
                        <a:ea typeface="+mn-ea"/>
                        <a:cs typeface="+mn-cs"/>
                      </a:endParaRPr>
                    </a:p>
                  </a:txBody>
                  <a:tcPr/>
                </a:tc>
                <a:tc>
                  <a:txBody>
                    <a:bodyPr/>
                    <a:lstStyle/>
                    <a:p>
                      <a:pPr lvl="0" algn="ctr">
                        <a:buNone/>
                      </a:pPr>
                      <a:r>
                        <a:rPr lang="en-US" sz="1400">
                          <a:solidFill>
                            <a:schemeClr val="tx1"/>
                          </a:solidFill>
                        </a:rPr>
                        <a:t>Open</a:t>
                      </a:r>
                    </a:p>
                  </a:txBody>
                  <a:tcPr>
                    <a:solidFill>
                      <a:schemeClr val="accent4">
                        <a:lumMod val="40000"/>
                        <a:lumOff val="6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highlight>
                            <a:srgbClr val="FDE5B9"/>
                          </a:highlight>
                          <a:latin typeface="+mn-lt"/>
                        </a:rPr>
                        <a:t>Feb. 27, 2026</a:t>
                      </a:r>
                      <a:endParaRPr lang="en-US" sz="1400">
                        <a:highlight>
                          <a:srgbClr val="FDE5B9"/>
                        </a:highlight>
                      </a:endParaRPr>
                    </a:p>
                  </a:txBody>
                  <a:tcPr/>
                </a:tc>
                <a:tc>
                  <a:txBody>
                    <a:bodyPr/>
                    <a:lstStyle/>
                    <a:p>
                      <a:pPr marL="0" lvl="0" indent="0" algn="l">
                        <a:lnSpc>
                          <a:spcPct val="100000"/>
                        </a:lnSpc>
                        <a:spcBef>
                          <a:spcPts val="0"/>
                        </a:spcBef>
                        <a:spcAft>
                          <a:spcPts val="0"/>
                        </a:spcAft>
                        <a:buNone/>
                      </a:pPr>
                      <a:r>
                        <a:rPr lang="en-US" sz="1400" b="0">
                          <a:latin typeface="+mn-lt"/>
                        </a:rPr>
                        <a:t>Deadline extended to 2/27/2026</a:t>
                      </a:r>
                    </a:p>
                  </a:txBody>
                  <a:tcPr/>
                </a:tc>
                <a:tc>
                  <a:txBody>
                    <a:bodyPr/>
                    <a:lstStyle/>
                    <a:p>
                      <a:pPr marL="0" lvl="0" indent="0" algn="l">
                        <a:lnSpc>
                          <a:spcPct val="100000"/>
                        </a:lnSpc>
                        <a:spcBef>
                          <a:spcPts val="0"/>
                        </a:spcBef>
                        <a:spcAft>
                          <a:spcPts val="0"/>
                        </a:spcAft>
                        <a:buNone/>
                      </a:pPr>
                      <a:endParaRPr lang="en-US" sz="1400" b="0" i="0" u="none" strike="noStrike" noProof="0">
                        <a:solidFill>
                          <a:srgbClr val="000000"/>
                        </a:solidFill>
                        <a:latin typeface="Montserrat"/>
                      </a:endParaRPr>
                    </a:p>
                  </a:txBody>
                  <a:tcPr/>
                </a:tc>
                <a:extLst>
                  <a:ext uri="{0D108BD9-81ED-4DB2-BD59-A6C34878D82A}">
                    <a16:rowId xmlns:a16="http://schemas.microsoft.com/office/drawing/2014/main" val="4112856221"/>
                  </a:ext>
                </a:extLst>
              </a:tr>
              <a:tr h="392925">
                <a:tc>
                  <a:txBody>
                    <a:bodyPr/>
                    <a:lstStyle/>
                    <a:p>
                      <a:pPr marL="0" lvl="0" indent="0" algn="l">
                        <a:lnSpc>
                          <a:spcPct val="100000"/>
                        </a:lnSpc>
                        <a:spcBef>
                          <a:spcPts val="0"/>
                        </a:spcBef>
                        <a:spcAft>
                          <a:spcPts val="0"/>
                        </a:spcAft>
                        <a:buNone/>
                      </a:pPr>
                      <a:r>
                        <a:rPr lang="en-US" sz="1400" b="1" kern="1200">
                          <a:solidFill>
                            <a:schemeClr val="tx1"/>
                          </a:solidFill>
                          <a:latin typeface="+mn-lt"/>
                          <a:ea typeface="+mn-ea"/>
                          <a:cs typeface="+mn-cs"/>
                          <a:hlinkClick r:id="rId4"/>
                        </a:rPr>
                        <a:t>Report Card March</a:t>
                      </a:r>
                      <a:endParaRPr lang="en-US" sz="1400" b="1" kern="1200">
                        <a:solidFill>
                          <a:schemeClr val="tx1"/>
                        </a:solidFill>
                        <a:latin typeface="+mn-lt"/>
                        <a:ea typeface="+mn-ea"/>
                        <a:cs typeface="+mn-cs"/>
                      </a:endParaRPr>
                    </a:p>
                  </a:txBody>
                  <a:tcPr/>
                </a:tc>
                <a:tc>
                  <a:txBody>
                    <a:bodyPr/>
                    <a:lstStyle/>
                    <a:p>
                      <a:pPr lvl="0" algn="ctr">
                        <a:buNone/>
                      </a:pPr>
                      <a:r>
                        <a:rPr lang="en-US" sz="1400">
                          <a:solidFill>
                            <a:schemeClr val="tx1"/>
                          </a:solidFill>
                        </a:rPr>
                        <a:t>Coming Soon</a:t>
                      </a:r>
                    </a:p>
                  </a:txBody>
                  <a:tcPr>
                    <a:solidFill>
                      <a:schemeClr val="accent1">
                        <a:lumMod val="20000"/>
                        <a:lumOff val="80000"/>
                      </a:schemeClr>
                    </a:solidFill>
                  </a:tcPr>
                </a:tc>
                <a:tc>
                  <a:txBody>
                    <a:bodyPr/>
                    <a:lstStyle/>
                    <a:p>
                      <a:pPr lvl="0" algn="ctr">
                        <a:lnSpc>
                          <a:spcPct val="100000"/>
                        </a:lnSpc>
                        <a:spcBef>
                          <a:spcPts val="0"/>
                        </a:spcBef>
                        <a:spcAft>
                          <a:spcPts val="0"/>
                        </a:spcAft>
                        <a:buNone/>
                      </a:pPr>
                      <a:r>
                        <a:rPr lang="en-US" sz="1400"/>
                        <a:t>April 10, 2026</a:t>
                      </a:r>
                    </a:p>
                  </a:txBody>
                  <a:tcPr/>
                </a:tc>
                <a:tc>
                  <a:txBody>
                    <a:bodyPr/>
                    <a:lstStyle/>
                    <a:p>
                      <a:pPr marL="0" lvl="0" indent="0" algn="l">
                        <a:lnSpc>
                          <a:spcPct val="100000"/>
                        </a:lnSpc>
                        <a:spcBef>
                          <a:spcPts val="0"/>
                        </a:spcBef>
                        <a:spcAft>
                          <a:spcPts val="0"/>
                        </a:spcAft>
                        <a:buNone/>
                      </a:pPr>
                      <a:r>
                        <a:rPr lang="en-US" sz="1400" b="1">
                          <a:latin typeface="+mn-lt"/>
                        </a:rPr>
                        <a:t>Collection Opens: </a:t>
                      </a:r>
                      <a:r>
                        <a:rPr lang="en-US" sz="1400" b="0">
                          <a:latin typeface="+mn-lt"/>
                        </a:rPr>
                        <a:t>2/25/2026</a:t>
                      </a:r>
                    </a:p>
                  </a:txBody>
                  <a:tcPr/>
                </a:tc>
                <a:tc>
                  <a:txBody>
                    <a:bodyPr/>
                    <a:lstStyle/>
                    <a:p>
                      <a:pPr marL="0" lvl="0" indent="0" algn="l">
                        <a:lnSpc>
                          <a:spcPct val="100000"/>
                        </a:lnSpc>
                        <a:spcBef>
                          <a:spcPts val="0"/>
                        </a:spcBef>
                        <a:spcAft>
                          <a:spcPts val="0"/>
                        </a:spcAft>
                        <a:buNone/>
                      </a:pPr>
                      <a:endParaRPr lang="en-US" sz="1400" b="0" i="0" u="none" strike="noStrike" noProof="0">
                        <a:solidFill>
                          <a:srgbClr val="000000"/>
                        </a:solidFill>
                        <a:latin typeface="Montserrat"/>
                      </a:endParaRPr>
                    </a:p>
                  </a:txBody>
                  <a:tcPr/>
                </a:tc>
                <a:extLst>
                  <a:ext uri="{0D108BD9-81ED-4DB2-BD59-A6C34878D82A}">
                    <a16:rowId xmlns:a16="http://schemas.microsoft.com/office/drawing/2014/main" val="2238809097"/>
                  </a:ext>
                </a:extLst>
              </a:tr>
            </a:tbl>
          </a:graphicData>
        </a:graphic>
      </p:graphicFrame>
      <p:sp>
        <p:nvSpPr>
          <p:cNvPr id="4" name="TextBox 3">
            <a:extLst>
              <a:ext uri="{FF2B5EF4-FFF2-40B4-BE49-F238E27FC236}">
                <a16:creationId xmlns:a16="http://schemas.microsoft.com/office/drawing/2014/main" id="{EF0FCFEA-6F09-035E-BAE4-61C316E13692}"/>
              </a:ext>
            </a:extLst>
          </p:cNvPr>
          <p:cNvSpPr txBox="1"/>
          <p:nvPr/>
        </p:nvSpPr>
        <p:spPr>
          <a:xfrm>
            <a:off x="2353412" y="4190069"/>
            <a:ext cx="7848623" cy="369332"/>
          </a:xfrm>
          <a:prstGeom prst="rect">
            <a:avLst/>
          </a:prstGeom>
          <a:noFill/>
        </p:spPr>
        <p:txBody>
          <a:bodyPr wrap="none" rtlCol="0">
            <a:spAutoFit/>
          </a:bodyPr>
          <a:lstStyle/>
          <a:p>
            <a:r>
              <a:rPr lang="en-US" b="1"/>
              <a:t>School Code Requests Forms – Available March 2</a:t>
            </a:r>
            <a:r>
              <a:rPr lang="en-US" b="1" baseline="30000"/>
              <a:t>nd</a:t>
            </a:r>
            <a:r>
              <a:rPr lang="en-US" b="1"/>
              <a:t> – June 30</a:t>
            </a:r>
            <a:r>
              <a:rPr lang="en-US" b="1" baseline="30000"/>
              <a:t>th</a:t>
            </a:r>
            <a:r>
              <a:rPr lang="en-US" b="1"/>
              <a:t> </a:t>
            </a:r>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353412" y="5416356"/>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Pipeline Collections Calendar</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50043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34E128-A4DF-8F4A-2CB2-C85A20DCC355}"/>
              </a:ext>
            </a:extLst>
          </p:cNvPr>
          <p:cNvSpPr>
            <a:spLocks noGrp="1"/>
          </p:cNvSpPr>
          <p:nvPr>
            <p:ph type="ctrTitle"/>
          </p:nvPr>
        </p:nvSpPr>
        <p:spPr/>
        <p:txBody>
          <a:bodyPr>
            <a:normAutofit fontScale="90000"/>
          </a:bodyPr>
          <a:lstStyle/>
          <a:p>
            <a:r>
              <a:rPr lang="en-US"/>
              <a:t>2026-2027 Student Interchange: At-Risk Status</a:t>
            </a:r>
          </a:p>
        </p:txBody>
      </p:sp>
      <p:sp>
        <p:nvSpPr>
          <p:cNvPr id="4" name="Slide Number Placeholder 3">
            <a:extLst>
              <a:ext uri="{FF2B5EF4-FFF2-40B4-BE49-F238E27FC236}">
                <a16:creationId xmlns:a16="http://schemas.microsoft.com/office/drawing/2014/main" id="{27FA6386-0E9A-CD8E-61E6-B417D2CE57ED}"/>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8" name="Text Placeholder 7">
            <a:extLst>
              <a:ext uri="{FF2B5EF4-FFF2-40B4-BE49-F238E27FC236}">
                <a16:creationId xmlns:a16="http://schemas.microsoft.com/office/drawing/2014/main" id="{4CB648AE-93FD-D9A7-5AEA-007B499D747C}"/>
              </a:ext>
            </a:extLst>
          </p:cNvPr>
          <p:cNvSpPr>
            <a:spLocks noGrp="1"/>
          </p:cNvSpPr>
          <p:nvPr>
            <p:ph type="body" sz="quarter" idx="13"/>
          </p:nvPr>
        </p:nvSpPr>
        <p:spPr/>
        <p:txBody>
          <a:bodyPr/>
          <a:lstStyle/>
          <a:p>
            <a:r>
              <a:rPr lang="en-US"/>
              <a:t>Coreen Miner</a:t>
            </a:r>
          </a:p>
        </p:txBody>
      </p:sp>
    </p:spTree>
    <p:extLst>
      <p:ext uri="{BB962C8B-B14F-4D97-AF65-F5344CB8AC3E}">
        <p14:creationId xmlns:p14="http://schemas.microsoft.com/office/powerpoint/2010/main" val="3839016888"/>
      </p:ext>
    </p:extLst>
  </p:cSld>
  <p:clrMapOvr>
    <a:masterClrMapping/>
  </p:clrMapOvr>
</p:sld>
</file>

<file path=ppt/theme/theme1.xml><?xml version="1.0" encoding="utf-8"?>
<a:theme xmlns:a="http://schemas.openxmlformats.org/drawingml/2006/main" name="Office Theme">
  <a:themeElements>
    <a:clrScheme name="CDE New Website: Color Contrast">
      <a:dk1>
        <a:sysClr val="windowText" lastClr="000000"/>
      </a:dk1>
      <a:lt1>
        <a:sysClr val="window" lastClr="FFFFFF"/>
      </a:lt1>
      <a:dk2>
        <a:srgbClr val="7C98AC"/>
      </a:dk2>
      <a:lt2>
        <a:srgbClr val="D4D4D4"/>
      </a:lt2>
      <a:accent1>
        <a:srgbClr val="2C3384"/>
      </a:accent1>
      <a:accent2>
        <a:srgbClr val="235E39"/>
      </a:accent2>
      <a:accent3>
        <a:srgbClr val="6D3B5D"/>
      </a:accent3>
      <a:accent4>
        <a:srgbClr val="86BE40"/>
      </a:accent4>
      <a:accent5>
        <a:srgbClr val="C32032"/>
      </a:accent5>
      <a:accent6>
        <a:srgbClr val="F8B333"/>
      </a:accent6>
      <a:hlink>
        <a:srgbClr val="373FA7"/>
      </a:hlink>
      <a:folHlink>
        <a:srgbClr val="F06B10"/>
      </a:folHlink>
    </a:clrScheme>
    <a:fontScheme name="Montserrat (new CDE default)">
      <a:majorFont>
        <a:latin typeface="Montserrat SemiBold"/>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55e5ff24ef3f7708987483cdeff25fab">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26dc7d0880d25fa47988f8e86f45eaa"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4B4FF8-2B29-43E2-BE13-D6DE66E93B86}">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B8D346-98B4-4A38-AC1D-9DECB7E942AC}">
  <ds:schemaRefs>
    <ds:schemaRef ds:uri="http://schemas.microsoft.com/office/2006/documentManagement/types"/>
    <ds:schemaRef ds:uri="http://www.w3.org/XML/1998/namespace"/>
    <ds:schemaRef ds:uri="9b639f00-c663-4db8-9f2d-5e59e4353b4b"/>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ca9d521c-8764-4bcd-84f1-6f7ce6ca6a96"/>
    <ds:schemaRef ds:uri="http://schemas.microsoft.com/office/2006/metadata/properties"/>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3406</Words>
  <Application>Microsoft Office PowerPoint</Application>
  <PresentationFormat>Widescreen</PresentationFormat>
  <Paragraphs>540</Paragraphs>
  <Slides>38</Slides>
  <Notes>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February 19, 2026 Data Pipeline Town Hall</vt:lpstr>
      <vt:lpstr>Agenda</vt:lpstr>
      <vt:lpstr>Colorado Department of Education Identity Management (IdM)</vt:lpstr>
      <vt:lpstr>PII &amp; Sharing Data</vt:lpstr>
      <vt:lpstr>Open Collections and Upcoming Deadlines</vt:lpstr>
      <vt:lpstr>Open Collections and Upcoming Dates: Year-Round &amp; Interchanges</vt:lpstr>
      <vt:lpstr>Open Collections and Upcoming Dates: Snapshots</vt:lpstr>
      <vt:lpstr>Open Collections and Upcoming Dates: Periodic</vt:lpstr>
      <vt:lpstr>2026-2027 Student Interchange: At-Risk Status</vt:lpstr>
      <vt:lpstr>2026-2027 Updates</vt:lpstr>
      <vt:lpstr>At-Risk Status Field</vt:lpstr>
      <vt:lpstr>At-Risk Status Field Values</vt:lpstr>
      <vt:lpstr>At-Risk Status Field Training</vt:lpstr>
      <vt:lpstr>Questions &amp; Resources: At-Risk Data</vt:lpstr>
      <vt:lpstr>Student End of Year</vt:lpstr>
      <vt:lpstr>2025-2026 Changes</vt:lpstr>
      <vt:lpstr>Planned Business Rule Updates</vt:lpstr>
      <vt:lpstr>2025-2026 Collection Timeline</vt:lpstr>
      <vt:lpstr>Register for Upcoming Trainings</vt:lpstr>
      <vt:lpstr>SEY Snapshot Dependencies and Criteria</vt:lpstr>
      <vt:lpstr>Questions &amp; Resources: Student End of Year</vt:lpstr>
      <vt:lpstr>Special Education December Count</vt:lpstr>
      <vt:lpstr>Special Education  February Timeline</vt:lpstr>
      <vt:lpstr>Special Education December Count - Student and Staff Signature Reports – Due by February 20th </vt:lpstr>
      <vt:lpstr>Special Education December Count Flag Explanation Template</vt:lpstr>
      <vt:lpstr>Uploading Reports to the  ESSU Data Management System</vt:lpstr>
      <vt:lpstr>Special Education December Count –  Reports Due for Upload to the Data Management System</vt:lpstr>
      <vt:lpstr>Questions &amp; Resources:  Special Education December Count</vt:lpstr>
      <vt:lpstr>Human Resources</vt:lpstr>
      <vt:lpstr>Human Resources Collection Status</vt:lpstr>
      <vt:lpstr>Human Resources Data Validation  </vt:lpstr>
      <vt:lpstr>Human Resources Data Validation cont. </vt:lpstr>
      <vt:lpstr>Questions &amp; Resources:  Human Resources</vt:lpstr>
      <vt:lpstr>Summer EBT</vt:lpstr>
      <vt:lpstr>Summer EBT Timeline</vt:lpstr>
      <vt:lpstr>Summer EBT Reminders</vt:lpstr>
      <vt:lpstr>Questions &amp; Resources:  Summer EBT</vt:lpstr>
      <vt:lpstr>Next Town Hall:  2/26/2026</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4</cp:revision>
  <dcterms:created xsi:type="dcterms:W3CDTF">2019-06-25T17:30:52Z</dcterms:created>
  <dcterms:modified xsi:type="dcterms:W3CDTF">2026-02-19T15:13:50Z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