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42"/>
  </p:notesMasterIdLst>
  <p:sldIdLst>
    <p:sldId id="256" r:id="rId5"/>
    <p:sldId id="258" r:id="rId6"/>
    <p:sldId id="283" r:id="rId7"/>
    <p:sldId id="6337" r:id="rId8"/>
    <p:sldId id="257" r:id="rId9"/>
    <p:sldId id="5097" r:id="rId10"/>
    <p:sldId id="5098" r:id="rId11"/>
    <p:sldId id="5672" r:id="rId12"/>
    <p:sldId id="6359" r:id="rId13"/>
    <p:sldId id="6329" r:id="rId14"/>
    <p:sldId id="6331" r:id="rId15"/>
    <p:sldId id="6333" r:id="rId16"/>
    <p:sldId id="6335" r:id="rId17"/>
    <p:sldId id="6330" r:id="rId18"/>
    <p:sldId id="6280" r:id="rId19"/>
    <p:sldId id="6322" r:id="rId20"/>
    <p:sldId id="6366" r:id="rId21"/>
    <p:sldId id="6281" r:id="rId22"/>
    <p:sldId id="6303" r:id="rId23"/>
    <p:sldId id="6296" r:id="rId24"/>
    <p:sldId id="6320" r:id="rId25"/>
    <p:sldId id="266" r:id="rId26"/>
    <p:sldId id="6338" r:id="rId27"/>
    <p:sldId id="6354" r:id="rId28"/>
    <p:sldId id="6363" r:id="rId29"/>
    <p:sldId id="6364" r:id="rId30"/>
    <p:sldId id="6343" r:id="rId31"/>
    <p:sldId id="6344" r:id="rId32"/>
    <p:sldId id="6348" r:id="rId33"/>
    <p:sldId id="6355" r:id="rId34"/>
    <p:sldId id="6349" r:id="rId35"/>
    <p:sldId id="5841" r:id="rId36"/>
    <p:sldId id="6356" r:id="rId37"/>
    <p:sldId id="6362" r:id="rId38"/>
    <p:sldId id="6357" r:id="rId39"/>
    <p:sldId id="6358" r:id="rId40"/>
    <p:sldId id="5681"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B83F80-3CAC-25C8-14B0-78D471DD376C}" name="Ward, Reagan" initials="RW" userId="S::Ward_r@cde.state.co.us::27291eb4-8241-4961-9e69-8c66e34cc5b0" providerId="AD"/>
  <p188:author id="{1C08E6B4-2C3C-A3FB-7EE7-55D855594BCC}" name="Tribbett, Jessica" initials="TJ" userId="S::tribbett_jessica@cde.state.co.us::b8af59d7-a86d-4166-a022-d856dc24c475" providerId="AD"/>
  <p188:author id="{87557FBB-6FC1-5D6B-901D-DE7487EB09F0}" name="Tribbett, Jessica" initials="" userId="S::Tribbett_Jessica@cde.state.co.us::b8af59d7-a86d-4166-a022-d856dc24c475" providerId="AD"/>
  <p188:author id="{991F2CCF-F34B-E526-C1B4-C8167034C0CF}" name="Martin, Carrie" initials="CM" userId="S::Martin_C@cde.state.co.us::3f021071-f948-4caa-8dd8-d3036854ac97" providerId="AD"/>
  <p188:author id="{4244FBD0-135D-4FD3-6347-3B35C4A17A52}" name="Gray, Erin" initials="EG" userId="S::Gray_E@cde.state.co.us::3d35d5cd-5d5b-48a9-b1ff-920f80ebd4d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7EB"/>
    <a:srgbClr val="FDE5B9"/>
    <a:srgbClr val="FFC6C6"/>
    <a:srgbClr val="FEB0B0"/>
    <a:srgbClr val="009EDE"/>
    <a:srgbClr val="488BC9"/>
    <a:srgbClr val="85D9E8"/>
    <a:srgbClr val="FFFFCC"/>
    <a:srgbClr val="2C3384"/>
    <a:srgbClr val="FFB4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4496F7-9737-0FB9-4648-D1B7580D0BBF}" v="18" dt="2026-02-26T00:01:51.371"/>
    <p1510:client id="{161B6BEC-EC9A-479F-B71A-7994FB9EA5D8}" v="903" dt="2026-02-25T22:57:42.416"/>
    <p1510:client id="{27CD1B0C-9DDD-8E14-7234-33A4273A0314}" v="60" dt="2026-02-26T15:17:05.443"/>
    <p1510:client id="{351F967D-60E9-43ED-8710-7B37B1E6BEBD}" v="530" dt="2026-02-25T22:09:06.298"/>
    <p1510:client id="{81BD5993-65CD-4600-BD4A-47DEEBFD1E09}" v="211" dt="2026-02-25T23:04:59.600"/>
    <p1510:client id="{8992BDA8-1F45-4BF6-A6C1-30F383BCB511}" v="674" dt="2026-02-25T23:51:35.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14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lutzky, Collin" userId="S::slutzky_c@cde.state.co.us::21f7fb5c-490d-42a4-8741-4ce78a53b03a" providerId="AD" clId="Web-{27CD1B0C-9DDD-8E14-7234-33A4273A0314}"/>
    <pc:docChg chg="modSld">
      <pc:chgData name="Slutzky, Collin" userId="S::slutzky_c@cde.state.co.us::21f7fb5c-490d-42a4-8741-4ce78a53b03a" providerId="AD" clId="Web-{27CD1B0C-9DDD-8E14-7234-33A4273A0314}" dt="2026-02-26T15:17:05.443" v="59" actId="20577"/>
      <pc:docMkLst>
        <pc:docMk/>
      </pc:docMkLst>
      <pc:sldChg chg="modSp">
        <pc:chgData name="Slutzky, Collin" userId="S::slutzky_c@cde.state.co.us::21f7fb5c-490d-42a4-8741-4ce78a53b03a" providerId="AD" clId="Web-{27CD1B0C-9DDD-8E14-7234-33A4273A0314}" dt="2026-02-26T15:17:05.443" v="59" actId="20577"/>
        <pc:sldMkLst>
          <pc:docMk/>
          <pc:sldMk cId="3420789901" sldId="6320"/>
        </pc:sldMkLst>
        <pc:spChg chg="mod">
          <ac:chgData name="Slutzky, Collin" userId="S::slutzky_c@cde.state.co.us::21f7fb5c-490d-42a4-8741-4ce78a53b03a" providerId="AD" clId="Web-{27CD1B0C-9DDD-8E14-7234-33A4273A0314}" dt="2026-02-26T15:17:05.443" v="59" actId="20577"/>
          <ac:spMkLst>
            <pc:docMk/>
            <pc:sldMk cId="3420789901" sldId="6320"/>
            <ac:spMk id="6" creationId="{76C2B769-1742-1CCC-827C-E74BE25B1D54}"/>
          </ac:spMkLst>
        </pc:spChg>
      </pc:sldChg>
    </pc:docChg>
  </pc:docChgLst>
  <pc:docChgLst>
    <pc:chgData name="Miner, Coreen" userId="S::miner_c@cde.state.co.us::98ded80f-819b-4a1d-97ea-8bb383970770" providerId="AD" clId="Web-{9D4AD940-3D67-D8D6-F540-FC5DE5CE9B25}"/>
    <pc:docChg chg="modSld">
      <pc:chgData name="Miner, Coreen" userId="S::miner_c@cde.state.co.us::98ded80f-819b-4a1d-97ea-8bb383970770" providerId="AD" clId="Web-{9D4AD940-3D67-D8D6-F540-FC5DE5CE9B25}" dt="2026-02-17T21:57:05.610" v="13" actId="20577"/>
      <pc:docMkLst>
        <pc:docMk/>
      </pc:docMkLst>
    </pc:docChg>
  </pc:docChgLst>
  <pc:docChgLst>
    <pc:chgData name="Severson, Annette" userId="S::severson_a@cde.state.co.us::199f3c28-b733-4b36-8b0e-b7eb6984ff94" providerId="AD" clId="Web-{EACF519D-6F9A-44FF-ACBD-2F418CBBCF00}"/>
    <pc:docChg chg="addSld">
      <pc:chgData name="Severson, Annette" userId="S::severson_a@cde.state.co.us::199f3c28-b733-4b36-8b0e-b7eb6984ff94" providerId="AD" clId="Web-{EACF519D-6F9A-44FF-ACBD-2F418CBBCF00}" dt="2026-02-11T21:46:34.468" v="0"/>
      <pc:docMkLst>
        <pc:docMk/>
      </pc:docMkLst>
    </pc:docChg>
  </pc:docChgLst>
  <pc:docChgLst>
    <pc:chgData name="Slutzky, Collin" userId="S::slutzky_c@cde.state.co.us::21f7fb5c-490d-42a4-8741-4ce78a53b03a" providerId="AD" clId="Web-{E4542C04-286A-5D6C-0717-C3C72C833EF5}"/>
    <pc:docChg chg="addSld delSld modSld">
      <pc:chgData name="Slutzky, Collin" userId="S::slutzky_c@cde.state.co.us::21f7fb5c-490d-42a4-8741-4ce78a53b03a" providerId="AD" clId="Web-{E4542C04-286A-5D6C-0717-C3C72C833EF5}" dt="2026-02-05T15:04:00.973" v="170" actId="20577"/>
      <pc:docMkLst>
        <pc:docMk/>
      </pc:docMkLst>
      <pc:sldChg chg="modSp">
        <pc:chgData name="Slutzky, Collin" userId="S::slutzky_c@cde.state.co.us::21f7fb5c-490d-42a4-8741-4ce78a53b03a" providerId="AD" clId="Web-{E4542C04-286A-5D6C-0717-C3C72C833EF5}" dt="2026-02-05T14:44:49.605" v="4"/>
        <pc:sldMkLst>
          <pc:docMk/>
          <pc:sldMk cId="1574208047" sldId="258"/>
        </pc:sldMkLst>
        <pc:graphicFrameChg chg="modGraphic">
          <ac:chgData name="Slutzky, Collin" userId="S::slutzky_c@cde.state.co.us::21f7fb5c-490d-42a4-8741-4ce78a53b03a" providerId="AD" clId="Web-{E4542C04-286A-5D6C-0717-C3C72C833EF5}" dt="2026-02-05T14:44:49.605" v="4"/>
          <ac:graphicFrameMkLst>
            <pc:docMk/>
            <pc:sldMk cId="1574208047" sldId="258"/>
            <ac:graphicFrameMk id="9" creationId="{F22871B3-6923-C5E8-6B16-FDE32B5E5788}"/>
          </ac:graphicFrameMkLst>
        </pc:graphicFrameChg>
      </pc:sldChg>
      <pc:sldChg chg="modSp add del">
        <pc:chgData name="Slutzky, Collin" userId="S::slutzky_c@cde.state.co.us::21f7fb5c-490d-42a4-8741-4ce78a53b03a" providerId="AD" clId="Web-{E4542C04-286A-5D6C-0717-C3C72C833EF5}" dt="2026-02-05T15:04:00.973" v="170" actId="20577"/>
        <pc:sldMkLst>
          <pc:docMk/>
          <pc:sldMk cId="485604172" sldId="266"/>
        </pc:sldMkLst>
        <pc:spChg chg="mod">
          <ac:chgData name="Slutzky, Collin" userId="S::slutzky_c@cde.state.co.us::21f7fb5c-490d-42a4-8741-4ce78a53b03a" providerId="AD" clId="Web-{E4542C04-286A-5D6C-0717-C3C72C833EF5}" dt="2026-02-05T15:04:00.973" v="170" actId="20577"/>
          <ac:spMkLst>
            <pc:docMk/>
            <pc:sldMk cId="485604172" sldId="266"/>
            <ac:spMk id="7" creationId="{047EA365-6637-3860-4853-0FD08370D179}"/>
          </ac:spMkLst>
        </pc:spChg>
      </pc:sldChg>
      <pc:sldChg chg="add">
        <pc:chgData name="Slutzky, Collin" userId="S::slutzky_c@cde.state.co.us::21f7fb5c-490d-42a4-8741-4ce78a53b03a" providerId="AD" clId="Web-{E4542C04-286A-5D6C-0717-C3C72C833EF5}" dt="2026-02-05T14:45:53.371" v="8"/>
        <pc:sldMkLst>
          <pc:docMk/>
          <pc:sldMk cId="1751697365" sldId="6296"/>
        </pc:sldMkLst>
      </pc:sldChg>
      <pc:sldChg chg="add del">
        <pc:chgData name="Slutzky, Collin" userId="S::slutzky_c@cde.state.co.us::21f7fb5c-490d-42a4-8741-4ce78a53b03a" providerId="AD" clId="Web-{E4542C04-286A-5D6C-0717-C3C72C833EF5}" dt="2026-02-05T14:44:50.309" v="5"/>
        <pc:sldMkLst>
          <pc:docMk/>
          <pc:sldMk cId="1623935812" sldId="6303"/>
        </pc:sldMkLst>
      </pc:sldChg>
      <pc:sldChg chg="modSp add del">
        <pc:chgData name="Slutzky, Collin" userId="S::slutzky_c@cde.state.co.us::21f7fb5c-490d-42a4-8741-4ce78a53b03a" providerId="AD" clId="Web-{E4542C04-286A-5D6C-0717-C3C72C833EF5}" dt="2026-02-05T15:03:59.473" v="169" actId="20577"/>
        <pc:sldMkLst>
          <pc:docMk/>
          <pc:sldMk cId="3420789901" sldId="6320"/>
        </pc:sldMkLst>
        <pc:spChg chg="mod">
          <ac:chgData name="Slutzky, Collin" userId="S::slutzky_c@cde.state.co.us::21f7fb5c-490d-42a4-8741-4ce78a53b03a" providerId="AD" clId="Web-{E4542C04-286A-5D6C-0717-C3C72C833EF5}" dt="2026-02-05T14:54:07.879" v="24" actId="20577"/>
          <ac:spMkLst>
            <pc:docMk/>
            <pc:sldMk cId="3420789901" sldId="6320"/>
            <ac:spMk id="5" creationId="{242906E3-3E91-81C1-FC61-388B38DE2E4B}"/>
          </ac:spMkLst>
        </pc:spChg>
        <pc:spChg chg="mod">
          <ac:chgData name="Slutzky, Collin" userId="S::slutzky_c@cde.state.co.us::21f7fb5c-490d-42a4-8741-4ce78a53b03a" providerId="AD" clId="Web-{E4542C04-286A-5D6C-0717-C3C72C833EF5}" dt="2026-02-05T15:03:59.473" v="169" actId="20577"/>
          <ac:spMkLst>
            <pc:docMk/>
            <pc:sldMk cId="3420789901" sldId="6320"/>
            <ac:spMk id="6" creationId="{76C2B769-1742-1CCC-827C-E74BE25B1D54}"/>
          </ac:spMkLst>
        </pc:spChg>
        <pc:spChg chg="mod">
          <ac:chgData name="Slutzky, Collin" userId="S::slutzky_c@cde.state.co.us::21f7fb5c-490d-42a4-8741-4ce78a53b03a" providerId="AD" clId="Web-{E4542C04-286A-5D6C-0717-C3C72C833EF5}" dt="2026-02-05T15:01:17.348" v="153" actId="20577"/>
          <ac:spMkLst>
            <pc:docMk/>
            <pc:sldMk cId="3420789901" sldId="6320"/>
            <ac:spMk id="7" creationId="{A4A35169-2558-3D70-E57B-1DC93C73DC19}"/>
          </ac:spMkLst>
        </pc:spChg>
        <pc:spChg chg="mod">
          <ac:chgData name="Slutzky, Collin" userId="S::slutzky_c@cde.state.co.us::21f7fb5c-490d-42a4-8741-4ce78a53b03a" providerId="AD" clId="Web-{E4542C04-286A-5D6C-0717-C3C72C833EF5}" dt="2026-02-05T15:01:21.848" v="162" actId="20577"/>
          <ac:spMkLst>
            <pc:docMk/>
            <pc:sldMk cId="3420789901" sldId="6320"/>
            <ac:spMk id="8" creationId="{B394C06A-213E-1F56-0640-28C34921BDA6}"/>
          </ac:spMkLst>
        </pc:spChg>
      </pc:sldChg>
    </pc:docChg>
  </pc:docChgLst>
  <pc:docChgLst>
    <pc:chgData name="Severson, Annette" userId="199f3c28-b733-4b36-8b0e-b7eb6984ff94" providerId="ADAL" clId="{D87E7E9A-2940-4AAF-8FE8-8E98B0688271}"/>
    <pc:docChg chg="undo custSel addSld delSld modSld">
      <pc:chgData name="Severson, Annette" userId="199f3c28-b733-4b36-8b0e-b7eb6984ff94" providerId="ADAL" clId="{D87E7E9A-2940-4AAF-8FE8-8E98B0688271}" dt="2026-02-18T15:06:00.176" v="2237" actId="1076"/>
      <pc:docMkLst>
        <pc:docMk/>
      </pc:docMkLst>
      <pc:sldChg chg="modSp mod">
        <pc:chgData name="Severson, Annette" userId="199f3c28-b733-4b36-8b0e-b7eb6984ff94" providerId="ADAL" clId="{D87E7E9A-2940-4AAF-8FE8-8E98B0688271}" dt="2026-02-04T22:55:32.711" v="1151" actId="20577"/>
        <pc:sldMkLst>
          <pc:docMk/>
          <pc:sldMk cId="1574208047" sldId="258"/>
        </pc:sldMkLst>
        <pc:graphicFrameChg chg="modGraphic">
          <ac:chgData name="Severson, Annette" userId="199f3c28-b733-4b36-8b0e-b7eb6984ff94" providerId="ADAL" clId="{D87E7E9A-2940-4AAF-8FE8-8E98B0688271}" dt="2026-02-04T22:55:32.711" v="1151" actId="20577"/>
          <ac:graphicFrameMkLst>
            <pc:docMk/>
            <pc:sldMk cId="1574208047" sldId="258"/>
            <ac:graphicFrameMk id="9" creationId="{F22871B3-6923-C5E8-6B16-FDE32B5E5788}"/>
          </ac:graphicFrameMkLst>
        </pc:graphicFrameChg>
      </pc:sldChg>
      <pc:sldChg chg="addSp modSp mod">
        <pc:chgData name="Severson, Annette" userId="199f3c28-b733-4b36-8b0e-b7eb6984ff94" providerId="ADAL" clId="{D87E7E9A-2940-4AAF-8FE8-8E98B0688271}" dt="2026-02-18T15:06:00.176" v="2237" actId="1076"/>
        <pc:sldMkLst>
          <pc:docMk/>
          <pc:sldMk cId="500438566" sldId="5672"/>
        </pc:sldMkLst>
      </pc:sldChg>
      <pc:sldMasterChg chg="delSldLayout">
        <pc:chgData name="Severson, Annette" userId="199f3c28-b733-4b36-8b0e-b7eb6984ff94" providerId="ADAL" clId="{D87E7E9A-2940-4AAF-8FE8-8E98B0688271}" dt="2026-02-04T19:28:36.574" v="73" actId="47"/>
        <pc:sldMasterMkLst>
          <pc:docMk/>
          <pc:sldMasterMk cId="2150711039" sldId="2147483676"/>
        </pc:sldMasterMkLst>
      </pc:sldMasterChg>
    </pc:docChg>
  </pc:docChgLst>
  <pc:docChgLst>
    <pc:chgData name="Severson, Annette" userId="S::severson_a@cde.state.co.us::199f3c28-b733-4b36-8b0e-b7eb6984ff94" providerId="AD" clId="Web-{7C217946-7782-6455-0293-BFBF7AE66E0E}"/>
    <pc:docChg chg="modSld">
      <pc:chgData name="Severson, Annette" userId="S::severson_a@cde.state.co.us::199f3c28-b733-4b36-8b0e-b7eb6984ff94" providerId="AD" clId="Web-{7C217946-7782-6455-0293-BFBF7AE66E0E}" dt="2026-02-04T19:25:39.389" v="56"/>
      <pc:docMkLst>
        <pc:docMk/>
      </pc:docMkLst>
      <pc:sldChg chg="modSp">
        <pc:chgData name="Severson, Annette" userId="S::severson_a@cde.state.co.us::199f3c28-b733-4b36-8b0e-b7eb6984ff94" providerId="AD" clId="Web-{7C217946-7782-6455-0293-BFBF7AE66E0E}" dt="2026-02-04T19:24:34.749" v="5" actId="20577"/>
        <pc:sldMkLst>
          <pc:docMk/>
          <pc:sldMk cId="725676256" sldId="256"/>
        </pc:sldMkLst>
        <pc:spChg chg="mod">
          <ac:chgData name="Severson, Annette" userId="S::severson_a@cde.state.co.us::199f3c28-b733-4b36-8b0e-b7eb6984ff94" providerId="AD" clId="Web-{7C217946-7782-6455-0293-BFBF7AE66E0E}" dt="2026-02-04T19:24:34.749" v="5" actId="20577"/>
          <ac:spMkLst>
            <pc:docMk/>
            <pc:sldMk cId="725676256" sldId="256"/>
            <ac:spMk id="2" creationId="{5A4E5F1D-0778-6FDB-DCD1-2BD131265609}"/>
          </ac:spMkLst>
        </pc:spChg>
      </pc:sldChg>
      <pc:sldChg chg="modSp">
        <pc:chgData name="Severson, Annette" userId="S::severson_a@cde.state.co.us::199f3c28-b733-4b36-8b0e-b7eb6984ff94" providerId="AD" clId="Web-{7C217946-7782-6455-0293-BFBF7AE66E0E}" dt="2026-02-04T19:25:39.389" v="56"/>
        <pc:sldMkLst>
          <pc:docMk/>
          <pc:sldMk cId="1574208047" sldId="258"/>
        </pc:sldMkLst>
        <pc:graphicFrameChg chg="mod modGraphic">
          <ac:chgData name="Severson, Annette" userId="S::severson_a@cde.state.co.us::199f3c28-b733-4b36-8b0e-b7eb6984ff94" providerId="AD" clId="Web-{7C217946-7782-6455-0293-BFBF7AE66E0E}" dt="2026-02-04T19:25:39.389" v="56"/>
          <ac:graphicFrameMkLst>
            <pc:docMk/>
            <pc:sldMk cId="1574208047" sldId="258"/>
            <ac:graphicFrameMk id="9" creationId="{F22871B3-6923-C5E8-6B16-FDE32B5E5788}"/>
          </ac:graphicFrameMkLst>
        </pc:graphicFrameChg>
      </pc:sldChg>
    </pc:docChg>
  </pc:docChgLst>
  <pc:docChgLst>
    <pc:chgData name="Heitman, Lindsey" userId="a9773a47-99d2-4599-9377-6d37e9ec0bd3" providerId="ADAL" clId="{4C6BE1C6-6BBF-4149-B2AA-FA76AF0FB80B}"/>
    <pc:docChg chg="undo custSel addSld delSld modSld">
      <pc:chgData name="Heitman, Lindsey" userId="a9773a47-99d2-4599-9377-6d37e9ec0bd3" providerId="ADAL" clId="{4C6BE1C6-6BBF-4149-B2AA-FA76AF0FB80B}" dt="2026-02-19T14:13:07.721" v="396" actId="13244"/>
      <pc:docMkLst>
        <pc:docMk/>
      </pc:docMkLst>
      <pc:sldChg chg="modSp mod">
        <pc:chgData name="Heitman, Lindsey" userId="a9773a47-99d2-4599-9377-6d37e9ec0bd3" providerId="ADAL" clId="{4C6BE1C6-6BBF-4149-B2AA-FA76AF0FB80B}" dt="2026-02-18T16:33:55.403" v="382" actId="20577"/>
        <pc:sldMkLst>
          <pc:docMk/>
          <pc:sldMk cId="1037917088" sldId="5098"/>
        </pc:sldMkLst>
        <pc:graphicFrameChg chg="modGraphic">
          <ac:chgData name="Heitman, Lindsey" userId="a9773a47-99d2-4599-9377-6d37e9ec0bd3" providerId="ADAL" clId="{4C6BE1C6-6BBF-4149-B2AA-FA76AF0FB80B}" dt="2026-02-18T16:33:55.403" v="382" actId="20577"/>
          <ac:graphicFrameMkLst>
            <pc:docMk/>
            <pc:sldMk cId="1037917088" sldId="5098"/>
            <ac:graphicFrameMk id="5" creationId="{5E4612F7-68C6-57CA-E918-38EF641F73CF}"/>
          </ac:graphicFrameMkLst>
        </pc:graphicFrameChg>
      </pc:sldChg>
      <pc:sldMasterChg chg="addSldLayout delSldLayout">
        <pc:chgData name="Heitman, Lindsey" userId="a9773a47-99d2-4599-9377-6d37e9ec0bd3" providerId="ADAL" clId="{4C6BE1C6-6BBF-4149-B2AA-FA76AF0FB80B}" dt="2026-02-11T19:25:23.115" v="330" actId="2696"/>
        <pc:sldMasterMkLst>
          <pc:docMk/>
          <pc:sldMasterMk cId="2150711039" sldId="2147483676"/>
        </pc:sldMasterMkLst>
      </pc:sldMasterChg>
    </pc:docChg>
  </pc:docChgLst>
  <pc:docChgLst>
    <pc:chgData name="Gudka, Dawna" userId="823cceae-331b-41d6-9a63-34ad6d1db55c" providerId="ADAL" clId="{98CDEE4F-EC7C-4053-A806-3F984F7FB7AD}"/>
    <pc:docChg chg="undo custSel addSld delSld modSld sldOrd">
      <pc:chgData name="Gudka, Dawna" userId="823cceae-331b-41d6-9a63-34ad6d1db55c" providerId="ADAL" clId="{98CDEE4F-EC7C-4053-A806-3F984F7FB7AD}" dt="2026-02-25T23:04:59.600" v="1730" actId="13244"/>
      <pc:docMkLst>
        <pc:docMk/>
      </pc:docMkLst>
      <pc:sldChg chg="modSp mod">
        <pc:chgData name="Gudka, Dawna" userId="823cceae-331b-41d6-9a63-34ad6d1db55c" providerId="ADAL" clId="{98CDEE4F-EC7C-4053-A806-3F984F7FB7AD}" dt="2026-02-10T20:01:46.385" v="181" actId="20577"/>
        <pc:sldMkLst>
          <pc:docMk/>
          <pc:sldMk cId="725676256" sldId="256"/>
        </pc:sldMkLst>
        <pc:spChg chg="mod">
          <ac:chgData name="Gudka, Dawna" userId="823cceae-331b-41d6-9a63-34ad6d1db55c" providerId="ADAL" clId="{98CDEE4F-EC7C-4053-A806-3F984F7FB7AD}" dt="2026-02-10T20:01:46.385" v="181" actId="20577"/>
          <ac:spMkLst>
            <pc:docMk/>
            <pc:sldMk cId="725676256" sldId="256"/>
            <ac:spMk id="2" creationId="{5A4E5F1D-0778-6FDB-DCD1-2BD131265609}"/>
          </ac:spMkLst>
        </pc:spChg>
      </pc:sldChg>
      <pc:sldChg chg="modSp mod">
        <pc:chgData name="Gudka, Dawna" userId="823cceae-331b-41d6-9a63-34ad6d1db55c" providerId="ADAL" clId="{98CDEE4F-EC7C-4053-A806-3F984F7FB7AD}" dt="2026-02-10T20:04:00.363" v="298" actId="1076"/>
        <pc:sldMkLst>
          <pc:docMk/>
          <pc:sldMk cId="1574208047" sldId="258"/>
        </pc:sldMkLst>
        <pc:graphicFrameChg chg="mod modGraphic">
          <ac:chgData name="Gudka, Dawna" userId="823cceae-331b-41d6-9a63-34ad6d1db55c" providerId="ADAL" clId="{98CDEE4F-EC7C-4053-A806-3F984F7FB7AD}" dt="2026-02-10T20:04:00.363" v="298" actId="1076"/>
          <ac:graphicFrameMkLst>
            <pc:docMk/>
            <pc:sldMk cId="1574208047" sldId="258"/>
            <ac:graphicFrameMk id="9" creationId="{F22871B3-6923-C5E8-6B16-FDE32B5E5788}"/>
          </ac:graphicFrameMkLst>
        </pc:graphicFrameChg>
      </pc:sldChg>
      <pc:sldChg chg="modSp mod">
        <pc:chgData name="Gudka, Dawna" userId="823cceae-331b-41d6-9a63-34ad6d1db55c" providerId="ADAL" clId="{98CDEE4F-EC7C-4053-A806-3F984F7FB7AD}" dt="2026-02-19T04:05:34.482" v="1475" actId="20577"/>
        <pc:sldMkLst>
          <pc:docMk/>
          <pc:sldMk cId="1037917088" sldId="5098"/>
        </pc:sldMkLst>
        <pc:graphicFrameChg chg="modGraphic">
          <ac:chgData name="Gudka, Dawna" userId="823cceae-331b-41d6-9a63-34ad6d1db55c" providerId="ADAL" clId="{98CDEE4F-EC7C-4053-A806-3F984F7FB7AD}" dt="2026-02-19T04:05:34.482" v="1475" actId="20577"/>
          <ac:graphicFrameMkLst>
            <pc:docMk/>
            <pc:sldMk cId="1037917088" sldId="5098"/>
            <ac:graphicFrameMk id="5" creationId="{5E4612F7-68C6-57CA-E918-38EF641F73CF}"/>
          </ac:graphicFrameMkLst>
        </pc:graphicFrameChg>
      </pc:sldChg>
      <pc:sldChg chg="modSp mod">
        <pc:chgData name="Gudka, Dawna" userId="823cceae-331b-41d6-9a63-34ad6d1db55c" providerId="ADAL" clId="{98CDEE4F-EC7C-4053-A806-3F984F7FB7AD}" dt="2026-02-19T15:00:22.306" v="1513" actId="255"/>
        <pc:sldMkLst>
          <pc:docMk/>
          <pc:sldMk cId="234211059" sldId="6281"/>
        </pc:sldMkLst>
        <pc:spChg chg="mod">
          <ac:chgData name="Gudka, Dawna" userId="823cceae-331b-41d6-9a63-34ad6d1db55c" providerId="ADAL" clId="{98CDEE4F-EC7C-4053-A806-3F984F7FB7AD}" dt="2026-02-19T15:00:22.306" v="1513" actId="255"/>
          <ac:spMkLst>
            <pc:docMk/>
            <pc:sldMk cId="234211059" sldId="6281"/>
            <ac:spMk id="5" creationId="{9C3AD49A-BC4A-252D-FB59-39E710A355F9}"/>
          </ac:spMkLst>
        </pc:spChg>
      </pc:sldChg>
      <pc:sldChg chg="addSp delSp modSp del mod">
        <pc:chgData name="Gudka, Dawna" userId="823cceae-331b-41d6-9a63-34ad6d1db55c" providerId="ADAL" clId="{98CDEE4F-EC7C-4053-A806-3F984F7FB7AD}" dt="2026-02-25T22:50:10.955" v="1519" actId="2696"/>
        <pc:sldMkLst>
          <pc:docMk/>
          <pc:sldMk cId="982073994" sldId="6283"/>
        </pc:sldMkLst>
      </pc:sldChg>
      <pc:sldChg chg="modSp mod">
        <pc:chgData name="Gudka, Dawna" userId="823cceae-331b-41d6-9a63-34ad6d1db55c" providerId="ADAL" clId="{98CDEE4F-EC7C-4053-A806-3F984F7FB7AD}" dt="2026-02-11T22:42:34.451" v="1312" actId="2"/>
        <pc:sldMkLst>
          <pc:docMk/>
          <pc:sldMk cId="1751697365" sldId="6296"/>
        </pc:sldMkLst>
        <pc:graphicFrameChg chg="modGraphic">
          <ac:chgData name="Gudka, Dawna" userId="823cceae-331b-41d6-9a63-34ad6d1db55c" providerId="ADAL" clId="{98CDEE4F-EC7C-4053-A806-3F984F7FB7AD}" dt="2026-02-11T22:42:34.451" v="1312" actId="2"/>
          <ac:graphicFrameMkLst>
            <pc:docMk/>
            <pc:sldMk cId="1751697365" sldId="6296"/>
            <ac:graphicFrameMk id="8" creationId="{A4A7E574-7B95-5ABD-CE57-69F42289A4BF}"/>
          </ac:graphicFrameMkLst>
        </pc:graphicFrameChg>
      </pc:sldChg>
      <pc:sldChg chg="addSp delSp modSp del mod">
        <pc:chgData name="Gudka, Dawna" userId="823cceae-331b-41d6-9a63-34ad6d1db55c" providerId="ADAL" clId="{98CDEE4F-EC7C-4053-A806-3F984F7FB7AD}" dt="2026-02-25T22:50:18.256" v="1520" actId="2696"/>
        <pc:sldMkLst>
          <pc:docMk/>
          <pc:sldMk cId="939658815" sldId="6302"/>
        </pc:sldMkLst>
      </pc:sldChg>
      <pc:sldChg chg="addSp delSp modSp add mod">
        <pc:chgData name="Gudka, Dawna" userId="823cceae-331b-41d6-9a63-34ad6d1db55c" providerId="ADAL" clId="{98CDEE4F-EC7C-4053-A806-3F984F7FB7AD}" dt="2026-02-25T23:04:14.134" v="1727" actId="13244"/>
        <pc:sldMkLst>
          <pc:docMk/>
          <pc:sldMk cId="604902029" sldId="6322"/>
        </pc:sldMkLst>
        <pc:spChg chg="mod">
          <ac:chgData name="Gudka, Dawna" userId="823cceae-331b-41d6-9a63-34ad6d1db55c" providerId="ADAL" clId="{98CDEE4F-EC7C-4053-A806-3F984F7FB7AD}" dt="2026-02-25T23:01:33.760" v="1713" actId="14100"/>
          <ac:spMkLst>
            <pc:docMk/>
            <pc:sldMk cId="604902029" sldId="6322"/>
            <ac:spMk id="2" creationId="{60BD69E2-A5B8-D35E-2F67-0A3E350E0000}"/>
          </ac:spMkLst>
        </pc:spChg>
        <pc:spChg chg="ord">
          <ac:chgData name="Gudka, Dawna" userId="823cceae-331b-41d6-9a63-34ad6d1db55c" providerId="ADAL" clId="{98CDEE4F-EC7C-4053-A806-3F984F7FB7AD}" dt="2026-02-25T23:04:10.277" v="1726" actId="13244"/>
          <ac:spMkLst>
            <pc:docMk/>
            <pc:sldMk cId="604902029" sldId="6322"/>
            <ac:spMk id="4" creationId="{71082321-BE0B-6D57-80A2-A90EB92FA592}"/>
          </ac:spMkLst>
        </pc:spChg>
        <pc:spChg chg="del mod">
          <ac:chgData name="Gudka, Dawna" userId="823cceae-331b-41d6-9a63-34ad6d1db55c" providerId="ADAL" clId="{98CDEE4F-EC7C-4053-A806-3F984F7FB7AD}" dt="2026-02-25T22:50:26.542" v="1521" actId="478"/>
          <ac:spMkLst>
            <pc:docMk/>
            <pc:sldMk cId="604902029" sldId="6322"/>
            <ac:spMk id="5" creationId="{72D16914-8B41-E214-6FDF-71FC673950A5}"/>
          </ac:spMkLst>
        </pc:spChg>
        <pc:spChg chg="ord">
          <ac:chgData name="Gudka, Dawna" userId="823cceae-331b-41d6-9a63-34ad6d1db55c" providerId="ADAL" clId="{98CDEE4F-EC7C-4053-A806-3F984F7FB7AD}" dt="2026-02-25T23:04:05.028" v="1724" actId="13244"/>
          <ac:spMkLst>
            <pc:docMk/>
            <pc:sldMk cId="604902029" sldId="6322"/>
            <ac:spMk id="7" creationId="{BD669DE8-18AC-4763-CFC0-2C097988883F}"/>
          </ac:spMkLst>
        </pc:spChg>
        <pc:spChg chg="ord">
          <ac:chgData name="Gudka, Dawna" userId="823cceae-331b-41d6-9a63-34ad6d1db55c" providerId="ADAL" clId="{98CDEE4F-EC7C-4053-A806-3F984F7FB7AD}" dt="2026-02-25T23:04:07.466" v="1725" actId="13244"/>
          <ac:spMkLst>
            <pc:docMk/>
            <pc:sldMk cId="604902029" sldId="6322"/>
            <ac:spMk id="8" creationId="{B71913E8-FA9D-A9D8-34BD-93915BC7DC07}"/>
          </ac:spMkLst>
        </pc:spChg>
        <pc:spChg chg="add del mod">
          <ac:chgData name="Gudka, Dawna" userId="823cceae-331b-41d6-9a63-34ad6d1db55c" providerId="ADAL" clId="{98CDEE4F-EC7C-4053-A806-3F984F7FB7AD}" dt="2026-02-25T22:54:50.149" v="1597" actId="22"/>
          <ac:spMkLst>
            <pc:docMk/>
            <pc:sldMk cId="604902029" sldId="6322"/>
            <ac:spMk id="9" creationId="{4171C60F-F855-0D24-C86D-B35DD65486BD}"/>
          </ac:spMkLst>
        </pc:spChg>
        <pc:spChg chg="add mod">
          <ac:chgData name="Gudka, Dawna" userId="823cceae-331b-41d6-9a63-34ad6d1db55c" providerId="ADAL" clId="{98CDEE4F-EC7C-4053-A806-3F984F7FB7AD}" dt="2026-02-25T22:56:25.666" v="1673" actId="6549"/>
          <ac:spMkLst>
            <pc:docMk/>
            <pc:sldMk cId="604902029" sldId="6322"/>
            <ac:spMk id="14" creationId="{C4E17452-56B5-C470-9170-BF9D2D65F5E6}"/>
          </ac:spMkLst>
        </pc:spChg>
        <pc:picChg chg="del">
          <ac:chgData name="Gudka, Dawna" userId="823cceae-331b-41d6-9a63-34ad6d1db55c" providerId="ADAL" clId="{98CDEE4F-EC7C-4053-A806-3F984F7FB7AD}" dt="2026-02-25T22:50:59.827" v="1595" actId="478"/>
          <ac:picMkLst>
            <pc:docMk/>
            <pc:sldMk cId="604902029" sldId="6322"/>
            <ac:picMk id="6" creationId="{6FFDB923-F1B3-57C2-78B7-8C8C1AA850F6}"/>
          </ac:picMkLst>
        </pc:picChg>
        <pc:picChg chg="add mod ord">
          <ac:chgData name="Gudka, Dawna" userId="823cceae-331b-41d6-9a63-34ad6d1db55c" providerId="ADAL" clId="{98CDEE4F-EC7C-4053-A806-3F984F7FB7AD}" dt="2026-02-25T23:04:14.134" v="1727" actId="13244"/>
          <ac:picMkLst>
            <pc:docMk/>
            <pc:sldMk cId="604902029" sldId="6322"/>
            <ac:picMk id="13" creationId="{864903D2-3C8E-5F11-0453-FEAB10FBAA59}"/>
          </ac:picMkLst>
        </pc:picChg>
      </pc:sldChg>
      <pc:sldChg chg="new del">
        <pc:chgData name="Gudka, Dawna" userId="823cceae-331b-41d6-9a63-34ad6d1db55c" providerId="ADAL" clId="{98CDEE4F-EC7C-4053-A806-3F984F7FB7AD}" dt="2026-02-25T22:58:18.097" v="1677" actId="2696"/>
        <pc:sldMkLst>
          <pc:docMk/>
          <pc:sldMk cId="3145990454" sldId="6365"/>
        </pc:sldMkLst>
      </pc:sldChg>
      <pc:sldChg chg="addSp delSp modSp add mod">
        <pc:chgData name="Gudka, Dawna" userId="823cceae-331b-41d6-9a63-34ad6d1db55c" providerId="ADAL" clId="{98CDEE4F-EC7C-4053-A806-3F984F7FB7AD}" dt="2026-02-25T23:04:59.600" v="1730" actId="13244"/>
        <pc:sldMkLst>
          <pc:docMk/>
          <pc:sldMk cId="380495758" sldId="6366"/>
        </pc:sldMkLst>
        <pc:spChg chg="ord">
          <ac:chgData name="Gudka, Dawna" userId="823cceae-331b-41d6-9a63-34ad6d1db55c" providerId="ADAL" clId="{98CDEE4F-EC7C-4053-A806-3F984F7FB7AD}" dt="2026-02-25T23:04:56.666" v="1729" actId="13244"/>
          <ac:spMkLst>
            <pc:docMk/>
            <pc:sldMk cId="380495758" sldId="6366"/>
            <ac:spMk id="4" creationId="{EF1C875B-1E54-6AA4-8E70-5311BB382CE3}"/>
          </ac:spMkLst>
        </pc:spChg>
        <pc:spChg chg="add del mod">
          <ac:chgData name="Gudka, Dawna" userId="823cceae-331b-41d6-9a63-34ad6d1db55c" providerId="ADAL" clId="{98CDEE4F-EC7C-4053-A806-3F984F7FB7AD}" dt="2026-02-25T22:59:54.448" v="1679" actId="22"/>
          <ac:spMkLst>
            <pc:docMk/>
            <pc:sldMk cId="380495758" sldId="6366"/>
            <ac:spMk id="5" creationId="{5F7CA68C-471D-DA75-8D1C-30D84E60454B}"/>
          </ac:spMkLst>
        </pc:spChg>
        <pc:spChg chg="ord">
          <ac:chgData name="Gudka, Dawna" userId="823cceae-331b-41d6-9a63-34ad6d1db55c" providerId="ADAL" clId="{98CDEE4F-EC7C-4053-A806-3F984F7FB7AD}" dt="2026-02-25T23:04:53.976" v="1728" actId="13244"/>
          <ac:spMkLst>
            <pc:docMk/>
            <pc:sldMk cId="380495758" sldId="6366"/>
            <ac:spMk id="7" creationId="{F3D26777-BB2F-4881-746E-0D0BD8A6DFE0}"/>
          </ac:spMkLst>
        </pc:spChg>
        <pc:spChg chg="ord">
          <ac:chgData name="Gudka, Dawna" userId="823cceae-331b-41d6-9a63-34ad6d1db55c" providerId="ADAL" clId="{98CDEE4F-EC7C-4053-A806-3F984F7FB7AD}" dt="2026-02-25T23:04:59.600" v="1730" actId="13244"/>
          <ac:spMkLst>
            <pc:docMk/>
            <pc:sldMk cId="380495758" sldId="6366"/>
            <ac:spMk id="8" creationId="{F5789F74-F9B0-29D7-1BA2-5E9C9A238E3C}"/>
          </ac:spMkLst>
        </pc:spChg>
        <pc:picChg chg="add mod ord">
          <ac:chgData name="Gudka, Dawna" userId="823cceae-331b-41d6-9a63-34ad6d1db55c" providerId="ADAL" clId="{98CDEE4F-EC7C-4053-A806-3F984F7FB7AD}" dt="2026-02-25T23:03:35.663" v="1721" actId="962"/>
          <ac:picMkLst>
            <pc:docMk/>
            <pc:sldMk cId="380495758" sldId="6366"/>
            <ac:picMk id="9" creationId="{AB1BD133-CD8C-8655-8586-6D5492765E18}"/>
          </ac:picMkLst>
        </pc:picChg>
        <pc:picChg chg="add mod">
          <ac:chgData name="Gudka, Dawna" userId="823cceae-331b-41d6-9a63-34ad6d1db55c" providerId="ADAL" clId="{98CDEE4F-EC7C-4053-A806-3F984F7FB7AD}" dt="2026-02-25T23:03:54.746" v="1723" actId="962"/>
          <ac:picMkLst>
            <pc:docMk/>
            <pc:sldMk cId="380495758" sldId="6366"/>
            <ac:picMk id="11" creationId="{B1831A4C-FBDE-3C40-32C3-E7DA4905D7D8}"/>
          </ac:picMkLst>
        </pc:picChg>
        <pc:picChg chg="del">
          <ac:chgData name="Gudka, Dawna" userId="823cceae-331b-41d6-9a63-34ad6d1db55c" providerId="ADAL" clId="{98CDEE4F-EC7C-4053-A806-3F984F7FB7AD}" dt="2026-02-25T22:58:23.480" v="1678" actId="478"/>
          <ac:picMkLst>
            <pc:docMk/>
            <pc:sldMk cId="380495758" sldId="6366"/>
            <ac:picMk id="13" creationId="{2EA19D68-5836-BA6C-0F1A-A3D8C17E5326}"/>
          </ac:picMkLst>
        </pc:picChg>
      </pc:sldChg>
    </pc:docChg>
  </pc:docChgLst>
  <pc:docChgLst>
    <pc:chgData name="Hoffman, Peter" userId="S::hoffman_p@cde.state.co.us::673cee94-26bd-4c2a-ab82-1b3669e2f049" providerId="AD" clId="Web-{064496F7-9737-0FB9-4648-D1B7580D0BBF}"/>
    <pc:docChg chg="modSld">
      <pc:chgData name="Hoffman, Peter" userId="S::hoffman_p@cde.state.co.us::673cee94-26bd-4c2a-ab82-1b3669e2f049" providerId="AD" clId="Web-{064496F7-9737-0FB9-4648-D1B7580D0BBF}" dt="2026-02-26T00:01:51.371" v="17" actId="20577"/>
      <pc:docMkLst>
        <pc:docMk/>
      </pc:docMkLst>
      <pc:sldChg chg="modSp">
        <pc:chgData name="Hoffman, Peter" userId="S::hoffman_p@cde.state.co.us::673cee94-26bd-4c2a-ab82-1b3669e2f049" providerId="AD" clId="Web-{064496F7-9737-0FB9-4648-D1B7580D0BBF}" dt="2026-02-25T23:59:48.840" v="5"/>
        <pc:sldMkLst>
          <pc:docMk/>
          <pc:sldMk cId="1574208047" sldId="258"/>
        </pc:sldMkLst>
        <pc:graphicFrameChg chg="mod modGraphic">
          <ac:chgData name="Hoffman, Peter" userId="S::hoffman_p@cde.state.co.us::673cee94-26bd-4c2a-ab82-1b3669e2f049" providerId="AD" clId="Web-{064496F7-9737-0FB9-4648-D1B7580D0BBF}" dt="2026-02-25T23:59:48.840" v="5"/>
          <ac:graphicFrameMkLst>
            <pc:docMk/>
            <pc:sldMk cId="1574208047" sldId="258"/>
            <ac:graphicFrameMk id="9" creationId="{F22871B3-6923-C5E8-6B16-FDE32B5E5788}"/>
          </ac:graphicFrameMkLst>
        </pc:graphicFrameChg>
      </pc:sldChg>
      <pc:sldChg chg="modSp">
        <pc:chgData name="Hoffman, Peter" userId="S::hoffman_p@cde.state.co.us::673cee94-26bd-4c2a-ab82-1b3669e2f049" providerId="AD" clId="Web-{064496F7-9737-0FB9-4648-D1B7580D0BBF}" dt="2026-02-26T00:01:26.856" v="13" actId="20577"/>
        <pc:sldMkLst>
          <pc:docMk/>
          <pc:sldMk cId="4228543247" sldId="6333"/>
        </pc:sldMkLst>
        <pc:spChg chg="mod">
          <ac:chgData name="Hoffman, Peter" userId="S::hoffman_p@cde.state.co.us::673cee94-26bd-4c2a-ab82-1b3669e2f049" providerId="AD" clId="Web-{064496F7-9737-0FB9-4648-D1B7580D0BBF}" dt="2026-02-26T00:01:26.856" v="13" actId="20577"/>
          <ac:spMkLst>
            <pc:docMk/>
            <pc:sldMk cId="4228543247" sldId="6333"/>
            <ac:spMk id="3" creationId="{5A2376A6-B666-77AB-95BB-42CDC85BA07B}"/>
          </ac:spMkLst>
        </pc:spChg>
      </pc:sldChg>
      <pc:sldChg chg="modSp">
        <pc:chgData name="Hoffman, Peter" userId="S::hoffman_p@cde.state.co.us::673cee94-26bd-4c2a-ab82-1b3669e2f049" providerId="AD" clId="Web-{064496F7-9737-0FB9-4648-D1B7580D0BBF}" dt="2026-02-26T00:01:51.371" v="17" actId="20577"/>
        <pc:sldMkLst>
          <pc:docMk/>
          <pc:sldMk cId="3707679280" sldId="6335"/>
        </pc:sldMkLst>
        <pc:spChg chg="mod">
          <ac:chgData name="Hoffman, Peter" userId="S::hoffman_p@cde.state.co.us::673cee94-26bd-4c2a-ab82-1b3669e2f049" providerId="AD" clId="Web-{064496F7-9737-0FB9-4648-D1B7580D0BBF}" dt="2026-02-26T00:01:51.371" v="17" actId="20577"/>
          <ac:spMkLst>
            <pc:docMk/>
            <pc:sldMk cId="3707679280" sldId="6335"/>
            <ac:spMk id="3" creationId="{C3CF28A1-D2FC-B304-DCF1-26B6961E10F3}"/>
          </ac:spMkLst>
        </pc:spChg>
      </pc:sldChg>
    </pc:docChg>
  </pc:docChgLst>
  <pc:docChgLst>
    <pc:chgData name="Hoffman, Peter" userId="673cee94-26bd-4c2a-ab82-1b3669e2f049" providerId="ADAL" clId="{4D49E257-BFE2-4AB9-9600-C5CB9DC435D3}"/>
    <pc:docChg chg="undo redo custSel addSld delSld modSld">
      <pc:chgData name="Hoffman, Peter" userId="673cee94-26bd-4c2a-ab82-1b3669e2f049" providerId="ADAL" clId="{4D49E257-BFE2-4AB9-9600-C5CB9DC435D3}" dt="2026-02-25T22:09:06.298" v="2460" actId="20577"/>
      <pc:docMkLst>
        <pc:docMk/>
      </pc:docMkLst>
      <pc:sldChg chg="addSp delSp modSp add mod chgLayout">
        <pc:chgData name="Hoffman, Peter" userId="673cee94-26bd-4c2a-ab82-1b3669e2f049" providerId="ADAL" clId="{4D49E257-BFE2-4AB9-9600-C5CB9DC435D3}" dt="2026-02-25T22:04:26.229" v="1932" actId="6264"/>
        <pc:sldMkLst>
          <pc:docMk/>
          <pc:sldMk cId="639811073" sldId="6329"/>
        </pc:sldMkLst>
        <pc:spChg chg="mod ord">
          <ac:chgData name="Hoffman, Peter" userId="673cee94-26bd-4c2a-ab82-1b3669e2f049" providerId="ADAL" clId="{4D49E257-BFE2-4AB9-9600-C5CB9DC435D3}" dt="2026-02-25T22:04:26.229" v="1932" actId="6264"/>
          <ac:spMkLst>
            <pc:docMk/>
            <pc:sldMk cId="639811073" sldId="6329"/>
            <ac:spMk id="2" creationId="{504DD692-95E0-2411-1F64-D962E1A44324}"/>
          </ac:spMkLst>
        </pc:spChg>
        <pc:spChg chg="add del mod">
          <ac:chgData name="Hoffman, Peter" userId="673cee94-26bd-4c2a-ab82-1b3669e2f049" providerId="ADAL" clId="{4D49E257-BFE2-4AB9-9600-C5CB9DC435D3}" dt="2026-02-25T22:04:26.229" v="1932" actId="6264"/>
          <ac:spMkLst>
            <pc:docMk/>
            <pc:sldMk cId="639811073" sldId="6329"/>
            <ac:spMk id="3" creationId="{A461A7F3-35A9-D316-7729-C63B9EA11C28}"/>
          </ac:spMkLst>
        </pc:spChg>
        <pc:spChg chg="mod ord">
          <ac:chgData name="Hoffman, Peter" userId="673cee94-26bd-4c2a-ab82-1b3669e2f049" providerId="ADAL" clId="{4D49E257-BFE2-4AB9-9600-C5CB9DC435D3}" dt="2026-02-25T22:04:26.229" v="1932" actId="6264"/>
          <ac:spMkLst>
            <pc:docMk/>
            <pc:sldMk cId="639811073" sldId="6329"/>
            <ac:spMk id="4" creationId="{86EA290E-7233-9A1F-19F0-ABF7D45AF2BD}"/>
          </ac:spMkLst>
        </pc:spChg>
        <pc:spChg chg="mod ord">
          <ac:chgData name="Hoffman, Peter" userId="673cee94-26bd-4c2a-ab82-1b3669e2f049" providerId="ADAL" clId="{4D49E257-BFE2-4AB9-9600-C5CB9DC435D3}" dt="2026-02-25T22:04:26.229" v="1932" actId="6264"/>
          <ac:spMkLst>
            <pc:docMk/>
            <pc:sldMk cId="639811073" sldId="6329"/>
            <ac:spMk id="5" creationId="{9E276224-F33D-5957-4F42-D66541E3F6F3}"/>
          </ac:spMkLst>
        </pc:spChg>
        <pc:spChg chg="mod ord">
          <ac:chgData name="Hoffman, Peter" userId="673cee94-26bd-4c2a-ab82-1b3669e2f049" providerId="ADAL" clId="{4D49E257-BFE2-4AB9-9600-C5CB9DC435D3}" dt="2026-02-25T22:04:26.229" v="1932" actId="6264"/>
          <ac:spMkLst>
            <pc:docMk/>
            <pc:sldMk cId="639811073" sldId="6329"/>
            <ac:spMk id="6" creationId="{A6C55515-91AB-9703-FAC7-2679B67B497B}"/>
          </ac:spMkLst>
        </pc:spChg>
        <pc:spChg chg="add del mod">
          <ac:chgData name="Hoffman, Peter" userId="673cee94-26bd-4c2a-ab82-1b3669e2f049" providerId="ADAL" clId="{4D49E257-BFE2-4AB9-9600-C5CB9DC435D3}" dt="2026-02-25T22:04:26.229" v="1932" actId="6264"/>
          <ac:spMkLst>
            <pc:docMk/>
            <pc:sldMk cId="639811073" sldId="6329"/>
            <ac:spMk id="8" creationId="{65C5B5C8-2580-0AA1-015E-4EA9ECBE1395}"/>
          </ac:spMkLst>
        </pc:spChg>
        <pc:spChg chg="add del mod">
          <ac:chgData name="Hoffman, Peter" userId="673cee94-26bd-4c2a-ab82-1b3669e2f049" providerId="ADAL" clId="{4D49E257-BFE2-4AB9-9600-C5CB9DC435D3}" dt="2026-02-25T22:04:26.229" v="1932" actId="6264"/>
          <ac:spMkLst>
            <pc:docMk/>
            <pc:sldMk cId="639811073" sldId="6329"/>
            <ac:spMk id="9" creationId="{08C5AF4C-CCB2-F7F7-95AF-9371C71C57B9}"/>
          </ac:spMkLst>
        </pc:spChg>
        <pc:spChg chg="add del mod">
          <ac:chgData name="Hoffman, Peter" userId="673cee94-26bd-4c2a-ab82-1b3669e2f049" providerId="ADAL" clId="{4D49E257-BFE2-4AB9-9600-C5CB9DC435D3}" dt="2026-02-25T22:04:26.229" v="1932" actId="6264"/>
          <ac:spMkLst>
            <pc:docMk/>
            <pc:sldMk cId="639811073" sldId="6329"/>
            <ac:spMk id="10" creationId="{1E99198F-6663-8F18-6559-53A2FDE7156C}"/>
          </ac:spMkLst>
        </pc:spChg>
        <pc:spChg chg="add del mod">
          <ac:chgData name="Hoffman, Peter" userId="673cee94-26bd-4c2a-ab82-1b3669e2f049" providerId="ADAL" clId="{4D49E257-BFE2-4AB9-9600-C5CB9DC435D3}" dt="2026-02-25T22:04:26.229" v="1932" actId="6264"/>
          <ac:spMkLst>
            <pc:docMk/>
            <pc:sldMk cId="639811073" sldId="6329"/>
            <ac:spMk id="11" creationId="{810747B9-0423-0B4E-82DE-B87D55DCA128}"/>
          </ac:spMkLst>
        </pc:spChg>
        <pc:graphicFrameChg chg="mod ord">
          <ac:chgData name="Hoffman, Peter" userId="673cee94-26bd-4c2a-ab82-1b3669e2f049" providerId="ADAL" clId="{4D49E257-BFE2-4AB9-9600-C5CB9DC435D3}" dt="2026-02-25T22:04:26.229" v="1932" actId="6264"/>
          <ac:graphicFrameMkLst>
            <pc:docMk/>
            <pc:sldMk cId="639811073" sldId="6329"/>
            <ac:graphicFrameMk id="7" creationId="{0DF22DA6-7AC0-8C33-1D93-B82E5474C934}"/>
          </ac:graphicFrameMkLst>
        </pc:graphicFrameChg>
      </pc:sldChg>
      <pc:sldChg chg="addSp delSp modSp add mod chgLayout">
        <pc:chgData name="Hoffman, Peter" userId="673cee94-26bd-4c2a-ab82-1b3669e2f049" providerId="ADAL" clId="{4D49E257-BFE2-4AB9-9600-C5CB9DC435D3}" dt="2026-02-25T22:04:55.713" v="1935" actId="6264"/>
        <pc:sldMkLst>
          <pc:docMk/>
          <pc:sldMk cId="1656018956" sldId="6330"/>
        </pc:sldMkLst>
        <pc:spChg chg="mod ord">
          <ac:chgData name="Hoffman, Peter" userId="673cee94-26bd-4c2a-ab82-1b3669e2f049" providerId="ADAL" clId="{4D49E257-BFE2-4AB9-9600-C5CB9DC435D3}" dt="2026-02-25T22:04:55.713" v="1935" actId="6264"/>
          <ac:spMkLst>
            <pc:docMk/>
            <pc:sldMk cId="1656018956" sldId="6330"/>
            <ac:spMk id="2" creationId="{B70897C7-F00A-A12A-F179-2D0B8BFE8F3A}"/>
          </ac:spMkLst>
        </pc:spChg>
        <pc:spChg chg="mod ord">
          <ac:chgData name="Hoffman, Peter" userId="673cee94-26bd-4c2a-ab82-1b3669e2f049" providerId="ADAL" clId="{4D49E257-BFE2-4AB9-9600-C5CB9DC435D3}" dt="2026-02-25T22:04:55.713" v="1935" actId="6264"/>
          <ac:spMkLst>
            <pc:docMk/>
            <pc:sldMk cId="1656018956" sldId="6330"/>
            <ac:spMk id="3" creationId="{D7E3F2B4-C7DA-3620-8D96-E5E1199C6B10}"/>
          </ac:spMkLst>
        </pc:spChg>
        <pc:spChg chg="mod ord">
          <ac:chgData name="Hoffman, Peter" userId="673cee94-26bd-4c2a-ab82-1b3669e2f049" providerId="ADAL" clId="{4D49E257-BFE2-4AB9-9600-C5CB9DC435D3}" dt="2026-02-25T22:04:55.713" v="1935" actId="6264"/>
          <ac:spMkLst>
            <pc:docMk/>
            <pc:sldMk cId="1656018956" sldId="6330"/>
            <ac:spMk id="4" creationId="{E455D7EF-21A3-5538-78B2-8B0B02C69E1B}"/>
          </ac:spMkLst>
        </pc:spChg>
        <pc:spChg chg="add del mod">
          <ac:chgData name="Hoffman, Peter" userId="673cee94-26bd-4c2a-ab82-1b3669e2f049" providerId="ADAL" clId="{4D49E257-BFE2-4AB9-9600-C5CB9DC435D3}" dt="2026-02-25T22:04:55.713" v="1935" actId="6264"/>
          <ac:spMkLst>
            <pc:docMk/>
            <pc:sldMk cId="1656018956" sldId="6330"/>
            <ac:spMk id="5" creationId="{CA233314-FC23-779F-BCAF-F3EEA60999CF}"/>
          </ac:spMkLst>
        </pc:spChg>
        <pc:spChg chg="add del mod">
          <ac:chgData name="Hoffman, Peter" userId="673cee94-26bd-4c2a-ab82-1b3669e2f049" providerId="ADAL" clId="{4D49E257-BFE2-4AB9-9600-C5CB9DC435D3}" dt="2026-02-25T22:04:55.713" v="1935" actId="6264"/>
          <ac:spMkLst>
            <pc:docMk/>
            <pc:sldMk cId="1656018956" sldId="6330"/>
            <ac:spMk id="6" creationId="{7C06BE4F-4423-DDAF-091C-AAB8684C9B2C}"/>
          </ac:spMkLst>
        </pc:spChg>
        <pc:spChg chg="add del mod">
          <ac:chgData name="Hoffman, Peter" userId="673cee94-26bd-4c2a-ab82-1b3669e2f049" providerId="ADAL" clId="{4D49E257-BFE2-4AB9-9600-C5CB9DC435D3}" dt="2026-02-25T22:04:55.713" v="1935" actId="6264"/>
          <ac:spMkLst>
            <pc:docMk/>
            <pc:sldMk cId="1656018956" sldId="6330"/>
            <ac:spMk id="7" creationId="{04B9E688-B5EF-13D1-A5A2-89DA3DE30ADC}"/>
          </ac:spMkLst>
        </pc:spChg>
      </pc:sldChg>
      <pc:sldChg chg="add">
        <pc:chgData name="Hoffman, Peter" userId="673cee94-26bd-4c2a-ab82-1b3669e2f049" providerId="ADAL" clId="{4D49E257-BFE2-4AB9-9600-C5CB9DC435D3}" dt="2026-02-25T22:05:39.604" v="1936"/>
        <pc:sldMkLst>
          <pc:docMk/>
          <pc:sldMk cId="2347916798" sldId="6331"/>
        </pc:sldMkLst>
      </pc:sldChg>
      <pc:sldChg chg="modSp add mod">
        <pc:chgData name="Hoffman, Peter" userId="673cee94-26bd-4c2a-ab82-1b3669e2f049" providerId="ADAL" clId="{4D49E257-BFE2-4AB9-9600-C5CB9DC435D3}" dt="2026-02-25T22:07:56.142" v="2180" actId="20577"/>
        <pc:sldMkLst>
          <pc:docMk/>
          <pc:sldMk cId="4228543247" sldId="6333"/>
        </pc:sldMkLst>
        <pc:spChg chg="mod">
          <ac:chgData name="Hoffman, Peter" userId="673cee94-26bd-4c2a-ab82-1b3669e2f049" providerId="ADAL" clId="{4D49E257-BFE2-4AB9-9600-C5CB9DC435D3}" dt="2026-02-25T22:07:56.142" v="2180" actId="20577"/>
          <ac:spMkLst>
            <pc:docMk/>
            <pc:sldMk cId="4228543247" sldId="6333"/>
            <ac:spMk id="3" creationId="{5A2376A6-B666-77AB-95BB-42CDC85BA07B}"/>
          </ac:spMkLst>
        </pc:spChg>
      </pc:sldChg>
      <pc:sldChg chg="modSp add mod">
        <pc:chgData name="Hoffman, Peter" userId="673cee94-26bd-4c2a-ab82-1b3669e2f049" providerId="ADAL" clId="{4D49E257-BFE2-4AB9-9600-C5CB9DC435D3}" dt="2026-02-25T22:09:06.298" v="2460" actId="20577"/>
        <pc:sldMkLst>
          <pc:docMk/>
          <pc:sldMk cId="3707679280" sldId="6335"/>
        </pc:sldMkLst>
        <pc:spChg chg="mod">
          <ac:chgData name="Hoffman, Peter" userId="673cee94-26bd-4c2a-ab82-1b3669e2f049" providerId="ADAL" clId="{4D49E257-BFE2-4AB9-9600-C5CB9DC435D3}" dt="2026-02-25T22:09:06.298" v="2460" actId="20577"/>
          <ac:spMkLst>
            <pc:docMk/>
            <pc:sldMk cId="3707679280" sldId="6335"/>
            <ac:spMk id="3" creationId="{C3CF28A1-D2FC-B304-DCF1-26B6961E10F3}"/>
          </ac:spMkLst>
        </pc:spChg>
      </pc:sldChg>
      <pc:sldChg chg="del">
        <pc:chgData name="Hoffman, Peter" userId="673cee94-26bd-4c2a-ab82-1b3669e2f049" providerId="ADAL" clId="{4D49E257-BFE2-4AB9-9600-C5CB9DC435D3}" dt="2026-02-25T22:05:44.135" v="1937" actId="47"/>
        <pc:sldMkLst>
          <pc:docMk/>
          <pc:sldMk cId="2761460543" sldId="6360"/>
        </pc:sldMkLst>
      </pc:sldChg>
      <pc:sldChg chg="del">
        <pc:chgData name="Hoffman, Peter" userId="673cee94-26bd-4c2a-ab82-1b3669e2f049" providerId="ADAL" clId="{4D49E257-BFE2-4AB9-9600-C5CB9DC435D3}" dt="2026-02-25T22:04:52.526" v="1934" actId="47"/>
        <pc:sldMkLst>
          <pc:docMk/>
          <pc:sldMk cId="1025642744" sldId="6361"/>
        </pc:sldMkLst>
      </pc:sldChg>
    </pc:docChg>
  </pc:docChgLst>
  <pc:docChgLst>
    <pc:chgData name="Slutzky, Collin" userId="S::slutzky_c@cde.state.co.us::21f7fb5c-490d-42a4-8741-4ce78a53b03a" providerId="AD" clId="Web-{0E158525-50C5-33B9-9570-B3B42C3C9675}"/>
    <pc:docChg chg="modSld">
      <pc:chgData name="Slutzky, Collin" userId="S::slutzky_c@cde.state.co.us::21f7fb5c-490d-42a4-8741-4ce78a53b03a" providerId="AD" clId="Web-{0E158525-50C5-33B9-9570-B3B42C3C9675}" dt="2026-02-19T15:13:46.351" v="2" actId="20577"/>
      <pc:docMkLst>
        <pc:docMk/>
      </pc:docMkLst>
      <pc:sldChg chg="modSp">
        <pc:chgData name="Slutzky, Collin" userId="S::slutzky_c@cde.state.co.us::21f7fb5c-490d-42a4-8741-4ce78a53b03a" providerId="AD" clId="Web-{0E158525-50C5-33B9-9570-B3B42C3C9675}" dt="2026-02-19T15:13:46.351" v="2" actId="20577"/>
        <pc:sldMkLst>
          <pc:docMk/>
          <pc:sldMk cId="3420789901" sldId="6320"/>
        </pc:sldMkLst>
        <pc:spChg chg="mod">
          <ac:chgData name="Slutzky, Collin" userId="S::slutzky_c@cde.state.co.us::21f7fb5c-490d-42a4-8741-4ce78a53b03a" providerId="AD" clId="Web-{0E158525-50C5-33B9-9570-B3B42C3C9675}" dt="2026-02-19T15:13:46.351" v="2" actId="20577"/>
          <ac:spMkLst>
            <pc:docMk/>
            <pc:sldMk cId="3420789901" sldId="6320"/>
            <ac:spMk id="6" creationId="{76C2B769-1742-1CCC-827C-E74BE25B1D54}"/>
          </ac:spMkLst>
        </pc:spChg>
      </pc:sldChg>
    </pc:docChg>
  </pc:docChgLst>
  <pc:docChgLst>
    <pc:chgData name="Slutzky, Collin" userId="S::slutzky_c@cde.state.co.us::21f7fb5c-490d-42a4-8741-4ce78a53b03a" providerId="AD" clId="Web-{F67BC91D-ABFC-C3C5-065D-62EB1E9FBAA8}"/>
    <pc:docChg chg="addSld delSld modSld">
      <pc:chgData name="Slutzky, Collin" userId="S::slutzky_c@cde.state.co.us::21f7fb5c-490d-42a4-8741-4ce78a53b03a" providerId="AD" clId="Web-{F67BC91D-ABFC-C3C5-065D-62EB1E9FBAA8}" dt="2026-02-12T15:32:40.253" v="327" actId="20577"/>
      <pc:docMkLst>
        <pc:docMk/>
      </pc:docMkLst>
      <pc:sldChg chg="modSp">
        <pc:chgData name="Slutzky, Collin" userId="S::slutzky_c@cde.state.co.us::21f7fb5c-490d-42a4-8741-4ce78a53b03a" providerId="AD" clId="Web-{F67BC91D-ABFC-C3C5-065D-62EB1E9FBAA8}" dt="2026-02-12T15:32:40.253" v="327" actId="20577"/>
        <pc:sldMkLst>
          <pc:docMk/>
          <pc:sldMk cId="3420789901" sldId="6320"/>
        </pc:sldMkLst>
        <pc:spChg chg="mod">
          <ac:chgData name="Slutzky, Collin" userId="S::slutzky_c@cde.state.co.us::21f7fb5c-490d-42a4-8741-4ce78a53b03a" providerId="AD" clId="Web-{F67BC91D-ABFC-C3C5-065D-62EB1E9FBAA8}" dt="2026-02-12T15:13:55.952" v="16" actId="20577"/>
          <ac:spMkLst>
            <pc:docMk/>
            <pc:sldMk cId="3420789901" sldId="6320"/>
            <ac:spMk id="5" creationId="{242906E3-3E91-81C1-FC61-388B38DE2E4B}"/>
          </ac:spMkLst>
        </pc:spChg>
        <pc:spChg chg="mod">
          <ac:chgData name="Slutzky, Collin" userId="S::slutzky_c@cde.state.co.us::21f7fb5c-490d-42a4-8741-4ce78a53b03a" providerId="AD" clId="Web-{F67BC91D-ABFC-C3C5-065D-62EB1E9FBAA8}" dt="2026-02-12T15:32:40.253" v="327" actId="20577"/>
          <ac:spMkLst>
            <pc:docMk/>
            <pc:sldMk cId="3420789901" sldId="6320"/>
            <ac:spMk id="6" creationId="{76C2B769-1742-1CCC-827C-E74BE25B1D54}"/>
          </ac:spMkLst>
        </pc:spChg>
      </pc:sldChg>
    </pc:docChg>
  </pc:docChgLst>
  <pc:docChgLst>
    <pc:chgData name="Martin, Carrie" userId="3f021071-f948-4caa-8dd8-d3036854ac97" providerId="ADAL" clId="{152D485B-08BC-4792-BE24-814642572929}"/>
    <pc:docChg chg="custSel modSld">
      <pc:chgData name="Martin, Carrie" userId="3f021071-f948-4caa-8dd8-d3036854ac97" providerId="ADAL" clId="{152D485B-08BC-4792-BE24-814642572929}" dt="2026-02-04T22:24:28.555" v="162" actId="6549"/>
      <pc:docMkLst>
        <pc:docMk/>
      </pc:docMkLst>
      <pc:sldChg chg="modSp mod">
        <pc:chgData name="Martin, Carrie" userId="3f021071-f948-4caa-8dd8-d3036854ac97" providerId="ADAL" clId="{152D485B-08BC-4792-BE24-814642572929}" dt="2026-02-04T22:24:28.555" v="162" actId="6549"/>
        <pc:sldMkLst>
          <pc:docMk/>
          <pc:sldMk cId="1037917088" sldId="5098"/>
        </pc:sldMkLst>
        <pc:graphicFrameChg chg="mod modGraphic">
          <ac:chgData name="Martin, Carrie" userId="3f021071-f948-4caa-8dd8-d3036854ac97" providerId="ADAL" clId="{152D485B-08BC-4792-BE24-814642572929}" dt="2026-02-04T22:24:28.555" v="162" actId="6549"/>
          <ac:graphicFrameMkLst>
            <pc:docMk/>
            <pc:sldMk cId="1037917088" sldId="5098"/>
            <ac:graphicFrameMk id="5" creationId="{5E4612F7-68C6-57CA-E918-38EF641F73CF}"/>
          </ac:graphicFrameMkLst>
        </pc:graphicFrameChg>
      </pc:sldChg>
    </pc:docChg>
  </pc:docChgLst>
  <pc:docChgLst>
    <pc:chgData name="Carey, Jasmine" userId="f824631c-ee58-4147-9207-eaf0ccde4905" providerId="ADAL" clId="{C2B9E898-EC12-4A5A-AFE8-5F5C65A3D426}"/>
    <pc:docChg chg="undo custSel addSld modSld">
      <pc:chgData name="Carey, Jasmine" userId="f824631c-ee58-4147-9207-eaf0ccde4905" providerId="ADAL" clId="{C2B9E898-EC12-4A5A-AFE8-5F5C65A3D426}" dt="2026-02-25T22:57:42.416" v="900" actId="478"/>
      <pc:docMkLst>
        <pc:docMk/>
      </pc:docMkLst>
      <pc:sldChg chg="modSp mod">
        <pc:chgData name="Carey, Jasmine" userId="f824631c-ee58-4147-9207-eaf0ccde4905" providerId="ADAL" clId="{C2B9E898-EC12-4A5A-AFE8-5F5C65A3D426}" dt="2026-02-25T22:56:12.279" v="898" actId="20577"/>
        <pc:sldMkLst>
          <pc:docMk/>
          <pc:sldMk cId="3834380399" sldId="6354"/>
        </pc:sldMkLst>
        <pc:spChg chg="mod">
          <ac:chgData name="Carey, Jasmine" userId="f824631c-ee58-4147-9207-eaf0ccde4905" providerId="ADAL" clId="{C2B9E898-EC12-4A5A-AFE8-5F5C65A3D426}" dt="2026-02-25T22:55:53.790" v="855" actId="20577"/>
          <ac:spMkLst>
            <pc:docMk/>
            <pc:sldMk cId="3834380399" sldId="6354"/>
            <ac:spMk id="4" creationId="{9C998436-93FE-FE46-4FD4-438D9ADDACD9}"/>
          </ac:spMkLst>
        </pc:spChg>
        <pc:spChg chg="mod">
          <ac:chgData name="Carey, Jasmine" userId="f824631c-ee58-4147-9207-eaf0ccde4905" providerId="ADAL" clId="{C2B9E898-EC12-4A5A-AFE8-5F5C65A3D426}" dt="2026-02-25T22:50:12.784" v="541" actId="20577"/>
          <ac:spMkLst>
            <pc:docMk/>
            <pc:sldMk cId="3834380399" sldId="6354"/>
            <ac:spMk id="6" creationId="{E9D63E33-F188-C8C3-92E1-F6B427D23FCD}"/>
          </ac:spMkLst>
        </pc:spChg>
        <pc:spChg chg="mod">
          <ac:chgData name="Carey, Jasmine" userId="f824631c-ee58-4147-9207-eaf0ccde4905" providerId="ADAL" clId="{C2B9E898-EC12-4A5A-AFE8-5F5C65A3D426}" dt="2026-02-25T22:56:12.279" v="898" actId="20577"/>
          <ac:spMkLst>
            <pc:docMk/>
            <pc:sldMk cId="3834380399" sldId="6354"/>
            <ac:spMk id="7" creationId="{786A940C-DC9C-BD6E-34BD-8622E16B7566}"/>
          </ac:spMkLst>
        </pc:spChg>
      </pc:sldChg>
      <pc:sldChg chg="modSp new mod">
        <pc:chgData name="Carey, Jasmine" userId="f824631c-ee58-4147-9207-eaf0ccde4905" providerId="ADAL" clId="{C2B9E898-EC12-4A5A-AFE8-5F5C65A3D426}" dt="2026-02-25T22:14:29.023" v="337" actId="20577"/>
        <pc:sldMkLst>
          <pc:docMk/>
          <pc:sldMk cId="620607660" sldId="6363"/>
        </pc:sldMkLst>
        <pc:spChg chg="mod">
          <ac:chgData name="Carey, Jasmine" userId="f824631c-ee58-4147-9207-eaf0ccde4905" providerId="ADAL" clId="{C2B9E898-EC12-4A5A-AFE8-5F5C65A3D426}" dt="2026-02-25T21:18:34.810" v="22" actId="20577"/>
          <ac:spMkLst>
            <pc:docMk/>
            <pc:sldMk cId="620607660" sldId="6363"/>
            <ac:spMk id="2" creationId="{DA0AFED4-86CF-0E2B-19FF-9036B44F5CDA}"/>
          </ac:spMkLst>
        </pc:spChg>
        <pc:spChg chg="mod">
          <ac:chgData name="Carey, Jasmine" userId="f824631c-ee58-4147-9207-eaf0ccde4905" providerId="ADAL" clId="{C2B9E898-EC12-4A5A-AFE8-5F5C65A3D426}" dt="2026-02-25T22:14:29.023" v="337" actId="20577"/>
          <ac:spMkLst>
            <pc:docMk/>
            <pc:sldMk cId="620607660" sldId="6363"/>
            <ac:spMk id="3" creationId="{8206FA3A-EE26-392E-A213-0765A6E4FF52}"/>
          </ac:spMkLst>
        </pc:spChg>
        <pc:spChg chg="mod">
          <ac:chgData name="Carey, Jasmine" userId="f824631c-ee58-4147-9207-eaf0ccde4905" providerId="ADAL" clId="{C2B9E898-EC12-4A5A-AFE8-5F5C65A3D426}" dt="2026-02-25T21:24:06.971" v="183" actId="20577"/>
          <ac:spMkLst>
            <pc:docMk/>
            <pc:sldMk cId="620607660" sldId="6363"/>
            <ac:spMk id="4" creationId="{C76CECE5-9D34-04F0-E8BE-8FE9B4708842}"/>
          </ac:spMkLst>
        </pc:spChg>
        <pc:spChg chg="mod">
          <ac:chgData name="Carey, Jasmine" userId="f824631c-ee58-4147-9207-eaf0ccde4905" providerId="ADAL" clId="{C2B9E898-EC12-4A5A-AFE8-5F5C65A3D426}" dt="2026-02-25T22:13:18.450" v="197" actId="20577"/>
          <ac:spMkLst>
            <pc:docMk/>
            <pc:sldMk cId="620607660" sldId="6363"/>
            <ac:spMk id="5" creationId="{A9B32DBC-EB1D-9F96-B055-4D4A59C12322}"/>
          </ac:spMkLst>
        </pc:spChg>
        <pc:spChg chg="mod">
          <ac:chgData name="Carey, Jasmine" userId="f824631c-ee58-4147-9207-eaf0ccde4905" providerId="ADAL" clId="{C2B9E898-EC12-4A5A-AFE8-5F5C65A3D426}" dt="2026-02-25T22:13:48.772" v="336" actId="20577"/>
          <ac:spMkLst>
            <pc:docMk/>
            <pc:sldMk cId="620607660" sldId="6363"/>
            <ac:spMk id="6" creationId="{1DF411A2-31C2-C0BD-0866-0AE8461E636B}"/>
          </ac:spMkLst>
        </pc:spChg>
      </pc:sldChg>
      <pc:sldChg chg="addSp delSp modSp add mod">
        <pc:chgData name="Carey, Jasmine" userId="f824631c-ee58-4147-9207-eaf0ccde4905" providerId="ADAL" clId="{C2B9E898-EC12-4A5A-AFE8-5F5C65A3D426}" dt="2026-02-25T22:57:42.416" v="900" actId="478"/>
        <pc:sldMkLst>
          <pc:docMk/>
          <pc:sldMk cId="345286338" sldId="6364"/>
        </pc:sldMkLst>
        <pc:spChg chg="mod">
          <ac:chgData name="Carey, Jasmine" userId="f824631c-ee58-4147-9207-eaf0ccde4905" providerId="ADAL" clId="{C2B9E898-EC12-4A5A-AFE8-5F5C65A3D426}" dt="2026-02-25T22:52:22.076" v="558" actId="20577"/>
          <ac:spMkLst>
            <pc:docMk/>
            <pc:sldMk cId="345286338" sldId="6364"/>
            <ac:spMk id="2" creationId="{DA0882E0-3AC9-12B5-58DB-24FDF60C5FE6}"/>
          </ac:spMkLst>
        </pc:spChg>
        <pc:spChg chg="mod">
          <ac:chgData name="Carey, Jasmine" userId="f824631c-ee58-4147-9207-eaf0ccde4905" providerId="ADAL" clId="{C2B9E898-EC12-4A5A-AFE8-5F5C65A3D426}" dt="2026-02-25T22:52:39.604" v="611" actId="20577"/>
          <ac:spMkLst>
            <pc:docMk/>
            <pc:sldMk cId="345286338" sldId="6364"/>
            <ac:spMk id="3" creationId="{83568889-15DA-1871-DB78-2ABF49D278AB}"/>
          </ac:spMkLst>
        </pc:spChg>
        <pc:spChg chg="mod">
          <ac:chgData name="Carey, Jasmine" userId="f824631c-ee58-4147-9207-eaf0ccde4905" providerId="ADAL" clId="{C2B9E898-EC12-4A5A-AFE8-5F5C65A3D426}" dt="2026-02-25T22:54:49.710" v="849" actId="20577"/>
          <ac:spMkLst>
            <pc:docMk/>
            <pc:sldMk cId="345286338" sldId="6364"/>
            <ac:spMk id="4" creationId="{0E7ABAEC-8D9D-7C34-80E8-7FA94DAB21FC}"/>
          </ac:spMkLst>
        </pc:spChg>
        <pc:spChg chg="del">
          <ac:chgData name="Carey, Jasmine" userId="f824631c-ee58-4147-9207-eaf0ccde4905" providerId="ADAL" clId="{C2B9E898-EC12-4A5A-AFE8-5F5C65A3D426}" dt="2026-02-25T22:54:54.576" v="850" actId="478"/>
          <ac:spMkLst>
            <pc:docMk/>
            <pc:sldMk cId="345286338" sldId="6364"/>
            <ac:spMk id="5" creationId="{5B532CEF-660E-97EC-08DE-C1231D695673}"/>
          </ac:spMkLst>
        </pc:spChg>
        <pc:spChg chg="del">
          <ac:chgData name="Carey, Jasmine" userId="f824631c-ee58-4147-9207-eaf0ccde4905" providerId="ADAL" clId="{C2B9E898-EC12-4A5A-AFE8-5F5C65A3D426}" dt="2026-02-25T22:54:58.317" v="851" actId="478"/>
          <ac:spMkLst>
            <pc:docMk/>
            <pc:sldMk cId="345286338" sldId="6364"/>
            <ac:spMk id="6" creationId="{34AEDD42-DEA6-C6AC-89EB-8139704E2CDF}"/>
          </ac:spMkLst>
        </pc:spChg>
        <pc:spChg chg="add del mod">
          <ac:chgData name="Carey, Jasmine" userId="f824631c-ee58-4147-9207-eaf0ccde4905" providerId="ADAL" clId="{C2B9E898-EC12-4A5A-AFE8-5F5C65A3D426}" dt="2026-02-25T22:57:39.246" v="899" actId="478"/>
          <ac:spMkLst>
            <pc:docMk/>
            <pc:sldMk cId="345286338" sldId="6364"/>
            <ac:spMk id="11" creationId="{AB36BAFE-DC27-A665-C0E1-9A1F4DE59707}"/>
          </ac:spMkLst>
        </pc:spChg>
        <pc:spChg chg="add del mod">
          <ac:chgData name="Carey, Jasmine" userId="f824631c-ee58-4147-9207-eaf0ccde4905" providerId="ADAL" clId="{C2B9E898-EC12-4A5A-AFE8-5F5C65A3D426}" dt="2026-02-25T22:57:42.416" v="900" actId="478"/>
          <ac:spMkLst>
            <pc:docMk/>
            <pc:sldMk cId="345286338" sldId="6364"/>
            <ac:spMk id="13" creationId="{55661215-3D35-4081-2D36-C027CE853BB6}"/>
          </ac:spMkLst>
        </pc:spChg>
      </pc:sldChg>
    </pc:docChg>
  </pc:docChgLst>
  <pc:docChgLst>
    <pc:chgData name="Ward, Reagan" userId="27291eb4-8241-4961-9e69-8c66e34cc5b0" providerId="ADAL" clId="{E4BD8C9E-3BA6-4E04-BAF1-0BDD0B9DE234}"/>
    <pc:docChg chg="undo custSel addSld delSld modSld sldOrd">
      <pc:chgData name="Ward, Reagan" userId="27291eb4-8241-4961-9e69-8c66e34cc5b0" providerId="ADAL" clId="{E4BD8C9E-3BA6-4E04-BAF1-0BDD0B9DE234}" dt="2026-02-26T14:38:57.007" v="11775"/>
      <pc:docMkLst>
        <pc:docMk/>
      </pc:docMkLst>
      <pc:sldChg chg="modSp mod">
        <pc:chgData name="Ward, Reagan" userId="27291eb4-8241-4961-9e69-8c66e34cc5b0" providerId="ADAL" clId="{E4BD8C9E-3BA6-4E04-BAF1-0BDD0B9DE234}" dt="2026-02-25T18:13:15.907" v="8918" actId="20577"/>
        <pc:sldMkLst>
          <pc:docMk/>
          <pc:sldMk cId="725676256" sldId="256"/>
        </pc:sldMkLst>
        <pc:spChg chg="mod">
          <ac:chgData name="Ward, Reagan" userId="27291eb4-8241-4961-9e69-8c66e34cc5b0" providerId="ADAL" clId="{E4BD8C9E-3BA6-4E04-BAF1-0BDD0B9DE234}" dt="2026-02-25T18:13:15.907" v="8918" actId="20577"/>
          <ac:spMkLst>
            <pc:docMk/>
            <pc:sldMk cId="725676256" sldId="256"/>
            <ac:spMk id="2" creationId="{5A4E5F1D-0778-6FDB-DCD1-2BD131265609}"/>
          </ac:spMkLst>
        </pc:spChg>
      </pc:sldChg>
      <pc:sldChg chg="modSp mod">
        <pc:chgData name="Ward, Reagan" userId="27291eb4-8241-4961-9e69-8c66e34cc5b0" providerId="ADAL" clId="{E4BD8C9E-3BA6-4E04-BAF1-0BDD0B9DE234}" dt="2026-02-25T18:28:31.737" v="9711" actId="20577"/>
        <pc:sldMkLst>
          <pc:docMk/>
          <pc:sldMk cId="1574208047" sldId="258"/>
        </pc:sldMkLst>
        <pc:graphicFrameChg chg="mod modGraphic">
          <ac:chgData name="Ward, Reagan" userId="27291eb4-8241-4961-9e69-8c66e34cc5b0" providerId="ADAL" clId="{E4BD8C9E-3BA6-4E04-BAF1-0BDD0B9DE234}" dt="2026-02-25T18:28:31.737" v="9711" actId="20577"/>
          <ac:graphicFrameMkLst>
            <pc:docMk/>
            <pc:sldMk cId="1574208047" sldId="258"/>
            <ac:graphicFrameMk id="9" creationId="{F22871B3-6923-C5E8-6B16-FDE32B5E5788}"/>
          </ac:graphicFrameMkLst>
        </pc:graphicFrameChg>
      </pc:sldChg>
      <pc:sldChg chg="addSp delSp modSp mod modShow chgLayout">
        <pc:chgData name="Ward, Reagan" userId="27291eb4-8241-4961-9e69-8c66e34cc5b0" providerId="ADAL" clId="{E4BD8C9E-3BA6-4E04-BAF1-0BDD0B9DE234}" dt="2026-02-18T21:11:59.597" v="3430" actId="729"/>
        <pc:sldMkLst>
          <pc:docMk/>
          <pc:sldMk cId="485604172" sldId="266"/>
        </pc:sldMkLst>
        <pc:spChg chg="mod ord">
          <ac:chgData name="Ward, Reagan" userId="27291eb4-8241-4961-9e69-8c66e34cc5b0" providerId="ADAL" clId="{E4BD8C9E-3BA6-4E04-BAF1-0BDD0B9DE234}" dt="2026-02-04T21:24:54.971" v="39" actId="6264"/>
          <ac:spMkLst>
            <pc:docMk/>
            <pc:sldMk cId="485604172" sldId="266"/>
            <ac:spMk id="2" creationId="{F186482D-B401-3FBC-9862-65B8439D637D}"/>
          </ac:spMkLst>
        </pc:spChg>
        <pc:spChg chg="mod ord">
          <ac:chgData name="Ward, Reagan" userId="27291eb4-8241-4961-9e69-8c66e34cc5b0" providerId="ADAL" clId="{E4BD8C9E-3BA6-4E04-BAF1-0BDD0B9DE234}" dt="2026-02-05T05:01:00.939" v="532" actId="13244"/>
          <ac:spMkLst>
            <pc:docMk/>
            <pc:sldMk cId="485604172" sldId="266"/>
            <ac:spMk id="4" creationId="{6B14A653-CC7A-8988-FE35-1125F547FA71}"/>
          </ac:spMkLst>
        </pc:spChg>
        <pc:spChg chg="add mod ord">
          <ac:chgData name="Ward, Reagan" userId="27291eb4-8241-4961-9e69-8c66e34cc5b0" providerId="ADAL" clId="{E4BD8C9E-3BA6-4E04-BAF1-0BDD0B9DE234}" dt="2026-02-04T21:24:54.971" v="39" actId="6264"/>
          <ac:spMkLst>
            <pc:docMk/>
            <pc:sldMk cId="485604172" sldId="266"/>
            <ac:spMk id="7" creationId="{047EA365-6637-3860-4853-0FD08370D179}"/>
          </ac:spMkLst>
        </pc:spChg>
      </pc:sldChg>
      <pc:sldChg chg="modSp mod">
        <pc:chgData name="Ward, Reagan" userId="27291eb4-8241-4961-9e69-8c66e34cc5b0" providerId="ADAL" clId="{E4BD8C9E-3BA6-4E04-BAF1-0BDD0B9DE234}" dt="2026-02-17T17:22:17.556" v="1479" actId="6549"/>
        <pc:sldMkLst>
          <pc:docMk/>
          <pc:sldMk cId="4141676678" sldId="283"/>
        </pc:sldMkLst>
        <pc:spChg chg="mod">
          <ac:chgData name="Ward, Reagan" userId="27291eb4-8241-4961-9e69-8c66e34cc5b0" providerId="ADAL" clId="{E4BD8C9E-3BA6-4E04-BAF1-0BDD0B9DE234}" dt="2026-02-17T17:22:17.556" v="1479" actId="6549"/>
          <ac:spMkLst>
            <pc:docMk/>
            <pc:sldMk cId="4141676678" sldId="283"/>
            <ac:spMk id="7" creationId="{79206316-8BAE-1750-B265-570C241402FD}"/>
          </ac:spMkLst>
        </pc:spChg>
      </pc:sldChg>
      <pc:sldChg chg="modSp mod">
        <pc:chgData name="Ward, Reagan" userId="27291eb4-8241-4961-9e69-8c66e34cc5b0" providerId="ADAL" clId="{E4BD8C9E-3BA6-4E04-BAF1-0BDD0B9DE234}" dt="2026-02-25T21:16:34.706" v="11204" actId="13926"/>
        <pc:sldMkLst>
          <pc:docMk/>
          <pc:sldMk cId="3227145924" sldId="5097"/>
        </pc:sldMkLst>
        <pc:graphicFrameChg chg="modGraphic">
          <ac:chgData name="Ward, Reagan" userId="27291eb4-8241-4961-9e69-8c66e34cc5b0" providerId="ADAL" clId="{E4BD8C9E-3BA6-4E04-BAF1-0BDD0B9DE234}" dt="2026-02-25T21:16:34.706" v="11204" actId="13926"/>
          <ac:graphicFrameMkLst>
            <pc:docMk/>
            <pc:sldMk cId="3227145924" sldId="5097"/>
            <ac:graphicFrameMk id="7" creationId="{2864BB53-F741-4FFC-0348-1AC10AD60EEB}"/>
          </ac:graphicFrameMkLst>
        </pc:graphicFrameChg>
      </pc:sldChg>
      <pc:sldChg chg="modSp mod">
        <pc:chgData name="Ward, Reagan" userId="27291eb4-8241-4961-9e69-8c66e34cc5b0" providerId="ADAL" clId="{E4BD8C9E-3BA6-4E04-BAF1-0BDD0B9DE234}" dt="2026-02-25T21:20:05.080" v="11408" actId="114"/>
        <pc:sldMkLst>
          <pc:docMk/>
          <pc:sldMk cId="1037917088" sldId="5098"/>
        </pc:sldMkLst>
        <pc:graphicFrameChg chg="mod modGraphic">
          <ac:chgData name="Ward, Reagan" userId="27291eb4-8241-4961-9e69-8c66e34cc5b0" providerId="ADAL" clId="{E4BD8C9E-3BA6-4E04-BAF1-0BDD0B9DE234}" dt="2026-02-25T21:20:05.080" v="11408" actId="114"/>
          <ac:graphicFrameMkLst>
            <pc:docMk/>
            <pc:sldMk cId="1037917088" sldId="5098"/>
            <ac:graphicFrameMk id="5" creationId="{5E4612F7-68C6-57CA-E918-38EF641F73CF}"/>
          </ac:graphicFrameMkLst>
        </pc:graphicFrameChg>
      </pc:sldChg>
      <pc:sldChg chg="delSp modSp mod">
        <pc:chgData name="Ward, Reagan" userId="27291eb4-8241-4961-9e69-8c66e34cc5b0" providerId="ADAL" clId="{E4BD8C9E-3BA6-4E04-BAF1-0BDD0B9DE234}" dt="2026-02-25T21:15:37.501" v="11199" actId="2165"/>
        <pc:sldMkLst>
          <pc:docMk/>
          <pc:sldMk cId="500438566" sldId="5672"/>
        </pc:sldMkLst>
        <pc:spChg chg="ord">
          <ac:chgData name="Ward, Reagan" userId="27291eb4-8241-4961-9e69-8c66e34cc5b0" providerId="ADAL" clId="{E4BD8C9E-3BA6-4E04-BAF1-0BDD0B9DE234}" dt="2026-02-19T06:42:20.465" v="8869" actId="13244"/>
          <ac:spMkLst>
            <pc:docMk/>
            <pc:sldMk cId="500438566" sldId="5672"/>
            <ac:spMk id="3" creationId="{6BF4B97E-13F4-8EB1-7148-584349E80E76}"/>
          </ac:spMkLst>
        </pc:spChg>
        <pc:spChg chg="del">
          <ac:chgData name="Ward, Reagan" userId="27291eb4-8241-4961-9e69-8c66e34cc5b0" providerId="ADAL" clId="{E4BD8C9E-3BA6-4E04-BAF1-0BDD0B9DE234}" dt="2026-02-25T20:38:12.596" v="10093" actId="478"/>
          <ac:spMkLst>
            <pc:docMk/>
            <pc:sldMk cId="500438566" sldId="5672"/>
            <ac:spMk id="4" creationId="{EF0FCFEA-6F09-035E-BAE4-61C316E13692}"/>
          </ac:spMkLst>
        </pc:spChg>
        <pc:spChg chg="ord">
          <ac:chgData name="Ward, Reagan" userId="27291eb4-8241-4961-9e69-8c66e34cc5b0" providerId="ADAL" clId="{E4BD8C9E-3BA6-4E04-BAF1-0BDD0B9DE234}" dt="2026-02-19T06:42:17.527" v="8868" actId="13244"/>
          <ac:spMkLst>
            <pc:docMk/>
            <pc:sldMk cId="500438566" sldId="5672"/>
            <ac:spMk id="6" creationId="{1825CE89-A2FB-78E5-5D8F-DE48E5BB4ED1}"/>
          </ac:spMkLst>
        </pc:spChg>
        <pc:graphicFrameChg chg="mod modGraphic">
          <ac:chgData name="Ward, Reagan" userId="27291eb4-8241-4961-9e69-8c66e34cc5b0" providerId="ADAL" clId="{E4BD8C9E-3BA6-4E04-BAF1-0BDD0B9DE234}" dt="2026-02-25T21:15:37.501" v="11199" actId="2165"/>
          <ac:graphicFrameMkLst>
            <pc:docMk/>
            <pc:sldMk cId="500438566" sldId="5672"/>
            <ac:graphicFrameMk id="13" creationId="{C9BD6526-BF2B-F407-DF48-CCE54A8D88BB}"/>
          </ac:graphicFrameMkLst>
        </pc:graphicFrameChg>
      </pc:sldChg>
      <pc:sldChg chg="modSp add mod">
        <pc:chgData name="Ward, Reagan" userId="27291eb4-8241-4961-9e69-8c66e34cc5b0" providerId="ADAL" clId="{E4BD8C9E-3BA6-4E04-BAF1-0BDD0B9DE234}" dt="2026-02-25T21:45:07.830" v="11587" actId="20577"/>
        <pc:sldMkLst>
          <pc:docMk/>
          <pc:sldMk cId="2080074255" sldId="5681"/>
        </pc:sldMkLst>
        <pc:spChg chg="mod">
          <ac:chgData name="Ward, Reagan" userId="27291eb4-8241-4961-9e69-8c66e34cc5b0" providerId="ADAL" clId="{E4BD8C9E-3BA6-4E04-BAF1-0BDD0B9DE234}" dt="2026-02-25T21:45:07.830" v="11587" actId="20577"/>
          <ac:spMkLst>
            <pc:docMk/>
            <pc:sldMk cId="2080074255" sldId="5681"/>
            <ac:spMk id="2" creationId="{837E0101-4213-2026-D153-86A6B913358F}"/>
          </ac:spMkLst>
        </pc:spChg>
        <pc:spChg chg="mod">
          <ac:chgData name="Ward, Reagan" userId="27291eb4-8241-4961-9e69-8c66e34cc5b0" providerId="ADAL" clId="{E4BD8C9E-3BA6-4E04-BAF1-0BDD0B9DE234}" dt="2026-02-25T21:44:46.914" v="11584" actId="14100"/>
          <ac:spMkLst>
            <pc:docMk/>
            <pc:sldMk cId="2080074255" sldId="5681"/>
            <ac:spMk id="4" creationId="{2599F2DF-626C-C291-1957-D8A82B9AA0A4}"/>
          </ac:spMkLst>
        </pc:spChg>
        <pc:spChg chg="mod">
          <ac:chgData name="Ward, Reagan" userId="27291eb4-8241-4961-9e69-8c66e34cc5b0" providerId="ADAL" clId="{E4BD8C9E-3BA6-4E04-BAF1-0BDD0B9DE234}" dt="2026-02-25T21:44:46.914" v="11584" actId="14100"/>
          <ac:spMkLst>
            <pc:docMk/>
            <pc:sldMk cId="2080074255" sldId="5681"/>
            <ac:spMk id="5" creationId="{3D1AE2BB-3AE4-5F50-624B-40C2746EA20F}"/>
          </ac:spMkLst>
        </pc:spChg>
        <pc:spChg chg="mod">
          <ac:chgData name="Ward, Reagan" userId="27291eb4-8241-4961-9e69-8c66e34cc5b0" providerId="ADAL" clId="{E4BD8C9E-3BA6-4E04-BAF1-0BDD0B9DE234}" dt="2026-02-25T21:44:46.914" v="11584" actId="14100"/>
          <ac:spMkLst>
            <pc:docMk/>
            <pc:sldMk cId="2080074255" sldId="5681"/>
            <ac:spMk id="6" creationId="{7ECAF7D9-906F-1061-5B95-FF3AE7F177D0}"/>
          </ac:spMkLst>
        </pc:spChg>
        <pc:spChg chg="mod">
          <ac:chgData name="Ward, Reagan" userId="27291eb4-8241-4961-9e69-8c66e34cc5b0" providerId="ADAL" clId="{E4BD8C9E-3BA6-4E04-BAF1-0BDD0B9DE234}" dt="2026-02-25T21:44:46.914" v="11584" actId="14100"/>
          <ac:spMkLst>
            <pc:docMk/>
            <pc:sldMk cId="2080074255" sldId="5681"/>
            <ac:spMk id="7" creationId="{02D76A78-3A05-73BC-6202-547B7916F4E3}"/>
          </ac:spMkLst>
        </pc:spChg>
        <pc:spChg chg="mod">
          <ac:chgData name="Ward, Reagan" userId="27291eb4-8241-4961-9e69-8c66e34cc5b0" providerId="ADAL" clId="{E4BD8C9E-3BA6-4E04-BAF1-0BDD0B9DE234}" dt="2026-02-25T21:44:46.914" v="11584" actId="14100"/>
          <ac:spMkLst>
            <pc:docMk/>
            <pc:sldMk cId="2080074255" sldId="5681"/>
            <ac:spMk id="8" creationId="{195455D8-2BB4-3225-9646-71756A7DECB8}"/>
          </ac:spMkLst>
        </pc:spChg>
        <pc:spChg chg="mod">
          <ac:chgData name="Ward, Reagan" userId="27291eb4-8241-4961-9e69-8c66e34cc5b0" providerId="ADAL" clId="{E4BD8C9E-3BA6-4E04-BAF1-0BDD0B9DE234}" dt="2026-02-25T21:44:46.914" v="11584" actId="14100"/>
          <ac:spMkLst>
            <pc:docMk/>
            <pc:sldMk cId="2080074255" sldId="5681"/>
            <ac:spMk id="9" creationId="{28DB35A6-2AEB-BDF7-9A69-C6FE8B7BD437}"/>
          </ac:spMkLst>
        </pc:spChg>
        <pc:spChg chg="mod">
          <ac:chgData name="Ward, Reagan" userId="27291eb4-8241-4961-9e69-8c66e34cc5b0" providerId="ADAL" clId="{E4BD8C9E-3BA6-4E04-BAF1-0BDD0B9DE234}" dt="2026-02-25T21:44:46.914" v="11584" actId="14100"/>
          <ac:spMkLst>
            <pc:docMk/>
            <pc:sldMk cId="2080074255" sldId="5681"/>
            <ac:spMk id="10" creationId="{F02EAAE0-84BD-CDE5-816D-C59FBFF4CD07}"/>
          </ac:spMkLst>
        </pc:spChg>
        <pc:spChg chg="mod">
          <ac:chgData name="Ward, Reagan" userId="27291eb4-8241-4961-9e69-8c66e34cc5b0" providerId="ADAL" clId="{E4BD8C9E-3BA6-4E04-BAF1-0BDD0B9DE234}" dt="2026-02-25T21:44:46.914" v="11584" actId="14100"/>
          <ac:spMkLst>
            <pc:docMk/>
            <pc:sldMk cId="2080074255" sldId="5681"/>
            <ac:spMk id="11" creationId="{F5A14EDB-F667-F192-93C3-A01581328546}"/>
          </ac:spMkLst>
        </pc:spChg>
      </pc:sldChg>
      <pc:sldChg chg="add ord">
        <pc:chgData name="Ward, Reagan" userId="27291eb4-8241-4961-9e69-8c66e34cc5b0" providerId="ADAL" clId="{E4BD8C9E-3BA6-4E04-BAF1-0BDD0B9DE234}" dt="2026-02-25T20:53:48.251" v="10631"/>
        <pc:sldMkLst>
          <pc:docMk/>
          <pc:sldMk cId="1039088137" sldId="5841"/>
        </pc:sldMkLst>
      </pc:sldChg>
      <pc:sldChg chg="del mod modShow">
        <pc:chgData name="Ward, Reagan" userId="27291eb4-8241-4961-9e69-8c66e34cc5b0" providerId="ADAL" clId="{E4BD8C9E-3BA6-4E04-BAF1-0BDD0B9DE234}" dt="2026-02-25T18:24:33.119" v="9432" actId="47"/>
        <pc:sldMkLst>
          <pc:docMk/>
          <pc:sldMk cId="2822923523" sldId="6203"/>
        </pc:sldMkLst>
      </pc:sldChg>
      <pc:sldChg chg="modSp add del mod ord">
        <pc:chgData name="Ward, Reagan" userId="27291eb4-8241-4961-9e69-8c66e34cc5b0" providerId="ADAL" clId="{E4BD8C9E-3BA6-4E04-BAF1-0BDD0B9DE234}" dt="2026-02-25T21:44:09.364" v="11580" actId="47"/>
        <pc:sldMkLst>
          <pc:docMk/>
          <pc:sldMk cId="433553516" sldId="6235"/>
        </pc:sldMkLst>
      </pc:sldChg>
      <pc:sldChg chg="modSp del mod modShow">
        <pc:chgData name="Ward, Reagan" userId="27291eb4-8241-4961-9e69-8c66e34cc5b0" providerId="ADAL" clId="{E4BD8C9E-3BA6-4E04-BAF1-0BDD0B9DE234}" dt="2026-02-25T18:24:33.119" v="9432" actId="47"/>
        <pc:sldMkLst>
          <pc:docMk/>
          <pc:sldMk cId="811529887" sldId="6274"/>
        </pc:sldMkLst>
      </pc:sldChg>
      <pc:sldChg chg="del">
        <pc:chgData name="Ward, Reagan" userId="27291eb4-8241-4961-9e69-8c66e34cc5b0" providerId="ADAL" clId="{E4BD8C9E-3BA6-4E04-BAF1-0BDD0B9DE234}" dt="2026-02-25T18:24:33.119" v="9432" actId="47"/>
        <pc:sldMkLst>
          <pc:docMk/>
          <pc:sldMk cId="3581331143" sldId="6278"/>
        </pc:sldMkLst>
      </pc:sldChg>
      <pc:sldChg chg="del">
        <pc:chgData name="Ward, Reagan" userId="27291eb4-8241-4961-9e69-8c66e34cc5b0" providerId="ADAL" clId="{E4BD8C9E-3BA6-4E04-BAF1-0BDD0B9DE234}" dt="2026-02-25T18:24:33.119" v="9432" actId="47"/>
        <pc:sldMkLst>
          <pc:docMk/>
          <pc:sldMk cId="2855550305" sldId="6279"/>
        </pc:sldMkLst>
      </pc:sldChg>
      <pc:sldChg chg="mod modShow">
        <pc:chgData name="Ward, Reagan" userId="27291eb4-8241-4961-9e69-8c66e34cc5b0" providerId="ADAL" clId="{E4BD8C9E-3BA6-4E04-BAF1-0BDD0B9DE234}" dt="2026-02-18T21:11:59.597" v="3430" actId="729"/>
        <pc:sldMkLst>
          <pc:docMk/>
          <pc:sldMk cId="3784474258" sldId="6280"/>
        </pc:sldMkLst>
      </pc:sldChg>
      <pc:sldChg chg="mod modShow">
        <pc:chgData name="Ward, Reagan" userId="27291eb4-8241-4961-9e69-8c66e34cc5b0" providerId="ADAL" clId="{E4BD8C9E-3BA6-4E04-BAF1-0BDD0B9DE234}" dt="2026-02-18T21:11:59.597" v="3430" actId="729"/>
        <pc:sldMkLst>
          <pc:docMk/>
          <pc:sldMk cId="234211059" sldId="6281"/>
        </pc:sldMkLst>
      </pc:sldChg>
      <pc:sldChg chg="del mod modShow">
        <pc:chgData name="Ward, Reagan" userId="27291eb4-8241-4961-9e69-8c66e34cc5b0" providerId="ADAL" clId="{E4BD8C9E-3BA6-4E04-BAF1-0BDD0B9DE234}" dt="2026-02-25T18:24:33.119" v="9432" actId="47"/>
        <pc:sldMkLst>
          <pc:docMk/>
          <pc:sldMk cId="2476141688" sldId="6286"/>
        </pc:sldMkLst>
      </pc:sldChg>
      <pc:sldChg chg="mod modShow">
        <pc:chgData name="Ward, Reagan" userId="27291eb4-8241-4961-9e69-8c66e34cc5b0" providerId="ADAL" clId="{E4BD8C9E-3BA6-4E04-BAF1-0BDD0B9DE234}" dt="2026-02-18T21:11:59.597" v="3430" actId="729"/>
        <pc:sldMkLst>
          <pc:docMk/>
          <pc:sldMk cId="1751697365" sldId="6296"/>
        </pc:sldMkLst>
      </pc:sldChg>
      <pc:sldChg chg="modSp mod modShow">
        <pc:chgData name="Ward, Reagan" userId="27291eb4-8241-4961-9e69-8c66e34cc5b0" providerId="ADAL" clId="{E4BD8C9E-3BA6-4E04-BAF1-0BDD0B9DE234}" dt="2026-02-18T21:11:59.597" v="3430" actId="729"/>
        <pc:sldMkLst>
          <pc:docMk/>
          <pc:sldMk cId="1623935812" sldId="6303"/>
        </pc:sldMkLst>
        <pc:spChg chg="mod">
          <ac:chgData name="Ward, Reagan" userId="27291eb4-8241-4961-9e69-8c66e34cc5b0" providerId="ADAL" clId="{E4BD8C9E-3BA6-4E04-BAF1-0BDD0B9DE234}" dt="2026-02-04T21:24:27.415" v="9" actId="20577"/>
          <ac:spMkLst>
            <pc:docMk/>
            <pc:sldMk cId="1623935812" sldId="6303"/>
            <ac:spMk id="5" creationId="{1784191F-205D-27B6-7C4B-AE1EA80A3053}"/>
          </ac:spMkLst>
        </pc:spChg>
        <pc:spChg chg="mod">
          <ac:chgData name="Ward, Reagan" userId="27291eb4-8241-4961-9e69-8c66e34cc5b0" providerId="ADAL" clId="{E4BD8C9E-3BA6-4E04-BAF1-0BDD0B9DE234}" dt="2026-02-04T21:24:30.998" v="23" actId="20577"/>
          <ac:spMkLst>
            <pc:docMk/>
            <pc:sldMk cId="1623935812" sldId="6303"/>
            <ac:spMk id="6" creationId="{0FEB7847-12B1-6264-6AFA-4B2D5D255D1D}"/>
          </ac:spMkLst>
        </pc:spChg>
      </pc:sldChg>
      <pc:sldChg chg="addSp delSp modSp new mod modClrScheme modShow chgLayout">
        <pc:chgData name="Ward, Reagan" userId="27291eb4-8241-4961-9e69-8c66e34cc5b0" providerId="ADAL" clId="{E4BD8C9E-3BA6-4E04-BAF1-0BDD0B9DE234}" dt="2026-02-18T21:11:59.597" v="3430" actId="729"/>
        <pc:sldMkLst>
          <pc:docMk/>
          <pc:sldMk cId="3420789901" sldId="6320"/>
        </pc:sldMkLst>
        <pc:spChg chg="mod ord">
          <ac:chgData name="Ward, Reagan" userId="27291eb4-8241-4961-9e69-8c66e34cc5b0" providerId="ADAL" clId="{E4BD8C9E-3BA6-4E04-BAF1-0BDD0B9DE234}" dt="2026-02-05T05:00:59.071" v="531" actId="13244"/>
          <ac:spMkLst>
            <pc:docMk/>
            <pc:sldMk cId="3420789901" sldId="6320"/>
            <ac:spMk id="3" creationId="{38123634-AFC1-EE3A-C6AA-CA344CECF28B}"/>
          </ac:spMkLst>
        </pc:spChg>
        <pc:spChg chg="add mod ord">
          <ac:chgData name="Ward, Reagan" userId="27291eb4-8241-4961-9e69-8c66e34cc5b0" providerId="ADAL" clId="{E4BD8C9E-3BA6-4E04-BAF1-0BDD0B9DE234}" dt="2026-02-04T21:24:36.517" v="26" actId="700"/>
          <ac:spMkLst>
            <pc:docMk/>
            <pc:sldMk cId="3420789901" sldId="6320"/>
            <ac:spMk id="5" creationId="{242906E3-3E91-81C1-FC61-388B38DE2E4B}"/>
          </ac:spMkLst>
        </pc:spChg>
        <pc:spChg chg="add mod ord">
          <ac:chgData name="Ward, Reagan" userId="27291eb4-8241-4961-9e69-8c66e34cc5b0" providerId="ADAL" clId="{E4BD8C9E-3BA6-4E04-BAF1-0BDD0B9DE234}" dt="2026-02-04T21:24:36.517" v="26" actId="700"/>
          <ac:spMkLst>
            <pc:docMk/>
            <pc:sldMk cId="3420789901" sldId="6320"/>
            <ac:spMk id="6" creationId="{76C2B769-1742-1CCC-827C-E74BE25B1D54}"/>
          </ac:spMkLst>
        </pc:spChg>
        <pc:spChg chg="add mod ord">
          <ac:chgData name="Ward, Reagan" userId="27291eb4-8241-4961-9e69-8c66e34cc5b0" providerId="ADAL" clId="{E4BD8C9E-3BA6-4E04-BAF1-0BDD0B9DE234}" dt="2026-02-04T21:24:36.517" v="26" actId="700"/>
          <ac:spMkLst>
            <pc:docMk/>
            <pc:sldMk cId="3420789901" sldId="6320"/>
            <ac:spMk id="7" creationId="{A4A35169-2558-3D70-E57B-1DC93C73DC19}"/>
          </ac:spMkLst>
        </pc:spChg>
        <pc:spChg chg="add mod ord">
          <ac:chgData name="Ward, Reagan" userId="27291eb4-8241-4961-9e69-8c66e34cc5b0" providerId="ADAL" clId="{E4BD8C9E-3BA6-4E04-BAF1-0BDD0B9DE234}" dt="2026-02-04T21:24:36.517" v="26" actId="700"/>
          <ac:spMkLst>
            <pc:docMk/>
            <pc:sldMk cId="3420789901" sldId="6320"/>
            <ac:spMk id="8" creationId="{B394C06A-213E-1F56-0640-28C34921BDA6}"/>
          </ac:spMkLst>
        </pc:spChg>
      </pc:sldChg>
      <pc:sldChg chg="modSp mod modShow">
        <pc:chgData name="Ward, Reagan" userId="27291eb4-8241-4961-9e69-8c66e34cc5b0" providerId="ADAL" clId="{E4BD8C9E-3BA6-4E04-BAF1-0BDD0B9DE234}" dt="2026-02-26T14:38:01.267" v="11771" actId="13244"/>
        <pc:sldMkLst>
          <pc:docMk/>
          <pc:sldMk cId="604902029" sldId="6322"/>
        </pc:sldMkLst>
        <pc:spChg chg="mod">
          <ac:chgData name="Ward, Reagan" userId="27291eb4-8241-4961-9e69-8c66e34cc5b0" providerId="ADAL" clId="{E4BD8C9E-3BA6-4E04-BAF1-0BDD0B9DE234}" dt="2026-02-05T15:13:58.835" v="636" actId="20577"/>
          <ac:spMkLst>
            <pc:docMk/>
            <pc:sldMk cId="604902029" sldId="6322"/>
            <ac:spMk id="2" creationId="{60BD69E2-A5B8-D35E-2F67-0A3E350E0000}"/>
          </ac:spMkLst>
        </pc:spChg>
        <pc:spChg chg="ord">
          <ac:chgData name="Ward, Reagan" userId="27291eb4-8241-4961-9e69-8c66e34cc5b0" providerId="ADAL" clId="{E4BD8C9E-3BA6-4E04-BAF1-0BDD0B9DE234}" dt="2026-02-26T14:38:01.267" v="11771" actId="13244"/>
          <ac:spMkLst>
            <pc:docMk/>
            <pc:sldMk cId="604902029" sldId="6322"/>
            <ac:spMk id="4" creationId="{71082321-BE0B-6D57-80A2-A90EB92FA592}"/>
          </ac:spMkLst>
        </pc:spChg>
      </pc:sldChg>
      <pc:sldChg chg="modSp mod">
        <pc:chgData name="Ward, Reagan" userId="27291eb4-8241-4961-9e69-8c66e34cc5b0" providerId="ADAL" clId="{E4BD8C9E-3BA6-4E04-BAF1-0BDD0B9DE234}" dt="2026-02-25T23:52:34.721" v="11759" actId="207"/>
        <pc:sldMkLst>
          <pc:docMk/>
          <pc:sldMk cId="639811073" sldId="6329"/>
        </pc:sldMkLst>
        <pc:graphicFrameChg chg="modGraphic">
          <ac:chgData name="Ward, Reagan" userId="27291eb4-8241-4961-9e69-8c66e34cc5b0" providerId="ADAL" clId="{E4BD8C9E-3BA6-4E04-BAF1-0BDD0B9DE234}" dt="2026-02-25T23:52:34.721" v="11759" actId="207"/>
          <ac:graphicFrameMkLst>
            <pc:docMk/>
            <pc:sldMk cId="639811073" sldId="6329"/>
            <ac:graphicFrameMk id="7" creationId="{0DF22DA6-7AC0-8C33-1D93-B82E5474C934}"/>
          </ac:graphicFrameMkLst>
        </pc:graphicFrameChg>
      </pc:sldChg>
      <pc:sldChg chg="modSp mod">
        <pc:chgData name="Ward, Reagan" userId="27291eb4-8241-4961-9e69-8c66e34cc5b0" providerId="ADAL" clId="{E4BD8C9E-3BA6-4E04-BAF1-0BDD0B9DE234}" dt="2026-02-25T23:53:20.175" v="11770" actId="14734"/>
        <pc:sldMkLst>
          <pc:docMk/>
          <pc:sldMk cId="2347916798" sldId="6331"/>
        </pc:sldMkLst>
        <pc:graphicFrameChg chg="mod modGraphic">
          <ac:chgData name="Ward, Reagan" userId="27291eb4-8241-4961-9e69-8c66e34cc5b0" providerId="ADAL" clId="{E4BD8C9E-3BA6-4E04-BAF1-0BDD0B9DE234}" dt="2026-02-25T23:53:20.175" v="11770" actId="14734"/>
          <ac:graphicFrameMkLst>
            <pc:docMk/>
            <pc:sldMk cId="2347916798" sldId="6331"/>
            <ac:graphicFrameMk id="10" creationId="{E6503210-90F8-7FB9-DB14-DBAD59301E47}"/>
          </ac:graphicFrameMkLst>
        </pc:graphicFrameChg>
      </pc:sldChg>
      <pc:sldChg chg="addSp delSp modSp new mod modClrScheme chgLayout">
        <pc:chgData name="Ward, Reagan" userId="27291eb4-8241-4961-9e69-8c66e34cc5b0" providerId="ADAL" clId="{E4BD8C9E-3BA6-4E04-BAF1-0BDD0B9DE234}" dt="2026-02-19T06:42:06.557" v="8867" actId="13244"/>
        <pc:sldMkLst>
          <pc:docMk/>
          <pc:sldMk cId="857984634" sldId="6337"/>
        </pc:sldMkLst>
        <pc:spChg chg="mod ord">
          <ac:chgData name="Ward, Reagan" userId="27291eb4-8241-4961-9e69-8c66e34cc5b0" providerId="ADAL" clId="{E4BD8C9E-3BA6-4E04-BAF1-0BDD0B9DE234}" dt="2026-02-19T06:42:06.557" v="8867" actId="13244"/>
          <ac:spMkLst>
            <pc:docMk/>
            <pc:sldMk cId="857984634" sldId="6337"/>
            <ac:spMk id="4" creationId="{D456EF72-5DBA-2236-CDC3-4D1C88AF2282}"/>
          </ac:spMkLst>
        </pc:spChg>
        <pc:spChg chg="add mod ord">
          <ac:chgData name="Ward, Reagan" userId="27291eb4-8241-4961-9e69-8c66e34cc5b0" providerId="ADAL" clId="{E4BD8C9E-3BA6-4E04-BAF1-0BDD0B9DE234}" dt="2026-02-17T17:15:57.719" v="1187" actId="6549"/>
          <ac:spMkLst>
            <pc:docMk/>
            <pc:sldMk cId="857984634" sldId="6337"/>
            <ac:spMk id="7" creationId="{F9F1921C-D852-6AD3-07AB-238EBE9F69CF}"/>
          </ac:spMkLst>
        </pc:spChg>
        <pc:spChg chg="add mod ord">
          <ac:chgData name="Ward, Reagan" userId="27291eb4-8241-4961-9e69-8c66e34cc5b0" providerId="ADAL" clId="{E4BD8C9E-3BA6-4E04-BAF1-0BDD0B9DE234}" dt="2026-02-17T17:20:01.280" v="1458" actId="14100"/>
          <ac:spMkLst>
            <pc:docMk/>
            <pc:sldMk cId="857984634" sldId="6337"/>
            <ac:spMk id="8" creationId="{76DE8CBF-743B-E27F-EFD7-13FDA2A3E73F}"/>
          </ac:spMkLst>
        </pc:spChg>
        <pc:spChg chg="add mod ord">
          <ac:chgData name="Ward, Reagan" userId="27291eb4-8241-4961-9e69-8c66e34cc5b0" providerId="ADAL" clId="{E4BD8C9E-3BA6-4E04-BAF1-0BDD0B9DE234}" dt="2026-02-17T17:20:01.280" v="1458" actId="14100"/>
          <ac:spMkLst>
            <pc:docMk/>
            <pc:sldMk cId="857984634" sldId="6337"/>
            <ac:spMk id="9" creationId="{F6248FB1-D652-CAFC-12AA-E50EA9F7F15F}"/>
          </ac:spMkLst>
        </pc:spChg>
        <pc:spChg chg="mod">
          <ac:chgData name="Ward, Reagan" userId="27291eb4-8241-4961-9e69-8c66e34cc5b0" providerId="ADAL" clId="{E4BD8C9E-3BA6-4E04-BAF1-0BDD0B9DE234}" dt="2026-02-17T17:15:09.002" v="1153" actId="20577"/>
          <ac:spMkLst>
            <pc:docMk/>
            <pc:sldMk cId="857984634" sldId="6337"/>
            <ac:spMk id="10" creationId="{0C82E414-D2B4-B3A6-6B25-4501CDCF24D1}"/>
          </ac:spMkLst>
        </pc:spChg>
        <pc:spChg chg="add mod ord">
          <ac:chgData name="Ward, Reagan" userId="27291eb4-8241-4961-9e69-8c66e34cc5b0" providerId="ADAL" clId="{E4BD8C9E-3BA6-4E04-BAF1-0BDD0B9DE234}" dt="2026-02-17T17:19:08.407" v="1435" actId="6264"/>
          <ac:spMkLst>
            <pc:docMk/>
            <pc:sldMk cId="857984634" sldId="6337"/>
            <ac:spMk id="11" creationId="{085F64E6-0732-6C4C-2FAB-FE20CA6702B7}"/>
          </ac:spMkLst>
        </pc:spChg>
        <pc:spChg chg="add mod">
          <ac:chgData name="Ward, Reagan" userId="27291eb4-8241-4961-9e69-8c66e34cc5b0" providerId="ADAL" clId="{E4BD8C9E-3BA6-4E04-BAF1-0BDD0B9DE234}" dt="2026-02-17T17:20:32.529" v="1469" actId="404"/>
          <ac:spMkLst>
            <pc:docMk/>
            <pc:sldMk cId="857984634" sldId="6337"/>
            <ac:spMk id="14" creationId="{7A6E5C23-379E-FBBA-6DFC-1161B91674CE}"/>
          </ac:spMkLst>
        </pc:spChg>
        <pc:spChg chg="add mod ord">
          <ac:chgData name="Ward, Reagan" userId="27291eb4-8241-4961-9e69-8c66e34cc5b0" providerId="ADAL" clId="{E4BD8C9E-3BA6-4E04-BAF1-0BDD0B9DE234}" dt="2026-02-17T17:20:32.529" v="1469" actId="404"/>
          <ac:spMkLst>
            <pc:docMk/>
            <pc:sldMk cId="857984634" sldId="6337"/>
            <ac:spMk id="23" creationId="{1FE4327C-1A23-322E-4DF3-FF9FDAA7EF14}"/>
          </ac:spMkLst>
        </pc:spChg>
        <pc:picChg chg="add mod ord">
          <ac:chgData name="Ward, Reagan" userId="27291eb4-8241-4961-9e69-8c66e34cc5b0" providerId="ADAL" clId="{E4BD8C9E-3BA6-4E04-BAF1-0BDD0B9DE234}" dt="2026-02-19T06:42:00.783" v="8866" actId="13244"/>
          <ac:picMkLst>
            <pc:docMk/>
            <pc:sldMk cId="857984634" sldId="6337"/>
            <ac:picMk id="15" creationId="{4F4E0EC3-C033-AD6B-2766-3487183BE1FA}"/>
          </ac:picMkLst>
        </pc:picChg>
      </pc:sldChg>
      <pc:sldChg chg="addSp delSp modSp new mod ord modClrScheme chgLayout">
        <pc:chgData name="Ward, Reagan" userId="27291eb4-8241-4961-9e69-8c66e34cc5b0" providerId="ADAL" clId="{E4BD8C9E-3BA6-4E04-BAF1-0BDD0B9DE234}" dt="2026-02-25T21:02:15.718" v="10791" actId="20577"/>
        <pc:sldMkLst>
          <pc:docMk/>
          <pc:sldMk cId="3839016888" sldId="6338"/>
        </pc:sldMkLst>
        <pc:spChg chg="mod ord">
          <ac:chgData name="Ward, Reagan" userId="27291eb4-8241-4961-9e69-8c66e34cc5b0" providerId="ADAL" clId="{E4BD8C9E-3BA6-4E04-BAF1-0BDD0B9DE234}" dt="2026-02-17T17:25:41.083" v="1585" actId="700"/>
          <ac:spMkLst>
            <pc:docMk/>
            <pc:sldMk cId="3839016888" sldId="6338"/>
            <ac:spMk id="4" creationId="{27FA6386-0E9A-CD8E-61E6-B417D2CE57ED}"/>
          </ac:spMkLst>
        </pc:spChg>
        <pc:spChg chg="add mod ord">
          <ac:chgData name="Ward, Reagan" userId="27291eb4-8241-4961-9e69-8c66e34cc5b0" providerId="ADAL" clId="{E4BD8C9E-3BA6-4E04-BAF1-0BDD0B9DE234}" dt="2026-02-25T21:02:15.718" v="10791" actId="20577"/>
          <ac:spMkLst>
            <pc:docMk/>
            <pc:sldMk cId="3839016888" sldId="6338"/>
            <ac:spMk id="7" creationId="{FC34E128-A4DF-8F4A-2CB2-C85A20DCC355}"/>
          </ac:spMkLst>
        </pc:spChg>
        <pc:spChg chg="add mod ord">
          <ac:chgData name="Ward, Reagan" userId="27291eb4-8241-4961-9e69-8c66e34cc5b0" providerId="ADAL" clId="{E4BD8C9E-3BA6-4E04-BAF1-0BDD0B9DE234}" dt="2026-02-25T18:14:41.700" v="9149" actId="20577"/>
          <ac:spMkLst>
            <pc:docMk/>
            <pc:sldMk cId="3839016888" sldId="6338"/>
            <ac:spMk id="8" creationId="{4CB648AE-93FD-D9A7-5AEA-007B499D747C}"/>
          </ac:spMkLst>
        </pc:spChg>
      </pc:sldChg>
      <pc:sldChg chg="addSp delSp modSp new del mod">
        <pc:chgData name="Ward, Reagan" userId="27291eb4-8241-4961-9e69-8c66e34cc5b0" providerId="ADAL" clId="{E4BD8C9E-3BA6-4E04-BAF1-0BDD0B9DE234}" dt="2026-02-25T18:14:45.286" v="9150" actId="47"/>
        <pc:sldMkLst>
          <pc:docMk/>
          <pc:sldMk cId="3162439368" sldId="6339"/>
        </pc:sldMkLst>
      </pc:sldChg>
      <pc:sldChg chg="addSp delSp modSp new del mod">
        <pc:chgData name="Ward, Reagan" userId="27291eb4-8241-4961-9e69-8c66e34cc5b0" providerId="ADAL" clId="{E4BD8C9E-3BA6-4E04-BAF1-0BDD0B9DE234}" dt="2026-02-25T18:14:45.286" v="9150" actId="47"/>
        <pc:sldMkLst>
          <pc:docMk/>
          <pc:sldMk cId="663839898" sldId="6340"/>
        </pc:sldMkLst>
      </pc:sldChg>
      <pc:sldChg chg="addSp delSp modSp new del mod modClrScheme chgLayout">
        <pc:chgData name="Ward, Reagan" userId="27291eb4-8241-4961-9e69-8c66e34cc5b0" providerId="ADAL" clId="{E4BD8C9E-3BA6-4E04-BAF1-0BDD0B9DE234}" dt="2026-02-25T18:14:45.286" v="9150" actId="47"/>
        <pc:sldMkLst>
          <pc:docMk/>
          <pc:sldMk cId="1527948959" sldId="6341"/>
        </pc:sldMkLst>
      </pc:sldChg>
      <pc:sldChg chg="addSp delSp modSp new del mod modClrScheme chgLayout">
        <pc:chgData name="Ward, Reagan" userId="27291eb4-8241-4961-9e69-8c66e34cc5b0" providerId="ADAL" clId="{E4BD8C9E-3BA6-4E04-BAF1-0BDD0B9DE234}" dt="2026-02-25T18:14:45.286" v="9150" actId="47"/>
        <pc:sldMkLst>
          <pc:docMk/>
          <pc:sldMk cId="1030883806" sldId="6342"/>
        </pc:sldMkLst>
      </pc:sldChg>
      <pc:sldChg chg="addSp delSp modSp new mod ord modClrScheme chgLayout">
        <pc:chgData name="Ward, Reagan" userId="27291eb4-8241-4961-9e69-8c66e34cc5b0" providerId="ADAL" clId="{E4BD8C9E-3BA6-4E04-BAF1-0BDD0B9DE234}" dt="2026-02-25T20:32:53.544" v="9718" actId="20577"/>
        <pc:sldMkLst>
          <pc:docMk/>
          <pc:sldMk cId="96107842" sldId="6343"/>
        </pc:sldMkLst>
        <pc:spChg chg="mod ord">
          <ac:chgData name="Ward, Reagan" userId="27291eb4-8241-4961-9e69-8c66e34cc5b0" providerId="ADAL" clId="{E4BD8C9E-3BA6-4E04-BAF1-0BDD0B9DE234}" dt="2026-02-19T06:45:39.292" v="8884" actId="13244"/>
          <ac:spMkLst>
            <pc:docMk/>
            <pc:sldMk cId="96107842" sldId="6343"/>
            <ac:spMk id="4" creationId="{983CA3E5-51FA-0957-93A4-003F02A46172}"/>
          </ac:spMkLst>
        </pc:spChg>
        <pc:spChg chg="add mod ord">
          <ac:chgData name="Ward, Reagan" userId="27291eb4-8241-4961-9e69-8c66e34cc5b0" providerId="ADAL" clId="{E4BD8C9E-3BA6-4E04-BAF1-0BDD0B9DE234}" dt="2026-02-25T18:15:07.627" v="9221" actId="20577"/>
          <ac:spMkLst>
            <pc:docMk/>
            <pc:sldMk cId="96107842" sldId="6343"/>
            <ac:spMk id="7" creationId="{5AF22ECA-A216-1488-BB0C-3D86524F6AEE}"/>
          </ac:spMkLst>
        </pc:spChg>
        <pc:spChg chg="add mod ord">
          <ac:chgData name="Ward, Reagan" userId="27291eb4-8241-4961-9e69-8c66e34cc5b0" providerId="ADAL" clId="{E4BD8C9E-3BA6-4E04-BAF1-0BDD0B9DE234}" dt="2026-02-25T20:32:53.544" v="9718" actId="20577"/>
          <ac:spMkLst>
            <pc:docMk/>
            <pc:sldMk cId="96107842" sldId="6343"/>
            <ac:spMk id="8" creationId="{C09E1A57-05EF-82E6-94FD-9521EAEF3136}"/>
          </ac:spMkLst>
        </pc:spChg>
      </pc:sldChg>
      <pc:sldChg chg="addSp delSp modSp new mod ord modClrScheme chgLayout">
        <pc:chgData name="Ward, Reagan" userId="27291eb4-8241-4961-9e69-8c66e34cc5b0" providerId="ADAL" clId="{E4BD8C9E-3BA6-4E04-BAF1-0BDD0B9DE234}" dt="2026-02-25T18:27:30.500" v="9557"/>
        <pc:sldMkLst>
          <pc:docMk/>
          <pc:sldMk cId="3139701166" sldId="6344"/>
        </pc:sldMkLst>
        <pc:spChg chg="mod ord">
          <ac:chgData name="Ward, Reagan" userId="27291eb4-8241-4961-9e69-8c66e34cc5b0" providerId="ADAL" clId="{E4BD8C9E-3BA6-4E04-BAF1-0BDD0B9DE234}" dt="2026-02-18T21:12:13.111" v="3453" actId="700"/>
          <ac:spMkLst>
            <pc:docMk/>
            <pc:sldMk cId="3139701166" sldId="6344"/>
            <ac:spMk id="2" creationId="{56A1B4BB-6FFF-F453-5349-012EC3037FCF}"/>
          </ac:spMkLst>
        </pc:spChg>
        <pc:spChg chg="add mod ord">
          <ac:chgData name="Ward, Reagan" userId="27291eb4-8241-4961-9e69-8c66e34cc5b0" providerId="ADAL" clId="{E4BD8C9E-3BA6-4E04-BAF1-0BDD0B9DE234}" dt="2026-02-18T21:12:13.111" v="3453" actId="700"/>
          <ac:spMkLst>
            <pc:docMk/>
            <pc:sldMk cId="3139701166" sldId="6344"/>
            <ac:spMk id="5" creationId="{EAA0BBA1-2B65-A559-37DA-C18E287A8129}"/>
          </ac:spMkLst>
        </pc:spChg>
        <pc:spChg chg="add mod ord">
          <ac:chgData name="Ward, Reagan" userId="27291eb4-8241-4961-9e69-8c66e34cc5b0" providerId="ADAL" clId="{E4BD8C9E-3BA6-4E04-BAF1-0BDD0B9DE234}" dt="2026-02-18T21:12:15.696" v="3464" actId="20577"/>
          <ac:spMkLst>
            <pc:docMk/>
            <pc:sldMk cId="3139701166" sldId="6344"/>
            <ac:spMk id="7" creationId="{7F3DBF7C-41E7-D99E-B626-4F03421BAC0D}"/>
          </ac:spMkLst>
        </pc:spChg>
      </pc:sldChg>
      <pc:sldChg chg="addSp delSp modSp new del mod modClrScheme chgLayout">
        <pc:chgData name="Ward, Reagan" userId="27291eb4-8241-4961-9e69-8c66e34cc5b0" providerId="ADAL" clId="{E4BD8C9E-3BA6-4E04-BAF1-0BDD0B9DE234}" dt="2026-02-25T18:16:18.005" v="9373" actId="47"/>
        <pc:sldMkLst>
          <pc:docMk/>
          <pc:sldMk cId="2465946051" sldId="6346"/>
        </pc:sldMkLst>
      </pc:sldChg>
      <pc:sldChg chg="addSp delSp modSp new del mod">
        <pc:chgData name="Ward, Reagan" userId="27291eb4-8241-4961-9e69-8c66e34cc5b0" providerId="ADAL" clId="{E4BD8C9E-3BA6-4E04-BAF1-0BDD0B9DE234}" dt="2026-02-25T18:16:18.005" v="9373" actId="47"/>
        <pc:sldMkLst>
          <pc:docMk/>
          <pc:sldMk cId="46210564" sldId="6347"/>
        </pc:sldMkLst>
      </pc:sldChg>
      <pc:sldChg chg="addSp delSp modSp new mod ord modClrScheme chgLayout">
        <pc:chgData name="Ward, Reagan" userId="27291eb4-8241-4961-9e69-8c66e34cc5b0" providerId="ADAL" clId="{E4BD8C9E-3BA6-4E04-BAF1-0BDD0B9DE234}" dt="2026-02-26T14:38:57.007" v="11775"/>
        <pc:sldMkLst>
          <pc:docMk/>
          <pc:sldMk cId="1966481141" sldId="6348"/>
        </pc:sldMkLst>
        <pc:spChg chg="mod ord">
          <ac:chgData name="Ward, Reagan" userId="27291eb4-8241-4961-9e69-8c66e34cc5b0" providerId="ADAL" clId="{E4BD8C9E-3BA6-4E04-BAF1-0BDD0B9DE234}" dt="2026-02-19T06:06:44.340" v="5104" actId="700"/>
          <ac:spMkLst>
            <pc:docMk/>
            <pc:sldMk cId="1966481141" sldId="6348"/>
            <ac:spMk id="2" creationId="{6FE972A8-69BD-9E99-F34E-35CD08BC9D6E}"/>
          </ac:spMkLst>
        </pc:spChg>
        <pc:spChg chg="mod ord">
          <ac:chgData name="Ward, Reagan" userId="27291eb4-8241-4961-9e69-8c66e34cc5b0" providerId="ADAL" clId="{E4BD8C9E-3BA6-4E04-BAF1-0BDD0B9DE234}" dt="2026-02-19T06:45:46.399" v="8887" actId="13244"/>
          <ac:spMkLst>
            <pc:docMk/>
            <pc:sldMk cId="1966481141" sldId="6348"/>
            <ac:spMk id="4" creationId="{6D284FE9-FC61-B249-AF8E-323E1F375F8A}"/>
          </ac:spMkLst>
        </pc:spChg>
        <pc:spChg chg="add mod ord">
          <ac:chgData name="Ward, Reagan" userId="27291eb4-8241-4961-9e69-8c66e34cc5b0" providerId="ADAL" clId="{E4BD8C9E-3BA6-4E04-BAF1-0BDD0B9DE234}" dt="2026-02-19T06:08:09.816" v="5325" actId="20577"/>
          <ac:spMkLst>
            <pc:docMk/>
            <pc:sldMk cId="1966481141" sldId="6348"/>
            <ac:spMk id="9" creationId="{685DBC1D-B644-D299-7637-F70DDBF6885F}"/>
          </ac:spMkLst>
        </pc:spChg>
        <pc:spChg chg="add mod ord">
          <ac:chgData name="Ward, Reagan" userId="27291eb4-8241-4961-9e69-8c66e34cc5b0" providerId="ADAL" clId="{E4BD8C9E-3BA6-4E04-BAF1-0BDD0B9DE234}" dt="2026-02-19T06:08:20.092" v="5359" actId="207"/>
          <ac:spMkLst>
            <pc:docMk/>
            <pc:sldMk cId="1966481141" sldId="6348"/>
            <ac:spMk id="10" creationId="{D1526AFA-8CF9-6C24-4F1A-61CC2ED43C55}"/>
          </ac:spMkLst>
        </pc:spChg>
        <pc:spChg chg="add mod ord">
          <ac:chgData name="Ward, Reagan" userId="27291eb4-8241-4961-9e69-8c66e34cc5b0" providerId="ADAL" clId="{E4BD8C9E-3BA6-4E04-BAF1-0BDD0B9DE234}" dt="2026-02-19T06:45:52.759" v="8888" actId="13244"/>
          <ac:spMkLst>
            <pc:docMk/>
            <pc:sldMk cId="1966481141" sldId="6348"/>
            <ac:spMk id="11" creationId="{8FF231AB-F1E5-458C-43EE-0362DAFCA979}"/>
          </ac:spMkLst>
        </pc:spChg>
        <pc:graphicFrameChg chg="add mod ord modGraphic">
          <ac:chgData name="Ward, Reagan" userId="27291eb4-8241-4961-9e69-8c66e34cc5b0" providerId="ADAL" clId="{E4BD8C9E-3BA6-4E04-BAF1-0BDD0B9DE234}" dt="2026-02-19T06:13:28.695" v="5469" actId="20577"/>
          <ac:graphicFrameMkLst>
            <pc:docMk/>
            <pc:sldMk cId="1966481141" sldId="6348"/>
            <ac:graphicFrameMk id="8" creationId="{546AED9C-C5AF-1ABD-9204-EEE8B94DDD53}"/>
          </ac:graphicFrameMkLst>
        </pc:graphicFrameChg>
      </pc:sldChg>
      <pc:sldChg chg="addSp delSp modSp new mod ord modClrScheme chgLayout">
        <pc:chgData name="Ward, Reagan" userId="27291eb4-8241-4961-9e69-8c66e34cc5b0" providerId="ADAL" clId="{E4BD8C9E-3BA6-4E04-BAF1-0BDD0B9DE234}" dt="2026-02-25T18:27:30.500" v="9557"/>
        <pc:sldMkLst>
          <pc:docMk/>
          <pc:sldMk cId="3774266382" sldId="6349"/>
        </pc:sldMkLst>
        <pc:spChg chg="mod ord">
          <ac:chgData name="Ward, Reagan" userId="27291eb4-8241-4961-9e69-8c66e34cc5b0" providerId="ADAL" clId="{E4BD8C9E-3BA6-4E04-BAF1-0BDD0B9DE234}" dt="2026-02-19T06:45:58.730" v="8889" actId="13244"/>
          <ac:spMkLst>
            <pc:docMk/>
            <pc:sldMk cId="3774266382" sldId="6349"/>
            <ac:spMk id="4" creationId="{8A0198E2-38EA-4348-A86B-042D48FC24A8}"/>
          </ac:spMkLst>
        </pc:spChg>
        <pc:spChg chg="add mod ord">
          <ac:chgData name="Ward, Reagan" userId="27291eb4-8241-4961-9e69-8c66e34cc5b0" providerId="ADAL" clId="{E4BD8C9E-3BA6-4E04-BAF1-0BDD0B9DE234}" dt="2026-02-19T06:26:32.736" v="7300" actId="700"/>
          <ac:spMkLst>
            <pc:docMk/>
            <pc:sldMk cId="3774266382" sldId="6349"/>
            <ac:spMk id="7" creationId="{59CE059A-9048-834B-624A-BC5E7F3177AD}"/>
          </ac:spMkLst>
        </pc:spChg>
        <pc:spChg chg="add mod">
          <ac:chgData name="Ward, Reagan" userId="27291eb4-8241-4961-9e69-8c66e34cc5b0" providerId="ADAL" clId="{E4BD8C9E-3BA6-4E04-BAF1-0BDD0B9DE234}" dt="2026-02-19T06:30:45.345" v="7373"/>
          <ac:spMkLst>
            <pc:docMk/>
            <pc:sldMk cId="3774266382" sldId="6349"/>
            <ac:spMk id="14" creationId="{9DA01A59-88F8-5F3B-0408-B14F4EAD90A8}"/>
          </ac:spMkLst>
        </pc:spChg>
        <pc:spChg chg="add mod">
          <ac:chgData name="Ward, Reagan" userId="27291eb4-8241-4961-9e69-8c66e34cc5b0" providerId="ADAL" clId="{E4BD8C9E-3BA6-4E04-BAF1-0BDD0B9DE234}" dt="2026-02-19T06:30:49.953" v="7374"/>
          <ac:spMkLst>
            <pc:docMk/>
            <pc:sldMk cId="3774266382" sldId="6349"/>
            <ac:spMk id="15" creationId="{B8761479-FC82-285E-7A28-34CE1BBAF2CB}"/>
          </ac:spMkLst>
        </pc:spChg>
        <pc:graphicFrameChg chg="add mod ord modGraphic">
          <ac:chgData name="Ward, Reagan" userId="27291eb4-8241-4961-9e69-8c66e34cc5b0" providerId="ADAL" clId="{E4BD8C9E-3BA6-4E04-BAF1-0BDD0B9DE234}" dt="2026-02-19T06:30:37.169" v="7372" actId="2084"/>
          <ac:graphicFrameMkLst>
            <pc:docMk/>
            <pc:sldMk cId="3774266382" sldId="6349"/>
            <ac:graphicFrameMk id="11" creationId="{A00E013E-747F-CEF9-8F86-5476598515D1}"/>
          </ac:graphicFrameMkLst>
        </pc:graphicFrameChg>
      </pc:sldChg>
      <pc:sldChg chg="addSp delSp modSp new del mod modClrScheme chgLayout">
        <pc:chgData name="Ward, Reagan" userId="27291eb4-8241-4961-9e69-8c66e34cc5b0" providerId="ADAL" clId="{E4BD8C9E-3BA6-4E04-BAF1-0BDD0B9DE234}" dt="2026-02-25T18:16:31.355" v="9374" actId="47"/>
        <pc:sldMkLst>
          <pc:docMk/>
          <pc:sldMk cId="4213149494" sldId="6351"/>
        </pc:sldMkLst>
      </pc:sldChg>
      <pc:sldChg chg="del">
        <pc:chgData name="Ward, Reagan" userId="27291eb4-8241-4961-9e69-8c66e34cc5b0" providerId="ADAL" clId="{E4BD8C9E-3BA6-4E04-BAF1-0BDD0B9DE234}" dt="2026-02-25T18:24:33.119" v="9432" actId="47"/>
        <pc:sldMkLst>
          <pc:docMk/>
          <pc:sldMk cId="1033794282" sldId="6352"/>
        </pc:sldMkLst>
      </pc:sldChg>
      <pc:sldChg chg="addSp delSp modSp new del mod modClrScheme chgLayout">
        <pc:chgData name="Ward, Reagan" userId="27291eb4-8241-4961-9e69-8c66e34cc5b0" providerId="ADAL" clId="{E4BD8C9E-3BA6-4E04-BAF1-0BDD0B9DE234}" dt="2026-02-25T18:24:33.119" v="9432" actId="47"/>
        <pc:sldMkLst>
          <pc:docMk/>
          <pc:sldMk cId="1999732554" sldId="6353"/>
        </pc:sldMkLst>
      </pc:sldChg>
      <pc:sldChg chg="addSp delSp modSp new mod ord modClrScheme chgLayout">
        <pc:chgData name="Ward, Reagan" userId="27291eb4-8241-4961-9e69-8c66e34cc5b0" providerId="ADAL" clId="{E4BD8C9E-3BA6-4E04-BAF1-0BDD0B9DE234}" dt="2026-02-25T23:49:58.183" v="11741" actId="13244"/>
        <pc:sldMkLst>
          <pc:docMk/>
          <pc:sldMk cId="3834380399" sldId="6354"/>
        </pc:sldMkLst>
        <pc:spChg chg="del mod ord">
          <ac:chgData name="Ward, Reagan" userId="27291eb4-8241-4961-9e69-8c66e34cc5b0" providerId="ADAL" clId="{E4BD8C9E-3BA6-4E04-BAF1-0BDD0B9DE234}" dt="2026-02-25T18:14:49.269" v="9152" actId="700"/>
          <ac:spMkLst>
            <pc:docMk/>
            <pc:sldMk cId="3834380399" sldId="6354"/>
            <ac:spMk id="2" creationId="{99C24ABA-73A7-4945-AA9E-EE017C1FDD82}"/>
          </ac:spMkLst>
        </pc:spChg>
        <pc:spChg chg="add mod ord">
          <ac:chgData name="Ward, Reagan" userId="27291eb4-8241-4961-9e69-8c66e34cc5b0" providerId="ADAL" clId="{E4BD8C9E-3BA6-4E04-BAF1-0BDD0B9DE234}" dt="2026-02-25T21:03:01.873" v="10808" actId="20577"/>
          <ac:spMkLst>
            <pc:docMk/>
            <pc:sldMk cId="3834380399" sldId="6354"/>
            <ac:spMk id="2" creationId="{BDA36183-B22A-A770-0EA8-F9B72340318C}"/>
          </ac:spMkLst>
        </pc:spChg>
        <pc:spChg chg="mod ord">
          <ac:chgData name="Ward, Reagan" userId="27291eb4-8241-4961-9e69-8c66e34cc5b0" providerId="ADAL" clId="{E4BD8C9E-3BA6-4E04-BAF1-0BDD0B9DE234}" dt="2026-02-25T23:49:58.183" v="11741" actId="13244"/>
          <ac:spMkLst>
            <pc:docMk/>
            <pc:sldMk cId="3834380399" sldId="6354"/>
            <ac:spMk id="3" creationId="{EEC9CB9F-53D5-BC61-F214-4D586100C9E7}"/>
          </ac:spMkLst>
        </pc:spChg>
        <pc:spChg chg="del mod ord">
          <ac:chgData name="Ward, Reagan" userId="27291eb4-8241-4961-9e69-8c66e34cc5b0" providerId="ADAL" clId="{E4BD8C9E-3BA6-4E04-BAF1-0BDD0B9DE234}" dt="2026-02-25T18:14:49.269" v="9152" actId="700"/>
          <ac:spMkLst>
            <pc:docMk/>
            <pc:sldMk cId="3834380399" sldId="6354"/>
            <ac:spMk id="4" creationId="{1E572A40-806C-24F2-F55A-6209BA4B2B01}"/>
          </ac:spMkLst>
        </pc:spChg>
        <pc:spChg chg="add mod ord">
          <ac:chgData name="Ward, Reagan" userId="27291eb4-8241-4961-9e69-8c66e34cc5b0" providerId="ADAL" clId="{E4BD8C9E-3BA6-4E04-BAF1-0BDD0B9DE234}" dt="2026-02-25T21:03:07.636" v="10831" actId="20577"/>
          <ac:spMkLst>
            <pc:docMk/>
            <pc:sldMk cId="3834380399" sldId="6354"/>
            <ac:spMk id="4" creationId="{9C998436-93FE-FE46-4FD4-438D9ADDACD9}"/>
          </ac:spMkLst>
        </pc:spChg>
        <pc:spChg chg="add mod ord">
          <ac:chgData name="Ward, Reagan" userId="27291eb4-8241-4961-9e69-8c66e34cc5b0" providerId="ADAL" clId="{E4BD8C9E-3BA6-4E04-BAF1-0BDD0B9DE234}" dt="2026-02-25T21:02:57.450" v="10793" actId="700"/>
          <ac:spMkLst>
            <pc:docMk/>
            <pc:sldMk cId="3834380399" sldId="6354"/>
            <ac:spMk id="5" creationId="{7F61336F-3C3D-D1DC-E9B5-0D73F8D237DD}"/>
          </ac:spMkLst>
        </pc:spChg>
        <pc:spChg chg="add mod ord">
          <ac:chgData name="Ward, Reagan" userId="27291eb4-8241-4961-9e69-8c66e34cc5b0" providerId="ADAL" clId="{E4BD8C9E-3BA6-4E04-BAF1-0BDD0B9DE234}" dt="2026-02-25T21:03:40.736" v="10853" actId="20577"/>
          <ac:spMkLst>
            <pc:docMk/>
            <pc:sldMk cId="3834380399" sldId="6354"/>
            <ac:spMk id="6" creationId="{E9D63E33-F188-C8C3-92E1-F6B427D23FCD}"/>
          </ac:spMkLst>
        </pc:spChg>
        <pc:spChg chg="add mod ord">
          <ac:chgData name="Ward, Reagan" userId="27291eb4-8241-4961-9e69-8c66e34cc5b0" providerId="ADAL" clId="{E4BD8C9E-3BA6-4E04-BAF1-0BDD0B9DE234}" dt="2026-02-25T21:06:45.971" v="11103" actId="20577"/>
          <ac:spMkLst>
            <pc:docMk/>
            <pc:sldMk cId="3834380399" sldId="6354"/>
            <ac:spMk id="7" creationId="{786A940C-DC9C-BD6E-34BD-8622E16B7566}"/>
          </ac:spMkLst>
        </pc:spChg>
        <pc:spChg chg="add mod ord">
          <ac:chgData name="Ward, Reagan" userId="27291eb4-8241-4961-9e69-8c66e34cc5b0" providerId="ADAL" clId="{E4BD8C9E-3BA6-4E04-BAF1-0BDD0B9DE234}" dt="2026-02-25T21:05:14.716" v="11053" actId="20577"/>
          <ac:spMkLst>
            <pc:docMk/>
            <pc:sldMk cId="3834380399" sldId="6354"/>
            <ac:spMk id="8" creationId="{0F11E69A-4347-38DA-B755-54B754EDC77D}"/>
          </ac:spMkLst>
        </pc:spChg>
        <pc:spChg chg="add del mod ord">
          <ac:chgData name="Ward, Reagan" userId="27291eb4-8241-4961-9e69-8c66e34cc5b0" providerId="ADAL" clId="{E4BD8C9E-3BA6-4E04-BAF1-0BDD0B9DE234}" dt="2026-02-25T21:05:06.051" v="11012"/>
          <ac:spMkLst>
            <pc:docMk/>
            <pc:sldMk cId="3834380399" sldId="6354"/>
            <ac:spMk id="9" creationId="{0FD24600-6828-B328-76D6-3A68797FE9E1}"/>
          </ac:spMkLst>
        </pc:spChg>
        <pc:spChg chg="add mod">
          <ac:chgData name="Ward, Reagan" userId="27291eb4-8241-4961-9e69-8c66e34cc5b0" providerId="ADAL" clId="{E4BD8C9E-3BA6-4E04-BAF1-0BDD0B9DE234}" dt="2026-02-25T21:05:06.051" v="11012"/>
          <ac:spMkLst>
            <pc:docMk/>
            <pc:sldMk cId="3834380399" sldId="6354"/>
            <ac:spMk id="10" creationId="{83EAD560-C437-11F4-540F-BDC1B22E7961}"/>
          </ac:spMkLst>
        </pc:spChg>
      </pc:sldChg>
      <pc:sldChg chg="addSp delSp modSp new mod ord modClrScheme chgLayout">
        <pc:chgData name="Ward, Reagan" userId="27291eb4-8241-4961-9e69-8c66e34cc5b0" providerId="ADAL" clId="{E4BD8C9E-3BA6-4E04-BAF1-0BDD0B9DE234}" dt="2026-02-25T23:50:14.359" v="11744" actId="13244"/>
        <pc:sldMkLst>
          <pc:docMk/>
          <pc:sldMk cId="774266960" sldId="6355"/>
        </pc:sldMkLst>
        <pc:spChg chg="add mod">
          <ac:chgData name="Ward, Reagan" userId="27291eb4-8241-4961-9e69-8c66e34cc5b0" providerId="ADAL" clId="{E4BD8C9E-3BA6-4E04-BAF1-0BDD0B9DE234}" dt="2026-02-25T21:47:56.460" v="11734"/>
          <ac:spMkLst>
            <pc:docMk/>
            <pc:sldMk cId="774266960" sldId="6355"/>
            <ac:spMk id="2" creationId="{0432427D-731D-2D68-9414-7170E28A3D9B}"/>
          </ac:spMkLst>
        </pc:spChg>
        <pc:spChg chg="del mod ord">
          <ac:chgData name="Ward, Reagan" userId="27291eb4-8241-4961-9e69-8c66e34cc5b0" providerId="ADAL" clId="{E4BD8C9E-3BA6-4E04-BAF1-0BDD0B9DE234}" dt="2026-02-25T18:16:44.460" v="9378" actId="700"/>
          <ac:spMkLst>
            <pc:docMk/>
            <pc:sldMk cId="774266960" sldId="6355"/>
            <ac:spMk id="2" creationId="{F2B672E6-C506-8F6E-85CE-F4B44289FB1C}"/>
          </ac:spMkLst>
        </pc:spChg>
        <pc:spChg chg="mod ord">
          <ac:chgData name="Ward, Reagan" userId="27291eb4-8241-4961-9e69-8c66e34cc5b0" providerId="ADAL" clId="{E4BD8C9E-3BA6-4E04-BAF1-0BDD0B9DE234}" dt="2026-02-25T23:50:14.359" v="11744" actId="13244"/>
          <ac:spMkLst>
            <pc:docMk/>
            <pc:sldMk cId="774266960" sldId="6355"/>
            <ac:spMk id="3" creationId="{2046D1C7-3679-7839-92B7-215605A1B794}"/>
          </ac:spMkLst>
        </pc:spChg>
        <pc:spChg chg="add mod">
          <ac:chgData name="Ward, Reagan" userId="27291eb4-8241-4961-9e69-8c66e34cc5b0" providerId="ADAL" clId="{E4BD8C9E-3BA6-4E04-BAF1-0BDD0B9DE234}" dt="2026-02-25T21:48:00.947" v="11735"/>
          <ac:spMkLst>
            <pc:docMk/>
            <pc:sldMk cId="774266960" sldId="6355"/>
            <ac:spMk id="4" creationId="{C46DC33A-4EA3-F334-BD71-A87599F7398B}"/>
          </ac:spMkLst>
        </pc:spChg>
        <pc:spChg chg="del mod ord">
          <ac:chgData name="Ward, Reagan" userId="27291eb4-8241-4961-9e69-8c66e34cc5b0" providerId="ADAL" clId="{E4BD8C9E-3BA6-4E04-BAF1-0BDD0B9DE234}" dt="2026-02-25T18:16:44.460" v="9378" actId="700"/>
          <ac:spMkLst>
            <pc:docMk/>
            <pc:sldMk cId="774266960" sldId="6355"/>
            <ac:spMk id="4" creationId="{F5ADEB64-9B2F-D36A-3342-9A1F61BB15E3}"/>
          </ac:spMkLst>
        </pc:spChg>
        <pc:spChg chg="add mod ord">
          <ac:chgData name="Ward, Reagan" userId="27291eb4-8241-4961-9e69-8c66e34cc5b0" providerId="ADAL" clId="{E4BD8C9E-3BA6-4E04-BAF1-0BDD0B9DE234}" dt="2026-02-25T18:16:58.376" v="9431" actId="20577"/>
          <ac:spMkLst>
            <pc:docMk/>
            <pc:sldMk cId="774266960" sldId="6355"/>
            <ac:spMk id="5" creationId="{A069C8A4-518C-E1E4-7106-D4D48CE3F75E}"/>
          </ac:spMkLst>
        </pc:spChg>
        <pc:spChg chg="add mod ord">
          <ac:chgData name="Ward, Reagan" userId="27291eb4-8241-4961-9e69-8c66e34cc5b0" providerId="ADAL" clId="{E4BD8C9E-3BA6-4E04-BAF1-0BDD0B9DE234}" dt="2026-02-25T21:47:23.711" v="11733" actId="20577"/>
          <ac:spMkLst>
            <pc:docMk/>
            <pc:sldMk cId="774266960" sldId="6355"/>
            <ac:spMk id="6" creationId="{4D866C53-B08B-64E4-6F52-ECB397E77C63}"/>
          </ac:spMkLst>
        </pc:spChg>
        <pc:spChg chg="add del mod ord">
          <ac:chgData name="Ward, Reagan" userId="27291eb4-8241-4961-9e69-8c66e34cc5b0" providerId="ADAL" clId="{E4BD8C9E-3BA6-4E04-BAF1-0BDD0B9DE234}" dt="2026-02-25T21:47:56.460" v="11734"/>
          <ac:spMkLst>
            <pc:docMk/>
            <pc:sldMk cId="774266960" sldId="6355"/>
            <ac:spMk id="7" creationId="{22C1B896-B518-0C5E-5AD9-E81C56B8A6D2}"/>
          </ac:spMkLst>
        </pc:spChg>
        <pc:spChg chg="add del mod ord">
          <ac:chgData name="Ward, Reagan" userId="27291eb4-8241-4961-9e69-8c66e34cc5b0" providerId="ADAL" clId="{E4BD8C9E-3BA6-4E04-BAF1-0BDD0B9DE234}" dt="2026-02-25T21:48:00.947" v="11735"/>
          <ac:spMkLst>
            <pc:docMk/>
            <pc:sldMk cId="774266960" sldId="6355"/>
            <ac:spMk id="8" creationId="{F03ED7C3-E65E-DFA3-4B37-50B87BBDF61E}"/>
          </ac:spMkLst>
        </pc:spChg>
      </pc:sldChg>
      <pc:sldChg chg="addSp delSp modSp new mod ord modClrScheme chgLayout">
        <pc:chgData name="Ward, Reagan" userId="27291eb4-8241-4961-9e69-8c66e34cc5b0" providerId="ADAL" clId="{E4BD8C9E-3BA6-4E04-BAF1-0BDD0B9DE234}" dt="2026-02-25T18:27:40.179" v="9559"/>
        <pc:sldMkLst>
          <pc:docMk/>
          <pc:sldMk cId="2376308677" sldId="6356"/>
        </pc:sldMkLst>
        <pc:spChg chg="mod ord">
          <ac:chgData name="Ward, Reagan" userId="27291eb4-8241-4961-9e69-8c66e34cc5b0" providerId="ADAL" clId="{E4BD8C9E-3BA6-4E04-BAF1-0BDD0B9DE234}" dt="2026-02-25T18:24:50.130" v="9435" actId="700"/>
          <ac:spMkLst>
            <pc:docMk/>
            <pc:sldMk cId="2376308677" sldId="6356"/>
            <ac:spMk id="2" creationId="{F51F7340-8367-8344-EC93-C00A39F9DC2F}"/>
          </ac:spMkLst>
        </pc:spChg>
        <pc:spChg chg="del mod ord">
          <ac:chgData name="Ward, Reagan" userId="27291eb4-8241-4961-9e69-8c66e34cc5b0" providerId="ADAL" clId="{E4BD8C9E-3BA6-4E04-BAF1-0BDD0B9DE234}" dt="2026-02-25T18:24:47.304" v="9434" actId="700"/>
          <ac:spMkLst>
            <pc:docMk/>
            <pc:sldMk cId="2376308677" sldId="6356"/>
            <ac:spMk id="3" creationId="{8A4A7378-C485-DBC2-9A01-64EFD10BF89F}"/>
          </ac:spMkLst>
        </pc:spChg>
        <pc:spChg chg="del mod ord">
          <ac:chgData name="Ward, Reagan" userId="27291eb4-8241-4961-9e69-8c66e34cc5b0" providerId="ADAL" clId="{E4BD8C9E-3BA6-4E04-BAF1-0BDD0B9DE234}" dt="2026-02-25T18:24:47.304" v="9434" actId="700"/>
          <ac:spMkLst>
            <pc:docMk/>
            <pc:sldMk cId="2376308677" sldId="6356"/>
            <ac:spMk id="4" creationId="{EF8FA59C-2E2B-8563-8CE0-41A703F1AB89}"/>
          </ac:spMkLst>
        </pc:spChg>
        <pc:spChg chg="add del mod ord">
          <ac:chgData name="Ward, Reagan" userId="27291eb4-8241-4961-9e69-8c66e34cc5b0" providerId="ADAL" clId="{E4BD8C9E-3BA6-4E04-BAF1-0BDD0B9DE234}" dt="2026-02-25T18:24:50.130" v="9435" actId="700"/>
          <ac:spMkLst>
            <pc:docMk/>
            <pc:sldMk cId="2376308677" sldId="6356"/>
            <ac:spMk id="5" creationId="{8771398A-A3A0-6B39-C5E6-3F597FB0C80B}"/>
          </ac:spMkLst>
        </pc:spChg>
        <pc:spChg chg="add del mod ord">
          <ac:chgData name="Ward, Reagan" userId="27291eb4-8241-4961-9e69-8c66e34cc5b0" providerId="ADAL" clId="{E4BD8C9E-3BA6-4E04-BAF1-0BDD0B9DE234}" dt="2026-02-25T18:24:50.130" v="9435" actId="700"/>
          <ac:spMkLst>
            <pc:docMk/>
            <pc:sldMk cId="2376308677" sldId="6356"/>
            <ac:spMk id="6" creationId="{B4BBFF4D-9CCC-08F0-5353-092846B06D7B}"/>
          </ac:spMkLst>
        </pc:spChg>
        <pc:spChg chg="add mod ord">
          <ac:chgData name="Ward, Reagan" userId="27291eb4-8241-4961-9e69-8c66e34cc5b0" providerId="ADAL" clId="{E4BD8C9E-3BA6-4E04-BAF1-0BDD0B9DE234}" dt="2026-02-25T18:25:28.064" v="9549" actId="20577"/>
          <ac:spMkLst>
            <pc:docMk/>
            <pc:sldMk cId="2376308677" sldId="6356"/>
            <ac:spMk id="7" creationId="{53C39B44-F9BD-6067-06A9-2B9FDD1F2457}"/>
          </ac:spMkLst>
        </pc:spChg>
        <pc:spChg chg="add mod ord">
          <ac:chgData name="Ward, Reagan" userId="27291eb4-8241-4961-9e69-8c66e34cc5b0" providerId="ADAL" clId="{E4BD8C9E-3BA6-4E04-BAF1-0BDD0B9DE234}" dt="2026-02-25T18:25:03.590" v="9476" actId="20577"/>
          <ac:spMkLst>
            <pc:docMk/>
            <pc:sldMk cId="2376308677" sldId="6356"/>
            <ac:spMk id="8" creationId="{00A7960B-37B3-C7D0-AEE3-FDC0F7C4F435}"/>
          </ac:spMkLst>
        </pc:spChg>
      </pc:sldChg>
      <pc:sldChg chg="addSp delSp modSp new mod ord modClrScheme chgLayout">
        <pc:chgData name="Ward, Reagan" userId="27291eb4-8241-4961-9e69-8c66e34cc5b0" providerId="ADAL" clId="{E4BD8C9E-3BA6-4E04-BAF1-0BDD0B9DE234}" dt="2026-02-25T23:51:49.025" v="11755" actId="13244"/>
        <pc:sldMkLst>
          <pc:docMk/>
          <pc:sldMk cId="2042692633" sldId="6357"/>
        </pc:sldMkLst>
        <pc:spChg chg="add mod ord">
          <ac:chgData name="Ward, Reagan" userId="27291eb4-8241-4961-9e69-8c66e34cc5b0" providerId="ADAL" clId="{E4BD8C9E-3BA6-4E04-BAF1-0BDD0B9DE234}" dt="2026-02-25T20:46:10.417" v="10423" actId="20577"/>
          <ac:spMkLst>
            <pc:docMk/>
            <pc:sldMk cId="2042692633" sldId="6357"/>
            <ac:spMk id="2" creationId="{AB4B142B-5A34-BA6A-9D8D-34125CB35778}"/>
          </ac:spMkLst>
        </pc:spChg>
        <pc:spChg chg="del mod ord">
          <ac:chgData name="Ward, Reagan" userId="27291eb4-8241-4961-9e69-8c66e34cc5b0" providerId="ADAL" clId="{E4BD8C9E-3BA6-4E04-BAF1-0BDD0B9DE234}" dt="2026-02-25T18:25:06.345" v="9478" actId="700"/>
          <ac:spMkLst>
            <pc:docMk/>
            <pc:sldMk cId="2042692633" sldId="6357"/>
            <ac:spMk id="2" creationId="{BC6FD45B-8017-9B43-A28E-FFBE1ED7501D}"/>
          </ac:spMkLst>
        </pc:spChg>
        <pc:spChg chg="mod ord">
          <ac:chgData name="Ward, Reagan" userId="27291eb4-8241-4961-9e69-8c66e34cc5b0" providerId="ADAL" clId="{E4BD8C9E-3BA6-4E04-BAF1-0BDD0B9DE234}" dt="2026-02-25T23:51:43.419" v="11753" actId="13244"/>
          <ac:spMkLst>
            <pc:docMk/>
            <pc:sldMk cId="2042692633" sldId="6357"/>
            <ac:spMk id="3" creationId="{67141326-575D-C6E9-F56D-D74549FB2351}"/>
          </ac:spMkLst>
        </pc:spChg>
        <pc:spChg chg="del mod ord">
          <ac:chgData name="Ward, Reagan" userId="27291eb4-8241-4961-9e69-8c66e34cc5b0" providerId="ADAL" clId="{E4BD8C9E-3BA6-4E04-BAF1-0BDD0B9DE234}" dt="2026-02-25T18:25:06.345" v="9478" actId="700"/>
          <ac:spMkLst>
            <pc:docMk/>
            <pc:sldMk cId="2042692633" sldId="6357"/>
            <ac:spMk id="4" creationId="{4C299C7C-E2F9-06F6-7CED-296B25E8218D}"/>
          </ac:spMkLst>
        </pc:spChg>
        <pc:spChg chg="add del mod ord">
          <ac:chgData name="Ward, Reagan" userId="27291eb4-8241-4961-9e69-8c66e34cc5b0" providerId="ADAL" clId="{E4BD8C9E-3BA6-4E04-BAF1-0BDD0B9DE234}" dt="2026-02-25T20:45:14.689" v="10308"/>
          <ac:spMkLst>
            <pc:docMk/>
            <pc:sldMk cId="2042692633" sldId="6357"/>
            <ac:spMk id="4" creationId="{D349798C-40B3-B1C8-7FBB-45E537B1A927}"/>
          </ac:spMkLst>
        </pc:spChg>
        <pc:spChg chg="add del mod ord">
          <ac:chgData name="Ward, Reagan" userId="27291eb4-8241-4961-9e69-8c66e34cc5b0" providerId="ADAL" clId="{E4BD8C9E-3BA6-4E04-BAF1-0BDD0B9DE234}" dt="2026-02-25T20:45:02.986" v="10303" actId="700"/>
          <ac:spMkLst>
            <pc:docMk/>
            <pc:sldMk cId="2042692633" sldId="6357"/>
            <ac:spMk id="5" creationId="{3D95B9BC-05C4-4235-3984-CD462F091B0A}"/>
          </ac:spMkLst>
        </pc:spChg>
        <pc:spChg chg="add del mod ord">
          <ac:chgData name="Ward, Reagan" userId="27291eb4-8241-4961-9e69-8c66e34cc5b0" providerId="ADAL" clId="{E4BD8C9E-3BA6-4E04-BAF1-0BDD0B9DE234}" dt="2026-02-25T20:45:02.986" v="10303" actId="700"/>
          <ac:spMkLst>
            <pc:docMk/>
            <pc:sldMk cId="2042692633" sldId="6357"/>
            <ac:spMk id="6" creationId="{9C6B1CFC-DDDA-C9CF-6314-43995E0BFAE5}"/>
          </ac:spMkLst>
        </pc:spChg>
        <pc:spChg chg="add del mod ord">
          <ac:chgData name="Ward, Reagan" userId="27291eb4-8241-4961-9e69-8c66e34cc5b0" providerId="ADAL" clId="{E4BD8C9E-3BA6-4E04-BAF1-0BDD0B9DE234}" dt="2026-02-25T20:45:02.986" v="10303" actId="700"/>
          <ac:spMkLst>
            <pc:docMk/>
            <pc:sldMk cId="2042692633" sldId="6357"/>
            <ac:spMk id="7" creationId="{A876995E-B24D-13A6-8BF7-83FDA5C20F96}"/>
          </ac:spMkLst>
        </pc:spChg>
        <pc:spChg chg="add del mod ord">
          <ac:chgData name="Ward, Reagan" userId="27291eb4-8241-4961-9e69-8c66e34cc5b0" providerId="ADAL" clId="{E4BD8C9E-3BA6-4E04-BAF1-0BDD0B9DE234}" dt="2026-02-25T20:45:02.986" v="10303" actId="700"/>
          <ac:spMkLst>
            <pc:docMk/>
            <pc:sldMk cId="2042692633" sldId="6357"/>
            <ac:spMk id="8" creationId="{A188CF08-1CA1-50B6-1F26-204A481FEFFC}"/>
          </ac:spMkLst>
        </pc:spChg>
        <pc:spChg chg="add mod ord">
          <ac:chgData name="Ward, Reagan" userId="27291eb4-8241-4961-9e69-8c66e34cc5b0" providerId="ADAL" clId="{E4BD8C9E-3BA6-4E04-BAF1-0BDD0B9DE234}" dt="2026-02-25T20:45:48.807" v="10331" actId="20577"/>
          <ac:spMkLst>
            <pc:docMk/>
            <pc:sldMk cId="2042692633" sldId="6357"/>
            <ac:spMk id="9" creationId="{D576B5BB-D4F3-43C5-EF6F-49E99FDCBED1}"/>
          </ac:spMkLst>
        </pc:spChg>
        <pc:spChg chg="add mod ord">
          <ac:chgData name="Ward, Reagan" userId="27291eb4-8241-4961-9e69-8c66e34cc5b0" providerId="ADAL" clId="{E4BD8C9E-3BA6-4E04-BAF1-0BDD0B9DE234}" dt="2026-02-25T20:52:13.873" v="10537" actId="207"/>
          <ac:spMkLst>
            <pc:docMk/>
            <pc:sldMk cId="2042692633" sldId="6357"/>
            <ac:spMk id="10" creationId="{3472B9DA-8379-64F8-E105-3F5C84408B41}"/>
          </ac:spMkLst>
        </pc:spChg>
        <pc:spChg chg="add mod ord">
          <ac:chgData name="Ward, Reagan" userId="27291eb4-8241-4961-9e69-8c66e34cc5b0" providerId="ADAL" clId="{E4BD8C9E-3BA6-4E04-BAF1-0BDD0B9DE234}" dt="2026-02-25T23:51:49.025" v="11755" actId="13244"/>
          <ac:spMkLst>
            <pc:docMk/>
            <pc:sldMk cId="2042692633" sldId="6357"/>
            <ac:spMk id="12" creationId="{C950EE53-BBAD-0A3D-13C5-43C58D833BB6}"/>
          </ac:spMkLst>
        </pc:spChg>
        <pc:graphicFrameChg chg="add mod ord modGraphic">
          <ac:chgData name="Ward, Reagan" userId="27291eb4-8241-4961-9e69-8c66e34cc5b0" providerId="ADAL" clId="{E4BD8C9E-3BA6-4E04-BAF1-0BDD0B9DE234}" dt="2026-02-25T23:51:47.842" v="11754" actId="13244"/>
          <ac:graphicFrameMkLst>
            <pc:docMk/>
            <pc:sldMk cId="2042692633" sldId="6357"/>
            <ac:graphicFrameMk id="11" creationId="{E9AE344C-1316-6E75-0B44-A89C39718C71}"/>
          </ac:graphicFrameMkLst>
        </pc:graphicFrameChg>
      </pc:sldChg>
      <pc:sldChg chg="addSp delSp modSp new mod ord modClrScheme chgLayout">
        <pc:chgData name="Ward, Reagan" userId="27291eb4-8241-4961-9e69-8c66e34cc5b0" providerId="ADAL" clId="{E4BD8C9E-3BA6-4E04-BAF1-0BDD0B9DE234}" dt="2026-02-25T23:51:55.682" v="11756" actId="13244"/>
        <pc:sldMkLst>
          <pc:docMk/>
          <pc:sldMk cId="1509987601" sldId="6358"/>
        </pc:sldMkLst>
        <pc:spChg chg="del mod ord">
          <ac:chgData name="Ward, Reagan" userId="27291eb4-8241-4961-9e69-8c66e34cc5b0" providerId="ADAL" clId="{E4BD8C9E-3BA6-4E04-BAF1-0BDD0B9DE234}" dt="2026-02-25T18:25:08.884" v="9480" actId="700"/>
          <ac:spMkLst>
            <pc:docMk/>
            <pc:sldMk cId="1509987601" sldId="6358"/>
            <ac:spMk id="2" creationId="{2F50A2F3-8463-6B74-B347-1B8CF915C56F}"/>
          </ac:spMkLst>
        </pc:spChg>
        <pc:spChg chg="del mod ord">
          <ac:chgData name="Ward, Reagan" userId="27291eb4-8241-4961-9e69-8c66e34cc5b0" providerId="ADAL" clId="{E4BD8C9E-3BA6-4E04-BAF1-0BDD0B9DE234}" dt="2026-02-25T18:25:08.884" v="9480" actId="700"/>
          <ac:spMkLst>
            <pc:docMk/>
            <pc:sldMk cId="1509987601" sldId="6358"/>
            <ac:spMk id="3" creationId="{5D1EA722-BF4D-973D-C59C-BE9C0CCBBA89}"/>
          </ac:spMkLst>
        </pc:spChg>
        <pc:spChg chg="mod ord">
          <ac:chgData name="Ward, Reagan" userId="27291eb4-8241-4961-9e69-8c66e34cc5b0" providerId="ADAL" clId="{E4BD8C9E-3BA6-4E04-BAF1-0BDD0B9DE234}" dt="2026-02-25T23:51:55.682" v="11756" actId="13244"/>
          <ac:spMkLst>
            <pc:docMk/>
            <pc:sldMk cId="1509987601" sldId="6358"/>
            <ac:spMk id="4" creationId="{5605CCAC-AC78-F5A5-8614-5F40F328CB70}"/>
          </ac:spMkLst>
        </pc:spChg>
        <pc:spChg chg="del">
          <ac:chgData name="Ward, Reagan" userId="27291eb4-8241-4961-9e69-8c66e34cc5b0" providerId="ADAL" clId="{E4BD8C9E-3BA6-4E04-BAF1-0BDD0B9DE234}" dt="2026-02-25T18:25:08.884" v="9480" actId="700"/>
          <ac:spMkLst>
            <pc:docMk/>
            <pc:sldMk cId="1509987601" sldId="6358"/>
            <ac:spMk id="5" creationId="{7F36F5DB-5615-981B-40A1-B56C644C6DCD}"/>
          </ac:spMkLst>
        </pc:spChg>
        <pc:spChg chg="del">
          <ac:chgData name="Ward, Reagan" userId="27291eb4-8241-4961-9e69-8c66e34cc5b0" providerId="ADAL" clId="{E4BD8C9E-3BA6-4E04-BAF1-0BDD0B9DE234}" dt="2026-02-25T18:25:08.884" v="9480" actId="700"/>
          <ac:spMkLst>
            <pc:docMk/>
            <pc:sldMk cId="1509987601" sldId="6358"/>
            <ac:spMk id="6" creationId="{0638A667-17CE-EDA7-445F-C54FC9B0724F}"/>
          </ac:spMkLst>
        </pc:spChg>
        <pc:spChg chg="add mod ord">
          <ac:chgData name="Ward, Reagan" userId="27291eb4-8241-4961-9e69-8c66e34cc5b0" providerId="ADAL" clId="{E4BD8C9E-3BA6-4E04-BAF1-0BDD0B9DE234}" dt="2026-02-25T18:25:19.957" v="9539" actId="20577"/>
          <ac:spMkLst>
            <pc:docMk/>
            <pc:sldMk cId="1509987601" sldId="6358"/>
            <ac:spMk id="7" creationId="{5F0ABAE4-BB28-00BB-6608-010A1F096DB1}"/>
          </ac:spMkLst>
        </pc:spChg>
        <pc:spChg chg="add mod ord">
          <ac:chgData name="Ward, Reagan" userId="27291eb4-8241-4961-9e69-8c66e34cc5b0" providerId="ADAL" clId="{E4BD8C9E-3BA6-4E04-BAF1-0BDD0B9DE234}" dt="2026-02-25T20:53:30.767" v="10629" actId="20577"/>
          <ac:spMkLst>
            <pc:docMk/>
            <pc:sldMk cId="1509987601" sldId="6358"/>
            <ac:spMk id="8" creationId="{D5B17BC9-CF80-DA02-54F6-74A8B822B784}"/>
          </ac:spMkLst>
        </pc:spChg>
      </pc:sldChg>
      <pc:sldChg chg="addSp delSp modSp new mod modClrScheme chgLayout">
        <pc:chgData name="Ward, Reagan" userId="27291eb4-8241-4961-9e69-8c66e34cc5b0" providerId="ADAL" clId="{E4BD8C9E-3BA6-4E04-BAF1-0BDD0B9DE234}" dt="2026-02-25T18:28:11.485" v="9666" actId="20577"/>
        <pc:sldMkLst>
          <pc:docMk/>
          <pc:sldMk cId="2928920370" sldId="6359"/>
        </pc:sldMkLst>
        <pc:spChg chg="del mod ord">
          <ac:chgData name="Ward, Reagan" userId="27291eb4-8241-4961-9e69-8c66e34cc5b0" providerId="ADAL" clId="{E4BD8C9E-3BA6-4E04-BAF1-0BDD0B9DE234}" dt="2026-02-25T18:27:47.904" v="9561" actId="700"/>
          <ac:spMkLst>
            <pc:docMk/>
            <pc:sldMk cId="2928920370" sldId="6359"/>
            <ac:spMk id="2" creationId="{B320E6DE-E20C-3749-199E-E336A0E82E1E}"/>
          </ac:spMkLst>
        </pc:spChg>
        <pc:spChg chg="del mod ord">
          <ac:chgData name="Ward, Reagan" userId="27291eb4-8241-4961-9e69-8c66e34cc5b0" providerId="ADAL" clId="{E4BD8C9E-3BA6-4E04-BAF1-0BDD0B9DE234}" dt="2026-02-25T18:27:47.904" v="9561" actId="700"/>
          <ac:spMkLst>
            <pc:docMk/>
            <pc:sldMk cId="2928920370" sldId="6359"/>
            <ac:spMk id="3" creationId="{52613807-7651-8B1E-A276-578F60261904}"/>
          </ac:spMkLst>
        </pc:spChg>
        <pc:spChg chg="mod ord">
          <ac:chgData name="Ward, Reagan" userId="27291eb4-8241-4961-9e69-8c66e34cc5b0" providerId="ADAL" clId="{E4BD8C9E-3BA6-4E04-BAF1-0BDD0B9DE234}" dt="2026-02-25T18:27:47.904" v="9561" actId="700"/>
          <ac:spMkLst>
            <pc:docMk/>
            <pc:sldMk cId="2928920370" sldId="6359"/>
            <ac:spMk id="4" creationId="{5508F53D-EB35-EBC6-37EB-6494B6903F48}"/>
          </ac:spMkLst>
        </pc:spChg>
        <pc:spChg chg="del">
          <ac:chgData name="Ward, Reagan" userId="27291eb4-8241-4961-9e69-8c66e34cc5b0" providerId="ADAL" clId="{E4BD8C9E-3BA6-4E04-BAF1-0BDD0B9DE234}" dt="2026-02-25T18:27:47.904" v="9561" actId="700"/>
          <ac:spMkLst>
            <pc:docMk/>
            <pc:sldMk cId="2928920370" sldId="6359"/>
            <ac:spMk id="5" creationId="{ED85EE05-2D3B-7BC0-1754-FD5552846E31}"/>
          </ac:spMkLst>
        </pc:spChg>
        <pc:spChg chg="del">
          <ac:chgData name="Ward, Reagan" userId="27291eb4-8241-4961-9e69-8c66e34cc5b0" providerId="ADAL" clId="{E4BD8C9E-3BA6-4E04-BAF1-0BDD0B9DE234}" dt="2026-02-25T18:27:47.904" v="9561" actId="700"/>
          <ac:spMkLst>
            <pc:docMk/>
            <pc:sldMk cId="2928920370" sldId="6359"/>
            <ac:spMk id="6" creationId="{FDB21C37-373F-C5B0-885F-4BB61BF790EB}"/>
          </ac:spMkLst>
        </pc:spChg>
        <pc:spChg chg="add mod ord">
          <ac:chgData name="Ward, Reagan" userId="27291eb4-8241-4961-9e69-8c66e34cc5b0" providerId="ADAL" clId="{E4BD8C9E-3BA6-4E04-BAF1-0BDD0B9DE234}" dt="2026-02-25T18:28:05.815" v="9639" actId="20577"/>
          <ac:spMkLst>
            <pc:docMk/>
            <pc:sldMk cId="2928920370" sldId="6359"/>
            <ac:spMk id="7" creationId="{A653D51A-D47E-32AB-A23B-FE2CBC35318C}"/>
          </ac:spMkLst>
        </pc:spChg>
        <pc:spChg chg="add mod ord">
          <ac:chgData name="Ward, Reagan" userId="27291eb4-8241-4961-9e69-8c66e34cc5b0" providerId="ADAL" clId="{E4BD8C9E-3BA6-4E04-BAF1-0BDD0B9DE234}" dt="2026-02-25T18:28:11.485" v="9666" actId="20577"/>
          <ac:spMkLst>
            <pc:docMk/>
            <pc:sldMk cId="2928920370" sldId="6359"/>
            <ac:spMk id="8" creationId="{F643C986-A65D-624E-D8BE-EF81B385167E}"/>
          </ac:spMkLst>
        </pc:spChg>
      </pc:sldChg>
      <pc:sldChg chg="addSp delSp modSp new mod modClrScheme chgLayout">
        <pc:chgData name="Ward, Reagan" userId="27291eb4-8241-4961-9e69-8c66e34cc5b0" providerId="ADAL" clId="{E4BD8C9E-3BA6-4E04-BAF1-0BDD0B9DE234}" dt="2026-02-25T18:27:50.206" v="9563" actId="700"/>
        <pc:sldMkLst>
          <pc:docMk/>
          <pc:sldMk cId="2761460543" sldId="6360"/>
        </pc:sldMkLst>
        <pc:spChg chg="del mod ord">
          <ac:chgData name="Ward, Reagan" userId="27291eb4-8241-4961-9e69-8c66e34cc5b0" providerId="ADAL" clId="{E4BD8C9E-3BA6-4E04-BAF1-0BDD0B9DE234}" dt="2026-02-25T18:27:50.206" v="9563" actId="700"/>
          <ac:spMkLst>
            <pc:docMk/>
            <pc:sldMk cId="2761460543" sldId="6360"/>
            <ac:spMk id="2" creationId="{7204AD80-AC91-87D8-80FA-9686B5155E8D}"/>
          </ac:spMkLst>
        </pc:spChg>
        <pc:spChg chg="mod ord">
          <ac:chgData name="Ward, Reagan" userId="27291eb4-8241-4961-9e69-8c66e34cc5b0" providerId="ADAL" clId="{E4BD8C9E-3BA6-4E04-BAF1-0BDD0B9DE234}" dt="2026-02-25T18:27:50.206" v="9563" actId="700"/>
          <ac:spMkLst>
            <pc:docMk/>
            <pc:sldMk cId="2761460543" sldId="6360"/>
            <ac:spMk id="3" creationId="{71EF37A1-36B6-011F-3B30-0D589FE79C6E}"/>
          </ac:spMkLst>
        </pc:spChg>
        <pc:spChg chg="del mod ord">
          <ac:chgData name="Ward, Reagan" userId="27291eb4-8241-4961-9e69-8c66e34cc5b0" providerId="ADAL" clId="{E4BD8C9E-3BA6-4E04-BAF1-0BDD0B9DE234}" dt="2026-02-25T18:27:50.206" v="9563" actId="700"/>
          <ac:spMkLst>
            <pc:docMk/>
            <pc:sldMk cId="2761460543" sldId="6360"/>
            <ac:spMk id="4" creationId="{1A436A78-6EC1-51EE-C8E1-F286DB584A89}"/>
          </ac:spMkLst>
        </pc:spChg>
        <pc:spChg chg="add mod ord">
          <ac:chgData name="Ward, Reagan" userId="27291eb4-8241-4961-9e69-8c66e34cc5b0" providerId="ADAL" clId="{E4BD8C9E-3BA6-4E04-BAF1-0BDD0B9DE234}" dt="2026-02-25T18:27:50.206" v="9563" actId="700"/>
          <ac:spMkLst>
            <pc:docMk/>
            <pc:sldMk cId="2761460543" sldId="6360"/>
            <ac:spMk id="5" creationId="{8E16448B-8653-D214-4969-8A5535DCFCFB}"/>
          </ac:spMkLst>
        </pc:spChg>
        <pc:spChg chg="add mod ord">
          <ac:chgData name="Ward, Reagan" userId="27291eb4-8241-4961-9e69-8c66e34cc5b0" providerId="ADAL" clId="{E4BD8C9E-3BA6-4E04-BAF1-0BDD0B9DE234}" dt="2026-02-25T18:27:50.206" v="9563" actId="700"/>
          <ac:spMkLst>
            <pc:docMk/>
            <pc:sldMk cId="2761460543" sldId="6360"/>
            <ac:spMk id="6" creationId="{CA5AB4AC-0D40-6B6A-262B-315148F60339}"/>
          </ac:spMkLst>
        </pc:spChg>
        <pc:spChg chg="add mod ord">
          <ac:chgData name="Ward, Reagan" userId="27291eb4-8241-4961-9e69-8c66e34cc5b0" providerId="ADAL" clId="{E4BD8C9E-3BA6-4E04-BAF1-0BDD0B9DE234}" dt="2026-02-25T18:27:50.206" v="9563" actId="700"/>
          <ac:spMkLst>
            <pc:docMk/>
            <pc:sldMk cId="2761460543" sldId="6360"/>
            <ac:spMk id="7" creationId="{D60C8A29-8C41-7CE1-5336-011FF67A74FD}"/>
          </ac:spMkLst>
        </pc:spChg>
        <pc:spChg chg="add mod ord">
          <ac:chgData name="Ward, Reagan" userId="27291eb4-8241-4961-9e69-8c66e34cc5b0" providerId="ADAL" clId="{E4BD8C9E-3BA6-4E04-BAF1-0BDD0B9DE234}" dt="2026-02-25T18:27:50.206" v="9563" actId="700"/>
          <ac:spMkLst>
            <pc:docMk/>
            <pc:sldMk cId="2761460543" sldId="6360"/>
            <ac:spMk id="8" creationId="{8D125100-26B0-DE90-CDBA-1DFE90AE744E}"/>
          </ac:spMkLst>
        </pc:spChg>
      </pc:sldChg>
      <pc:sldChg chg="addSp delSp modSp new mod modClrScheme chgLayout">
        <pc:chgData name="Ward, Reagan" userId="27291eb4-8241-4961-9e69-8c66e34cc5b0" providerId="ADAL" clId="{E4BD8C9E-3BA6-4E04-BAF1-0BDD0B9DE234}" dt="2026-02-25T18:28:01.076" v="9614" actId="20577"/>
        <pc:sldMkLst>
          <pc:docMk/>
          <pc:sldMk cId="1025642744" sldId="6361"/>
        </pc:sldMkLst>
        <pc:spChg chg="del mod ord">
          <ac:chgData name="Ward, Reagan" userId="27291eb4-8241-4961-9e69-8c66e34cc5b0" providerId="ADAL" clId="{E4BD8C9E-3BA6-4E04-BAF1-0BDD0B9DE234}" dt="2026-02-25T18:27:52.537" v="9565" actId="700"/>
          <ac:spMkLst>
            <pc:docMk/>
            <pc:sldMk cId="1025642744" sldId="6361"/>
            <ac:spMk id="2" creationId="{72C2FD9A-FF1C-6185-BE01-149DA2633197}"/>
          </ac:spMkLst>
        </pc:spChg>
        <pc:spChg chg="del mod ord">
          <ac:chgData name="Ward, Reagan" userId="27291eb4-8241-4961-9e69-8c66e34cc5b0" providerId="ADAL" clId="{E4BD8C9E-3BA6-4E04-BAF1-0BDD0B9DE234}" dt="2026-02-25T18:27:52.537" v="9565" actId="700"/>
          <ac:spMkLst>
            <pc:docMk/>
            <pc:sldMk cId="1025642744" sldId="6361"/>
            <ac:spMk id="3" creationId="{C34BDBF6-29A9-E739-3E4C-B9517C1C2769}"/>
          </ac:spMkLst>
        </pc:spChg>
        <pc:spChg chg="mod ord">
          <ac:chgData name="Ward, Reagan" userId="27291eb4-8241-4961-9e69-8c66e34cc5b0" providerId="ADAL" clId="{E4BD8C9E-3BA6-4E04-BAF1-0BDD0B9DE234}" dt="2026-02-25T18:27:54.568" v="9566" actId="700"/>
          <ac:spMkLst>
            <pc:docMk/>
            <pc:sldMk cId="1025642744" sldId="6361"/>
            <ac:spMk id="4" creationId="{820B118C-EAD3-B9CE-BBC9-C3DB9D53286B}"/>
          </ac:spMkLst>
        </pc:spChg>
        <pc:spChg chg="del">
          <ac:chgData name="Ward, Reagan" userId="27291eb4-8241-4961-9e69-8c66e34cc5b0" providerId="ADAL" clId="{E4BD8C9E-3BA6-4E04-BAF1-0BDD0B9DE234}" dt="2026-02-25T18:27:52.537" v="9565" actId="700"/>
          <ac:spMkLst>
            <pc:docMk/>
            <pc:sldMk cId="1025642744" sldId="6361"/>
            <ac:spMk id="5" creationId="{6AB75F2E-6E88-922B-D952-4D0FB0A27FEE}"/>
          </ac:spMkLst>
        </pc:spChg>
        <pc:spChg chg="del">
          <ac:chgData name="Ward, Reagan" userId="27291eb4-8241-4961-9e69-8c66e34cc5b0" providerId="ADAL" clId="{E4BD8C9E-3BA6-4E04-BAF1-0BDD0B9DE234}" dt="2026-02-25T18:27:52.537" v="9565" actId="700"/>
          <ac:spMkLst>
            <pc:docMk/>
            <pc:sldMk cId="1025642744" sldId="6361"/>
            <ac:spMk id="6" creationId="{0230167F-D75D-B1CF-744B-8CD8607CADFE}"/>
          </ac:spMkLst>
        </pc:spChg>
        <pc:spChg chg="add del mod ord">
          <ac:chgData name="Ward, Reagan" userId="27291eb4-8241-4961-9e69-8c66e34cc5b0" providerId="ADAL" clId="{E4BD8C9E-3BA6-4E04-BAF1-0BDD0B9DE234}" dt="2026-02-25T18:27:54.568" v="9566" actId="700"/>
          <ac:spMkLst>
            <pc:docMk/>
            <pc:sldMk cId="1025642744" sldId="6361"/>
            <ac:spMk id="7" creationId="{9F2786F9-8684-0574-A84D-CD9C0AB7A0A4}"/>
          </ac:spMkLst>
        </pc:spChg>
        <pc:spChg chg="add del mod ord">
          <ac:chgData name="Ward, Reagan" userId="27291eb4-8241-4961-9e69-8c66e34cc5b0" providerId="ADAL" clId="{E4BD8C9E-3BA6-4E04-BAF1-0BDD0B9DE234}" dt="2026-02-25T18:27:54.568" v="9566" actId="700"/>
          <ac:spMkLst>
            <pc:docMk/>
            <pc:sldMk cId="1025642744" sldId="6361"/>
            <ac:spMk id="8" creationId="{5584AEB3-E454-D449-E7C1-2F59A4CC5562}"/>
          </ac:spMkLst>
        </pc:spChg>
        <pc:spChg chg="add mod ord">
          <ac:chgData name="Ward, Reagan" userId="27291eb4-8241-4961-9e69-8c66e34cc5b0" providerId="ADAL" clId="{E4BD8C9E-3BA6-4E04-BAF1-0BDD0B9DE234}" dt="2026-02-25T18:28:01.076" v="9614" actId="20577"/>
          <ac:spMkLst>
            <pc:docMk/>
            <pc:sldMk cId="1025642744" sldId="6361"/>
            <ac:spMk id="9" creationId="{07F1321F-114C-5411-3632-934D5CA2460E}"/>
          </ac:spMkLst>
        </pc:spChg>
        <pc:spChg chg="add mod ord">
          <ac:chgData name="Ward, Reagan" userId="27291eb4-8241-4961-9e69-8c66e34cc5b0" providerId="ADAL" clId="{E4BD8C9E-3BA6-4E04-BAF1-0BDD0B9DE234}" dt="2026-02-25T18:27:54.568" v="9566" actId="700"/>
          <ac:spMkLst>
            <pc:docMk/>
            <pc:sldMk cId="1025642744" sldId="6361"/>
            <ac:spMk id="10" creationId="{2BCA7447-5F0A-3B0A-2450-BD1055F481A4}"/>
          </ac:spMkLst>
        </pc:spChg>
      </pc:sldChg>
      <pc:sldChg chg="addSp delSp modSp new mod ord modClrScheme chgLayout">
        <pc:chgData name="Ward, Reagan" userId="27291eb4-8241-4961-9e69-8c66e34cc5b0" providerId="ADAL" clId="{E4BD8C9E-3BA6-4E04-BAF1-0BDD0B9DE234}" dt="2026-02-25T23:51:35.463" v="11752" actId="962"/>
        <pc:sldMkLst>
          <pc:docMk/>
          <pc:sldMk cId="3941942559" sldId="6362"/>
        </pc:sldMkLst>
        <pc:spChg chg="del mod ord">
          <ac:chgData name="Ward, Reagan" userId="27291eb4-8241-4961-9e69-8c66e34cc5b0" providerId="ADAL" clId="{E4BD8C9E-3BA6-4E04-BAF1-0BDD0B9DE234}" dt="2026-02-25T20:48:21.406" v="10454" actId="700"/>
          <ac:spMkLst>
            <pc:docMk/>
            <pc:sldMk cId="3941942559" sldId="6362"/>
            <ac:spMk id="2" creationId="{0D84FDC6-8F99-38B4-2C18-CFDCA8182347}"/>
          </ac:spMkLst>
        </pc:spChg>
        <pc:spChg chg="del mod ord">
          <ac:chgData name="Ward, Reagan" userId="27291eb4-8241-4961-9e69-8c66e34cc5b0" providerId="ADAL" clId="{E4BD8C9E-3BA6-4E04-BAF1-0BDD0B9DE234}" dt="2026-02-25T20:48:21.406" v="10454" actId="700"/>
          <ac:spMkLst>
            <pc:docMk/>
            <pc:sldMk cId="3941942559" sldId="6362"/>
            <ac:spMk id="3" creationId="{26FAC68B-2D01-BDBB-DCA0-A63A523F2767}"/>
          </ac:spMkLst>
        </pc:spChg>
        <pc:spChg chg="mod ord">
          <ac:chgData name="Ward, Reagan" userId="27291eb4-8241-4961-9e69-8c66e34cc5b0" providerId="ADAL" clId="{E4BD8C9E-3BA6-4E04-BAF1-0BDD0B9DE234}" dt="2026-02-25T23:50:18.421" v="11745" actId="13244"/>
          <ac:spMkLst>
            <pc:docMk/>
            <pc:sldMk cId="3941942559" sldId="6362"/>
            <ac:spMk id="4" creationId="{E6E1AC38-4101-3FCC-3BED-5FDFC4E336B1}"/>
          </ac:spMkLst>
        </pc:spChg>
        <pc:spChg chg="del mod ord">
          <ac:chgData name="Ward, Reagan" userId="27291eb4-8241-4961-9e69-8c66e34cc5b0" providerId="ADAL" clId="{E4BD8C9E-3BA6-4E04-BAF1-0BDD0B9DE234}" dt="2026-02-25T20:48:21.406" v="10454" actId="700"/>
          <ac:spMkLst>
            <pc:docMk/>
            <pc:sldMk cId="3941942559" sldId="6362"/>
            <ac:spMk id="5" creationId="{450222BF-D60D-3730-0012-BB2EB71622AF}"/>
          </ac:spMkLst>
        </pc:spChg>
        <pc:spChg chg="del mod ord">
          <ac:chgData name="Ward, Reagan" userId="27291eb4-8241-4961-9e69-8c66e34cc5b0" providerId="ADAL" clId="{E4BD8C9E-3BA6-4E04-BAF1-0BDD0B9DE234}" dt="2026-02-25T20:48:21.406" v="10454" actId="700"/>
          <ac:spMkLst>
            <pc:docMk/>
            <pc:sldMk cId="3941942559" sldId="6362"/>
            <ac:spMk id="6" creationId="{C9AE4FD2-9C9B-F699-E235-7E9A3D16373A}"/>
          </ac:spMkLst>
        </pc:spChg>
        <pc:spChg chg="add mod ord">
          <ac:chgData name="Ward, Reagan" userId="27291eb4-8241-4961-9e69-8c66e34cc5b0" providerId="ADAL" clId="{E4BD8C9E-3BA6-4E04-BAF1-0BDD0B9DE234}" dt="2026-02-25T20:49:05.172" v="10516" actId="20577"/>
          <ac:spMkLst>
            <pc:docMk/>
            <pc:sldMk cId="3941942559" sldId="6362"/>
            <ac:spMk id="7" creationId="{2AF9C1D9-2896-D1FB-6C83-CB2B234DF037}"/>
          </ac:spMkLst>
        </pc:spChg>
        <pc:spChg chg="add del mod ord">
          <ac:chgData name="Ward, Reagan" userId="27291eb4-8241-4961-9e69-8c66e34cc5b0" providerId="ADAL" clId="{E4BD8C9E-3BA6-4E04-BAF1-0BDD0B9DE234}" dt="2026-02-25T20:48:32.973" v="10455"/>
          <ac:spMkLst>
            <pc:docMk/>
            <pc:sldMk cId="3941942559" sldId="6362"/>
            <ac:spMk id="8" creationId="{C6A5F035-FD69-75A4-2E85-8160BA1D0A73}"/>
          </ac:spMkLst>
        </pc:spChg>
        <pc:spChg chg="add del mod ord">
          <ac:chgData name="Ward, Reagan" userId="27291eb4-8241-4961-9e69-8c66e34cc5b0" providerId="ADAL" clId="{E4BD8C9E-3BA6-4E04-BAF1-0BDD0B9DE234}" dt="2026-02-25T20:49:13.174" v="10517"/>
          <ac:spMkLst>
            <pc:docMk/>
            <pc:sldMk cId="3941942559" sldId="6362"/>
            <ac:spMk id="9" creationId="{B056B563-C3E0-198B-4D66-8FDA4C8AFFB2}"/>
          </ac:spMkLst>
        </pc:spChg>
        <pc:spChg chg="add del mod ord">
          <ac:chgData name="Ward, Reagan" userId="27291eb4-8241-4961-9e69-8c66e34cc5b0" providerId="ADAL" clId="{E4BD8C9E-3BA6-4E04-BAF1-0BDD0B9DE234}" dt="2026-02-25T20:49:26.926" v="10519"/>
          <ac:spMkLst>
            <pc:docMk/>
            <pc:sldMk cId="3941942559" sldId="6362"/>
            <ac:spMk id="10" creationId="{D0FF049C-1499-FE4B-3389-8EBACEF40AD1}"/>
          </ac:spMkLst>
        </pc:spChg>
        <pc:spChg chg="add mod">
          <ac:chgData name="Ward, Reagan" userId="27291eb4-8241-4961-9e69-8c66e34cc5b0" providerId="ADAL" clId="{E4BD8C9E-3BA6-4E04-BAF1-0BDD0B9DE234}" dt="2026-02-25T20:49:13.174" v="10517"/>
          <ac:spMkLst>
            <pc:docMk/>
            <pc:sldMk cId="3941942559" sldId="6362"/>
            <ac:spMk id="12" creationId="{38B837D4-996C-165A-F2EB-75671AF4BFEF}"/>
          </ac:spMkLst>
        </pc:spChg>
        <pc:spChg chg="add mod">
          <ac:chgData name="Ward, Reagan" userId="27291eb4-8241-4961-9e69-8c66e34cc5b0" providerId="ADAL" clId="{E4BD8C9E-3BA6-4E04-BAF1-0BDD0B9DE234}" dt="2026-02-25T20:52:10.051" v="10536" actId="207"/>
          <ac:spMkLst>
            <pc:docMk/>
            <pc:sldMk cId="3941942559" sldId="6362"/>
            <ac:spMk id="13" creationId="{2353699A-71F3-9610-158A-45697361E82F}"/>
          </ac:spMkLst>
        </pc:spChg>
        <pc:graphicFrameChg chg="add mod">
          <ac:chgData name="Ward, Reagan" userId="27291eb4-8241-4961-9e69-8c66e34cc5b0" providerId="ADAL" clId="{E4BD8C9E-3BA6-4E04-BAF1-0BDD0B9DE234}" dt="2026-02-25T23:51:35.463" v="11752" actId="962"/>
          <ac:graphicFrameMkLst>
            <pc:docMk/>
            <pc:sldMk cId="3941942559" sldId="6362"/>
            <ac:graphicFrameMk id="11" creationId="{A3ED8741-2383-836F-312E-DC5AEAB6E3C0}"/>
          </ac:graphicFrameMkLst>
        </pc:graphicFrameChg>
        <pc:picChg chg="add mod">
          <ac:chgData name="Ward, Reagan" userId="27291eb4-8241-4961-9e69-8c66e34cc5b0" providerId="ADAL" clId="{E4BD8C9E-3BA6-4E04-BAF1-0BDD0B9DE234}" dt="2026-02-25T23:50:28.092" v="11746" actId="962"/>
          <ac:picMkLst>
            <pc:docMk/>
            <pc:sldMk cId="3941942559" sldId="6362"/>
            <ac:picMk id="15" creationId="{7AFB883C-EC06-42DA-B700-B9B2C60D7B08}"/>
          </ac:picMkLst>
        </pc:picChg>
        <pc:picChg chg="add mod">
          <ac:chgData name="Ward, Reagan" userId="27291eb4-8241-4961-9e69-8c66e34cc5b0" providerId="ADAL" clId="{E4BD8C9E-3BA6-4E04-BAF1-0BDD0B9DE234}" dt="2026-02-25T23:50:30.014" v="11747" actId="962"/>
          <ac:picMkLst>
            <pc:docMk/>
            <pc:sldMk cId="3941942559" sldId="6362"/>
            <ac:picMk id="16" creationId="{B001DDA5-A481-7507-C995-DC76267ADDB5}"/>
          </ac:picMkLst>
        </pc:picChg>
        <pc:picChg chg="add mod">
          <ac:chgData name="Ward, Reagan" userId="27291eb4-8241-4961-9e69-8c66e34cc5b0" providerId="ADAL" clId="{E4BD8C9E-3BA6-4E04-BAF1-0BDD0B9DE234}" dt="2026-02-25T23:50:30.986" v="11748" actId="962"/>
          <ac:picMkLst>
            <pc:docMk/>
            <pc:sldMk cId="3941942559" sldId="6362"/>
            <ac:picMk id="17" creationId="{A5B0F398-65D5-4032-CAD7-9347A1972493}"/>
          </ac:picMkLst>
        </pc:picChg>
      </pc:sldChg>
      <pc:sldChg chg="addSp delSp modSp mod">
        <pc:chgData name="Ward, Reagan" userId="27291eb4-8241-4961-9e69-8c66e34cc5b0" providerId="ADAL" clId="{E4BD8C9E-3BA6-4E04-BAF1-0BDD0B9DE234}" dt="2026-02-25T23:50:09.319" v="11742" actId="13244"/>
        <pc:sldMkLst>
          <pc:docMk/>
          <pc:sldMk cId="620607660" sldId="6363"/>
        </pc:sldMkLst>
        <pc:spChg chg="ord">
          <ac:chgData name="Ward, Reagan" userId="27291eb4-8241-4961-9e69-8c66e34cc5b0" providerId="ADAL" clId="{E4BD8C9E-3BA6-4E04-BAF1-0BDD0B9DE234}" dt="2026-02-25T23:50:09.319" v="11742" actId="13244"/>
          <ac:spMkLst>
            <pc:docMk/>
            <pc:sldMk cId="620607660" sldId="6363"/>
            <ac:spMk id="7" creationId="{E565C409-EA9F-D12C-7575-C077566339AD}"/>
          </ac:spMkLst>
        </pc:spChg>
        <pc:spChg chg="del">
          <ac:chgData name="Ward, Reagan" userId="27291eb4-8241-4961-9e69-8c66e34cc5b0" providerId="ADAL" clId="{E4BD8C9E-3BA6-4E04-BAF1-0BDD0B9DE234}" dt="2026-02-25T23:49:07.310" v="11737"/>
          <ac:spMkLst>
            <pc:docMk/>
            <pc:sldMk cId="620607660" sldId="6363"/>
            <ac:spMk id="8" creationId="{49909E27-9C26-AD40-58B5-526591775E15}"/>
          </ac:spMkLst>
        </pc:spChg>
        <pc:spChg chg="del">
          <ac:chgData name="Ward, Reagan" userId="27291eb4-8241-4961-9e69-8c66e34cc5b0" providerId="ADAL" clId="{E4BD8C9E-3BA6-4E04-BAF1-0BDD0B9DE234}" dt="2026-02-25T23:49:14.227" v="11739"/>
          <ac:spMkLst>
            <pc:docMk/>
            <pc:sldMk cId="620607660" sldId="6363"/>
            <ac:spMk id="9" creationId="{A391E479-F65E-2864-ABCD-D2402866896F}"/>
          </ac:spMkLst>
        </pc:spChg>
        <pc:spChg chg="add mod">
          <ac:chgData name="Ward, Reagan" userId="27291eb4-8241-4961-9e69-8c66e34cc5b0" providerId="ADAL" clId="{E4BD8C9E-3BA6-4E04-BAF1-0BDD0B9DE234}" dt="2026-02-25T23:49:07.310" v="11737"/>
          <ac:spMkLst>
            <pc:docMk/>
            <pc:sldMk cId="620607660" sldId="6363"/>
            <ac:spMk id="10" creationId="{07F5026B-E123-F600-4584-59594EC85540}"/>
          </ac:spMkLst>
        </pc:spChg>
        <pc:spChg chg="add mod">
          <ac:chgData name="Ward, Reagan" userId="27291eb4-8241-4961-9e69-8c66e34cc5b0" providerId="ADAL" clId="{E4BD8C9E-3BA6-4E04-BAF1-0BDD0B9DE234}" dt="2026-02-25T23:49:14.227" v="11739"/>
          <ac:spMkLst>
            <pc:docMk/>
            <pc:sldMk cId="620607660" sldId="6363"/>
            <ac:spMk id="11" creationId="{0A49BEA0-3C1F-374C-83D6-489186AC3B30}"/>
          </ac:spMkLst>
        </pc:spChg>
      </pc:sldChg>
      <pc:sldChg chg="addSp delSp modSp mod">
        <pc:chgData name="Ward, Reagan" userId="27291eb4-8241-4961-9e69-8c66e34cc5b0" providerId="ADAL" clId="{E4BD8C9E-3BA6-4E04-BAF1-0BDD0B9DE234}" dt="2026-02-25T23:50:11.826" v="11743" actId="13244"/>
        <pc:sldMkLst>
          <pc:docMk/>
          <pc:sldMk cId="345286338" sldId="6364"/>
        </pc:sldMkLst>
        <pc:spChg chg="mod">
          <ac:chgData name="Ward, Reagan" userId="27291eb4-8241-4961-9e69-8c66e34cc5b0" providerId="ADAL" clId="{E4BD8C9E-3BA6-4E04-BAF1-0BDD0B9DE234}" dt="2026-02-25T23:48:59.449" v="11736" actId="14100"/>
          <ac:spMkLst>
            <pc:docMk/>
            <pc:sldMk cId="345286338" sldId="6364"/>
            <ac:spMk id="3" creationId="{83568889-15DA-1871-DB78-2ABF49D278AB}"/>
          </ac:spMkLst>
        </pc:spChg>
        <pc:spChg chg="mod">
          <ac:chgData name="Ward, Reagan" userId="27291eb4-8241-4961-9e69-8c66e34cc5b0" providerId="ADAL" clId="{E4BD8C9E-3BA6-4E04-BAF1-0BDD0B9DE234}" dt="2026-02-25T23:48:59.449" v="11736" actId="14100"/>
          <ac:spMkLst>
            <pc:docMk/>
            <pc:sldMk cId="345286338" sldId="6364"/>
            <ac:spMk id="4" creationId="{0E7ABAEC-8D9D-7C34-80E8-7FA94DAB21FC}"/>
          </ac:spMkLst>
        </pc:spChg>
        <pc:spChg chg="ord">
          <ac:chgData name="Ward, Reagan" userId="27291eb4-8241-4961-9e69-8c66e34cc5b0" providerId="ADAL" clId="{E4BD8C9E-3BA6-4E04-BAF1-0BDD0B9DE234}" dt="2026-02-25T23:50:11.826" v="11743" actId="13244"/>
          <ac:spMkLst>
            <pc:docMk/>
            <pc:sldMk cId="345286338" sldId="6364"/>
            <ac:spMk id="7" creationId="{DB66557E-EB70-DB78-66BF-51D5A5F8E1A5}"/>
          </ac:spMkLst>
        </pc:spChg>
        <pc:spChg chg="del">
          <ac:chgData name="Ward, Reagan" userId="27291eb4-8241-4961-9e69-8c66e34cc5b0" providerId="ADAL" clId="{E4BD8C9E-3BA6-4E04-BAF1-0BDD0B9DE234}" dt="2026-02-25T23:49:09.710" v="11738"/>
          <ac:spMkLst>
            <pc:docMk/>
            <pc:sldMk cId="345286338" sldId="6364"/>
            <ac:spMk id="8" creationId="{4850FFAA-BFDD-6023-ADBC-B0C0FA6C0990}"/>
          </ac:spMkLst>
        </pc:spChg>
        <pc:spChg chg="del">
          <ac:chgData name="Ward, Reagan" userId="27291eb4-8241-4961-9e69-8c66e34cc5b0" providerId="ADAL" clId="{E4BD8C9E-3BA6-4E04-BAF1-0BDD0B9DE234}" dt="2026-02-25T23:49:17.260" v="11740"/>
          <ac:spMkLst>
            <pc:docMk/>
            <pc:sldMk cId="345286338" sldId="6364"/>
            <ac:spMk id="9" creationId="{EA855BF7-320E-6348-5A64-26CA6727B607}"/>
          </ac:spMkLst>
        </pc:spChg>
        <pc:spChg chg="add mod">
          <ac:chgData name="Ward, Reagan" userId="27291eb4-8241-4961-9e69-8c66e34cc5b0" providerId="ADAL" clId="{E4BD8C9E-3BA6-4E04-BAF1-0BDD0B9DE234}" dt="2026-02-25T23:49:09.710" v="11738"/>
          <ac:spMkLst>
            <pc:docMk/>
            <pc:sldMk cId="345286338" sldId="6364"/>
            <ac:spMk id="10" creationId="{E3A463B9-E55A-82C5-E52E-25560762C94B}"/>
          </ac:spMkLst>
        </pc:spChg>
        <pc:spChg chg="add mod">
          <ac:chgData name="Ward, Reagan" userId="27291eb4-8241-4961-9e69-8c66e34cc5b0" providerId="ADAL" clId="{E4BD8C9E-3BA6-4E04-BAF1-0BDD0B9DE234}" dt="2026-02-25T23:49:17.260" v="11740"/>
          <ac:spMkLst>
            <pc:docMk/>
            <pc:sldMk cId="345286338" sldId="6364"/>
            <ac:spMk id="12" creationId="{73472433-0946-131D-BA06-86870715EA32}"/>
          </ac:spMkLst>
        </pc:spChg>
      </pc:sldChg>
      <pc:sldChg chg="modSp mod">
        <pc:chgData name="Ward, Reagan" userId="27291eb4-8241-4961-9e69-8c66e34cc5b0" providerId="ADAL" clId="{E4BD8C9E-3BA6-4E04-BAF1-0BDD0B9DE234}" dt="2026-02-26T14:38:15.372" v="11773" actId="13244"/>
        <pc:sldMkLst>
          <pc:docMk/>
          <pc:sldMk cId="380495758" sldId="6366"/>
        </pc:sldMkLst>
        <pc:spChg chg="ord">
          <ac:chgData name="Ward, Reagan" userId="27291eb4-8241-4961-9e69-8c66e34cc5b0" providerId="ADAL" clId="{E4BD8C9E-3BA6-4E04-BAF1-0BDD0B9DE234}" dt="2026-02-26T14:38:15.372" v="11773" actId="13244"/>
          <ac:spMkLst>
            <pc:docMk/>
            <pc:sldMk cId="380495758" sldId="6366"/>
            <ac:spMk id="4" creationId="{EF1C875B-1E54-6AA4-8E70-5311BB382CE3}"/>
          </ac:spMkLst>
        </pc:spChg>
        <pc:picChg chg="ord">
          <ac:chgData name="Ward, Reagan" userId="27291eb4-8241-4961-9e69-8c66e34cc5b0" providerId="ADAL" clId="{E4BD8C9E-3BA6-4E04-BAF1-0BDD0B9DE234}" dt="2026-02-26T14:38:13.360" v="11772" actId="13244"/>
          <ac:picMkLst>
            <pc:docMk/>
            <pc:sldMk cId="380495758" sldId="6366"/>
            <ac:picMk id="11" creationId="{B1831A4C-FBDE-3C40-32C3-E7DA4905D7D8}"/>
          </ac:picMkLst>
        </pc:picChg>
      </pc:sldChg>
      <pc:sldMasterChg chg="delSldLayout">
        <pc:chgData name="Ward, Reagan" userId="27291eb4-8241-4961-9e69-8c66e34cc5b0" providerId="ADAL" clId="{E4BD8C9E-3BA6-4E04-BAF1-0BDD0B9DE234}" dt="2026-02-19T14:42:21.613" v="8909" actId="47"/>
        <pc:sldMasterMkLst>
          <pc:docMk/>
          <pc:sldMasterMk cId="2150711039" sldId="2147483676"/>
        </pc:sldMasterMkLst>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A98E9F-5670-44BF-B4EF-649F3FB997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1557880-E5C9-4C94-A322-E26BDA9E0A56}">
      <dgm:prSet custT="1"/>
      <dgm:spPr>
        <a:solidFill>
          <a:schemeClr val="accent1"/>
        </a:solidFill>
      </dgm:spPr>
      <dgm:t>
        <a:bodyPr anchor="ctr"/>
        <a:lstStyle/>
        <a:p>
          <a:pPr algn="ctr">
            <a:buNone/>
          </a:pPr>
          <a:r>
            <a:rPr lang="en-US" sz="1600" dirty="0"/>
            <a:t>Student October</a:t>
          </a:r>
        </a:p>
      </dgm:t>
    </dgm:pt>
    <dgm:pt modelId="{062538D3-B36A-499B-987B-0AC6F16F4230}" type="parTrans" cxnId="{99732BCE-03CE-44CD-8DA3-8FB1681EE776}">
      <dgm:prSet/>
      <dgm:spPr/>
      <dgm:t>
        <a:bodyPr/>
        <a:lstStyle/>
        <a:p>
          <a:pPr algn="ctr"/>
          <a:endParaRPr lang="en-US"/>
        </a:p>
      </dgm:t>
    </dgm:pt>
    <dgm:pt modelId="{EB16CD89-A8CE-478E-B718-52B52DF6830C}" type="sibTrans" cxnId="{99732BCE-03CE-44CD-8DA3-8FB1681EE776}">
      <dgm:prSet/>
      <dgm:spPr/>
      <dgm:t>
        <a:bodyPr/>
        <a:lstStyle/>
        <a:p>
          <a:pPr algn="ctr"/>
          <a:endParaRPr lang="en-US"/>
        </a:p>
      </dgm:t>
    </dgm:pt>
    <dgm:pt modelId="{EC8A0775-A08E-486A-8F35-6DA7F24C73C3}">
      <dgm:prSet custT="1"/>
      <dgm:spPr>
        <a:solidFill>
          <a:schemeClr val="accent2"/>
        </a:solidFill>
      </dgm:spPr>
      <dgm:t>
        <a:bodyPr anchor="ctr"/>
        <a:lstStyle/>
        <a:p>
          <a:pPr algn="ctr">
            <a:buNone/>
          </a:pPr>
          <a:r>
            <a:rPr lang="en-US" sz="1600"/>
            <a:t>Student Discipline</a:t>
          </a:r>
        </a:p>
      </dgm:t>
    </dgm:pt>
    <dgm:pt modelId="{0320AD8B-9988-4B70-8614-3ECE28EEC0E3}" type="parTrans" cxnId="{42A74925-4C20-49A8-8B74-7C1DBCEA45FF}">
      <dgm:prSet/>
      <dgm:spPr/>
      <dgm:t>
        <a:bodyPr/>
        <a:lstStyle/>
        <a:p>
          <a:pPr algn="ctr"/>
          <a:endParaRPr lang="en-US"/>
        </a:p>
      </dgm:t>
    </dgm:pt>
    <dgm:pt modelId="{24F0EC51-354C-4BD3-BE4E-854C2D8C15AF}" type="sibTrans" cxnId="{42A74925-4C20-49A8-8B74-7C1DBCEA45FF}">
      <dgm:prSet/>
      <dgm:spPr/>
      <dgm:t>
        <a:bodyPr/>
        <a:lstStyle/>
        <a:p>
          <a:pPr algn="ctr"/>
          <a:endParaRPr lang="en-US"/>
        </a:p>
      </dgm:t>
    </dgm:pt>
    <dgm:pt modelId="{716746A8-0152-4AFF-B4C1-F71A49B26793}">
      <dgm:prSet custT="1"/>
      <dgm:spPr>
        <a:solidFill>
          <a:schemeClr val="accent3"/>
        </a:solidFill>
      </dgm:spPr>
      <dgm:t>
        <a:bodyPr anchor="ctr"/>
        <a:lstStyle/>
        <a:p>
          <a:pPr algn="ctr">
            <a:buNone/>
          </a:pPr>
          <a:r>
            <a:rPr lang="en-US" sz="1600"/>
            <a:t>Special Education December</a:t>
          </a:r>
        </a:p>
      </dgm:t>
    </dgm:pt>
    <dgm:pt modelId="{09C73314-CFD4-4D04-861E-7AF3916C0D35}" type="parTrans" cxnId="{B698C040-E64B-451F-A67B-07EB03D9A647}">
      <dgm:prSet/>
      <dgm:spPr/>
      <dgm:t>
        <a:bodyPr/>
        <a:lstStyle/>
        <a:p>
          <a:pPr algn="ctr"/>
          <a:endParaRPr lang="en-US"/>
        </a:p>
      </dgm:t>
    </dgm:pt>
    <dgm:pt modelId="{5D70BE18-E41E-4D26-B892-7E0D6105A51E}" type="sibTrans" cxnId="{B698C040-E64B-451F-A67B-07EB03D9A647}">
      <dgm:prSet/>
      <dgm:spPr/>
      <dgm:t>
        <a:bodyPr/>
        <a:lstStyle/>
        <a:p>
          <a:pPr algn="ctr"/>
          <a:endParaRPr lang="en-US"/>
        </a:p>
      </dgm:t>
    </dgm:pt>
    <dgm:pt modelId="{3D41B7E1-B612-4359-B5B7-F0AD733BA235}">
      <dgm:prSet custT="1"/>
      <dgm:spPr>
        <a:solidFill>
          <a:schemeClr val="accent2"/>
        </a:solidFill>
      </dgm:spPr>
      <dgm:t>
        <a:bodyPr anchor="ctr"/>
        <a:lstStyle/>
        <a:p>
          <a:pPr algn="ctr">
            <a:buNone/>
          </a:pPr>
          <a:r>
            <a:rPr lang="en-US" sz="1600"/>
            <a:t>Teacher Student Data Link</a:t>
          </a:r>
        </a:p>
      </dgm:t>
    </dgm:pt>
    <dgm:pt modelId="{BD65EA99-8A82-460D-8967-A7E36DA21E57}" type="parTrans" cxnId="{8C56B3B1-367B-42C0-86D2-68E11ECEE0E7}">
      <dgm:prSet/>
      <dgm:spPr/>
      <dgm:t>
        <a:bodyPr/>
        <a:lstStyle/>
        <a:p>
          <a:pPr algn="ctr"/>
          <a:endParaRPr lang="en-US"/>
        </a:p>
      </dgm:t>
    </dgm:pt>
    <dgm:pt modelId="{0DC7694A-AE9E-49B6-913D-8DE9361FA9ED}" type="sibTrans" cxnId="{8C56B3B1-367B-42C0-86D2-68E11ECEE0E7}">
      <dgm:prSet/>
      <dgm:spPr/>
      <dgm:t>
        <a:bodyPr/>
        <a:lstStyle/>
        <a:p>
          <a:pPr algn="ctr"/>
          <a:endParaRPr lang="en-US"/>
        </a:p>
      </dgm:t>
    </dgm:pt>
    <dgm:pt modelId="{CC334D54-8406-4D21-BC20-13909C79170B}">
      <dgm:prSet custT="1"/>
      <dgm:spPr>
        <a:solidFill>
          <a:schemeClr val="accent4"/>
        </a:solidFill>
      </dgm:spPr>
      <dgm:t>
        <a:bodyPr anchor="ctr"/>
        <a:lstStyle/>
        <a:p>
          <a:pPr algn="ctr">
            <a:buNone/>
          </a:pPr>
          <a:r>
            <a:rPr lang="en-US" sz="1900">
              <a:solidFill>
                <a:schemeClr val="tx1"/>
              </a:solidFill>
            </a:rPr>
            <a:t>AEC Renewal File</a:t>
          </a:r>
        </a:p>
      </dgm:t>
    </dgm:pt>
    <dgm:pt modelId="{67496333-283E-4079-BD9B-CAA62C415D0A}" type="parTrans" cxnId="{014928F8-D79C-4AB6-B65A-9107E0F70E08}">
      <dgm:prSet/>
      <dgm:spPr/>
      <dgm:t>
        <a:bodyPr/>
        <a:lstStyle/>
        <a:p>
          <a:pPr algn="ctr"/>
          <a:endParaRPr lang="en-US"/>
        </a:p>
      </dgm:t>
    </dgm:pt>
    <dgm:pt modelId="{EBBB4315-750F-470F-8218-53C849AC1B4D}" type="sibTrans" cxnId="{014928F8-D79C-4AB6-B65A-9107E0F70E08}">
      <dgm:prSet/>
      <dgm:spPr/>
      <dgm:t>
        <a:bodyPr/>
        <a:lstStyle/>
        <a:p>
          <a:pPr algn="ctr"/>
          <a:endParaRPr lang="en-US"/>
        </a:p>
      </dgm:t>
    </dgm:pt>
    <dgm:pt modelId="{09AF5DB1-C39A-4974-A22A-9D7A19CB781C}">
      <dgm:prSet custT="1"/>
      <dgm:spPr>
        <a:solidFill>
          <a:schemeClr val="accent1"/>
        </a:solidFill>
      </dgm:spPr>
      <dgm:t>
        <a:bodyPr anchor="ctr"/>
        <a:lstStyle/>
        <a:p>
          <a:pPr algn="ctr">
            <a:buNone/>
          </a:pPr>
          <a:r>
            <a:rPr lang="en-US" sz="1600"/>
            <a:t>Student Attendance</a:t>
          </a:r>
        </a:p>
      </dgm:t>
    </dgm:pt>
    <dgm:pt modelId="{66A55617-0C70-4D8D-81C1-49A1CB451F5B}" type="parTrans" cxnId="{45A4CB69-B7EE-4533-BA20-BA73181C2195}">
      <dgm:prSet/>
      <dgm:spPr/>
      <dgm:t>
        <a:bodyPr/>
        <a:lstStyle/>
        <a:p>
          <a:pPr algn="ctr"/>
          <a:endParaRPr lang="en-US"/>
        </a:p>
      </dgm:t>
    </dgm:pt>
    <dgm:pt modelId="{F52ED173-5415-4FC0-9B21-7C86E592C9A7}" type="sibTrans" cxnId="{45A4CB69-B7EE-4533-BA20-BA73181C2195}">
      <dgm:prSet/>
      <dgm:spPr/>
      <dgm:t>
        <a:bodyPr/>
        <a:lstStyle/>
        <a:p>
          <a:pPr algn="ctr"/>
          <a:endParaRPr lang="en-US"/>
        </a:p>
      </dgm:t>
    </dgm:pt>
    <dgm:pt modelId="{AD4D64C7-6C69-4425-BA85-E33987A21B46}">
      <dgm:prSet custT="1"/>
      <dgm:spPr>
        <a:solidFill>
          <a:schemeClr val="accent1"/>
        </a:solidFill>
      </dgm:spPr>
      <dgm:t>
        <a:bodyPr anchor="ctr"/>
        <a:lstStyle/>
        <a:p>
          <a:pPr algn="ctr">
            <a:buNone/>
          </a:pPr>
          <a:r>
            <a:rPr lang="en-US" sz="1600"/>
            <a:t>Student End of Year</a:t>
          </a:r>
        </a:p>
      </dgm:t>
    </dgm:pt>
    <dgm:pt modelId="{13BFFF2A-1ABA-4E06-86D1-FEBF7CB182C6}" type="parTrans" cxnId="{C5ED04DD-56AA-4209-B42C-D9F542CC1BFD}">
      <dgm:prSet/>
      <dgm:spPr/>
      <dgm:t>
        <a:bodyPr/>
        <a:lstStyle/>
        <a:p>
          <a:pPr algn="ctr"/>
          <a:endParaRPr lang="en-US"/>
        </a:p>
      </dgm:t>
    </dgm:pt>
    <dgm:pt modelId="{0BAC93C1-F751-4552-B965-1BE5F45902D7}" type="sibTrans" cxnId="{C5ED04DD-56AA-4209-B42C-D9F542CC1BFD}">
      <dgm:prSet/>
      <dgm:spPr/>
      <dgm:t>
        <a:bodyPr/>
        <a:lstStyle/>
        <a:p>
          <a:pPr algn="ctr"/>
          <a:endParaRPr lang="en-US"/>
        </a:p>
      </dgm:t>
    </dgm:pt>
    <dgm:pt modelId="{860E8D58-00E6-4E05-AE02-2C63F1F04659}">
      <dgm:prSet custT="1"/>
      <dgm:spPr>
        <a:solidFill>
          <a:schemeClr val="accent6"/>
        </a:solidFill>
      </dgm:spPr>
      <dgm:t>
        <a:bodyPr anchor="ctr"/>
        <a:lstStyle/>
        <a:p>
          <a:pPr algn="ctr">
            <a:buNone/>
          </a:pPr>
          <a:r>
            <a:rPr lang="en-US" sz="1600">
              <a:solidFill>
                <a:schemeClr val="tx1"/>
              </a:solidFill>
            </a:rPr>
            <a:t>WIDA ACCESS SBD</a:t>
          </a:r>
        </a:p>
      </dgm:t>
    </dgm:pt>
    <dgm:pt modelId="{C0C96187-ABD6-404E-B940-10A5CD575CD2}" type="parTrans" cxnId="{953B9F77-0FA1-44DA-8655-C54888ADA7FD}">
      <dgm:prSet/>
      <dgm:spPr/>
      <dgm:t>
        <a:bodyPr/>
        <a:lstStyle/>
        <a:p>
          <a:pPr algn="ctr"/>
          <a:endParaRPr lang="en-US"/>
        </a:p>
      </dgm:t>
    </dgm:pt>
    <dgm:pt modelId="{C6FD5E99-EAA7-4C8D-9987-EBC67EE87813}" type="sibTrans" cxnId="{953B9F77-0FA1-44DA-8655-C54888ADA7FD}">
      <dgm:prSet/>
      <dgm:spPr/>
      <dgm:t>
        <a:bodyPr/>
        <a:lstStyle/>
        <a:p>
          <a:pPr algn="ctr"/>
          <a:endParaRPr lang="en-US"/>
        </a:p>
      </dgm:t>
    </dgm:pt>
    <dgm:pt modelId="{1ED94CA1-D9E0-4F5A-B201-B17223487DED}">
      <dgm:prSet custT="1"/>
      <dgm:spPr>
        <a:solidFill>
          <a:schemeClr val="tx2"/>
        </a:solidFill>
      </dgm:spPr>
      <dgm:t>
        <a:bodyPr anchor="ctr"/>
        <a:lstStyle/>
        <a:p>
          <a:pPr algn="ctr">
            <a:buNone/>
          </a:pPr>
          <a:r>
            <a:rPr lang="en-US" sz="1900">
              <a:solidFill>
                <a:schemeClr val="tx1"/>
              </a:solidFill>
            </a:rPr>
            <a:t>READ Spring Assessments</a:t>
          </a:r>
        </a:p>
      </dgm:t>
    </dgm:pt>
    <dgm:pt modelId="{E8856B59-0928-47C3-8F5D-45A76F8F917E}" type="parTrans" cxnId="{F170D04E-90B7-4A11-BA35-C425903A79DE}">
      <dgm:prSet/>
      <dgm:spPr/>
      <dgm:t>
        <a:bodyPr/>
        <a:lstStyle/>
        <a:p>
          <a:pPr algn="ctr"/>
          <a:endParaRPr lang="en-US"/>
        </a:p>
      </dgm:t>
    </dgm:pt>
    <dgm:pt modelId="{29FD121C-5410-4686-8534-D832B468F47D}" type="sibTrans" cxnId="{F170D04E-90B7-4A11-BA35-C425903A79DE}">
      <dgm:prSet/>
      <dgm:spPr/>
      <dgm:t>
        <a:bodyPr/>
        <a:lstStyle/>
        <a:p>
          <a:pPr algn="ctr"/>
          <a:endParaRPr lang="en-US"/>
        </a:p>
      </dgm:t>
    </dgm:pt>
    <dgm:pt modelId="{ADDD60DB-C3AF-4728-8B1D-034AFC454F39}">
      <dgm:prSet custT="1"/>
      <dgm:spPr>
        <a:solidFill>
          <a:schemeClr val="accent3"/>
        </a:solidFill>
      </dgm:spPr>
      <dgm:t>
        <a:bodyPr anchor="ctr"/>
        <a:lstStyle/>
        <a:p>
          <a:pPr algn="ctr">
            <a:buNone/>
          </a:pPr>
          <a:r>
            <a:rPr lang="en-US" sz="1600"/>
            <a:t>Special Education Discipline</a:t>
          </a:r>
        </a:p>
      </dgm:t>
    </dgm:pt>
    <dgm:pt modelId="{FCED5201-E01C-43D6-B6A1-81F0D1384D97}" type="parTrans" cxnId="{78F0CE47-670E-479C-B9D5-5D9638C3914C}">
      <dgm:prSet/>
      <dgm:spPr/>
      <dgm:t>
        <a:bodyPr/>
        <a:lstStyle/>
        <a:p>
          <a:pPr algn="ctr"/>
          <a:endParaRPr lang="en-US"/>
        </a:p>
      </dgm:t>
    </dgm:pt>
    <dgm:pt modelId="{675C462F-E645-4A2E-BBCE-5D5E87611E05}" type="sibTrans" cxnId="{78F0CE47-670E-479C-B9D5-5D9638C3914C}">
      <dgm:prSet/>
      <dgm:spPr/>
      <dgm:t>
        <a:bodyPr/>
        <a:lstStyle/>
        <a:p>
          <a:pPr algn="ctr"/>
          <a:endParaRPr lang="en-US"/>
        </a:p>
      </dgm:t>
    </dgm:pt>
    <dgm:pt modelId="{0D8E0486-1BD4-4305-8CF0-92D08BCC037C}">
      <dgm:prSet custT="1"/>
      <dgm:spPr>
        <a:solidFill>
          <a:schemeClr val="accent3"/>
        </a:solidFill>
      </dgm:spPr>
      <dgm:t>
        <a:bodyPr anchor="ctr"/>
        <a:lstStyle/>
        <a:p>
          <a:pPr algn="ctr">
            <a:buNone/>
          </a:pPr>
          <a:r>
            <a:rPr lang="en-US" sz="1600"/>
            <a:t>Special Education End of Year</a:t>
          </a:r>
        </a:p>
      </dgm:t>
    </dgm:pt>
    <dgm:pt modelId="{DED82793-7877-4A6F-86D9-321CBB3E8D0A}" type="parTrans" cxnId="{2C5555DA-C7BC-4AEB-8C22-55DB72A62D8D}">
      <dgm:prSet/>
      <dgm:spPr/>
      <dgm:t>
        <a:bodyPr/>
        <a:lstStyle/>
        <a:p>
          <a:pPr algn="ctr"/>
          <a:endParaRPr lang="en-US"/>
        </a:p>
      </dgm:t>
    </dgm:pt>
    <dgm:pt modelId="{897FD78B-2879-4BF0-A424-82DEC8BA6DD5}" type="sibTrans" cxnId="{2C5555DA-C7BC-4AEB-8C22-55DB72A62D8D}">
      <dgm:prSet/>
      <dgm:spPr/>
      <dgm:t>
        <a:bodyPr/>
        <a:lstStyle/>
        <a:p>
          <a:pPr algn="ctr"/>
          <a:endParaRPr lang="en-US"/>
        </a:p>
      </dgm:t>
    </dgm:pt>
    <dgm:pt modelId="{5460E160-48F7-4937-A3CA-0661CE22F839}">
      <dgm:prSet custT="1"/>
      <dgm:spPr>
        <a:solidFill>
          <a:schemeClr val="accent6"/>
        </a:solidFill>
      </dgm:spPr>
      <dgm:t>
        <a:bodyPr anchor="ctr"/>
        <a:lstStyle/>
        <a:p>
          <a:pPr algn="ctr">
            <a:buNone/>
          </a:pPr>
          <a:r>
            <a:rPr lang="en-US" sz="1500">
              <a:solidFill>
                <a:schemeClr val="tx1"/>
              </a:solidFill>
            </a:rPr>
            <a:t>Assessment Student Biographical Data (SBD)</a:t>
          </a:r>
        </a:p>
      </dgm:t>
    </dgm:pt>
    <dgm:pt modelId="{A4B9600E-5F6F-45BD-B541-802A3F057969}" type="parTrans" cxnId="{593A6E48-FF0A-4F56-9942-578331962612}">
      <dgm:prSet/>
      <dgm:spPr/>
      <dgm:t>
        <a:bodyPr/>
        <a:lstStyle/>
        <a:p>
          <a:pPr algn="ctr"/>
          <a:endParaRPr lang="en-US"/>
        </a:p>
      </dgm:t>
    </dgm:pt>
    <dgm:pt modelId="{285AAB75-7A46-4339-A65F-75113EE02D09}" type="sibTrans" cxnId="{593A6E48-FF0A-4F56-9942-578331962612}">
      <dgm:prSet/>
      <dgm:spPr/>
      <dgm:t>
        <a:bodyPr/>
        <a:lstStyle/>
        <a:p>
          <a:pPr algn="ctr"/>
          <a:endParaRPr lang="en-US"/>
        </a:p>
      </dgm:t>
    </dgm:pt>
    <dgm:pt modelId="{203020BF-D74D-4CB1-953E-B66E99441570}">
      <dgm:prSet custT="1"/>
      <dgm:spPr>
        <a:solidFill>
          <a:schemeClr val="accent6"/>
        </a:solidFill>
      </dgm:spPr>
      <dgm:t>
        <a:bodyPr anchor="ctr"/>
        <a:lstStyle/>
        <a:p>
          <a:pPr algn="ctr">
            <a:buNone/>
          </a:pPr>
          <a:r>
            <a:rPr lang="en-US" sz="1600">
              <a:solidFill>
                <a:schemeClr val="tx1"/>
              </a:solidFill>
            </a:rPr>
            <a:t>Assessment Pre-ID Files</a:t>
          </a:r>
        </a:p>
      </dgm:t>
    </dgm:pt>
    <dgm:pt modelId="{A829C09C-FF89-4FCC-9B0E-DC84A38C68FB}" type="parTrans" cxnId="{1FDDC7B9-4936-4418-9C76-42057BF1C51E}">
      <dgm:prSet/>
      <dgm:spPr/>
      <dgm:t>
        <a:bodyPr/>
        <a:lstStyle/>
        <a:p>
          <a:pPr algn="ctr"/>
          <a:endParaRPr lang="en-US"/>
        </a:p>
      </dgm:t>
    </dgm:pt>
    <dgm:pt modelId="{47AE62E2-4593-4449-93E0-1D4505B0B290}" type="sibTrans" cxnId="{1FDDC7B9-4936-4418-9C76-42057BF1C51E}">
      <dgm:prSet/>
      <dgm:spPr/>
      <dgm:t>
        <a:bodyPr/>
        <a:lstStyle/>
        <a:p>
          <a:pPr algn="ctr"/>
          <a:endParaRPr lang="en-US"/>
        </a:p>
      </dgm:t>
    </dgm:pt>
    <dgm:pt modelId="{A9329AA1-4E59-4DC8-A9E0-FA17B0779875}">
      <dgm:prSet custT="1"/>
      <dgm:spPr>
        <a:solidFill>
          <a:schemeClr val="accent1"/>
        </a:solidFill>
      </dgm:spPr>
      <dgm:t>
        <a:bodyPr anchor="ctr"/>
        <a:lstStyle/>
        <a:p>
          <a:pPr algn="ctr">
            <a:buNone/>
          </a:pPr>
          <a:r>
            <a:rPr lang="en-US" sz="1100" dirty="0"/>
            <a:t>Snapshot</a:t>
          </a:r>
        </a:p>
      </dgm:t>
    </dgm:pt>
    <dgm:pt modelId="{24C43B40-536C-4D01-9975-05386FD20BC9}" type="parTrans" cxnId="{1650F2A5-54EB-440A-B9E2-829BDACC17F9}">
      <dgm:prSet/>
      <dgm:spPr/>
      <dgm:t>
        <a:bodyPr/>
        <a:lstStyle/>
        <a:p>
          <a:pPr algn="ctr"/>
          <a:endParaRPr lang="en-US"/>
        </a:p>
      </dgm:t>
    </dgm:pt>
    <dgm:pt modelId="{FCBA56A7-2CB1-4794-B588-CD69EBDC5468}" type="sibTrans" cxnId="{1650F2A5-54EB-440A-B9E2-829BDACC17F9}">
      <dgm:prSet/>
      <dgm:spPr/>
      <dgm:t>
        <a:bodyPr/>
        <a:lstStyle/>
        <a:p>
          <a:pPr algn="ctr"/>
          <a:endParaRPr lang="en-US"/>
        </a:p>
      </dgm:t>
    </dgm:pt>
    <dgm:pt modelId="{C4271DCD-D6AF-4C73-8A42-098C858DC5B2}">
      <dgm:prSet custT="1"/>
      <dgm:spPr>
        <a:solidFill>
          <a:schemeClr val="accent1"/>
        </a:solidFill>
      </dgm:spPr>
      <dgm:t>
        <a:bodyPr anchor="ctr"/>
        <a:lstStyle/>
        <a:p>
          <a:pPr algn="ctr">
            <a:buNone/>
          </a:pPr>
          <a:r>
            <a:rPr lang="en-US" sz="1100"/>
            <a:t>Snapshot</a:t>
          </a:r>
          <a:endParaRPr lang="en-US" sz="1600"/>
        </a:p>
      </dgm:t>
    </dgm:pt>
    <dgm:pt modelId="{C5EFE515-DCFA-4785-8F30-C553EB2EAB22}" type="parTrans" cxnId="{934B4851-6C64-4193-9B1D-F594141B57FA}">
      <dgm:prSet/>
      <dgm:spPr/>
      <dgm:t>
        <a:bodyPr/>
        <a:lstStyle/>
        <a:p>
          <a:pPr algn="ctr"/>
          <a:endParaRPr lang="en-US"/>
        </a:p>
      </dgm:t>
    </dgm:pt>
    <dgm:pt modelId="{A922D511-59FB-40EB-B2CD-5F98DCF3A486}" type="sibTrans" cxnId="{934B4851-6C64-4193-9B1D-F594141B57FA}">
      <dgm:prSet/>
      <dgm:spPr/>
      <dgm:t>
        <a:bodyPr/>
        <a:lstStyle/>
        <a:p>
          <a:pPr algn="ctr"/>
          <a:endParaRPr lang="en-US"/>
        </a:p>
      </dgm:t>
    </dgm:pt>
    <dgm:pt modelId="{500CABC6-7AE4-4ABD-A366-DCB22276DFD1}">
      <dgm:prSet custT="1"/>
      <dgm:spPr>
        <a:solidFill>
          <a:schemeClr val="accent1"/>
        </a:solidFill>
      </dgm:spPr>
      <dgm:t>
        <a:bodyPr anchor="ctr"/>
        <a:lstStyle/>
        <a:p>
          <a:pPr algn="ctr">
            <a:buNone/>
          </a:pPr>
          <a:r>
            <a:rPr lang="en-US" sz="1100"/>
            <a:t>Snapshot</a:t>
          </a:r>
          <a:endParaRPr lang="en-US" sz="1600"/>
        </a:p>
      </dgm:t>
    </dgm:pt>
    <dgm:pt modelId="{1904167E-33CB-4C98-8F39-7371CA9567D0}" type="parTrans" cxnId="{3287DFDD-1AA1-480E-AACE-8D0FBF12DF98}">
      <dgm:prSet/>
      <dgm:spPr/>
      <dgm:t>
        <a:bodyPr/>
        <a:lstStyle/>
        <a:p>
          <a:pPr algn="ctr"/>
          <a:endParaRPr lang="en-US"/>
        </a:p>
      </dgm:t>
    </dgm:pt>
    <dgm:pt modelId="{559C648B-6BFB-44A8-AE18-3E2485A3D5A4}" type="sibTrans" cxnId="{3287DFDD-1AA1-480E-AACE-8D0FBF12DF98}">
      <dgm:prSet/>
      <dgm:spPr/>
      <dgm:t>
        <a:bodyPr/>
        <a:lstStyle/>
        <a:p>
          <a:pPr algn="ctr"/>
          <a:endParaRPr lang="en-US"/>
        </a:p>
      </dgm:t>
    </dgm:pt>
    <dgm:pt modelId="{3902B0DD-FA94-425F-896E-941DCE261C7C}">
      <dgm:prSet custT="1"/>
      <dgm:spPr>
        <a:solidFill>
          <a:schemeClr val="accent2"/>
        </a:solidFill>
      </dgm:spPr>
      <dgm:t>
        <a:bodyPr anchor="ctr"/>
        <a:lstStyle/>
        <a:p>
          <a:pPr algn="ctr">
            <a:buNone/>
          </a:pPr>
          <a:r>
            <a:rPr lang="en-US" sz="1100"/>
            <a:t>Snapshot</a:t>
          </a:r>
          <a:endParaRPr lang="en-US" sz="1600"/>
        </a:p>
      </dgm:t>
    </dgm:pt>
    <dgm:pt modelId="{5649C786-FCFF-42C7-AF1A-B43DF99DF987}" type="parTrans" cxnId="{42067A9C-CA78-4E23-8933-4F202048F165}">
      <dgm:prSet/>
      <dgm:spPr/>
      <dgm:t>
        <a:bodyPr/>
        <a:lstStyle/>
        <a:p>
          <a:pPr algn="ctr"/>
          <a:endParaRPr lang="en-US"/>
        </a:p>
      </dgm:t>
    </dgm:pt>
    <dgm:pt modelId="{892BFFAD-E87A-4360-B83D-AA15914F57AD}" type="sibTrans" cxnId="{42067A9C-CA78-4E23-8933-4F202048F165}">
      <dgm:prSet/>
      <dgm:spPr/>
      <dgm:t>
        <a:bodyPr/>
        <a:lstStyle/>
        <a:p>
          <a:pPr algn="ctr"/>
          <a:endParaRPr lang="en-US"/>
        </a:p>
      </dgm:t>
    </dgm:pt>
    <dgm:pt modelId="{8911035B-1FF7-43E9-8F97-74C73EC6546E}">
      <dgm:prSet custT="1"/>
      <dgm:spPr>
        <a:solidFill>
          <a:schemeClr val="accent2"/>
        </a:solidFill>
      </dgm:spPr>
      <dgm:t>
        <a:bodyPr anchor="ctr"/>
        <a:lstStyle/>
        <a:p>
          <a:pPr algn="ctr">
            <a:buNone/>
          </a:pPr>
          <a:r>
            <a:rPr lang="en-US" sz="1100"/>
            <a:t>Snapshot</a:t>
          </a:r>
          <a:endParaRPr lang="en-US" sz="1600"/>
        </a:p>
      </dgm:t>
    </dgm:pt>
    <dgm:pt modelId="{EEA5CFA1-A9B2-4B55-AE17-D98976744DDD}" type="parTrans" cxnId="{70D4B118-C4D0-4FD1-A78C-DD0D9C878F20}">
      <dgm:prSet/>
      <dgm:spPr/>
      <dgm:t>
        <a:bodyPr/>
        <a:lstStyle/>
        <a:p>
          <a:pPr algn="ctr"/>
          <a:endParaRPr lang="en-US"/>
        </a:p>
      </dgm:t>
    </dgm:pt>
    <dgm:pt modelId="{9EE2B8BF-3E2D-40AB-8965-899FE2043CC3}" type="sibTrans" cxnId="{70D4B118-C4D0-4FD1-A78C-DD0D9C878F20}">
      <dgm:prSet/>
      <dgm:spPr/>
      <dgm:t>
        <a:bodyPr/>
        <a:lstStyle/>
        <a:p>
          <a:pPr algn="ctr"/>
          <a:endParaRPr lang="en-US"/>
        </a:p>
      </dgm:t>
    </dgm:pt>
    <dgm:pt modelId="{9B61D056-32F9-47C1-87DA-891C3309ACD8}">
      <dgm:prSet custT="1"/>
      <dgm:spPr>
        <a:solidFill>
          <a:schemeClr val="accent3"/>
        </a:solidFill>
      </dgm:spPr>
      <dgm:t>
        <a:bodyPr anchor="ctr"/>
        <a:lstStyle/>
        <a:p>
          <a:pPr algn="ctr">
            <a:buNone/>
          </a:pPr>
          <a:r>
            <a:rPr lang="en-US" sz="1100"/>
            <a:t>Snapshot</a:t>
          </a:r>
          <a:endParaRPr lang="en-US" sz="1600"/>
        </a:p>
      </dgm:t>
    </dgm:pt>
    <dgm:pt modelId="{D9EE9BC8-CA28-400A-9122-2E66F91D7E6E}" type="parTrans" cxnId="{EB46B575-DC99-43B0-A8B8-E3EF0A74627F}">
      <dgm:prSet/>
      <dgm:spPr/>
      <dgm:t>
        <a:bodyPr/>
        <a:lstStyle/>
        <a:p>
          <a:pPr algn="ctr"/>
          <a:endParaRPr lang="en-US"/>
        </a:p>
      </dgm:t>
    </dgm:pt>
    <dgm:pt modelId="{2CA4EB3A-3152-498B-A3F5-D082C81ABF6F}" type="sibTrans" cxnId="{EB46B575-DC99-43B0-A8B8-E3EF0A74627F}">
      <dgm:prSet/>
      <dgm:spPr/>
      <dgm:t>
        <a:bodyPr/>
        <a:lstStyle/>
        <a:p>
          <a:pPr algn="ctr"/>
          <a:endParaRPr lang="en-US"/>
        </a:p>
      </dgm:t>
    </dgm:pt>
    <dgm:pt modelId="{86B1335B-345E-4241-8D18-C7105B1E76E5}">
      <dgm:prSet custT="1"/>
      <dgm:spPr>
        <a:solidFill>
          <a:schemeClr val="accent3"/>
        </a:solidFill>
      </dgm:spPr>
      <dgm:t>
        <a:bodyPr anchor="ctr"/>
        <a:lstStyle/>
        <a:p>
          <a:pPr algn="ctr">
            <a:buNone/>
          </a:pPr>
          <a:r>
            <a:rPr lang="en-US" sz="1100"/>
            <a:t>Snapshot</a:t>
          </a:r>
          <a:endParaRPr lang="en-US" sz="1600"/>
        </a:p>
      </dgm:t>
    </dgm:pt>
    <dgm:pt modelId="{208843B6-E791-45D2-BDBA-3724E54342F9}" type="parTrans" cxnId="{BD90327B-9AF2-4309-891E-25EB8674F14A}">
      <dgm:prSet/>
      <dgm:spPr/>
      <dgm:t>
        <a:bodyPr/>
        <a:lstStyle/>
        <a:p>
          <a:pPr algn="ctr"/>
          <a:endParaRPr lang="en-US"/>
        </a:p>
      </dgm:t>
    </dgm:pt>
    <dgm:pt modelId="{81BBD887-EC94-435D-9AB7-586447E383E0}" type="sibTrans" cxnId="{BD90327B-9AF2-4309-891E-25EB8674F14A}">
      <dgm:prSet/>
      <dgm:spPr/>
      <dgm:t>
        <a:bodyPr/>
        <a:lstStyle/>
        <a:p>
          <a:pPr algn="ctr"/>
          <a:endParaRPr lang="en-US"/>
        </a:p>
      </dgm:t>
    </dgm:pt>
    <dgm:pt modelId="{5979C512-5F82-4268-87D1-626CC504D703}">
      <dgm:prSet custT="1"/>
      <dgm:spPr>
        <a:solidFill>
          <a:schemeClr val="accent3"/>
        </a:solidFill>
      </dgm:spPr>
      <dgm:t>
        <a:bodyPr anchor="ctr"/>
        <a:lstStyle/>
        <a:p>
          <a:pPr algn="ctr">
            <a:buNone/>
          </a:pPr>
          <a:r>
            <a:rPr lang="en-US" sz="1100"/>
            <a:t>Snapshot</a:t>
          </a:r>
          <a:endParaRPr lang="en-US" sz="1600"/>
        </a:p>
      </dgm:t>
    </dgm:pt>
    <dgm:pt modelId="{7C4B8C78-976E-42FE-8737-F4568C5C4C23}" type="parTrans" cxnId="{75EBF89A-4E81-4D2E-A10F-7EF3C44F7C65}">
      <dgm:prSet/>
      <dgm:spPr/>
      <dgm:t>
        <a:bodyPr/>
        <a:lstStyle/>
        <a:p>
          <a:pPr algn="ctr"/>
          <a:endParaRPr lang="en-US"/>
        </a:p>
      </dgm:t>
    </dgm:pt>
    <dgm:pt modelId="{9215A464-5251-4342-BE80-C42714BE2E90}" type="sibTrans" cxnId="{75EBF89A-4E81-4D2E-A10F-7EF3C44F7C65}">
      <dgm:prSet/>
      <dgm:spPr/>
      <dgm:t>
        <a:bodyPr/>
        <a:lstStyle/>
        <a:p>
          <a:pPr algn="ctr"/>
          <a:endParaRPr lang="en-US"/>
        </a:p>
      </dgm:t>
    </dgm:pt>
    <dgm:pt modelId="{6B1805AB-98C6-4687-9855-2A57DC3869B0}">
      <dgm:prSet custT="1"/>
      <dgm:spPr>
        <a:solidFill>
          <a:schemeClr val="accent6"/>
        </a:solidFill>
      </dgm:spPr>
      <dgm:t>
        <a:bodyPr anchor="ctr"/>
        <a:lstStyle/>
        <a:p>
          <a:pPr algn="ctr">
            <a:buNone/>
          </a:pPr>
          <a:r>
            <a:rPr lang="en-US" sz="1100">
              <a:solidFill>
                <a:schemeClr val="tx1"/>
              </a:solidFill>
            </a:rPr>
            <a:t>Periodic</a:t>
          </a:r>
          <a:endParaRPr lang="en-US" sz="1600">
            <a:solidFill>
              <a:schemeClr val="tx1"/>
            </a:solidFill>
          </a:endParaRPr>
        </a:p>
      </dgm:t>
    </dgm:pt>
    <dgm:pt modelId="{A0A48AB6-D9F2-4592-BCB3-11E2C9AF8332}" type="parTrans" cxnId="{1B212D51-3AAE-42D0-A925-E43202F525F0}">
      <dgm:prSet/>
      <dgm:spPr/>
      <dgm:t>
        <a:bodyPr/>
        <a:lstStyle/>
        <a:p>
          <a:pPr algn="ctr"/>
          <a:endParaRPr lang="en-US"/>
        </a:p>
      </dgm:t>
    </dgm:pt>
    <dgm:pt modelId="{3D1D79AC-1CD8-4004-87AC-620F25F845D1}" type="sibTrans" cxnId="{1B212D51-3AAE-42D0-A925-E43202F525F0}">
      <dgm:prSet/>
      <dgm:spPr/>
      <dgm:t>
        <a:bodyPr/>
        <a:lstStyle/>
        <a:p>
          <a:pPr algn="ctr"/>
          <a:endParaRPr lang="en-US"/>
        </a:p>
      </dgm:t>
    </dgm:pt>
    <dgm:pt modelId="{61B1B874-2CC2-4B47-8A19-288BA56F0990}">
      <dgm:prSet custT="1"/>
      <dgm:spPr>
        <a:solidFill>
          <a:schemeClr val="accent6"/>
        </a:solidFill>
      </dgm:spPr>
      <dgm:t>
        <a:bodyPr anchor="ctr"/>
        <a:lstStyle/>
        <a:p>
          <a:pPr algn="ctr">
            <a:buNone/>
          </a:pPr>
          <a:r>
            <a:rPr lang="en-US" sz="1100">
              <a:solidFill>
                <a:schemeClr val="tx1"/>
              </a:solidFill>
            </a:rPr>
            <a:t>Snapshot</a:t>
          </a:r>
          <a:endParaRPr lang="en-US" sz="1500">
            <a:solidFill>
              <a:schemeClr val="tx1"/>
            </a:solidFill>
          </a:endParaRPr>
        </a:p>
      </dgm:t>
    </dgm:pt>
    <dgm:pt modelId="{F60FC1DB-5A3C-422E-94E8-6D35E03D2F05}" type="parTrans" cxnId="{11607A5E-A4A3-4C0E-8671-B162FC421974}">
      <dgm:prSet/>
      <dgm:spPr/>
      <dgm:t>
        <a:bodyPr/>
        <a:lstStyle/>
        <a:p>
          <a:pPr algn="ctr"/>
          <a:endParaRPr lang="en-US"/>
        </a:p>
      </dgm:t>
    </dgm:pt>
    <dgm:pt modelId="{27D3A3B5-F2D7-4336-A1FF-FB1D81F0A5F7}" type="sibTrans" cxnId="{11607A5E-A4A3-4C0E-8671-B162FC421974}">
      <dgm:prSet/>
      <dgm:spPr/>
      <dgm:t>
        <a:bodyPr/>
        <a:lstStyle/>
        <a:p>
          <a:pPr algn="ctr"/>
          <a:endParaRPr lang="en-US"/>
        </a:p>
      </dgm:t>
    </dgm:pt>
    <dgm:pt modelId="{E50DA680-EFDD-4AE0-8B84-3C5F6425DB49}">
      <dgm:prSet custT="1"/>
      <dgm:spPr>
        <a:solidFill>
          <a:schemeClr val="tx2"/>
        </a:solidFill>
      </dgm:spPr>
      <dgm:t>
        <a:bodyPr anchor="ctr"/>
        <a:lstStyle/>
        <a:p>
          <a:pPr algn="ctr">
            <a:buNone/>
          </a:pPr>
          <a:r>
            <a:rPr lang="en-US" sz="1100">
              <a:solidFill>
                <a:schemeClr val="tx1"/>
              </a:solidFill>
            </a:rPr>
            <a:t>Periodic</a:t>
          </a:r>
          <a:endParaRPr lang="en-US" sz="1600">
            <a:solidFill>
              <a:schemeClr val="tx1"/>
            </a:solidFill>
          </a:endParaRPr>
        </a:p>
      </dgm:t>
    </dgm:pt>
    <dgm:pt modelId="{1F591D3A-10FB-4711-B721-7E38B9119729}" type="parTrans" cxnId="{CB01476B-1142-4470-A018-9053D0958048}">
      <dgm:prSet/>
      <dgm:spPr/>
      <dgm:t>
        <a:bodyPr/>
        <a:lstStyle/>
        <a:p>
          <a:pPr algn="ctr"/>
          <a:endParaRPr lang="en-US"/>
        </a:p>
      </dgm:t>
    </dgm:pt>
    <dgm:pt modelId="{ECA4535A-11C8-41E7-8779-A41823A511D5}" type="sibTrans" cxnId="{CB01476B-1142-4470-A018-9053D0958048}">
      <dgm:prSet/>
      <dgm:spPr/>
      <dgm:t>
        <a:bodyPr/>
        <a:lstStyle/>
        <a:p>
          <a:pPr algn="ctr"/>
          <a:endParaRPr lang="en-US"/>
        </a:p>
      </dgm:t>
    </dgm:pt>
    <dgm:pt modelId="{25813CA3-83E6-4625-8760-36E3A9ACF45D}">
      <dgm:prSet/>
      <dgm:spPr>
        <a:solidFill>
          <a:schemeClr val="accent6"/>
        </a:solidFill>
      </dgm:spPr>
      <dgm:t>
        <a:bodyPr anchor="ctr"/>
        <a:lstStyle/>
        <a:p>
          <a:pPr algn="ctr">
            <a:buNone/>
          </a:pPr>
          <a:r>
            <a:rPr lang="en-US" sz="1100">
              <a:solidFill>
                <a:schemeClr val="tx1"/>
              </a:solidFill>
            </a:rPr>
            <a:t>CMAS</a:t>
          </a:r>
        </a:p>
      </dgm:t>
    </dgm:pt>
    <dgm:pt modelId="{A9FC38C3-D02E-4137-A497-F6F5211BBDA6}" type="parTrans" cxnId="{433AB231-963A-47AE-BBAA-CEF0C2673467}">
      <dgm:prSet/>
      <dgm:spPr/>
      <dgm:t>
        <a:bodyPr/>
        <a:lstStyle/>
        <a:p>
          <a:pPr algn="ctr"/>
          <a:endParaRPr lang="en-US"/>
        </a:p>
      </dgm:t>
    </dgm:pt>
    <dgm:pt modelId="{68DA75C8-D70A-454F-A74C-3F53432B6771}" type="sibTrans" cxnId="{433AB231-963A-47AE-BBAA-CEF0C2673467}">
      <dgm:prSet/>
      <dgm:spPr/>
      <dgm:t>
        <a:bodyPr/>
        <a:lstStyle/>
        <a:p>
          <a:pPr algn="ctr"/>
          <a:endParaRPr lang="en-US"/>
        </a:p>
      </dgm:t>
    </dgm:pt>
    <dgm:pt modelId="{AD4E23DF-C1CE-41E9-9BA7-9E0AC62A8AB2}">
      <dgm:prSet/>
      <dgm:spPr>
        <a:solidFill>
          <a:schemeClr val="accent6"/>
        </a:solidFill>
      </dgm:spPr>
      <dgm:t>
        <a:bodyPr anchor="ctr"/>
        <a:lstStyle/>
        <a:p>
          <a:pPr algn="ctr">
            <a:buNone/>
          </a:pPr>
          <a:r>
            <a:rPr lang="en-US" sz="1100" err="1">
              <a:solidFill>
                <a:schemeClr val="tx1"/>
              </a:solidFill>
            </a:rPr>
            <a:t>CoAlt</a:t>
          </a:r>
          <a:endParaRPr lang="en-US" sz="1100">
            <a:solidFill>
              <a:schemeClr val="tx1"/>
            </a:solidFill>
          </a:endParaRPr>
        </a:p>
      </dgm:t>
    </dgm:pt>
    <dgm:pt modelId="{1AC193C0-7741-43F0-BEE3-3576D6F5547A}" type="parTrans" cxnId="{CBD5F518-F571-4340-AEFF-DBC1C6F5D168}">
      <dgm:prSet/>
      <dgm:spPr/>
      <dgm:t>
        <a:bodyPr/>
        <a:lstStyle/>
        <a:p>
          <a:pPr algn="ctr"/>
          <a:endParaRPr lang="en-US"/>
        </a:p>
      </dgm:t>
    </dgm:pt>
    <dgm:pt modelId="{B89347C8-68B6-4F19-B7F2-EF854A00C6A0}" type="sibTrans" cxnId="{CBD5F518-F571-4340-AEFF-DBC1C6F5D168}">
      <dgm:prSet/>
      <dgm:spPr/>
      <dgm:t>
        <a:bodyPr/>
        <a:lstStyle/>
        <a:p>
          <a:pPr algn="ctr"/>
          <a:endParaRPr lang="en-US"/>
        </a:p>
      </dgm:t>
    </dgm:pt>
    <dgm:pt modelId="{FFB1B727-F4A6-4A78-A641-F7679BAAD0EC}">
      <dgm:prSet/>
      <dgm:spPr>
        <a:solidFill>
          <a:schemeClr val="accent6"/>
        </a:solidFill>
      </dgm:spPr>
      <dgm:t>
        <a:bodyPr anchor="ctr"/>
        <a:lstStyle/>
        <a:p>
          <a:pPr algn="ctr">
            <a:buNone/>
          </a:pPr>
          <a:r>
            <a:rPr lang="en-US" sz="1100">
              <a:solidFill>
                <a:schemeClr val="tx1"/>
              </a:solidFill>
            </a:rPr>
            <a:t>DLM</a:t>
          </a:r>
        </a:p>
      </dgm:t>
    </dgm:pt>
    <dgm:pt modelId="{FD12187E-63A4-4D5A-82EF-765A093C3A94}" type="parTrans" cxnId="{90546ACC-B07D-471F-B51C-55ECE2188A70}">
      <dgm:prSet/>
      <dgm:spPr/>
      <dgm:t>
        <a:bodyPr/>
        <a:lstStyle/>
        <a:p>
          <a:pPr algn="ctr"/>
          <a:endParaRPr lang="en-US"/>
        </a:p>
      </dgm:t>
    </dgm:pt>
    <dgm:pt modelId="{8442DD18-4232-40AA-ABDA-B79C180DA7C5}" type="sibTrans" cxnId="{90546ACC-B07D-471F-B51C-55ECE2188A70}">
      <dgm:prSet/>
      <dgm:spPr/>
      <dgm:t>
        <a:bodyPr/>
        <a:lstStyle/>
        <a:p>
          <a:pPr algn="ctr"/>
          <a:endParaRPr lang="en-US"/>
        </a:p>
      </dgm:t>
    </dgm:pt>
    <dgm:pt modelId="{837818D9-1484-4828-A779-1FCA5A925B85}">
      <dgm:prSet/>
      <dgm:spPr>
        <a:solidFill>
          <a:schemeClr val="accent6"/>
        </a:solidFill>
      </dgm:spPr>
      <dgm:t>
        <a:bodyPr anchor="ctr"/>
        <a:lstStyle/>
        <a:p>
          <a:pPr algn="ctr">
            <a:buNone/>
          </a:pPr>
          <a:r>
            <a:rPr lang="en-US" sz="1100">
              <a:solidFill>
                <a:schemeClr val="tx1"/>
              </a:solidFill>
            </a:rPr>
            <a:t>SAT/PSAT</a:t>
          </a:r>
        </a:p>
      </dgm:t>
    </dgm:pt>
    <dgm:pt modelId="{F358F30C-C8AA-4AAB-9839-7532F706E124}" type="parTrans" cxnId="{D68A2220-27FB-43E8-BE8A-481745EA91DB}">
      <dgm:prSet/>
      <dgm:spPr/>
      <dgm:t>
        <a:bodyPr/>
        <a:lstStyle/>
        <a:p>
          <a:pPr algn="ctr"/>
          <a:endParaRPr lang="en-US"/>
        </a:p>
      </dgm:t>
    </dgm:pt>
    <dgm:pt modelId="{A76B090C-C38A-451D-AEF8-A3D94984722F}" type="sibTrans" cxnId="{D68A2220-27FB-43E8-BE8A-481745EA91DB}">
      <dgm:prSet/>
      <dgm:spPr/>
      <dgm:t>
        <a:bodyPr/>
        <a:lstStyle/>
        <a:p>
          <a:pPr algn="ctr"/>
          <a:endParaRPr lang="en-US"/>
        </a:p>
      </dgm:t>
    </dgm:pt>
    <dgm:pt modelId="{BA88D932-03F3-4DA6-A713-5CA4B5C85C39}">
      <dgm:prSet custT="1"/>
      <dgm:spPr>
        <a:solidFill>
          <a:schemeClr val="accent4"/>
        </a:solidFill>
      </dgm:spPr>
      <dgm:t>
        <a:bodyPr anchor="ctr"/>
        <a:lstStyle/>
        <a:p>
          <a:pPr algn="ctr">
            <a:buNone/>
          </a:pPr>
          <a:r>
            <a:rPr lang="en-US" sz="1100">
              <a:solidFill>
                <a:schemeClr val="tx1"/>
              </a:solidFill>
            </a:rPr>
            <a:t>Periodic</a:t>
          </a:r>
          <a:endParaRPr lang="en-US" sz="1900">
            <a:solidFill>
              <a:schemeClr val="tx1"/>
            </a:solidFill>
          </a:endParaRPr>
        </a:p>
      </dgm:t>
    </dgm:pt>
    <dgm:pt modelId="{CEF6DAFF-FF0E-4F5F-9215-CC60FC7CDD12}" type="parTrans" cxnId="{FB772A8F-26BC-488A-BBCA-3A4811D4A768}">
      <dgm:prSet/>
      <dgm:spPr/>
      <dgm:t>
        <a:bodyPr/>
        <a:lstStyle/>
        <a:p>
          <a:pPr algn="ctr"/>
          <a:endParaRPr lang="en-US"/>
        </a:p>
      </dgm:t>
    </dgm:pt>
    <dgm:pt modelId="{8583609D-9E1B-4F5C-8CA3-4E62CA32BA06}" type="sibTrans" cxnId="{FB772A8F-26BC-488A-BBCA-3A4811D4A768}">
      <dgm:prSet/>
      <dgm:spPr/>
      <dgm:t>
        <a:bodyPr/>
        <a:lstStyle/>
        <a:p>
          <a:pPr algn="ctr"/>
          <a:endParaRPr lang="en-US"/>
        </a:p>
      </dgm:t>
    </dgm:pt>
    <dgm:pt modelId="{B93BAAEE-2F80-4DD2-B96F-9A157BB8F9BF}">
      <dgm:prSet custT="1"/>
      <dgm:spPr>
        <a:solidFill>
          <a:schemeClr val="accent5"/>
        </a:solidFill>
      </dgm:spPr>
      <dgm:t>
        <a:bodyPr anchor="ctr"/>
        <a:lstStyle/>
        <a:p>
          <a:pPr algn="ctr">
            <a:buNone/>
          </a:pPr>
          <a:r>
            <a:rPr lang="en-US" sz="1600">
              <a:solidFill>
                <a:schemeClr val="bg1"/>
              </a:solidFill>
            </a:rPr>
            <a:t>PWR Collection</a:t>
          </a:r>
        </a:p>
      </dgm:t>
    </dgm:pt>
    <dgm:pt modelId="{2DD327A1-9AA7-4F1F-A2AE-CDFC7FC7EA7E}" type="parTrans" cxnId="{E9B524B0-B747-417E-A909-55B0180C5149}">
      <dgm:prSet/>
      <dgm:spPr/>
      <dgm:t>
        <a:bodyPr/>
        <a:lstStyle/>
        <a:p>
          <a:endParaRPr lang="en-US"/>
        </a:p>
      </dgm:t>
    </dgm:pt>
    <dgm:pt modelId="{B46E2D6F-09A3-48BB-93D8-AF4A7122EB49}" type="sibTrans" cxnId="{E9B524B0-B747-417E-A909-55B0180C5149}">
      <dgm:prSet/>
      <dgm:spPr/>
      <dgm:t>
        <a:bodyPr/>
        <a:lstStyle/>
        <a:p>
          <a:endParaRPr lang="en-US"/>
        </a:p>
      </dgm:t>
    </dgm:pt>
    <dgm:pt modelId="{F7A20D59-D11A-4507-B80D-2F7672D83BA1}">
      <dgm:prSet custT="1"/>
      <dgm:spPr>
        <a:solidFill>
          <a:schemeClr val="accent5"/>
        </a:solidFill>
      </dgm:spPr>
      <dgm:t>
        <a:bodyPr anchor="ctr"/>
        <a:lstStyle/>
        <a:p>
          <a:pPr algn="ctr">
            <a:buNone/>
          </a:pPr>
          <a:r>
            <a:rPr lang="en-US" sz="1100" dirty="0">
              <a:solidFill>
                <a:schemeClr val="bg1"/>
              </a:solidFill>
            </a:rPr>
            <a:t>Periodic</a:t>
          </a:r>
        </a:p>
      </dgm:t>
    </dgm:pt>
    <dgm:pt modelId="{085E7550-C9C4-49C5-9E91-3CFE709113BB}" type="parTrans" cxnId="{9E5A98D3-4FFC-4A06-A012-170FC0693463}">
      <dgm:prSet/>
      <dgm:spPr/>
      <dgm:t>
        <a:bodyPr/>
        <a:lstStyle/>
        <a:p>
          <a:endParaRPr lang="en-US"/>
        </a:p>
      </dgm:t>
    </dgm:pt>
    <dgm:pt modelId="{455A8646-DCBF-416A-B55C-434189F47936}" type="sibTrans" cxnId="{9E5A98D3-4FFC-4A06-A012-170FC0693463}">
      <dgm:prSet/>
      <dgm:spPr/>
      <dgm:t>
        <a:bodyPr/>
        <a:lstStyle/>
        <a:p>
          <a:endParaRPr lang="en-US"/>
        </a:p>
      </dgm:t>
    </dgm:pt>
    <dgm:pt modelId="{B1C85417-E661-44EE-AC19-8AA4DF404388}">
      <dgm:prSet custT="1"/>
      <dgm:spPr>
        <a:solidFill>
          <a:schemeClr val="accent6"/>
        </a:solidFill>
      </dgm:spPr>
      <dgm:t>
        <a:bodyPr anchor="ctr"/>
        <a:lstStyle/>
        <a:p>
          <a:pPr algn="ctr">
            <a:buNone/>
          </a:pPr>
          <a:r>
            <a:rPr lang="en-US" sz="1100">
              <a:solidFill>
                <a:schemeClr val="tx1"/>
              </a:solidFill>
            </a:rPr>
            <a:t>New 2026</a:t>
          </a:r>
        </a:p>
      </dgm:t>
    </dgm:pt>
    <dgm:pt modelId="{E0320163-7FA5-467A-B774-6AEF7E12FF13}" type="parTrans" cxnId="{99AEC72E-FE72-4EC0-B9EE-6E99D4FFB6F0}">
      <dgm:prSet/>
      <dgm:spPr/>
      <dgm:t>
        <a:bodyPr/>
        <a:lstStyle/>
        <a:p>
          <a:endParaRPr lang="en-US"/>
        </a:p>
      </dgm:t>
    </dgm:pt>
    <dgm:pt modelId="{9CA79EEC-D846-4855-B5E6-0D9DA85499EA}" type="sibTrans" cxnId="{99AEC72E-FE72-4EC0-B9EE-6E99D4FFB6F0}">
      <dgm:prSet/>
      <dgm:spPr/>
      <dgm:t>
        <a:bodyPr/>
        <a:lstStyle/>
        <a:p>
          <a:endParaRPr lang="en-US"/>
        </a:p>
      </dgm:t>
    </dgm:pt>
    <dgm:pt modelId="{CDE5EA5C-F567-4FE6-BC6F-6192AC4991E8}">
      <dgm:prSet custT="1"/>
      <dgm:spPr>
        <a:solidFill>
          <a:schemeClr val="accent5"/>
        </a:solidFill>
      </dgm:spPr>
      <dgm:t>
        <a:bodyPr anchor="ctr"/>
        <a:lstStyle/>
        <a:p>
          <a:pPr algn="ctr">
            <a:buNone/>
          </a:pPr>
          <a:r>
            <a:rPr lang="en-US" sz="1100">
              <a:solidFill>
                <a:schemeClr val="bg1"/>
              </a:solidFill>
            </a:rPr>
            <a:t>New 2026</a:t>
          </a:r>
        </a:p>
      </dgm:t>
    </dgm:pt>
    <dgm:pt modelId="{5E2BD58B-E0E0-4061-8AF0-F08E775B3A53}" type="parTrans" cxnId="{53F1CCB6-5777-41E1-B6B4-F8DCF5241932}">
      <dgm:prSet/>
      <dgm:spPr/>
      <dgm:t>
        <a:bodyPr/>
        <a:lstStyle/>
        <a:p>
          <a:endParaRPr lang="en-US"/>
        </a:p>
      </dgm:t>
    </dgm:pt>
    <dgm:pt modelId="{3517F19B-A163-4BC9-BC1E-62C2EF653487}" type="sibTrans" cxnId="{53F1CCB6-5777-41E1-B6B4-F8DCF5241932}">
      <dgm:prSet/>
      <dgm:spPr/>
      <dgm:t>
        <a:bodyPr/>
        <a:lstStyle/>
        <a:p>
          <a:endParaRPr lang="en-US"/>
        </a:p>
      </dgm:t>
    </dgm:pt>
    <dgm:pt modelId="{39433F46-57A4-4B8A-AEB2-40AC582FEDF5}" type="pres">
      <dgm:prSet presAssocID="{E3A98E9F-5670-44BF-B4EF-649F3FB99759}" presName="diagram" presStyleCnt="0">
        <dgm:presLayoutVars>
          <dgm:dir/>
          <dgm:resizeHandles val="exact"/>
        </dgm:presLayoutVars>
      </dgm:prSet>
      <dgm:spPr/>
    </dgm:pt>
    <dgm:pt modelId="{64C0DE02-4690-4D23-A97E-598398CE07AE}" type="pres">
      <dgm:prSet presAssocID="{51557880-E5C9-4C94-A322-E26BDA9E0A56}" presName="node" presStyleLbl="node1" presStyleIdx="0" presStyleCnt="14">
        <dgm:presLayoutVars>
          <dgm:bulletEnabled val="1"/>
        </dgm:presLayoutVars>
      </dgm:prSet>
      <dgm:spPr/>
    </dgm:pt>
    <dgm:pt modelId="{FD0F290B-4945-45F3-B5A3-86BA0C329C79}" type="pres">
      <dgm:prSet presAssocID="{EB16CD89-A8CE-478E-B718-52B52DF6830C}" presName="sibTrans" presStyleCnt="0"/>
      <dgm:spPr/>
    </dgm:pt>
    <dgm:pt modelId="{EFB94C38-5E31-41B5-B4DB-CEAF228D9D26}" type="pres">
      <dgm:prSet presAssocID="{09AF5DB1-C39A-4974-A22A-9D7A19CB781C}" presName="node" presStyleLbl="node1" presStyleIdx="1" presStyleCnt="14">
        <dgm:presLayoutVars>
          <dgm:bulletEnabled val="1"/>
        </dgm:presLayoutVars>
      </dgm:prSet>
      <dgm:spPr/>
    </dgm:pt>
    <dgm:pt modelId="{7CEE3C2A-7114-4160-85F2-0E68BC73908F}" type="pres">
      <dgm:prSet presAssocID="{F52ED173-5415-4FC0-9B21-7C86E592C9A7}" presName="sibTrans" presStyleCnt="0"/>
      <dgm:spPr/>
    </dgm:pt>
    <dgm:pt modelId="{2D893D13-FE60-4CA9-A7A8-03B83022EB92}" type="pres">
      <dgm:prSet presAssocID="{AD4D64C7-6C69-4425-BA85-E33987A21B46}" presName="node" presStyleLbl="node1" presStyleIdx="2" presStyleCnt="14">
        <dgm:presLayoutVars>
          <dgm:bulletEnabled val="1"/>
        </dgm:presLayoutVars>
      </dgm:prSet>
      <dgm:spPr/>
    </dgm:pt>
    <dgm:pt modelId="{D01511E2-7C18-4154-A639-68839C152AA6}" type="pres">
      <dgm:prSet presAssocID="{0BAC93C1-F751-4552-B965-1BE5F45902D7}" presName="sibTrans" presStyleCnt="0"/>
      <dgm:spPr/>
    </dgm:pt>
    <dgm:pt modelId="{39BBDBC7-7E11-49B3-B975-36F9DAC890E0}" type="pres">
      <dgm:prSet presAssocID="{3D41B7E1-B612-4359-B5B7-F0AD733BA235}" presName="node" presStyleLbl="node1" presStyleIdx="3" presStyleCnt="14">
        <dgm:presLayoutVars>
          <dgm:bulletEnabled val="1"/>
        </dgm:presLayoutVars>
      </dgm:prSet>
      <dgm:spPr/>
    </dgm:pt>
    <dgm:pt modelId="{482B6177-A9EC-47DD-A10E-6BEA7E7C0836}" type="pres">
      <dgm:prSet presAssocID="{0DC7694A-AE9E-49B6-913D-8DE9361FA9ED}" presName="sibTrans" presStyleCnt="0"/>
      <dgm:spPr/>
    </dgm:pt>
    <dgm:pt modelId="{0537B6BB-3A74-454D-ADEF-061A0B1C4205}" type="pres">
      <dgm:prSet presAssocID="{EC8A0775-A08E-486A-8F35-6DA7F24C73C3}" presName="node" presStyleLbl="node1" presStyleIdx="4" presStyleCnt="14">
        <dgm:presLayoutVars>
          <dgm:bulletEnabled val="1"/>
        </dgm:presLayoutVars>
      </dgm:prSet>
      <dgm:spPr/>
    </dgm:pt>
    <dgm:pt modelId="{139F4E7A-251D-4686-8E63-E3A52FE4C58F}" type="pres">
      <dgm:prSet presAssocID="{24F0EC51-354C-4BD3-BE4E-854C2D8C15AF}" presName="sibTrans" presStyleCnt="0"/>
      <dgm:spPr/>
    </dgm:pt>
    <dgm:pt modelId="{B692F257-6635-4D86-90C9-CBEA25512A6C}" type="pres">
      <dgm:prSet presAssocID="{716746A8-0152-4AFF-B4C1-F71A49B26793}" presName="node" presStyleLbl="node1" presStyleIdx="5" presStyleCnt="14">
        <dgm:presLayoutVars>
          <dgm:bulletEnabled val="1"/>
        </dgm:presLayoutVars>
      </dgm:prSet>
      <dgm:spPr/>
    </dgm:pt>
    <dgm:pt modelId="{8B28E983-A586-408A-9672-05D9BE0E9481}" type="pres">
      <dgm:prSet presAssocID="{5D70BE18-E41E-4D26-B892-7E0D6105A51E}" presName="sibTrans" presStyleCnt="0"/>
      <dgm:spPr/>
    </dgm:pt>
    <dgm:pt modelId="{7EA9D324-71F3-4C16-8184-E083E6D1780D}" type="pres">
      <dgm:prSet presAssocID="{ADDD60DB-C3AF-4728-8B1D-034AFC454F39}" presName="node" presStyleLbl="node1" presStyleIdx="6" presStyleCnt="14">
        <dgm:presLayoutVars>
          <dgm:bulletEnabled val="1"/>
        </dgm:presLayoutVars>
      </dgm:prSet>
      <dgm:spPr/>
    </dgm:pt>
    <dgm:pt modelId="{1F8AFAAB-4CC3-40AF-9350-25B4754A4FAD}" type="pres">
      <dgm:prSet presAssocID="{675C462F-E645-4A2E-BBCE-5D5E87611E05}" presName="sibTrans" presStyleCnt="0"/>
      <dgm:spPr/>
    </dgm:pt>
    <dgm:pt modelId="{D03306EF-E270-47A9-99A9-82D6C87E9127}" type="pres">
      <dgm:prSet presAssocID="{0D8E0486-1BD4-4305-8CF0-92D08BCC037C}" presName="node" presStyleLbl="node1" presStyleIdx="7" presStyleCnt="14">
        <dgm:presLayoutVars>
          <dgm:bulletEnabled val="1"/>
        </dgm:presLayoutVars>
      </dgm:prSet>
      <dgm:spPr/>
    </dgm:pt>
    <dgm:pt modelId="{31B23448-39B7-4D3D-8B58-7FF7EFB45CE5}" type="pres">
      <dgm:prSet presAssocID="{897FD78B-2879-4BF0-A424-82DEC8BA6DD5}" presName="sibTrans" presStyleCnt="0"/>
      <dgm:spPr/>
    </dgm:pt>
    <dgm:pt modelId="{3D7716C4-746D-4047-901B-038575CCE3A7}" type="pres">
      <dgm:prSet presAssocID="{1ED94CA1-D9E0-4F5A-B201-B17223487DED}" presName="node" presStyleLbl="node1" presStyleIdx="8" presStyleCnt="14">
        <dgm:presLayoutVars>
          <dgm:bulletEnabled val="1"/>
        </dgm:presLayoutVars>
      </dgm:prSet>
      <dgm:spPr/>
    </dgm:pt>
    <dgm:pt modelId="{7F333847-0259-4A2B-9F16-737AF2B58F08}" type="pres">
      <dgm:prSet presAssocID="{29FD121C-5410-4686-8534-D832B468F47D}" presName="sibTrans" presStyleCnt="0"/>
      <dgm:spPr/>
    </dgm:pt>
    <dgm:pt modelId="{1B5291D9-6275-4DE5-A5E6-2CE3E1E04FB2}" type="pres">
      <dgm:prSet presAssocID="{CC334D54-8406-4D21-BC20-13909C79170B}" presName="node" presStyleLbl="node1" presStyleIdx="9" presStyleCnt="14">
        <dgm:presLayoutVars>
          <dgm:bulletEnabled val="1"/>
        </dgm:presLayoutVars>
      </dgm:prSet>
      <dgm:spPr/>
    </dgm:pt>
    <dgm:pt modelId="{239BF618-3601-4EB7-B3E2-DF641F48B66C}" type="pres">
      <dgm:prSet presAssocID="{EBBB4315-750F-470F-8218-53C849AC1B4D}" presName="sibTrans" presStyleCnt="0"/>
      <dgm:spPr/>
    </dgm:pt>
    <dgm:pt modelId="{A63A571A-C5AC-4A8E-93B0-B046782A4842}" type="pres">
      <dgm:prSet presAssocID="{860E8D58-00E6-4E05-AE02-2C63F1F04659}" presName="node" presStyleLbl="node1" presStyleIdx="10" presStyleCnt="14">
        <dgm:presLayoutVars>
          <dgm:bulletEnabled val="1"/>
        </dgm:presLayoutVars>
      </dgm:prSet>
      <dgm:spPr/>
    </dgm:pt>
    <dgm:pt modelId="{52D66FBC-143C-4A1A-8F0D-B6B2524004E7}" type="pres">
      <dgm:prSet presAssocID="{C6FD5E99-EAA7-4C8D-9987-EBC67EE87813}" presName="sibTrans" presStyleCnt="0"/>
      <dgm:spPr/>
    </dgm:pt>
    <dgm:pt modelId="{0EF0087A-09E5-430C-ABF2-F2EC036BABA7}" type="pres">
      <dgm:prSet presAssocID="{5460E160-48F7-4937-A3CA-0661CE22F839}" presName="node" presStyleLbl="node1" presStyleIdx="11" presStyleCnt="14">
        <dgm:presLayoutVars>
          <dgm:bulletEnabled val="1"/>
        </dgm:presLayoutVars>
      </dgm:prSet>
      <dgm:spPr/>
    </dgm:pt>
    <dgm:pt modelId="{353CC3A1-BF15-453E-83F9-25585AFA95A9}" type="pres">
      <dgm:prSet presAssocID="{285AAB75-7A46-4339-A65F-75113EE02D09}" presName="sibTrans" presStyleCnt="0"/>
      <dgm:spPr/>
    </dgm:pt>
    <dgm:pt modelId="{4102BB91-0225-4BA4-AB45-A05BF56CDFF5}" type="pres">
      <dgm:prSet presAssocID="{203020BF-D74D-4CB1-953E-B66E99441570}" presName="node" presStyleLbl="node1" presStyleIdx="12" presStyleCnt="14">
        <dgm:presLayoutVars>
          <dgm:bulletEnabled val="1"/>
        </dgm:presLayoutVars>
      </dgm:prSet>
      <dgm:spPr/>
    </dgm:pt>
    <dgm:pt modelId="{BFE0B6B9-BEEB-495A-9BF7-B72EC22D85DD}" type="pres">
      <dgm:prSet presAssocID="{47AE62E2-4593-4449-93E0-1D4505B0B290}" presName="sibTrans" presStyleCnt="0"/>
      <dgm:spPr/>
    </dgm:pt>
    <dgm:pt modelId="{E1CF26DA-7C61-4565-9E8D-3DC9645F4351}" type="pres">
      <dgm:prSet presAssocID="{B93BAAEE-2F80-4DD2-B96F-9A157BB8F9BF}" presName="node" presStyleLbl="node1" presStyleIdx="13" presStyleCnt="14">
        <dgm:presLayoutVars>
          <dgm:bulletEnabled val="1"/>
        </dgm:presLayoutVars>
      </dgm:prSet>
      <dgm:spPr/>
    </dgm:pt>
  </dgm:ptLst>
  <dgm:cxnLst>
    <dgm:cxn modelId="{D2067F0D-5047-4F35-A98F-28E1C8846254}" type="presOf" srcId="{51557880-E5C9-4C94-A322-E26BDA9E0A56}" destId="{64C0DE02-4690-4D23-A97E-598398CE07AE}" srcOrd="0" destOrd="0" presId="urn:microsoft.com/office/officeart/2005/8/layout/default"/>
    <dgm:cxn modelId="{B144920E-47DC-4675-BF7D-C8B502C64783}" type="presOf" srcId="{E3A98E9F-5670-44BF-B4EF-649F3FB99759}" destId="{39433F46-57A4-4B8A-AEB2-40AC582FEDF5}" srcOrd="0" destOrd="0" presId="urn:microsoft.com/office/officeart/2005/8/layout/default"/>
    <dgm:cxn modelId="{BE885514-838C-4E57-B960-ADF04995FC69}" type="presOf" srcId="{86B1335B-345E-4241-8D18-C7105B1E76E5}" destId="{7EA9D324-71F3-4C16-8184-E083E6D1780D}" srcOrd="0" destOrd="1" presId="urn:microsoft.com/office/officeart/2005/8/layout/default"/>
    <dgm:cxn modelId="{70D4B118-C4D0-4FD1-A78C-DD0D9C878F20}" srcId="{3D41B7E1-B612-4359-B5B7-F0AD733BA235}" destId="{8911035B-1FF7-43E9-8F97-74C73EC6546E}" srcOrd="0" destOrd="0" parTransId="{EEA5CFA1-A9B2-4B55-AE17-D98976744DDD}" sibTransId="{9EE2B8BF-3E2D-40AB-8965-899FE2043CC3}"/>
    <dgm:cxn modelId="{CBD5F518-F571-4340-AEFF-DBC1C6F5D168}" srcId="{203020BF-D74D-4CB1-953E-B66E99441570}" destId="{AD4E23DF-C1CE-41E9-9BA7-9E0AC62A8AB2}" srcOrd="1" destOrd="0" parTransId="{1AC193C0-7741-43F0-BEE3-3576D6F5547A}" sibTransId="{B89347C8-68B6-4F19-B7F2-EF854A00C6A0}"/>
    <dgm:cxn modelId="{D68A2220-27FB-43E8-BE8A-481745EA91DB}" srcId="{203020BF-D74D-4CB1-953E-B66E99441570}" destId="{837818D9-1484-4828-A779-1FCA5A925B85}" srcOrd="3" destOrd="0" parTransId="{F358F30C-C8AA-4AAB-9839-7532F706E124}" sibTransId="{A76B090C-C38A-451D-AEF8-A3D94984722F}"/>
    <dgm:cxn modelId="{CAFE8A20-149C-47D0-9641-98D1B95C6C66}" type="presOf" srcId="{A9329AA1-4E59-4DC8-A9E0-FA17B0779875}" destId="{64C0DE02-4690-4D23-A97E-598398CE07AE}" srcOrd="0" destOrd="1" presId="urn:microsoft.com/office/officeart/2005/8/layout/default"/>
    <dgm:cxn modelId="{4EE95823-05DB-41BE-B783-86E675BC3EB0}" type="presOf" srcId="{FFB1B727-F4A6-4A78-A641-F7679BAAD0EC}" destId="{4102BB91-0225-4BA4-AB45-A05BF56CDFF5}" srcOrd="0" destOrd="3" presId="urn:microsoft.com/office/officeart/2005/8/layout/default"/>
    <dgm:cxn modelId="{42A74925-4C20-49A8-8B74-7C1DBCEA45FF}" srcId="{E3A98E9F-5670-44BF-B4EF-649F3FB99759}" destId="{EC8A0775-A08E-486A-8F35-6DA7F24C73C3}" srcOrd="4" destOrd="0" parTransId="{0320AD8B-9988-4B70-8614-3ECE28EEC0E3}" sibTransId="{24F0EC51-354C-4BD3-BE4E-854C2D8C15AF}"/>
    <dgm:cxn modelId="{6141A829-7572-4BD9-99A2-A9BBDFB22BB7}" type="presOf" srcId="{25813CA3-83E6-4625-8760-36E3A9ACF45D}" destId="{4102BB91-0225-4BA4-AB45-A05BF56CDFF5}" srcOrd="0" destOrd="1" presId="urn:microsoft.com/office/officeart/2005/8/layout/default"/>
    <dgm:cxn modelId="{99AEC72E-FE72-4EC0-B9EE-6E99D4FFB6F0}" srcId="{5460E160-48F7-4937-A3CA-0661CE22F839}" destId="{B1C85417-E661-44EE-AC19-8AA4DF404388}" srcOrd="1" destOrd="0" parTransId="{E0320163-7FA5-467A-B774-6AEF7E12FF13}" sibTransId="{9CA79EEC-D846-4855-B5E6-0D9DA85499EA}"/>
    <dgm:cxn modelId="{433AB231-963A-47AE-BBAA-CEF0C2673467}" srcId="{203020BF-D74D-4CB1-953E-B66E99441570}" destId="{25813CA3-83E6-4625-8760-36E3A9ACF45D}" srcOrd="0" destOrd="0" parTransId="{A9FC38C3-D02E-4137-A497-F6F5211BBDA6}" sibTransId="{68DA75C8-D70A-454F-A74C-3F53432B6771}"/>
    <dgm:cxn modelId="{C182113B-BFA0-4C24-8D0A-5F3BD4B9BBBF}" type="presOf" srcId="{716746A8-0152-4AFF-B4C1-F71A49B26793}" destId="{B692F257-6635-4D86-90C9-CBEA25512A6C}" srcOrd="0" destOrd="0" presId="urn:microsoft.com/office/officeart/2005/8/layout/default"/>
    <dgm:cxn modelId="{8079853C-6437-4452-B43F-8313921CC4EE}" type="presOf" srcId="{5460E160-48F7-4937-A3CA-0661CE22F839}" destId="{0EF0087A-09E5-430C-ABF2-F2EC036BABA7}" srcOrd="0" destOrd="0" presId="urn:microsoft.com/office/officeart/2005/8/layout/default"/>
    <dgm:cxn modelId="{B698C040-E64B-451F-A67B-07EB03D9A647}" srcId="{E3A98E9F-5670-44BF-B4EF-649F3FB99759}" destId="{716746A8-0152-4AFF-B4C1-F71A49B26793}" srcOrd="5" destOrd="0" parTransId="{09C73314-CFD4-4D04-861E-7AF3916C0D35}" sibTransId="{5D70BE18-E41E-4D26-B892-7E0D6105A51E}"/>
    <dgm:cxn modelId="{39B20D5E-A5EC-4239-8B4B-6A16E16628EA}" type="presOf" srcId="{CDE5EA5C-F567-4FE6-BC6F-6192AC4991E8}" destId="{E1CF26DA-7C61-4565-9E8D-3DC9645F4351}" srcOrd="0" destOrd="2" presId="urn:microsoft.com/office/officeart/2005/8/layout/default"/>
    <dgm:cxn modelId="{11607A5E-A4A3-4C0E-8671-B162FC421974}" srcId="{5460E160-48F7-4937-A3CA-0661CE22F839}" destId="{61B1B874-2CC2-4B47-8A19-288BA56F0990}" srcOrd="0" destOrd="0" parTransId="{F60FC1DB-5A3C-422E-94E8-6D35E03D2F05}" sibTransId="{27D3A3B5-F2D7-4336-A1FF-FB1D81F0A5F7}"/>
    <dgm:cxn modelId="{78F0CE47-670E-479C-B9D5-5D9638C3914C}" srcId="{E3A98E9F-5670-44BF-B4EF-649F3FB99759}" destId="{ADDD60DB-C3AF-4728-8B1D-034AFC454F39}" srcOrd="6" destOrd="0" parTransId="{FCED5201-E01C-43D6-B6A1-81F0D1384D97}" sibTransId="{675C462F-E645-4A2E-BBCE-5D5E87611E05}"/>
    <dgm:cxn modelId="{593A6E48-FF0A-4F56-9942-578331962612}" srcId="{E3A98E9F-5670-44BF-B4EF-649F3FB99759}" destId="{5460E160-48F7-4937-A3CA-0661CE22F839}" srcOrd="11" destOrd="0" parTransId="{A4B9600E-5F6F-45BD-B541-802A3F057969}" sibTransId="{285AAB75-7A46-4339-A65F-75113EE02D09}"/>
    <dgm:cxn modelId="{45A4CB69-B7EE-4533-BA20-BA73181C2195}" srcId="{E3A98E9F-5670-44BF-B4EF-649F3FB99759}" destId="{09AF5DB1-C39A-4974-A22A-9D7A19CB781C}" srcOrd="1" destOrd="0" parTransId="{66A55617-0C70-4D8D-81C1-49A1CB451F5B}" sibTransId="{F52ED173-5415-4FC0-9B21-7C86E592C9A7}"/>
    <dgm:cxn modelId="{CB01476B-1142-4470-A018-9053D0958048}" srcId="{1ED94CA1-D9E0-4F5A-B201-B17223487DED}" destId="{E50DA680-EFDD-4AE0-8B84-3C5F6425DB49}" srcOrd="0" destOrd="0" parTransId="{1F591D3A-10FB-4711-B721-7E38B9119729}" sibTransId="{ECA4535A-11C8-41E7-8779-A41823A511D5}"/>
    <dgm:cxn modelId="{73A7204C-63A7-41B5-B80A-61001545C977}" type="presOf" srcId="{1ED94CA1-D9E0-4F5A-B201-B17223487DED}" destId="{3D7716C4-746D-4047-901B-038575CCE3A7}" srcOrd="0" destOrd="0" presId="urn:microsoft.com/office/officeart/2005/8/layout/default"/>
    <dgm:cxn modelId="{AEAE574C-9B74-435C-B825-0DD3A71072E4}" type="presOf" srcId="{AD4D64C7-6C69-4425-BA85-E33987A21B46}" destId="{2D893D13-FE60-4CA9-A7A8-03B83022EB92}" srcOrd="0" destOrd="0" presId="urn:microsoft.com/office/officeart/2005/8/layout/default"/>
    <dgm:cxn modelId="{884C4A4D-DF96-4589-832E-8859020589D9}" type="presOf" srcId="{203020BF-D74D-4CB1-953E-B66E99441570}" destId="{4102BB91-0225-4BA4-AB45-A05BF56CDFF5}" srcOrd="0" destOrd="0" presId="urn:microsoft.com/office/officeart/2005/8/layout/default"/>
    <dgm:cxn modelId="{F170D04E-90B7-4A11-BA35-C425903A79DE}" srcId="{E3A98E9F-5670-44BF-B4EF-649F3FB99759}" destId="{1ED94CA1-D9E0-4F5A-B201-B17223487DED}" srcOrd="8" destOrd="0" parTransId="{E8856B59-0928-47C3-8F5D-45A76F8F917E}" sibTransId="{29FD121C-5410-4686-8534-D832B468F47D}"/>
    <dgm:cxn modelId="{9E17FA4E-6228-4496-846F-87A10ED60AA8}" type="presOf" srcId="{0D8E0486-1BD4-4305-8CF0-92D08BCC037C}" destId="{D03306EF-E270-47A9-99A9-82D6C87E9127}" srcOrd="0" destOrd="0" presId="urn:microsoft.com/office/officeart/2005/8/layout/default"/>
    <dgm:cxn modelId="{77F70670-B34F-4461-8B91-54A0254A5295}" type="presOf" srcId="{CC334D54-8406-4D21-BC20-13909C79170B}" destId="{1B5291D9-6275-4DE5-A5E6-2CE3E1E04FB2}" srcOrd="0" destOrd="0" presId="urn:microsoft.com/office/officeart/2005/8/layout/default"/>
    <dgm:cxn modelId="{1B212D51-3AAE-42D0-A925-E43202F525F0}" srcId="{860E8D58-00E6-4E05-AE02-2C63F1F04659}" destId="{6B1805AB-98C6-4687-9855-2A57DC3869B0}" srcOrd="0" destOrd="0" parTransId="{A0A48AB6-D9F2-4592-BCB3-11E2C9AF8332}" sibTransId="{3D1D79AC-1CD8-4004-87AC-620F25F845D1}"/>
    <dgm:cxn modelId="{934B4851-6C64-4193-9B1D-F594141B57FA}" srcId="{09AF5DB1-C39A-4974-A22A-9D7A19CB781C}" destId="{C4271DCD-D6AF-4C73-8A42-098C858DC5B2}" srcOrd="0" destOrd="0" parTransId="{C5EFE515-DCFA-4785-8F30-C553EB2EAB22}" sibTransId="{A922D511-59FB-40EB-B2CD-5F98DCF3A486}"/>
    <dgm:cxn modelId="{EB46B575-DC99-43B0-A8B8-E3EF0A74627F}" srcId="{716746A8-0152-4AFF-B4C1-F71A49B26793}" destId="{9B61D056-32F9-47C1-87DA-891C3309ACD8}" srcOrd="0" destOrd="0" parTransId="{D9EE9BC8-CA28-400A-9122-2E66F91D7E6E}" sibTransId="{2CA4EB3A-3152-498B-A3F5-D082C81ABF6F}"/>
    <dgm:cxn modelId="{953B9F77-0FA1-44DA-8655-C54888ADA7FD}" srcId="{E3A98E9F-5670-44BF-B4EF-649F3FB99759}" destId="{860E8D58-00E6-4E05-AE02-2C63F1F04659}" srcOrd="10" destOrd="0" parTransId="{C0C96187-ABD6-404E-B940-10A5CD575CD2}" sibTransId="{C6FD5E99-EAA7-4C8D-9987-EBC67EE87813}"/>
    <dgm:cxn modelId="{CDFADE79-CAC7-46C8-AAC0-E66AA22712DC}" type="presOf" srcId="{9B61D056-32F9-47C1-87DA-891C3309ACD8}" destId="{B692F257-6635-4D86-90C9-CBEA25512A6C}" srcOrd="0" destOrd="1" presId="urn:microsoft.com/office/officeart/2005/8/layout/default"/>
    <dgm:cxn modelId="{BD90327B-9AF2-4309-891E-25EB8674F14A}" srcId="{ADDD60DB-C3AF-4728-8B1D-034AFC454F39}" destId="{86B1335B-345E-4241-8D18-C7105B1E76E5}" srcOrd="0" destOrd="0" parTransId="{208843B6-E791-45D2-BDBA-3724E54342F9}" sibTransId="{81BBD887-EC94-435D-9AB7-586447E383E0}"/>
    <dgm:cxn modelId="{509B8D81-A0C1-499B-8E3E-CACD7333DA0A}" type="presOf" srcId="{5979C512-5F82-4268-87D1-626CC504D703}" destId="{D03306EF-E270-47A9-99A9-82D6C87E9127}" srcOrd="0" destOrd="1" presId="urn:microsoft.com/office/officeart/2005/8/layout/default"/>
    <dgm:cxn modelId="{2C6C4386-424C-435F-AA6A-7F86F0737D52}" type="presOf" srcId="{B93BAAEE-2F80-4DD2-B96F-9A157BB8F9BF}" destId="{E1CF26DA-7C61-4565-9E8D-3DC9645F4351}" srcOrd="0" destOrd="0" presId="urn:microsoft.com/office/officeart/2005/8/layout/default"/>
    <dgm:cxn modelId="{510D0B87-6413-445A-B229-F2CB4BD97C76}" type="presOf" srcId="{AD4E23DF-C1CE-41E9-9BA7-9E0AC62A8AB2}" destId="{4102BB91-0225-4BA4-AB45-A05BF56CDFF5}" srcOrd="0" destOrd="2" presId="urn:microsoft.com/office/officeart/2005/8/layout/default"/>
    <dgm:cxn modelId="{61A17887-7515-4C31-85FC-F48F50EF5B0B}" type="presOf" srcId="{E50DA680-EFDD-4AE0-8B84-3C5F6425DB49}" destId="{3D7716C4-746D-4047-901B-038575CCE3A7}" srcOrd="0" destOrd="1" presId="urn:microsoft.com/office/officeart/2005/8/layout/default"/>
    <dgm:cxn modelId="{FB772A8F-26BC-488A-BBCA-3A4811D4A768}" srcId="{CC334D54-8406-4D21-BC20-13909C79170B}" destId="{BA88D932-03F3-4DA6-A713-5CA4B5C85C39}" srcOrd="0" destOrd="0" parTransId="{CEF6DAFF-FF0E-4F5F-9215-CC60FC7CDD12}" sibTransId="{8583609D-9E1B-4F5C-8CA3-4E62CA32BA06}"/>
    <dgm:cxn modelId="{91205892-71FE-402D-97D6-9D9F44348C43}" type="presOf" srcId="{3D41B7E1-B612-4359-B5B7-F0AD733BA235}" destId="{39BBDBC7-7E11-49B3-B975-36F9DAC890E0}" srcOrd="0" destOrd="0" presId="urn:microsoft.com/office/officeart/2005/8/layout/default"/>
    <dgm:cxn modelId="{75EBF89A-4E81-4D2E-A10F-7EF3C44F7C65}" srcId="{0D8E0486-1BD4-4305-8CF0-92D08BCC037C}" destId="{5979C512-5F82-4268-87D1-626CC504D703}" srcOrd="0" destOrd="0" parTransId="{7C4B8C78-976E-42FE-8737-F4568C5C4C23}" sibTransId="{9215A464-5251-4342-BE80-C42714BE2E90}"/>
    <dgm:cxn modelId="{42067A9C-CA78-4E23-8933-4F202048F165}" srcId="{EC8A0775-A08E-486A-8F35-6DA7F24C73C3}" destId="{3902B0DD-FA94-425F-896E-941DCE261C7C}" srcOrd="0" destOrd="0" parTransId="{5649C786-FCFF-42C7-AF1A-B43DF99DF987}" sibTransId="{892BFFAD-E87A-4360-B83D-AA15914F57AD}"/>
    <dgm:cxn modelId="{1650F2A5-54EB-440A-B9E2-829BDACC17F9}" srcId="{51557880-E5C9-4C94-A322-E26BDA9E0A56}" destId="{A9329AA1-4E59-4DC8-A9E0-FA17B0779875}" srcOrd="0" destOrd="0" parTransId="{24C43B40-536C-4D01-9975-05386FD20BC9}" sibTransId="{FCBA56A7-2CB1-4794-B588-CD69EBDC5468}"/>
    <dgm:cxn modelId="{8A6969A6-76C8-4439-A1B1-202AD6DA34AB}" type="presOf" srcId="{BA88D932-03F3-4DA6-A713-5CA4B5C85C39}" destId="{1B5291D9-6275-4DE5-A5E6-2CE3E1E04FB2}" srcOrd="0" destOrd="1" presId="urn:microsoft.com/office/officeart/2005/8/layout/default"/>
    <dgm:cxn modelId="{8EEFACAC-3F7F-4AF3-A7E5-AF35B7229447}" type="presOf" srcId="{EC8A0775-A08E-486A-8F35-6DA7F24C73C3}" destId="{0537B6BB-3A74-454D-ADEF-061A0B1C4205}" srcOrd="0" destOrd="0" presId="urn:microsoft.com/office/officeart/2005/8/layout/default"/>
    <dgm:cxn modelId="{E9B524B0-B747-417E-A909-55B0180C5149}" srcId="{E3A98E9F-5670-44BF-B4EF-649F3FB99759}" destId="{B93BAAEE-2F80-4DD2-B96F-9A157BB8F9BF}" srcOrd="13" destOrd="0" parTransId="{2DD327A1-9AA7-4F1F-A2AE-CDFC7FC7EA7E}" sibTransId="{B46E2D6F-09A3-48BB-93D8-AF4A7122EB49}"/>
    <dgm:cxn modelId="{8C56B3B1-367B-42C0-86D2-68E11ECEE0E7}" srcId="{E3A98E9F-5670-44BF-B4EF-649F3FB99759}" destId="{3D41B7E1-B612-4359-B5B7-F0AD733BA235}" srcOrd="3" destOrd="0" parTransId="{BD65EA99-8A82-460D-8967-A7E36DA21E57}" sibTransId="{0DC7694A-AE9E-49B6-913D-8DE9361FA9ED}"/>
    <dgm:cxn modelId="{962324B2-1B4B-446D-AD98-74636A3F1D1B}" type="presOf" srcId="{500CABC6-7AE4-4ABD-A366-DCB22276DFD1}" destId="{2D893D13-FE60-4CA9-A7A8-03B83022EB92}" srcOrd="0" destOrd="1" presId="urn:microsoft.com/office/officeart/2005/8/layout/default"/>
    <dgm:cxn modelId="{236F2DB4-B299-416F-80DA-E2B105B0381F}" type="presOf" srcId="{C4271DCD-D6AF-4C73-8A42-098C858DC5B2}" destId="{EFB94C38-5E31-41B5-B4DB-CEAF228D9D26}" srcOrd="0" destOrd="1" presId="urn:microsoft.com/office/officeart/2005/8/layout/default"/>
    <dgm:cxn modelId="{53F1CCB6-5777-41E1-B6B4-F8DCF5241932}" srcId="{B93BAAEE-2F80-4DD2-B96F-9A157BB8F9BF}" destId="{CDE5EA5C-F567-4FE6-BC6F-6192AC4991E8}" srcOrd="1" destOrd="0" parTransId="{5E2BD58B-E0E0-4061-8AF0-F08E775B3A53}" sibTransId="{3517F19B-A163-4BC9-BC1E-62C2EF653487}"/>
    <dgm:cxn modelId="{E8AD8CB9-40E6-4F63-A774-2AC233EE15DD}" type="presOf" srcId="{8911035B-1FF7-43E9-8F97-74C73EC6546E}" destId="{39BBDBC7-7E11-49B3-B975-36F9DAC890E0}" srcOrd="0" destOrd="1" presId="urn:microsoft.com/office/officeart/2005/8/layout/default"/>
    <dgm:cxn modelId="{1FDDC7B9-4936-4418-9C76-42057BF1C51E}" srcId="{E3A98E9F-5670-44BF-B4EF-649F3FB99759}" destId="{203020BF-D74D-4CB1-953E-B66E99441570}" srcOrd="12" destOrd="0" parTransId="{A829C09C-FF89-4FCC-9B0E-DC84A38C68FB}" sibTransId="{47AE62E2-4593-4449-93E0-1D4505B0B290}"/>
    <dgm:cxn modelId="{80B9DEBB-6A72-46AD-9C43-E9CED6B2D015}" type="presOf" srcId="{837818D9-1484-4828-A779-1FCA5A925B85}" destId="{4102BB91-0225-4BA4-AB45-A05BF56CDFF5}" srcOrd="0" destOrd="4" presId="urn:microsoft.com/office/officeart/2005/8/layout/default"/>
    <dgm:cxn modelId="{90546ACC-B07D-471F-B51C-55ECE2188A70}" srcId="{203020BF-D74D-4CB1-953E-B66E99441570}" destId="{FFB1B727-F4A6-4A78-A641-F7679BAAD0EC}" srcOrd="2" destOrd="0" parTransId="{FD12187E-63A4-4D5A-82EF-765A093C3A94}" sibTransId="{8442DD18-4232-40AA-ABDA-B79C180DA7C5}"/>
    <dgm:cxn modelId="{99732BCE-03CE-44CD-8DA3-8FB1681EE776}" srcId="{E3A98E9F-5670-44BF-B4EF-649F3FB99759}" destId="{51557880-E5C9-4C94-A322-E26BDA9E0A56}" srcOrd="0" destOrd="0" parTransId="{062538D3-B36A-499B-987B-0AC6F16F4230}" sibTransId="{EB16CD89-A8CE-478E-B718-52B52DF6830C}"/>
    <dgm:cxn modelId="{9E5A98D3-4FFC-4A06-A012-170FC0693463}" srcId="{B93BAAEE-2F80-4DD2-B96F-9A157BB8F9BF}" destId="{F7A20D59-D11A-4507-B80D-2F7672D83BA1}" srcOrd="0" destOrd="0" parTransId="{085E7550-C9C4-49C5-9E91-3CFE709113BB}" sibTransId="{455A8646-DCBF-416A-B55C-434189F47936}"/>
    <dgm:cxn modelId="{155124D8-3E10-4D11-BCEF-A5E0534DE5C9}" type="presOf" srcId="{6B1805AB-98C6-4687-9855-2A57DC3869B0}" destId="{A63A571A-C5AC-4A8E-93B0-B046782A4842}" srcOrd="0" destOrd="1" presId="urn:microsoft.com/office/officeart/2005/8/layout/default"/>
    <dgm:cxn modelId="{3D9A67D8-06D1-4294-A18C-C914BDB0BFF8}" type="presOf" srcId="{B1C85417-E661-44EE-AC19-8AA4DF404388}" destId="{0EF0087A-09E5-430C-ABF2-F2EC036BABA7}" srcOrd="0" destOrd="2" presId="urn:microsoft.com/office/officeart/2005/8/layout/default"/>
    <dgm:cxn modelId="{2C5555DA-C7BC-4AEB-8C22-55DB72A62D8D}" srcId="{E3A98E9F-5670-44BF-B4EF-649F3FB99759}" destId="{0D8E0486-1BD4-4305-8CF0-92D08BCC037C}" srcOrd="7" destOrd="0" parTransId="{DED82793-7877-4A6F-86D9-321CBB3E8D0A}" sibTransId="{897FD78B-2879-4BF0-A424-82DEC8BA6DD5}"/>
    <dgm:cxn modelId="{4D854CDC-056E-4C3E-A06E-246F63E7D5EC}" type="presOf" srcId="{F7A20D59-D11A-4507-B80D-2F7672D83BA1}" destId="{E1CF26DA-7C61-4565-9E8D-3DC9645F4351}" srcOrd="0" destOrd="1" presId="urn:microsoft.com/office/officeart/2005/8/layout/default"/>
    <dgm:cxn modelId="{C5ED04DD-56AA-4209-B42C-D9F542CC1BFD}" srcId="{E3A98E9F-5670-44BF-B4EF-649F3FB99759}" destId="{AD4D64C7-6C69-4425-BA85-E33987A21B46}" srcOrd="2" destOrd="0" parTransId="{13BFFF2A-1ABA-4E06-86D1-FEBF7CB182C6}" sibTransId="{0BAC93C1-F751-4552-B965-1BE5F45902D7}"/>
    <dgm:cxn modelId="{D17D79DD-3CDE-4D4C-9A53-5CE23453D989}" type="presOf" srcId="{ADDD60DB-C3AF-4728-8B1D-034AFC454F39}" destId="{7EA9D324-71F3-4C16-8184-E083E6D1780D}" srcOrd="0" destOrd="0" presId="urn:microsoft.com/office/officeart/2005/8/layout/default"/>
    <dgm:cxn modelId="{3287DFDD-1AA1-480E-AACE-8D0FBF12DF98}" srcId="{AD4D64C7-6C69-4425-BA85-E33987A21B46}" destId="{500CABC6-7AE4-4ABD-A366-DCB22276DFD1}" srcOrd="0" destOrd="0" parTransId="{1904167E-33CB-4C98-8F39-7371CA9567D0}" sibTransId="{559C648B-6BFB-44A8-AE18-3E2485A3D5A4}"/>
    <dgm:cxn modelId="{31F69DEA-1088-460A-A1A3-F60902EE2EF3}" type="presOf" srcId="{61B1B874-2CC2-4B47-8A19-288BA56F0990}" destId="{0EF0087A-09E5-430C-ABF2-F2EC036BABA7}" srcOrd="0" destOrd="1" presId="urn:microsoft.com/office/officeart/2005/8/layout/default"/>
    <dgm:cxn modelId="{C8D8E3F1-F72A-46B2-A47D-9E6C6C2F82ED}" type="presOf" srcId="{09AF5DB1-C39A-4974-A22A-9D7A19CB781C}" destId="{EFB94C38-5E31-41B5-B4DB-CEAF228D9D26}" srcOrd="0" destOrd="0" presId="urn:microsoft.com/office/officeart/2005/8/layout/default"/>
    <dgm:cxn modelId="{7A7DB5F3-1309-46E5-AEE1-D1E87EA26A7C}" type="presOf" srcId="{860E8D58-00E6-4E05-AE02-2C63F1F04659}" destId="{A63A571A-C5AC-4A8E-93B0-B046782A4842}" srcOrd="0" destOrd="0" presId="urn:microsoft.com/office/officeart/2005/8/layout/default"/>
    <dgm:cxn modelId="{014928F8-D79C-4AB6-B65A-9107E0F70E08}" srcId="{E3A98E9F-5670-44BF-B4EF-649F3FB99759}" destId="{CC334D54-8406-4D21-BC20-13909C79170B}" srcOrd="9" destOrd="0" parTransId="{67496333-283E-4079-BD9B-CAA62C415D0A}" sibTransId="{EBBB4315-750F-470F-8218-53C849AC1B4D}"/>
    <dgm:cxn modelId="{D1E1E4F9-5252-473F-B9F7-18F4C98D34E7}" type="presOf" srcId="{3902B0DD-FA94-425F-896E-941DCE261C7C}" destId="{0537B6BB-3A74-454D-ADEF-061A0B1C4205}" srcOrd="0" destOrd="1" presId="urn:microsoft.com/office/officeart/2005/8/layout/default"/>
    <dgm:cxn modelId="{DC303AD6-7168-461D-BFC9-C7F4C5C571AA}" type="presParOf" srcId="{39433F46-57A4-4B8A-AEB2-40AC582FEDF5}" destId="{64C0DE02-4690-4D23-A97E-598398CE07AE}" srcOrd="0" destOrd="0" presId="urn:microsoft.com/office/officeart/2005/8/layout/default"/>
    <dgm:cxn modelId="{F83297FF-8DBB-499D-B0FA-6DD1D84C0F35}" type="presParOf" srcId="{39433F46-57A4-4B8A-AEB2-40AC582FEDF5}" destId="{FD0F290B-4945-45F3-B5A3-86BA0C329C79}" srcOrd="1" destOrd="0" presId="urn:microsoft.com/office/officeart/2005/8/layout/default"/>
    <dgm:cxn modelId="{3246FD50-EEBD-429C-BA15-54595B9BA1C6}" type="presParOf" srcId="{39433F46-57A4-4B8A-AEB2-40AC582FEDF5}" destId="{EFB94C38-5E31-41B5-B4DB-CEAF228D9D26}" srcOrd="2" destOrd="0" presId="urn:microsoft.com/office/officeart/2005/8/layout/default"/>
    <dgm:cxn modelId="{7B2CE2CA-1E34-4887-9C27-224B893B9C86}" type="presParOf" srcId="{39433F46-57A4-4B8A-AEB2-40AC582FEDF5}" destId="{7CEE3C2A-7114-4160-85F2-0E68BC73908F}" srcOrd="3" destOrd="0" presId="urn:microsoft.com/office/officeart/2005/8/layout/default"/>
    <dgm:cxn modelId="{5B6D4FEE-D733-47DF-81F8-B4A413F658E4}" type="presParOf" srcId="{39433F46-57A4-4B8A-AEB2-40AC582FEDF5}" destId="{2D893D13-FE60-4CA9-A7A8-03B83022EB92}" srcOrd="4" destOrd="0" presId="urn:microsoft.com/office/officeart/2005/8/layout/default"/>
    <dgm:cxn modelId="{FAB408B3-3825-4BA3-B7F0-BC30A6F0CA85}" type="presParOf" srcId="{39433F46-57A4-4B8A-AEB2-40AC582FEDF5}" destId="{D01511E2-7C18-4154-A639-68839C152AA6}" srcOrd="5" destOrd="0" presId="urn:microsoft.com/office/officeart/2005/8/layout/default"/>
    <dgm:cxn modelId="{EC9AEC8A-C108-4E72-AAB6-0330935A73A9}" type="presParOf" srcId="{39433F46-57A4-4B8A-AEB2-40AC582FEDF5}" destId="{39BBDBC7-7E11-49B3-B975-36F9DAC890E0}" srcOrd="6" destOrd="0" presId="urn:microsoft.com/office/officeart/2005/8/layout/default"/>
    <dgm:cxn modelId="{AFBD2A6D-7CE7-4AB4-BD31-0DB845E50606}" type="presParOf" srcId="{39433F46-57A4-4B8A-AEB2-40AC582FEDF5}" destId="{482B6177-A9EC-47DD-A10E-6BEA7E7C0836}" srcOrd="7" destOrd="0" presId="urn:microsoft.com/office/officeart/2005/8/layout/default"/>
    <dgm:cxn modelId="{40E8936F-56C3-433E-B8D4-D485EB64A7A6}" type="presParOf" srcId="{39433F46-57A4-4B8A-AEB2-40AC582FEDF5}" destId="{0537B6BB-3A74-454D-ADEF-061A0B1C4205}" srcOrd="8" destOrd="0" presId="urn:microsoft.com/office/officeart/2005/8/layout/default"/>
    <dgm:cxn modelId="{13495B4F-4640-4F4B-B9C1-91FAF6A53FB2}" type="presParOf" srcId="{39433F46-57A4-4B8A-AEB2-40AC582FEDF5}" destId="{139F4E7A-251D-4686-8E63-E3A52FE4C58F}" srcOrd="9" destOrd="0" presId="urn:microsoft.com/office/officeart/2005/8/layout/default"/>
    <dgm:cxn modelId="{3B7EDCDD-C05D-44A8-BC7C-C6766D71B57D}" type="presParOf" srcId="{39433F46-57A4-4B8A-AEB2-40AC582FEDF5}" destId="{B692F257-6635-4D86-90C9-CBEA25512A6C}" srcOrd="10" destOrd="0" presId="urn:microsoft.com/office/officeart/2005/8/layout/default"/>
    <dgm:cxn modelId="{63690A60-E460-4AC9-8A1C-C465A2BFEC00}" type="presParOf" srcId="{39433F46-57A4-4B8A-AEB2-40AC582FEDF5}" destId="{8B28E983-A586-408A-9672-05D9BE0E9481}" srcOrd="11" destOrd="0" presId="urn:microsoft.com/office/officeart/2005/8/layout/default"/>
    <dgm:cxn modelId="{911F8E29-EDFB-410B-B3F5-495BDD59E33B}" type="presParOf" srcId="{39433F46-57A4-4B8A-AEB2-40AC582FEDF5}" destId="{7EA9D324-71F3-4C16-8184-E083E6D1780D}" srcOrd="12" destOrd="0" presId="urn:microsoft.com/office/officeart/2005/8/layout/default"/>
    <dgm:cxn modelId="{3F5CA165-2BC2-4751-8CFE-F91EF3293971}" type="presParOf" srcId="{39433F46-57A4-4B8A-AEB2-40AC582FEDF5}" destId="{1F8AFAAB-4CC3-40AF-9350-25B4754A4FAD}" srcOrd="13" destOrd="0" presId="urn:microsoft.com/office/officeart/2005/8/layout/default"/>
    <dgm:cxn modelId="{BAA12E0B-37DE-450E-A690-06A5A3F0E7A9}" type="presParOf" srcId="{39433F46-57A4-4B8A-AEB2-40AC582FEDF5}" destId="{D03306EF-E270-47A9-99A9-82D6C87E9127}" srcOrd="14" destOrd="0" presId="urn:microsoft.com/office/officeart/2005/8/layout/default"/>
    <dgm:cxn modelId="{75087A26-3157-4A13-9698-FC216B21C743}" type="presParOf" srcId="{39433F46-57A4-4B8A-AEB2-40AC582FEDF5}" destId="{31B23448-39B7-4D3D-8B58-7FF7EFB45CE5}" srcOrd="15" destOrd="0" presId="urn:microsoft.com/office/officeart/2005/8/layout/default"/>
    <dgm:cxn modelId="{C8AD77A3-4FF5-4691-B6ED-E7C6086E8EFC}" type="presParOf" srcId="{39433F46-57A4-4B8A-AEB2-40AC582FEDF5}" destId="{3D7716C4-746D-4047-901B-038575CCE3A7}" srcOrd="16" destOrd="0" presId="urn:microsoft.com/office/officeart/2005/8/layout/default"/>
    <dgm:cxn modelId="{A2F26F3B-2571-44FF-854B-D6BC99DC9FCC}" type="presParOf" srcId="{39433F46-57A4-4B8A-AEB2-40AC582FEDF5}" destId="{7F333847-0259-4A2B-9F16-737AF2B58F08}" srcOrd="17" destOrd="0" presId="urn:microsoft.com/office/officeart/2005/8/layout/default"/>
    <dgm:cxn modelId="{92C94EBF-7462-49C0-9F85-E0E887F20AE7}" type="presParOf" srcId="{39433F46-57A4-4B8A-AEB2-40AC582FEDF5}" destId="{1B5291D9-6275-4DE5-A5E6-2CE3E1E04FB2}" srcOrd="18" destOrd="0" presId="urn:microsoft.com/office/officeart/2005/8/layout/default"/>
    <dgm:cxn modelId="{5D8317D2-CB44-4641-89AF-1637ACE5D494}" type="presParOf" srcId="{39433F46-57A4-4B8A-AEB2-40AC582FEDF5}" destId="{239BF618-3601-4EB7-B3E2-DF641F48B66C}" srcOrd="19" destOrd="0" presId="urn:microsoft.com/office/officeart/2005/8/layout/default"/>
    <dgm:cxn modelId="{BD1023B0-5BE9-4749-A46F-66EC99506383}" type="presParOf" srcId="{39433F46-57A4-4B8A-AEB2-40AC582FEDF5}" destId="{A63A571A-C5AC-4A8E-93B0-B046782A4842}" srcOrd="20" destOrd="0" presId="urn:microsoft.com/office/officeart/2005/8/layout/default"/>
    <dgm:cxn modelId="{4DC4AB46-223F-4D55-BAB9-34FCABA5A544}" type="presParOf" srcId="{39433F46-57A4-4B8A-AEB2-40AC582FEDF5}" destId="{52D66FBC-143C-4A1A-8F0D-B6B2524004E7}" srcOrd="21" destOrd="0" presId="urn:microsoft.com/office/officeart/2005/8/layout/default"/>
    <dgm:cxn modelId="{2F8DE30E-0BF3-44AA-ABF9-D5782AC5DD05}" type="presParOf" srcId="{39433F46-57A4-4B8A-AEB2-40AC582FEDF5}" destId="{0EF0087A-09E5-430C-ABF2-F2EC036BABA7}" srcOrd="22" destOrd="0" presId="urn:microsoft.com/office/officeart/2005/8/layout/default"/>
    <dgm:cxn modelId="{93707EA5-C0C0-4C0A-9853-760FA2B23DAE}" type="presParOf" srcId="{39433F46-57A4-4B8A-AEB2-40AC582FEDF5}" destId="{353CC3A1-BF15-453E-83F9-25585AFA95A9}" srcOrd="23" destOrd="0" presId="urn:microsoft.com/office/officeart/2005/8/layout/default"/>
    <dgm:cxn modelId="{CF217D16-4A4F-454E-B77E-AE97401707EF}" type="presParOf" srcId="{39433F46-57A4-4B8A-AEB2-40AC582FEDF5}" destId="{4102BB91-0225-4BA4-AB45-A05BF56CDFF5}" srcOrd="24" destOrd="0" presId="urn:microsoft.com/office/officeart/2005/8/layout/default"/>
    <dgm:cxn modelId="{E6E5EF97-8889-4F21-981A-07FF9DF94C50}" type="presParOf" srcId="{39433F46-57A4-4B8A-AEB2-40AC582FEDF5}" destId="{BFE0B6B9-BEEB-495A-9BF7-B72EC22D85DD}" srcOrd="25" destOrd="0" presId="urn:microsoft.com/office/officeart/2005/8/layout/default"/>
    <dgm:cxn modelId="{3465EC22-A6AC-4B17-A442-19C8B6C4D559}" type="presParOf" srcId="{39433F46-57A4-4B8A-AEB2-40AC582FEDF5}" destId="{E1CF26DA-7C61-4565-9E8D-3DC9645F4351}" srcOrd="2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0DE02-4690-4D23-A97E-598398CE07AE}">
      <dsp:nvSpPr>
        <dsp:cNvPr id="0" name=""/>
        <dsp:cNvSpPr/>
      </dsp:nvSpPr>
      <dsp:spPr>
        <a:xfrm>
          <a:off x="3834"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Student October</a:t>
          </a:r>
        </a:p>
        <a:p>
          <a:pPr marL="57150" lvl="1" indent="-57150" algn="ctr" defTabSz="488950">
            <a:lnSpc>
              <a:spcPct val="90000"/>
            </a:lnSpc>
            <a:spcBef>
              <a:spcPct val="0"/>
            </a:spcBef>
            <a:spcAft>
              <a:spcPct val="15000"/>
            </a:spcAft>
            <a:buNone/>
          </a:pPr>
          <a:r>
            <a:rPr lang="en-US" sz="1100" kern="1200" dirty="0"/>
            <a:t>Snapshot</a:t>
          </a:r>
        </a:p>
      </dsp:txBody>
      <dsp:txXfrm>
        <a:off x="3834" y="93172"/>
        <a:ext cx="2076146" cy="1245688"/>
      </dsp:txXfrm>
    </dsp:sp>
    <dsp:sp modelId="{EFB94C38-5E31-41B5-B4DB-CEAF228D9D26}">
      <dsp:nvSpPr>
        <dsp:cNvPr id="0" name=""/>
        <dsp:cNvSpPr/>
      </dsp:nvSpPr>
      <dsp:spPr>
        <a:xfrm>
          <a:off x="2287596"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Attendance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2287596" y="93172"/>
        <a:ext cx="2076146" cy="1245688"/>
      </dsp:txXfrm>
    </dsp:sp>
    <dsp:sp modelId="{2D893D13-FE60-4CA9-A7A8-03B83022EB92}">
      <dsp:nvSpPr>
        <dsp:cNvPr id="0" name=""/>
        <dsp:cNvSpPr/>
      </dsp:nvSpPr>
      <dsp:spPr>
        <a:xfrm>
          <a:off x="4571357"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End of Year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4571357" y="93172"/>
        <a:ext cx="2076146" cy="1245688"/>
      </dsp:txXfrm>
    </dsp:sp>
    <dsp:sp modelId="{39BBDBC7-7E11-49B3-B975-36F9DAC890E0}">
      <dsp:nvSpPr>
        <dsp:cNvPr id="0" name=""/>
        <dsp:cNvSpPr/>
      </dsp:nvSpPr>
      <dsp:spPr>
        <a:xfrm>
          <a:off x="6855119" y="93172"/>
          <a:ext cx="2076146" cy="1245688"/>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Teacher Student Data Link</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6855119" y="93172"/>
        <a:ext cx="2076146" cy="1245688"/>
      </dsp:txXfrm>
    </dsp:sp>
    <dsp:sp modelId="{0537B6BB-3A74-454D-ADEF-061A0B1C4205}">
      <dsp:nvSpPr>
        <dsp:cNvPr id="0" name=""/>
        <dsp:cNvSpPr/>
      </dsp:nvSpPr>
      <dsp:spPr>
        <a:xfrm>
          <a:off x="9138880" y="93172"/>
          <a:ext cx="2076146" cy="1245688"/>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Discipline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9138880" y="93172"/>
        <a:ext cx="2076146" cy="1245688"/>
      </dsp:txXfrm>
    </dsp:sp>
    <dsp:sp modelId="{B692F257-6635-4D86-90C9-CBEA25512A6C}">
      <dsp:nvSpPr>
        <dsp:cNvPr id="0" name=""/>
        <dsp:cNvSpPr/>
      </dsp:nvSpPr>
      <dsp:spPr>
        <a:xfrm>
          <a:off x="3834"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December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3834" y="1546474"/>
        <a:ext cx="2076146" cy="1245688"/>
      </dsp:txXfrm>
    </dsp:sp>
    <dsp:sp modelId="{7EA9D324-71F3-4C16-8184-E083E6D1780D}">
      <dsp:nvSpPr>
        <dsp:cNvPr id="0" name=""/>
        <dsp:cNvSpPr/>
      </dsp:nvSpPr>
      <dsp:spPr>
        <a:xfrm>
          <a:off x="2287596"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Discipline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2287596" y="1546474"/>
        <a:ext cx="2076146" cy="1245688"/>
      </dsp:txXfrm>
    </dsp:sp>
    <dsp:sp modelId="{D03306EF-E270-47A9-99A9-82D6C87E9127}">
      <dsp:nvSpPr>
        <dsp:cNvPr id="0" name=""/>
        <dsp:cNvSpPr/>
      </dsp:nvSpPr>
      <dsp:spPr>
        <a:xfrm>
          <a:off x="4571357"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End of Year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4571357" y="1546474"/>
        <a:ext cx="2076146" cy="1245688"/>
      </dsp:txXfrm>
    </dsp:sp>
    <dsp:sp modelId="{3D7716C4-746D-4047-901B-038575CCE3A7}">
      <dsp:nvSpPr>
        <dsp:cNvPr id="0" name=""/>
        <dsp:cNvSpPr/>
      </dsp:nvSpPr>
      <dsp:spPr>
        <a:xfrm>
          <a:off x="6855119" y="1546474"/>
          <a:ext cx="2076146" cy="1245688"/>
        </a:xfrm>
        <a:prstGeom prst="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solidFill>
                <a:schemeClr val="tx1"/>
              </a:solidFill>
            </a:rPr>
            <a:t>READ Spring Assessments</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600" kern="1200">
            <a:solidFill>
              <a:schemeClr val="tx1"/>
            </a:solidFill>
          </a:endParaRPr>
        </a:p>
      </dsp:txBody>
      <dsp:txXfrm>
        <a:off x="6855119" y="1546474"/>
        <a:ext cx="2076146" cy="1245688"/>
      </dsp:txXfrm>
    </dsp:sp>
    <dsp:sp modelId="{1B5291D9-6275-4DE5-A5E6-2CE3E1E04FB2}">
      <dsp:nvSpPr>
        <dsp:cNvPr id="0" name=""/>
        <dsp:cNvSpPr/>
      </dsp:nvSpPr>
      <dsp:spPr>
        <a:xfrm>
          <a:off x="9138880" y="1546474"/>
          <a:ext cx="2076146" cy="1245688"/>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solidFill>
                <a:schemeClr val="tx1"/>
              </a:solidFill>
            </a:rPr>
            <a:t>AEC Renewal File</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900" kern="1200">
            <a:solidFill>
              <a:schemeClr val="tx1"/>
            </a:solidFill>
          </a:endParaRPr>
        </a:p>
      </dsp:txBody>
      <dsp:txXfrm>
        <a:off x="9138880" y="1546474"/>
        <a:ext cx="2076146" cy="1245688"/>
      </dsp:txXfrm>
    </dsp:sp>
    <dsp:sp modelId="{A63A571A-C5AC-4A8E-93B0-B046782A4842}">
      <dsp:nvSpPr>
        <dsp:cNvPr id="0" name=""/>
        <dsp:cNvSpPr/>
      </dsp:nvSpPr>
      <dsp:spPr>
        <a:xfrm>
          <a:off x="1145715"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tx1"/>
              </a:solidFill>
            </a:rPr>
            <a:t>WIDA ACCESS SBD</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600" kern="1200">
            <a:solidFill>
              <a:schemeClr val="tx1"/>
            </a:solidFill>
          </a:endParaRPr>
        </a:p>
      </dsp:txBody>
      <dsp:txXfrm>
        <a:off x="1145715" y="2999777"/>
        <a:ext cx="2076146" cy="1245688"/>
      </dsp:txXfrm>
    </dsp:sp>
    <dsp:sp modelId="{0EF0087A-09E5-430C-ABF2-F2EC036BABA7}">
      <dsp:nvSpPr>
        <dsp:cNvPr id="0" name=""/>
        <dsp:cNvSpPr/>
      </dsp:nvSpPr>
      <dsp:spPr>
        <a:xfrm>
          <a:off x="3429476"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solidFill>
                <a:schemeClr val="tx1"/>
              </a:solidFill>
            </a:rPr>
            <a:t>Assessment Student Biographical Data (SBD)</a:t>
          </a:r>
        </a:p>
        <a:p>
          <a:pPr marL="57150" lvl="1" indent="-57150" algn="ctr" defTabSz="488950">
            <a:lnSpc>
              <a:spcPct val="90000"/>
            </a:lnSpc>
            <a:spcBef>
              <a:spcPct val="0"/>
            </a:spcBef>
            <a:spcAft>
              <a:spcPct val="15000"/>
            </a:spcAft>
            <a:buNone/>
          </a:pPr>
          <a:r>
            <a:rPr lang="en-US" sz="1100" kern="1200">
              <a:solidFill>
                <a:schemeClr val="tx1"/>
              </a:solidFill>
            </a:rPr>
            <a:t>Snapshot</a:t>
          </a:r>
          <a:endParaRPr lang="en-US" sz="1500" kern="1200">
            <a:solidFill>
              <a:schemeClr val="tx1"/>
            </a:solidFill>
          </a:endParaRPr>
        </a:p>
        <a:p>
          <a:pPr marL="57150" lvl="1" indent="-57150" algn="ctr" defTabSz="488950">
            <a:lnSpc>
              <a:spcPct val="90000"/>
            </a:lnSpc>
            <a:spcBef>
              <a:spcPct val="0"/>
            </a:spcBef>
            <a:spcAft>
              <a:spcPct val="15000"/>
            </a:spcAft>
            <a:buNone/>
          </a:pPr>
          <a:r>
            <a:rPr lang="en-US" sz="1100" kern="1200">
              <a:solidFill>
                <a:schemeClr val="tx1"/>
              </a:solidFill>
            </a:rPr>
            <a:t>New 2026</a:t>
          </a:r>
        </a:p>
      </dsp:txBody>
      <dsp:txXfrm>
        <a:off x="3429476" y="2999777"/>
        <a:ext cx="2076146" cy="1245688"/>
      </dsp:txXfrm>
    </dsp:sp>
    <dsp:sp modelId="{4102BB91-0225-4BA4-AB45-A05BF56CDFF5}">
      <dsp:nvSpPr>
        <dsp:cNvPr id="0" name=""/>
        <dsp:cNvSpPr/>
      </dsp:nvSpPr>
      <dsp:spPr>
        <a:xfrm>
          <a:off x="5713238"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tx1"/>
              </a:solidFill>
            </a:rPr>
            <a:t>Assessment Pre-ID Files</a:t>
          </a:r>
        </a:p>
        <a:p>
          <a:pPr marL="57150" lvl="1" indent="-57150" algn="ctr" defTabSz="488950">
            <a:lnSpc>
              <a:spcPct val="90000"/>
            </a:lnSpc>
            <a:spcBef>
              <a:spcPct val="0"/>
            </a:spcBef>
            <a:spcAft>
              <a:spcPct val="15000"/>
            </a:spcAft>
            <a:buNone/>
          </a:pPr>
          <a:r>
            <a:rPr lang="en-US" sz="1100" kern="1200">
              <a:solidFill>
                <a:schemeClr val="tx1"/>
              </a:solidFill>
            </a:rPr>
            <a:t>CMAS</a:t>
          </a:r>
        </a:p>
        <a:p>
          <a:pPr marL="57150" lvl="1" indent="-57150" algn="ctr" defTabSz="488950">
            <a:lnSpc>
              <a:spcPct val="90000"/>
            </a:lnSpc>
            <a:spcBef>
              <a:spcPct val="0"/>
            </a:spcBef>
            <a:spcAft>
              <a:spcPct val="15000"/>
            </a:spcAft>
            <a:buNone/>
          </a:pPr>
          <a:r>
            <a:rPr lang="en-US" sz="1100" kern="1200" err="1">
              <a:solidFill>
                <a:schemeClr val="tx1"/>
              </a:solidFill>
            </a:rPr>
            <a:t>CoAlt</a:t>
          </a:r>
          <a:endParaRPr lang="en-US" sz="1100" kern="1200">
            <a:solidFill>
              <a:schemeClr val="tx1"/>
            </a:solidFill>
          </a:endParaRPr>
        </a:p>
        <a:p>
          <a:pPr marL="57150" lvl="1" indent="-57150" algn="ctr" defTabSz="488950">
            <a:lnSpc>
              <a:spcPct val="90000"/>
            </a:lnSpc>
            <a:spcBef>
              <a:spcPct val="0"/>
            </a:spcBef>
            <a:spcAft>
              <a:spcPct val="15000"/>
            </a:spcAft>
            <a:buNone/>
          </a:pPr>
          <a:r>
            <a:rPr lang="en-US" sz="1100" kern="1200">
              <a:solidFill>
                <a:schemeClr val="tx1"/>
              </a:solidFill>
            </a:rPr>
            <a:t>DLM</a:t>
          </a:r>
        </a:p>
        <a:p>
          <a:pPr marL="57150" lvl="1" indent="-57150" algn="ctr" defTabSz="488950">
            <a:lnSpc>
              <a:spcPct val="90000"/>
            </a:lnSpc>
            <a:spcBef>
              <a:spcPct val="0"/>
            </a:spcBef>
            <a:spcAft>
              <a:spcPct val="15000"/>
            </a:spcAft>
            <a:buNone/>
          </a:pPr>
          <a:r>
            <a:rPr lang="en-US" sz="1100" kern="1200">
              <a:solidFill>
                <a:schemeClr val="tx1"/>
              </a:solidFill>
            </a:rPr>
            <a:t>SAT/PSAT</a:t>
          </a:r>
        </a:p>
      </dsp:txBody>
      <dsp:txXfrm>
        <a:off x="5713238" y="2999777"/>
        <a:ext cx="2076146" cy="1245688"/>
      </dsp:txXfrm>
    </dsp:sp>
    <dsp:sp modelId="{E1CF26DA-7C61-4565-9E8D-3DC9645F4351}">
      <dsp:nvSpPr>
        <dsp:cNvPr id="0" name=""/>
        <dsp:cNvSpPr/>
      </dsp:nvSpPr>
      <dsp:spPr>
        <a:xfrm>
          <a:off x="7996999" y="2999777"/>
          <a:ext cx="2076146" cy="1245688"/>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solidFill>
            </a:rPr>
            <a:t>PWR Collection</a:t>
          </a:r>
        </a:p>
        <a:p>
          <a:pPr marL="57150" lvl="1" indent="-57150" algn="ctr" defTabSz="488950">
            <a:lnSpc>
              <a:spcPct val="90000"/>
            </a:lnSpc>
            <a:spcBef>
              <a:spcPct val="0"/>
            </a:spcBef>
            <a:spcAft>
              <a:spcPct val="15000"/>
            </a:spcAft>
            <a:buNone/>
          </a:pPr>
          <a:r>
            <a:rPr lang="en-US" sz="1100" kern="1200" dirty="0">
              <a:solidFill>
                <a:schemeClr val="bg1"/>
              </a:solidFill>
            </a:rPr>
            <a:t>Periodic</a:t>
          </a:r>
        </a:p>
        <a:p>
          <a:pPr marL="57150" lvl="1" indent="-57150" algn="ctr" defTabSz="488950">
            <a:lnSpc>
              <a:spcPct val="90000"/>
            </a:lnSpc>
            <a:spcBef>
              <a:spcPct val="0"/>
            </a:spcBef>
            <a:spcAft>
              <a:spcPct val="15000"/>
            </a:spcAft>
            <a:buNone/>
          </a:pPr>
          <a:r>
            <a:rPr lang="en-US" sz="1100" kern="1200">
              <a:solidFill>
                <a:schemeClr val="bg1"/>
              </a:solidFill>
            </a:rPr>
            <a:t>New 2026</a:t>
          </a:r>
        </a:p>
      </dsp:txBody>
      <dsp:txXfrm>
        <a:off x="7996999" y="2999777"/>
        <a:ext cx="2076146" cy="124568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Good morning everyone and thank you for joining our weekly Data Pipeline Town Hall.</a:t>
            </a:r>
          </a:p>
          <a:p>
            <a:r>
              <a:rPr lang="en-US" sz="1200" kern="1200">
                <a:solidFill>
                  <a:schemeClr val="tx1"/>
                </a:solidFill>
                <a:effectLst/>
                <a:latin typeface="+mn-lt"/>
                <a:ea typeface="+mn-ea"/>
                <a:cs typeface="+mn-cs"/>
              </a:rPr>
              <a:t>My name is _______________and I will be your host this week.</a:t>
            </a:r>
          </a:p>
          <a:p>
            <a:r>
              <a:rPr lang="en-US"/>
              <a:t>NEXT SLIDE</a:t>
            </a:r>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2026029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 will be going over the open collections and upcoming deadlines, we did have a last-minute change to the agenda, and we will not be covering Instructional Days and Hours this week, but we do have  ______________________________talking  about ________________________________ and etc.</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239221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A couple of quick reminders.   The CDE Identity management system is what gets you access to all the different data collections.  Each district has Local Access Managers who can assign you access to the different systems that you need for your collections.  LAMS – Users are not automatically removed from IdM so please make sure you are checking your system making sure that only active users have access.  NEXT SLIDE</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26883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3873682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1690543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151113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22</a:t>
            </a:fld>
            <a:endParaRPr lang="en-US"/>
          </a:p>
        </p:txBody>
      </p:sp>
    </p:spTree>
    <p:extLst>
      <p:ext uri="{BB962C8B-B14F-4D97-AF65-F5344CB8AC3E}">
        <p14:creationId xmlns:p14="http://schemas.microsoft.com/office/powerpoint/2010/main" val="3888639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37</a:t>
            </a:fld>
            <a:endParaRPr lang="en-US"/>
          </a:p>
        </p:txBody>
      </p:sp>
    </p:spTree>
    <p:extLst>
      <p:ext uri="{BB962C8B-B14F-4D97-AF65-F5344CB8AC3E}">
        <p14:creationId xmlns:p14="http://schemas.microsoft.com/office/powerpoint/2010/main" val="2663501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Google Shape;121;p44">
            <a:extLst>
              <a:ext uri="{FF2B5EF4-FFF2-40B4-BE49-F238E27FC236}">
                <a16:creationId xmlns:a16="http://schemas.microsoft.com/office/drawing/2014/main" id="{D2E9531C-229F-170D-4B71-A83C33E5E12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1124" y="-1"/>
            <a:ext cx="12190875" cy="3888419"/>
          </a:xfrm>
          <a:prstGeom prst="rect">
            <a:avLst/>
          </a:prstGeom>
          <a:solidFill>
            <a:srgbClr val="488BC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0" name="Google Shape;123;p44">
            <a:extLst>
              <a:ext uri="{FF2B5EF4-FFF2-40B4-BE49-F238E27FC236}">
                <a16:creationId xmlns:a16="http://schemas.microsoft.com/office/drawing/2014/main" id="{4BF638EB-EB60-44DD-46DC-0FD3CC8BA2B0}"/>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5" name="Google Shape;124;p44" descr="Colorado Department of Education Logo">
            <a:extLst>
              <a:ext uri="{FF2B5EF4-FFF2-40B4-BE49-F238E27FC236}">
                <a16:creationId xmlns:a16="http://schemas.microsoft.com/office/drawing/2014/main" id="{1D993326-E45B-24B9-D0C1-7296D8A2A68A}"/>
              </a:ext>
            </a:extLst>
          </p:cNvPr>
          <p:cNvPicPr preferRelativeResize="0">
            <a:picLocks noGrp="1" noRot="1" noMove="1" noResize="1" noEditPoints="1" noAdjustHandles="1" noChangeArrowheads="1" noChangeShapeType="1" noCrop="1"/>
          </p:cNvPicPr>
          <p:nvPr userDrawn="1"/>
        </p:nvPicPr>
        <p:blipFill rotWithShape="1">
          <a:blip r:embed="rId3">
            <a:alphaModFix/>
          </a:blip>
          <a:srcRect/>
          <a:stretch/>
        </p:blipFill>
        <p:spPr>
          <a:xfrm>
            <a:off x="4068016" y="605837"/>
            <a:ext cx="2224209" cy="1470474"/>
          </a:xfrm>
          <a:prstGeom prst="rect">
            <a:avLst/>
          </a:prstGeom>
          <a:noFill/>
          <a:ln>
            <a:noFill/>
          </a:ln>
        </p:spPr>
      </p:pic>
      <p:sp>
        <p:nvSpPr>
          <p:cNvPr id="2" name="Title 1"/>
          <p:cNvSpPr>
            <a:spLocks noGrp="1"/>
          </p:cNvSpPr>
          <p:nvPr>
            <p:ph type="ctrTitle"/>
          </p:nvPr>
        </p:nvSpPr>
        <p:spPr>
          <a:xfrm>
            <a:off x="603683" y="2682148"/>
            <a:ext cx="9152877" cy="973464"/>
          </a:xfrm>
        </p:spPr>
        <p:txBody>
          <a:bodyPr lIns="0" tIns="0" rIns="0" bIns="0" anchor="b" anchorCtr="0">
            <a:normAutofit/>
          </a:bodyPr>
          <a:lstStyle>
            <a:lvl1pPr algn="ctr">
              <a:defRPr sz="4400">
                <a:solidFill>
                  <a:schemeClr val="bg1"/>
                </a:solidFill>
                <a:latin typeface="Montserrat ExtraBold" panose="00000900000000000000" pitchFamily="2" charset="0"/>
              </a:defRPr>
            </a:lvl1pPr>
          </a:lstStyle>
          <a:p>
            <a:r>
              <a:rPr lang="en-US"/>
              <a:t>Click to edit Master title style</a:t>
            </a:r>
          </a:p>
        </p:txBody>
      </p:sp>
      <p:sp>
        <p:nvSpPr>
          <p:cNvPr id="3" name="Subtitle 2"/>
          <p:cNvSpPr>
            <a:spLocks noGrp="1"/>
          </p:cNvSpPr>
          <p:nvPr>
            <p:ph type="subTitle" idx="1"/>
          </p:nvPr>
        </p:nvSpPr>
        <p:spPr>
          <a:xfrm>
            <a:off x="603683" y="4150704"/>
            <a:ext cx="9152876" cy="1569826"/>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bg>
      <p:bgPr>
        <a:solidFill>
          <a:srgbClr val="85D9E8">
            <a:alpha val="25000"/>
          </a:srgb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D4CC56-C9B2-712F-C880-A2B08DE907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4" name="Slide Number Placeholder 5">
            <a:extLst>
              <a:ext uri="{FF2B5EF4-FFF2-40B4-BE49-F238E27FC236}">
                <a16:creationId xmlns:a16="http://schemas.microsoft.com/office/drawing/2014/main" id="{F65578BA-1053-C9A6-0CA3-437C65A47D1C}"/>
              </a:ext>
            </a:extLst>
          </p:cNvPr>
          <p:cNvSpPr txBox="1">
            <a:spLocks noGrp="1" noRot="1" noMove="1" noResize="1" noEditPoints="1" noAdjustHandles="1" noChangeArrowheads="1" noChangeShapeType="1"/>
          </p:cNvSpPr>
          <p:nvPr userDrawn="1"/>
        </p:nvSpPr>
        <p:spPr>
          <a:xfrm>
            <a:off x="332873" y="6446557"/>
            <a:ext cx="581527" cy="274918"/>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pPr/>
              <a:t>‹#›</a:t>
            </a:fld>
            <a:endParaRPr lang="en-US"/>
          </a:p>
        </p:txBody>
      </p:sp>
      <p:sp>
        <p:nvSpPr>
          <p:cNvPr id="5" name="Content Placeholder 4">
            <a:extLst>
              <a:ext uri="{FF2B5EF4-FFF2-40B4-BE49-F238E27FC236}">
                <a16:creationId xmlns:a16="http://schemas.microsoft.com/office/drawing/2014/main" id="{589C7E8B-4042-FFBE-47BB-478654E84D09}"/>
              </a:ext>
            </a:extLst>
          </p:cNvPr>
          <p:cNvSpPr>
            <a:spLocks noGrp="1"/>
          </p:cNvSpPr>
          <p:nvPr>
            <p:ph sz="quarter" idx="13" hasCustomPrompt="1"/>
          </p:nvPr>
        </p:nvSpPr>
        <p:spPr>
          <a:xfrm>
            <a:off x="1055473"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77D54AC1-AEE8-790A-F5FC-9C0126B759FB}"/>
              </a:ext>
            </a:extLst>
          </p:cNvPr>
          <p:cNvSpPr>
            <a:spLocks noGrp="1"/>
          </p:cNvSpPr>
          <p:nvPr>
            <p:ph sz="quarter" idx="14" hasCustomPrompt="1"/>
          </p:nvPr>
        </p:nvSpPr>
        <p:spPr>
          <a:xfrm>
            <a:off x="5352535"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78395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pic">
    <p:bg>
      <p:bgPr>
        <a:solidFill>
          <a:srgbClr val="488BC9"/>
        </a:solidFill>
        <a:effectLst/>
      </p:bgPr>
    </p:bg>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0" y="3661005"/>
            <a:ext cx="12191999" cy="1143000"/>
          </a:xfrm>
        </p:spPr>
        <p:txBody>
          <a:bodyPr anchor="ctr" anchorCtr="0">
            <a:normAutofit/>
          </a:bodyPr>
          <a:lstStyle>
            <a:lvl1pPr algn="ctr">
              <a:defRPr sz="4000">
                <a:solidFill>
                  <a:schemeClr val="bg1"/>
                </a:solidFill>
                <a:latin typeface="+mj-lt"/>
              </a:defRPr>
            </a:lvl1pPr>
          </a:lstStyle>
          <a:p>
            <a:r>
              <a:rPr lang="en-US"/>
              <a:t>Click to insert TH topic</a:t>
            </a:r>
          </a:p>
        </p:txBody>
      </p:sp>
      <p:pic>
        <p:nvPicPr>
          <p:cNvPr id="6" name="Google Shape;123;p44">
            <a:extLst>
              <a:ext uri="{FF2B5EF4-FFF2-40B4-BE49-F238E27FC236}">
                <a16:creationId xmlns:a16="http://schemas.microsoft.com/office/drawing/2014/main" id="{DF826F26-5F3D-5177-7E50-A91F707D72D7}"/>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75000"/>
          </a:blip>
          <a:srcRect/>
          <a:stretch/>
        </p:blipFill>
        <p:spPr>
          <a:xfrm>
            <a:off x="0" y="6427020"/>
            <a:ext cx="12192000" cy="457200"/>
          </a:xfrm>
          <a:prstGeom prst="rect">
            <a:avLst/>
          </a:prstGeom>
          <a:noFill/>
          <a:ln>
            <a:noFill/>
          </a:ln>
        </p:spPr>
      </p:pic>
      <p:sp>
        <p:nvSpPr>
          <p:cNvPr id="4" name="Slide Number Placeholder 5"/>
          <p:cNvSpPr>
            <a:spLocks noGrp="1" noRot="1" noMove="1" noResize="1" noEditPoints="1" noAdjustHandles="1" noChangeArrowheads="1" noChangeShapeType="1"/>
          </p:cNvSpPr>
          <p:nvPr>
            <p:ph type="sldNum" sz="quarter" idx="12"/>
          </p:nvPr>
        </p:nvSpPr>
        <p:spPr>
          <a:xfrm>
            <a:off x="227916" y="6427021"/>
            <a:ext cx="2743200" cy="365125"/>
          </a:xfrm>
          <a:prstGeom prst="rect">
            <a:avLst/>
          </a:prstGeom>
        </p:spPr>
        <p:txBody>
          <a:bodyPr/>
          <a:lstStyle>
            <a:lvl1pPr algn="l">
              <a:defRPr sz="1600" b="1">
                <a:solidFill>
                  <a:schemeClr val="tx1"/>
                </a:solidFill>
              </a:defRPr>
            </a:lvl1pPr>
          </a:lstStyle>
          <a:p>
            <a:fld id="{C479D5F6-EDCB-402A-AC08-4943A1820E8F}" type="slidenum">
              <a:rPr lang="en-US" smtClean="0"/>
              <a:pPr/>
              <a:t>‹#›</a:t>
            </a:fld>
            <a:endParaRPr lang="en-US"/>
          </a:p>
        </p:txBody>
      </p:sp>
      <p:pic>
        <p:nvPicPr>
          <p:cNvPr id="7" name="Google Shape;123;p44">
            <a:extLst>
              <a:ext uri="{FF2B5EF4-FFF2-40B4-BE49-F238E27FC236}">
                <a16:creationId xmlns:a16="http://schemas.microsoft.com/office/drawing/2014/main" id="{2D7A9498-5D2B-1C93-2E0E-1801311B7A93}"/>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75000"/>
          </a:blip>
          <a:srcRect/>
          <a:stretch/>
        </p:blipFill>
        <p:spPr>
          <a:xfrm flipV="1">
            <a:off x="0" y="-2"/>
            <a:ext cx="12192000" cy="2971800"/>
          </a:xfrm>
          <a:prstGeom prst="rect">
            <a:avLst/>
          </a:prstGeom>
          <a:noFill/>
          <a:ln>
            <a:noFill/>
          </a:ln>
        </p:spPr>
      </p:pic>
      <p:pic>
        <p:nvPicPr>
          <p:cNvPr id="10" name="Picture 9">
            <a:extLst>
              <a:ext uri="{FF2B5EF4-FFF2-40B4-BE49-F238E27FC236}">
                <a16:creationId xmlns:a16="http://schemas.microsoft.com/office/drawing/2014/main" id="{CB605580-14F4-CEAB-E593-DBA7371A2F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850766" y="5900139"/>
            <a:ext cx="1128796" cy="480700"/>
          </a:xfrm>
          <a:prstGeom prst="rect">
            <a:avLst/>
          </a:prstGeom>
        </p:spPr>
      </p:pic>
      <p:sp>
        <p:nvSpPr>
          <p:cNvPr id="9" name="Text Placeholder 8">
            <a:extLst>
              <a:ext uri="{FF2B5EF4-FFF2-40B4-BE49-F238E27FC236}">
                <a16:creationId xmlns:a16="http://schemas.microsoft.com/office/drawing/2014/main" id="{FF159101-8DEB-A2D5-1390-BFCDB9C90608}"/>
              </a:ext>
            </a:extLst>
          </p:cNvPr>
          <p:cNvSpPr>
            <a:spLocks noGrp="1"/>
          </p:cNvSpPr>
          <p:nvPr>
            <p:ph type="body" sz="quarter" idx="13" hasCustomPrompt="1"/>
          </p:nvPr>
        </p:nvSpPr>
        <p:spPr>
          <a:xfrm>
            <a:off x="1" y="4823413"/>
            <a:ext cx="12192000" cy="914400"/>
          </a:xfrm>
        </p:spPr>
        <p:txBody>
          <a:bodyPr>
            <a:normAutofit/>
          </a:bodyPr>
          <a:lstStyle>
            <a:lvl1pPr marL="0" indent="0" algn="ctr">
              <a:buNone/>
              <a:defRPr sz="3200">
                <a:solidFill>
                  <a:schemeClr val="bg1"/>
                </a:solidFill>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a:t>Click to insert presenter name</a:t>
            </a:r>
          </a:p>
        </p:txBody>
      </p:sp>
    </p:spTree>
    <p:extLst>
      <p:ext uri="{BB962C8B-B14F-4D97-AF65-F5344CB8AC3E}">
        <p14:creationId xmlns:p14="http://schemas.microsoft.com/office/powerpoint/2010/main" val="109088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bg>
      <p:bgPr>
        <a:solidFill>
          <a:srgbClr val="488BC9"/>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808D28-DD34-AD62-EC9D-C14DBCA4E7AA}"/>
              </a:ext>
              <a:ext uri="{C183D7F6-B498-43B3-948B-1728B52AA6E4}">
                <adec:decorative xmlns:adec="http://schemas.microsoft.com/office/drawing/2017/decorative" val="1"/>
              </a:ext>
            </a:extLst>
          </p:cNvPr>
          <p:cNvSpPr>
            <a:spLocks/>
          </p:cNvSpPr>
          <p:nvPr userDrawn="1"/>
        </p:nvSpPr>
        <p:spPr>
          <a:xfrm>
            <a:off x="601362" y="1810872"/>
            <a:ext cx="10972800" cy="3657600"/>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oogle Shape;123;p44">
            <a:extLst>
              <a:ext uri="{FF2B5EF4-FFF2-40B4-BE49-F238E27FC236}">
                <a16:creationId xmlns:a16="http://schemas.microsoft.com/office/drawing/2014/main" id="{2396A22A-7D5B-9B28-22CA-F015D21EDC83}"/>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50000"/>
          </a:blip>
          <a:srcRect/>
          <a:stretch/>
        </p:blipFill>
        <p:spPr>
          <a:xfrm>
            <a:off x="0" y="5943600"/>
            <a:ext cx="12192000" cy="914400"/>
          </a:xfrm>
          <a:prstGeom prst="rect">
            <a:avLst/>
          </a:prstGeom>
          <a:noFill/>
          <a:ln>
            <a:noFill/>
          </a:ln>
        </p:spPr>
      </p:pic>
      <p:sp>
        <p:nvSpPr>
          <p:cNvPr id="4" name="Slide Number Placeholder 5"/>
          <p:cNvSpPr>
            <a:spLocks noGrp="1" noRot="1" noMove="1" noResize="1" noEditPoints="1" noAdjustHandles="1" noChangeArrowheads="1" noChangeShapeType="1"/>
          </p:cNvSpPr>
          <p:nvPr>
            <p:ph type="sldNum" sz="quarter" idx="12"/>
          </p:nvPr>
        </p:nvSpPr>
        <p:spPr>
          <a:xfrm>
            <a:off x="233420" y="6427021"/>
            <a:ext cx="2743200" cy="365125"/>
          </a:xfrm>
          <a:prstGeom prst="rect">
            <a:avLst/>
          </a:prstGeom>
        </p:spPr>
        <p:txBody>
          <a:bodyPr/>
          <a:lstStyle>
            <a:lvl1pPr algn="l">
              <a:defRPr sz="1600" b="1">
                <a:solidFill>
                  <a:schemeClr val="bg1"/>
                </a:solidFill>
              </a:defRPr>
            </a:lvl1pPr>
          </a:lstStyle>
          <a:p>
            <a:fld id="{C479D5F6-EDCB-402A-AC08-4943A1820E8F}" type="slidenum">
              <a:rPr lang="en-US" smtClean="0"/>
              <a:pPr/>
              <a:t>‹#›</a:t>
            </a:fld>
            <a:endParaRPr lang="en-US"/>
          </a:p>
        </p:txBody>
      </p:sp>
      <p:pic>
        <p:nvPicPr>
          <p:cNvPr id="9" name="Picture 8">
            <a:extLst>
              <a:ext uri="{FF2B5EF4-FFF2-40B4-BE49-F238E27FC236}">
                <a16:creationId xmlns:a16="http://schemas.microsoft.com/office/drawing/2014/main" id="{C83BB4F5-3915-4CD9-BE34-879C862C0FD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96531" y="6160450"/>
            <a:ext cx="1128796" cy="480700"/>
          </a:xfrm>
          <a:prstGeom prst="rect">
            <a:avLst/>
          </a:prstGeom>
        </p:spPr>
      </p:pic>
      <p:sp>
        <p:nvSpPr>
          <p:cNvPr id="8" name="Title 7">
            <a:extLst>
              <a:ext uri="{FF2B5EF4-FFF2-40B4-BE49-F238E27FC236}">
                <a16:creationId xmlns:a16="http://schemas.microsoft.com/office/drawing/2014/main" id="{D9C5E5A7-CDF2-7737-2084-50091D3A0406}"/>
              </a:ext>
            </a:extLst>
          </p:cNvPr>
          <p:cNvSpPr>
            <a:spLocks noGrp="1"/>
          </p:cNvSpPr>
          <p:nvPr>
            <p:ph type="title" hasCustomPrompt="1"/>
          </p:nvPr>
        </p:nvSpPr>
        <p:spPr>
          <a:xfrm>
            <a:off x="601362" y="365125"/>
            <a:ext cx="10972800" cy="1143000"/>
          </a:xfrm>
        </p:spPr>
        <p:txBody>
          <a:bodyPr anchor="t">
            <a:normAutofit/>
          </a:bodyPr>
          <a:lstStyle>
            <a:lvl1pPr>
              <a:defRPr sz="3200">
                <a:solidFill>
                  <a:schemeClr val="bg1"/>
                </a:solidFill>
              </a:defRPr>
            </a:lvl1pPr>
          </a:lstStyle>
          <a:p>
            <a:r>
              <a:rPr lang="en-US"/>
              <a:t>Click to enter collection name</a:t>
            </a:r>
          </a:p>
        </p:txBody>
      </p:sp>
      <p:sp>
        <p:nvSpPr>
          <p:cNvPr id="11" name="Text Placeholder 10">
            <a:extLst>
              <a:ext uri="{FF2B5EF4-FFF2-40B4-BE49-F238E27FC236}">
                <a16:creationId xmlns:a16="http://schemas.microsoft.com/office/drawing/2014/main" id="{2B5FB096-5404-E8CE-9EB9-E8F696E80FEE}"/>
              </a:ext>
            </a:extLst>
          </p:cNvPr>
          <p:cNvSpPr>
            <a:spLocks noGrp="1"/>
          </p:cNvSpPr>
          <p:nvPr>
            <p:ph type="body" sz="quarter" idx="13" hasCustomPrompt="1"/>
          </p:nvPr>
        </p:nvSpPr>
        <p:spPr>
          <a:xfrm>
            <a:off x="601663" y="1811338"/>
            <a:ext cx="10972800" cy="3657600"/>
          </a:xfrm>
        </p:spPr>
        <p:txBody>
          <a:bodyPr anchor="ct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enter contact information</a:t>
            </a:r>
          </a:p>
          <a:p>
            <a:pPr lvl="0"/>
            <a:r>
              <a:rPr lang="en-US"/>
              <a:t>(name, email, phone, collection website)</a:t>
            </a:r>
          </a:p>
        </p:txBody>
      </p:sp>
    </p:spTree>
    <p:extLst>
      <p:ext uri="{BB962C8B-B14F-4D97-AF65-F5344CB8AC3E}">
        <p14:creationId xmlns:p14="http://schemas.microsoft.com/office/powerpoint/2010/main" val="3427922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_BOLD">
    <p:bg>
      <p:bgPr>
        <a:solidFill>
          <a:srgbClr val="85D9E8">
            <a:alpha val="25000"/>
          </a:srgb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9498A2-0359-E912-13BB-57F236A92EBE}"/>
              </a:ext>
            </a:extLst>
          </p:cNvPr>
          <p:cNvSpPr>
            <a:spLocks noGrp="1"/>
          </p:cNvSpPr>
          <p:nvPr>
            <p:ph type="title"/>
          </p:nvPr>
        </p:nvSpPr>
        <p:spPr>
          <a:xfrm>
            <a:off x="332873" y="0"/>
            <a:ext cx="2581777" cy="6035040"/>
          </a:xfrm>
          <a:solidFill>
            <a:srgbClr val="488BC9"/>
          </a:solidFill>
          <a:ln>
            <a:solidFill>
              <a:srgbClr val="488BC9"/>
            </a:solidFill>
          </a:ln>
        </p:spPr>
        <p:txBody>
          <a:bodyPr lIns="0" tIns="0" rIns="0" bIns="0" anchor="ctr" anchorCtr="0">
            <a:normAutofit/>
          </a:bodyPr>
          <a:lstStyle>
            <a:lvl1pPr marL="230188" indent="0" algn="ctr">
              <a:defRPr sz="3200">
                <a:solidFill>
                  <a:schemeClr val="bg1"/>
                </a:solidFill>
                <a:latin typeface="+mj-lt"/>
              </a:defRPr>
            </a:lvl1pPr>
          </a:lstStyle>
          <a:p>
            <a:r>
              <a:rPr lang="en-US"/>
              <a:t>Click to edit Master title style</a:t>
            </a:r>
          </a:p>
        </p:txBody>
      </p:sp>
      <p:pic>
        <p:nvPicPr>
          <p:cNvPr id="2" name="Google Shape;123;p44">
            <a:extLst>
              <a:ext uri="{FF2B5EF4-FFF2-40B4-BE49-F238E27FC236}">
                <a16:creationId xmlns:a16="http://schemas.microsoft.com/office/drawing/2014/main" id="{7CFCD449-C75F-47D4-AFD8-EFA0C66BDEBE}"/>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8" name="Picture 7">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5" name="Content Placeholder 2">
            <a:extLst>
              <a:ext uri="{FF2B5EF4-FFF2-40B4-BE49-F238E27FC236}">
                <a16:creationId xmlns:a16="http://schemas.microsoft.com/office/drawing/2014/main" id="{09F1CAE9-4692-3FA7-D90D-F566F9267B76}"/>
              </a:ext>
            </a:extLst>
          </p:cNvPr>
          <p:cNvSpPr>
            <a:spLocks noGrp="1"/>
          </p:cNvSpPr>
          <p:nvPr>
            <p:ph sz="half" idx="1"/>
          </p:nvPr>
        </p:nvSpPr>
        <p:spPr>
          <a:xfrm>
            <a:off x="3247523" y="457200"/>
            <a:ext cx="8320081" cy="5267325"/>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9"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925754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title and description" preserve="1" userDrawn="1">
  <p:cSld name="Final Slide">
    <p:spTree>
      <p:nvGrpSpPr>
        <p:cNvPr id="1" name="Shape 320"/>
        <p:cNvGrpSpPr/>
        <p:nvPr/>
      </p:nvGrpSpPr>
      <p:grpSpPr>
        <a:xfrm>
          <a:off x="0" y="0"/>
          <a:ext cx="0" cy="0"/>
          <a:chOff x="0" y="0"/>
          <a:chExt cx="0" cy="0"/>
        </a:xfrm>
      </p:grpSpPr>
      <p:pic>
        <p:nvPicPr>
          <p:cNvPr id="3" name="Google Shape;123;p44">
            <a:extLst>
              <a:ext uri="{FF2B5EF4-FFF2-40B4-BE49-F238E27FC236}">
                <a16:creationId xmlns:a16="http://schemas.microsoft.com/office/drawing/2014/main" id="{026804B7-80FD-CF90-AA2D-7294EA96C481}"/>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321" name="Google Shape;321;p65">
            <a:extLs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869679" y="0"/>
            <a:ext cx="3314700" cy="6046589"/>
          </a:xfrm>
          <a:prstGeom prst="rect">
            <a:avLst/>
          </a:prstGeom>
          <a:solidFill>
            <a:srgbClr val="488BC9"/>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cxnSp>
        <p:nvCxnSpPr>
          <p:cNvPr id="9" name="Google Shape;190;p48">
            <a:extLst>
              <a:ext uri="{FF2B5EF4-FFF2-40B4-BE49-F238E27FC236}">
                <a16:creationId xmlns:a16="http://schemas.microsoft.com/office/drawing/2014/main" id="{8E74E4FC-4564-F02F-BB2E-24A43AD9C9CC}"/>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8869680" cy="2"/>
          </a:xfrm>
          <a:prstGeom prst="straightConnector1">
            <a:avLst/>
          </a:prstGeom>
          <a:noFill/>
          <a:ln w="19050" cap="flat" cmpd="sng">
            <a:solidFill>
              <a:srgbClr val="488BC9"/>
            </a:solidFill>
            <a:prstDash val="solid"/>
            <a:round/>
            <a:headEnd type="none" w="sm" len="sm"/>
            <a:tailEnd type="none" w="sm" len="sm"/>
          </a:ln>
        </p:spPr>
      </p:cxnSp>
      <p:sp>
        <p:nvSpPr>
          <p:cNvPr id="6" name="Slide Number Placeholder 5">
            <a:extLst>
              <a:ext uri="{FF2B5EF4-FFF2-40B4-BE49-F238E27FC236}">
                <a16:creationId xmlns:a16="http://schemas.microsoft.com/office/drawing/2014/main" id="{733FB434-57B8-1D27-15F7-757391E4035A}"/>
              </a:ext>
            </a:extLst>
          </p:cNvPr>
          <p:cNvSpPr txBox="1">
            <a:spLocks noGrp="1" noRot="1" noMove="1" noResize="1" noEditPoints="1" noAdjustHandles="1" noChangeArrowheads="1" noChangeShapeType="1"/>
          </p:cNvSpPr>
          <p:nvPr userDrawn="1"/>
        </p:nvSpPr>
        <p:spPr>
          <a:xfrm>
            <a:off x="233420" y="6427021"/>
            <a:ext cx="582657"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Trebuchet MS" panose="020B06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latin typeface="+mn-lt"/>
              </a:rPr>
              <a:pPr/>
              <a:t>‹#›</a:t>
            </a:fld>
            <a:endParaRPr lang="en-US">
              <a:latin typeface="+mn-lt"/>
            </a:endParaRPr>
          </a:p>
        </p:txBody>
      </p:sp>
      <p:pic>
        <p:nvPicPr>
          <p:cNvPr id="10" name="Picture 9">
            <a:extLst>
              <a:ext uri="{FF2B5EF4-FFF2-40B4-BE49-F238E27FC236}">
                <a16:creationId xmlns:a16="http://schemas.microsoft.com/office/drawing/2014/main" id="{4EF82AD2-CA89-93FD-E249-C024A526D827}"/>
              </a:ext>
              <a:ext uri="{C183D7F6-B498-43B3-948B-1728B52AA6E4}">
                <adec:decorative xmlns:adec="http://schemas.microsoft.com/office/drawing/2017/decorative" val="1"/>
              </a:ext>
            </a:extLst>
          </p:cNvPr>
          <p:cNvPicPr>
            <a:picLocks noGrp="1" noRo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Title 12">
            <a:extLst>
              <a:ext uri="{FF2B5EF4-FFF2-40B4-BE49-F238E27FC236}">
                <a16:creationId xmlns:a16="http://schemas.microsoft.com/office/drawing/2014/main" id="{FF0254B8-7964-9B1F-11D2-CC8293E1C43A}"/>
              </a:ext>
            </a:extLst>
          </p:cNvPr>
          <p:cNvSpPr>
            <a:spLocks noGrp="1"/>
          </p:cNvSpPr>
          <p:nvPr>
            <p:ph type="title" hasCustomPrompt="1"/>
          </p:nvPr>
        </p:nvSpPr>
        <p:spPr>
          <a:xfrm>
            <a:off x="9077325" y="365125"/>
            <a:ext cx="2848002" cy="5462934"/>
          </a:xfrm>
        </p:spPr>
        <p:txBody>
          <a:bodyPr/>
          <a:lstStyle>
            <a:lvl1pPr algn="ctr">
              <a:defRPr>
                <a:solidFill>
                  <a:schemeClr val="bg1"/>
                </a:solidFill>
              </a:defRPr>
            </a:lvl1pPr>
          </a:lstStyle>
          <a:p>
            <a:r>
              <a:rPr lang="en-US"/>
              <a:t>Click to enter upcoming TH date</a:t>
            </a:r>
          </a:p>
        </p:txBody>
      </p:sp>
      <p:sp>
        <p:nvSpPr>
          <p:cNvPr id="14" name="TextBox 13">
            <a:extLst>
              <a:ext uri="{FF2B5EF4-FFF2-40B4-BE49-F238E27FC236}">
                <a16:creationId xmlns:a16="http://schemas.microsoft.com/office/drawing/2014/main" id="{CE67F521-636F-8369-FDD5-C1CFAFF0955D}"/>
              </a:ext>
            </a:extLst>
          </p:cNvPr>
          <p:cNvSpPr txBox="1"/>
          <p:nvPr userDrawn="1"/>
        </p:nvSpPr>
        <p:spPr>
          <a:xfrm>
            <a:off x="342927" y="365125"/>
            <a:ext cx="6686523" cy="523220"/>
          </a:xfrm>
          <a:prstGeom prst="rect">
            <a:avLst/>
          </a:prstGeom>
          <a:noFill/>
        </p:spPr>
        <p:txBody>
          <a:bodyPr wrap="square" rtlCol="0">
            <a:spAutoFit/>
          </a:bodyPr>
          <a:lstStyle/>
          <a:p>
            <a:r>
              <a:rPr lang="en-US" sz="2800" i="1">
                <a:latin typeface="+mj-lt"/>
              </a:rPr>
              <a:t>Thank you for joining us today!</a:t>
            </a:r>
          </a:p>
        </p:txBody>
      </p:sp>
      <p:sp>
        <p:nvSpPr>
          <p:cNvPr id="16" name="Text Placeholder 15">
            <a:extLst>
              <a:ext uri="{FF2B5EF4-FFF2-40B4-BE49-F238E27FC236}">
                <a16:creationId xmlns:a16="http://schemas.microsoft.com/office/drawing/2014/main" id="{173C22E4-1FAA-AC48-DCFC-574473DBA49C}"/>
              </a:ext>
            </a:extLst>
          </p:cNvPr>
          <p:cNvSpPr>
            <a:spLocks noGrp="1"/>
          </p:cNvSpPr>
          <p:nvPr>
            <p:ph type="body" sz="quarter" idx="10" hasCustomPrompt="1"/>
          </p:nvPr>
        </p:nvSpPr>
        <p:spPr>
          <a:xfrm>
            <a:off x="233363" y="1266825"/>
            <a:ext cx="7891462" cy="4613275"/>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enter reminder or tip of the week</a:t>
            </a:r>
          </a:p>
        </p:txBody>
      </p:sp>
    </p:spTree>
    <p:extLst>
      <p:ext uri="{BB962C8B-B14F-4D97-AF65-F5344CB8AC3E}">
        <p14:creationId xmlns:p14="http://schemas.microsoft.com/office/powerpoint/2010/main" val="1096334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_Blue_ImageBackgroun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D586B87-3B4C-B473-D15D-BA86807A50BC}"/>
              </a:ext>
            </a:extLst>
          </p:cNvPr>
          <p:cNvSpPr>
            <a:spLocks noGrp="1" noRot="1" noMove="1" noResize="1" noEditPoints="1" noAdjustHandles="1" noChangeArrowheads="1" noChangeShapeType="1"/>
          </p:cNvSpPr>
          <p:nvPr>
            <p:ph type="pic" sz="quarter" idx="10"/>
          </p:nvPr>
        </p:nvSpPr>
        <p:spPr>
          <a:xfrm>
            <a:off x="0" y="0"/>
            <a:ext cx="12192000" cy="6858000"/>
          </a:xfrm>
        </p:spPr>
        <p:txBody>
          <a:bodyPr/>
          <a:lstStyle/>
          <a:p>
            <a:endParaRPr lang="en-US"/>
          </a:p>
        </p:txBody>
      </p:sp>
      <p:sp>
        <p:nvSpPr>
          <p:cNvPr id="2" name="Title 1">
            <a:extLst>
              <a:ext uri="{FF2B5EF4-FFF2-40B4-BE49-F238E27FC236}">
                <a16:creationId xmlns:a16="http://schemas.microsoft.com/office/drawing/2014/main" id="{5267D912-6C18-BD7E-20B8-246EE9818695}"/>
              </a:ext>
            </a:extLst>
          </p:cNvPr>
          <p:cNvSpPr>
            <a:spLocks noGrp="1"/>
          </p:cNvSpPr>
          <p:nvPr>
            <p:ph type="title" hasCustomPrompt="1"/>
          </p:nvPr>
        </p:nvSpPr>
        <p:spPr>
          <a:xfrm>
            <a:off x="0" y="4307455"/>
            <a:ext cx="12192000" cy="830439"/>
          </a:xfrm>
          <a:solidFill>
            <a:srgbClr val="488BC9"/>
          </a:solidFill>
        </p:spPr>
        <p:txBody>
          <a:bodyPr>
            <a:normAutofit/>
          </a:bodyPr>
          <a:lstStyle>
            <a:lvl1pPr algn="ctr">
              <a:defRPr sz="3200" b="1">
                <a:solidFill>
                  <a:schemeClr val="bg1"/>
                </a:solidFill>
              </a:defRPr>
            </a:lvl1pPr>
          </a:lstStyle>
          <a:p>
            <a:r>
              <a:rPr lang="en-US"/>
              <a:t>Click to edit title</a:t>
            </a:r>
          </a:p>
        </p:txBody>
      </p:sp>
      <p:pic>
        <p:nvPicPr>
          <p:cNvPr id="11" name="CDE Logo" descr="CDE logo">
            <a:extLst>
              <a:ext uri="{FF2B5EF4-FFF2-40B4-BE49-F238E27FC236}">
                <a16:creationId xmlns:a16="http://schemas.microsoft.com/office/drawing/2014/main" id="{1014F391-30B8-A2E7-07E3-3E199506A774}"/>
              </a:ext>
            </a:extLst>
          </p:cNvPr>
          <p:cNvPicPr preferRelativeResize="0"/>
          <p:nvPr userDrawn="1"/>
        </p:nvPicPr>
        <p:blipFill rotWithShape="1">
          <a:blip r:embed="rId2">
            <a:alphaModFix/>
          </a:blip>
          <a:srcRect/>
          <a:stretch/>
        </p:blipFill>
        <p:spPr>
          <a:xfrm>
            <a:off x="10669534" y="6024434"/>
            <a:ext cx="1232567" cy="537865"/>
          </a:xfrm>
          <a:prstGeom prst="rect">
            <a:avLst/>
          </a:prstGeom>
          <a:noFill/>
          <a:ln>
            <a:noFill/>
          </a:ln>
        </p:spPr>
      </p:pic>
    </p:spTree>
    <p:extLst>
      <p:ext uri="{BB962C8B-B14F-4D97-AF65-F5344CB8AC3E}">
        <p14:creationId xmlns:p14="http://schemas.microsoft.com/office/powerpoint/2010/main" val="748074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userDrawn="1">
  <p:cSld name="1_Section title and description">
    <p:spTree>
      <p:nvGrpSpPr>
        <p:cNvPr id="1" name="Shape 320"/>
        <p:cNvGrpSpPr/>
        <p:nvPr/>
      </p:nvGrpSpPr>
      <p:grpSpPr>
        <a:xfrm>
          <a:off x="0" y="0"/>
          <a:ext cx="0" cy="0"/>
          <a:chOff x="0" y="0"/>
          <a:chExt cx="0" cy="0"/>
        </a:xfrm>
      </p:grpSpPr>
      <p:cxnSp>
        <p:nvCxnSpPr>
          <p:cNvPr id="9" name="Google Shape;190;p48">
            <a:extLst>
              <a:ext uri="{FF2B5EF4-FFF2-40B4-BE49-F238E27FC236}">
                <a16:creationId xmlns:a16="http://schemas.microsoft.com/office/drawing/2014/main" id="{8E74E4FC-4564-F02F-BB2E-24A43AD9C9CC}"/>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5943600" cy="2"/>
          </a:xfrm>
          <a:prstGeom prst="straightConnector1">
            <a:avLst/>
          </a:prstGeom>
          <a:noFill/>
          <a:ln w="19050" cap="flat" cmpd="sng">
            <a:solidFill>
              <a:schemeClr val="accent1"/>
            </a:solidFill>
            <a:prstDash val="solid"/>
            <a:round/>
            <a:headEnd type="none" w="sm" len="sm"/>
            <a:tailEnd type="none" w="sm" len="sm"/>
          </a:ln>
        </p:spPr>
      </p:cxnSp>
      <p:sp>
        <p:nvSpPr>
          <p:cNvPr id="321" name="Google Shape;321;p65">
            <a:extLs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6096000" y="-167"/>
            <a:ext cx="6096000" cy="6949440"/>
          </a:xfrm>
          <a:prstGeom prst="rect">
            <a:avLst/>
          </a:prstGeom>
          <a:solidFill>
            <a:schemeClr val="accen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8" name="Title 1">
            <a:extLst>
              <a:ext uri="{FF2B5EF4-FFF2-40B4-BE49-F238E27FC236}">
                <a16:creationId xmlns:a16="http://schemas.microsoft.com/office/drawing/2014/main" id="{14AFD056-C688-C151-7171-5175419B6173}"/>
              </a:ext>
            </a:extLst>
          </p:cNvPr>
          <p:cNvSpPr>
            <a:spLocks noGrp="1"/>
          </p:cNvSpPr>
          <p:nvPr>
            <p:ph type="title"/>
          </p:nvPr>
        </p:nvSpPr>
        <p:spPr>
          <a:xfrm>
            <a:off x="311700" y="218142"/>
            <a:ext cx="5486400"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2" name="Content Placeholder 2">
            <a:extLst>
              <a:ext uri="{FF2B5EF4-FFF2-40B4-BE49-F238E27FC236}">
                <a16:creationId xmlns:a16="http://schemas.microsoft.com/office/drawing/2014/main" id="{B83B59E8-5A7B-BAE1-19E3-A4A472862412}"/>
              </a:ext>
            </a:extLst>
          </p:cNvPr>
          <p:cNvSpPr>
            <a:spLocks noGrp="1"/>
          </p:cNvSpPr>
          <p:nvPr>
            <p:ph sz="half" idx="1"/>
          </p:nvPr>
        </p:nvSpPr>
        <p:spPr>
          <a:xfrm>
            <a:off x="311700" y="1250863"/>
            <a:ext cx="5486400" cy="502920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11" name="Picture Placeholder 10">
            <a:extLst>
              <a:ext uri="{FF2B5EF4-FFF2-40B4-BE49-F238E27FC236}">
                <a16:creationId xmlns:a16="http://schemas.microsoft.com/office/drawing/2014/main" id="{66A0C5E4-028D-EBC8-7D6C-D0BB8F96BED5}"/>
              </a:ext>
            </a:extLst>
          </p:cNvPr>
          <p:cNvSpPr>
            <a:spLocks noGrp="1"/>
          </p:cNvSpPr>
          <p:nvPr>
            <p:ph type="pic" sz="quarter" idx="10"/>
          </p:nvPr>
        </p:nvSpPr>
        <p:spPr>
          <a:xfrm>
            <a:off x="6569075" y="1136342"/>
            <a:ext cx="5257800" cy="4572000"/>
          </a:xfrm>
        </p:spPr>
        <p:txBody>
          <a:bodyPr/>
          <a:lstStyle>
            <a:lvl1pPr>
              <a:defRPr>
                <a:solidFill>
                  <a:schemeClr val="bg1"/>
                </a:solidFill>
              </a:defRPr>
            </a:lvl1pPr>
          </a:lstStyle>
          <a:p>
            <a:endParaRPr lang="en-US"/>
          </a:p>
        </p:txBody>
      </p:sp>
      <p:pic>
        <p:nvPicPr>
          <p:cNvPr id="12" name="Picture 11">
            <a:extLst>
              <a:ext uri="{FF2B5EF4-FFF2-40B4-BE49-F238E27FC236}">
                <a16:creationId xmlns:a16="http://schemas.microsoft.com/office/drawing/2014/main" id="{4CFF281C-CFDD-5AEF-FB2B-9DB72364465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96531" y="6160450"/>
            <a:ext cx="1128796" cy="480700"/>
          </a:xfrm>
          <a:prstGeom prst="rect">
            <a:avLst/>
          </a:prstGeom>
        </p:spPr>
      </p:pic>
      <p:sp>
        <p:nvSpPr>
          <p:cNvPr id="6" name="Slide Number Placeholder 5">
            <a:extLst>
              <a:ext uri="{FF2B5EF4-FFF2-40B4-BE49-F238E27FC236}">
                <a16:creationId xmlns:a16="http://schemas.microsoft.com/office/drawing/2014/main" id="{733FB434-57B8-1D27-15F7-757391E4035A}"/>
              </a:ext>
            </a:extLst>
          </p:cNvPr>
          <p:cNvSpPr txBox="1">
            <a:spLocks/>
          </p:cNvSpPr>
          <p:nvPr userDrawn="1"/>
        </p:nvSpPr>
        <p:spPr>
          <a:xfrm>
            <a:off x="233420" y="6427021"/>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Trebuchet MS" panose="020B06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latin typeface="+mn-lt"/>
              </a:rPr>
              <a:pPr/>
              <a:t>‹#›</a:t>
            </a:fld>
            <a:endParaRPr lang="en-US">
              <a:latin typeface="+mn-lt"/>
            </a:endParaRPr>
          </a:p>
        </p:txBody>
      </p:sp>
    </p:spTree>
    <p:extLst>
      <p:ext uri="{BB962C8B-B14F-4D97-AF65-F5344CB8AC3E}">
        <p14:creationId xmlns:p14="http://schemas.microsoft.com/office/powerpoint/2010/main" val="20604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Google Shape;123;p44">
            <a:extLst>
              <a:ext uri="{FF2B5EF4-FFF2-40B4-BE49-F238E27FC236}">
                <a16:creationId xmlns:a16="http://schemas.microsoft.com/office/drawing/2014/main" id="{753BECAA-7588-D446-F0B8-F9AE1F83D1A1}"/>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2" name="Title 1"/>
          <p:cNvSpPr>
            <a:spLocks noGrp="1"/>
          </p:cNvSpPr>
          <p:nvPr>
            <p:ph type="title"/>
          </p:nvPr>
        </p:nvSpPr>
        <p:spPr>
          <a:xfrm>
            <a:off x="443565" y="218142"/>
            <a:ext cx="10224435"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3" name="Content Placeholder 2"/>
          <p:cNvSpPr>
            <a:spLocks noGrp="1"/>
          </p:cNvSpPr>
          <p:nvPr>
            <p:ph idx="1"/>
          </p:nvPr>
        </p:nvSpPr>
        <p:spPr>
          <a:xfrm>
            <a:off x="443565" y="1260125"/>
            <a:ext cx="11217635" cy="4338453"/>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cxnSp>
        <p:nvCxnSpPr>
          <p:cNvPr id="5" name="Google Shape;190;p48">
            <a:extLst>
              <a:ext uri="{FF2B5EF4-FFF2-40B4-BE49-F238E27FC236}">
                <a16:creationId xmlns:a16="http://schemas.microsoft.com/office/drawing/2014/main" id="{625970BA-824C-B5D7-569F-9C5302105F5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188952" cy="2"/>
          </a:xfrm>
          <a:prstGeom prst="straightConnector1">
            <a:avLst/>
          </a:prstGeom>
          <a:noFill/>
          <a:ln w="19050" cap="flat" cmpd="sng">
            <a:solidFill>
              <a:srgbClr val="488BC9"/>
            </a:solidFill>
            <a:prstDash val="solid"/>
            <a:round/>
            <a:headEnd type="none" w="sm" len="sm"/>
            <a:tailEnd type="none" w="sm" len="sm"/>
          </a:ln>
        </p:spPr>
      </p:cxnSp>
      <p:sp>
        <p:nvSpPr>
          <p:cNvPr id="10" name="Content Placeholder 4">
            <a:extLst>
              <a:ext uri="{FF2B5EF4-FFF2-40B4-BE49-F238E27FC236}">
                <a16:creationId xmlns:a16="http://schemas.microsoft.com/office/drawing/2014/main" id="{78F44630-6AE1-CF0C-1FFF-34327DC9FDF2}"/>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11" name="Content Placeholder 4">
            <a:extLst>
              <a:ext uri="{FF2B5EF4-FFF2-40B4-BE49-F238E27FC236}">
                <a16:creationId xmlns:a16="http://schemas.microsoft.com/office/drawing/2014/main" id="{BD838FED-FCDB-76FA-0166-98D48C7F57B7}"/>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Google Shape;123;p44">
            <a:extLst>
              <a:ext uri="{FF2B5EF4-FFF2-40B4-BE49-F238E27FC236}">
                <a16:creationId xmlns:a16="http://schemas.microsoft.com/office/drawing/2014/main" id="{456EA663-E95E-2514-CB7F-32E66446709D}"/>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2" name="Title 1">
            <a:extLst>
              <a:ext uri="{FF2B5EF4-FFF2-40B4-BE49-F238E27FC236}">
                <a16:creationId xmlns:a16="http://schemas.microsoft.com/office/drawing/2014/main" id="{3CB0EDD7-2251-2869-9938-F8E70618A82C}"/>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3" name="Content Placeholder 2"/>
          <p:cNvSpPr>
            <a:spLocks noGrp="1"/>
          </p:cNvSpPr>
          <p:nvPr>
            <p:ph sz="half" idx="1"/>
          </p:nvPr>
        </p:nvSpPr>
        <p:spPr>
          <a:xfrm>
            <a:off x="443564" y="1260125"/>
            <a:ext cx="5486400" cy="4350881"/>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4800" y="1260125"/>
            <a:ext cx="5486400" cy="4350881"/>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pic>
        <p:nvPicPr>
          <p:cNvPr id="12" name="Picture 11">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7" name="Google Shape;190;p48">
            <a:extLst>
              <a:ext uri="{FF2B5EF4-FFF2-40B4-BE49-F238E27FC236}">
                <a16:creationId xmlns:a16="http://schemas.microsoft.com/office/drawing/2014/main" id="{6A39F52A-DC1A-FC42-A444-C88E1083A799}"/>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sp>
        <p:nvSpPr>
          <p:cNvPr id="9" name="Slide Number Placeholder 5">
            <a:extLst>
              <a:ext uri="{FF2B5EF4-FFF2-40B4-BE49-F238E27FC236}">
                <a16:creationId xmlns:a16="http://schemas.microsoft.com/office/drawing/2014/main" id="{5427E4D8-A6F9-BEDF-92BF-55ED256DEB3D}"/>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5" name="Content Placeholder 4">
            <a:extLst>
              <a:ext uri="{FF2B5EF4-FFF2-40B4-BE49-F238E27FC236}">
                <a16:creationId xmlns:a16="http://schemas.microsoft.com/office/drawing/2014/main" id="{D17BC5EC-05DA-A335-7C5C-DFF0705C908B}"/>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F03ECD89-3F14-3EAF-38C6-663522C99D57}"/>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_Horizontal">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70F7359-55BE-FC40-5F28-B1ED6020D983}"/>
              </a:ext>
            </a:extLst>
          </p:cNvPr>
          <p:cNvSpPr>
            <a:spLocks noGrp="1"/>
          </p:cNvSpPr>
          <p:nvPr>
            <p:ph type="title"/>
          </p:nvPr>
        </p:nvSpPr>
        <p:spPr>
          <a:xfrm>
            <a:off x="443564" y="218142"/>
            <a:ext cx="10240912"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2" name="Content Placeholder 2">
            <a:extLst>
              <a:ext uri="{FF2B5EF4-FFF2-40B4-BE49-F238E27FC236}">
                <a16:creationId xmlns:a16="http://schemas.microsoft.com/office/drawing/2014/main" id="{C16E57BF-FBD9-BF44-FF8C-BAB1508DF784}"/>
              </a:ext>
            </a:extLst>
          </p:cNvPr>
          <p:cNvSpPr>
            <a:spLocks noGrp="1"/>
          </p:cNvSpPr>
          <p:nvPr>
            <p:ph sz="half" idx="1"/>
          </p:nvPr>
        </p:nvSpPr>
        <p:spPr>
          <a:xfrm>
            <a:off x="443564" y="1179802"/>
            <a:ext cx="11217636" cy="210312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C2E57FBF-6B51-1D66-7A47-824EBABAFBFE}"/>
              </a:ext>
            </a:extLst>
          </p:cNvPr>
          <p:cNvSpPr>
            <a:spLocks noGrp="1"/>
          </p:cNvSpPr>
          <p:nvPr>
            <p:ph sz="half" idx="2"/>
          </p:nvPr>
        </p:nvSpPr>
        <p:spPr>
          <a:xfrm>
            <a:off x="443564" y="3427585"/>
            <a:ext cx="11217636" cy="210312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cxnSp>
        <p:nvCxnSpPr>
          <p:cNvPr id="7" name="Google Shape;190;p48">
            <a:extLst>
              <a:ext uri="{FF2B5EF4-FFF2-40B4-BE49-F238E27FC236}">
                <a16:creationId xmlns:a16="http://schemas.microsoft.com/office/drawing/2014/main" id="{6884650E-45DC-B430-FE36-12AE369ED570}"/>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pic>
        <p:nvPicPr>
          <p:cNvPr id="8" name="Google Shape;123;p44">
            <a:extLst>
              <a:ext uri="{FF2B5EF4-FFF2-40B4-BE49-F238E27FC236}">
                <a16:creationId xmlns:a16="http://schemas.microsoft.com/office/drawing/2014/main" id="{DFB2039C-F093-7092-FC56-26313AFDA0CC}"/>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9" name="Picture 8">
            <a:extLst>
              <a:ext uri="{FF2B5EF4-FFF2-40B4-BE49-F238E27FC236}">
                <a16:creationId xmlns:a16="http://schemas.microsoft.com/office/drawing/2014/main" id="{21F8AF7A-6248-782A-6CFC-5AB08330E8D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0" name="Slide Number Placeholder 5">
            <a:extLst>
              <a:ext uri="{FF2B5EF4-FFF2-40B4-BE49-F238E27FC236}">
                <a16:creationId xmlns:a16="http://schemas.microsoft.com/office/drawing/2014/main" id="{3C33CCA7-32EF-3E22-7C21-DAB49E09FD10}"/>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3" name="Content Placeholder 4">
            <a:extLst>
              <a:ext uri="{FF2B5EF4-FFF2-40B4-BE49-F238E27FC236}">
                <a16:creationId xmlns:a16="http://schemas.microsoft.com/office/drawing/2014/main" id="{F5498DB4-4E3C-DBC5-D254-8F6500301B4A}"/>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4" name="Content Placeholder 4">
            <a:extLst>
              <a:ext uri="{FF2B5EF4-FFF2-40B4-BE49-F238E27FC236}">
                <a16:creationId xmlns:a16="http://schemas.microsoft.com/office/drawing/2014/main" id="{0366AA0A-DDA0-B59C-C464-6F7BB211CE8E}"/>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8767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5D3FB91-9878-D307-2CD4-5B9E881DC6EE}"/>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443564" y="1156859"/>
            <a:ext cx="5486400" cy="685800"/>
          </a:xfrm>
        </p:spPr>
        <p:txBody>
          <a:bodyPr anchor="ctr">
            <a:noAutofit/>
          </a:bodyPr>
          <a:lstStyle>
            <a:lvl1pPr marL="0" indent="0">
              <a:buNone/>
              <a:defRPr sz="2000" b="1">
                <a:latin typeface="+mj-lt"/>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443564" y="1958277"/>
            <a:ext cx="5486400" cy="3652733"/>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138962"/>
            <a:ext cx="5486400" cy="685800"/>
          </a:xfrm>
        </p:spPr>
        <p:txBody>
          <a:bodyPr anchor="ctr">
            <a:noAutofit/>
          </a:bodyPr>
          <a:lstStyle>
            <a:lvl1pPr marL="0" indent="0">
              <a:buNone/>
              <a:defRPr sz="2000" b="1">
                <a:latin typeface="+mj-lt"/>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1958277"/>
            <a:ext cx="5486400" cy="3652733"/>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cxnSp>
        <p:nvCxnSpPr>
          <p:cNvPr id="4" name="Google Shape;190;p48">
            <a:extLst>
              <a:ext uri="{FF2B5EF4-FFF2-40B4-BE49-F238E27FC236}">
                <a16:creationId xmlns:a16="http://schemas.microsoft.com/office/drawing/2014/main" id="{3EED1FCA-DAEF-1E75-A7DB-DBDC7E57BFE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pic>
        <p:nvPicPr>
          <p:cNvPr id="8" name="Google Shape;123;p44">
            <a:extLst>
              <a:ext uri="{FF2B5EF4-FFF2-40B4-BE49-F238E27FC236}">
                <a16:creationId xmlns:a16="http://schemas.microsoft.com/office/drawing/2014/main" id="{EEDBFA16-B85E-305A-C9C2-84943A3EEEF4}"/>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9" name="Picture 8">
            <a:extLst>
              <a:ext uri="{FF2B5EF4-FFF2-40B4-BE49-F238E27FC236}">
                <a16:creationId xmlns:a16="http://schemas.microsoft.com/office/drawing/2014/main" id="{A494F273-1FF3-6E75-5186-375537D78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0" name="Slide Number Placeholder 5">
            <a:extLst>
              <a:ext uri="{FF2B5EF4-FFF2-40B4-BE49-F238E27FC236}">
                <a16:creationId xmlns:a16="http://schemas.microsoft.com/office/drawing/2014/main" id="{9C367ECA-8856-4715-DCA6-6CE077FF07C2}"/>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11" name="Content Placeholder 4">
            <a:extLst>
              <a:ext uri="{FF2B5EF4-FFF2-40B4-BE49-F238E27FC236}">
                <a16:creationId xmlns:a16="http://schemas.microsoft.com/office/drawing/2014/main" id="{3148E787-98B2-423C-B1CE-9FF9DD29CD28}"/>
              </a:ext>
            </a:extLst>
          </p:cNvPr>
          <p:cNvSpPr>
            <a:spLocks noGrp="1"/>
          </p:cNvSpPr>
          <p:nvPr>
            <p:ph sz="quarter" idx="15"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12" name="Content Placeholder 4">
            <a:extLst>
              <a:ext uri="{FF2B5EF4-FFF2-40B4-BE49-F238E27FC236}">
                <a16:creationId xmlns:a16="http://schemas.microsoft.com/office/drawing/2014/main" id="{4F44930C-AABA-CA78-4A2C-B7224C3D8679}"/>
              </a:ext>
            </a:extLst>
          </p:cNvPr>
          <p:cNvSpPr>
            <a:spLocks noGrp="1"/>
          </p:cNvSpPr>
          <p:nvPr>
            <p:ph sz="quarter" idx="16"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5532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Title 1">
            <a:extLst>
              <a:ext uri="{FF2B5EF4-FFF2-40B4-BE49-F238E27FC236}">
                <a16:creationId xmlns:a16="http://schemas.microsoft.com/office/drawing/2014/main" id="{1D7AC24C-F024-5A10-5DE9-E7A022665288}"/>
              </a:ext>
            </a:extLst>
          </p:cNvPr>
          <p:cNvSpPr>
            <a:spLocks noGrp="1"/>
          </p:cNvSpPr>
          <p:nvPr>
            <p:ph type="title"/>
          </p:nvPr>
        </p:nvSpPr>
        <p:spPr>
          <a:xfrm>
            <a:off x="1995054" y="6094193"/>
            <a:ext cx="8451273"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12" name="Content Placeholder 11">
            <a:extLst>
              <a:ext uri="{FF2B5EF4-FFF2-40B4-BE49-F238E27FC236}">
                <a16:creationId xmlns:a16="http://schemas.microsoft.com/office/drawing/2014/main" id="{FCE6C516-C179-126C-DF9F-FB239BE5BC36}"/>
              </a:ext>
            </a:extLst>
          </p:cNvPr>
          <p:cNvSpPr>
            <a:spLocks noGrp="1"/>
          </p:cNvSpPr>
          <p:nvPr>
            <p:ph sz="quarter" idx="15"/>
          </p:nvPr>
        </p:nvSpPr>
        <p:spPr>
          <a:xfrm>
            <a:off x="227916" y="224405"/>
            <a:ext cx="5715000" cy="523135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679F0B30-A3D8-5FAB-79BF-FAFB7DF5CD73}"/>
              </a:ext>
            </a:extLst>
          </p:cNvPr>
          <p:cNvSpPr>
            <a:spLocks noGrp="1"/>
          </p:cNvSpPr>
          <p:nvPr>
            <p:ph sz="quarter" idx="16"/>
          </p:nvPr>
        </p:nvSpPr>
        <p:spPr>
          <a:xfrm>
            <a:off x="6096000" y="23761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59C40B87-34B1-0D57-986A-C0117BA534FB}"/>
              </a:ext>
            </a:extLst>
          </p:cNvPr>
          <p:cNvSpPr>
            <a:spLocks noGrp="1"/>
          </p:cNvSpPr>
          <p:nvPr>
            <p:ph sz="quarter" idx="17"/>
          </p:nvPr>
        </p:nvSpPr>
        <p:spPr>
          <a:xfrm>
            <a:off x="6096000" y="295169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Google Shape;190;p48">
            <a:extLst>
              <a:ext uri="{FF2B5EF4-FFF2-40B4-BE49-F238E27FC236}">
                <a16:creationId xmlns:a16="http://schemas.microsoft.com/office/drawing/2014/main" id="{1E9CEFE5-B1E2-F329-5F7C-2D90E72EFCFB}"/>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2" name="Slide Number Placeholder 5">
            <a:extLst>
              <a:ext uri="{FF2B5EF4-FFF2-40B4-BE49-F238E27FC236}">
                <a16:creationId xmlns:a16="http://schemas.microsoft.com/office/drawing/2014/main" id="{52916D9F-51D7-A833-A716-2FAD3EF16428}"/>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A7D3C185-BFBA-8DF3-AB70-2B37B7129E9E}"/>
              </a:ext>
            </a:extLst>
          </p:cNvPr>
          <p:cNvSpPr>
            <a:spLocks noGrp="1"/>
          </p:cNvSpPr>
          <p:nvPr>
            <p:ph sz="quarter" idx="13" hasCustomPrompt="1"/>
          </p:nvPr>
        </p:nvSpPr>
        <p:spPr>
          <a:xfrm>
            <a:off x="2279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BF2C6C0A-88E2-A5FC-FD04-9DC2C48A85BC}"/>
              </a:ext>
            </a:extLst>
          </p:cNvPr>
          <p:cNvSpPr>
            <a:spLocks noGrp="1"/>
          </p:cNvSpPr>
          <p:nvPr>
            <p:ph sz="quarter" idx="14" hasCustomPrompt="1"/>
          </p:nvPr>
        </p:nvSpPr>
        <p:spPr>
          <a:xfrm>
            <a:off x="6096000"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000857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_Content_Alterna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Title 1">
            <a:extLst>
              <a:ext uri="{FF2B5EF4-FFF2-40B4-BE49-F238E27FC236}">
                <a16:creationId xmlns:a16="http://schemas.microsoft.com/office/drawing/2014/main" id="{1D7AC24C-F024-5A10-5DE9-E7A022665288}"/>
              </a:ext>
            </a:extLst>
          </p:cNvPr>
          <p:cNvSpPr>
            <a:spLocks noGrp="1"/>
          </p:cNvSpPr>
          <p:nvPr>
            <p:ph type="title"/>
          </p:nvPr>
        </p:nvSpPr>
        <p:spPr>
          <a:xfrm>
            <a:off x="1995054" y="6094193"/>
            <a:ext cx="8451273"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13" name="Content Placeholder 11">
            <a:extLst>
              <a:ext uri="{FF2B5EF4-FFF2-40B4-BE49-F238E27FC236}">
                <a16:creationId xmlns:a16="http://schemas.microsoft.com/office/drawing/2014/main" id="{679F0B30-A3D8-5FAB-79BF-FAFB7DF5CD73}"/>
              </a:ext>
            </a:extLst>
          </p:cNvPr>
          <p:cNvSpPr>
            <a:spLocks noGrp="1"/>
          </p:cNvSpPr>
          <p:nvPr>
            <p:ph sz="quarter" idx="16"/>
          </p:nvPr>
        </p:nvSpPr>
        <p:spPr>
          <a:xfrm>
            <a:off x="272959" y="32279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59C40B87-34B1-0D57-986A-C0117BA534FB}"/>
              </a:ext>
            </a:extLst>
          </p:cNvPr>
          <p:cNvSpPr>
            <a:spLocks noGrp="1"/>
          </p:cNvSpPr>
          <p:nvPr>
            <p:ph sz="quarter" idx="17"/>
          </p:nvPr>
        </p:nvSpPr>
        <p:spPr>
          <a:xfrm>
            <a:off x="272959" y="2958870"/>
            <a:ext cx="5715000" cy="2518317"/>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FCE6C516-C179-126C-DF9F-FB239BE5BC36}"/>
              </a:ext>
            </a:extLst>
          </p:cNvPr>
          <p:cNvSpPr>
            <a:spLocks noGrp="1"/>
          </p:cNvSpPr>
          <p:nvPr>
            <p:ph sz="quarter" idx="15"/>
          </p:nvPr>
        </p:nvSpPr>
        <p:spPr>
          <a:xfrm>
            <a:off x="6204041" y="322799"/>
            <a:ext cx="5715000" cy="5132962"/>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Google Shape;190;p48">
            <a:extLst>
              <a:ext uri="{FF2B5EF4-FFF2-40B4-BE49-F238E27FC236}">
                <a16:creationId xmlns:a16="http://schemas.microsoft.com/office/drawing/2014/main" id="{1E9CEFE5-B1E2-F329-5F7C-2D90E72EFCFB}"/>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2" name="Slide Number Placeholder 5">
            <a:extLst>
              <a:ext uri="{FF2B5EF4-FFF2-40B4-BE49-F238E27FC236}">
                <a16:creationId xmlns:a16="http://schemas.microsoft.com/office/drawing/2014/main" id="{52916D9F-51D7-A833-A716-2FAD3EF16428}"/>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41139D42-2FDA-3847-2F6E-F526E2713990}"/>
              </a:ext>
            </a:extLst>
          </p:cNvPr>
          <p:cNvSpPr>
            <a:spLocks noGrp="1"/>
          </p:cNvSpPr>
          <p:nvPr>
            <p:ph sz="quarter" idx="13" hasCustomPrompt="1"/>
          </p:nvPr>
        </p:nvSpPr>
        <p:spPr>
          <a:xfrm>
            <a:off x="272958"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075BB386-57FE-7562-2CA7-80CA5ED5D1ED}"/>
              </a:ext>
            </a:extLst>
          </p:cNvPr>
          <p:cNvSpPr>
            <a:spLocks noGrp="1"/>
          </p:cNvSpPr>
          <p:nvPr>
            <p:ph sz="quarter" idx="14" hasCustomPrompt="1"/>
          </p:nvPr>
        </p:nvSpPr>
        <p:spPr>
          <a:xfrm>
            <a:off x="6204040"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49444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7A226EE-8468-4D42-50AF-2DB3E70E9E7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a:extLst>
              <a:ext uri="{FF2B5EF4-FFF2-40B4-BE49-F238E27FC236}">
                <a16:creationId xmlns:a16="http://schemas.microsoft.com/office/drawing/2014/main" id="{B81F5D0B-9DBA-027F-76F2-1F6B5E3413F8}"/>
              </a:ext>
            </a:extLst>
          </p:cNvPr>
          <p:cNvSpPr>
            <a:spLocks noGrp="1"/>
          </p:cNvSpPr>
          <p:nvPr>
            <p:ph type="title"/>
          </p:nvPr>
        </p:nvSpPr>
        <p:spPr>
          <a:xfrm>
            <a:off x="1995054" y="6094193"/>
            <a:ext cx="8520542"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599"/>
            <a:ext cx="11658600" cy="5248588"/>
          </a:xfrm>
        </p:spPr>
        <p:txBody>
          <a:bodyPr lIns="0" tIns="0" rIns="0" bIns="0">
            <a:normAutofit/>
          </a:bodyPr>
          <a:lstStyle>
            <a:lvl1pPr marL="0" indent="0">
              <a:buNone/>
              <a:defRPr sz="2000"/>
            </a:lvl1pPr>
            <a:lvl2pPr>
              <a:defRPr sz="2000"/>
            </a:lvl2pPr>
            <a:lvl3pPr>
              <a:defRPr sz="1800"/>
            </a:lvl3pPr>
          </a:lstStyle>
          <a:p>
            <a:pPr lvl="0"/>
            <a:r>
              <a:rPr lang="en-US"/>
              <a:t>Insert Image or Smart Art</a:t>
            </a:r>
          </a:p>
        </p:txBody>
      </p:sp>
      <p:pic>
        <p:nvPicPr>
          <p:cNvPr id="10" name="Picture 9">
            <a:extLst>
              <a:ext uri="{FF2B5EF4-FFF2-40B4-BE49-F238E27FC236}">
                <a16:creationId xmlns:a16="http://schemas.microsoft.com/office/drawing/2014/main" id="{25B02D8F-DED7-BC5C-0338-0AC7AFA959B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11" name="Google Shape;190;p48">
            <a:extLst>
              <a:ext uri="{FF2B5EF4-FFF2-40B4-BE49-F238E27FC236}">
                <a16:creationId xmlns:a16="http://schemas.microsoft.com/office/drawing/2014/main" id="{B4582FC9-EE01-BEB3-3CA0-6FD723A6B341}"/>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9" name="Slide Number Placeholder 5">
            <a:extLst>
              <a:ext uri="{FF2B5EF4-FFF2-40B4-BE49-F238E27FC236}">
                <a16:creationId xmlns:a16="http://schemas.microsoft.com/office/drawing/2014/main" id="{0BFBC90A-EEA3-FBBE-CC34-180C2AD8A5F4}"/>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9EB18727-950A-720F-BC31-F8005E124804}"/>
              </a:ext>
            </a:extLst>
          </p:cNvPr>
          <p:cNvSpPr>
            <a:spLocks noGrp="1"/>
          </p:cNvSpPr>
          <p:nvPr>
            <p:ph sz="quarter" idx="13" hasCustomPrompt="1"/>
          </p:nvPr>
        </p:nvSpPr>
        <p:spPr>
          <a:xfrm>
            <a:off x="2279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4B9F6DB5-D8DD-348D-96C1-A70EC55E5602}"/>
              </a:ext>
            </a:extLst>
          </p:cNvPr>
          <p:cNvSpPr>
            <a:spLocks noGrp="1"/>
          </p:cNvSpPr>
          <p:nvPr>
            <p:ph sz="quarter" idx="14" hasCustomPrompt="1"/>
          </p:nvPr>
        </p:nvSpPr>
        <p:spPr>
          <a:xfrm>
            <a:off x="61715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29749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814724F-659F-6896-D3B8-6A1E41C4FFF5}"/>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7" name="Slide Number Placeholder 5"/>
          <p:cNvSpPr>
            <a:spLocks noGrp="1" noRot="1" noMove="1" noResize="1" noEditPoints="1" noAdjustHandles="1" noChangeArrowheads="1" noChangeShapeType="1"/>
          </p:cNvSpPr>
          <p:nvPr>
            <p:ph type="sldNum" sz="quarter" idx="12"/>
          </p:nvPr>
        </p:nvSpPr>
        <p:spPr>
          <a:xfrm>
            <a:off x="332873" y="6446557"/>
            <a:ext cx="581527" cy="274918"/>
          </a:xfrm>
        </p:spPr>
        <p:txBody>
          <a:bodyPr/>
          <a:lstStyle>
            <a:lvl1pPr algn="l">
              <a:defRPr sz="1600" b="1">
                <a:solidFill>
                  <a:schemeClr val="tx1"/>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5" name="Google Shape;190;p48">
            <a:extLst>
              <a:ext uri="{FF2B5EF4-FFF2-40B4-BE49-F238E27FC236}">
                <a16:creationId xmlns:a16="http://schemas.microsoft.com/office/drawing/2014/main" id="{E1AA45C2-5A63-8109-9B51-979DD0637BB3}"/>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sp>
        <p:nvSpPr>
          <p:cNvPr id="2" name="Content Placeholder 4">
            <a:extLst>
              <a:ext uri="{FF2B5EF4-FFF2-40B4-BE49-F238E27FC236}">
                <a16:creationId xmlns:a16="http://schemas.microsoft.com/office/drawing/2014/main" id="{37CBD780-4089-794E-0EA8-6C76973D2A08}"/>
              </a:ext>
            </a:extLst>
          </p:cNvPr>
          <p:cNvSpPr>
            <a:spLocks noGrp="1"/>
          </p:cNvSpPr>
          <p:nvPr>
            <p:ph sz="quarter" idx="13" hasCustomPrompt="1"/>
          </p:nvPr>
        </p:nvSpPr>
        <p:spPr>
          <a:xfrm>
            <a:off x="1055473"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6CFAE609-4825-D31A-F4E6-78889739BD04}"/>
              </a:ext>
            </a:extLst>
          </p:cNvPr>
          <p:cNvSpPr>
            <a:spLocks noGrp="1"/>
          </p:cNvSpPr>
          <p:nvPr>
            <p:ph sz="quarter" idx="14" hasCustomPrompt="1"/>
          </p:nvPr>
        </p:nvSpPr>
        <p:spPr>
          <a:xfrm>
            <a:off x="5352535"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183644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9" r:id="rId4"/>
    <p:sldLayoutId id="2147483697" r:id="rId5"/>
    <p:sldLayoutId id="2147483702" r:id="rId6"/>
    <p:sldLayoutId id="2147483703" r:id="rId7"/>
    <p:sldLayoutId id="2147483704" r:id="rId8"/>
    <p:sldLayoutId id="2147483682" r:id="rId9"/>
    <p:sldLayoutId id="2147483698" r:id="rId10"/>
    <p:sldLayoutId id="2147483668" r:id="rId11"/>
    <p:sldLayoutId id="2147483696" r:id="rId12"/>
    <p:sldLayoutId id="2147483700" r:id="rId13"/>
    <p:sldLayoutId id="2147483713" r:id="rId14"/>
    <p:sldLayoutId id="2147483716" r:id="rId15"/>
    <p:sldLayoutId id="2147483719" r:id="rId16"/>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TeacherStudentDataLink@cde.state.co.us"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d.cde.state.co.us/datapipeline/inter-interchanges/inter-teacherstudent" TargetMode="External"/><Relationship Id="rId2" Type="http://schemas.openxmlformats.org/officeDocument/2006/relationships/hyperlink" Target="mailto:TeacherStudentDataLink@cde.state.co.us" TargetMode="External"/><Relationship Id="rId1" Type="http://schemas.openxmlformats.org/officeDocument/2006/relationships/slideLayout" Target="../slideLayouts/slideLayout12.xml"/><Relationship Id="rId4" Type="http://schemas.openxmlformats.org/officeDocument/2006/relationships/hyperlink" Target="https://outlook.office.com/bookwithme/user/595f27d78523403995fbeed42bdc5850@cde.state.co.us?anonymous&amp;ep=plink"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d.cde.state.co.us/datapipeline/inter-interchanges/inter-staff" TargetMode="External"/><Relationship Id="rId2" Type="http://schemas.openxmlformats.org/officeDocument/2006/relationships/hyperlink" Target="mailto:HumanResourcesData@cde.state.co.us" TargetMode="External"/><Relationship Id="rId1" Type="http://schemas.openxmlformats.org/officeDocument/2006/relationships/slideLayout" Target="../slideLayouts/slideLayout12.xml"/><Relationship Id="rId4" Type="http://schemas.openxmlformats.org/officeDocument/2006/relationships/hyperlink" Target="https://ed.cde.state.co.us/datapipeline/snap-snapshots/snap-hr"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https://events.teams.microsoft.com/event/b53c08f5-c662-4e7f-b1a6-7386ad27f432@a751cfc8-1f9a-4edb-8370-9f1c6d4bea5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app.smartsheet.com/b/form/0199de9751967da787df87d1aaa9772e" TargetMode="External"/><Relationship Id="rId2" Type="http://schemas.openxmlformats.org/officeDocument/2006/relationships/hyperlink" Target="https://ed.cde.state.co.us/datapipeline/per-collections/s-ebtdatacollection"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S-ebt@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hyperlink" Target="https://ed.cde.state.co.us/datapipeline/per-collections/s-ebtdatacollection"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hyperlink" Target="mailto:sbdsupport@cde.state.co.us" TargetMode="Externa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mailto:sbdsupport@cde.state.co.us" TargetMode="External"/><Relationship Id="rId2" Type="http://schemas.openxmlformats.org/officeDocument/2006/relationships/hyperlink" Target="https://teams.microsoft.com/meet/27412559820760?p=zIhS4zOndr13ByCdwc"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sbdsupport@cde.state.co.us" TargetMode="External"/><Relationship Id="rId2" Type="http://schemas.openxmlformats.org/officeDocument/2006/relationships/hyperlink" Target="https://ed.cde.state.co.us/assessment/cmas/training-cmas"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ed.cde.state.co.us/datapipeline/snap-snapshots/assessment-sbd" TargetMode="External"/><Relationship Id="rId2" Type="http://schemas.openxmlformats.org/officeDocument/2006/relationships/hyperlink" Target="https://ed.cde.state.co.us/datapipeline/per-collections/per-access-ell" TargetMode="External"/><Relationship Id="rId1" Type="http://schemas.openxmlformats.org/officeDocument/2006/relationships/slideLayout" Target="../slideLayouts/slideLayout12.xml"/><Relationship Id="rId4" Type="http://schemas.openxmlformats.org/officeDocument/2006/relationships/hyperlink" Target="mailto:sbdsupport@cde.state.co.u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d.cde.state.co.us/datapipeline/snap-snapshots/snap-eoy"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ed.cde.state.co.us/idm" TargetMode="External"/><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edx.cde.state.co.us/CDEIdM/districtLAMSupport.jsp" TargetMode="External"/><Relationship Id="rId5" Type="http://schemas.openxmlformats.org/officeDocument/2006/relationships/hyperlink" Target="https://edx.cde.state.co.us/passwordmanagement/CDEPasswordApplication.html#/" TargetMode="External"/><Relationship Id="rId4" Type="http://schemas.openxmlformats.org/officeDocument/2006/relationships/hyperlink" Target="mailto:Threlkeld_M@cde.state.co.us"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vents.teams.microsoft.com/event/698241fc-a4c9-43eb-869f-2e55fe2666d9@a751cfc8-1f9a-4edb-8370-9f1c6d4bea5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events.teams.microsoft.com/event/f83a9c73-a65c-4aa4-9996-5cf79f32dd0a@a751cfc8-1f9a-4edb-8370-9f1c6d4bea5a" TargetMode="External"/><Relationship Id="rId3" Type="http://schemas.openxmlformats.org/officeDocument/2006/relationships/hyperlink" Target="https://events.teams.microsoft.com/event/b8341af6-399e-4df9-bbf2-1d4a7f1b792e@a751cfc8-1f9a-4edb-8370-9f1c6d4bea5a" TargetMode="External"/><Relationship Id="rId7" Type="http://schemas.openxmlformats.org/officeDocument/2006/relationships/hyperlink" Target="https://events.teams.microsoft.com/event/d68ec5d9-7a3c-4fe3-bba4-7baf670e5bd0@a751cfc8-1f9a-4edb-8370-9f1c6d4bea5a" TargetMode="External"/><Relationship Id="rId2" Type="http://schemas.openxmlformats.org/officeDocument/2006/relationships/hyperlink" Target="https://events.teams.microsoft.com/event/d3e1b68a-4f66-4bd1-af39-cd7d57c14d84@a751cfc8-1f9a-4edb-8370-9f1c6d4bea5a" TargetMode="External"/><Relationship Id="rId1" Type="http://schemas.openxmlformats.org/officeDocument/2006/relationships/slideLayout" Target="../slideLayouts/slideLayout8.xml"/><Relationship Id="rId6" Type="http://schemas.openxmlformats.org/officeDocument/2006/relationships/hyperlink" Target="https://events.teams.microsoft.com/event/3b9fecd3-7fd9-4044-8d4b-f406ba7ab622@a751cfc8-1f9a-4edb-8370-9f1c6d4bea5a" TargetMode="External"/><Relationship Id="rId5" Type="http://schemas.openxmlformats.org/officeDocument/2006/relationships/hyperlink" Target="https://events.teams.microsoft.com/event/da4b0b48-227b-4896-bef0-29b8eae0f907@a751cfc8-1f9a-4edb-8370-9f1c6d4bea5a" TargetMode="External"/><Relationship Id="rId4" Type="http://schemas.openxmlformats.org/officeDocument/2006/relationships/hyperlink" Target="https://events.teams.microsoft.com/event/b18f65c6-5727-49cd-8615-641b7b65d84a@a751cfc8-1f9a-4edb-8370-9f1c6d4bea5a" TargetMode="External"/><Relationship Id="rId9" Type="http://schemas.openxmlformats.org/officeDocument/2006/relationships/hyperlink" Target="mailto:StudentEndOfYear@cde.state.co.us"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outlook.office.com/book/CDEDataCollectionSupport@cde.state.co.us/?ismsaljsauthenabled=true" TargetMode="External"/><Relationship Id="rId2" Type="http://schemas.openxmlformats.org/officeDocument/2006/relationships/hyperlink" Target="mailto:StudentEndOfYear@cde.state.co.us" TargetMode="External"/><Relationship Id="rId1" Type="http://schemas.openxmlformats.org/officeDocument/2006/relationships/slideLayout" Target="../slideLayouts/slideLayout12.xml"/><Relationship Id="rId6" Type="http://schemas.openxmlformats.org/officeDocument/2006/relationships/hyperlink" Target="https://ed.cde.state.co.us/datapipeline/inter-interchanges/inter-student" TargetMode="External"/><Relationship Id="rId5" Type="http://schemas.openxmlformats.org/officeDocument/2006/relationships/hyperlink" Target="https://ed.cde.state.co.us/cdereval" TargetMode="External"/><Relationship Id="rId4" Type="http://schemas.openxmlformats.org/officeDocument/2006/relationships/hyperlink" Target="https://ed.cde.state.co.us/datapipeline/snap-snapshots/snap-eoy"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Layout" Target="../diagrams/layout1.xml"/><Relationship Id="rId7" Type="http://schemas.openxmlformats.org/officeDocument/2006/relationships/hyperlink" Target="mailto:StudentEndOfYear@cde.state.co.us"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15.svg"/><Relationship Id="rId4" Type="http://schemas.openxmlformats.org/officeDocument/2006/relationships/diagramQuickStyle" Target="../diagrams/quickStyle1.xml"/><Relationship Id="rId9" Type="http://schemas.openxmlformats.org/officeDocument/2006/relationships/image" Target="../media/image14.svg"/></Relationships>
</file>

<file path=ppt/slides/_rels/slide35.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mailto:StudentEndofYear@cde.state.co.us" TargetMode="Externa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d.cde.state.co.us/datapipeline/inter-interchanges/inter-student" TargetMode="External"/><Relationship Id="rId1" Type="http://schemas.openxmlformats.org/officeDocument/2006/relationships/slideLayout" Target="../slideLayouts/slideLayout12.xml"/><Relationship Id="rId4" Type="http://schemas.openxmlformats.org/officeDocument/2006/relationships/hyperlink" Target="https://outlook.office.com/book/CDEDataCollectionSupport@cde.state.co.us/?ismsaljsauthenabled=true"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ed.cde.state.co.us/datapipeline"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hyperlink" Target="https://www.cde.state.co.us/datapipeline/new_respondent_traini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my.syncplicity.com/" TargetMode="External"/><Relationship Id="rId1" Type="http://schemas.openxmlformats.org/officeDocument/2006/relationships/slideLayout" Target="../slideLayouts/slideLayout5.xml"/><Relationship Id="rId5" Type="http://schemas.openxmlformats.org/officeDocument/2006/relationships/hyperlink" Target="https://ed.cde.state.co.us/dataprivacyandsecurity" TargetMode="External"/><Relationship Id="rId4" Type="http://schemas.openxmlformats.org/officeDocument/2006/relationships/hyperlink" Target="https://ed.cde.state.co.us/datapipeline/resources#fs-panel-4533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8" Type="http://schemas.openxmlformats.org/officeDocument/2006/relationships/hyperlink" Target="https://ed.cde.state.co.us/datapipeline/inter-interchanges/inter-atrisk" TargetMode="External"/><Relationship Id="rId13" Type="http://schemas.openxmlformats.org/officeDocument/2006/relationships/hyperlink" Target="https://ed.cde.state.co.us/datapipeline/inter-interchanges/inter-teacherstudent" TargetMode="External"/><Relationship Id="rId3" Type="http://schemas.openxmlformats.org/officeDocument/2006/relationships/hyperlink" Target="https://ed.cde.state.co.us/datapipeline/yr-collections/yr-directory" TargetMode="External"/><Relationship Id="rId7" Type="http://schemas.openxmlformats.org/officeDocument/2006/relationships/hyperlink" Target="https://ed.cde.state.co.us/datapipeline/yr-collections/yr-rits" TargetMode="External"/><Relationship Id="rId12" Type="http://schemas.openxmlformats.org/officeDocument/2006/relationships/hyperlink" Target="https://ed.cde.state.co.us/datapipeline/inter-interchanges/inter-studen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ed.cde.state.co.us/datapipeline/yr-collections/yr-edis" TargetMode="External"/><Relationship Id="rId11" Type="http://schemas.openxmlformats.org/officeDocument/2006/relationships/hyperlink" Target="https://www.cde.state.co.us/datapipeline/inter_staff" TargetMode="External"/><Relationship Id="rId5" Type="http://schemas.openxmlformats.org/officeDocument/2006/relationships/hyperlink" Target="https://ed.cde.state.co.us/datapipeline/yr-collections/yr-directory#fs-panel-67494" TargetMode="External"/><Relationship Id="rId15" Type="http://schemas.openxmlformats.org/officeDocument/2006/relationships/hyperlink" Target="https://ed.cde.state.co.us/datapipeline/calendar" TargetMode="External"/><Relationship Id="rId10" Type="http://schemas.openxmlformats.org/officeDocument/2006/relationships/hyperlink" Target="https://ed.cde.state.co.us/datapipeline/inter-interchanges/inter-sped-iep" TargetMode="External"/><Relationship Id="rId4" Type="http://schemas.openxmlformats.org/officeDocument/2006/relationships/hyperlink" Target="https://ed.cde.state.co.us/datapipeline/yr-collections/yr-directory#fs-panel-48878" TargetMode="External"/><Relationship Id="rId9" Type="http://schemas.openxmlformats.org/officeDocument/2006/relationships/hyperlink" Target="https://ed.cde.state.co.us/datapipeline/inter-interchanges/disciplineinterchange" TargetMode="External"/><Relationship Id="rId14" Type="http://schemas.openxmlformats.org/officeDocument/2006/relationships/hyperlink" Target="https://www.cde.state.co.us/datapipeline/inter_titlei"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d.cde.state.co.us/datapipeline/calendar" TargetMode="External"/><Relationship Id="rId3" Type="http://schemas.openxmlformats.org/officeDocument/2006/relationships/hyperlink" Target="https://ed.cde.state.co.us/datapipeline/snap-snapshots/snap-sped-december" TargetMode="External"/><Relationship Id="rId7" Type="http://schemas.openxmlformats.org/officeDocument/2006/relationships/hyperlink" Target="https://ed.cde.state.co.us/datapipeline/snap-snapshots/tsd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events.teams.microsoft.com/event/f18afecb-8d2d-43bc-8dbd-0a287717d4e4@a751cfc8-1f9a-4edb-8370-9f1c6d4bea5a" TargetMode="External"/><Relationship Id="rId5" Type="http://schemas.openxmlformats.org/officeDocument/2006/relationships/hyperlink" Target="https://ed.cde.state.co.us/datapipeline/snap-snapshots/studentdisciplinesnapshot" TargetMode="External"/><Relationship Id="rId4" Type="http://schemas.openxmlformats.org/officeDocument/2006/relationships/hyperlink" Target="https://ed.cde.state.co.us/datapipeline/snap-snapshots/snap-h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d.cde.state.co.us/datapipeline/per-collections/per-inst-hours-days" TargetMode="External"/><Relationship Id="rId2" Type="http://schemas.openxmlformats.org/officeDocument/2006/relationships/hyperlink" Target="https://ed.cde.state.co.us/datapipeline/per-collections/s-ebtdatacollection" TargetMode="External"/><Relationship Id="rId1" Type="http://schemas.openxmlformats.org/officeDocument/2006/relationships/slideLayout" Target="../slideLayouts/slideLayout2.xml"/><Relationship Id="rId6" Type="http://schemas.openxmlformats.org/officeDocument/2006/relationships/hyperlink" Target="https://ed.cde.state.co.us/datapipeline/calendar" TargetMode="External"/><Relationship Id="rId5" Type="http://schemas.openxmlformats.org/officeDocument/2006/relationships/hyperlink" Target="https://ed.cde.state.co.us/datapipeline/per-collections/per-access-ell" TargetMode="External"/><Relationship Id="rId4" Type="http://schemas.openxmlformats.org/officeDocument/2006/relationships/hyperlink" Target="https://ed.cde.state.co.us/datapipeline/per-collections/per-report-march"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E5F1D-0778-6FDB-DCD1-2BD131265609}"/>
              </a:ext>
            </a:extLst>
          </p:cNvPr>
          <p:cNvSpPr>
            <a:spLocks noGrp="1"/>
          </p:cNvSpPr>
          <p:nvPr>
            <p:ph type="ctrTitle"/>
          </p:nvPr>
        </p:nvSpPr>
        <p:spPr/>
        <p:txBody>
          <a:bodyPr>
            <a:noAutofit/>
          </a:bodyPr>
          <a:lstStyle/>
          <a:p>
            <a:r>
              <a:rPr lang="en-US" sz="4000" dirty="0">
                <a:latin typeface="Montserrat ExtraBold"/>
              </a:rPr>
              <a:t>February 26, 2026</a:t>
            </a:r>
            <a:br>
              <a:rPr lang="en-US" sz="4000" dirty="0"/>
            </a:br>
            <a:r>
              <a:rPr lang="en-US" sz="4000" dirty="0">
                <a:latin typeface="Montserrat ExtraBold"/>
              </a:rPr>
              <a:t>Data Pipeline Town Hall</a:t>
            </a:r>
          </a:p>
        </p:txBody>
      </p:sp>
      <p:sp>
        <p:nvSpPr>
          <p:cNvPr id="3" name="Subtitle 2">
            <a:extLst>
              <a:ext uri="{FF2B5EF4-FFF2-40B4-BE49-F238E27FC236}">
                <a16:creationId xmlns:a16="http://schemas.microsoft.com/office/drawing/2014/main" id="{E25B712E-A4DF-3A2D-AB24-19E3CBB1A3A5}"/>
              </a:ext>
            </a:extLst>
          </p:cNvPr>
          <p:cNvSpPr>
            <a:spLocks noGrp="1"/>
          </p:cNvSpPr>
          <p:nvPr>
            <p:ph type="subTitle" idx="1"/>
          </p:nvPr>
        </p:nvSpPr>
        <p:spPr/>
        <p:txBody>
          <a:bodyPr>
            <a:normAutofit/>
          </a:bodyPr>
          <a:lstStyle/>
          <a:p>
            <a:r>
              <a:rPr lang="en-US" sz="1800"/>
              <a:t>The goal of Pipeline Town Hall webinars is to provide updates on the Data Pipeline, current, and upcoming data collections. </a:t>
            </a:r>
          </a:p>
          <a:p>
            <a:r>
              <a:rPr lang="en-US" sz="1800"/>
              <a:t>These webinars also provide a forum for districts, BOCES, and Administrative Units to have questions answered about Data Pipeline.</a:t>
            </a:r>
          </a:p>
          <a:p>
            <a:endParaRPr lang="en-US" sz="1800"/>
          </a:p>
        </p:txBody>
      </p:sp>
      <p:sp>
        <p:nvSpPr>
          <p:cNvPr id="4" name="Slide Number Placeholder 3">
            <a:extLst>
              <a:ext uri="{FF2B5EF4-FFF2-40B4-BE49-F238E27FC236}">
                <a16:creationId xmlns:a16="http://schemas.microsoft.com/office/drawing/2014/main" id="{C435BCF5-71CF-C740-3A29-58F99E2FD315}"/>
              </a:ext>
            </a:extLst>
          </p:cNvPr>
          <p:cNvSpPr>
            <a:spLocks noGrp="1"/>
          </p:cNvSpPr>
          <p:nvPr>
            <p:ph type="sldNum" sz="quarter" idx="12"/>
          </p:nvPr>
        </p:nvSpPr>
        <p:spPr/>
        <p:txBody>
          <a:bodyPr/>
          <a:lstStyle/>
          <a:p>
            <a:fld id="{C479D5F6-EDCB-402A-AC08-4943A1820E8F}" type="slidenum">
              <a:rPr lang="en-US" smtClean="0"/>
              <a:pPr/>
              <a:t>1</a:t>
            </a:fld>
            <a:endParaRPr lang="en-US"/>
          </a:p>
        </p:txBody>
      </p:sp>
    </p:spTree>
    <p:extLst>
      <p:ext uri="{BB962C8B-B14F-4D97-AF65-F5344CB8AC3E}">
        <p14:creationId xmlns:p14="http://schemas.microsoft.com/office/powerpoint/2010/main" val="725676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D692-95E0-2411-1F64-D962E1A44324}"/>
              </a:ext>
            </a:extLst>
          </p:cNvPr>
          <p:cNvSpPr>
            <a:spLocks noGrp="1"/>
          </p:cNvSpPr>
          <p:nvPr>
            <p:ph type="title"/>
          </p:nvPr>
        </p:nvSpPr>
        <p:spPr>
          <a:xfrm>
            <a:off x="1995054" y="6094193"/>
            <a:ext cx="8520542" cy="713172"/>
          </a:xfrm>
        </p:spPr>
        <p:txBody>
          <a:bodyPr/>
          <a:lstStyle/>
          <a:p>
            <a:r>
              <a:rPr lang="en-US"/>
              <a:t>Teacher Student Data Link 2025-2026 Timeline</a:t>
            </a:r>
          </a:p>
        </p:txBody>
      </p:sp>
      <p:graphicFrame>
        <p:nvGraphicFramePr>
          <p:cNvPr id="7" name="Content Placeholder 6">
            <a:extLst>
              <a:ext uri="{FF2B5EF4-FFF2-40B4-BE49-F238E27FC236}">
                <a16:creationId xmlns:a16="http://schemas.microsoft.com/office/drawing/2014/main" id="{0DF22DA6-7AC0-8C33-1D93-B82E5474C934}"/>
              </a:ext>
            </a:extLst>
          </p:cNvPr>
          <p:cNvGraphicFramePr>
            <a:graphicFrameLocks noGrp="1"/>
          </p:cNvGraphicFramePr>
          <p:nvPr>
            <p:ph idx="1"/>
            <p:extLst>
              <p:ext uri="{D42A27DB-BD31-4B8C-83A1-F6EECF244321}">
                <p14:modId xmlns:p14="http://schemas.microsoft.com/office/powerpoint/2010/main" val="2024679467"/>
              </p:ext>
            </p:extLst>
          </p:nvPr>
        </p:nvGraphicFramePr>
        <p:xfrm>
          <a:off x="228600" y="228600"/>
          <a:ext cx="11658599" cy="5091052"/>
        </p:xfrm>
        <a:graphic>
          <a:graphicData uri="http://schemas.openxmlformats.org/drawingml/2006/table">
            <a:tbl>
              <a:tblPr firstRow="1">
                <a:tableStyleId>{B301B821-A1FF-4177-AEE7-76D212191A09}</a:tableStyleId>
              </a:tblPr>
              <a:tblGrid>
                <a:gridCol w="1925515">
                  <a:extLst>
                    <a:ext uri="{9D8B030D-6E8A-4147-A177-3AD203B41FA5}">
                      <a16:colId xmlns:a16="http://schemas.microsoft.com/office/drawing/2014/main" val="1783486723"/>
                    </a:ext>
                  </a:extLst>
                </a:gridCol>
                <a:gridCol w="1469209">
                  <a:extLst>
                    <a:ext uri="{9D8B030D-6E8A-4147-A177-3AD203B41FA5}">
                      <a16:colId xmlns:a16="http://schemas.microsoft.com/office/drawing/2014/main" val="2228551952"/>
                    </a:ext>
                  </a:extLst>
                </a:gridCol>
                <a:gridCol w="8263875">
                  <a:extLst>
                    <a:ext uri="{9D8B030D-6E8A-4147-A177-3AD203B41FA5}">
                      <a16:colId xmlns:a16="http://schemas.microsoft.com/office/drawing/2014/main" val="3994154894"/>
                    </a:ext>
                  </a:extLst>
                </a:gridCol>
              </a:tblGrid>
              <a:tr h="52779">
                <a:tc>
                  <a:txBody>
                    <a:bodyPr/>
                    <a:lstStyle/>
                    <a:p>
                      <a:pPr marL="0" marR="0">
                        <a:lnSpc>
                          <a:spcPct val="107000"/>
                        </a:lnSpc>
                        <a:spcAft>
                          <a:spcPts val="800"/>
                        </a:spcAft>
                        <a:buNone/>
                        <a:tabLst>
                          <a:tab pos="2028825" algn="l"/>
                        </a:tabLst>
                      </a:pPr>
                      <a:r>
                        <a:rPr lang="en-US" sz="1350">
                          <a:effectLst/>
                        </a:rPr>
                        <a:t>Date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Event</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Event Description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521380939"/>
                  </a:ext>
                </a:extLst>
              </a:tr>
              <a:tr h="117265">
                <a:tc>
                  <a:txBody>
                    <a:bodyPr/>
                    <a:lstStyle/>
                    <a:p>
                      <a:pPr marL="0" marR="0">
                        <a:lnSpc>
                          <a:spcPct val="107000"/>
                        </a:lnSpc>
                        <a:spcAft>
                          <a:spcPts val="800"/>
                        </a:spcAft>
                        <a:buNone/>
                        <a:tabLst>
                          <a:tab pos="2028825" algn="l"/>
                        </a:tabLst>
                      </a:pPr>
                      <a:r>
                        <a:rPr lang="en-US" sz="1350">
                          <a:effectLst/>
                        </a:rPr>
                        <a:t>Wednesday, </a:t>
                      </a:r>
                      <a:br>
                        <a:rPr lang="en-US" sz="1350">
                          <a:effectLst/>
                        </a:rPr>
                      </a:br>
                      <a:r>
                        <a:rPr lang="en-US" sz="1350">
                          <a:effectLst/>
                        </a:rPr>
                        <a:t>February 4,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Open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TSDL Upload Interchange file opens.</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extLst>
                  <a:ext uri="{0D108BD9-81ED-4DB2-BD59-A6C34878D82A}">
                    <a16:rowId xmlns:a16="http://schemas.microsoft.com/office/drawing/2014/main" val="180689437"/>
                  </a:ext>
                </a:extLst>
              </a:tr>
              <a:tr h="117265">
                <a:tc>
                  <a:txBody>
                    <a:bodyPr/>
                    <a:lstStyle/>
                    <a:p>
                      <a:pPr marL="0" marR="0">
                        <a:lnSpc>
                          <a:spcPct val="107000"/>
                        </a:lnSpc>
                        <a:spcAft>
                          <a:spcPts val="800"/>
                        </a:spcAft>
                        <a:buNone/>
                        <a:tabLst>
                          <a:tab pos="2028825" algn="l"/>
                        </a:tabLst>
                      </a:pPr>
                      <a:r>
                        <a:rPr lang="en-US" sz="1350">
                          <a:effectLst/>
                        </a:rPr>
                        <a:t>Thursday, </a:t>
                      </a:r>
                      <a:br>
                        <a:rPr lang="en-US" sz="1350">
                          <a:effectLst/>
                        </a:rPr>
                      </a:br>
                      <a:r>
                        <a:rPr lang="en-US" sz="1350">
                          <a:effectLst/>
                        </a:rPr>
                        <a:t>March 18,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Open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TSDL Snapshot opens.</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extLst>
                  <a:ext uri="{0D108BD9-81ED-4DB2-BD59-A6C34878D82A}">
                    <a16:rowId xmlns:a16="http://schemas.microsoft.com/office/drawing/2014/main" val="4220372046"/>
                  </a:ext>
                </a:extLst>
              </a:tr>
              <a:tr h="77227">
                <a:tc>
                  <a:txBody>
                    <a:bodyPr/>
                    <a:lstStyle/>
                    <a:p>
                      <a:pPr marL="0" marR="0">
                        <a:lnSpc>
                          <a:spcPct val="107000"/>
                        </a:lnSpc>
                        <a:spcAft>
                          <a:spcPts val="800"/>
                        </a:spcAft>
                        <a:buNone/>
                        <a:tabLst>
                          <a:tab pos="2028825" algn="l"/>
                        </a:tabLst>
                      </a:pPr>
                      <a:r>
                        <a:rPr lang="en-US" sz="1350">
                          <a:effectLst/>
                        </a:rPr>
                        <a:t>Friday, May 15,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you should have uploaded the TSDL Upload interchange file at least once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2616147486"/>
                  </a:ext>
                </a:extLst>
              </a:tr>
              <a:tr h="77227">
                <a:tc>
                  <a:txBody>
                    <a:bodyPr/>
                    <a:lstStyle/>
                    <a:p>
                      <a:pPr marL="0" marR="0">
                        <a:lnSpc>
                          <a:spcPct val="107000"/>
                        </a:lnSpc>
                        <a:spcAft>
                          <a:spcPts val="800"/>
                        </a:spcAft>
                        <a:buNone/>
                        <a:tabLst>
                          <a:tab pos="2028825" algn="l"/>
                        </a:tabLst>
                      </a:pPr>
                      <a:r>
                        <a:rPr lang="en-US" sz="1350">
                          <a:effectLst/>
                        </a:rPr>
                        <a:t>Friday, June 12,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the TSDL Upload interchange should be uploaded and error free.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381985292"/>
                  </a:ext>
                </a:extLst>
              </a:tr>
              <a:tr h="77227">
                <a:tc>
                  <a:txBody>
                    <a:bodyPr/>
                    <a:lstStyle/>
                    <a:p>
                      <a:pPr marL="0" marR="0">
                        <a:lnSpc>
                          <a:spcPct val="107000"/>
                        </a:lnSpc>
                        <a:spcAft>
                          <a:spcPts val="800"/>
                        </a:spcAft>
                        <a:buNone/>
                        <a:tabLst>
                          <a:tab pos="2028825" algn="l"/>
                        </a:tabLst>
                      </a:pPr>
                      <a:r>
                        <a:rPr lang="en-US" sz="1350">
                          <a:effectLst/>
                        </a:rPr>
                        <a:t>Friday, June 26,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the TSDL snapshot should be created at least once.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260614400"/>
                  </a:ext>
                </a:extLst>
              </a:tr>
              <a:tr h="548946">
                <a:tc>
                  <a:txBody>
                    <a:bodyPr/>
                    <a:lstStyle/>
                    <a:p>
                      <a:pPr marL="0" marR="0">
                        <a:lnSpc>
                          <a:spcPct val="107000"/>
                        </a:lnSpc>
                        <a:spcAft>
                          <a:spcPts val="800"/>
                        </a:spcAft>
                        <a:buNone/>
                        <a:tabLst>
                          <a:tab pos="2028825" algn="l"/>
                        </a:tabLst>
                      </a:pPr>
                      <a:r>
                        <a:rPr lang="en-US" sz="1350">
                          <a:effectLst/>
                        </a:rPr>
                        <a:t>Friday, </a:t>
                      </a:r>
                      <a:br>
                        <a:rPr lang="en-US" sz="1350">
                          <a:effectLst/>
                        </a:rPr>
                      </a:br>
                      <a:r>
                        <a:rPr lang="en-US" sz="1350">
                          <a:effectLst/>
                        </a:rPr>
                        <a:t>September 18,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0000"/>
                        </a:lnSpc>
                        <a:spcAft>
                          <a:spcPts val="0"/>
                        </a:spcAft>
                        <a:buNone/>
                        <a:tabLst>
                          <a:tab pos="2028825" algn="l"/>
                        </a:tabLst>
                      </a:pPr>
                      <a:r>
                        <a:rPr lang="en-US" sz="1350">
                          <a:effectLst/>
                        </a:rPr>
                        <a:t>TARGET: Date by which you should have a complete Teacher Student Data Link Snapshot.</a:t>
                      </a:r>
                    </a:p>
                    <a:p>
                      <a:pPr marL="0" marR="0">
                        <a:lnSpc>
                          <a:spcPct val="100000"/>
                        </a:lnSpc>
                        <a:spcAft>
                          <a:spcPts val="0"/>
                        </a:spcAft>
                        <a:buNone/>
                        <a:tabLst>
                          <a:tab pos="2028825" algn="l"/>
                        </a:tabLst>
                      </a:pPr>
                      <a:r>
                        <a:rPr lang="en-US" sz="1350">
                          <a:effectLst/>
                        </a:rPr>
                        <a:t>Complete Teacher Student Data Link Snapshot means:</a:t>
                      </a:r>
                    </a:p>
                    <a:p>
                      <a:pPr marL="171450" marR="0" indent="-171450">
                        <a:lnSpc>
                          <a:spcPct val="100000"/>
                        </a:lnSpc>
                        <a:spcAft>
                          <a:spcPts val="0"/>
                        </a:spcAft>
                        <a:buFont typeface="Wingdings" panose="05000000000000000000" pitchFamily="2" charset="2"/>
                        <a:buChar char="q"/>
                        <a:tabLst>
                          <a:tab pos="2028825" algn="l"/>
                        </a:tabLst>
                      </a:pPr>
                      <a:r>
                        <a:rPr lang="en-US" sz="1350">
                          <a:effectLst/>
                        </a:rPr>
                        <a:t>All TSDL interchange errors are resolved</a:t>
                      </a:r>
                    </a:p>
                    <a:p>
                      <a:pPr marL="171450" marR="0" indent="-171450">
                        <a:lnSpc>
                          <a:spcPct val="100000"/>
                        </a:lnSpc>
                        <a:spcAft>
                          <a:spcPts val="0"/>
                        </a:spcAft>
                        <a:buFont typeface="Wingdings" panose="05000000000000000000" pitchFamily="2" charset="2"/>
                        <a:buChar char="q"/>
                        <a:tabLst>
                          <a:tab pos="2028825" algn="l"/>
                        </a:tabLst>
                      </a:pPr>
                      <a:r>
                        <a:rPr lang="en-US" sz="1350">
                          <a:effectLst/>
                        </a:rPr>
                        <a:t>All TSDL snapshot errors are resolved</a:t>
                      </a:r>
                    </a:p>
                    <a:p>
                      <a:pPr marL="0" marR="0">
                        <a:lnSpc>
                          <a:spcPct val="100000"/>
                        </a:lnSpc>
                        <a:spcAft>
                          <a:spcPts val="0"/>
                        </a:spcAft>
                        <a:buNone/>
                        <a:tabLst>
                          <a:tab pos="2028825" algn="l"/>
                        </a:tabLst>
                      </a:pPr>
                      <a:r>
                        <a:rPr lang="en-US" sz="1350">
                          <a:effectLst/>
                        </a:rPr>
                        <a:t>If you anticipate that you will not be able to meet this deadline, please contact CDE at </a:t>
                      </a:r>
                      <a:r>
                        <a:rPr lang="en-US" sz="1350" u="sng">
                          <a:effectLst/>
                          <a:hlinkClick r:id="rId3"/>
                        </a:rPr>
                        <a:t>TeacherStudentDataLink@cde.state.co.us</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2080318012"/>
                  </a:ext>
                </a:extLst>
              </a:tr>
              <a:tr h="165137">
                <a:tc>
                  <a:txBody>
                    <a:bodyPr/>
                    <a:lstStyle/>
                    <a:p>
                      <a:pPr marL="0" marR="0">
                        <a:lnSpc>
                          <a:spcPct val="107000"/>
                        </a:lnSpc>
                        <a:spcAft>
                          <a:spcPts val="800"/>
                        </a:spcAft>
                        <a:buNone/>
                        <a:tabLst>
                          <a:tab pos="2028825" algn="l"/>
                        </a:tabLst>
                      </a:pPr>
                      <a:r>
                        <a:rPr lang="en-US" sz="1350">
                          <a:effectLst/>
                        </a:rPr>
                        <a:t>Monday, </a:t>
                      </a:r>
                      <a:br>
                        <a:rPr lang="en-US" sz="1350">
                          <a:effectLst/>
                        </a:rPr>
                      </a:br>
                      <a:r>
                        <a:rPr lang="en-US" sz="1350">
                          <a:effectLst/>
                        </a:rPr>
                        <a:t>September 21, 2026 – Thursday, September 24,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Report Review</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Final Snapshot Report Review – This is your opportunity to review reports in detail and make any data corrections you deem necessary to make sure you are reporting valid and reliable data. All data corrections must be completed during this time.</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extLst>
                  <a:ext uri="{0D108BD9-81ED-4DB2-BD59-A6C34878D82A}">
                    <a16:rowId xmlns:a16="http://schemas.microsoft.com/office/drawing/2014/main" val="3787227435"/>
                  </a:ext>
                </a:extLst>
              </a:tr>
              <a:tr h="152667">
                <a:tc>
                  <a:txBody>
                    <a:bodyPr/>
                    <a:lstStyle/>
                    <a:p>
                      <a:pPr marL="0" marR="0">
                        <a:lnSpc>
                          <a:spcPct val="107000"/>
                        </a:lnSpc>
                        <a:spcAft>
                          <a:spcPts val="800"/>
                        </a:spcAft>
                        <a:buNone/>
                        <a:tabLst>
                          <a:tab pos="2028825" algn="l"/>
                        </a:tabLst>
                      </a:pPr>
                      <a:r>
                        <a:rPr lang="en-US" sz="1350">
                          <a:effectLst/>
                        </a:rPr>
                        <a:t>Friday, </a:t>
                      </a:r>
                      <a:br>
                        <a:rPr lang="en-US" sz="1350">
                          <a:effectLst/>
                        </a:rPr>
                      </a:br>
                      <a:r>
                        <a:rPr lang="en-US" sz="1350">
                          <a:effectLst/>
                        </a:rPr>
                        <a:t>September 25,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350">
                          <a:effectLst/>
                        </a:rPr>
                        <a:t>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Required to have TSDL snapshot error free and finalized before or on this date. TSDL closed and final report is signed and provided to CDE via email </a:t>
                      </a:r>
                      <a:r>
                        <a:rPr lang="en-US" sz="1350" u="sng" dirty="0">
                          <a:effectLst/>
                          <a:hlinkClick r:id="rId3"/>
                        </a:rPr>
                        <a:t>TeacherStudentDataLink@cde.state.co.us</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extLst>
                  <a:ext uri="{0D108BD9-81ED-4DB2-BD59-A6C34878D82A}">
                    <a16:rowId xmlns:a16="http://schemas.microsoft.com/office/drawing/2014/main" val="645974276"/>
                  </a:ext>
                </a:extLst>
              </a:tr>
            </a:tbl>
          </a:graphicData>
        </a:graphic>
      </p:graphicFrame>
      <p:sp>
        <p:nvSpPr>
          <p:cNvPr id="4" name="Slide Number Placeholder 3">
            <a:extLst>
              <a:ext uri="{FF2B5EF4-FFF2-40B4-BE49-F238E27FC236}">
                <a16:creationId xmlns:a16="http://schemas.microsoft.com/office/drawing/2014/main" id="{86EA290E-7233-9A1F-19F0-ABF7D45AF2BD}"/>
              </a:ext>
            </a:extLst>
          </p:cNvPr>
          <p:cNvSpPr>
            <a:spLocks noGrp="1"/>
          </p:cNvSpPr>
          <p:nvPr>
            <p:ph type="sldNum" sz="quarter" idx="12"/>
          </p:nvPr>
        </p:nvSpPr>
        <p:spPr>
          <a:xfrm>
            <a:off x="227916" y="6489679"/>
            <a:ext cx="772748" cy="279444"/>
          </a:xfrm>
        </p:spPr>
        <p:txBody>
          <a:bodyPr/>
          <a:lstStyle/>
          <a:p>
            <a:fld id="{C479D5F6-EDCB-402A-AC08-4943A1820E8F}" type="slidenum">
              <a:rPr lang="en-US" smtClean="0"/>
              <a:pPr/>
              <a:t>10</a:t>
            </a:fld>
            <a:endParaRPr lang="en-US"/>
          </a:p>
        </p:txBody>
      </p:sp>
      <p:sp>
        <p:nvSpPr>
          <p:cNvPr id="5" name="Content Placeholder 4">
            <a:extLst>
              <a:ext uri="{FF2B5EF4-FFF2-40B4-BE49-F238E27FC236}">
                <a16:creationId xmlns:a16="http://schemas.microsoft.com/office/drawing/2014/main" id="{9E276224-F33D-5957-4F42-D66541E3F6F3}"/>
              </a:ext>
              <a:ext uri="{C183D7F6-B498-43B3-948B-1728B52AA6E4}">
                <adec:decorative xmlns:adec="http://schemas.microsoft.com/office/drawing/2017/decorative" val="1"/>
              </a:ext>
            </a:extLst>
          </p:cNvPr>
          <p:cNvSpPr>
            <a:spLocks noGrp="1"/>
          </p:cNvSpPr>
          <p:nvPr>
            <p:ph sz="quarter" idx="13"/>
          </p:nvPr>
        </p:nvSpPr>
        <p:spPr>
          <a:xfrm>
            <a:off x="227916" y="5598660"/>
            <a:ext cx="5715000" cy="274320"/>
          </a:xfrm>
        </p:spPr>
        <p:txBody>
          <a:bodyPr/>
          <a:lstStyle/>
          <a:p>
            <a:r>
              <a:rPr lang="en-US"/>
              <a:t>Teacher Student Data Link</a:t>
            </a:r>
          </a:p>
        </p:txBody>
      </p:sp>
      <p:sp>
        <p:nvSpPr>
          <p:cNvPr id="6" name="Content Placeholder 5">
            <a:extLst>
              <a:ext uri="{FF2B5EF4-FFF2-40B4-BE49-F238E27FC236}">
                <a16:creationId xmlns:a16="http://schemas.microsoft.com/office/drawing/2014/main" id="{A6C55515-91AB-9703-FAC7-2679B67B497B}"/>
              </a:ext>
              <a:ext uri="{C183D7F6-B498-43B3-948B-1728B52AA6E4}">
                <adec:decorative xmlns:adec="http://schemas.microsoft.com/office/drawing/2017/decorative" val="1"/>
              </a:ext>
            </a:extLst>
          </p:cNvPr>
          <p:cNvSpPr>
            <a:spLocks noGrp="1"/>
          </p:cNvSpPr>
          <p:nvPr>
            <p:ph sz="quarter" idx="14"/>
          </p:nvPr>
        </p:nvSpPr>
        <p:spPr>
          <a:xfrm>
            <a:off x="6171516" y="5598660"/>
            <a:ext cx="5715000" cy="274320"/>
          </a:xfrm>
        </p:spPr>
        <p:txBody>
          <a:bodyPr/>
          <a:lstStyle/>
          <a:p>
            <a:r>
              <a:rPr lang="en-US">
                <a:hlinkClick r:id="rId3"/>
              </a:rPr>
              <a:t>TeacherStudentDataLink@cde.state.co.us</a:t>
            </a:r>
            <a:r>
              <a:rPr lang="en-US"/>
              <a:t> </a:t>
            </a:r>
          </a:p>
        </p:txBody>
      </p:sp>
    </p:spTree>
    <p:extLst>
      <p:ext uri="{BB962C8B-B14F-4D97-AF65-F5344CB8AC3E}">
        <p14:creationId xmlns:p14="http://schemas.microsoft.com/office/powerpoint/2010/main" val="639811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F874-41FC-737F-60C8-7ED39EFD089C}"/>
              </a:ext>
            </a:extLst>
          </p:cNvPr>
          <p:cNvSpPr>
            <a:spLocks noGrp="1"/>
          </p:cNvSpPr>
          <p:nvPr>
            <p:ph type="title"/>
          </p:nvPr>
        </p:nvSpPr>
        <p:spPr/>
        <p:txBody>
          <a:bodyPr/>
          <a:lstStyle/>
          <a:p>
            <a:r>
              <a:rPr lang="en-US"/>
              <a:t>Teacher Student Data Link IDM Roles</a:t>
            </a:r>
          </a:p>
        </p:txBody>
      </p:sp>
      <p:sp>
        <p:nvSpPr>
          <p:cNvPr id="3" name="Content Placeholder 2">
            <a:extLst>
              <a:ext uri="{FF2B5EF4-FFF2-40B4-BE49-F238E27FC236}">
                <a16:creationId xmlns:a16="http://schemas.microsoft.com/office/drawing/2014/main" id="{B6B520DE-4ED6-AA44-2F0B-4E5145D975D5}"/>
              </a:ext>
            </a:extLst>
          </p:cNvPr>
          <p:cNvSpPr>
            <a:spLocks noGrp="1"/>
          </p:cNvSpPr>
          <p:nvPr>
            <p:ph sz="half" idx="1"/>
          </p:nvPr>
        </p:nvSpPr>
        <p:spPr>
          <a:xfrm>
            <a:off x="443564" y="1260126"/>
            <a:ext cx="5486400" cy="1443318"/>
          </a:xfrm>
        </p:spPr>
        <p:txBody>
          <a:bodyPr/>
          <a:lstStyle/>
          <a:p>
            <a:pPr marL="0" indent="0">
              <a:buNone/>
            </a:pPr>
            <a:r>
              <a:rPr lang="en-US" b="1" dirty="0"/>
              <a:t>TSDL Interchange / Upload Roles:</a:t>
            </a:r>
          </a:p>
          <a:p>
            <a:r>
              <a:rPr lang="en-US" b="1"/>
              <a:t>TSL~LEAVIEWER</a:t>
            </a:r>
          </a:p>
          <a:p>
            <a:r>
              <a:rPr lang="en-US" b="1" dirty="0"/>
              <a:t>TSL~LEAUSER (Recommended Role)</a:t>
            </a:r>
          </a:p>
        </p:txBody>
      </p:sp>
      <p:sp>
        <p:nvSpPr>
          <p:cNvPr id="4" name="Content Placeholder 3">
            <a:extLst>
              <a:ext uri="{FF2B5EF4-FFF2-40B4-BE49-F238E27FC236}">
                <a16:creationId xmlns:a16="http://schemas.microsoft.com/office/drawing/2014/main" id="{11523102-3B7F-5916-503B-134A8ABA516F}"/>
              </a:ext>
            </a:extLst>
          </p:cNvPr>
          <p:cNvSpPr>
            <a:spLocks noGrp="1"/>
          </p:cNvSpPr>
          <p:nvPr>
            <p:ph sz="half" idx="2"/>
          </p:nvPr>
        </p:nvSpPr>
        <p:spPr>
          <a:xfrm>
            <a:off x="6174800" y="1260126"/>
            <a:ext cx="5486400" cy="2089362"/>
          </a:xfrm>
        </p:spPr>
        <p:txBody>
          <a:bodyPr>
            <a:normAutofit lnSpcReduction="10000"/>
          </a:bodyPr>
          <a:lstStyle/>
          <a:p>
            <a:pPr marL="0" indent="0">
              <a:buNone/>
            </a:pPr>
            <a:r>
              <a:rPr lang="en-US" b="1" dirty="0"/>
              <a:t>TSDL Snapshot Roles:</a:t>
            </a:r>
          </a:p>
          <a:p>
            <a:r>
              <a:rPr lang="en-US" b="1" dirty="0"/>
              <a:t>TLS~LEAVIEWER</a:t>
            </a:r>
          </a:p>
          <a:p>
            <a:r>
              <a:rPr lang="en-US" b="1" dirty="0"/>
              <a:t>TLS~LEAUSER</a:t>
            </a:r>
          </a:p>
          <a:p>
            <a:r>
              <a:rPr lang="en-US" b="1" dirty="0"/>
              <a:t>TLS~LEAAPPROVER (Recommended role, at least one needed to complete collection</a:t>
            </a:r>
          </a:p>
        </p:txBody>
      </p:sp>
      <p:sp>
        <p:nvSpPr>
          <p:cNvPr id="5" name="Slide Number Placeholder 4">
            <a:extLst>
              <a:ext uri="{FF2B5EF4-FFF2-40B4-BE49-F238E27FC236}">
                <a16:creationId xmlns:a16="http://schemas.microsoft.com/office/drawing/2014/main" id="{76648B7F-7FFD-6DD4-7E5E-DF45ABE6B327}"/>
              </a:ext>
              <a:ext uri="{C183D7F6-B498-43B3-948B-1728B52AA6E4}">
                <adec:decorative xmlns:adec="http://schemas.microsoft.com/office/drawing/2017/decorative" val="1"/>
              </a:ext>
            </a:extLst>
          </p:cNvPr>
          <p:cNvSpPr>
            <a:spLocks noGrp="1"/>
          </p:cNvSpPr>
          <p:nvPr>
            <p:ph type="sldNum" sz="quarter" idx="12"/>
          </p:nvPr>
        </p:nvSpPr>
        <p:spPr/>
        <p:txBody>
          <a:bodyPr/>
          <a:lstStyle/>
          <a:p>
            <a:fld id="{C479D5F6-EDCB-402A-AC08-4943A1820E8F}" type="slidenum">
              <a:rPr lang="en-US" smtClean="0"/>
              <a:pPr/>
              <a:t>11</a:t>
            </a:fld>
            <a:endParaRPr lang="en-US"/>
          </a:p>
        </p:txBody>
      </p:sp>
      <p:graphicFrame>
        <p:nvGraphicFramePr>
          <p:cNvPr id="10" name="Content Placeholder 11">
            <a:extLst>
              <a:ext uri="{FF2B5EF4-FFF2-40B4-BE49-F238E27FC236}">
                <a16:creationId xmlns:a16="http://schemas.microsoft.com/office/drawing/2014/main" id="{E6503210-90F8-7FB9-DB14-DBAD59301E47}"/>
              </a:ext>
            </a:extLst>
          </p:cNvPr>
          <p:cNvGraphicFramePr>
            <a:graphicFrameLocks/>
          </p:cNvGraphicFramePr>
          <p:nvPr>
            <p:extLst>
              <p:ext uri="{D42A27DB-BD31-4B8C-83A1-F6EECF244321}">
                <p14:modId xmlns:p14="http://schemas.microsoft.com/office/powerpoint/2010/main" val="28327050"/>
              </p:ext>
            </p:extLst>
          </p:nvPr>
        </p:nvGraphicFramePr>
        <p:xfrm>
          <a:off x="176338" y="3219700"/>
          <a:ext cx="11839324" cy="2712720"/>
        </p:xfrm>
        <a:graphic>
          <a:graphicData uri="http://schemas.openxmlformats.org/drawingml/2006/table">
            <a:tbl>
              <a:tblPr firstRow="1"/>
              <a:tblGrid>
                <a:gridCol w="1314866">
                  <a:extLst>
                    <a:ext uri="{9D8B030D-6E8A-4147-A177-3AD203B41FA5}">
                      <a16:colId xmlns:a16="http://schemas.microsoft.com/office/drawing/2014/main" val="3730815695"/>
                    </a:ext>
                  </a:extLst>
                </a:gridCol>
                <a:gridCol w="2092977">
                  <a:extLst>
                    <a:ext uri="{9D8B030D-6E8A-4147-A177-3AD203B41FA5}">
                      <a16:colId xmlns:a16="http://schemas.microsoft.com/office/drawing/2014/main" val="420027368"/>
                    </a:ext>
                  </a:extLst>
                </a:gridCol>
                <a:gridCol w="1394961">
                  <a:extLst>
                    <a:ext uri="{9D8B030D-6E8A-4147-A177-3AD203B41FA5}">
                      <a16:colId xmlns:a16="http://schemas.microsoft.com/office/drawing/2014/main" val="2001826781"/>
                    </a:ext>
                  </a:extLst>
                </a:gridCol>
                <a:gridCol w="7036520">
                  <a:extLst>
                    <a:ext uri="{9D8B030D-6E8A-4147-A177-3AD203B41FA5}">
                      <a16:colId xmlns:a16="http://schemas.microsoft.com/office/drawing/2014/main" val="2794497417"/>
                    </a:ext>
                  </a:extLst>
                </a:gridCol>
              </a:tblGrid>
              <a:tr h="295487">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Application</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Collection</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User Role</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Access &amp; Notes</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extLst>
                  <a:ext uri="{0D108BD9-81ED-4DB2-BD59-A6C34878D82A}">
                    <a16:rowId xmlns:a16="http://schemas.microsoft.com/office/drawing/2014/main" val="4185538010"/>
                  </a:ext>
                </a:extLst>
              </a:tr>
              <a:tr h="91601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Teacher Student Data Link Interchange and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User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Required for TSDL Interchange data respondents.</a:t>
                      </a:r>
                    </a:p>
                    <a:p>
                      <a:r>
                        <a:rPr lang="en-US" sz="1400">
                          <a:latin typeface="+mn-lt"/>
                        </a:rPr>
                        <a:t>Upload file for TSDL Interchange Upload</a:t>
                      </a:r>
                    </a:p>
                    <a:p>
                      <a:r>
                        <a:rPr lang="en-US" sz="1400">
                          <a:latin typeface="+mn-lt"/>
                        </a:rPr>
                        <a:t>Can create snapshot but cannot submit final status.</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144126205"/>
                  </a:ext>
                </a:extLst>
              </a:tr>
              <a:tr h="502328">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Teacher Student Data Link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Approver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At least one required per LEA.</a:t>
                      </a:r>
                    </a:p>
                    <a:p>
                      <a:r>
                        <a:rPr lang="en-US" sz="1400">
                          <a:latin typeface="+mn-lt"/>
                        </a:rPr>
                        <a:t>Creates snapshot, submits snapshot, download sign-off form.</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02103415"/>
                  </a:ext>
                </a:extLst>
              </a:tr>
              <a:tr h="73651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Both TSDL Interchange and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Viewer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dirty="0">
                          <a:latin typeface="+mn-lt"/>
                        </a:rPr>
                        <a:t>View CEDAR/COGNOS reports related to the assigned collection but cannot edit data.</a:t>
                      </a:r>
                    </a:p>
                    <a:p>
                      <a:r>
                        <a:rPr lang="en-US" sz="1400" dirty="0">
                          <a:latin typeface="+mn-lt"/>
                        </a:rPr>
                        <a:t>Useful role for district support staff who help validate data but do not actively complete the collection.</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76793931"/>
                  </a:ext>
                </a:extLst>
              </a:tr>
            </a:tbl>
          </a:graphicData>
        </a:graphic>
      </p:graphicFrame>
    </p:spTree>
    <p:extLst>
      <p:ext uri="{BB962C8B-B14F-4D97-AF65-F5344CB8AC3E}">
        <p14:creationId xmlns:p14="http://schemas.microsoft.com/office/powerpoint/2010/main" val="2347916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F98C-9043-0D67-6328-2DAD6577D380}"/>
              </a:ext>
            </a:extLst>
          </p:cNvPr>
          <p:cNvSpPr>
            <a:spLocks noGrp="1"/>
          </p:cNvSpPr>
          <p:nvPr>
            <p:ph type="title"/>
          </p:nvPr>
        </p:nvSpPr>
        <p:spPr/>
        <p:txBody>
          <a:bodyPr/>
          <a:lstStyle/>
          <a:p>
            <a:r>
              <a:rPr lang="en-US"/>
              <a:t>Teacher Student Data Link New Field for 2025-26</a:t>
            </a:r>
          </a:p>
        </p:txBody>
      </p:sp>
      <p:sp>
        <p:nvSpPr>
          <p:cNvPr id="3" name="Content Placeholder 2">
            <a:extLst>
              <a:ext uri="{FF2B5EF4-FFF2-40B4-BE49-F238E27FC236}">
                <a16:creationId xmlns:a16="http://schemas.microsoft.com/office/drawing/2014/main" id="{5A2376A6-B666-77AB-95BB-42CDC85BA07B}"/>
              </a:ext>
            </a:extLst>
          </p:cNvPr>
          <p:cNvSpPr>
            <a:spLocks noGrp="1"/>
          </p:cNvSpPr>
          <p:nvPr>
            <p:ph idx="1"/>
          </p:nvPr>
        </p:nvSpPr>
        <p:spPr>
          <a:xfrm>
            <a:off x="139147" y="1160735"/>
            <a:ext cx="11907079" cy="2079423"/>
          </a:xfrm>
        </p:spPr>
        <p:txBody>
          <a:bodyPr vert="horz" lIns="0" tIns="0" rIns="0" bIns="0" rtlCol="0" anchor="t">
            <a:normAutofit fontScale="92500"/>
          </a:bodyPr>
          <a:lstStyle/>
          <a:p>
            <a:r>
              <a:rPr lang="en-US"/>
              <a:t>Core Credits Course</a:t>
            </a:r>
          </a:p>
          <a:p>
            <a:pPr lvl="1"/>
            <a:r>
              <a:rPr lang="en-US" dirty="0"/>
              <a:t>Yes (1) or No (0) field indicating whether this course grants core course credit for the student.</a:t>
            </a:r>
          </a:p>
          <a:p>
            <a:pPr lvl="1"/>
            <a:r>
              <a:rPr lang="en-US"/>
              <a:t>Used for courses that may not have traditional SCED codes for the core subject areas that your LEA is granted core course credits for.   Recommended that all traditional core subject area (SCED Codes starting in 01, 02, 03, 04) courses be marked yes(1) for this field. </a:t>
            </a:r>
          </a:p>
          <a:p>
            <a:pPr lvl="1"/>
            <a:r>
              <a:rPr lang="en-US"/>
              <a:t>Created to help with 9</a:t>
            </a:r>
            <a:r>
              <a:rPr lang="en-US" baseline="30000"/>
              <a:t>th</a:t>
            </a:r>
            <a:r>
              <a:rPr lang="en-US"/>
              <a:t> grade success reporting</a:t>
            </a:r>
          </a:p>
        </p:txBody>
      </p:sp>
      <p:sp>
        <p:nvSpPr>
          <p:cNvPr id="4" name="Slide Number Placeholder 3">
            <a:extLst>
              <a:ext uri="{FF2B5EF4-FFF2-40B4-BE49-F238E27FC236}">
                <a16:creationId xmlns:a16="http://schemas.microsoft.com/office/drawing/2014/main" id="{3BA071D4-CCC8-9B63-227C-BB45566C3978}"/>
              </a:ext>
              <a:ext uri="{C183D7F6-B498-43B3-948B-1728B52AA6E4}">
                <adec:decorative xmlns:adec="http://schemas.microsoft.com/office/drawing/2017/decorative" val="1"/>
              </a:ext>
            </a:extLst>
          </p:cNvPr>
          <p:cNvSpPr>
            <a:spLocks noGrp="1"/>
          </p:cNvSpPr>
          <p:nvPr>
            <p:ph type="sldNum" sz="quarter" idx="12"/>
          </p:nvPr>
        </p:nvSpPr>
        <p:spPr/>
        <p:txBody>
          <a:bodyPr/>
          <a:lstStyle/>
          <a:p>
            <a:fld id="{C479D5F6-EDCB-402A-AC08-4943A1820E8F}" type="slidenum">
              <a:rPr lang="en-US" smtClean="0"/>
              <a:pPr/>
              <a:t>12</a:t>
            </a:fld>
            <a:endParaRPr lang="en-US"/>
          </a:p>
        </p:txBody>
      </p:sp>
      <p:pic>
        <p:nvPicPr>
          <p:cNvPr id="10" name="Picture 9" descr="Screenshot of a software interface for defining state report parameters, featuring dropdown menus, checkboxes, and text fields for inputting data such as AP Category, VE CIP Code, and Core Credit Course. Key elements include a checked Core Credit Course box highlighted by a red arrow, buttons labeled Save, Delete, and Push To Sections, and options for Term and Tech Prep.">
            <a:extLst>
              <a:ext uri="{FF2B5EF4-FFF2-40B4-BE49-F238E27FC236}">
                <a16:creationId xmlns:a16="http://schemas.microsoft.com/office/drawing/2014/main" id="{A1E2F833-135D-12A7-D26C-E3C0CF799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5" y="3469579"/>
            <a:ext cx="5536336" cy="2331089"/>
          </a:xfrm>
          <a:prstGeom prst="rect">
            <a:avLst/>
          </a:prstGeom>
        </p:spPr>
      </p:pic>
      <p:pic>
        <p:nvPicPr>
          <p:cNvPr id="12" name="Picture 11" descr="Screenshot of a form titled &quot;Colorado State Report Information&quot; used for entering course details such as Course Level, Sequence, Sequence Total, and Core Credits Course. Dropdown menus include options for Course Level (General), Sequence (1), Sequence Total (1), and a Core Credits Course dropdown with choices &quot;0 - No&quot; and &quot;1 - Yes,&quot; along with a Submit button at the bottom right.">
            <a:extLst>
              <a:ext uri="{FF2B5EF4-FFF2-40B4-BE49-F238E27FC236}">
                <a16:creationId xmlns:a16="http://schemas.microsoft.com/office/drawing/2014/main" id="{2CDFC484-1AD7-0375-9525-5B1DCC01D6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8780" y="3240158"/>
            <a:ext cx="5300568" cy="2875308"/>
          </a:xfrm>
          <a:prstGeom prst="rect">
            <a:avLst/>
          </a:prstGeom>
        </p:spPr>
      </p:pic>
    </p:spTree>
    <p:extLst>
      <p:ext uri="{BB962C8B-B14F-4D97-AF65-F5344CB8AC3E}">
        <p14:creationId xmlns:p14="http://schemas.microsoft.com/office/powerpoint/2010/main" val="422854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AC1C9-B52A-794B-7755-089E99FD845C}"/>
              </a:ext>
            </a:extLst>
          </p:cNvPr>
          <p:cNvSpPr>
            <a:spLocks noGrp="1"/>
          </p:cNvSpPr>
          <p:nvPr>
            <p:ph type="title"/>
          </p:nvPr>
        </p:nvSpPr>
        <p:spPr/>
        <p:txBody>
          <a:bodyPr/>
          <a:lstStyle/>
          <a:p>
            <a:r>
              <a:rPr lang="en-US"/>
              <a:t>TSDL Error Report Issue</a:t>
            </a:r>
          </a:p>
        </p:txBody>
      </p:sp>
      <p:sp>
        <p:nvSpPr>
          <p:cNvPr id="3" name="Content Placeholder 2">
            <a:extLst>
              <a:ext uri="{FF2B5EF4-FFF2-40B4-BE49-F238E27FC236}">
                <a16:creationId xmlns:a16="http://schemas.microsoft.com/office/drawing/2014/main" id="{C3CF28A1-D2FC-B304-DCF1-26B6961E10F3}"/>
              </a:ext>
            </a:extLst>
          </p:cNvPr>
          <p:cNvSpPr>
            <a:spLocks noGrp="1"/>
          </p:cNvSpPr>
          <p:nvPr>
            <p:ph idx="1"/>
          </p:nvPr>
        </p:nvSpPr>
        <p:spPr/>
        <p:txBody>
          <a:bodyPr vert="horz" lIns="0" tIns="0" rIns="0" bIns="0" rtlCol="0" anchor="t">
            <a:normAutofit/>
          </a:bodyPr>
          <a:lstStyle/>
          <a:p>
            <a:r>
              <a:rPr lang="en-US"/>
              <a:t>Issue with seeing detail in Data Pipeline Error Report Should be fixed.</a:t>
            </a:r>
          </a:p>
          <a:p>
            <a:r>
              <a:rPr lang="en-US"/>
              <a:t>Still can only view up to 1000 error details</a:t>
            </a:r>
          </a:p>
          <a:p>
            <a:pPr lvl="1"/>
            <a:r>
              <a:rPr lang="en-US" dirty="0"/>
              <a:t>If you need to view more, utilize</a:t>
            </a:r>
            <a:r>
              <a:rPr lang="en-US"/>
              <a:t> the Teacher Student Data Link Error Report in </a:t>
            </a:r>
            <a:r>
              <a:rPr lang="en-US" dirty="0"/>
              <a:t>COGNOS.</a:t>
            </a:r>
          </a:p>
        </p:txBody>
      </p:sp>
      <p:sp>
        <p:nvSpPr>
          <p:cNvPr id="4" name="Slide Number Placeholder 3">
            <a:extLst>
              <a:ext uri="{FF2B5EF4-FFF2-40B4-BE49-F238E27FC236}">
                <a16:creationId xmlns:a16="http://schemas.microsoft.com/office/drawing/2014/main" id="{26A001BB-A9EB-1D63-3392-436AAF081D0A}"/>
              </a:ext>
            </a:extLst>
          </p:cNvPr>
          <p:cNvSpPr>
            <a:spLocks noGrp="1"/>
          </p:cNvSpPr>
          <p:nvPr>
            <p:ph type="sldNum" sz="quarter" idx="12"/>
          </p:nvPr>
        </p:nvSpPr>
        <p:spPr/>
        <p:txBody>
          <a:bodyPr/>
          <a:lstStyle/>
          <a:p>
            <a:fld id="{C479D5F6-EDCB-402A-AC08-4943A1820E8F}" type="slidenum">
              <a:rPr lang="en-US" smtClean="0"/>
              <a:pPr/>
              <a:t>13</a:t>
            </a:fld>
            <a:endParaRPr lang="en-US"/>
          </a:p>
        </p:txBody>
      </p:sp>
    </p:spTree>
    <p:extLst>
      <p:ext uri="{BB962C8B-B14F-4D97-AF65-F5344CB8AC3E}">
        <p14:creationId xmlns:p14="http://schemas.microsoft.com/office/powerpoint/2010/main" val="370767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0897C7-F00A-A12A-F179-2D0B8BFE8F3A}"/>
              </a:ext>
              <a:ext uri="{C183D7F6-B498-43B3-948B-1728B52AA6E4}">
                <adec:decorative xmlns:adec="http://schemas.microsoft.com/office/drawing/2017/decorative" val="1"/>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14</a:t>
            </a:fld>
            <a:endParaRPr lang="en-US"/>
          </a:p>
        </p:txBody>
      </p:sp>
      <p:sp>
        <p:nvSpPr>
          <p:cNvPr id="3" name="Title 2">
            <a:extLst>
              <a:ext uri="{FF2B5EF4-FFF2-40B4-BE49-F238E27FC236}">
                <a16:creationId xmlns:a16="http://schemas.microsoft.com/office/drawing/2014/main" id="{D7E3F2B4-C7DA-3620-8D96-E5E1199C6B10}"/>
              </a:ext>
            </a:extLst>
          </p:cNvPr>
          <p:cNvSpPr>
            <a:spLocks noGrp="1"/>
          </p:cNvSpPr>
          <p:nvPr>
            <p:ph type="title"/>
          </p:nvPr>
        </p:nvSpPr>
        <p:spPr>
          <a:xfrm>
            <a:off x="601362" y="365125"/>
            <a:ext cx="10972800" cy="1143000"/>
          </a:xfrm>
        </p:spPr>
        <p:txBody>
          <a:bodyPr/>
          <a:lstStyle/>
          <a:p>
            <a:r>
              <a:rPr lang="en-US"/>
              <a:t>Questions and Resources</a:t>
            </a:r>
            <a:br>
              <a:rPr lang="en-US"/>
            </a:br>
            <a:r>
              <a:rPr lang="en-US"/>
              <a:t>Teacher Student Data Link</a:t>
            </a:r>
          </a:p>
        </p:txBody>
      </p:sp>
      <p:sp>
        <p:nvSpPr>
          <p:cNvPr id="4" name="Text Placeholder 3">
            <a:extLst>
              <a:ext uri="{FF2B5EF4-FFF2-40B4-BE49-F238E27FC236}">
                <a16:creationId xmlns:a16="http://schemas.microsoft.com/office/drawing/2014/main" id="{E455D7EF-21A3-5538-78B2-8B0B02C69E1B}"/>
              </a:ext>
            </a:extLst>
          </p:cNvPr>
          <p:cNvSpPr>
            <a:spLocks noGrp="1"/>
          </p:cNvSpPr>
          <p:nvPr>
            <p:ph type="body" sz="quarter" idx="13"/>
          </p:nvPr>
        </p:nvSpPr>
        <p:spPr>
          <a:xfrm>
            <a:off x="601663" y="1811338"/>
            <a:ext cx="10972800" cy="3657600"/>
          </a:xfrm>
        </p:spPr>
        <p:txBody>
          <a:bodyPr/>
          <a:lstStyle/>
          <a:p>
            <a:r>
              <a:rPr lang="en-US"/>
              <a:t>Peter Hoffman</a:t>
            </a:r>
          </a:p>
          <a:p>
            <a:r>
              <a:rPr lang="en-US">
                <a:hlinkClick r:id="rId2"/>
              </a:rPr>
              <a:t>TeacherStudentDataLink@cde.state.co.us</a:t>
            </a:r>
            <a:endParaRPr lang="en-US"/>
          </a:p>
          <a:p>
            <a:r>
              <a:rPr lang="en-US"/>
              <a:t>720-925-8611</a:t>
            </a:r>
          </a:p>
          <a:p>
            <a:r>
              <a:rPr lang="en-US">
                <a:hlinkClick r:id="rId3"/>
              </a:rPr>
              <a:t>Teacher Student Data Link Interchange Website</a:t>
            </a:r>
            <a:endParaRPr lang="en-US"/>
          </a:p>
          <a:p>
            <a:r>
              <a:rPr lang="en-US">
                <a:hlinkClick r:id="rId4"/>
              </a:rPr>
              <a:t>Book Time With Me</a:t>
            </a:r>
            <a:endParaRPr lang="en-US"/>
          </a:p>
        </p:txBody>
      </p:sp>
    </p:spTree>
    <p:extLst>
      <p:ext uri="{BB962C8B-B14F-4D97-AF65-F5344CB8AC3E}">
        <p14:creationId xmlns:p14="http://schemas.microsoft.com/office/powerpoint/2010/main" val="1656018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B3BEA-A1AE-6A74-4B2B-4E14743360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E69DA2D-E6EB-25D3-BBBA-CC3B2E60F74D}"/>
              </a:ext>
            </a:extLst>
          </p:cNvPr>
          <p:cNvSpPr>
            <a:spLocks noGrp="1"/>
          </p:cNvSpPr>
          <p:nvPr>
            <p:ph type="ctrTitle"/>
          </p:nvPr>
        </p:nvSpPr>
        <p:spPr/>
        <p:txBody>
          <a:bodyPr/>
          <a:lstStyle/>
          <a:p>
            <a:r>
              <a:rPr lang="en-US"/>
              <a:t>Human Resources</a:t>
            </a:r>
          </a:p>
        </p:txBody>
      </p:sp>
      <p:sp>
        <p:nvSpPr>
          <p:cNvPr id="4" name="Slide Number Placeholder 3">
            <a:extLst>
              <a:ext uri="{FF2B5EF4-FFF2-40B4-BE49-F238E27FC236}">
                <a16:creationId xmlns:a16="http://schemas.microsoft.com/office/drawing/2014/main" id="{1AE0ABA9-92B0-F50C-373B-A29121B84ADF}"/>
              </a:ext>
            </a:extLst>
          </p:cNvPr>
          <p:cNvSpPr>
            <a:spLocks noGrp="1"/>
          </p:cNvSpPr>
          <p:nvPr>
            <p:ph type="sldNum" sz="quarter" idx="12"/>
          </p:nvPr>
        </p:nvSpPr>
        <p:spPr/>
        <p:txBody>
          <a:bodyPr/>
          <a:lstStyle/>
          <a:p>
            <a:fld id="{C479D5F6-EDCB-402A-AC08-4943A1820E8F}" type="slidenum">
              <a:rPr lang="en-US" smtClean="0"/>
              <a:pPr/>
              <a:t>15</a:t>
            </a:fld>
            <a:endParaRPr lang="en-US"/>
          </a:p>
        </p:txBody>
      </p:sp>
      <p:sp>
        <p:nvSpPr>
          <p:cNvPr id="6" name="Text Placeholder 5">
            <a:extLst>
              <a:ext uri="{FF2B5EF4-FFF2-40B4-BE49-F238E27FC236}">
                <a16:creationId xmlns:a16="http://schemas.microsoft.com/office/drawing/2014/main" id="{866B336D-7A72-9265-756F-D69F22A9B6C5}"/>
              </a:ext>
            </a:extLst>
          </p:cNvPr>
          <p:cNvSpPr>
            <a:spLocks noGrp="1"/>
          </p:cNvSpPr>
          <p:nvPr>
            <p:ph type="body" sz="quarter" idx="13"/>
          </p:nvPr>
        </p:nvSpPr>
        <p:spPr/>
        <p:txBody>
          <a:bodyPr/>
          <a:lstStyle/>
          <a:p>
            <a:r>
              <a:rPr lang="en-US"/>
              <a:t>Dawna Gudka</a:t>
            </a:r>
          </a:p>
        </p:txBody>
      </p:sp>
    </p:spTree>
    <p:extLst>
      <p:ext uri="{BB962C8B-B14F-4D97-AF65-F5344CB8AC3E}">
        <p14:creationId xmlns:p14="http://schemas.microsoft.com/office/powerpoint/2010/main" val="3784474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C3327-FBAD-56C6-AACA-BF2DAD45D4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D69E2-A5B8-D35E-2F67-0A3E350E0000}"/>
              </a:ext>
            </a:extLst>
          </p:cNvPr>
          <p:cNvSpPr>
            <a:spLocks noGrp="1"/>
          </p:cNvSpPr>
          <p:nvPr>
            <p:ph type="title"/>
          </p:nvPr>
        </p:nvSpPr>
        <p:spPr>
          <a:xfrm>
            <a:off x="443565" y="218142"/>
            <a:ext cx="11331875" cy="713172"/>
          </a:xfrm>
        </p:spPr>
        <p:txBody>
          <a:bodyPr/>
          <a:lstStyle/>
          <a:p>
            <a:r>
              <a:rPr lang="en-US"/>
              <a:t>New Human Resources Cognos Report to Prep for Staff Evaluation</a:t>
            </a:r>
          </a:p>
        </p:txBody>
      </p:sp>
      <p:sp>
        <p:nvSpPr>
          <p:cNvPr id="14" name="TextBox 13">
            <a:extLst>
              <a:ext uri="{FF2B5EF4-FFF2-40B4-BE49-F238E27FC236}">
                <a16:creationId xmlns:a16="http://schemas.microsoft.com/office/drawing/2014/main" id="{C4E17452-56B5-C470-9170-BF9D2D65F5E6}"/>
              </a:ext>
            </a:extLst>
          </p:cNvPr>
          <p:cNvSpPr txBox="1"/>
          <p:nvPr/>
        </p:nvSpPr>
        <p:spPr>
          <a:xfrm>
            <a:off x="1041400" y="1146493"/>
            <a:ext cx="8265160" cy="369332"/>
          </a:xfrm>
          <a:prstGeom prst="rect">
            <a:avLst/>
          </a:prstGeom>
          <a:noFill/>
        </p:spPr>
        <p:txBody>
          <a:bodyPr wrap="square" rtlCol="0">
            <a:spAutoFit/>
          </a:bodyPr>
          <a:lstStyle/>
          <a:p>
            <a:r>
              <a:rPr lang="en-US" b="1"/>
              <a:t>Search Human Resources-</a:t>
            </a:r>
            <a:r>
              <a:rPr lang="en-US"/>
              <a:t>Staff Meeting Staff Evaluation Criteria</a:t>
            </a:r>
          </a:p>
        </p:txBody>
      </p:sp>
      <p:pic>
        <p:nvPicPr>
          <p:cNvPr id="13" name="Content Placeholder 12" descr="Screenshot of Human Resources Cognos reports available-new report is staff meetng staff evaluation criteria">
            <a:extLst>
              <a:ext uri="{FF2B5EF4-FFF2-40B4-BE49-F238E27FC236}">
                <a16:creationId xmlns:a16="http://schemas.microsoft.com/office/drawing/2014/main" id="{864903D2-3C8E-5F11-0453-FEAB10FBAA59}"/>
              </a:ext>
            </a:extLst>
          </p:cNvPr>
          <p:cNvPicPr>
            <a:picLocks noGrp="1" noChangeAspect="1"/>
          </p:cNvPicPr>
          <p:nvPr>
            <p:ph idx="1"/>
          </p:nvPr>
        </p:nvPicPr>
        <p:blipFill>
          <a:blip r:embed="rId2"/>
          <a:stretch>
            <a:fillRect/>
          </a:stretch>
        </p:blipFill>
        <p:spPr>
          <a:xfrm>
            <a:off x="3173440" y="1528127"/>
            <a:ext cx="6638142" cy="3882707"/>
          </a:xfrm>
          <a:prstGeom prst="rect">
            <a:avLst/>
          </a:prstGeom>
        </p:spPr>
      </p:pic>
      <p:sp>
        <p:nvSpPr>
          <p:cNvPr id="7" name="Content Placeholder 4">
            <a:extLst>
              <a:ext uri="{FF2B5EF4-FFF2-40B4-BE49-F238E27FC236}">
                <a16:creationId xmlns:a16="http://schemas.microsoft.com/office/drawing/2014/main" id="{BD669DE8-18AC-4763-CFC0-2C097988883F}"/>
              </a:ext>
            </a:extLst>
          </p:cNvPr>
          <p:cNvSpPr>
            <a:spLocks noGrp="1"/>
          </p:cNvSpPr>
          <p:nvPr>
            <p:ph sz="quarter" idx="13"/>
          </p:nvPr>
        </p:nvSpPr>
        <p:spPr>
          <a:xfrm>
            <a:off x="609600" y="5831678"/>
            <a:ext cx="5486400" cy="274638"/>
          </a:xfrm>
        </p:spPr>
        <p:txBody>
          <a:bodyPr>
            <a:normAutofit lnSpcReduction="10000"/>
          </a:bodyPr>
          <a:lstStyle/>
          <a:p>
            <a:r>
              <a:rPr lang="en-US"/>
              <a:t>Human Resources Snapshot Collection-Dawna Gudka</a:t>
            </a:r>
          </a:p>
        </p:txBody>
      </p:sp>
      <p:sp>
        <p:nvSpPr>
          <p:cNvPr id="8" name="Content Placeholder 5">
            <a:extLst>
              <a:ext uri="{FF2B5EF4-FFF2-40B4-BE49-F238E27FC236}">
                <a16:creationId xmlns:a16="http://schemas.microsoft.com/office/drawing/2014/main" id="{B71913E8-FA9D-A9D8-34BD-93915BC7DC07}"/>
              </a:ext>
            </a:extLst>
          </p:cNvPr>
          <p:cNvSpPr>
            <a:spLocks noGrp="1"/>
          </p:cNvSpPr>
          <p:nvPr>
            <p:ph sz="quarter" idx="14"/>
          </p:nvPr>
        </p:nvSpPr>
        <p:spPr>
          <a:xfrm>
            <a:off x="6052382" y="5819376"/>
            <a:ext cx="5486400" cy="274638"/>
          </a:xfrm>
        </p:spPr>
        <p:txBody>
          <a:bodyPr>
            <a:normAutofit lnSpcReduction="10000"/>
          </a:bodyPr>
          <a:lstStyle/>
          <a:p>
            <a:r>
              <a:rPr lang="en-US"/>
              <a:t>HumanResourcesData@cde.state.co.us</a:t>
            </a:r>
          </a:p>
        </p:txBody>
      </p:sp>
      <p:sp>
        <p:nvSpPr>
          <p:cNvPr id="4" name="Slide Number Placeholder 3">
            <a:extLst>
              <a:ext uri="{FF2B5EF4-FFF2-40B4-BE49-F238E27FC236}">
                <a16:creationId xmlns:a16="http://schemas.microsoft.com/office/drawing/2014/main" id="{71082321-BE0B-6D57-80A2-A90EB92FA592}"/>
              </a:ext>
            </a:extLst>
          </p:cNvPr>
          <p:cNvSpPr>
            <a:spLocks noGrp="1"/>
          </p:cNvSpPr>
          <p:nvPr>
            <p:ph type="sldNum" sz="quarter" idx="12"/>
          </p:nvPr>
        </p:nvSpPr>
        <p:spPr/>
        <p:txBody>
          <a:bodyPr/>
          <a:lstStyle/>
          <a:p>
            <a:fld id="{C479D5F6-EDCB-402A-AC08-4943A1820E8F}" type="slidenum">
              <a:rPr lang="en-US" smtClean="0"/>
              <a:pPr/>
              <a:t>16</a:t>
            </a:fld>
            <a:endParaRPr lang="en-US"/>
          </a:p>
        </p:txBody>
      </p:sp>
    </p:spTree>
    <p:extLst>
      <p:ext uri="{BB962C8B-B14F-4D97-AF65-F5344CB8AC3E}">
        <p14:creationId xmlns:p14="http://schemas.microsoft.com/office/powerpoint/2010/main" val="604902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A798F-EA36-C92F-156B-2C2640B2A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F6B0CB-D3D6-A2F8-F1EC-7EBA0DF8C8DE}"/>
              </a:ext>
            </a:extLst>
          </p:cNvPr>
          <p:cNvSpPr>
            <a:spLocks noGrp="1"/>
          </p:cNvSpPr>
          <p:nvPr>
            <p:ph type="title"/>
          </p:nvPr>
        </p:nvSpPr>
        <p:spPr/>
        <p:txBody>
          <a:bodyPr/>
          <a:lstStyle/>
          <a:p>
            <a:r>
              <a:rPr lang="en-US"/>
              <a:t>New Human Resources Cognos Report </a:t>
            </a:r>
          </a:p>
        </p:txBody>
      </p:sp>
      <p:sp>
        <p:nvSpPr>
          <p:cNvPr id="14" name="TextBox 13">
            <a:extLst>
              <a:ext uri="{FF2B5EF4-FFF2-40B4-BE49-F238E27FC236}">
                <a16:creationId xmlns:a16="http://schemas.microsoft.com/office/drawing/2014/main" id="{0CD160D5-CC0B-1C37-CDBC-BEDC617DFB7E}"/>
              </a:ext>
            </a:extLst>
          </p:cNvPr>
          <p:cNvSpPr txBox="1"/>
          <p:nvPr/>
        </p:nvSpPr>
        <p:spPr>
          <a:xfrm>
            <a:off x="1041400" y="1146493"/>
            <a:ext cx="8265160" cy="369332"/>
          </a:xfrm>
          <a:prstGeom prst="rect">
            <a:avLst/>
          </a:prstGeom>
          <a:noFill/>
        </p:spPr>
        <p:txBody>
          <a:bodyPr wrap="square" rtlCol="0">
            <a:spAutoFit/>
          </a:bodyPr>
          <a:lstStyle/>
          <a:p>
            <a:r>
              <a:rPr lang="en-US" b="1"/>
              <a:t>Search Human Resources-</a:t>
            </a:r>
            <a:r>
              <a:rPr lang="en-US"/>
              <a:t>Staff Meeting Staff Evaluation Criteria</a:t>
            </a:r>
          </a:p>
        </p:txBody>
      </p:sp>
      <p:pic>
        <p:nvPicPr>
          <p:cNvPr id="11" name="Picture 10" descr="Screenshot of the choices to extract the file.  Use excel or csv.">
            <a:extLst>
              <a:ext uri="{FF2B5EF4-FFF2-40B4-BE49-F238E27FC236}">
                <a16:creationId xmlns:a16="http://schemas.microsoft.com/office/drawing/2014/main" id="{B1831A4C-FBDE-3C40-32C3-E7DA4905D7D8}"/>
              </a:ext>
            </a:extLst>
          </p:cNvPr>
          <p:cNvPicPr>
            <a:picLocks noChangeAspect="1"/>
          </p:cNvPicPr>
          <p:nvPr/>
        </p:nvPicPr>
        <p:blipFill>
          <a:blip r:embed="rId2"/>
          <a:stretch>
            <a:fillRect/>
          </a:stretch>
        </p:blipFill>
        <p:spPr>
          <a:xfrm>
            <a:off x="2000172" y="1679172"/>
            <a:ext cx="1790855" cy="2575783"/>
          </a:xfrm>
          <a:prstGeom prst="rect">
            <a:avLst/>
          </a:prstGeom>
        </p:spPr>
      </p:pic>
      <p:pic>
        <p:nvPicPr>
          <p:cNvPr id="9" name="Content Placeholder 8" descr="report of staff meeting the staff evaluation criteria in excel format">
            <a:extLst>
              <a:ext uri="{FF2B5EF4-FFF2-40B4-BE49-F238E27FC236}">
                <a16:creationId xmlns:a16="http://schemas.microsoft.com/office/drawing/2014/main" id="{AB1BD133-CD8C-8655-8586-6D5492765E18}"/>
              </a:ext>
            </a:extLst>
          </p:cNvPr>
          <p:cNvPicPr>
            <a:picLocks noGrp="1" noChangeAspect="1"/>
          </p:cNvPicPr>
          <p:nvPr>
            <p:ph idx="1"/>
          </p:nvPr>
        </p:nvPicPr>
        <p:blipFill>
          <a:blip r:embed="rId3"/>
          <a:stretch>
            <a:fillRect/>
          </a:stretch>
        </p:blipFill>
        <p:spPr>
          <a:xfrm>
            <a:off x="209215" y="3035723"/>
            <a:ext cx="11218862" cy="2658636"/>
          </a:xfrm>
          <a:prstGeom prst="rect">
            <a:avLst/>
          </a:prstGeom>
        </p:spPr>
      </p:pic>
      <p:sp>
        <p:nvSpPr>
          <p:cNvPr id="7" name="Content Placeholder 4">
            <a:extLst>
              <a:ext uri="{FF2B5EF4-FFF2-40B4-BE49-F238E27FC236}">
                <a16:creationId xmlns:a16="http://schemas.microsoft.com/office/drawing/2014/main" id="{F3D26777-BB2F-4881-746E-0D0BD8A6DFE0}"/>
              </a:ext>
            </a:extLst>
          </p:cNvPr>
          <p:cNvSpPr>
            <a:spLocks noGrp="1"/>
          </p:cNvSpPr>
          <p:nvPr>
            <p:ph sz="quarter" idx="13"/>
          </p:nvPr>
        </p:nvSpPr>
        <p:spPr>
          <a:xfrm>
            <a:off x="609600" y="5831678"/>
            <a:ext cx="5486400" cy="274638"/>
          </a:xfrm>
        </p:spPr>
        <p:txBody>
          <a:bodyPr>
            <a:normAutofit lnSpcReduction="10000"/>
          </a:bodyPr>
          <a:lstStyle/>
          <a:p>
            <a:r>
              <a:rPr lang="en-US"/>
              <a:t>Human Resources Snapshot Collection-Dawna Gudka</a:t>
            </a:r>
          </a:p>
        </p:txBody>
      </p:sp>
      <p:sp>
        <p:nvSpPr>
          <p:cNvPr id="8" name="Content Placeholder 5">
            <a:extLst>
              <a:ext uri="{FF2B5EF4-FFF2-40B4-BE49-F238E27FC236}">
                <a16:creationId xmlns:a16="http://schemas.microsoft.com/office/drawing/2014/main" id="{F5789F74-F9B0-29D7-1BA2-5E9C9A238E3C}"/>
              </a:ext>
            </a:extLst>
          </p:cNvPr>
          <p:cNvSpPr>
            <a:spLocks noGrp="1"/>
          </p:cNvSpPr>
          <p:nvPr>
            <p:ph sz="quarter" idx="14"/>
          </p:nvPr>
        </p:nvSpPr>
        <p:spPr>
          <a:xfrm>
            <a:off x="6052382" y="5819376"/>
            <a:ext cx="5486400" cy="274638"/>
          </a:xfrm>
        </p:spPr>
        <p:txBody>
          <a:bodyPr>
            <a:normAutofit lnSpcReduction="10000"/>
          </a:bodyPr>
          <a:lstStyle/>
          <a:p>
            <a:r>
              <a:rPr lang="en-US"/>
              <a:t>HumanResourcesData@cde.state.co.us</a:t>
            </a:r>
          </a:p>
        </p:txBody>
      </p:sp>
      <p:sp>
        <p:nvSpPr>
          <p:cNvPr id="4" name="Slide Number Placeholder 3">
            <a:extLst>
              <a:ext uri="{FF2B5EF4-FFF2-40B4-BE49-F238E27FC236}">
                <a16:creationId xmlns:a16="http://schemas.microsoft.com/office/drawing/2014/main" id="{EF1C875B-1E54-6AA4-8E70-5311BB382CE3}"/>
              </a:ext>
            </a:extLst>
          </p:cNvPr>
          <p:cNvSpPr>
            <a:spLocks noGrp="1"/>
          </p:cNvSpPr>
          <p:nvPr>
            <p:ph type="sldNum" sz="quarter" idx="12"/>
          </p:nvPr>
        </p:nvSpPr>
        <p:spPr/>
        <p:txBody>
          <a:bodyPr/>
          <a:lstStyle/>
          <a:p>
            <a:fld id="{C479D5F6-EDCB-402A-AC08-4943A1820E8F}" type="slidenum">
              <a:rPr lang="en-US" smtClean="0"/>
              <a:pPr/>
              <a:t>17</a:t>
            </a:fld>
            <a:endParaRPr lang="en-US"/>
          </a:p>
        </p:txBody>
      </p:sp>
    </p:spTree>
    <p:extLst>
      <p:ext uri="{BB962C8B-B14F-4D97-AF65-F5344CB8AC3E}">
        <p14:creationId xmlns:p14="http://schemas.microsoft.com/office/powerpoint/2010/main" val="380495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4A127-36E3-B32A-3A0F-A66A79724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EE746A-214F-40F3-46BF-0DFEC2280B89}"/>
              </a:ext>
            </a:extLst>
          </p:cNvPr>
          <p:cNvSpPr>
            <a:spLocks noGrp="1"/>
          </p:cNvSpPr>
          <p:nvPr>
            <p:ph type="title"/>
          </p:nvPr>
        </p:nvSpPr>
        <p:spPr/>
        <p:txBody>
          <a:bodyPr/>
          <a:lstStyle/>
          <a:p>
            <a:r>
              <a:rPr lang="en-US"/>
              <a:t>Questions &amp; Resources: </a:t>
            </a:r>
            <a:br>
              <a:rPr lang="en-US"/>
            </a:br>
            <a:r>
              <a:rPr lang="en-US"/>
              <a:t>Human Resources</a:t>
            </a:r>
          </a:p>
        </p:txBody>
      </p:sp>
      <p:sp>
        <p:nvSpPr>
          <p:cNvPr id="5" name="Content Placeholder 4">
            <a:extLst>
              <a:ext uri="{FF2B5EF4-FFF2-40B4-BE49-F238E27FC236}">
                <a16:creationId xmlns:a16="http://schemas.microsoft.com/office/drawing/2014/main" id="{9C3AD49A-BC4A-252D-FB59-39E710A355F9}"/>
              </a:ext>
            </a:extLst>
          </p:cNvPr>
          <p:cNvSpPr>
            <a:spLocks noGrp="1"/>
          </p:cNvSpPr>
          <p:nvPr>
            <p:ph sz="quarter" idx="13"/>
          </p:nvPr>
        </p:nvSpPr>
        <p:spPr/>
        <p:txBody>
          <a:bodyPr/>
          <a:lstStyle/>
          <a:p>
            <a:r>
              <a:rPr lang="en-US" dirty="0">
                <a:ea typeface="+mn-lt"/>
                <a:cs typeface="+mn-lt"/>
              </a:rPr>
              <a:t>Dawna Gudka</a:t>
            </a:r>
            <a:endParaRPr lang="en-US" dirty="0"/>
          </a:p>
          <a:p>
            <a:r>
              <a:rPr lang="en-US" sz="2400" dirty="0">
                <a:ea typeface="+mn-lt"/>
                <a:cs typeface="+mn-lt"/>
                <a:hlinkClick r:id="rId2"/>
              </a:rPr>
              <a:t>HumanResourcesData@cde.state.co.us</a:t>
            </a:r>
            <a:r>
              <a:rPr lang="en-US" sz="2400" dirty="0">
                <a:ea typeface="+mn-lt"/>
                <a:cs typeface="+mn-lt"/>
              </a:rPr>
              <a:t> </a:t>
            </a:r>
          </a:p>
          <a:p>
            <a:r>
              <a:rPr lang="en-US" sz="1800" b="1" dirty="0">
                <a:ea typeface="+mn-lt"/>
                <a:cs typeface="+mn-lt"/>
              </a:rPr>
              <a:t>Please include your LEA or AU code when emailing/voicemail</a:t>
            </a:r>
            <a:endParaRPr lang="en-US" sz="1800" b="1" dirty="0"/>
          </a:p>
          <a:p>
            <a:r>
              <a:rPr lang="en-US" sz="2400" dirty="0">
                <a:ea typeface="+mn-lt"/>
                <a:cs typeface="+mn-lt"/>
              </a:rPr>
              <a:t>(303) 598-7901</a:t>
            </a:r>
          </a:p>
          <a:p>
            <a:r>
              <a:rPr lang="en-US" sz="2400" dirty="0">
                <a:ea typeface="+mn-lt"/>
                <a:cs typeface="+mn-lt"/>
                <a:hlinkClick r:id="rId3"/>
              </a:rPr>
              <a:t>Staff Interchange website</a:t>
            </a:r>
            <a:endParaRPr lang="en-US" sz="2400" dirty="0">
              <a:ea typeface="+mn-lt"/>
              <a:cs typeface="+mn-lt"/>
            </a:endParaRPr>
          </a:p>
          <a:p>
            <a:r>
              <a:rPr lang="en-US" sz="2400" dirty="0">
                <a:ea typeface="+mn-lt"/>
                <a:cs typeface="+mn-lt"/>
                <a:hlinkClick r:id="rId4"/>
              </a:rPr>
              <a:t>Human Resources Snapshot website</a:t>
            </a:r>
            <a:endParaRPr lang="en-US" dirty="0"/>
          </a:p>
        </p:txBody>
      </p:sp>
      <p:sp>
        <p:nvSpPr>
          <p:cNvPr id="4" name="Slide Number Placeholder 3">
            <a:extLst>
              <a:ext uri="{FF2B5EF4-FFF2-40B4-BE49-F238E27FC236}">
                <a16:creationId xmlns:a16="http://schemas.microsoft.com/office/drawing/2014/main" id="{7D94C5C7-9EA4-6AD8-790A-E0724903FA5C}"/>
              </a:ext>
            </a:extLst>
          </p:cNvPr>
          <p:cNvSpPr>
            <a:spLocks noGrp="1"/>
          </p:cNvSpPr>
          <p:nvPr>
            <p:ph type="sldNum" sz="quarter" idx="12"/>
          </p:nvPr>
        </p:nvSpPr>
        <p:spPr/>
        <p:txBody>
          <a:bodyPr/>
          <a:lstStyle/>
          <a:p>
            <a:fld id="{C479D5F6-EDCB-402A-AC08-4943A1820E8F}" type="slidenum">
              <a:rPr lang="en-US" smtClean="0"/>
              <a:pPr/>
              <a:t>18</a:t>
            </a:fld>
            <a:endParaRPr lang="en-US"/>
          </a:p>
        </p:txBody>
      </p:sp>
    </p:spTree>
    <p:extLst>
      <p:ext uri="{BB962C8B-B14F-4D97-AF65-F5344CB8AC3E}">
        <p14:creationId xmlns:p14="http://schemas.microsoft.com/office/powerpoint/2010/main" val="234211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84191F-205D-27B6-7C4B-AE1EA80A3053}"/>
              </a:ext>
            </a:extLst>
          </p:cNvPr>
          <p:cNvSpPr>
            <a:spLocks noGrp="1"/>
          </p:cNvSpPr>
          <p:nvPr>
            <p:ph type="ctrTitle"/>
          </p:nvPr>
        </p:nvSpPr>
        <p:spPr/>
        <p:txBody>
          <a:bodyPr>
            <a:normAutofit/>
          </a:bodyPr>
          <a:lstStyle/>
          <a:p>
            <a:r>
              <a:rPr lang="en-US"/>
              <a:t>Summer EBT</a:t>
            </a:r>
          </a:p>
        </p:txBody>
      </p:sp>
      <p:sp>
        <p:nvSpPr>
          <p:cNvPr id="2" name="Slide Number Placeholder 1">
            <a:extLst>
              <a:ext uri="{FF2B5EF4-FFF2-40B4-BE49-F238E27FC236}">
                <a16:creationId xmlns:a16="http://schemas.microsoft.com/office/drawing/2014/main" id="{71C2F240-B39F-DE02-D40B-2B294EADD0E8}"/>
              </a:ext>
            </a:extLst>
          </p:cNvPr>
          <p:cNvSpPr>
            <a:spLocks noGrp="1"/>
          </p:cNvSpPr>
          <p:nvPr>
            <p:ph type="sldNum" sz="quarter" idx="12"/>
          </p:nvPr>
        </p:nvSpPr>
        <p:spPr/>
        <p:txBody>
          <a:bodyPr/>
          <a:lstStyle/>
          <a:p>
            <a:fld id="{C479D5F6-EDCB-402A-AC08-4943A1820E8F}" type="slidenum">
              <a:rPr lang="en-US" smtClean="0"/>
              <a:pPr/>
              <a:t>19</a:t>
            </a:fld>
            <a:endParaRPr lang="en-US"/>
          </a:p>
        </p:txBody>
      </p:sp>
      <p:sp>
        <p:nvSpPr>
          <p:cNvPr id="6" name="Text Placeholder 5">
            <a:extLst>
              <a:ext uri="{FF2B5EF4-FFF2-40B4-BE49-F238E27FC236}">
                <a16:creationId xmlns:a16="http://schemas.microsoft.com/office/drawing/2014/main" id="{0FEB7847-12B1-6264-6AFA-4B2D5D255D1D}"/>
              </a:ext>
            </a:extLst>
          </p:cNvPr>
          <p:cNvSpPr>
            <a:spLocks noGrp="1"/>
          </p:cNvSpPr>
          <p:nvPr>
            <p:ph type="body" sz="quarter" idx="13"/>
          </p:nvPr>
        </p:nvSpPr>
        <p:spPr/>
        <p:txBody>
          <a:bodyPr/>
          <a:lstStyle/>
          <a:p>
            <a:r>
              <a:rPr lang="en-US"/>
              <a:t>Collin Slutzky</a:t>
            </a:r>
          </a:p>
        </p:txBody>
      </p:sp>
    </p:spTree>
    <p:extLst>
      <p:ext uri="{BB962C8B-B14F-4D97-AF65-F5344CB8AC3E}">
        <p14:creationId xmlns:p14="http://schemas.microsoft.com/office/powerpoint/2010/main" val="1623935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5DB8481-B4F2-D78B-D6EA-0BE3E65B21CA}"/>
              </a:ext>
            </a:extLst>
          </p:cNvPr>
          <p:cNvSpPr>
            <a:spLocks noGrp="1"/>
          </p:cNvSpPr>
          <p:nvPr>
            <p:ph type="title"/>
          </p:nvPr>
        </p:nvSpPr>
        <p:spPr>
          <a:xfrm>
            <a:off x="332873" y="0"/>
            <a:ext cx="2581777" cy="6035040"/>
          </a:xfrm>
        </p:spPr>
        <p:txBody>
          <a:bodyPr/>
          <a:lstStyle/>
          <a:p>
            <a:r>
              <a:rPr lang="en-US"/>
              <a:t>Agenda</a:t>
            </a:r>
          </a:p>
        </p:txBody>
      </p:sp>
      <p:graphicFrame>
        <p:nvGraphicFramePr>
          <p:cNvPr id="9" name="Content Placeholder 8">
            <a:extLst>
              <a:ext uri="{FF2B5EF4-FFF2-40B4-BE49-F238E27FC236}">
                <a16:creationId xmlns:a16="http://schemas.microsoft.com/office/drawing/2014/main" id="{F22871B3-6923-C5E8-6B16-FDE32B5E5788}"/>
              </a:ext>
            </a:extLst>
          </p:cNvPr>
          <p:cNvGraphicFramePr>
            <a:graphicFrameLocks noGrp="1"/>
          </p:cNvGraphicFramePr>
          <p:nvPr>
            <p:ph sz="half" idx="1"/>
            <p:extLst>
              <p:ext uri="{D42A27DB-BD31-4B8C-83A1-F6EECF244321}">
                <p14:modId xmlns:p14="http://schemas.microsoft.com/office/powerpoint/2010/main" val="1722089872"/>
              </p:ext>
            </p:extLst>
          </p:nvPr>
        </p:nvGraphicFramePr>
        <p:xfrm>
          <a:off x="3189238" y="1276709"/>
          <a:ext cx="8458200" cy="2992120"/>
        </p:xfrm>
        <a:graphic>
          <a:graphicData uri="http://schemas.openxmlformats.org/drawingml/2006/table">
            <a:tbl>
              <a:tblPr firstRow="1">
                <a:tableStyleId>{BC89EF96-8CEA-46FF-86C4-4CE0E7609802}</a:tableStyleId>
              </a:tblPr>
              <a:tblGrid>
                <a:gridCol w="5715000">
                  <a:extLst>
                    <a:ext uri="{9D8B030D-6E8A-4147-A177-3AD203B41FA5}">
                      <a16:colId xmlns:a16="http://schemas.microsoft.com/office/drawing/2014/main" val="938750576"/>
                    </a:ext>
                  </a:extLst>
                </a:gridCol>
                <a:gridCol w="2743200">
                  <a:extLst>
                    <a:ext uri="{9D8B030D-6E8A-4147-A177-3AD203B41FA5}">
                      <a16:colId xmlns:a16="http://schemas.microsoft.com/office/drawing/2014/main" val="1520226948"/>
                    </a:ext>
                  </a:extLst>
                </a:gridCol>
              </a:tblGrid>
              <a:tr h="370840">
                <a:tc>
                  <a:txBody>
                    <a:bodyPr/>
                    <a:lstStyle/>
                    <a:p>
                      <a:r>
                        <a:rPr lang="en-US" sz="2000"/>
                        <a:t>Topic</a:t>
                      </a:r>
                    </a:p>
                  </a:txBody>
                  <a:tcPr/>
                </a:tc>
                <a:tc>
                  <a:txBody>
                    <a:bodyPr/>
                    <a:lstStyle/>
                    <a:p>
                      <a:r>
                        <a:rPr lang="en-US" sz="2000"/>
                        <a:t>Presenter</a:t>
                      </a:r>
                    </a:p>
                  </a:txBody>
                  <a:tcPr/>
                </a:tc>
                <a:extLst>
                  <a:ext uri="{0D108BD9-81ED-4DB2-BD59-A6C34878D82A}">
                    <a16:rowId xmlns:a16="http://schemas.microsoft.com/office/drawing/2014/main" val="4266861077"/>
                  </a:ext>
                </a:extLst>
              </a:tr>
              <a:tr h="370840">
                <a:tc>
                  <a:txBody>
                    <a:bodyPr/>
                    <a:lstStyle/>
                    <a:p>
                      <a:r>
                        <a:rPr lang="en-US" sz="1600"/>
                        <a:t>Open Collections and Upcoming Deadlines</a:t>
                      </a:r>
                    </a:p>
                  </a:txBody>
                  <a:tcPr/>
                </a:tc>
                <a:tc>
                  <a:txBody>
                    <a:bodyPr/>
                    <a:lstStyle/>
                    <a:p>
                      <a:r>
                        <a:rPr lang="en-US" sz="1600"/>
                        <a:t>Host: Reagan Ward</a:t>
                      </a:r>
                    </a:p>
                  </a:txBody>
                  <a:tcPr/>
                </a:tc>
                <a:extLst>
                  <a:ext uri="{0D108BD9-81ED-4DB2-BD59-A6C34878D82A}">
                    <a16:rowId xmlns:a16="http://schemas.microsoft.com/office/drawing/2014/main" val="3846122834"/>
                  </a:ext>
                </a:extLst>
              </a:tr>
              <a:tr h="370840">
                <a:tc>
                  <a:txBody>
                    <a:bodyPr/>
                    <a:lstStyle/>
                    <a:p>
                      <a:r>
                        <a:rPr lang="en-US" sz="1600" dirty="0"/>
                        <a:t>Teacher Student Data Link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Peter Hoffman</a:t>
                      </a:r>
                    </a:p>
                  </a:txBody>
                  <a:tcPr/>
                </a:tc>
                <a:extLst>
                  <a:ext uri="{0D108BD9-81ED-4DB2-BD59-A6C34878D82A}">
                    <a16:rowId xmlns:a16="http://schemas.microsoft.com/office/drawing/2014/main" val="17490375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Human Resources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Dawna Gudka</a:t>
                      </a:r>
                    </a:p>
                  </a:txBody>
                  <a:tcPr/>
                </a:tc>
                <a:extLst>
                  <a:ext uri="{0D108BD9-81ED-4DB2-BD59-A6C34878D82A}">
                    <a16:rowId xmlns:a16="http://schemas.microsoft.com/office/drawing/2014/main" val="5893700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Summer EBT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Collin Slutzky</a:t>
                      </a:r>
                    </a:p>
                  </a:txBody>
                  <a:tcPr/>
                </a:tc>
                <a:extLst>
                  <a:ext uri="{0D108BD9-81ED-4DB2-BD59-A6C34878D82A}">
                    <a16:rowId xmlns:a16="http://schemas.microsoft.com/office/drawing/2014/main" val="3193736962"/>
                  </a:ext>
                </a:extLst>
              </a:tr>
              <a:tr h="370840">
                <a:tc>
                  <a:txBody>
                    <a:bodyPr/>
                    <a:lstStyle/>
                    <a:p>
                      <a:r>
                        <a:rPr lang="en-US" sz="1600" dirty="0"/>
                        <a:t>WIDA ACCESS SBD &amp; Assessment SBD Snapshot</a:t>
                      </a:r>
                    </a:p>
                  </a:txBody>
                  <a:tcPr/>
                </a:tc>
                <a:tc>
                  <a:txBody>
                    <a:bodyPr/>
                    <a:lstStyle/>
                    <a:p>
                      <a:r>
                        <a:rPr lang="en-US" sz="1600" dirty="0"/>
                        <a:t>Leon Merker</a:t>
                      </a:r>
                    </a:p>
                  </a:txBody>
                  <a:tcPr/>
                </a:tc>
                <a:extLst>
                  <a:ext uri="{0D108BD9-81ED-4DB2-BD59-A6C34878D82A}">
                    <a16:rowId xmlns:a16="http://schemas.microsoft.com/office/drawing/2014/main" val="2317840320"/>
                  </a:ext>
                </a:extLst>
              </a:tr>
              <a:tr h="370840">
                <a:tc>
                  <a:txBody>
                    <a:bodyPr/>
                    <a:lstStyle/>
                    <a:p>
                      <a:r>
                        <a:rPr lang="en-US" sz="1600" dirty="0"/>
                        <a:t>Student End of Year</a:t>
                      </a:r>
                    </a:p>
                  </a:txBody>
                  <a:tcPr/>
                </a:tc>
                <a:tc>
                  <a:txBody>
                    <a:bodyPr/>
                    <a:lstStyle/>
                    <a:p>
                      <a:r>
                        <a:rPr lang="en-US" sz="1600" dirty="0"/>
                        <a:t>Reagan Ward</a:t>
                      </a:r>
                    </a:p>
                  </a:txBody>
                  <a:tcPr/>
                </a:tc>
                <a:extLst>
                  <a:ext uri="{0D108BD9-81ED-4DB2-BD59-A6C34878D82A}">
                    <a16:rowId xmlns:a16="http://schemas.microsoft.com/office/drawing/2014/main" val="32463125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Student Interchange Reminders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Reagan Ward</a:t>
                      </a:r>
                      <a:endParaRPr lang="en-US" sz="1600" dirty="0"/>
                    </a:p>
                  </a:txBody>
                  <a:tcPr/>
                </a:tc>
                <a:extLst>
                  <a:ext uri="{0D108BD9-81ED-4DB2-BD59-A6C34878D82A}">
                    <a16:rowId xmlns:a16="http://schemas.microsoft.com/office/drawing/2014/main" val="139358285"/>
                  </a:ext>
                </a:extLst>
              </a:tr>
            </a:tbl>
          </a:graphicData>
        </a:graphic>
      </p:graphicFrame>
      <p:sp>
        <p:nvSpPr>
          <p:cNvPr id="4" name="Slide Number Placeholder 3">
            <a:extLst>
              <a:ext uri="{FF2B5EF4-FFF2-40B4-BE49-F238E27FC236}">
                <a16:creationId xmlns:a16="http://schemas.microsoft.com/office/drawing/2014/main" id="{EE4DB151-EBDB-E2CA-3748-6CD26E47BC8B}"/>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2</a:t>
            </a:fld>
            <a:endParaRPr lang="en-US"/>
          </a:p>
        </p:txBody>
      </p:sp>
    </p:spTree>
    <p:extLst>
      <p:ext uri="{BB962C8B-B14F-4D97-AF65-F5344CB8AC3E}">
        <p14:creationId xmlns:p14="http://schemas.microsoft.com/office/powerpoint/2010/main" val="1574208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E6384-51F6-D434-566E-2CE7D0FC71AF}"/>
              </a:ext>
            </a:extLst>
          </p:cNvPr>
          <p:cNvSpPr>
            <a:spLocks noGrp="1"/>
          </p:cNvSpPr>
          <p:nvPr>
            <p:ph type="title"/>
          </p:nvPr>
        </p:nvSpPr>
        <p:spPr/>
        <p:txBody>
          <a:bodyPr/>
          <a:lstStyle/>
          <a:p>
            <a:r>
              <a:rPr lang="en-US"/>
              <a:t>Summer EBT Timeline</a:t>
            </a:r>
          </a:p>
        </p:txBody>
      </p:sp>
      <p:graphicFrame>
        <p:nvGraphicFramePr>
          <p:cNvPr id="8" name="Table 7">
            <a:extLst>
              <a:ext uri="{FF2B5EF4-FFF2-40B4-BE49-F238E27FC236}">
                <a16:creationId xmlns:a16="http://schemas.microsoft.com/office/drawing/2014/main" id="{A4A7E574-7B95-5ABD-CE57-69F42289A4BF}"/>
              </a:ext>
            </a:extLst>
          </p:cNvPr>
          <p:cNvGraphicFramePr>
            <a:graphicFrameLocks noGrp="1"/>
          </p:cNvGraphicFramePr>
          <p:nvPr>
            <p:extLst>
              <p:ext uri="{D42A27DB-BD31-4B8C-83A1-F6EECF244321}">
                <p14:modId xmlns:p14="http://schemas.microsoft.com/office/powerpoint/2010/main" val="312262298"/>
              </p:ext>
            </p:extLst>
          </p:nvPr>
        </p:nvGraphicFramePr>
        <p:xfrm>
          <a:off x="616373" y="1385428"/>
          <a:ext cx="10959254" cy="274320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886698969"/>
                    </a:ext>
                  </a:extLst>
                </a:gridCol>
                <a:gridCol w="2370667">
                  <a:extLst>
                    <a:ext uri="{9D8B030D-6E8A-4147-A177-3AD203B41FA5}">
                      <a16:colId xmlns:a16="http://schemas.microsoft.com/office/drawing/2014/main" val="1816520592"/>
                    </a:ext>
                  </a:extLst>
                </a:gridCol>
                <a:gridCol w="6861387">
                  <a:extLst>
                    <a:ext uri="{9D8B030D-6E8A-4147-A177-3AD203B41FA5}">
                      <a16:colId xmlns:a16="http://schemas.microsoft.com/office/drawing/2014/main" val="1756436032"/>
                    </a:ext>
                  </a:extLst>
                </a:gridCol>
              </a:tblGrid>
              <a:tr h="0">
                <a:tc>
                  <a:txBody>
                    <a:bodyPr/>
                    <a:lstStyle/>
                    <a:p>
                      <a:pPr>
                        <a:buNone/>
                        <a:tabLst>
                          <a:tab pos="2028825" algn="l"/>
                        </a:tabLst>
                      </a:pPr>
                      <a:r>
                        <a:rPr lang="en-US" b="1">
                          <a:solidFill>
                            <a:srgbClr val="FFFFFF"/>
                          </a:solidFill>
                          <a:effectLst/>
                        </a:rPr>
                        <a:t>Date</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buNone/>
                        <a:tabLst>
                          <a:tab pos="2028825" algn="l"/>
                        </a:tabLst>
                      </a:pPr>
                      <a:r>
                        <a:rPr lang="en-US" b="1">
                          <a:solidFill>
                            <a:srgbClr val="FFFFFF"/>
                          </a:solidFill>
                          <a:effectLst/>
                        </a:rPr>
                        <a:t>Event</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buNone/>
                        <a:tabLst>
                          <a:tab pos="2028825" algn="l"/>
                        </a:tabLst>
                      </a:pPr>
                      <a:r>
                        <a:rPr lang="en-US" b="1">
                          <a:solidFill>
                            <a:srgbClr val="FFFFFF"/>
                          </a:solidFill>
                          <a:effectLst/>
                        </a:rPr>
                        <a:t>Event Description</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2800113840"/>
                  </a:ext>
                </a:extLst>
              </a:tr>
              <a:tr h="0">
                <a:tc>
                  <a:txBody>
                    <a:bodyPr/>
                    <a:lstStyle/>
                    <a:p>
                      <a:pPr>
                        <a:buNone/>
                        <a:tabLst>
                          <a:tab pos="2028825" algn="l"/>
                        </a:tabLst>
                      </a:pPr>
                      <a:r>
                        <a:rPr lang="en-US">
                          <a:effectLst/>
                        </a:rPr>
                        <a:t>01/28/2026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Training Event</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Summer EBT Data Pipeline Overview 1-2 p.m</a:t>
                      </a:r>
                    </a:p>
                    <a:p>
                      <a:pPr>
                        <a:buNone/>
                        <a:tabLst>
                          <a:tab pos="2028825" algn="l"/>
                        </a:tabLst>
                      </a:pPr>
                      <a:r>
                        <a:rPr lang="en-US">
                          <a:effectLst/>
                          <a:hlinkClick r:id="rId2"/>
                        </a:rPr>
                        <a:t>Registration available here</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577745"/>
                  </a:ext>
                </a:extLst>
              </a:tr>
              <a:tr h="0">
                <a:tc>
                  <a:txBody>
                    <a:bodyPr/>
                    <a:lstStyle/>
                    <a:p>
                      <a:pPr>
                        <a:buNone/>
                        <a:tabLst>
                          <a:tab pos="2028825" algn="l"/>
                        </a:tabLst>
                      </a:pPr>
                      <a:r>
                        <a:rPr lang="en-US">
                          <a:solidFill>
                            <a:srgbClr val="000000"/>
                          </a:solidFill>
                          <a:effectLst/>
                        </a:rPr>
                        <a:t>02/02/2026</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tc>
                  <a:txBody>
                    <a:bodyPr/>
                    <a:lstStyle/>
                    <a:p>
                      <a:pPr>
                        <a:buNone/>
                        <a:tabLst>
                          <a:tab pos="2028825" algn="l"/>
                        </a:tabLst>
                      </a:pPr>
                      <a:r>
                        <a:rPr lang="en-US">
                          <a:solidFill>
                            <a:srgbClr val="000000"/>
                          </a:solidFill>
                          <a:effectLst/>
                        </a:rPr>
                        <a:t>Open</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tc>
                  <a:txBody>
                    <a:bodyPr/>
                    <a:lstStyle/>
                    <a:p>
                      <a:pPr>
                        <a:buNone/>
                        <a:tabLst>
                          <a:tab pos="2028825" algn="l"/>
                        </a:tabLst>
                      </a:pPr>
                      <a:r>
                        <a:rPr lang="en-US">
                          <a:solidFill>
                            <a:srgbClr val="000000"/>
                          </a:solidFill>
                          <a:effectLst/>
                        </a:rPr>
                        <a:t>Districts may begin uploading Summer EBT files</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extLst>
                  <a:ext uri="{0D108BD9-81ED-4DB2-BD59-A6C34878D82A}">
                    <a16:rowId xmlns:a16="http://schemas.microsoft.com/office/drawing/2014/main" val="3429461629"/>
                  </a:ext>
                </a:extLst>
              </a:tr>
              <a:tr h="0">
                <a:tc>
                  <a:txBody>
                    <a:bodyPr/>
                    <a:lstStyle/>
                    <a:p>
                      <a:pPr>
                        <a:buNone/>
                        <a:tabLst>
                          <a:tab pos="2028825" algn="l"/>
                        </a:tabLst>
                      </a:pPr>
                      <a:r>
                        <a:rPr lang="en-US">
                          <a:effectLst/>
                        </a:rPr>
                        <a:t>02/06/2026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Interim Deadline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Upload Summer EBT file and review errors</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0309273"/>
                  </a:ext>
                </a:extLst>
              </a:tr>
              <a:tr h="0">
                <a:tc>
                  <a:txBody>
                    <a:bodyPr/>
                    <a:lstStyle/>
                    <a:p>
                      <a:pPr>
                        <a:buNone/>
                        <a:tabLst>
                          <a:tab pos="2028825" algn="l"/>
                        </a:tabLst>
                      </a:pPr>
                      <a:r>
                        <a:rPr lang="en-US">
                          <a:effectLst/>
                        </a:rPr>
                        <a:t>02/20/2026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Interim Deadline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Upload error-free Summer EBT file</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0900838"/>
                  </a:ext>
                </a:extLst>
              </a:tr>
              <a:tr h="0">
                <a:tc>
                  <a:txBody>
                    <a:bodyPr/>
                    <a:lstStyle/>
                    <a:p>
                      <a:pPr>
                        <a:buNone/>
                        <a:tabLst>
                          <a:tab pos="2028825" algn="l"/>
                        </a:tabLst>
                      </a:pPr>
                      <a:r>
                        <a:rPr lang="en-US">
                          <a:solidFill>
                            <a:srgbClr val="000000"/>
                          </a:solidFill>
                          <a:effectLst/>
                        </a:rPr>
                        <a:t>02/25/2025</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buNone/>
                        <a:tabLst>
                          <a:tab pos="2028825" algn="l"/>
                        </a:tabLst>
                      </a:pPr>
                      <a:r>
                        <a:rPr lang="en-US">
                          <a:solidFill>
                            <a:srgbClr val="000000"/>
                          </a:solidFill>
                          <a:effectLst/>
                        </a:rPr>
                        <a:t>Report Review</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buNone/>
                        <a:tabLst>
                          <a:tab pos="2028825" algn="l"/>
                        </a:tabLst>
                      </a:pPr>
                      <a:r>
                        <a:rPr lang="en-US">
                          <a:solidFill>
                            <a:srgbClr val="000000"/>
                          </a:solidFill>
                          <a:effectLst/>
                        </a:rPr>
                        <a:t>Review Summer EBT file to ensure Free/Reduced Lunch reporting is correct </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802457188"/>
                  </a:ext>
                </a:extLst>
              </a:tr>
              <a:tr h="0">
                <a:tc>
                  <a:txBody>
                    <a:bodyPr/>
                    <a:lstStyle/>
                    <a:p>
                      <a:pPr>
                        <a:buNone/>
                        <a:tabLst>
                          <a:tab pos="2028825" algn="l"/>
                        </a:tabLst>
                      </a:pPr>
                      <a:r>
                        <a:rPr lang="en-US">
                          <a:solidFill>
                            <a:srgbClr val="000000"/>
                          </a:solidFill>
                          <a:effectLst/>
                        </a:rPr>
                        <a:t>02/27/2025</a:t>
                      </a:r>
                      <a:endParaRPr lang="en-US">
                        <a:effectLst/>
                      </a:endParaRPr>
                    </a:p>
                    <a:p>
                      <a:pPr>
                        <a:buNone/>
                        <a:tabLst>
                          <a:tab pos="2028825" algn="l"/>
                        </a:tabLst>
                      </a:pPr>
                      <a:r>
                        <a:rPr lang="en-US">
                          <a:solidFill>
                            <a:srgbClr val="000000"/>
                          </a:solidFill>
                          <a:effectLst/>
                        </a:rPr>
                        <a:t>12:00 p.m.</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tc>
                  <a:txBody>
                    <a:bodyPr/>
                    <a:lstStyle/>
                    <a:p>
                      <a:pPr>
                        <a:buNone/>
                        <a:tabLst>
                          <a:tab pos="2028825" algn="l"/>
                        </a:tabLst>
                      </a:pPr>
                      <a:r>
                        <a:rPr lang="en-US">
                          <a:solidFill>
                            <a:srgbClr val="000000"/>
                          </a:solidFill>
                          <a:effectLst/>
                        </a:rPr>
                        <a:t>State Deadline</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tc>
                  <a:txBody>
                    <a:bodyPr/>
                    <a:lstStyle/>
                    <a:p>
                      <a:pPr>
                        <a:buNone/>
                        <a:tabLst>
                          <a:tab pos="2028825" algn="l"/>
                        </a:tabLst>
                      </a:pPr>
                      <a:r>
                        <a:rPr lang="en-US">
                          <a:solidFill>
                            <a:srgbClr val="000000"/>
                          </a:solidFill>
                          <a:effectLst/>
                        </a:rPr>
                        <a:t>Submit Summer EBT data</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extLst>
                  <a:ext uri="{0D108BD9-81ED-4DB2-BD59-A6C34878D82A}">
                    <a16:rowId xmlns:a16="http://schemas.microsoft.com/office/drawing/2014/main" val="3219863508"/>
                  </a:ext>
                </a:extLst>
              </a:tr>
            </a:tbl>
          </a:graphicData>
        </a:graphic>
      </p:graphicFrame>
      <p:sp>
        <p:nvSpPr>
          <p:cNvPr id="5" name="Content Placeholder 4">
            <a:extLst>
              <a:ext uri="{FF2B5EF4-FFF2-40B4-BE49-F238E27FC236}">
                <a16:creationId xmlns:a16="http://schemas.microsoft.com/office/drawing/2014/main" id="{EE9CB74A-E152-1FB1-B48D-320CDA31F87B}"/>
              </a:ext>
            </a:extLst>
          </p:cNvPr>
          <p:cNvSpPr>
            <a:spLocks noGrp="1"/>
          </p:cNvSpPr>
          <p:nvPr>
            <p:ph sz="quarter" idx="13"/>
          </p:nvPr>
        </p:nvSpPr>
        <p:spPr/>
        <p:txBody>
          <a:bodyPr vert="horz" lIns="91440" tIns="45720" rIns="91440" bIns="45720" rtlCol="0" anchor="t">
            <a:noAutofit/>
          </a:bodyPr>
          <a:lstStyle/>
          <a:p>
            <a:r>
              <a:rPr lang="en-US"/>
              <a:t>Summer EBT</a:t>
            </a:r>
          </a:p>
        </p:txBody>
      </p:sp>
      <p:sp>
        <p:nvSpPr>
          <p:cNvPr id="6" name="Content Placeholder 5">
            <a:extLst>
              <a:ext uri="{FF2B5EF4-FFF2-40B4-BE49-F238E27FC236}">
                <a16:creationId xmlns:a16="http://schemas.microsoft.com/office/drawing/2014/main" id="{B5CFDAD9-78DD-E531-B0F7-3E6C011F3A74}"/>
              </a:ext>
            </a:extLst>
          </p:cNvPr>
          <p:cNvSpPr>
            <a:spLocks noGrp="1"/>
          </p:cNvSpPr>
          <p:nvPr>
            <p:ph sz="quarter" idx="14"/>
          </p:nvPr>
        </p:nvSpPr>
        <p:spPr/>
        <p:txBody>
          <a:bodyPr vert="horz" lIns="91440" tIns="45720" rIns="91440" bIns="45720" rtlCol="0" anchor="t">
            <a:noAutofit/>
          </a:bodyPr>
          <a:lstStyle/>
          <a:p>
            <a:r>
              <a:rPr lang="en-US">
                <a:ea typeface="+mn-lt"/>
                <a:cs typeface="+mn-lt"/>
              </a:rPr>
              <a:t>S-ebt@cde.state.co.us</a:t>
            </a:r>
            <a:endParaRPr lang="en-US"/>
          </a:p>
        </p:txBody>
      </p:sp>
      <p:sp>
        <p:nvSpPr>
          <p:cNvPr id="4" name="Slide Number Placeholder 3">
            <a:extLst>
              <a:ext uri="{FF2B5EF4-FFF2-40B4-BE49-F238E27FC236}">
                <a16:creationId xmlns:a16="http://schemas.microsoft.com/office/drawing/2014/main" id="{6A815B15-2A2C-523D-8C72-74B9F9E58E93}"/>
              </a:ext>
            </a:extLst>
          </p:cNvPr>
          <p:cNvSpPr>
            <a:spLocks noGrp="1"/>
          </p:cNvSpPr>
          <p:nvPr>
            <p:ph type="sldNum" sz="quarter" idx="12"/>
          </p:nvPr>
        </p:nvSpPr>
        <p:spPr/>
        <p:txBody>
          <a:bodyPr/>
          <a:lstStyle/>
          <a:p>
            <a:fld id="{C479D5F6-EDCB-402A-AC08-4943A1820E8F}" type="slidenum">
              <a:rPr lang="en-US" smtClean="0"/>
              <a:pPr/>
              <a:t>20</a:t>
            </a:fld>
            <a:endParaRPr lang="en-US"/>
          </a:p>
        </p:txBody>
      </p:sp>
    </p:spTree>
    <p:extLst>
      <p:ext uri="{BB962C8B-B14F-4D97-AF65-F5344CB8AC3E}">
        <p14:creationId xmlns:p14="http://schemas.microsoft.com/office/powerpoint/2010/main" val="1751697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42906E3-3E91-81C1-FC61-388B38DE2E4B}"/>
              </a:ext>
            </a:extLst>
          </p:cNvPr>
          <p:cNvSpPr>
            <a:spLocks noGrp="1"/>
          </p:cNvSpPr>
          <p:nvPr>
            <p:ph type="title"/>
          </p:nvPr>
        </p:nvSpPr>
        <p:spPr/>
        <p:txBody>
          <a:bodyPr/>
          <a:lstStyle/>
          <a:p>
            <a:r>
              <a:rPr lang="en-US"/>
              <a:t>Summer EBT Reminders</a:t>
            </a:r>
          </a:p>
        </p:txBody>
      </p:sp>
      <p:sp>
        <p:nvSpPr>
          <p:cNvPr id="6" name="Content Placeholder 5">
            <a:extLst>
              <a:ext uri="{FF2B5EF4-FFF2-40B4-BE49-F238E27FC236}">
                <a16:creationId xmlns:a16="http://schemas.microsoft.com/office/drawing/2014/main" id="{76C2B769-1742-1CCC-827C-E74BE25B1D54}"/>
              </a:ext>
            </a:extLst>
          </p:cNvPr>
          <p:cNvSpPr>
            <a:spLocks noGrp="1"/>
          </p:cNvSpPr>
          <p:nvPr>
            <p:ph idx="1"/>
          </p:nvPr>
        </p:nvSpPr>
        <p:spPr/>
        <p:txBody>
          <a:bodyPr vert="horz" lIns="0" tIns="0" rIns="0" bIns="0" rtlCol="0" anchor="t">
            <a:normAutofit/>
          </a:bodyPr>
          <a:lstStyle/>
          <a:p>
            <a:r>
              <a:rPr lang="en-US"/>
              <a:t>Training slides, recording, and business rules have been posted to the </a:t>
            </a:r>
            <a:r>
              <a:rPr lang="en-US" dirty="0">
                <a:hlinkClick r:id="rId2"/>
              </a:rPr>
              <a:t>Data Pipeline website</a:t>
            </a:r>
            <a:endParaRPr lang="en-US" dirty="0"/>
          </a:p>
          <a:p>
            <a:r>
              <a:rPr lang="en-US"/>
              <a:t>Please use the </a:t>
            </a:r>
            <a:r>
              <a:rPr lang="en-US" dirty="0">
                <a:hlinkClick r:id="rId3"/>
              </a:rPr>
              <a:t>current form</a:t>
            </a:r>
            <a:r>
              <a:rPr lang="en-US"/>
              <a:t> to book office hours. Requests through the old form may not get noticed</a:t>
            </a:r>
          </a:p>
          <a:p>
            <a:r>
              <a:rPr lang="en-US"/>
              <a:t>If you need help with formatting issues, please contact the S-EBT inbox for access to a Syncplicity folder</a:t>
            </a:r>
          </a:p>
          <a:p>
            <a:r>
              <a:rPr lang="en-US" dirty="0"/>
              <a:t>163 districts have uploaded data, and 130 districts are submitted and locked. Thank you for your hard work! </a:t>
            </a:r>
          </a:p>
          <a:p>
            <a:r>
              <a:rPr lang="en-US" dirty="0"/>
              <a:t>33 districts still need to submit their data</a:t>
            </a:r>
          </a:p>
          <a:p>
            <a:pPr lvl="1">
              <a:buFont typeface="Courier New" panose="020B0604020202020204" pitchFamily="34" charset="0"/>
              <a:buChar char="o"/>
            </a:pPr>
            <a:r>
              <a:rPr lang="en-US"/>
              <a:t>Your collection is not complete until you press the 'Submit to CDE' on the status dashboard in Data Pipeline </a:t>
            </a:r>
            <a:endParaRPr lang="en-US" dirty="0"/>
          </a:p>
          <a:p>
            <a:endParaRPr lang="en-US"/>
          </a:p>
          <a:p>
            <a:endParaRPr lang="en-US"/>
          </a:p>
        </p:txBody>
      </p:sp>
      <p:sp>
        <p:nvSpPr>
          <p:cNvPr id="7" name="Content Placeholder 6">
            <a:extLst>
              <a:ext uri="{FF2B5EF4-FFF2-40B4-BE49-F238E27FC236}">
                <a16:creationId xmlns:a16="http://schemas.microsoft.com/office/drawing/2014/main" id="{A4A35169-2558-3D70-E57B-1DC93C73DC19}"/>
              </a:ext>
            </a:extLst>
          </p:cNvPr>
          <p:cNvSpPr>
            <a:spLocks noGrp="1"/>
          </p:cNvSpPr>
          <p:nvPr>
            <p:ph sz="quarter" idx="13"/>
          </p:nvPr>
        </p:nvSpPr>
        <p:spPr/>
        <p:txBody>
          <a:bodyPr vert="horz" lIns="91440" tIns="45720" rIns="91440" bIns="45720" rtlCol="0" anchor="t">
            <a:noAutofit/>
          </a:bodyPr>
          <a:lstStyle/>
          <a:p>
            <a:r>
              <a:rPr lang="en-US"/>
              <a:t>Summer EBT  </a:t>
            </a:r>
          </a:p>
        </p:txBody>
      </p:sp>
      <p:sp>
        <p:nvSpPr>
          <p:cNvPr id="8" name="Content Placeholder 7">
            <a:extLst>
              <a:ext uri="{FF2B5EF4-FFF2-40B4-BE49-F238E27FC236}">
                <a16:creationId xmlns:a16="http://schemas.microsoft.com/office/drawing/2014/main" id="{B394C06A-213E-1F56-0640-28C34921BDA6}"/>
              </a:ext>
            </a:extLst>
          </p:cNvPr>
          <p:cNvSpPr>
            <a:spLocks noGrp="1"/>
          </p:cNvSpPr>
          <p:nvPr>
            <p:ph sz="quarter" idx="14"/>
          </p:nvPr>
        </p:nvSpPr>
        <p:spPr/>
        <p:txBody>
          <a:bodyPr vert="horz" lIns="91440" tIns="45720" rIns="91440" bIns="45720" rtlCol="0" anchor="t">
            <a:noAutofit/>
          </a:bodyPr>
          <a:lstStyle/>
          <a:p>
            <a:r>
              <a:rPr lang="en-US"/>
              <a:t>S-ebt@cde.state.co.us</a:t>
            </a:r>
          </a:p>
        </p:txBody>
      </p:sp>
      <p:sp>
        <p:nvSpPr>
          <p:cNvPr id="3" name="Slide Number Placeholder 2">
            <a:extLst>
              <a:ext uri="{FF2B5EF4-FFF2-40B4-BE49-F238E27FC236}">
                <a16:creationId xmlns:a16="http://schemas.microsoft.com/office/drawing/2014/main" id="{38123634-AFC1-EE3A-C6AA-CA344CECF28B}"/>
              </a:ext>
            </a:extLst>
          </p:cNvPr>
          <p:cNvSpPr>
            <a:spLocks noGrp="1"/>
          </p:cNvSpPr>
          <p:nvPr>
            <p:ph type="sldNum" sz="quarter" idx="12"/>
          </p:nvPr>
        </p:nvSpPr>
        <p:spPr/>
        <p:txBody>
          <a:bodyPr/>
          <a:lstStyle/>
          <a:p>
            <a:fld id="{C479D5F6-EDCB-402A-AC08-4943A1820E8F}" type="slidenum">
              <a:rPr lang="en-US" smtClean="0"/>
              <a:pPr/>
              <a:t>21</a:t>
            </a:fld>
            <a:endParaRPr lang="en-US"/>
          </a:p>
        </p:txBody>
      </p:sp>
    </p:spTree>
    <p:extLst>
      <p:ext uri="{BB962C8B-B14F-4D97-AF65-F5344CB8AC3E}">
        <p14:creationId xmlns:p14="http://schemas.microsoft.com/office/powerpoint/2010/main" val="3420789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6482D-B401-3FBC-9862-65B8439D637D}"/>
              </a:ext>
            </a:extLst>
          </p:cNvPr>
          <p:cNvSpPr>
            <a:spLocks noGrp="1"/>
          </p:cNvSpPr>
          <p:nvPr>
            <p:ph type="title"/>
          </p:nvPr>
        </p:nvSpPr>
        <p:spPr>
          <a:xfrm>
            <a:off x="601362" y="365125"/>
            <a:ext cx="10972800" cy="1143000"/>
          </a:xfrm>
        </p:spPr>
        <p:txBody>
          <a:bodyPr/>
          <a:lstStyle/>
          <a:p>
            <a:r>
              <a:rPr lang="en-US"/>
              <a:t>Questions &amp; Resources: </a:t>
            </a:r>
            <a:br>
              <a:rPr lang="en-US"/>
            </a:br>
            <a:r>
              <a:rPr lang="en-US"/>
              <a:t>Summer EBT</a:t>
            </a:r>
          </a:p>
        </p:txBody>
      </p:sp>
      <p:sp>
        <p:nvSpPr>
          <p:cNvPr id="7" name="Text Placeholder 6">
            <a:extLst>
              <a:ext uri="{FF2B5EF4-FFF2-40B4-BE49-F238E27FC236}">
                <a16:creationId xmlns:a16="http://schemas.microsoft.com/office/drawing/2014/main" id="{047EA365-6637-3860-4853-0FD08370D179}"/>
              </a:ext>
            </a:extLst>
          </p:cNvPr>
          <p:cNvSpPr>
            <a:spLocks noGrp="1"/>
          </p:cNvSpPr>
          <p:nvPr>
            <p:ph type="body" sz="quarter" idx="13"/>
          </p:nvPr>
        </p:nvSpPr>
        <p:spPr/>
        <p:txBody>
          <a:bodyPr/>
          <a:lstStyle/>
          <a:p>
            <a:r>
              <a:rPr lang="en-US"/>
              <a:t>Collin Slutzky</a:t>
            </a:r>
          </a:p>
          <a:p>
            <a:r>
              <a:rPr lang="en-US">
                <a:hlinkClick r:id="rId3"/>
              </a:rPr>
              <a:t>S-ebt@cde.state.co.us</a:t>
            </a:r>
            <a:endParaRPr lang="en-US"/>
          </a:p>
          <a:p>
            <a:r>
              <a:rPr lang="en-US"/>
              <a:t>720-760-3569</a:t>
            </a:r>
          </a:p>
          <a:p>
            <a:endParaRPr lang="en-US"/>
          </a:p>
          <a:p>
            <a:r>
              <a:rPr lang="en-US">
                <a:hlinkClick r:id="rId4"/>
              </a:rPr>
              <a:t>S-EBT Data Pipeline &amp; Resources</a:t>
            </a:r>
            <a:endParaRPr lang="en-US"/>
          </a:p>
        </p:txBody>
      </p:sp>
      <p:sp>
        <p:nvSpPr>
          <p:cNvPr id="4" name="Slide Number Placeholder 3">
            <a:extLst>
              <a:ext uri="{FF2B5EF4-FFF2-40B4-BE49-F238E27FC236}">
                <a16:creationId xmlns:a16="http://schemas.microsoft.com/office/drawing/2014/main" id="{6B14A653-CC7A-8988-FE35-1125F547FA71}"/>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22</a:t>
            </a:fld>
            <a:endParaRPr lang="en-US"/>
          </a:p>
        </p:txBody>
      </p:sp>
    </p:spTree>
    <p:extLst>
      <p:ext uri="{BB962C8B-B14F-4D97-AF65-F5344CB8AC3E}">
        <p14:creationId xmlns:p14="http://schemas.microsoft.com/office/powerpoint/2010/main" val="485604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C34E128-A4DF-8F4A-2CB2-C85A20DCC355}"/>
              </a:ext>
            </a:extLst>
          </p:cNvPr>
          <p:cNvSpPr>
            <a:spLocks noGrp="1"/>
          </p:cNvSpPr>
          <p:nvPr>
            <p:ph type="ctrTitle"/>
          </p:nvPr>
        </p:nvSpPr>
        <p:spPr/>
        <p:txBody>
          <a:bodyPr>
            <a:normAutofit/>
          </a:bodyPr>
          <a:lstStyle/>
          <a:p>
            <a:r>
              <a:rPr lang="en-US" dirty="0"/>
              <a:t>WIDA ACCESS SBD &amp; Assessment SBD</a:t>
            </a:r>
          </a:p>
        </p:txBody>
      </p:sp>
      <p:sp>
        <p:nvSpPr>
          <p:cNvPr id="4" name="Slide Number Placeholder 3">
            <a:extLst>
              <a:ext uri="{FF2B5EF4-FFF2-40B4-BE49-F238E27FC236}">
                <a16:creationId xmlns:a16="http://schemas.microsoft.com/office/drawing/2014/main" id="{27FA6386-0E9A-CD8E-61E6-B417D2CE57ED}"/>
              </a:ext>
            </a:extLst>
          </p:cNvPr>
          <p:cNvSpPr>
            <a:spLocks noGrp="1"/>
          </p:cNvSpPr>
          <p:nvPr>
            <p:ph type="sldNum" sz="quarter" idx="12"/>
          </p:nvPr>
        </p:nvSpPr>
        <p:spPr/>
        <p:txBody>
          <a:bodyPr/>
          <a:lstStyle/>
          <a:p>
            <a:fld id="{C479D5F6-EDCB-402A-AC08-4943A1820E8F}" type="slidenum">
              <a:rPr lang="en-US" smtClean="0"/>
              <a:pPr/>
              <a:t>23</a:t>
            </a:fld>
            <a:endParaRPr lang="en-US"/>
          </a:p>
        </p:txBody>
      </p:sp>
      <p:sp>
        <p:nvSpPr>
          <p:cNvPr id="8" name="Text Placeholder 7">
            <a:extLst>
              <a:ext uri="{FF2B5EF4-FFF2-40B4-BE49-F238E27FC236}">
                <a16:creationId xmlns:a16="http://schemas.microsoft.com/office/drawing/2014/main" id="{4CB648AE-93FD-D9A7-5AEA-007B499D747C}"/>
              </a:ext>
            </a:extLst>
          </p:cNvPr>
          <p:cNvSpPr>
            <a:spLocks noGrp="1"/>
          </p:cNvSpPr>
          <p:nvPr>
            <p:ph type="body" sz="quarter" idx="13"/>
          </p:nvPr>
        </p:nvSpPr>
        <p:spPr/>
        <p:txBody>
          <a:bodyPr/>
          <a:lstStyle/>
          <a:p>
            <a:r>
              <a:rPr lang="en-US" dirty="0"/>
              <a:t>Leon Merker</a:t>
            </a:r>
          </a:p>
        </p:txBody>
      </p:sp>
    </p:spTree>
    <p:extLst>
      <p:ext uri="{BB962C8B-B14F-4D97-AF65-F5344CB8AC3E}">
        <p14:creationId xmlns:p14="http://schemas.microsoft.com/office/powerpoint/2010/main" val="3839016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61336F-3C3D-D1DC-E9B5-0D73F8D237DD}"/>
              </a:ext>
            </a:extLst>
          </p:cNvPr>
          <p:cNvSpPr>
            <a:spLocks noGrp="1"/>
          </p:cNvSpPr>
          <p:nvPr>
            <p:ph type="title"/>
          </p:nvPr>
        </p:nvSpPr>
        <p:spPr/>
        <p:txBody>
          <a:bodyPr/>
          <a:lstStyle/>
          <a:p>
            <a:r>
              <a:rPr lang="en-US" dirty="0"/>
              <a:t>Websites updated</a:t>
            </a:r>
          </a:p>
        </p:txBody>
      </p:sp>
      <p:sp>
        <p:nvSpPr>
          <p:cNvPr id="2" name="Text Placeholder 1">
            <a:extLst>
              <a:ext uri="{FF2B5EF4-FFF2-40B4-BE49-F238E27FC236}">
                <a16:creationId xmlns:a16="http://schemas.microsoft.com/office/drawing/2014/main" id="{BDA36183-B22A-A770-0EA8-F9B72340318C}"/>
              </a:ext>
            </a:extLst>
          </p:cNvPr>
          <p:cNvSpPr>
            <a:spLocks noGrp="1"/>
          </p:cNvSpPr>
          <p:nvPr>
            <p:ph type="body" sz="quarter" idx="13"/>
          </p:nvPr>
        </p:nvSpPr>
        <p:spPr/>
        <p:txBody>
          <a:bodyPr/>
          <a:lstStyle/>
          <a:p>
            <a:r>
              <a:rPr lang="en-US" dirty="0"/>
              <a:t>WIDA ACCESS SBD</a:t>
            </a:r>
          </a:p>
        </p:txBody>
      </p:sp>
      <p:sp>
        <p:nvSpPr>
          <p:cNvPr id="6" name="Content Placeholder 5">
            <a:extLst>
              <a:ext uri="{FF2B5EF4-FFF2-40B4-BE49-F238E27FC236}">
                <a16:creationId xmlns:a16="http://schemas.microsoft.com/office/drawing/2014/main" id="{E9D63E33-F188-C8C3-92E1-F6B427D23FCD}"/>
              </a:ext>
            </a:extLst>
          </p:cNvPr>
          <p:cNvSpPr>
            <a:spLocks noGrp="1"/>
          </p:cNvSpPr>
          <p:nvPr>
            <p:ph sz="half" idx="1"/>
          </p:nvPr>
        </p:nvSpPr>
        <p:spPr/>
        <p:txBody>
          <a:bodyPr/>
          <a:lstStyle/>
          <a:p>
            <a:r>
              <a:rPr lang="en-US"/>
              <a:t>Collection Dates March 16</a:t>
            </a:r>
            <a:r>
              <a:rPr lang="en-US" baseline="30000"/>
              <a:t>th</a:t>
            </a:r>
            <a:r>
              <a:rPr lang="en-US"/>
              <a:t> – March 24th</a:t>
            </a:r>
          </a:p>
          <a:p>
            <a:r>
              <a:rPr lang="en-US" dirty="0"/>
              <a:t>2025-2026 SBD Manual </a:t>
            </a:r>
          </a:p>
          <a:p>
            <a:r>
              <a:rPr lang="en-US" dirty="0"/>
              <a:t>2025-2026 Training PPT</a:t>
            </a:r>
          </a:p>
          <a:p>
            <a:r>
              <a:rPr lang="en-US"/>
              <a:t>Layout and business rules were already available</a:t>
            </a:r>
          </a:p>
        </p:txBody>
      </p:sp>
      <p:sp>
        <p:nvSpPr>
          <p:cNvPr id="4" name="Text Placeholder 3">
            <a:extLst>
              <a:ext uri="{FF2B5EF4-FFF2-40B4-BE49-F238E27FC236}">
                <a16:creationId xmlns:a16="http://schemas.microsoft.com/office/drawing/2014/main" id="{9C998436-93FE-FE46-4FD4-438D9ADDACD9}"/>
              </a:ext>
            </a:extLst>
          </p:cNvPr>
          <p:cNvSpPr>
            <a:spLocks noGrp="1"/>
          </p:cNvSpPr>
          <p:nvPr>
            <p:ph type="body" sz="quarter" idx="14"/>
          </p:nvPr>
        </p:nvSpPr>
        <p:spPr/>
        <p:txBody>
          <a:bodyPr/>
          <a:lstStyle/>
          <a:p>
            <a:r>
              <a:rPr lang="en-US" dirty="0"/>
              <a:t>Assessment SBD Snapshot</a:t>
            </a:r>
          </a:p>
        </p:txBody>
      </p:sp>
      <p:sp>
        <p:nvSpPr>
          <p:cNvPr id="7" name="Content Placeholder 6">
            <a:extLst>
              <a:ext uri="{FF2B5EF4-FFF2-40B4-BE49-F238E27FC236}">
                <a16:creationId xmlns:a16="http://schemas.microsoft.com/office/drawing/2014/main" id="{786A940C-DC9C-BD6E-34BD-8622E16B7566}"/>
              </a:ext>
            </a:extLst>
          </p:cNvPr>
          <p:cNvSpPr>
            <a:spLocks noGrp="1"/>
          </p:cNvSpPr>
          <p:nvPr>
            <p:ph sz="half" idx="2"/>
          </p:nvPr>
        </p:nvSpPr>
        <p:spPr/>
        <p:txBody>
          <a:bodyPr/>
          <a:lstStyle/>
          <a:p>
            <a:r>
              <a:rPr lang="en-US"/>
              <a:t>Replaces SBD for PSAT/SAT and DLM</a:t>
            </a:r>
          </a:p>
          <a:p>
            <a:r>
              <a:rPr lang="en-US" dirty="0"/>
              <a:t>Deadlines</a:t>
            </a:r>
          </a:p>
          <a:p>
            <a:pPr lvl="1"/>
            <a:r>
              <a:rPr lang="en-US" dirty="0"/>
              <a:t>Tentative: April </a:t>
            </a:r>
            <a:r>
              <a:rPr lang="en-US"/>
              <a:t>6</a:t>
            </a:r>
            <a:r>
              <a:rPr lang="en-US" dirty="0"/>
              <a:t>, 2026, to May 8, 2026</a:t>
            </a:r>
          </a:p>
          <a:p>
            <a:r>
              <a:rPr lang="en-US" dirty="0"/>
              <a:t>File Layout</a:t>
            </a:r>
          </a:p>
          <a:p>
            <a:r>
              <a:rPr lang="en-US" dirty="0"/>
              <a:t>Preliminary business rules</a:t>
            </a:r>
          </a:p>
          <a:p>
            <a:r>
              <a:rPr lang="en-US" dirty="0"/>
              <a:t>Preliminary Assessment SBD Training PPT</a:t>
            </a:r>
          </a:p>
        </p:txBody>
      </p:sp>
      <p:sp>
        <p:nvSpPr>
          <p:cNvPr id="8" name="Content Placeholder 7">
            <a:extLst>
              <a:ext uri="{FF2B5EF4-FFF2-40B4-BE49-F238E27FC236}">
                <a16:creationId xmlns:a16="http://schemas.microsoft.com/office/drawing/2014/main" id="{0F11E69A-4347-38DA-B755-54B754EDC77D}"/>
              </a:ext>
            </a:extLst>
          </p:cNvPr>
          <p:cNvSpPr>
            <a:spLocks noGrp="1"/>
          </p:cNvSpPr>
          <p:nvPr>
            <p:ph sz="quarter" idx="15"/>
          </p:nvPr>
        </p:nvSpPr>
        <p:spPr/>
        <p:txBody>
          <a:bodyPr/>
          <a:lstStyle/>
          <a:p>
            <a:r>
              <a:rPr lang="en-US" dirty="0"/>
              <a:t>WIDA ACCESS SBD &amp; Assessment SBD</a:t>
            </a:r>
          </a:p>
        </p:txBody>
      </p:sp>
      <p:sp>
        <p:nvSpPr>
          <p:cNvPr id="10" name="Content Placeholder 7">
            <a:extLst>
              <a:ext uri="{FF2B5EF4-FFF2-40B4-BE49-F238E27FC236}">
                <a16:creationId xmlns:a16="http://schemas.microsoft.com/office/drawing/2014/main" id="{83EAD560-C437-11F4-540F-BDC1B22E7961}"/>
              </a:ext>
            </a:extLst>
          </p:cNvPr>
          <p:cNvSpPr>
            <a:spLocks noGrp="1"/>
          </p:cNvSpPr>
          <p:nvPr>
            <p:ph sz="quarter" idx="16"/>
          </p:nvPr>
        </p:nvSpPr>
        <p:spPr>
          <a:xfrm>
            <a:off x="6175375" y="5715000"/>
            <a:ext cx="5486400" cy="274638"/>
          </a:xfrm>
        </p:spPr>
        <p:txBody>
          <a:bodyPr/>
          <a:lstStyle/>
          <a:p>
            <a:r>
              <a:rPr lang="en-US" dirty="0">
                <a:hlinkClick r:id="rId2">
                  <a:extLst>
                    <a:ext uri="{A12FA001-AC4F-418D-AE19-62706E023703}">
                      <ahyp:hlinkClr xmlns:ahyp="http://schemas.microsoft.com/office/drawing/2018/hyperlinkcolor" val="tx"/>
                    </a:ext>
                  </a:extLst>
                </a:hlinkClick>
              </a:rPr>
              <a:t>sbdsupport@cde.state.co.us</a:t>
            </a:r>
            <a:r>
              <a:rPr lang="en-US" dirty="0"/>
              <a:t> </a:t>
            </a:r>
          </a:p>
        </p:txBody>
      </p:sp>
      <p:sp>
        <p:nvSpPr>
          <p:cNvPr id="3" name="Slide Number Placeholder 2">
            <a:extLst>
              <a:ext uri="{FF2B5EF4-FFF2-40B4-BE49-F238E27FC236}">
                <a16:creationId xmlns:a16="http://schemas.microsoft.com/office/drawing/2014/main" id="{EEC9CB9F-53D5-BC61-F214-4D586100C9E7}"/>
              </a:ext>
            </a:extLst>
          </p:cNvPr>
          <p:cNvSpPr>
            <a:spLocks noGrp="1"/>
          </p:cNvSpPr>
          <p:nvPr>
            <p:ph type="sldNum" sz="quarter" idx="12"/>
          </p:nvPr>
        </p:nvSpPr>
        <p:spPr/>
        <p:txBody>
          <a:bodyPr/>
          <a:lstStyle/>
          <a:p>
            <a:fld id="{C479D5F6-EDCB-402A-AC08-4943A1820E8F}" type="slidenum">
              <a:rPr lang="en-US" smtClean="0"/>
              <a:pPr/>
              <a:t>24</a:t>
            </a:fld>
            <a:endParaRPr lang="en-US"/>
          </a:p>
        </p:txBody>
      </p:sp>
    </p:spTree>
    <p:extLst>
      <p:ext uri="{BB962C8B-B14F-4D97-AF65-F5344CB8AC3E}">
        <p14:creationId xmlns:p14="http://schemas.microsoft.com/office/powerpoint/2010/main" val="3834380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FED4-86CF-0E2B-19FF-9036B44F5CDA}"/>
              </a:ext>
            </a:extLst>
          </p:cNvPr>
          <p:cNvSpPr>
            <a:spLocks noGrp="1"/>
          </p:cNvSpPr>
          <p:nvPr>
            <p:ph type="title"/>
          </p:nvPr>
        </p:nvSpPr>
        <p:spPr/>
        <p:txBody>
          <a:bodyPr/>
          <a:lstStyle/>
          <a:p>
            <a:r>
              <a:rPr lang="en-US"/>
              <a:t>SBD Snapshot Training</a:t>
            </a:r>
          </a:p>
        </p:txBody>
      </p:sp>
      <p:sp>
        <p:nvSpPr>
          <p:cNvPr id="3" name="Text Placeholder 2">
            <a:extLst>
              <a:ext uri="{FF2B5EF4-FFF2-40B4-BE49-F238E27FC236}">
                <a16:creationId xmlns:a16="http://schemas.microsoft.com/office/drawing/2014/main" id="{8206FA3A-EE26-392E-A213-0765A6E4FF52}"/>
              </a:ext>
            </a:extLst>
          </p:cNvPr>
          <p:cNvSpPr>
            <a:spLocks noGrp="1"/>
          </p:cNvSpPr>
          <p:nvPr>
            <p:ph type="body" sz="quarter" idx="13"/>
          </p:nvPr>
        </p:nvSpPr>
        <p:spPr/>
        <p:txBody>
          <a:bodyPr/>
          <a:lstStyle/>
          <a:p>
            <a:r>
              <a:rPr lang="en-US"/>
              <a:t>Assessment training on the SBD Snapshot process</a:t>
            </a:r>
          </a:p>
        </p:txBody>
      </p:sp>
      <p:sp>
        <p:nvSpPr>
          <p:cNvPr id="4" name="Content Placeholder 3">
            <a:extLst>
              <a:ext uri="{FF2B5EF4-FFF2-40B4-BE49-F238E27FC236}">
                <a16:creationId xmlns:a16="http://schemas.microsoft.com/office/drawing/2014/main" id="{C76CECE5-9D34-04F0-E8BE-8FE9B4708842}"/>
              </a:ext>
            </a:extLst>
          </p:cNvPr>
          <p:cNvSpPr>
            <a:spLocks noGrp="1"/>
          </p:cNvSpPr>
          <p:nvPr>
            <p:ph sz="half" idx="1"/>
          </p:nvPr>
        </p:nvSpPr>
        <p:spPr/>
        <p:txBody>
          <a:bodyPr/>
          <a:lstStyle/>
          <a:p>
            <a:r>
              <a:rPr lang="en-US" dirty="0"/>
              <a:t>March 5</a:t>
            </a:r>
            <a:r>
              <a:rPr lang="en-US" baseline="30000" dirty="0"/>
              <a:t>th</a:t>
            </a:r>
            <a:r>
              <a:rPr lang="en-US" dirty="0"/>
              <a:t>, 11:00am to 12:00pm</a:t>
            </a:r>
          </a:p>
          <a:p>
            <a:endParaRPr lang="en-US" dirty="0"/>
          </a:p>
          <a:p>
            <a:r>
              <a:rPr lang="en-US" dirty="0">
                <a:hlinkClick r:id="rId2"/>
              </a:rPr>
              <a:t>Teams Meeting Link</a:t>
            </a:r>
            <a:endParaRPr lang="en-US" dirty="0"/>
          </a:p>
        </p:txBody>
      </p:sp>
      <p:sp>
        <p:nvSpPr>
          <p:cNvPr id="5" name="Text Placeholder 4">
            <a:extLst>
              <a:ext uri="{FF2B5EF4-FFF2-40B4-BE49-F238E27FC236}">
                <a16:creationId xmlns:a16="http://schemas.microsoft.com/office/drawing/2014/main" id="{A9B32DBC-EB1D-9F96-B055-4D4A59C12322}"/>
              </a:ext>
            </a:extLst>
          </p:cNvPr>
          <p:cNvSpPr>
            <a:spLocks noGrp="1"/>
          </p:cNvSpPr>
          <p:nvPr>
            <p:ph type="body" sz="quarter" idx="14"/>
          </p:nvPr>
        </p:nvSpPr>
        <p:spPr/>
        <p:txBody>
          <a:bodyPr/>
          <a:lstStyle/>
          <a:p>
            <a:r>
              <a:rPr lang="en-US"/>
              <a:t>IDM Role</a:t>
            </a:r>
          </a:p>
        </p:txBody>
      </p:sp>
      <p:sp>
        <p:nvSpPr>
          <p:cNvPr id="6" name="Content Placeholder 5">
            <a:extLst>
              <a:ext uri="{FF2B5EF4-FFF2-40B4-BE49-F238E27FC236}">
                <a16:creationId xmlns:a16="http://schemas.microsoft.com/office/drawing/2014/main" id="{1DF411A2-31C2-C0BD-0866-0AE8461E636B}"/>
              </a:ext>
            </a:extLst>
          </p:cNvPr>
          <p:cNvSpPr>
            <a:spLocks noGrp="1"/>
          </p:cNvSpPr>
          <p:nvPr>
            <p:ph sz="half" idx="2"/>
          </p:nvPr>
        </p:nvSpPr>
        <p:spPr/>
        <p:txBody>
          <a:bodyPr/>
          <a:lstStyle/>
          <a:p>
            <a:r>
              <a:rPr lang="en-US"/>
              <a:t>SBD Role will be available next week to start assigning data respondents for the snapshot</a:t>
            </a:r>
          </a:p>
          <a:p>
            <a:r>
              <a:rPr lang="en-US"/>
              <a:t>CMS, DLM, and SAT will be retired</a:t>
            </a:r>
          </a:p>
        </p:txBody>
      </p:sp>
      <p:sp>
        <p:nvSpPr>
          <p:cNvPr id="10" name="Content Placeholder 7">
            <a:extLst>
              <a:ext uri="{FF2B5EF4-FFF2-40B4-BE49-F238E27FC236}">
                <a16:creationId xmlns:a16="http://schemas.microsoft.com/office/drawing/2014/main" id="{07F5026B-E123-F600-4584-59594EC85540}"/>
              </a:ext>
            </a:extLst>
          </p:cNvPr>
          <p:cNvSpPr>
            <a:spLocks noGrp="1"/>
          </p:cNvSpPr>
          <p:nvPr>
            <p:ph sz="quarter" idx="15"/>
          </p:nvPr>
        </p:nvSpPr>
        <p:spPr>
          <a:xfrm>
            <a:off x="442913" y="5715000"/>
            <a:ext cx="5486400" cy="274638"/>
          </a:xfrm>
        </p:spPr>
        <p:txBody>
          <a:bodyPr/>
          <a:lstStyle/>
          <a:p>
            <a:r>
              <a:rPr lang="en-US" dirty="0"/>
              <a:t>WIDA ACCESS SBD &amp; Assessment SBD</a:t>
            </a:r>
          </a:p>
        </p:txBody>
      </p:sp>
      <p:sp>
        <p:nvSpPr>
          <p:cNvPr id="11" name="Content Placeholder 7">
            <a:extLst>
              <a:ext uri="{FF2B5EF4-FFF2-40B4-BE49-F238E27FC236}">
                <a16:creationId xmlns:a16="http://schemas.microsoft.com/office/drawing/2014/main" id="{0A49BEA0-3C1F-374C-83D6-489186AC3B30}"/>
              </a:ext>
            </a:extLst>
          </p:cNvPr>
          <p:cNvSpPr>
            <a:spLocks noGrp="1"/>
          </p:cNvSpPr>
          <p:nvPr>
            <p:ph sz="quarter" idx="16"/>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sbdsupport@cde.state.co.us</a:t>
            </a:r>
            <a:r>
              <a:rPr lang="en-US" dirty="0"/>
              <a:t> </a:t>
            </a:r>
          </a:p>
        </p:txBody>
      </p:sp>
      <p:sp>
        <p:nvSpPr>
          <p:cNvPr id="7" name="Slide Number Placeholder 6">
            <a:extLst>
              <a:ext uri="{FF2B5EF4-FFF2-40B4-BE49-F238E27FC236}">
                <a16:creationId xmlns:a16="http://schemas.microsoft.com/office/drawing/2014/main" id="{E565C409-EA9F-D12C-7575-C077566339AD}"/>
              </a:ext>
            </a:extLst>
          </p:cNvPr>
          <p:cNvSpPr>
            <a:spLocks noGrp="1"/>
          </p:cNvSpPr>
          <p:nvPr>
            <p:ph type="sldNum" sz="quarter" idx="12"/>
          </p:nvPr>
        </p:nvSpPr>
        <p:spPr/>
        <p:txBody>
          <a:bodyPr/>
          <a:lstStyle/>
          <a:p>
            <a:fld id="{C479D5F6-EDCB-402A-AC08-4943A1820E8F}" type="slidenum">
              <a:rPr lang="en-US" smtClean="0"/>
              <a:pPr/>
              <a:t>25</a:t>
            </a:fld>
            <a:endParaRPr lang="en-US"/>
          </a:p>
        </p:txBody>
      </p:sp>
    </p:spTree>
    <p:extLst>
      <p:ext uri="{BB962C8B-B14F-4D97-AF65-F5344CB8AC3E}">
        <p14:creationId xmlns:p14="http://schemas.microsoft.com/office/powerpoint/2010/main" val="6206076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C70FD-38DE-A884-F22E-9C761C264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882E0-3AC9-12B5-58DB-24FDF60C5FE6}"/>
              </a:ext>
            </a:extLst>
          </p:cNvPr>
          <p:cNvSpPr>
            <a:spLocks noGrp="1"/>
          </p:cNvSpPr>
          <p:nvPr>
            <p:ph type="title"/>
          </p:nvPr>
        </p:nvSpPr>
        <p:spPr/>
        <p:txBody>
          <a:bodyPr/>
          <a:lstStyle/>
          <a:p>
            <a:r>
              <a:rPr lang="en-US"/>
              <a:t>CMAS SBD Process</a:t>
            </a:r>
          </a:p>
        </p:txBody>
      </p:sp>
      <p:sp>
        <p:nvSpPr>
          <p:cNvPr id="3" name="Text Placeholder 2">
            <a:extLst>
              <a:ext uri="{FF2B5EF4-FFF2-40B4-BE49-F238E27FC236}">
                <a16:creationId xmlns:a16="http://schemas.microsoft.com/office/drawing/2014/main" id="{83568889-15DA-1871-DB78-2ABF49D278AB}"/>
              </a:ext>
            </a:extLst>
          </p:cNvPr>
          <p:cNvSpPr>
            <a:spLocks noGrp="1"/>
          </p:cNvSpPr>
          <p:nvPr>
            <p:ph type="body" sz="quarter" idx="13"/>
          </p:nvPr>
        </p:nvSpPr>
        <p:spPr>
          <a:xfrm>
            <a:off x="443564" y="1156859"/>
            <a:ext cx="11217636" cy="685800"/>
          </a:xfrm>
        </p:spPr>
        <p:txBody>
          <a:bodyPr/>
          <a:lstStyle/>
          <a:p>
            <a:r>
              <a:rPr lang="en-US" dirty="0"/>
              <a:t>CMAS SBD will be in Pearson Access Next</a:t>
            </a:r>
          </a:p>
        </p:txBody>
      </p:sp>
      <p:sp>
        <p:nvSpPr>
          <p:cNvPr id="4" name="Content Placeholder 3">
            <a:extLst>
              <a:ext uri="{FF2B5EF4-FFF2-40B4-BE49-F238E27FC236}">
                <a16:creationId xmlns:a16="http://schemas.microsoft.com/office/drawing/2014/main" id="{0E7ABAEC-8D9D-7C34-80E8-7FA94DAB21FC}"/>
              </a:ext>
            </a:extLst>
          </p:cNvPr>
          <p:cNvSpPr>
            <a:spLocks noGrp="1"/>
          </p:cNvSpPr>
          <p:nvPr>
            <p:ph sz="half" idx="1"/>
          </p:nvPr>
        </p:nvSpPr>
        <p:spPr>
          <a:xfrm>
            <a:off x="443564" y="1958277"/>
            <a:ext cx="11217636" cy="3652733"/>
          </a:xfrm>
        </p:spPr>
        <p:txBody>
          <a:bodyPr/>
          <a:lstStyle/>
          <a:p>
            <a:r>
              <a:rPr lang="en-US" dirty="0"/>
              <a:t>Trainings and layouts are available on the </a:t>
            </a:r>
            <a:r>
              <a:rPr lang="en-US" dirty="0">
                <a:hlinkClick r:id="rId2"/>
              </a:rPr>
              <a:t>Assessment CMAS website</a:t>
            </a:r>
            <a:r>
              <a:rPr lang="en-US" dirty="0"/>
              <a:t> under Data Training Resources</a:t>
            </a:r>
          </a:p>
        </p:txBody>
      </p:sp>
      <p:sp>
        <p:nvSpPr>
          <p:cNvPr id="10" name="Content Placeholder 7">
            <a:extLst>
              <a:ext uri="{FF2B5EF4-FFF2-40B4-BE49-F238E27FC236}">
                <a16:creationId xmlns:a16="http://schemas.microsoft.com/office/drawing/2014/main" id="{E3A463B9-E55A-82C5-E52E-25560762C94B}"/>
              </a:ext>
            </a:extLst>
          </p:cNvPr>
          <p:cNvSpPr>
            <a:spLocks noGrp="1"/>
          </p:cNvSpPr>
          <p:nvPr>
            <p:ph sz="quarter" idx="15"/>
          </p:nvPr>
        </p:nvSpPr>
        <p:spPr>
          <a:xfrm>
            <a:off x="442913" y="5715000"/>
            <a:ext cx="5486400" cy="274638"/>
          </a:xfrm>
        </p:spPr>
        <p:txBody>
          <a:bodyPr/>
          <a:lstStyle/>
          <a:p>
            <a:r>
              <a:rPr lang="en-US" dirty="0"/>
              <a:t>WIDA ACCESS SBD &amp; Assessment SBD</a:t>
            </a:r>
          </a:p>
        </p:txBody>
      </p:sp>
      <p:sp>
        <p:nvSpPr>
          <p:cNvPr id="12" name="Content Placeholder 7">
            <a:extLst>
              <a:ext uri="{FF2B5EF4-FFF2-40B4-BE49-F238E27FC236}">
                <a16:creationId xmlns:a16="http://schemas.microsoft.com/office/drawing/2014/main" id="{73472433-0946-131D-BA06-86870715EA32}"/>
              </a:ext>
            </a:extLst>
          </p:cNvPr>
          <p:cNvSpPr>
            <a:spLocks noGrp="1"/>
          </p:cNvSpPr>
          <p:nvPr>
            <p:ph sz="quarter" idx="16"/>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sbdsupport@cde.state.co.us</a:t>
            </a:r>
            <a:r>
              <a:rPr lang="en-US" dirty="0"/>
              <a:t> </a:t>
            </a:r>
          </a:p>
        </p:txBody>
      </p:sp>
      <p:sp>
        <p:nvSpPr>
          <p:cNvPr id="7" name="Slide Number Placeholder 6">
            <a:extLst>
              <a:ext uri="{FF2B5EF4-FFF2-40B4-BE49-F238E27FC236}">
                <a16:creationId xmlns:a16="http://schemas.microsoft.com/office/drawing/2014/main" id="{DB66557E-EB70-DB78-66BF-51D5A5F8E1A5}"/>
              </a:ext>
            </a:extLst>
          </p:cNvPr>
          <p:cNvSpPr>
            <a:spLocks noGrp="1"/>
          </p:cNvSpPr>
          <p:nvPr>
            <p:ph type="sldNum" sz="quarter" idx="12"/>
          </p:nvPr>
        </p:nvSpPr>
        <p:spPr/>
        <p:txBody>
          <a:bodyPr/>
          <a:lstStyle/>
          <a:p>
            <a:fld id="{C479D5F6-EDCB-402A-AC08-4943A1820E8F}" type="slidenum">
              <a:rPr lang="en-US" smtClean="0"/>
              <a:pPr/>
              <a:t>26</a:t>
            </a:fld>
            <a:endParaRPr lang="en-US"/>
          </a:p>
        </p:txBody>
      </p:sp>
    </p:spTree>
    <p:extLst>
      <p:ext uri="{BB962C8B-B14F-4D97-AF65-F5344CB8AC3E}">
        <p14:creationId xmlns:p14="http://schemas.microsoft.com/office/powerpoint/2010/main" val="345286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AF22ECA-A216-1488-BB0C-3D86524F6AEE}"/>
              </a:ext>
            </a:extLst>
          </p:cNvPr>
          <p:cNvSpPr>
            <a:spLocks noGrp="1"/>
          </p:cNvSpPr>
          <p:nvPr>
            <p:ph type="title"/>
          </p:nvPr>
        </p:nvSpPr>
        <p:spPr/>
        <p:txBody>
          <a:bodyPr/>
          <a:lstStyle/>
          <a:p>
            <a:r>
              <a:rPr lang="en-US" dirty="0"/>
              <a:t>Questions &amp; Resources:</a:t>
            </a:r>
            <a:br>
              <a:rPr lang="en-US" dirty="0"/>
            </a:br>
            <a:r>
              <a:rPr lang="en-US" dirty="0"/>
              <a:t>WIDA ACCESS SBD &amp; Assessment SBD Snapshot</a:t>
            </a:r>
          </a:p>
        </p:txBody>
      </p:sp>
      <p:sp>
        <p:nvSpPr>
          <p:cNvPr id="8" name="Text Placeholder 7">
            <a:extLst>
              <a:ext uri="{FF2B5EF4-FFF2-40B4-BE49-F238E27FC236}">
                <a16:creationId xmlns:a16="http://schemas.microsoft.com/office/drawing/2014/main" id="{C09E1A57-05EF-82E6-94FD-9521EAEF3136}"/>
              </a:ext>
            </a:extLst>
          </p:cNvPr>
          <p:cNvSpPr>
            <a:spLocks noGrp="1"/>
          </p:cNvSpPr>
          <p:nvPr>
            <p:ph type="body" sz="quarter" idx="13"/>
          </p:nvPr>
        </p:nvSpPr>
        <p:spPr/>
        <p:txBody>
          <a:bodyPr/>
          <a:lstStyle/>
          <a:p>
            <a:r>
              <a:rPr lang="en-US" dirty="0">
                <a:hlinkClick r:id="rId2"/>
              </a:rPr>
              <a:t>WIDA ACCESS SBD Collection Page</a:t>
            </a:r>
            <a:endParaRPr lang="en-US" dirty="0"/>
          </a:p>
          <a:p>
            <a:r>
              <a:rPr lang="en-US" dirty="0">
                <a:hlinkClick r:id="rId3"/>
              </a:rPr>
              <a:t>Assessment SBD Collection Page</a:t>
            </a:r>
            <a:endParaRPr lang="en-US" dirty="0"/>
          </a:p>
          <a:p>
            <a:r>
              <a:rPr lang="en-US" dirty="0"/>
              <a:t>Leon Merker</a:t>
            </a:r>
          </a:p>
          <a:p>
            <a:r>
              <a:rPr lang="en-US" dirty="0"/>
              <a:t>Assessment Unit</a:t>
            </a:r>
          </a:p>
          <a:p>
            <a:r>
              <a:rPr lang="en-US" dirty="0">
                <a:hlinkClick r:id="rId4"/>
              </a:rPr>
              <a:t>sbdsupport@cde.state.co.us</a:t>
            </a:r>
            <a:r>
              <a:rPr lang="en-US" dirty="0"/>
              <a:t> </a:t>
            </a:r>
          </a:p>
        </p:txBody>
      </p:sp>
      <p:sp>
        <p:nvSpPr>
          <p:cNvPr id="4" name="Slide Number Placeholder 3">
            <a:extLst>
              <a:ext uri="{FF2B5EF4-FFF2-40B4-BE49-F238E27FC236}">
                <a16:creationId xmlns:a16="http://schemas.microsoft.com/office/drawing/2014/main" id="{983CA3E5-51FA-0957-93A4-003F02A46172}"/>
              </a:ext>
            </a:extLst>
          </p:cNvPr>
          <p:cNvSpPr>
            <a:spLocks noGrp="1"/>
          </p:cNvSpPr>
          <p:nvPr>
            <p:ph type="sldNum" sz="quarter" idx="12"/>
          </p:nvPr>
        </p:nvSpPr>
        <p:spPr/>
        <p:txBody>
          <a:bodyPr/>
          <a:lstStyle/>
          <a:p>
            <a:fld id="{C479D5F6-EDCB-402A-AC08-4943A1820E8F}" type="slidenum">
              <a:rPr lang="en-US" smtClean="0"/>
              <a:pPr/>
              <a:t>27</a:t>
            </a:fld>
            <a:endParaRPr lang="en-US"/>
          </a:p>
        </p:txBody>
      </p:sp>
    </p:spTree>
    <p:extLst>
      <p:ext uri="{BB962C8B-B14F-4D97-AF65-F5344CB8AC3E}">
        <p14:creationId xmlns:p14="http://schemas.microsoft.com/office/powerpoint/2010/main" val="96107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A0BBA1-2B65-A559-37DA-C18E287A8129}"/>
              </a:ext>
            </a:extLst>
          </p:cNvPr>
          <p:cNvSpPr>
            <a:spLocks noGrp="1"/>
          </p:cNvSpPr>
          <p:nvPr>
            <p:ph type="ctrTitle"/>
          </p:nvPr>
        </p:nvSpPr>
        <p:spPr/>
        <p:txBody>
          <a:bodyPr/>
          <a:lstStyle/>
          <a:p>
            <a:r>
              <a:rPr lang="en-US"/>
              <a:t>Student End of Year</a:t>
            </a:r>
          </a:p>
        </p:txBody>
      </p:sp>
      <p:sp>
        <p:nvSpPr>
          <p:cNvPr id="2" name="Slide Number Placeholder 1">
            <a:extLst>
              <a:ext uri="{FF2B5EF4-FFF2-40B4-BE49-F238E27FC236}">
                <a16:creationId xmlns:a16="http://schemas.microsoft.com/office/drawing/2014/main" id="{56A1B4BB-6FFF-F453-5349-012EC3037FCF}"/>
              </a:ext>
            </a:extLst>
          </p:cNvPr>
          <p:cNvSpPr>
            <a:spLocks noGrp="1"/>
          </p:cNvSpPr>
          <p:nvPr>
            <p:ph type="sldNum" sz="quarter" idx="12"/>
          </p:nvPr>
        </p:nvSpPr>
        <p:spPr/>
        <p:txBody>
          <a:bodyPr/>
          <a:lstStyle/>
          <a:p>
            <a:fld id="{C479D5F6-EDCB-402A-AC08-4943A1820E8F}" type="slidenum">
              <a:rPr lang="en-US" smtClean="0"/>
              <a:pPr/>
              <a:t>28</a:t>
            </a:fld>
            <a:endParaRPr lang="en-US"/>
          </a:p>
        </p:txBody>
      </p:sp>
      <p:sp>
        <p:nvSpPr>
          <p:cNvPr id="7" name="Text Placeholder 6">
            <a:extLst>
              <a:ext uri="{FF2B5EF4-FFF2-40B4-BE49-F238E27FC236}">
                <a16:creationId xmlns:a16="http://schemas.microsoft.com/office/drawing/2014/main" id="{7F3DBF7C-41E7-D99E-B626-4F03421BAC0D}"/>
              </a:ext>
            </a:extLst>
          </p:cNvPr>
          <p:cNvSpPr>
            <a:spLocks noGrp="1"/>
          </p:cNvSpPr>
          <p:nvPr>
            <p:ph type="body" sz="quarter" idx="13"/>
          </p:nvPr>
        </p:nvSpPr>
        <p:spPr/>
        <p:txBody>
          <a:bodyPr/>
          <a:lstStyle/>
          <a:p>
            <a:r>
              <a:rPr lang="en-US"/>
              <a:t>Reagan Ward</a:t>
            </a:r>
          </a:p>
        </p:txBody>
      </p:sp>
    </p:spTree>
    <p:extLst>
      <p:ext uri="{BB962C8B-B14F-4D97-AF65-F5344CB8AC3E}">
        <p14:creationId xmlns:p14="http://schemas.microsoft.com/office/powerpoint/2010/main" val="3139701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72A8-69BD-9E99-F34E-35CD08BC9D6E}"/>
              </a:ext>
            </a:extLst>
          </p:cNvPr>
          <p:cNvSpPr>
            <a:spLocks noGrp="1"/>
          </p:cNvSpPr>
          <p:nvPr>
            <p:ph type="title"/>
          </p:nvPr>
        </p:nvSpPr>
        <p:spPr/>
        <p:txBody>
          <a:bodyPr/>
          <a:lstStyle/>
          <a:p>
            <a:r>
              <a:rPr lang="en-US" dirty="0"/>
              <a:t>2025-2026 Collection Timeline</a:t>
            </a:r>
          </a:p>
        </p:txBody>
      </p:sp>
      <p:graphicFrame>
        <p:nvGraphicFramePr>
          <p:cNvPr id="8" name="Content Placeholder 7">
            <a:extLst>
              <a:ext uri="{FF2B5EF4-FFF2-40B4-BE49-F238E27FC236}">
                <a16:creationId xmlns:a16="http://schemas.microsoft.com/office/drawing/2014/main" id="{546AED9C-C5AF-1ABD-9204-EEE8B94DDD53}"/>
              </a:ext>
            </a:extLst>
          </p:cNvPr>
          <p:cNvGraphicFramePr>
            <a:graphicFrameLocks noGrp="1"/>
          </p:cNvGraphicFramePr>
          <p:nvPr>
            <p:ph idx="1"/>
            <p:extLst>
              <p:ext uri="{D42A27DB-BD31-4B8C-83A1-F6EECF244321}">
                <p14:modId xmlns:p14="http://schemas.microsoft.com/office/powerpoint/2010/main" val="2366219921"/>
              </p:ext>
            </p:extLst>
          </p:nvPr>
        </p:nvGraphicFramePr>
        <p:xfrm>
          <a:off x="228600" y="228600"/>
          <a:ext cx="11658600" cy="4465320"/>
        </p:xfrm>
        <a:graphic>
          <a:graphicData uri="http://schemas.openxmlformats.org/drawingml/2006/table">
            <a:tbl>
              <a:tblPr firstRow="1">
                <a:tableStyleId>{B301B821-A1FF-4177-AEE7-76D212191A09}</a:tableStyleId>
              </a:tblPr>
              <a:tblGrid>
                <a:gridCol w="1865376">
                  <a:extLst>
                    <a:ext uri="{9D8B030D-6E8A-4147-A177-3AD203B41FA5}">
                      <a16:colId xmlns:a16="http://schemas.microsoft.com/office/drawing/2014/main" val="343057750"/>
                    </a:ext>
                  </a:extLst>
                </a:gridCol>
                <a:gridCol w="2331720">
                  <a:extLst>
                    <a:ext uri="{9D8B030D-6E8A-4147-A177-3AD203B41FA5}">
                      <a16:colId xmlns:a16="http://schemas.microsoft.com/office/drawing/2014/main" val="2075283540"/>
                    </a:ext>
                  </a:extLst>
                </a:gridCol>
                <a:gridCol w="7461504">
                  <a:extLst>
                    <a:ext uri="{9D8B030D-6E8A-4147-A177-3AD203B41FA5}">
                      <a16:colId xmlns:a16="http://schemas.microsoft.com/office/drawing/2014/main" val="1957549526"/>
                    </a:ext>
                  </a:extLst>
                </a:gridCol>
              </a:tblGrid>
              <a:tr h="370840">
                <a:tc>
                  <a:txBody>
                    <a:bodyPr/>
                    <a:lstStyle/>
                    <a:p>
                      <a:r>
                        <a:rPr lang="en-US" sz="1400" dirty="0"/>
                        <a:t>Date</a:t>
                      </a:r>
                    </a:p>
                  </a:txBody>
                  <a:tcPr/>
                </a:tc>
                <a:tc>
                  <a:txBody>
                    <a:bodyPr/>
                    <a:lstStyle/>
                    <a:p>
                      <a:r>
                        <a:rPr lang="en-US" sz="1400" dirty="0"/>
                        <a:t>Event</a:t>
                      </a:r>
                    </a:p>
                  </a:txBody>
                  <a:tcPr/>
                </a:tc>
                <a:tc>
                  <a:txBody>
                    <a:bodyPr/>
                    <a:lstStyle/>
                    <a:p>
                      <a:r>
                        <a:rPr lang="en-US" sz="1400" dirty="0"/>
                        <a:t>Event Description</a:t>
                      </a:r>
                    </a:p>
                  </a:txBody>
                  <a:tcPr/>
                </a:tc>
                <a:extLst>
                  <a:ext uri="{0D108BD9-81ED-4DB2-BD59-A6C34878D82A}">
                    <a16:rowId xmlns:a16="http://schemas.microsoft.com/office/drawing/2014/main" val="1918322236"/>
                  </a:ext>
                </a:extLst>
              </a:tr>
              <a:tr h="370840">
                <a:tc>
                  <a:txBody>
                    <a:bodyPr/>
                    <a:lstStyle/>
                    <a:p>
                      <a:r>
                        <a:rPr lang="en-US" sz="1400" dirty="0"/>
                        <a:t>3/30/2026 to 4/21/2026</a:t>
                      </a:r>
                    </a:p>
                  </a:txBody>
                  <a:tcPr>
                    <a:solidFill>
                      <a:schemeClr val="tx2">
                        <a:lumMod val="20000"/>
                        <a:lumOff val="80000"/>
                      </a:schemeClr>
                    </a:solidFill>
                  </a:tcPr>
                </a:tc>
                <a:tc>
                  <a:txBody>
                    <a:bodyPr/>
                    <a:lstStyle/>
                    <a:p>
                      <a:r>
                        <a:rPr lang="en-US" sz="1400" dirty="0"/>
                        <a:t>Soft-Open Phase</a:t>
                      </a:r>
                    </a:p>
                  </a:txBody>
                  <a:tcPr>
                    <a:solidFill>
                      <a:schemeClr val="tx2">
                        <a:lumMod val="20000"/>
                        <a:lumOff val="80000"/>
                      </a:schemeClr>
                    </a:solidFill>
                  </a:tcPr>
                </a:tc>
                <a:tc>
                  <a:txBody>
                    <a:bodyPr/>
                    <a:lstStyle/>
                    <a:p>
                      <a:r>
                        <a:rPr lang="en-US" sz="1400" b="1" dirty="0"/>
                        <a:t>Optional Phase</a:t>
                      </a:r>
                    </a:p>
                    <a:p>
                      <a:r>
                        <a:rPr lang="en-US" sz="1400" b="0" dirty="0"/>
                        <a:t>LEAs may create snapshots while CDE continues ongoing documentation updates and business rule updates.</a:t>
                      </a:r>
                    </a:p>
                  </a:txBody>
                  <a:tcPr>
                    <a:solidFill>
                      <a:schemeClr val="tx2">
                        <a:lumMod val="20000"/>
                        <a:lumOff val="80000"/>
                      </a:schemeClr>
                    </a:solidFill>
                  </a:tcPr>
                </a:tc>
                <a:extLst>
                  <a:ext uri="{0D108BD9-81ED-4DB2-BD59-A6C34878D82A}">
                    <a16:rowId xmlns:a16="http://schemas.microsoft.com/office/drawing/2014/main" val="3035533903"/>
                  </a:ext>
                </a:extLst>
              </a:tr>
              <a:tr h="370840">
                <a:tc>
                  <a:txBody>
                    <a:bodyPr/>
                    <a:lstStyle/>
                    <a:p>
                      <a:r>
                        <a:rPr lang="en-US" sz="1400" dirty="0"/>
                        <a:t>4/30/2026 to 9/3/2026</a:t>
                      </a:r>
                    </a:p>
                  </a:txBody>
                  <a:tcPr/>
                </a:tc>
                <a:tc>
                  <a:txBody>
                    <a:bodyPr/>
                    <a:lstStyle/>
                    <a:p>
                      <a:r>
                        <a:rPr lang="en-US" sz="1400" dirty="0"/>
                        <a:t>Regular Phase</a:t>
                      </a:r>
                    </a:p>
                  </a:txBody>
                  <a:tcPr/>
                </a:tc>
                <a:tc>
                  <a:txBody>
                    <a:bodyPr/>
                    <a:lstStyle/>
                    <a:p>
                      <a:r>
                        <a:rPr lang="en-US" sz="1400" b="1" dirty="0"/>
                        <a:t>Primary data collection and clean-up phase </a:t>
                      </a:r>
                    </a:p>
                    <a:p>
                      <a:r>
                        <a:rPr lang="en-US" sz="1400" b="0" dirty="0"/>
                        <a:t>All LEAs must participate in this phase, submitting an error-free snapshot by the 9/3/2026 state deadline.</a:t>
                      </a:r>
                    </a:p>
                  </a:txBody>
                  <a:tcPr/>
                </a:tc>
                <a:extLst>
                  <a:ext uri="{0D108BD9-81ED-4DB2-BD59-A6C34878D82A}">
                    <a16:rowId xmlns:a16="http://schemas.microsoft.com/office/drawing/2014/main" val="705700356"/>
                  </a:ext>
                </a:extLst>
              </a:tr>
              <a:tr h="370840">
                <a:tc>
                  <a:txBody>
                    <a:bodyPr/>
                    <a:lstStyle/>
                    <a:p>
                      <a:r>
                        <a:rPr lang="en-US" sz="1400" dirty="0"/>
                        <a:t>9/21/2026 to 10/15/2026</a:t>
                      </a:r>
                    </a:p>
                  </a:txBody>
                  <a:tcPr/>
                </a:tc>
                <a:tc>
                  <a:txBody>
                    <a:bodyPr/>
                    <a:lstStyle/>
                    <a:p>
                      <a:r>
                        <a:rPr lang="en-US" sz="1400" dirty="0"/>
                        <a:t>Cross LEA Phase</a:t>
                      </a:r>
                    </a:p>
                  </a:txBody>
                  <a:tcPr/>
                </a:tc>
                <a:tc>
                  <a:txBody>
                    <a:bodyPr/>
                    <a:lstStyle/>
                    <a:p>
                      <a:r>
                        <a:rPr lang="en-US" sz="1400" dirty="0"/>
                        <a:t>Post-collection phase focused on data validation across Colorado LEAs. </a:t>
                      </a:r>
                    </a:p>
                    <a:p>
                      <a:r>
                        <a:rPr lang="en-US" sz="1400" dirty="0"/>
                        <a:t>All LEAs must participate in this phase, resubmitting an error-free snapshot by the 10/15/2026 deadline.</a:t>
                      </a:r>
                    </a:p>
                  </a:txBody>
                  <a:tcPr/>
                </a:tc>
                <a:extLst>
                  <a:ext uri="{0D108BD9-81ED-4DB2-BD59-A6C34878D82A}">
                    <a16:rowId xmlns:a16="http://schemas.microsoft.com/office/drawing/2014/main" val="960490100"/>
                  </a:ext>
                </a:extLst>
              </a:tr>
              <a:tr h="370840">
                <a:tc>
                  <a:txBody>
                    <a:bodyPr/>
                    <a:lstStyle/>
                    <a:p>
                      <a:r>
                        <a:rPr lang="en-US" sz="1400" dirty="0"/>
                        <a:t>10/22/2026 to 11/17/2026</a:t>
                      </a:r>
                    </a:p>
                  </a:txBody>
                  <a:tcPr/>
                </a:tc>
                <a:tc>
                  <a:txBody>
                    <a:bodyPr/>
                    <a:lstStyle/>
                    <a:p>
                      <a:r>
                        <a:rPr lang="en-US" sz="1400" dirty="0"/>
                        <a:t>Post-Cross LEA Phase</a:t>
                      </a:r>
                    </a:p>
                  </a:txBody>
                  <a:tcPr/>
                </a:tc>
                <a:tc>
                  <a:txBody>
                    <a:bodyPr/>
                    <a:lstStyle/>
                    <a:p>
                      <a:r>
                        <a:rPr lang="en-US" sz="1400" dirty="0"/>
                        <a:t>Final post-collection phase focused on data validation between the current SEY collection and subsequent COCT collection along with data validation across Colorado LEAs.</a:t>
                      </a:r>
                    </a:p>
                    <a:p>
                      <a:r>
                        <a:rPr lang="en-US" sz="1400" dirty="0"/>
                        <a:t>All LEAs must complete the minimum required action during this phase by the 11/17/2026 deadline.</a:t>
                      </a:r>
                    </a:p>
                  </a:txBody>
                  <a:tcPr/>
                </a:tc>
                <a:extLst>
                  <a:ext uri="{0D108BD9-81ED-4DB2-BD59-A6C34878D82A}">
                    <a16:rowId xmlns:a16="http://schemas.microsoft.com/office/drawing/2014/main" val="2961796123"/>
                  </a:ext>
                </a:extLst>
              </a:tr>
              <a:tr h="370840">
                <a:tc>
                  <a:txBody>
                    <a:bodyPr/>
                    <a:lstStyle/>
                    <a:p>
                      <a:r>
                        <a:rPr lang="en-US" sz="1400" dirty="0"/>
                        <a:t>12/1/2026</a:t>
                      </a:r>
                    </a:p>
                  </a:txBody>
                  <a:tcPr>
                    <a:solidFill>
                      <a:schemeClr val="accent5">
                        <a:lumMod val="20000"/>
                        <a:lumOff val="80000"/>
                      </a:schemeClr>
                    </a:solidFill>
                  </a:tcPr>
                </a:tc>
                <a:tc>
                  <a:txBody>
                    <a:bodyPr/>
                    <a:lstStyle/>
                    <a:p>
                      <a:r>
                        <a:rPr lang="en-US" sz="1400" dirty="0"/>
                        <a:t>Final Deadline</a:t>
                      </a:r>
                    </a:p>
                  </a:txBody>
                  <a:tcPr>
                    <a:solidFill>
                      <a:schemeClr val="accent5">
                        <a:lumMod val="20000"/>
                        <a:lumOff val="80000"/>
                      </a:schemeClr>
                    </a:solidFill>
                  </a:tcPr>
                </a:tc>
                <a:tc>
                  <a:txBody>
                    <a:bodyPr/>
                    <a:lstStyle/>
                    <a:p>
                      <a:r>
                        <a:rPr lang="en-US" sz="1400" b="0" dirty="0"/>
                        <a:t>Superintendent Verification (sign-off) forms due</a:t>
                      </a:r>
                    </a:p>
                  </a:txBody>
                  <a:tcPr>
                    <a:solidFill>
                      <a:schemeClr val="accent5">
                        <a:lumMod val="20000"/>
                        <a:lumOff val="80000"/>
                      </a:schemeClr>
                    </a:solidFill>
                  </a:tcPr>
                </a:tc>
                <a:extLst>
                  <a:ext uri="{0D108BD9-81ED-4DB2-BD59-A6C34878D82A}">
                    <a16:rowId xmlns:a16="http://schemas.microsoft.com/office/drawing/2014/main" val="654738859"/>
                  </a:ext>
                </a:extLst>
              </a:tr>
              <a:tr h="370840">
                <a:tc>
                  <a:txBody>
                    <a:bodyPr/>
                    <a:lstStyle/>
                    <a:p>
                      <a:r>
                        <a:rPr lang="en-US" sz="1400" dirty="0"/>
                        <a:t>January 2027</a:t>
                      </a:r>
                    </a:p>
                  </a:txBody>
                  <a:tcPr>
                    <a:solidFill>
                      <a:schemeClr val="accent4">
                        <a:lumMod val="20000"/>
                        <a:lumOff val="80000"/>
                      </a:schemeClr>
                    </a:solidFill>
                  </a:tcPr>
                </a:tc>
                <a:tc>
                  <a:txBody>
                    <a:bodyPr/>
                    <a:lstStyle/>
                    <a:p>
                      <a:r>
                        <a:rPr lang="en-US" sz="1400" dirty="0"/>
                        <a:t>Data Release</a:t>
                      </a:r>
                    </a:p>
                  </a:txBody>
                  <a:tcPr>
                    <a:solidFill>
                      <a:schemeClr val="accent4">
                        <a:lumMod val="20000"/>
                        <a:lumOff val="80000"/>
                      </a:schemeClr>
                    </a:solidFill>
                  </a:tcPr>
                </a:tc>
                <a:tc>
                  <a:txBody>
                    <a:bodyPr/>
                    <a:lstStyle/>
                    <a:p>
                      <a:r>
                        <a:rPr lang="en-US" sz="1400" b="0" dirty="0"/>
                        <a:t>Specific date TBD—Data is embargoed until the official data release.</a:t>
                      </a:r>
                    </a:p>
                  </a:txBody>
                  <a:tcPr>
                    <a:solidFill>
                      <a:schemeClr val="accent4">
                        <a:lumMod val="20000"/>
                        <a:lumOff val="80000"/>
                      </a:schemeClr>
                    </a:solidFill>
                  </a:tcPr>
                </a:tc>
                <a:extLst>
                  <a:ext uri="{0D108BD9-81ED-4DB2-BD59-A6C34878D82A}">
                    <a16:rowId xmlns:a16="http://schemas.microsoft.com/office/drawing/2014/main" val="3714325367"/>
                  </a:ext>
                </a:extLst>
              </a:tr>
            </a:tbl>
          </a:graphicData>
        </a:graphic>
      </p:graphicFrame>
      <p:sp>
        <p:nvSpPr>
          <p:cNvPr id="11" name="Flowchart: Alternate Process 10">
            <a:extLst>
              <a:ext uri="{FF2B5EF4-FFF2-40B4-BE49-F238E27FC236}">
                <a16:creationId xmlns:a16="http://schemas.microsoft.com/office/drawing/2014/main" id="{8FF231AB-F1E5-458C-43EE-0362DAFCA979}"/>
              </a:ext>
            </a:extLst>
          </p:cNvPr>
          <p:cNvSpPr/>
          <p:nvPr/>
        </p:nvSpPr>
        <p:spPr>
          <a:xfrm>
            <a:off x="227916" y="4792494"/>
            <a:ext cx="11658600" cy="518125"/>
          </a:xfrm>
          <a:prstGeom prst="flowChartAlternateProcess">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b="1" dirty="0">
                <a:hlinkClick r:id="rId2"/>
              </a:rPr>
              <a:t>Detailed timeline available on the SEY Website</a:t>
            </a:r>
            <a:endParaRPr lang="en-US" b="1" dirty="0"/>
          </a:p>
        </p:txBody>
      </p:sp>
      <p:sp>
        <p:nvSpPr>
          <p:cNvPr id="9" name="Content Placeholder 8">
            <a:extLst>
              <a:ext uri="{FF2B5EF4-FFF2-40B4-BE49-F238E27FC236}">
                <a16:creationId xmlns:a16="http://schemas.microsoft.com/office/drawing/2014/main" id="{685DBC1D-B644-D299-7637-F70DDBF6885F}"/>
              </a:ext>
            </a:extLst>
          </p:cNvPr>
          <p:cNvSpPr>
            <a:spLocks noGrp="1"/>
          </p:cNvSpPr>
          <p:nvPr>
            <p:ph sz="quarter" idx="13"/>
          </p:nvPr>
        </p:nvSpPr>
        <p:spPr/>
        <p:txBody>
          <a:bodyPr/>
          <a:lstStyle/>
          <a:p>
            <a:r>
              <a:rPr lang="en-US" dirty="0"/>
              <a:t>Student End of Year</a:t>
            </a:r>
          </a:p>
        </p:txBody>
      </p:sp>
      <p:sp>
        <p:nvSpPr>
          <p:cNvPr id="10" name="Content Placeholder 9">
            <a:extLst>
              <a:ext uri="{FF2B5EF4-FFF2-40B4-BE49-F238E27FC236}">
                <a16:creationId xmlns:a16="http://schemas.microsoft.com/office/drawing/2014/main" id="{D1526AFA-8CF9-6C24-4F1A-61CC2ED43C55}"/>
              </a:ext>
            </a:extLst>
          </p:cNvPr>
          <p:cNvSpPr>
            <a:spLocks noGrp="1"/>
          </p:cNvSpPr>
          <p:nvPr>
            <p:ph sz="quarter" idx="14"/>
          </p:nvPr>
        </p:nvSpPr>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4" name="Slide Number Placeholder 3">
            <a:extLst>
              <a:ext uri="{FF2B5EF4-FFF2-40B4-BE49-F238E27FC236}">
                <a16:creationId xmlns:a16="http://schemas.microsoft.com/office/drawing/2014/main" id="{6D284FE9-FC61-B249-AF8E-323E1F375F8A}"/>
              </a:ext>
            </a:extLst>
          </p:cNvPr>
          <p:cNvSpPr>
            <a:spLocks noGrp="1"/>
          </p:cNvSpPr>
          <p:nvPr>
            <p:ph type="sldNum" sz="quarter" idx="12"/>
          </p:nvPr>
        </p:nvSpPr>
        <p:spPr/>
        <p:txBody>
          <a:bodyPr/>
          <a:lstStyle/>
          <a:p>
            <a:fld id="{C479D5F6-EDCB-402A-AC08-4943A1820E8F}" type="slidenum">
              <a:rPr lang="en-US" smtClean="0"/>
              <a:pPr/>
              <a:t>29</a:t>
            </a:fld>
            <a:endParaRPr lang="en-US"/>
          </a:p>
        </p:txBody>
      </p:sp>
    </p:spTree>
    <p:extLst>
      <p:ext uri="{BB962C8B-B14F-4D97-AF65-F5344CB8AC3E}">
        <p14:creationId xmlns:p14="http://schemas.microsoft.com/office/powerpoint/2010/main" val="196648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4EC1D2-FE09-35C6-B8A8-FA94E7F7E7EA}"/>
              </a:ext>
            </a:extLst>
          </p:cNvPr>
          <p:cNvSpPr>
            <a:spLocks noGrp="1"/>
          </p:cNvSpPr>
          <p:nvPr>
            <p:ph type="title"/>
          </p:nvPr>
        </p:nvSpPr>
        <p:spPr/>
        <p:txBody>
          <a:bodyPr/>
          <a:lstStyle/>
          <a:p>
            <a:r>
              <a:rPr lang="en-US"/>
              <a:t>Colorado Department of Education</a:t>
            </a:r>
            <a:br>
              <a:rPr lang="en-US"/>
            </a:br>
            <a:r>
              <a:rPr lang="en-US"/>
              <a:t>Identity Management (IdM)</a:t>
            </a:r>
          </a:p>
        </p:txBody>
      </p:sp>
      <p:sp>
        <p:nvSpPr>
          <p:cNvPr id="7" name="Content Placeholder 6">
            <a:extLst>
              <a:ext uri="{FF2B5EF4-FFF2-40B4-BE49-F238E27FC236}">
                <a16:creationId xmlns:a16="http://schemas.microsoft.com/office/drawing/2014/main" id="{79206316-8BAE-1750-B265-570C241402FD}"/>
              </a:ext>
            </a:extLst>
          </p:cNvPr>
          <p:cNvSpPr>
            <a:spLocks noGrp="1"/>
          </p:cNvSpPr>
          <p:nvPr>
            <p:ph sz="quarter" idx="16"/>
          </p:nvPr>
        </p:nvSpPr>
        <p:spPr>
          <a:xfrm>
            <a:off x="272959" y="322798"/>
            <a:ext cx="5715000" cy="5639851"/>
          </a:xfrm>
        </p:spPr>
        <p:txBody>
          <a:bodyPr>
            <a:normAutofit fontScale="92500" lnSpcReduction="20000"/>
          </a:bodyPr>
          <a:lstStyle/>
          <a:p>
            <a:pPr marL="0" indent="0" algn="ctr">
              <a:buNone/>
            </a:pPr>
            <a:r>
              <a:rPr lang="en-US" b="1">
                <a:hlinkClick r:id="rId3"/>
              </a:rPr>
              <a:t>Identity Management Site</a:t>
            </a:r>
            <a:endParaRPr lang="en-US" b="1"/>
          </a:p>
          <a:p>
            <a:r>
              <a:rPr lang="en-US"/>
              <a:t>Links to CDE Applications</a:t>
            </a:r>
          </a:p>
          <a:p>
            <a:pPr lvl="1"/>
            <a:r>
              <a:rPr lang="en-US" i="1"/>
              <a:t>Pipeline, CEDAR/COGNOS, RITS, EDIS, Etc.</a:t>
            </a:r>
          </a:p>
          <a:p>
            <a:r>
              <a:rPr lang="en-US"/>
              <a:t>Resources on </a:t>
            </a:r>
            <a:r>
              <a:rPr lang="en-US" err="1"/>
              <a:t>IdM</a:t>
            </a:r>
            <a:r>
              <a:rPr lang="en-US"/>
              <a:t> Site</a:t>
            </a:r>
          </a:p>
          <a:p>
            <a:pPr lvl="1"/>
            <a:r>
              <a:rPr lang="en-US"/>
              <a:t>Frequently Asked Questions</a:t>
            </a:r>
          </a:p>
          <a:p>
            <a:pPr lvl="1"/>
            <a:r>
              <a:rPr lang="en-US"/>
              <a:t>Application Role Mappings</a:t>
            </a:r>
          </a:p>
          <a:p>
            <a:pPr lvl="1"/>
            <a:r>
              <a:rPr lang="en-US"/>
              <a:t>LAM Quick Guide</a:t>
            </a:r>
          </a:p>
          <a:p>
            <a:r>
              <a:rPr lang="en-US" b="1">
                <a:solidFill>
                  <a:srgbClr val="C00000"/>
                </a:solidFill>
              </a:rPr>
              <a:t>Important: </a:t>
            </a:r>
            <a:r>
              <a:rPr lang="en-US"/>
              <a:t>Users are not automatically removed from </a:t>
            </a:r>
            <a:r>
              <a:rPr lang="en-US" err="1"/>
              <a:t>IdM</a:t>
            </a:r>
            <a:r>
              <a:rPr lang="en-US"/>
              <a:t> when their email address is no longer active in your district. The LAM must deactivate their </a:t>
            </a:r>
            <a:r>
              <a:rPr lang="en-US" err="1"/>
              <a:t>IdM</a:t>
            </a:r>
            <a:r>
              <a:rPr lang="en-US"/>
              <a:t> account to ensure only designated staff can access CDE’s data reporting system.</a:t>
            </a:r>
          </a:p>
          <a:p>
            <a:r>
              <a:rPr lang="en-US" b="1"/>
              <a:t>Support: </a:t>
            </a:r>
          </a:p>
          <a:p>
            <a:pPr lvl="1"/>
            <a:r>
              <a:rPr lang="en-US">
                <a:hlinkClick r:id="rId4"/>
              </a:rPr>
              <a:t>Michael Threlkeld</a:t>
            </a:r>
            <a:endParaRPr lang="en-US"/>
          </a:p>
          <a:p>
            <a:pPr lvl="1"/>
            <a:r>
              <a:rPr lang="en-US">
                <a:hlinkClick r:id="rId5"/>
              </a:rPr>
              <a:t>Forgot Password</a:t>
            </a:r>
            <a:endParaRPr lang="en-US"/>
          </a:p>
          <a:p>
            <a:pPr lvl="1"/>
            <a:r>
              <a:rPr lang="en-US">
                <a:hlinkClick r:id="rId6"/>
              </a:rPr>
              <a:t>Request LAM Assistance</a:t>
            </a:r>
            <a:endParaRPr lang="en-US"/>
          </a:p>
          <a:p>
            <a:pPr marL="457200" lvl="1" indent="0">
              <a:buNone/>
            </a:pPr>
            <a:endParaRPr lang="en-US"/>
          </a:p>
        </p:txBody>
      </p:sp>
      <p:sp>
        <p:nvSpPr>
          <p:cNvPr id="4" name="Slide Number Placeholder 3">
            <a:extLst>
              <a:ext uri="{FF2B5EF4-FFF2-40B4-BE49-F238E27FC236}">
                <a16:creationId xmlns:a16="http://schemas.microsoft.com/office/drawing/2014/main" id="{51EB5FCC-AF98-DF60-E11B-35E3960DE37A}"/>
              </a:ext>
            </a:extLst>
          </p:cNvPr>
          <p:cNvSpPr>
            <a:spLocks noGrp="1"/>
          </p:cNvSpPr>
          <p:nvPr>
            <p:ph type="sldNum" sz="quarter" idx="12"/>
          </p:nvPr>
        </p:nvSpPr>
        <p:spPr/>
        <p:txBody>
          <a:bodyPr/>
          <a:lstStyle/>
          <a:p>
            <a:fld id="{C479D5F6-EDCB-402A-AC08-4943A1820E8F}" type="slidenum">
              <a:rPr lang="en-US" smtClean="0"/>
              <a:pPr/>
              <a:t>3</a:t>
            </a:fld>
            <a:endParaRPr lang="en-US"/>
          </a:p>
        </p:txBody>
      </p:sp>
      <p:pic>
        <p:nvPicPr>
          <p:cNvPr id="9" name="Content Placeholder 13" descr="IdM landing page showing Registration and Access tab">
            <a:extLst>
              <a:ext uri="{FF2B5EF4-FFF2-40B4-BE49-F238E27FC236}">
                <a16:creationId xmlns:a16="http://schemas.microsoft.com/office/drawing/2014/main" id="{BC157890-B452-D201-CB5C-8D1B642DD868}"/>
              </a:ext>
            </a:extLst>
          </p:cNvPr>
          <p:cNvPicPr>
            <a:picLocks noGrp="1" noChangeAspect="1"/>
          </p:cNvPicPr>
          <p:nvPr>
            <p:ph sz="quarter" idx="15"/>
          </p:nvPr>
        </p:nvPicPr>
        <p:blipFill>
          <a:blip r:embed="rId7"/>
          <a:stretch>
            <a:fillRect/>
          </a:stretch>
        </p:blipFill>
        <p:spPr>
          <a:xfrm>
            <a:off x="6331870" y="322263"/>
            <a:ext cx="5459159" cy="5133975"/>
          </a:xfrm>
          <a:prstGeom prst="rect">
            <a:avLst/>
          </a:prstGeom>
        </p:spPr>
      </p:pic>
    </p:spTree>
    <p:extLst>
      <p:ext uri="{BB962C8B-B14F-4D97-AF65-F5344CB8AC3E}">
        <p14:creationId xmlns:p14="http://schemas.microsoft.com/office/powerpoint/2010/main" val="414167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69C8A4-518C-E1E4-7106-D4D48CE3F75E}"/>
              </a:ext>
            </a:extLst>
          </p:cNvPr>
          <p:cNvSpPr>
            <a:spLocks noGrp="1"/>
          </p:cNvSpPr>
          <p:nvPr>
            <p:ph type="title"/>
          </p:nvPr>
        </p:nvSpPr>
        <p:spPr/>
        <p:txBody>
          <a:bodyPr/>
          <a:lstStyle/>
          <a:p>
            <a:r>
              <a:rPr lang="en-US" dirty="0"/>
              <a:t>Collaborative Webinar</a:t>
            </a:r>
          </a:p>
        </p:txBody>
      </p:sp>
      <p:sp>
        <p:nvSpPr>
          <p:cNvPr id="6" name="Content Placeholder 5">
            <a:extLst>
              <a:ext uri="{FF2B5EF4-FFF2-40B4-BE49-F238E27FC236}">
                <a16:creationId xmlns:a16="http://schemas.microsoft.com/office/drawing/2014/main" id="{4D866C53-B08B-64E4-6F52-ECB397E77C63}"/>
              </a:ext>
            </a:extLst>
          </p:cNvPr>
          <p:cNvSpPr>
            <a:spLocks noGrp="1"/>
          </p:cNvSpPr>
          <p:nvPr>
            <p:ph idx="1"/>
          </p:nvPr>
        </p:nvSpPr>
        <p:spPr/>
        <p:txBody>
          <a:bodyPr/>
          <a:lstStyle/>
          <a:p>
            <a:r>
              <a:rPr lang="en-US" dirty="0"/>
              <a:t>New Collaborative Webinar: SEY &amp; SPED EOY</a:t>
            </a:r>
          </a:p>
          <a:p>
            <a:pPr lvl="1"/>
            <a:r>
              <a:rPr lang="en-US" i="1" dirty="0"/>
              <a:t>Join the SEY &amp; SPED EOY collection leads to explore the similarities and differences in data reporting for these two collections. Topics includes 18-21 Secondary Transition, School Exit Types vs. SPED Basis of Exit, implications of Student PAI Codes vs. SPED PAI Codes, and much more! </a:t>
            </a:r>
          </a:p>
          <a:p>
            <a:r>
              <a:rPr lang="en-US" dirty="0"/>
              <a:t>When: April 27, 2026</a:t>
            </a:r>
          </a:p>
          <a:p>
            <a:r>
              <a:rPr lang="en-US" dirty="0"/>
              <a:t>Time: 10:00am to 12:00pm</a:t>
            </a:r>
          </a:p>
          <a:p>
            <a:r>
              <a:rPr lang="en-US" dirty="0">
                <a:hlinkClick r:id="rId2"/>
              </a:rPr>
              <a:t>Register for the SEY &amp; SPED EOY Collaborative Webinar</a:t>
            </a:r>
            <a:endParaRPr lang="en-US" dirty="0"/>
          </a:p>
        </p:txBody>
      </p:sp>
      <p:sp>
        <p:nvSpPr>
          <p:cNvPr id="2" name="Content Placeholder 8">
            <a:extLst>
              <a:ext uri="{FF2B5EF4-FFF2-40B4-BE49-F238E27FC236}">
                <a16:creationId xmlns:a16="http://schemas.microsoft.com/office/drawing/2014/main" id="{0432427D-731D-2D68-9414-7170E28A3D9B}"/>
              </a:ext>
            </a:extLst>
          </p:cNvPr>
          <p:cNvSpPr>
            <a:spLocks noGrp="1"/>
          </p:cNvSpPr>
          <p:nvPr>
            <p:ph sz="quarter" idx="13"/>
          </p:nvPr>
        </p:nvSpPr>
        <p:spPr>
          <a:xfrm>
            <a:off x="442913" y="5715000"/>
            <a:ext cx="5486400" cy="274638"/>
          </a:xfrm>
        </p:spPr>
        <p:txBody>
          <a:bodyPr/>
          <a:lstStyle/>
          <a:p>
            <a:r>
              <a:rPr lang="en-US" dirty="0"/>
              <a:t>Student End of Year</a:t>
            </a:r>
          </a:p>
        </p:txBody>
      </p:sp>
      <p:sp>
        <p:nvSpPr>
          <p:cNvPr id="4" name="Content Placeholder 9">
            <a:extLst>
              <a:ext uri="{FF2B5EF4-FFF2-40B4-BE49-F238E27FC236}">
                <a16:creationId xmlns:a16="http://schemas.microsoft.com/office/drawing/2014/main" id="{C46DC33A-4EA3-F334-BD71-A87599F7398B}"/>
              </a:ext>
            </a:extLst>
          </p:cNvPr>
          <p:cNvSpPr>
            <a:spLocks noGrp="1"/>
          </p:cNvSpPr>
          <p:nvPr>
            <p:ph sz="quarter" idx="14"/>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3" name="Slide Number Placeholder 2">
            <a:extLst>
              <a:ext uri="{FF2B5EF4-FFF2-40B4-BE49-F238E27FC236}">
                <a16:creationId xmlns:a16="http://schemas.microsoft.com/office/drawing/2014/main" id="{2046D1C7-3679-7839-92B7-215605A1B794}"/>
              </a:ext>
            </a:extLst>
          </p:cNvPr>
          <p:cNvSpPr>
            <a:spLocks noGrp="1"/>
          </p:cNvSpPr>
          <p:nvPr>
            <p:ph type="sldNum" sz="quarter" idx="12"/>
          </p:nvPr>
        </p:nvSpPr>
        <p:spPr/>
        <p:txBody>
          <a:bodyPr/>
          <a:lstStyle/>
          <a:p>
            <a:fld id="{C479D5F6-EDCB-402A-AC08-4943A1820E8F}" type="slidenum">
              <a:rPr lang="en-US" smtClean="0"/>
              <a:pPr/>
              <a:t>30</a:t>
            </a:fld>
            <a:endParaRPr lang="en-US"/>
          </a:p>
        </p:txBody>
      </p:sp>
    </p:spTree>
    <p:extLst>
      <p:ext uri="{BB962C8B-B14F-4D97-AF65-F5344CB8AC3E}">
        <p14:creationId xmlns:p14="http://schemas.microsoft.com/office/powerpoint/2010/main" val="774266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9CE059A-9048-834B-624A-BC5E7F3177AD}"/>
              </a:ext>
            </a:extLst>
          </p:cNvPr>
          <p:cNvSpPr>
            <a:spLocks noGrp="1"/>
          </p:cNvSpPr>
          <p:nvPr>
            <p:ph type="title"/>
          </p:nvPr>
        </p:nvSpPr>
        <p:spPr/>
        <p:txBody>
          <a:bodyPr/>
          <a:lstStyle/>
          <a:p>
            <a:r>
              <a:rPr lang="en-US" dirty="0"/>
              <a:t>Register for Upcoming Trainings</a:t>
            </a:r>
          </a:p>
        </p:txBody>
      </p:sp>
      <p:graphicFrame>
        <p:nvGraphicFramePr>
          <p:cNvPr id="11" name="Content Placeholder 10">
            <a:extLst>
              <a:ext uri="{FF2B5EF4-FFF2-40B4-BE49-F238E27FC236}">
                <a16:creationId xmlns:a16="http://schemas.microsoft.com/office/drawing/2014/main" id="{A00E013E-747F-CEF9-8F86-5476598515D1}"/>
              </a:ext>
            </a:extLst>
          </p:cNvPr>
          <p:cNvGraphicFramePr>
            <a:graphicFrameLocks noGrp="1"/>
          </p:cNvGraphicFramePr>
          <p:nvPr>
            <p:ph idx="1"/>
            <p:extLst>
              <p:ext uri="{D42A27DB-BD31-4B8C-83A1-F6EECF244321}">
                <p14:modId xmlns:p14="http://schemas.microsoft.com/office/powerpoint/2010/main" val="3318281921"/>
              </p:ext>
            </p:extLst>
          </p:nvPr>
        </p:nvGraphicFramePr>
        <p:xfrm>
          <a:off x="228600" y="228600"/>
          <a:ext cx="11658600" cy="5090160"/>
        </p:xfrm>
        <a:graphic>
          <a:graphicData uri="http://schemas.openxmlformats.org/drawingml/2006/table">
            <a:tbl>
              <a:tblPr firstRow="1">
                <a:tableStyleId>{B301B821-A1FF-4177-AEE7-76D212191A09}</a:tableStyleId>
              </a:tblPr>
              <a:tblGrid>
                <a:gridCol w="1371600">
                  <a:extLst>
                    <a:ext uri="{9D8B030D-6E8A-4147-A177-3AD203B41FA5}">
                      <a16:colId xmlns:a16="http://schemas.microsoft.com/office/drawing/2014/main" val="2387414875"/>
                    </a:ext>
                  </a:extLst>
                </a:gridCol>
                <a:gridCol w="10287000">
                  <a:extLst>
                    <a:ext uri="{9D8B030D-6E8A-4147-A177-3AD203B41FA5}">
                      <a16:colId xmlns:a16="http://schemas.microsoft.com/office/drawing/2014/main" val="3435142256"/>
                    </a:ext>
                  </a:extLst>
                </a:gridCol>
              </a:tblGrid>
              <a:tr h="205902">
                <a:tc>
                  <a:txBody>
                    <a:bodyPr/>
                    <a:lstStyle/>
                    <a:p>
                      <a:r>
                        <a:rPr lang="en-US" sz="1300" dirty="0"/>
                        <a:t>Date/Time</a:t>
                      </a:r>
                    </a:p>
                  </a:txBody>
                  <a:tcPr/>
                </a:tc>
                <a:tc>
                  <a:txBody>
                    <a:bodyPr/>
                    <a:lstStyle/>
                    <a:p>
                      <a:r>
                        <a:rPr lang="en-US" sz="1300" dirty="0"/>
                        <a:t>Training Description and Registration</a:t>
                      </a:r>
                    </a:p>
                  </a:txBody>
                  <a:tcPr/>
                </a:tc>
                <a:extLst>
                  <a:ext uri="{0D108BD9-81ED-4DB2-BD59-A6C34878D82A}">
                    <a16:rowId xmlns:a16="http://schemas.microsoft.com/office/drawing/2014/main" val="2808272333"/>
                  </a:ext>
                </a:extLst>
              </a:tr>
              <a:tr h="370840">
                <a:tc>
                  <a:txBody>
                    <a:bodyPr/>
                    <a:lstStyle/>
                    <a:p>
                      <a:r>
                        <a:rPr lang="en-US" sz="1300" dirty="0"/>
                        <a:t>4/3/2026</a:t>
                      </a:r>
                      <a:br>
                        <a:rPr lang="en-US" sz="1300" dirty="0"/>
                      </a:br>
                      <a:r>
                        <a:rPr lang="en-US" sz="1300" dirty="0"/>
                        <a:t>9:00-11:00am</a:t>
                      </a:r>
                    </a:p>
                  </a:txBody>
                  <a:tcPr>
                    <a:noFill/>
                  </a:tcPr>
                </a:tc>
                <a:tc>
                  <a:txBody>
                    <a:bodyPr/>
                    <a:lstStyle/>
                    <a:p>
                      <a:r>
                        <a:rPr lang="en-US" sz="1300" b="1" kern="1200" dirty="0">
                          <a:solidFill>
                            <a:schemeClr val="dk1"/>
                          </a:solidFill>
                          <a:effectLst/>
                          <a:latin typeface="+mn-lt"/>
                          <a:ea typeface="+mn-ea"/>
                          <a:cs typeface="+mn-cs"/>
                        </a:rPr>
                        <a:t>Collection Overview Training 1 of 2: </a:t>
                      </a:r>
                      <a:r>
                        <a:rPr lang="en-US" sz="1300" i="1" kern="1200" dirty="0">
                          <a:solidFill>
                            <a:schemeClr val="dk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2"/>
                        </a:rPr>
                        <a:t>Collection Overview 1 of 2 Registration</a:t>
                      </a:r>
                      <a:endParaRPr lang="en-US" sz="1300" dirty="0"/>
                    </a:p>
                  </a:txBody>
                  <a:tcPr>
                    <a:noFill/>
                  </a:tcPr>
                </a:tc>
                <a:extLst>
                  <a:ext uri="{0D108BD9-81ED-4DB2-BD59-A6C34878D82A}">
                    <a16:rowId xmlns:a16="http://schemas.microsoft.com/office/drawing/2014/main" val="2659100953"/>
                  </a:ext>
                </a:extLst>
              </a:tr>
              <a:tr h="370840">
                <a:tc>
                  <a:txBody>
                    <a:bodyPr/>
                    <a:lstStyle/>
                    <a:p>
                      <a:r>
                        <a:rPr lang="en-US" sz="1300" kern="1200" dirty="0">
                          <a:solidFill>
                            <a:schemeClr val="dk1"/>
                          </a:solidFill>
                          <a:effectLst/>
                          <a:latin typeface="+mn-lt"/>
                          <a:ea typeface="+mn-ea"/>
                          <a:cs typeface="+mn-cs"/>
                        </a:rPr>
                        <a:t>5/5/2026</a:t>
                      </a:r>
                    </a:p>
                    <a:p>
                      <a:r>
                        <a:rPr lang="en-US" sz="1300" kern="1200" dirty="0">
                          <a:solidFill>
                            <a:schemeClr val="dk1"/>
                          </a:solidFill>
                          <a:effectLst/>
                          <a:latin typeface="+mn-lt"/>
                          <a:ea typeface="+mn-ea"/>
                          <a:cs typeface="+mn-cs"/>
                        </a:rPr>
                        <a:t>12:30-2:30pm</a:t>
                      </a:r>
                      <a:endParaRPr lang="en-US" sz="1300" dirty="0"/>
                    </a:p>
                  </a:txBody>
                  <a:tcPr>
                    <a:noFill/>
                  </a:tcPr>
                </a:tc>
                <a:tc>
                  <a:txBody>
                    <a:bodyPr/>
                    <a:lstStyle/>
                    <a:p>
                      <a:r>
                        <a:rPr lang="en-US" sz="1300" b="1" kern="1200" dirty="0">
                          <a:solidFill>
                            <a:schemeClr val="dk1"/>
                          </a:solidFill>
                          <a:effectLst/>
                          <a:latin typeface="+mn-lt"/>
                          <a:ea typeface="+mn-ea"/>
                          <a:cs typeface="+mn-cs"/>
                        </a:rPr>
                        <a:t>Collection Overview Training 2 of 2: </a:t>
                      </a:r>
                      <a:r>
                        <a:rPr lang="en-US" sz="1300" i="1" kern="1200" dirty="0">
                          <a:solidFill>
                            <a:schemeClr val="dk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3"/>
                        </a:rPr>
                        <a:t>Collection Overview 2 of 2 Registration</a:t>
                      </a:r>
                      <a:endParaRPr lang="en-US" sz="1300" dirty="0"/>
                    </a:p>
                  </a:txBody>
                  <a:tcPr>
                    <a:noFill/>
                  </a:tcPr>
                </a:tc>
                <a:extLst>
                  <a:ext uri="{0D108BD9-81ED-4DB2-BD59-A6C34878D82A}">
                    <a16:rowId xmlns:a16="http://schemas.microsoft.com/office/drawing/2014/main" val="378358759"/>
                  </a:ext>
                </a:extLst>
              </a:tr>
              <a:tr h="370840">
                <a:tc>
                  <a:txBody>
                    <a:bodyPr/>
                    <a:lstStyle/>
                    <a:p>
                      <a:r>
                        <a:rPr lang="en-US" sz="1300" kern="1200" dirty="0">
                          <a:solidFill>
                            <a:schemeClr val="dk1"/>
                          </a:solidFill>
                          <a:effectLst/>
                          <a:latin typeface="+mn-lt"/>
                          <a:ea typeface="+mn-ea"/>
                          <a:cs typeface="+mn-cs"/>
                        </a:rPr>
                        <a:t>5/19/2026</a:t>
                      </a:r>
                      <a:br>
                        <a:rPr lang="en-US" sz="1300" kern="1200" dirty="0">
                          <a:solidFill>
                            <a:schemeClr val="dk1"/>
                          </a:solidFill>
                          <a:effectLst/>
                          <a:latin typeface="+mn-lt"/>
                          <a:ea typeface="+mn-ea"/>
                          <a:cs typeface="+mn-cs"/>
                        </a:rPr>
                      </a:br>
                      <a:r>
                        <a:rPr lang="en-US" sz="1300" kern="1200" dirty="0">
                          <a:solidFill>
                            <a:schemeClr val="dk1"/>
                          </a:solidFill>
                          <a:effectLst/>
                          <a:latin typeface="+mn-lt"/>
                          <a:ea typeface="+mn-ea"/>
                          <a:cs typeface="+mn-cs"/>
                        </a:rPr>
                        <a:t>1:00-2:00pm</a:t>
                      </a:r>
                      <a:endParaRPr lang="en-US" sz="1300" dirty="0"/>
                    </a:p>
                  </a:txBody>
                  <a:tcPr>
                    <a:noFill/>
                  </a:tcPr>
                </a:tc>
                <a:tc>
                  <a:txBody>
                    <a:bodyPr/>
                    <a:lstStyle/>
                    <a:p>
                      <a:r>
                        <a:rPr lang="en-US" sz="1300" b="1" kern="1200" dirty="0">
                          <a:solidFill>
                            <a:schemeClr val="dk1"/>
                          </a:solidFill>
                          <a:effectLst/>
                          <a:latin typeface="+mn-lt"/>
                          <a:ea typeface="+mn-ea"/>
                          <a:cs typeface="+mn-cs"/>
                        </a:rPr>
                        <a:t>Operational Reports Training: </a:t>
                      </a:r>
                      <a:r>
                        <a:rPr lang="en-US" sz="1300" i="1" kern="1200" dirty="0">
                          <a:solidFill>
                            <a:schemeClr val="dk1"/>
                          </a:solidFill>
                          <a:effectLst/>
                          <a:latin typeface="+mn-lt"/>
                          <a:ea typeface="+mn-ea"/>
                          <a:cs typeface="+mn-cs"/>
                        </a:rPr>
                        <a:t>This training covers CEDAR/COGNOS reports designed to support data respondents throughout the collection.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4"/>
                        </a:rPr>
                        <a:t>Operational Reports Training Registration</a:t>
                      </a:r>
                      <a:endParaRPr lang="en-US" sz="1300" dirty="0"/>
                    </a:p>
                  </a:txBody>
                  <a:tcPr>
                    <a:noFill/>
                  </a:tcPr>
                </a:tc>
                <a:extLst>
                  <a:ext uri="{0D108BD9-81ED-4DB2-BD59-A6C34878D82A}">
                    <a16:rowId xmlns:a16="http://schemas.microsoft.com/office/drawing/2014/main" val="2919367840"/>
                  </a:ext>
                </a:extLst>
              </a:tr>
              <a:tr h="370840">
                <a:tc>
                  <a:txBody>
                    <a:bodyPr/>
                    <a:lstStyle/>
                    <a:p>
                      <a:r>
                        <a:rPr lang="en-US" sz="1300" dirty="0"/>
                        <a:t>6/9/2026</a:t>
                      </a:r>
                    </a:p>
                    <a:p>
                      <a:r>
                        <a:rPr lang="en-US" sz="1300" dirty="0"/>
                        <a:t>1:00-2:00pm</a:t>
                      </a:r>
                    </a:p>
                  </a:txBody>
                  <a:tcPr>
                    <a:noFill/>
                  </a:tcPr>
                </a:tc>
                <a:tc>
                  <a:txBody>
                    <a:bodyPr/>
                    <a:lstStyle/>
                    <a:p>
                      <a:r>
                        <a:rPr lang="en-US" sz="1300" b="1" kern="1200" dirty="0">
                          <a:solidFill>
                            <a:schemeClr val="dk1"/>
                          </a:solidFill>
                          <a:effectLst/>
                          <a:latin typeface="+mn-lt"/>
                          <a:ea typeface="+mn-ea"/>
                          <a:cs typeface="+mn-cs"/>
                        </a:rPr>
                        <a:t>Common Coding Scenarios Part 1 Training: </a:t>
                      </a:r>
                      <a:r>
                        <a:rPr lang="en-US" sz="1300" i="1" kern="1200" dirty="0">
                          <a:solidFill>
                            <a:schemeClr val="dk1"/>
                          </a:solidFill>
                          <a:effectLst/>
                          <a:latin typeface="+mn-lt"/>
                          <a:ea typeface="+mn-ea"/>
                          <a:cs typeface="+mn-cs"/>
                        </a:rPr>
                        <a:t>This training covers common coding scenarios impacting SEY data, primarily focused on scenarios that often require collaboration and monitoring across multiple LEA colleagues.</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5"/>
                        </a:rPr>
                        <a:t>Common Coding Scenarios Pt. 1 Training Registration</a:t>
                      </a:r>
                      <a:endParaRPr lang="en-US" sz="1300" dirty="0"/>
                    </a:p>
                  </a:txBody>
                  <a:tcPr>
                    <a:noFill/>
                  </a:tcPr>
                </a:tc>
                <a:extLst>
                  <a:ext uri="{0D108BD9-81ED-4DB2-BD59-A6C34878D82A}">
                    <a16:rowId xmlns:a16="http://schemas.microsoft.com/office/drawing/2014/main" val="3262982394"/>
                  </a:ext>
                </a:extLst>
              </a:tr>
              <a:tr h="370840">
                <a:tc>
                  <a:txBody>
                    <a:bodyPr/>
                    <a:lstStyle/>
                    <a:p>
                      <a:r>
                        <a:rPr lang="en-US" sz="1300" kern="1200" dirty="0">
                          <a:solidFill>
                            <a:schemeClr val="dk1"/>
                          </a:solidFill>
                          <a:effectLst/>
                          <a:latin typeface="+mn-lt"/>
                          <a:ea typeface="+mn-ea"/>
                          <a:cs typeface="+mn-cs"/>
                        </a:rPr>
                        <a:t>7/14/2026</a:t>
                      </a:r>
                      <a:br>
                        <a:rPr lang="en-US" sz="1300" kern="1200" dirty="0">
                          <a:solidFill>
                            <a:schemeClr val="dk1"/>
                          </a:solidFill>
                          <a:effectLst/>
                          <a:latin typeface="+mn-lt"/>
                          <a:ea typeface="+mn-ea"/>
                          <a:cs typeface="+mn-cs"/>
                        </a:rPr>
                      </a:br>
                      <a:r>
                        <a:rPr lang="en-US" sz="1300" kern="1200" dirty="0">
                          <a:solidFill>
                            <a:schemeClr val="dk1"/>
                          </a:solidFill>
                          <a:effectLst/>
                          <a:latin typeface="+mn-lt"/>
                          <a:ea typeface="+mn-ea"/>
                          <a:cs typeface="+mn-cs"/>
                        </a:rPr>
                        <a:t>1:00-2:00pm</a:t>
                      </a:r>
                      <a:endParaRPr lang="en-US" sz="1300" dirty="0"/>
                    </a:p>
                  </a:txBody>
                  <a:tcPr>
                    <a:noFill/>
                  </a:tcPr>
                </a:tc>
                <a:tc>
                  <a:txBody>
                    <a:bodyPr/>
                    <a:lstStyle/>
                    <a:p>
                      <a:r>
                        <a:rPr lang="en-US" sz="1300" b="1" kern="1200" dirty="0">
                          <a:solidFill>
                            <a:schemeClr val="dk1"/>
                          </a:solidFill>
                          <a:effectLst/>
                          <a:latin typeface="+mn-lt"/>
                          <a:ea typeface="+mn-ea"/>
                          <a:cs typeface="+mn-cs"/>
                        </a:rPr>
                        <a:t>Common Coding Scenarios Part 2 Training: </a:t>
                      </a:r>
                      <a:r>
                        <a:rPr lang="en-US" sz="1300" i="1" kern="1200" dirty="0">
                          <a:solidFill>
                            <a:schemeClr val="dk1"/>
                          </a:solidFill>
                          <a:effectLst/>
                          <a:latin typeface="+mn-lt"/>
                          <a:ea typeface="+mn-ea"/>
                          <a:cs typeface="+mn-cs"/>
                        </a:rPr>
                        <a:t>This training covers common coding scenarios impacting SEY data, primarily focused on scenarios where reporting exceptions may be needed.</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6"/>
                        </a:rPr>
                        <a:t>Common Coding Scenarios Pt. 2 Training Registration</a:t>
                      </a:r>
                      <a:endParaRPr lang="en-US" sz="1300" dirty="0"/>
                    </a:p>
                  </a:txBody>
                  <a:tcPr>
                    <a:noFill/>
                  </a:tcPr>
                </a:tc>
                <a:extLst>
                  <a:ext uri="{0D108BD9-81ED-4DB2-BD59-A6C34878D82A}">
                    <a16:rowId xmlns:a16="http://schemas.microsoft.com/office/drawing/2014/main" val="3467372820"/>
                  </a:ext>
                </a:extLst>
              </a:tr>
              <a:tr h="370840">
                <a:tc>
                  <a:txBody>
                    <a:bodyPr/>
                    <a:lstStyle/>
                    <a:p>
                      <a:r>
                        <a:rPr lang="en-US" sz="1300" kern="1200" dirty="0">
                          <a:solidFill>
                            <a:schemeClr val="dk1"/>
                          </a:solidFill>
                          <a:effectLst/>
                          <a:latin typeface="+mn-lt"/>
                          <a:ea typeface="+mn-ea"/>
                          <a:cs typeface="+mn-cs"/>
                        </a:rPr>
                        <a:t>9/15/2026</a:t>
                      </a:r>
                    </a:p>
                    <a:p>
                      <a:r>
                        <a:rPr lang="en-US" sz="1300" kern="1200" dirty="0">
                          <a:solidFill>
                            <a:schemeClr val="dk1"/>
                          </a:solidFill>
                          <a:effectLst/>
                          <a:latin typeface="+mn-lt"/>
                          <a:ea typeface="+mn-ea"/>
                          <a:cs typeface="+mn-cs"/>
                        </a:rPr>
                        <a:t>1:00-2:30pm</a:t>
                      </a:r>
                      <a:endParaRPr lang="en-US" sz="1300" dirty="0"/>
                    </a:p>
                  </a:txBody>
                  <a:tcPr>
                    <a:noFill/>
                  </a:tcPr>
                </a:tc>
                <a:tc>
                  <a:txBody>
                    <a:bodyPr/>
                    <a:lstStyle/>
                    <a:p>
                      <a:r>
                        <a:rPr lang="en-US" sz="1300" b="1" kern="1200" dirty="0">
                          <a:solidFill>
                            <a:schemeClr val="dk1"/>
                          </a:solidFill>
                          <a:effectLst/>
                          <a:latin typeface="+mn-lt"/>
                          <a:ea typeface="+mn-ea"/>
                          <a:cs typeface="+mn-cs"/>
                        </a:rPr>
                        <a:t>Cross LEA Phase Training: </a:t>
                      </a:r>
                      <a:r>
                        <a:rPr lang="en-US" sz="1300" i="1" kern="1200" dirty="0">
                          <a:solidFill>
                            <a:schemeClr val="dk1"/>
                          </a:solidFill>
                          <a:effectLst/>
                          <a:latin typeface="+mn-lt"/>
                          <a:ea typeface="+mn-ea"/>
                          <a:cs typeface="+mn-cs"/>
                        </a:rPr>
                        <a:t>This training covers the steps necessary to complete the Cross LEA phase and continued data validation/clean-up.</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7"/>
                        </a:rPr>
                        <a:t>Cross-LEA Phase Training Registration</a:t>
                      </a:r>
                      <a:endParaRPr lang="en-US" sz="1300" dirty="0"/>
                    </a:p>
                  </a:txBody>
                  <a:tcPr>
                    <a:noFill/>
                  </a:tcPr>
                </a:tc>
                <a:extLst>
                  <a:ext uri="{0D108BD9-81ED-4DB2-BD59-A6C34878D82A}">
                    <a16:rowId xmlns:a16="http://schemas.microsoft.com/office/drawing/2014/main" val="272697137"/>
                  </a:ext>
                </a:extLst>
              </a:tr>
              <a:tr h="370840">
                <a:tc>
                  <a:txBody>
                    <a:bodyPr/>
                    <a:lstStyle/>
                    <a:p>
                      <a:r>
                        <a:rPr lang="en-US" sz="1300" kern="1200" dirty="0">
                          <a:solidFill>
                            <a:schemeClr val="dk1"/>
                          </a:solidFill>
                          <a:effectLst/>
                          <a:latin typeface="+mn-lt"/>
                          <a:ea typeface="+mn-ea"/>
                          <a:cs typeface="+mn-cs"/>
                        </a:rPr>
                        <a:t>10/20/2026</a:t>
                      </a:r>
                    </a:p>
                    <a:p>
                      <a:r>
                        <a:rPr lang="en-US" sz="1300" kern="1200" dirty="0">
                          <a:solidFill>
                            <a:schemeClr val="dk1"/>
                          </a:solidFill>
                          <a:effectLst/>
                          <a:latin typeface="+mn-lt"/>
                          <a:ea typeface="+mn-ea"/>
                          <a:cs typeface="+mn-cs"/>
                        </a:rPr>
                        <a:t>1:00-2:30pm</a:t>
                      </a:r>
                      <a:endParaRPr lang="en-US" sz="1300" dirty="0"/>
                    </a:p>
                  </a:txBody>
                  <a:tcPr>
                    <a:noFill/>
                  </a:tcPr>
                </a:tc>
                <a:tc>
                  <a:txBody>
                    <a:bodyPr/>
                    <a:lstStyle/>
                    <a:p>
                      <a:r>
                        <a:rPr lang="en-US" sz="1300" b="1" kern="1200" dirty="0">
                          <a:solidFill>
                            <a:schemeClr val="dk1"/>
                          </a:solidFill>
                          <a:effectLst/>
                          <a:latin typeface="+mn-lt"/>
                          <a:ea typeface="+mn-ea"/>
                          <a:cs typeface="+mn-cs"/>
                        </a:rPr>
                        <a:t>Post-Cross LEA Phase Training: </a:t>
                      </a:r>
                      <a:r>
                        <a:rPr lang="en-US" sz="1300" i="1" kern="1200" dirty="0">
                          <a:solidFill>
                            <a:schemeClr val="dk1"/>
                          </a:solidFill>
                          <a:effectLst/>
                          <a:latin typeface="+mn-lt"/>
                          <a:ea typeface="+mn-ea"/>
                          <a:cs typeface="+mn-cs"/>
                        </a:rPr>
                        <a:t>This training covers the steps necessary to complete the Post-Cross LEA phase and final data  validation/clean-up.</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8"/>
                        </a:rPr>
                        <a:t>Post-Cross LEA Phase Training Registration</a:t>
                      </a:r>
                      <a:endParaRPr lang="en-US" sz="1300" dirty="0"/>
                    </a:p>
                  </a:txBody>
                  <a:tcPr>
                    <a:noFill/>
                  </a:tcPr>
                </a:tc>
                <a:extLst>
                  <a:ext uri="{0D108BD9-81ED-4DB2-BD59-A6C34878D82A}">
                    <a16:rowId xmlns:a16="http://schemas.microsoft.com/office/drawing/2014/main" val="2135268252"/>
                  </a:ext>
                </a:extLst>
              </a:tr>
            </a:tbl>
          </a:graphicData>
        </a:graphic>
      </p:graphicFrame>
      <p:sp>
        <p:nvSpPr>
          <p:cNvPr id="14" name="Content Placeholder 8">
            <a:extLst>
              <a:ext uri="{FF2B5EF4-FFF2-40B4-BE49-F238E27FC236}">
                <a16:creationId xmlns:a16="http://schemas.microsoft.com/office/drawing/2014/main" id="{9DA01A59-88F8-5F3B-0408-B14F4EAD90A8}"/>
              </a:ext>
            </a:extLst>
          </p:cNvPr>
          <p:cNvSpPr>
            <a:spLocks noGrp="1"/>
          </p:cNvSpPr>
          <p:nvPr>
            <p:ph sz="quarter" idx="13"/>
          </p:nvPr>
        </p:nvSpPr>
        <p:spPr>
          <a:xfrm>
            <a:off x="228600" y="5599113"/>
            <a:ext cx="5715000" cy="274637"/>
          </a:xfrm>
        </p:spPr>
        <p:txBody>
          <a:bodyPr/>
          <a:lstStyle/>
          <a:p>
            <a:r>
              <a:rPr lang="en-US" dirty="0"/>
              <a:t>Student End of Year</a:t>
            </a:r>
          </a:p>
        </p:txBody>
      </p:sp>
      <p:sp>
        <p:nvSpPr>
          <p:cNvPr id="15" name="Content Placeholder 9">
            <a:extLst>
              <a:ext uri="{FF2B5EF4-FFF2-40B4-BE49-F238E27FC236}">
                <a16:creationId xmlns:a16="http://schemas.microsoft.com/office/drawing/2014/main" id="{B8761479-FC82-285E-7A28-34CE1BBAF2CB}"/>
              </a:ext>
            </a:extLst>
          </p:cNvPr>
          <p:cNvSpPr>
            <a:spLocks noGrp="1"/>
          </p:cNvSpPr>
          <p:nvPr>
            <p:ph sz="quarter" idx="14"/>
          </p:nvPr>
        </p:nvSpPr>
        <p:spPr>
          <a:xfrm>
            <a:off x="6172200" y="5599113"/>
            <a:ext cx="5715000" cy="274637"/>
          </a:xfrm>
        </p:spPr>
        <p:txBody>
          <a:bodyPr/>
          <a:lstStyle/>
          <a:p>
            <a:r>
              <a:rPr lang="en-US" dirty="0">
                <a:hlinkClick r:id="rId9">
                  <a:extLst>
                    <a:ext uri="{A12FA001-AC4F-418D-AE19-62706E023703}">
                      <ahyp:hlinkClr xmlns:ahyp="http://schemas.microsoft.com/office/drawing/2018/hyperlinkcolor" val="tx"/>
                    </a:ext>
                  </a:extLst>
                </a:hlinkClick>
              </a:rPr>
              <a:t>StudentEndOfYear@cde.state.co.us</a:t>
            </a:r>
            <a:r>
              <a:rPr lang="en-US" dirty="0"/>
              <a:t> </a:t>
            </a:r>
          </a:p>
        </p:txBody>
      </p:sp>
      <p:sp>
        <p:nvSpPr>
          <p:cNvPr id="4" name="Slide Number Placeholder 3">
            <a:extLst>
              <a:ext uri="{FF2B5EF4-FFF2-40B4-BE49-F238E27FC236}">
                <a16:creationId xmlns:a16="http://schemas.microsoft.com/office/drawing/2014/main" id="{8A0198E2-38EA-4348-A86B-042D48FC24A8}"/>
              </a:ext>
            </a:extLst>
          </p:cNvPr>
          <p:cNvSpPr>
            <a:spLocks noGrp="1"/>
          </p:cNvSpPr>
          <p:nvPr>
            <p:ph type="sldNum" sz="quarter" idx="12"/>
          </p:nvPr>
        </p:nvSpPr>
        <p:spPr/>
        <p:txBody>
          <a:bodyPr/>
          <a:lstStyle/>
          <a:p>
            <a:fld id="{C479D5F6-EDCB-402A-AC08-4943A1820E8F}" type="slidenum">
              <a:rPr lang="en-US" smtClean="0"/>
              <a:pPr/>
              <a:t>31</a:t>
            </a:fld>
            <a:endParaRPr lang="en-US"/>
          </a:p>
        </p:txBody>
      </p:sp>
    </p:spTree>
    <p:extLst>
      <p:ext uri="{BB962C8B-B14F-4D97-AF65-F5344CB8AC3E}">
        <p14:creationId xmlns:p14="http://schemas.microsoft.com/office/powerpoint/2010/main" val="3774266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6B1AD-8704-BDAA-C9F0-86E9E0C5C26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001D87-EF61-2FB6-AE9B-1358CCB08916}"/>
              </a:ext>
            </a:extLst>
          </p:cNvPr>
          <p:cNvSpPr>
            <a:spLocks noGrp="1"/>
          </p:cNvSpPr>
          <p:nvPr>
            <p:ph type="title"/>
          </p:nvPr>
        </p:nvSpPr>
        <p:spPr>
          <a:xfrm>
            <a:off x="601362" y="365125"/>
            <a:ext cx="10972800" cy="1143000"/>
          </a:xfrm>
        </p:spPr>
        <p:txBody>
          <a:bodyPr/>
          <a:lstStyle/>
          <a:p>
            <a:r>
              <a:rPr lang="en-US"/>
              <a:t>Questions &amp; Resources: Student End of Year</a:t>
            </a:r>
          </a:p>
        </p:txBody>
      </p:sp>
      <p:sp>
        <p:nvSpPr>
          <p:cNvPr id="6" name="Content Placeholder 5">
            <a:extLst>
              <a:ext uri="{FF2B5EF4-FFF2-40B4-BE49-F238E27FC236}">
                <a16:creationId xmlns:a16="http://schemas.microsoft.com/office/drawing/2014/main" id="{EC2A9E60-C79C-1240-3DAB-3CE6638D7B47}"/>
              </a:ext>
            </a:extLst>
          </p:cNvPr>
          <p:cNvSpPr>
            <a:spLocks noGrp="1"/>
          </p:cNvSpPr>
          <p:nvPr>
            <p:ph type="body" sz="quarter" idx="13"/>
          </p:nvPr>
        </p:nvSpPr>
        <p:spPr>
          <a:xfrm>
            <a:off x="601663" y="1811338"/>
            <a:ext cx="10972800" cy="3657600"/>
          </a:xfrm>
        </p:spPr>
        <p:txBody>
          <a:bodyPr>
            <a:normAutofit/>
          </a:bodyPr>
          <a:lstStyle/>
          <a:p>
            <a:r>
              <a:rPr lang="en-US" dirty="0">
                <a:hlinkClick r:id="rId2"/>
              </a:rPr>
              <a:t>StudentEndOfYear@cde.state.co.us</a:t>
            </a:r>
            <a:endParaRPr lang="en-US" dirty="0"/>
          </a:p>
          <a:p>
            <a:r>
              <a:rPr lang="en-US" dirty="0"/>
              <a:t>720-484-9057</a:t>
            </a:r>
          </a:p>
          <a:p>
            <a:r>
              <a:rPr lang="en-US" dirty="0">
                <a:hlinkClick r:id="rId3"/>
              </a:rPr>
              <a:t>Data Pipeline Collection Support Page: </a:t>
            </a:r>
            <a:br>
              <a:rPr lang="en-US" dirty="0">
                <a:hlinkClick r:id="rId3"/>
              </a:rPr>
            </a:br>
            <a:r>
              <a:rPr lang="en-US" dirty="0">
                <a:hlinkClick r:id="rId3"/>
              </a:rPr>
              <a:t>Request a SEY meeting</a:t>
            </a:r>
            <a:endParaRPr lang="en-US" dirty="0"/>
          </a:p>
          <a:p>
            <a:endParaRPr lang="en-US" dirty="0"/>
          </a:p>
          <a:p>
            <a:pPr lvl="1"/>
            <a:r>
              <a:rPr lang="en-US" dirty="0">
                <a:hlinkClick r:id="rId4"/>
              </a:rPr>
              <a:t>Student End of Year Collection Website</a:t>
            </a:r>
            <a:endParaRPr lang="en-US" dirty="0"/>
          </a:p>
          <a:p>
            <a:pPr lvl="1"/>
            <a:r>
              <a:rPr lang="en-US" dirty="0">
                <a:hlinkClick r:id="rId5"/>
              </a:rPr>
              <a:t>Colorado Education Statistics</a:t>
            </a:r>
            <a:endParaRPr lang="en-US" dirty="0"/>
          </a:p>
          <a:p>
            <a:pPr lvl="1"/>
            <a:r>
              <a:rPr lang="en-US" dirty="0">
                <a:hlinkClick r:id="rId6"/>
              </a:rPr>
              <a:t>Student Interchange Website</a:t>
            </a:r>
            <a:endParaRPr lang="en-US" dirty="0"/>
          </a:p>
        </p:txBody>
      </p:sp>
      <p:sp>
        <p:nvSpPr>
          <p:cNvPr id="4" name="Slide Number Placeholder 3">
            <a:extLst>
              <a:ext uri="{FF2B5EF4-FFF2-40B4-BE49-F238E27FC236}">
                <a16:creationId xmlns:a16="http://schemas.microsoft.com/office/drawing/2014/main" id="{1E8B0A01-C88E-CF57-B5CB-941AD777C218}"/>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32</a:t>
            </a:fld>
            <a:endParaRPr lang="en-US"/>
          </a:p>
        </p:txBody>
      </p:sp>
    </p:spTree>
    <p:extLst>
      <p:ext uri="{BB962C8B-B14F-4D97-AF65-F5344CB8AC3E}">
        <p14:creationId xmlns:p14="http://schemas.microsoft.com/office/powerpoint/2010/main" val="1039088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3C39B44-F9BD-6067-06A9-2B9FDD1F2457}"/>
              </a:ext>
            </a:extLst>
          </p:cNvPr>
          <p:cNvSpPr>
            <a:spLocks noGrp="1"/>
          </p:cNvSpPr>
          <p:nvPr>
            <p:ph type="ctrTitle"/>
          </p:nvPr>
        </p:nvSpPr>
        <p:spPr/>
        <p:txBody>
          <a:bodyPr/>
          <a:lstStyle/>
          <a:p>
            <a:r>
              <a:rPr lang="en-US" dirty="0"/>
              <a:t>Student Interchange Reminders</a:t>
            </a:r>
          </a:p>
        </p:txBody>
      </p:sp>
      <p:sp>
        <p:nvSpPr>
          <p:cNvPr id="2" name="Slide Number Placeholder 1">
            <a:extLst>
              <a:ext uri="{FF2B5EF4-FFF2-40B4-BE49-F238E27FC236}">
                <a16:creationId xmlns:a16="http://schemas.microsoft.com/office/drawing/2014/main" id="{F51F7340-8367-8344-EC93-C00A39F9DC2F}"/>
              </a:ext>
            </a:extLst>
          </p:cNvPr>
          <p:cNvSpPr>
            <a:spLocks noGrp="1"/>
          </p:cNvSpPr>
          <p:nvPr>
            <p:ph type="sldNum" sz="quarter" idx="12"/>
          </p:nvPr>
        </p:nvSpPr>
        <p:spPr/>
        <p:txBody>
          <a:bodyPr/>
          <a:lstStyle/>
          <a:p>
            <a:fld id="{C479D5F6-EDCB-402A-AC08-4943A1820E8F}" type="slidenum">
              <a:rPr lang="en-US" smtClean="0"/>
              <a:pPr/>
              <a:t>33</a:t>
            </a:fld>
            <a:endParaRPr lang="en-US"/>
          </a:p>
        </p:txBody>
      </p:sp>
      <p:sp>
        <p:nvSpPr>
          <p:cNvPr id="8" name="Text Placeholder 7">
            <a:extLst>
              <a:ext uri="{FF2B5EF4-FFF2-40B4-BE49-F238E27FC236}">
                <a16:creationId xmlns:a16="http://schemas.microsoft.com/office/drawing/2014/main" id="{00A7960B-37B3-C7D0-AEE3-FDC0F7C4F435}"/>
              </a:ext>
            </a:extLst>
          </p:cNvPr>
          <p:cNvSpPr>
            <a:spLocks noGrp="1"/>
          </p:cNvSpPr>
          <p:nvPr>
            <p:ph type="body" sz="quarter" idx="13"/>
          </p:nvPr>
        </p:nvSpPr>
        <p:spPr/>
        <p:txBody>
          <a:bodyPr/>
          <a:lstStyle/>
          <a:p>
            <a:r>
              <a:rPr lang="en-US" dirty="0"/>
              <a:t>Reagan Ward</a:t>
            </a:r>
          </a:p>
        </p:txBody>
      </p:sp>
    </p:spTree>
    <p:extLst>
      <p:ext uri="{BB962C8B-B14F-4D97-AF65-F5344CB8AC3E}">
        <p14:creationId xmlns:p14="http://schemas.microsoft.com/office/powerpoint/2010/main" val="2376308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F9C1D9-2896-D1FB-6C83-CB2B234DF037}"/>
              </a:ext>
            </a:extLst>
          </p:cNvPr>
          <p:cNvSpPr>
            <a:spLocks noGrp="1"/>
          </p:cNvSpPr>
          <p:nvPr>
            <p:ph type="title"/>
          </p:nvPr>
        </p:nvSpPr>
        <p:spPr/>
        <p:txBody>
          <a:bodyPr/>
          <a:lstStyle/>
          <a:p>
            <a:r>
              <a:rPr lang="en-US" dirty="0"/>
              <a:t>Collections using Student Interchange Data</a:t>
            </a:r>
          </a:p>
        </p:txBody>
      </p:sp>
      <p:graphicFrame>
        <p:nvGraphicFramePr>
          <p:cNvPr id="11" name="Content Placeholder 12" descr="Student October&#10;Student Attendance&#10;Student End of Year&#10;Teacher Student Data Link&#10;Student Discipline&#10;Special Education December&#10;Special Education Discipline&#10;Special Education End of Year&#10;READ Spring Assessments&#10;AEC Renewal File&#10;WIDA ACCESS SBD&#10;Assessment SBD&#10;Assessment Pre-ID&#10;PWR Collection">
            <a:extLst>
              <a:ext uri="{FF2B5EF4-FFF2-40B4-BE49-F238E27FC236}">
                <a16:creationId xmlns:a16="http://schemas.microsoft.com/office/drawing/2014/main" id="{A3ED8741-2383-836F-312E-DC5AEAB6E3C0}"/>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846868541"/>
              </p:ext>
            </p:extLst>
          </p:nvPr>
        </p:nvGraphicFramePr>
        <p:xfrm>
          <a:off x="442913" y="1260475"/>
          <a:ext cx="11218862" cy="4338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Content Placeholder 8">
            <a:extLst>
              <a:ext uri="{FF2B5EF4-FFF2-40B4-BE49-F238E27FC236}">
                <a16:creationId xmlns:a16="http://schemas.microsoft.com/office/drawing/2014/main" id="{38B837D4-996C-165A-F2EB-75671AF4BFEF}"/>
              </a:ext>
            </a:extLst>
          </p:cNvPr>
          <p:cNvSpPr>
            <a:spLocks noGrp="1"/>
          </p:cNvSpPr>
          <p:nvPr>
            <p:ph sz="quarter" idx="13"/>
          </p:nvPr>
        </p:nvSpPr>
        <p:spPr>
          <a:xfrm>
            <a:off x="442913" y="5715000"/>
            <a:ext cx="5486400" cy="274638"/>
          </a:xfrm>
        </p:spPr>
        <p:txBody>
          <a:bodyPr/>
          <a:lstStyle/>
          <a:p>
            <a:r>
              <a:rPr lang="en-US" dirty="0"/>
              <a:t>Student Interchange</a:t>
            </a:r>
          </a:p>
        </p:txBody>
      </p:sp>
      <p:sp>
        <p:nvSpPr>
          <p:cNvPr id="13" name="Content Placeholder 9">
            <a:extLst>
              <a:ext uri="{FF2B5EF4-FFF2-40B4-BE49-F238E27FC236}">
                <a16:creationId xmlns:a16="http://schemas.microsoft.com/office/drawing/2014/main" id="{2353699A-71F3-9610-158A-45697361E82F}"/>
              </a:ext>
            </a:extLst>
          </p:cNvPr>
          <p:cNvSpPr>
            <a:spLocks noGrp="1"/>
          </p:cNvSpPr>
          <p:nvPr>
            <p:ph sz="quarter" idx="14"/>
          </p:nvPr>
        </p:nvSpPr>
        <p:spPr>
          <a:xfrm>
            <a:off x="6175375" y="5715000"/>
            <a:ext cx="5486400" cy="274638"/>
          </a:xfrm>
        </p:spPr>
        <p:txBody>
          <a:bodyPr/>
          <a:lstStyle/>
          <a:p>
            <a:r>
              <a:rPr lang="en-US" dirty="0">
                <a:hlinkClick r:id="rId7">
                  <a:extLst>
                    <a:ext uri="{A12FA001-AC4F-418D-AE19-62706E023703}">
                      <ahyp:hlinkClr xmlns:ahyp="http://schemas.microsoft.com/office/drawing/2018/hyperlinkcolor" val="tx"/>
                    </a:ext>
                  </a:extLst>
                </a:hlinkClick>
              </a:rPr>
              <a:t>StudentEndOfYear@cde.state.co.us</a:t>
            </a:r>
            <a:r>
              <a:rPr lang="en-US" dirty="0"/>
              <a:t> </a:t>
            </a:r>
          </a:p>
        </p:txBody>
      </p:sp>
      <p:pic>
        <p:nvPicPr>
          <p:cNvPr id="15" name="Graphic 14">
            <a:extLst>
              <a:ext uri="{FF2B5EF4-FFF2-40B4-BE49-F238E27FC236}">
                <a16:creationId xmlns:a16="http://schemas.microsoft.com/office/drawing/2014/main" id="{7AFB883C-EC06-42DA-B700-B9B2C60D7B08}"/>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096822" y="2179684"/>
            <a:ext cx="457200" cy="457200"/>
          </a:xfrm>
          <a:prstGeom prst="rect">
            <a:avLst/>
          </a:prstGeom>
        </p:spPr>
      </p:pic>
      <p:pic>
        <p:nvPicPr>
          <p:cNvPr id="16" name="Graphic 15">
            <a:extLst>
              <a:ext uri="{FF2B5EF4-FFF2-40B4-BE49-F238E27FC236}">
                <a16:creationId xmlns:a16="http://schemas.microsoft.com/office/drawing/2014/main" id="{B001DDA5-A481-7507-C995-DC76267ADDB5}"/>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2109792" y="3660798"/>
            <a:ext cx="457200" cy="457200"/>
          </a:xfrm>
          <a:prstGeom prst="rect">
            <a:avLst/>
          </a:prstGeom>
        </p:spPr>
      </p:pic>
      <p:pic>
        <p:nvPicPr>
          <p:cNvPr id="17" name="Graphic 16">
            <a:extLst>
              <a:ext uri="{FF2B5EF4-FFF2-40B4-BE49-F238E27FC236}">
                <a16:creationId xmlns:a16="http://schemas.microsoft.com/office/drawing/2014/main" id="{A5B0F398-65D5-4032-CAD7-9347A1972493}"/>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7813444" y="5094739"/>
            <a:ext cx="457200" cy="457200"/>
          </a:xfrm>
          <a:prstGeom prst="rect">
            <a:avLst/>
          </a:prstGeom>
        </p:spPr>
      </p:pic>
      <p:sp>
        <p:nvSpPr>
          <p:cNvPr id="4" name="Slide Number Placeholder 3">
            <a:extLst>
              <a:ext uri="{FF2B5EF4-FFF2-40B4-BE49-F238E27FC236}">
                <a16:creationId xmlns:a16="http://schemas.microsoft.com/office/drawing/2014/main" id="{E6E1AC38-4101-3FCC-3BED-5FDFC4E336B1}"/>
              </a:ext>
            </a:extLst>
          </p:cNvPr>
          <p:cNvSpPr>
            <a:spLocks noGrp="1"/>
          </p:cNvSpPr>
          <p:nvPr>
            <p:ph type="sldNum" sz="quarter" idx="12"/>
          </p:nvPr>
        </p:nvSpPr>
        <p:spPr/>
        <p:txBody>
          <a:bodyPr/>
          <a:lstStyle/>
          <a:p>
            <a:fld id="{C479D5F6-EDCB-402A-AC08-4943A1820E8F}" type="slidenum">
              <a:rPr lang="en-US" smtClean="0"/>
              <a:pPr/>
              <a:t>34</a:t>
            </a:fld>
            <a:endParaRPr lang="en-US"/>
          </a:p>
        </p:txBody>
      </p:sp>
    </p:spTree>
    <p:extLst>
      <p:ext uri="{BB962C8B-B14F-4D97-AF65-F5344CB8AC3E}">
        <p14:creationId xmlns:p14="http://schemas.microsoft.com/office/powerpoint/2010/main" val="3941942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B142B-5A34-BA6A-9D8D-34125CB35778}"/>
              </a:ext>
            </a:extLst>
          </p:cNvPr>
          <p:cNvSpPr>
            <a:spLocks noGrp="1"/>
          </p:cNvSpPr>
          <p:nvPr>
            <p:ph type="title"/>
          </p:nvPr>
        </p:nvSpPr>
        <p:spPr/>
        <p:txBody>
          <a:bodyPr/>
          <a:lstStyle/>
          <a:p>
            <a:r>
              <a:rPr lang="en-US" dirty="0"/>
              <a:t>Student Interchange 2025-2026 Critical Dates</a:t>
            </a:r>
          </a:p>
        </p:txBody>
      </p:sp>
      <p:graphicFrame>
        <p:nvGraphicFramePr>
          <p:cNvPr id="11" name="Table Placeholder 10">
            <a:extLst>
              <a:ext uri="{FF2B5EF4-FFF2-40B4-BE49-F238E27FC236}">
                <a16:creationId xmlns:a16="http://schemas.microsoft.com/office/drawing/2014/main" id="{E9AE344C-1316-6E75-0B44-A89C39718C71}"/>
              </a:ext>
            </a:extLst>
          </p:cNvPr>
          <p:cNvGraphicFramePr>
            <a:graphicFrameLocks noGrp="1"/>
          </p:cNvGraphicFramePr>
          <p:nvPr>
            <p:ph idx="1"/>
            <p:extLst>
              <p:ext uri="{D42A27DB-BD31-4B8C-83A1-F6EECF244321}">
                <p14:modId xmlns:p14="http://schemas.microsoft.com/office/powerpoint/2010/main" val="276607225"/>
              </p:ext>
            </p:extLst>
          </p:nvPr>
        </p:nvGraphicFramePr>
        <p:xfrm>
          <a:off x="228600" y="228600"/>
          <a:ext cx="11658600" cy="4285806"/>
        </p:xfrm>
        <a:graphic>
          <a:graphicData uri="http://schemas.openxmlformats.org/drawingml/2006/table">
            <a:tbl>
              <a:tblPr firstRow="1" bandRow="1">
                <a:tableStyleId>{7E9639D4-E3E2-4D34-9284-5A2195B3D0D7}</a:tableStyleId>
              </a:tblPr>
              <a:tblGrid>
                <a:gridCol w="1371600">
                  <a:extLst>
                    <a:ext uri="{9D8B030D-6E8A-4147-A177-3AD203B41FA5}">
                      <a16:colId xmlns:a16="http://schemas.microsoft.com/office/drawing/2014/main" val="3018245949"/>
                    </a:ext>
                  </a:extLst>
                </a:gridCol>
                <a:gridCol w="1828800">
                  <a:extLst>
                    <a:ext uri="{9D8B030D-6E8A-4147-A177-3AD203B41FA5}">
                      <a16:colId xmlns:a16="http://schemas.microsoft.com/office/drawing/2014/main" val="2137241566"/>
                    </a:ext>
                  </a:extLst>
                </a:gridCol>
                <a:gridCol w="8458200">
                  <a:extLst>
                    <a:ext uri="{9D8B030D-6E8A-4147-A177-3AD203B41FA5}">
                      <a16:colId xmlns:a16="http://schemas.microsoft.com/office/drawing/2014/main" val="1583735620"/>
                    </a:ext>
                  </a:extLst>
                </a:gridCol>
              </a:tblGrid>
              <a:tr h="176306">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Date</a:t>
                      </a:r>
                      <a:endParaRPr lang="en-US" sz="1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Event</a:t>
                      </a:r>
                      <a:endParaRPr lang="en-US" sz="1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Event Description</a:t>
                      </a:r>
                      <a:endParaRPr lang="en-US" sz="14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8917589"/>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3/12/2026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2028825" algn="l"/>
                        </a:tabLst>
                        <a:defRPr/>
                      </a:pPr>
                      <a:r>
                        <a:rPr lang="en-US" sz="1400" b="0" dirty="0">
                          <a:solidFill>
                            <a:schemeClr val="tx1"/>
                          </a:solidFill>
                          <a:effectLst/>
                          <a:latin typeface="+mn-lt"/>
                          <a:ea typeface="Trebuchet MS" panose="020B0603020202020204" pitchFamily="34" charset="0"/>
                          <a:cs typeface="Times New Roman" panose="02020603050405020304" pitchFamily="18" charset="0"/>
                        </a:rPr>
                        <a:t>Upload DEM &amp; SSA files</a:t>
                      </a:r>
                      <a:endParaRPr lang="en-US" sz="1400" b="0" i="0" dirty="0">
                        <a:solidFill>
                          <a:schemeClr val="tx1"/>
                        </a:solidFill>
                        <a:effectLst/>
                        <a:latin typeface="+mn-lt"/>
                        <a:ea typeface="Trebuchet MS" panose="020B0603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1" i="1" dirty="0">
                          <a:solidFill>
                            <a:schemeClr val="tx2">
                              <a:lumMod val="50000"/>
                            </a:schemeClr>
                          </a:solidFill>
                          <a:effectLst/>
                          <a:latin typeface="+mn-lt"/>
                          <a:ea typeface="Trebuchet MS" panose="020B0603020202020204" pitchFamily="34" charset="0"/>
                          <a:cs typeface="Times New Roman" panose="02020603050405020304" pitchFamily="18" charset="0"/>
                        </a:rPr>
                        <a:t>LEAs are expected to have an upload date 3/1/2026 or later to meet this interim deadline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dirty="0">
                          <a:solidFill>
                            <a:schemeClr val="tx2">
                              <a:lumMod val="50000"/>
                            </a:schemeClr>
                          </a:solidFill>
                          <a:effectLst/>
                          <a:latin typeface="+mn-lt"/>
                          <a:ea typeface="Trebuchet MS" panose="020B0603020202020204" pitchFamily="34" charset="0"/>
                          <a:cs typeface="Times New Roman" panose="02020603050405020304" pitchFamily="18" charset="0"/>
                        </a:rPr>
                        <a:t>Student Discipline, SPED Discipline, WIDA ACCESS SBD</a:t>
                      </a:r>
                      <a:endParaRPr lang="en-US" sz="1200" b="0" dirty="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343682918"/>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3/18/2026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DEM &amp; SSA files records when matching record in WIDA ACCESS SBD</a:t>
                      </a:r>
                    </a:p>
                  </a:txBody>
                  <a:tcPr marL="68580" marR="68580" marT="0" marB="0">
                    <a:noFill/>
                  </a:tcPr>
                </a:tc>
                <a:extLst>
                  <a:ext uri="{0D108BD9-81ED-4DB2-BD59-A6C34878D82A}">
                    <a16:rowId xmlns:a16="http://schemas.microsoft.com/office/drawing/2014/main" val="4262283117"/>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4/1/2026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Upload DEM, SSA, &amp; GG files to begin preparing for remaining Spring student level collections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dirty="0">
                          <a:solidFill>
                            <a:schemeClr val="tx2">
                              <a:lumMod val="50000"/>
                            </a:schemeClr>
                          </a:solidFill>
                          <a:effectLst/>
                          <a:latin typeface="+mn-lt"/>
                          <a:ea typeface="Trebuchet MS" panose="020B0603020202020204" pitchFamily="34" charset="0"/>
                          <a:cs typeface="Times New Roman" panose="02020603050405020304" pitchFamily="18" charset="0"/>
                        </a:rPr>
                        <a:t>Assessment SBD, Student Attendance, Student End of Year, READ Spring Assessments, SPED End of Year, TSDL, PWR Collection</a:t>
                      </a:r>
                      <a:endParaRPr lang="en-US" sz="1200" b="0" dirty="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957396688"/>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4/24/2026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Error-free DEM &amp; SSA files for use in Assessment SBD snapshot</a:t>
                      </a:r>
                    </a:p>
                  </a:txBody>
                  <a:tcPr marL="68580" marR="68580" marT="0" marB="0">
                    <a:noFill/>
                  </a:tcPr>
                </a:tc>
                <a:extLst>
                  <a:ext uri="{0D108BD9-81ED-4DB2-BD59-A6C34878D82A}">
                    <a16:rowId xmlns:a16="http://schemas.microsoft.com/office/drawing/2014/main" val="3660106771"/>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4/30/2026</a:t>
                      </a:r>
                    </a:p>
                  </a:txBody>
                  <a:tcPr marL="68580" marR="68580" marT="0" marB="0">
                    <a:solidFill>
                      <a:schemeClr val="accent1">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Open</a:t>
                      </a:r>
                    </a:p>
                  </a:txBody>
                  <a:tcPr marL="68580" marR="68580" marT="0" marB="0">
                    <a:solidFill>
                      <a:schemeClr val="accent1">
                        <a:lumMod val="20000"/>
                        <a:lumOff val="80000"/>
                      </a:schemeClr>
                    </a:solid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ADJ file opens</a:t>
                      </a:r>
                    </a:p>
                  </a:txBody>
                  <a:tcPr marL="68580" marR="68580" marT="0" marB="0">
                    <a:solidFill>
                      <a:schemeClr val="accent1">
                        <a:lumMod val="20000"/>
                        <a:lumOff val="80000"/>
                      </a:schemeClr>
                    </a:solidFill>
                  </a:tcPr>
                </a:tc>
                <a:extLst>
                  <a:ext uri="{0D108BD9-81ED-4DB2-BD59-A6C34878D82A}">
                    <a16:rowId xmlns:a16="http://schemas.microsoft.com/office/drawing/2014/main" val="923935761"/>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5/8/2026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Upload files DEM, SSA, GG for use in Spring collections</a:t>
                      </a:r>
                      <a:endParaRPr lang="en-US" sz="1400" b="0" i="0">
                        <a:solidFill>
                          <a:schemeClr val="tx1"/>
                        </a:solidFill>
                        <a:effectLst/>
                        <a:latin typeface="+mn-lt"/>
                        <a:ea typeface="Trebuchet MS" panose="020B0603020202020204" pitchFamily="34" charset="0"/>
                        <a:cs typeface="Times New Roman" panose="02020603050405020304" pitchFamily="18" charset="0"/>
                      </a:endParaRPr>
                    </a:p>
                    <a:p>
                      <a:pPr marL="171450" marR="0" indent="-171450">
                        <a:lnSpc>
                          <a:spcPct val="100000"/>
                        </a:lnSpc>
                        <a:spcAft>
                          <a:spcPts val="0"/>
                        </a:spcAft>
                        <a:buFont typeface="Arial" panose="020B0604020202020204" pitchFamily="34" charset="0"/>
                        <a:buChar char="•"/>
                        <a:tabLst>
                          <a:tab pos="2028825" algn="l"/>
                        </a:tabLst>
                      </a:pPr>
                      <a:r>
                        <a:rPr lang="en-US" sz="1200" b="1" i="1">
                          <a:solidFill>
                            <a:schemeClr val="tx2">
                              <a:lumMod val="50000"/>
                            </a:schemeClr>
                          </a:solidFill>
                          <a:effectLst/>
                          <a:latin typeface="+mn-lt"/>
                          <a:ea typeface="Trebuchet MS" panose="020B0603020202020204" pitchFamily="34" charset="0"/>
                          <a:cs typeface="Times New Roman" panose="02020603050405020304" pitchFamily="18" charset="0"/>
                        </a:rPr>
                        <a:t>LEAs are expected to have an upload date 4/1/2026 or later to meet this interim deadline</a:t>
                      </a:r>
                    </a:p>
                    <a:p>
                      <a:pPr marL="171450" marR="0" indent="-171450">
                        <a:lnSpc>
                          <a:spcPct val="100000"/>
                        </a:lnSpc>
                        <a:spcAft>
                          <a:spcPts val="0"/>
                        </a:spcAft>
                        <a:buFont typeface="Arial" panose="020B0604020202020204" pitchFamily="34" charset="0"/>
                        <a:buChar char="•"/>
                        <a:tabLst>
                          <a:tab pos="2028825" algn="l"/>
                        </a:tabLst>
                      </a:pP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SSA file should include attendance data from this point forward</a:t>
                      </a:r>
                    </a:p>
                  </a:txBody>
                  <a:tcPr marL="68580" marR="68580" marT="0" marB="0">
                    <a:solidFill>
                      <a:schemeClr val="accent6">
                        <a:lumMod val="20000"/>
                        <a:lumOff val="80000"/>
                      </a:schemeClr>
                    </a:solidFill>
                  </a:tcPr>
                </a:tc>
                <a:extLst>
                  <a:ext uri="{0D108BD9-81ED-4DB2-BD59-A6C34878D82A}">
                    <a16:rowId xmlns:a16="http://schemas.microsoft.com/office/drawing/2014/main" val="2616420750"/>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5/28/2026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DEM &amp; SSA files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Student Discipline, SPED Discipline, READ Spring </a:t>
                      </a:r>
                      <a:r>
                        <a:rPr lang="en-US" sz="1200" b="0" i="1" err="1">
                          <a:solidFill>
                            <a:schemeClr val="tx2">
                              <a:lumMod val="50000"/>
                            </a:schemeClr>
                          </a:solidFill>
                          <a:effectLst/>
                          <a:latin typeface="+mn-lt"/>
                          <a:ea typeface="Trebuchet MS" panose="020B0603020202020204" pitchFamily="34" charset="0"/>
                          <a:cs typeface="Times New Roman" panose="02020603050405020304" pitchFamily="18" charset="0"/>
                        </a:rPr>
                        <a:t>Asmts</a:t>
                      </a: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 AEC Renewal file</a:t>
                      </a:r>
                      <a:endParaRPr lang="en-US" sz="1200" b="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2490095296"/>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6/10/2026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interchange files (all Spring collections)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kern="1200">
                          <a:solidFill>
                            <a:schemeClr val="tx2">
                              <a:lumMod val="50000"/>
                            </a:schemeClr>
                          </a:solidFill>
                          <a:effectLst/>
                          <a:latin typeface="+mn-lt"/>
                          <a:ea typeface="Trebuchet MS" panose="020B0603020202020204" pitchFamily="34" charset="0"/>
                          <a:cs typeface="Times New Roman" panose="02020603050405020304" pitchFamily="18" charset="0"/>
                        </a:rPr>
                        <a:t>Student Attendance, Student End of Year, SPED EOY, TSDL, PWR Collections</a:t>
                      </a:r>
                    </a:p>
                  </a:txBody>
                  <a:tcPr marL="68580" marR="68580" marT="0" marB="0">
                    <a:solidFill>
                      <a:schemeClr val="accent6">
                        <a:lumMod val="20000"/>
                        <a:lumOff val="80000"/>
                      </a:schemeClr>
                    </a:solidFill>
                  </a:tcPr>
                </a:tc>
                <a:extLst>
                  <a:ext uri="{0D108BD9-81ED-4DB2-BD59-A6C34878D82A}">
                    <a16:rowId xmlns:a16="http://schemas.microsoft.com/office/drawing/2014/main" val="3506715151"/>
                  </a:ext>
                </a:extLst>
              </a:tr>
              <a:tr h="274320">
                <a:tc>
                  <a:txBody>
                    <a:bodyPr/>
                    <a:lstStyle/>
                    <a:p>
                      <a:pPr marL="0" marR="0">
                        <a:lnSpc>
                          <a:spcPct val="107000"/>
                        </a:lnSpc>
                        <a:spcAft>
                          <a:spcPts val="800"/>
                        </a:spcAft>
                        <a:buNone/>
                        <a:tabLst>
                          <a:tab pos="2028825" algn="l"/>
                        </a:tabLst>
                      </a:pPr>
                      <a:r>
                        <a:rPr lang="en-US" sz="1400" b="0">
                          <a:solidFill>
                            <a:schemeClr val="bg1"/>
                          </a:solidFill>
                          <a:effectLst/>
                          <a:latin typeface="+mn-lt"/>
                          <a:ea typeface="Trebuchet MS" panose="020B0603020202020204" pitchFamily="34" charset="0"/>
                          <a:cs typeface="Times New Roman" panose="02020603050405020304" pitchFamily="18" charset="0"/>
                        </a:rPr>
                        <a:t>6/11/2026 to 12/1/2026</a:t>
                      </a:r>
                    </a:p>
                  </a:txBody>
                  <a:tcPr marL="68580" marR="68580" marT="0" marB="0">
                    <a:solidFill>
                      <a:schemeClr val="tx2">
                        <a:lumMod val="50000"/>
                      </a:schemeClr>
                    </a:solidFill>
                  </a:tcPr>
                </a:tc>
                <a:tc>
                  <a:txBody>
                    <a:bodyPr/>
                    <a:lstStyle/>
                    <a:p>
                      <a:pPr marL="0" marR="0">
                        <a:lnSpc>
                          <a:spcPct val="107000"/>
                        </a:lnSpc>
                        <a:spcAft>
                          <a:spcPts val="800"/>
                        </a:spcAft>
                        <a:buNone/>
                        <a:tabLst>
                          <a:tab pos="2028825" algn="l"/>
                        </a:tabLst>
                      </a:pPr>
                      <a:r>
                        <a:rPr lang="en-US" sz="1400" b="0">
                          <a:solidFill>
                            <a:schemeClr val="bg1"/>
                          </a:solidFill>
                          <a:effectLst/>
                          <a:latin typeface="+mn-lt"/>
                          <a:ea typeface="Trebuchet MS" panose="020B0603020202020204" pitchFamily="34" charset="0"/>
                          <a:cs typeface="Times New Roman" panose="02020603050405020304" pitchFamily="18" charset="0"/>
                        </a:rPr>
                        <a:t>Error-free window</a:t>
                      </a:r>
                    </a:p>
                  </a:txBody>
                  <a:tcPr marL="68580" marR="68580" marT="0" marB="0">
                    <a:solidFill>
                      <a:schemeClr val="tx2">
                        <a:lumMod val="50000"/>
                      </a:schemeClr>
                    </a:solidFill>
                  </a:tcPr>
                </a:tc>
                <a:tc>
                  <a:txBody>
                    <a:bodyPr/>
                    <a:lstStyle/>
                    <a:p>
                      <a:pPr marL="0" marR="0">
                        <a:lnSpc>
                          <a:spcPct val="100000"/>
                        </a:lnSpc>
                        <a:spcAft>
                          <a:spcPts val="0"/>
                        </a:spcAft>
                        <a:buNone/>
                        <a:tabLst>
                          <a:tab pos="2028825" algn="l"/>
                        </a:tabLst>
                      </a:pPr>
                      <a:r>
                        <a:rPr lang="en-US" sz="1400" b="0" dirty="0">
                          <a:solidFill>
                            <a:schemeClr val="bg1"/>
                          </a:solidFill>
                          <a:effectLst/>
                          <a:latin typeface="+mn-lt"/>
                          <a:ea typeface="Trebuchet MS" panose="020B0603020202020204" pitchFamily="34" charset="0"/>
                          <a:cs typeface="Times New Roman" panose="02020603050405020304" pitchFamily="18" charset="0"/>
                        </a:rPr>
                        <a:t>Maintain error free interchange files throughout the remainder of the interchange timeframe</a:t>
                      </a:r>
                    </a:p>
                  </a:txBody>
                  <a:tcPr marL="68580" marR="68580" marT="0" marB="0">
                    <a:solidFill>
                      <a:schemeClr val="tx2">
                        <a:lumMod val="50000"/>
                      </a:schemeClr>
                    </a:solidFill>
                  </a:tcPr>
                </a:tc>
                <a:extLst>
                  <a:ext uri="{0D108BD9-81ED-4DB2-BD59-A6C34878D82A}">
                    <a16:rowId xmlns:a16="http://schemas.microsoft.com/office/drawing/2014/main" val="1273470019"/>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12/1/2026</a:t>
                      </a:r>
                    </a:p>
                  </a:txBody>
                  <a:tcPr marL="68580" marR="68580"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Closed</a:t>
                      </a:r>
                    </a:p>
                  </a:txBody>
                  <a:tcPr marL="68580" marR="68580" marT="0" marB="0">
                    <a:solidFill>
                      <a:schemeClr val="accent5">
                        <a:lumMod val="20000"/>
                        <a:lumOff val="80000"/>
                      </a:schemeClr>
                    </a:solid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DEM, SSA, GG, and ADJ files close</a:t>
                      </a:r>
                    </a:p>
                  </a:txBody>
                  <a:tcPr marL="68580" marR="68580" marT="0" marB="0">
                    <a:solidFill>
                      <a:schemeClr val="accent5">
                        <a:lumMod val="20000"/>
                        <a:lumOff val="80000"/>
                      </a:schemeClr>
                    </a:solidFill>
                  </a:tcPr>
                </a:tc>
                <a:extLst>
                  <a:ext uri="{0D108BD9-81ED-4DB2-BD59-A6C34878D82A}">
                    <a16:rowId xmlns:a16="http://schemas.microsoft.com/office/drawing/2014/main" val="3497485030"/>
                  </a:ext>
                </a:extLst>
              </a:tr>
            </a:tbl>
          </a:graphicData>
        </a:graphic>
      </p:graphicFrame>
      <p:sp>
        <p:nvSpPr>
          <p:cNvPr id="12" name="Rectangle: Rounded Corners 11">
            <a:extLst>
              <a:ext uri="{FF2B5EF4-FFF2-40B4-BE49-F238E27FC236}">
                <a16:creationId xmlns:a16="http://schemas.microsoft.com/office/drawing/2014/main" id="{C950EE53-BBAD-0A3D-13C5-43C58D833BB6}"/>
              </a:ext>
            </a:extLst>
          </p:cNvPr>
          <p:cNvSpPr/>
          <p:nvPr/>
        </p:nvSpPr>
        <p:spPr>
          <a:xfrm>
            <a:off x="1340005" y="4735619"/>
            <a:ext cx="9435790" cy="632250"/>
          </a:xfrm>
          <a:prstGeom prst="roundRect">
            <a:avLst/>
          </a:prstGeom>
          <a:solidFill>
            <a:schemeClr val="tx2">
              <a:lumMod val="40000"/>
              <a:lumOff val="60000"/>
            </a:schemeClr>
          </a:solidFill>
          <a:ln w="28575">
            <a:solidFill>
              <a:schemeClr val="tx2">
                <a:lumMod val="50000"/>
              </a:schemeClr>
            </a:solid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1600" dirty="0"/>
              <a:t>Exception Requests Contact:</a:t>
            </a:r>
          </a:p>
          <a:p>
            <a:pPr algn="ctr"/>
            <a:r>
              <a:rPr lang="en-US" sz="1600" dirty="0"/>
              <a:t>January 2026 to December 2026 – </a:t>
            </a:r>
            <a:r>
              <a:rPr lang="en-US" sz="1600" dirty="0">
                <a:hlinkClick r:id="rId2"/>
              </a:rPr>
              <a:t>StudentEndofYear@cde.state.co.us</a:t>
            </a:r>
            <a:r>
              <a:rPr lang="en-US" sz="1600" dirty="0"/>
              <a:t> </a:t>
            </a:r>
          </a:p>
        </p:txBody>
      </p:sp>
      <p:sp>
        <p:nvSpPr>
          <p:cNvPr id="9" name="Content Placeholder 8">
            <a:extLst>
              <a:ext uri="{FF2B5EF4-FFF2-40B4-BE49-F238E27FC236}">
                <a16:creationId xmlns:a16="http://schemas.microsoft.com/office/drawing/2014/main" id="{D576B5BB-D4F3-43C5-EF6F-49E99FDCBED1}"/>
              </a:ext>
            </a:extLst>
          </p:cNvPr>
          <p:cNvSpPr>
            <a:spLocks noGrp="1"/>
          </p:cNvSpPr>
          <p:nvPr>
            <p:ph sz="quarter" idx="13"/>
          </p:nvPr>
        </p:nvSpPr>
        <p:spPr/>
        <p:txBody>
          <a:bodyPr/>
          <a:lstStyle/>
          <a:p>
            <a:r>
              <a:rPr lang="en-US" dirty="0"/>
              <a:t>Student Interchange</a:t>
            </a:r>
          </a:p>
        </p:txBody>
      </p:sp>
      <p:sp>
        <p:nvSpPr>
          <p:cNvPr id="10" name="Content Placeholder 9">
            <a:extLst>
              <a:ext uri="{FF2B5EF4-FFF2-40B4-BE49-F238E27FC236}">
                <a16:creationId xmlns:a16="http://schemas.microsoft.com/office/drawing/2014/main" id="{3472B9DA-8379-64F8-E105-3F5C84408B41}"/>
              </a:ext>
            </a:extLst>
          </p:cNvPr>
          <p:cNvSpPr>
            <a:spLocks noGrp="1"/>
          </p:cNvSpPr>
          <p:nvPr>
            <p:ph sz="quarter" idx="14"/>
          </p:nvPr>
        </p:nvSpPr>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3" name="Slide Number Placeholder 2">
            <a:extLst>
              <a:ext uri="{FF2B5EF4-FFF2-40B4-BE49-F238E27FC236}">
                <a16:creationId xmlns:a16="http://schemas.microsoft.com/office/drawing/2014/main" id="{67141326-575D-C6E9-F56D-D74549FB2351}"/>
              </a:ext>
            </a:extLst>
          </p:cNvPr>
          <p:cNvSpPr>
            <a:spLocks noGrp="1"/>
          </p:cNvSpPr>
          <p:nvPr>
            <p:ph type="sldNum" sz="quarter" idx="12"/>
          </p:nvPr>
        </p:nvSpPr>
        <p:spPr/>
        <p:txBody>
          <a:bodyPr/>
          <a:lstStyle/>
          <a:p>
            <a:fld id="{C479D5F6-EDCB-402A-AC08-4943A1820E8F}" type="slidenum">
              <a:rPr lang="en-US" smtClean="0"/>
              <a:pPr/>
              <a:t>35</a:t>
            </a:fld>
            <a:endParaRPr lang="en-US"/>
          </a:p>
        </p:txBody>
      </p:sp>
    </p:spTree>
    <p:extLst>
      <p:ext uri="{BB962C8B-B14F-4D97-AF65-F5344CB8AC3E}">
        <p14:creationId xmlns:p14="http://schemas.microsoft.com/office/powerpoint/2010/main" val="20426926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0ABAE4-BB28-00BB-6608-010A1F096DB1}"/>
              </a:ext>
            </a:extLst>
          </p:cNvPr>
          <p:cNvSpPr>
            <a:spLocks noGrp="1"/>
          </p:cNvSpPr>
          <p:nvPr>
            <p:ph type="title"/>
          </p:nvPr>
        </p:nvSpPr>
        <p:spPr/>
        <p:txBody>
          <a:bodyPr/>
          <a:lstStyle/>
          <a:p>
            <a:r>
              <a:rPr lang="en-US" dirty="0"/>
              <a:t>Questions &amp; Resources: </a:t>
            </a:r>
            <a:br>
              <a:rPr lang="en-US" dirty="0"/>
            </a:br>
            <a:r>
              <a:rPr lang="en-US" dirty="0"/>
              <a:t>Student Interchange</a:t>
            </a:r>
          </a:p>
        </p:txBody>
      </p:sp>
      <p:sp>
        <p:nvSpPr>
          <p:cNvPr id="8" name="Text Placeholder 7">
            <a:extLst>
              <a:ext uri="{FF2B5EF4-FFF2-40B4-BE49-F238E27FC236}">
                <a16:creationId xmlns:a16="http://schemas.microsoft.com/office/drawing/2014/main" id="{D5B17BC9-CF80-DA02-54F6-74A8B822B784}"/>
              </a:ext>
            </a:extLst>
          </p:cNvPr>
          <p:cNvSpPr>
            <a:spLocks noGrp="1"/>
          </p:cNvSpPr>
          <p:nvPr>
            <p:ph type="body" sz="quarter" idx="13"/>
          </p:nvPr>
        </p:nvSpPr>
        <p:spPr/>
        <p:txBody>
          <a:bodyPr/>
          <a:lstStyle/>
          <a:p>
            <a:r>
              <a:rPr lang="en-US" dirty="0">
                <a:hlinkClick r:id="rId2"/>
              </a:rPr>
              <a:t>Student Interchange Website</a:t>
            </a:r>
            <a:endParaRPr lang="en-US" dirty="0"/>
          </a:p>
          <a:p>
            <a:r>
              <a:rPr lang="en-US" dirty="0">
                <a:hlinkClick r:id="rId3"/>
              </a:rPr>
              <a:t>StudentEndOfYear@cde.state.co.us</a:t>
            </a:r>
            <a:r>
              <a:rPr lang="en-US" dirty="0"/>
              <a:t> </a:t>
            </a:r>
          </a:p>
          <a:p>
            <a:r>
              <a:rPr lang="en-US" dirty="0"/>
              <a:t>720-484-9057</a:t>
            </a:r>
          </a:p>
          <a:p>
            <a:endParaRPr lang="en-US" dirty="0"/>
          </a:p>
          <a:p>
            <a:r>
              <a:rPr lang="en-US" dirty="0">
                <a:hlinkClick r:id="rId4"/>
              </a:rPr>
              <a:t>Data Pipeline Collection Support Page: </a:t>
            </a:r>
            <a:br>
              <a:rPr lang="en-US" dirty="0">
                <a:hlinkClick r:id="rId4"/>
              </a:rPr>
            </a:br>
            <a:r>
              <a:rPr lang="en-US" dirty="0">
                <a:hlinkClick r:id="rId4"/>
              </a:rPr>
              <a:t>Request a SEY meeting</a:t>
            </a:r>
            <a:endParaRPr lang="en-US" dirty="0"/>
          </a:p>
        </p:txBody>
      </p:sp>
      <p:sp>
        <p:nvSpPr>
          <p:cNvPr id="4" name="Slide Number Placeholder 3">
            <a:extLst>
              <a:ext uri="{FF2B5EF4-FFF2-40B4-BE49-F238E27FC236}">
                <a16:creationId xmlns:a16="http://schemas.microsoft.com/office/drawing/2014/main" id="{5605CCAC-AC78-F5A5-8614-5F40F328CB70}"/>
              </a:ext>
            </a:extLst>
          </p:cNvPr>
          <p:cNvSpPr>
            <a:spLocks noGrp="1"/>
          </p:cNvSpPr>
          <p:nvPr>
            <p:ph type="sldNum" sz="quarter" idx="12"/>
          </p:nvPr>
        </p:nvSpPr>
        <p:spPr/>
        <p:txBody>
          <a:bodyPr/>
          <a:lstStyle/>
          <a:p>
            <a:fld id="{C479D5F6-EDCB-402A-AC08-4943A1820E8F}" type="slidenum">
              <a:rPr lang="en-US" smtClean="0"/>
              <a:pPr/>
              <a:t>36</a:t>
            </a:fld>
            <a:endParaRPr lang="en-US"/>
          </a:p>
        </p:txBody>
      </p:sp>
    </p:spTree>
    <p:extLst>
      <p:ext uri="{BB962C8B-B14F-4D97-AF65-F5344CB8AC3E}">
        <p14:creationId xmlns:p14="http://schemas.microsoft.com/office/powerpoint/2010/main" val="15099876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0101-4213-2026-D153-86A6B913358F}"/>
              </a:ext>
            </a:extLst>
          </p:cNvPr>
          <p:cNvSpPr>
            <a:spLocks noGrp="1"/>
          </p:cNvSpPr>
          <p:nvPr>
            <p:ph type="title"/>
          </p:nvPr>
        </p:nvSpPr>
        <p:spPr/>
        <p:txBody>
          <a:bodyPr/>
          <a:lstStyle/>
          <a:p>
            <a:r>
              <a:rPr lang="en-US" dirty="0"/>
              <a:t>Next Town Hall: </a:t>
            </a:r>
            <a:br>
              <a:rPr lang="en-US" dirty="0"/>
            </a:br>
            <a:r>
              <a:rPr lang="en-US" dirty="0"/>
              <a:t>3/5/2026</a:t>
            </a:r>
          </a:p>
        </p:txBody>
      </p:sp>
      <p:sp>
        <p:nvSpPr>
          <p:cNvPr id="3" name="Text Placeholder 2">
            <a:extLst>
              <a:ext uri="{FF2B5EF4-FFF2-40B4-BE49-F238E27FC236}">
                <a16:creationId xmlns:a16="http://schemas.microsoft.com/office/drawing/2014/main" id="{43345E96-CFD0-72E2-166B-6E5FC60315C2}"/>
              </a:ext>
            </a:extLst>
          </p:cNvPr>
          <p:cNvSpPr>
            <a:spLocks noGrp="1"/>
          </p:cNvSpPr>
          <p:nvPr>
            <p:ph type="body" sz="quarter" idx="10"/>
          </p:nvPr>
        </p:nvSpPr>
        <p:spPr>
          <a:xfrm>
            <a:off x="233363" y="1266825"/>
            <a:ext cx="7891462" cy="1209675"/>
          </a:xfrm>
        </p:spPr>
        <p:txBody>
          <a:bodyPr>
            <a:normAutofit fontScale="77500" lnSpcReduction="20000"/>
          </a:bodyPr>
          <a:lstStyle/>
          <a:p>
            <a:r>
              <a:rPr lang="en-US" b="1"/>
              <a:t>Reminder: </a:t>
            </a:r>
            <a:r>
              <a:rPr lang="en-US"/>
              <a:t>There are four types of data pipeline collections</a:t>
            </a:r>
          </a:p>
          <a:p>
            <a:r>
              <a:rPr lang="en-US"/>
              <a:t>The </a:t>
            </a:r>
            <a:r>
              <a:rPr lang="en-US">
                <a:hlinkClick r:id="rId3"/>
              </a:rPr>
              <a:t>Data Pipeline Website </a:t>
            </a:r>
            <a:r>
              <a:rPr lang="en-US"/>
              <a:t>groups collection specific websites by these four types. </a:t>
            </a:r>
          </a:p>
          <a:p>
            <a:endParaRPr lang="en-US"/>
          </a:p>
        </p:txBody>
      </p:sp>
      <p:sp>
        <p:nvSpPr>
          <p:cNvPr id="4" name="Freeform: Shape 3">
            <a:extLst>
              <a:ext uri="{FF2B5EF4-FFF2-40B4-BE49-F238E27FC236}">
                <a16:creationId xmlns:a16="http://schemas.microsoft.com/office/drawing/2014/main" id="{2599F2DF-626C-C291-1957-D8A82B9AA0A4}"/>
              </a:ext>
            </a:extLst>
          </p:cNvPr>
          <p:cNvSpPr/>
          <p:nvPr/>
        </p:nvSpPr>
        <p:spPr>
          <a:xfrm>
            <a:off x="182346"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1"/>
          </a:solidFill>
          <a:ln>
            <a:noFill/>
          </a:ln>
        </p:spPr>
        <p:style>
          <a:lnRef idx="2">
            <a:schemeClr val="accent4">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Year Round</a:t>
            </a:r>
          </a:p>
        </p:txBody>
      </p:sp>
      <p:sp>
        <p:nvSpPr>
          <p:cNvPr id="5" name="Freeform: Shape 4">
            <a:extLst>
              <a:ext uri="{FF2B5EF4-FFF2-40B4-BE49-F238E27FC236}">
                <a16:creationId xmlns:a16="http://schemas.microsoft.com/office/drawing/2014/main" id="{3D1AE2BB-3AE4-5F50-624B-40C2746EA20F}"/>
              </a:ext>
            </a:extLst>
          </p:cNvPr>
          <p:cNvSpPr/>
          <p:nvPr/>
        </p:nvSpPr>
        <p:spPr>
          <a:xfrm>
            <a:off x="182346"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1">
              <a:lumMod val="20000"/>
              <a:lumOff val="80000"/>
              <a:alpha val="90000"/>
            </a:schemeClr>
          </a:solidFill>
          <a:ln>
            <a:noFill/>
          </a:ln>
        </p:spPr>
        <p:style>
          <a:lnRef idx="2">
            <a:schemeClr val="accent4">
              <a:tint val="40000"/>
              <a:alpha val="90000"/>
              <a:hueOff val="0"/>
              <a:satOff val="0"/>
              <a:lumOff val="0"/>
              <a:alphaOff val="0"/>
            </a:schemeClr>
          </a:lnRef>
          <a:fillRef idx="1">
            <a:scrgbClr r="0" g="0" b="0"/>
          </a:fillRef>
          <a:effectRef idx="0">
            <a:schemeClr val="accent4">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a:t>File uploads as needed throughout the year with some set Key dates throughout the year</a:t>
            </a:r>
          </a:p>
          <a:p>
            <a:pPr marL="228600" lvl="2" indent="-114300" algn="l" defTabSz="622300">
              <a:lnSpc>
                <a:spcPct val="90000"/>
              </a:lnSpc>
              <a:spcBef>
                <a:spcPct val="0"/>
              </a:spcBef>
              <a:spcAft>
                <a:spcPct val="15000"/>
              </a:spcAft>
              <a:buChar char="•"/>
            </a:pPr>
            <a:r>
              <a:rPr lang="en-US" sz="1300" kern="1200"/>
              <a:t>RITS, EDIS, Directory</a:t>
            </a:r>
          </a:p>
          <a:p>
            <a:pPr marL="114300" lvl="1" indent="-114300" algn="l" defTabSz="622300">
              <a:lnSpc>
                <a:spcPct val="90000"/>
              </a:lnSpc>
              <a:spcBef>
                <a:spcPct val="0"/>
              </a:spcBef>
              <a:spcAft>
                <a:spcPct val="15000"/>
              </a:spcAft>
              <a:buChar char="•"/>
            </a:pPr>
            <a:r>
              <a:rPr lang="en-US" sz="1300" b="0" kern="1200"/>
              <a:t>Do not require finalize/submission process</a:t>
            </a:r>
          </a:p>
        </p:txBody>
      </p:sp>
      <p:sp>
        <p:nvSpPr>
          <p:cNvPr id="6" name="Freeform: Shape 5">
            <a:extLst>
              <a:ext uri="{FF2B5EF4-FFF2-40B4-BE49-F238E27FC236}">
                <a16:creationId xmlns:a16="http://schemas.microsoft.com/office/drawing/2014/main" id="{7ECAF7D9-906F-1061-5B95-FF3AE7F177D0}"/>
              </a:ext>
            </a:extLst>
          </p:cNvPr>
          <p:cNvSpPr/>
          <p:nvPr/>
        </p:nvSpPr>
        <p:spPr>
          <a:xfrm>
            <a:off x="2352439"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5"/>
          </a:solidFill>
          <a:ln>
            <a:noFill/>
          </a:ln>
        </p:spPr>
        <p:style>
          <a:lnRef idx="2">
            <a:schemeClr val="accent4">
              <a:hueOff val="-2265225"/>
              <a:satOff val="312"/>
              <a:lumOff val="5359"/>
              <a:alphaOff val="0"/>
            </a:schemeClr>
          </a:lnRef>
          <a:fillRef idx="1">
            <a:scrgbClr r="0" g="0" b="0"/>
          </a:fillRef>
          <a:effectRef idx="0">
            <a:schemeClr val="accent4">
              <a:hueOff val="-2265225"/>
              <a:satOff val="312"/>
              <a:lumOff val="5359"/>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Interchange</a:t>
            </a:r>
          </a:p>
        </p:txBody>
      </p:sp>
      <p:sp>
        <p:nvSpPr>
          <p:cNvPr id="7" name="Freeform: Shape 6">
            <a:extLst>
              <a:ext uri="{FF2B5EF4-FFF2-40B4-BE49-F238E27FC236}">
                <a16:creationId xmlns:a16="http://schemas.microsoft.com/office/drawing/2014/main" id="{02D76A78-3A05-73BC-6202-547B7916F4E3}"/>
              </a:ext>
            </a:extLst>
          </p:cNvPr>
          <p:cNvSpPr/>
          <p:nvPr/>
        </p:nvSpPr>
        <p:spPr>
          <a:xfrm>
            <a:off x="2352439"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5">
              <a:lumMod val="20000"/>
              <a:lumOff val="80000"/>
              <a:alpha val="90000"/>
            </a:schemeClr>
          </a:solidFill>
          <a:ln>
            <a:noFill/>
          </a:ln>
        </p:spPr>
        <p:style>
          <a:lnRef idx="2">
            <a:schemeClr val="accent4">
              <a:tint val="40000"/>
              <a:alpha val="90000"/>
              <a:hueOff val="-2276300"/>
              <a:satOff val="2574"/>
              <a:lumOff val="1091"/>
              <a:alphaOff val="0"/>
            </a:schemeClr>
          </a:lnRef>
          <a:fillRef idx="1">
            <a:scrgbClr r="0" g="0" b="0"/>
          </a:fillRef>
          <a:effectRef idx="0">
            <a:schemeClr val="accent4">
              <a:tint val="40000"/>
              <a:alpha val="90000"/>
              <a:hueOff val="-2276300"/>
              <a:satOff val="2574"/>
              <a:lumOff val="1091"/>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b="1" kern="1200" dirty="0"/>
              <a:t>Designed for ongoing file uploads throughout the year/open window</a:t>
            </a:r>
          </a:p>
          <a:p>
            <a:pPr marL="114300" lvl="1" indent="-114300" algn="l" defTabSz="622300">
              <a:lnSpc>
                <a:spcPct val="90000"/>
              </a:lnSpc>
              <a:spcBef>
                <a:spcPct val="0"/>
              </a:spcBef>
              <a:spcAft>
                <a:spcPct val="15000"/>
              </a:spcAft>
              <a:buChar char="•"/>
            </a:pPr>
            <a:r>
              <a:rPr lang="en-US" sz="1300" kern="1200" dirty="0"/>
              <a:t>Source files for snapshot collections</a:t>
            </a:r>
          </a:p>
          <a:p>
            <a:pPr marL="114300" lvl="1" indent="-114300" algn="l" defTabSz="622300">
              <a:lnSpc>
                <a:spcPct val="90000"/>
              </a:lnSpc>
              <a:spcBef>
                <a:spcPct val="0"/>
              </a:spcBef>
              <a:spcAft>
                <a:spcPct val="15000"/>
              </a:spcAft>
              <a:buChar char="•"/>
            </a:pPr>
            <a:r>
              <a:rPr lang="en-US" sz="1300" kern="1200" dirty="0"/>
              <a:t>Files typically extracted from applicable district information systems</a:t>
            </a:r>
          </a:p>
          <a:p>
            <a:pPr marL="114300" lvl="1" indent="-114300" algn="l" defTabSz="622300">
              <a:lnSpc>
                <a:spcPct val="90000"/>
              </a:lnSpc>
              <a:spcBef>
                <a:spcPct val="0"/>
              </a:spcBef>
              <a:spcAft>
                <a:spcPct val="15000"/>
              </a:spcAft>
              <a:buChar char="•"/>
            </a:pPr>
            <a:r>
              <a:rPr lang="en-US" sz="1300" b="0" kern="1200" dirty="0"/>
              <a:t>Do not require finalize/submission process</a:t>
            </a:r>
          </a:p>
        </p:txBody>
      </p:sp>
      <p:sp>
        <p:nvSpPr>
          <p:cNvPr id="8" name="Freeform: Shape 7">
            <a:extLst>
              <a:ext uri="{FF2B5EF4-FFF2-40B4-BE49-F238E27FC236}">
                <a16:creationId xmlns:a16="http://schemas.microsoft.com/office/drawing/2014/main" id="{195455D8-2BB4-3225-9646-71756A7DECB8}"/>
              </a:ext>
            </a:extLst>
          </p:cNvPr>
          <p:cNvSpPr/>
          <p:nvPr/>
        </p:nvSpPr>
        <p:spPr>
          <a:xfrm>
            <a:off x="4522531"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4">
              <a:lumMod val="50000"/>
            </a:schemeClr>
          </a:solidFill>
          <a:ln>
            <a:noFill/>
          </a:ln>
        </p:spPr>
        <p:style>
          <a:lnRef idx="2">
            <a:schemeClr val="accent4">
              <a:hueOff val="-4530450"/>
              <a:satOff val="623"/>
              <a:lumOff val="10719"/>
              <a:alphaOff val="0"/>
            </a:schemeClr>
          </a:lnRef>
          <a:fillRef idx="1">
            <a:scrgbClr r="0" g="0" b="0"/>
          </a:fillRef>
          <a:effectRef idx="0">
            <a:schemeClr val="accent4">
              <a:hueOff val="-4530450"/>
              <a:satOff val="623"/>
              <a:lumOff val="10719"/>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solidFill>
                  <a:schemeClr val="bg1"/>
                </a:solidFill>
              </a:rPr>
              <a:t>Snapshot</a:t>
            </a:r>
          </a:p>
        </p:txBody>
      </p:sp>
      <p:sp>
        <p:nvSpPr>
          <p:cNvPr id="9" name="Freeform: Shape 8">
            <a:extLst>
              <a:ext uri="{FF2B5EF4-FFF2-40B4-BE49-F238E27FC236}">
                <a16:creationId xmlns:a16="http://schemas.microsoft.com/office/drawing/2014/main" id="{28DB35A6-2AEB-BDF7-9A69-C6FE8B7BD437}"/>
              </a:ext>
            </a:extLst>
          </p:cNvPr>
          <p:cNvSpPr/>
          <p:nvPr/>
        </p:nvSpPr>
        <p:spPr>
          <a:xfrm>
            <a:off x="4522531"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4">
              <a:lumMod val="40000"/>
              <a:lumOff val="60000"/>
              <a:alpha val="90000"/>
            </a:schemeClr>
          </a:solidFill>
          <a:ln>
            <a:noFill/>
          </a:ln>
        </p:spPr>
        <p:style>
          <a:lnRef idx="2">
            <a:schemeClr val="accent4">
              <a:tint val="40000"/>
              <a:alpha val="90000"/>
              <a:hueOff val="-4552600"/>
              <a:satOff val="5149"/>
              <a:lumOff val="2182"/>
              <a:alphaOff val="0"/>
            </a:schemeClr>
          </a:lnRef>
          <a:fillRef idx="1">
            <a:scrgbClr r="0" g="0" b="0"/>
          </a:fillRef>
          <a:effectRef idx="0">
            <a:schemeClr val="accent4">
              <a:tint val="40000"/>
              <a:alpha val="90000"/>
              <a:hueOff val="-4552600"/>
              <a:satOff val="5149"/>
              <a:lumOff val="2182"/>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dirty="0"/>
              <a:t>Data pipeline process to combine select data fields from one or more interchange files</a:t>
            </a:r>
          </a:p>
          <a:p>
            <a:pPr marL="114300" lvl="1" indent="-114300" algn="l" defTabSz="622300">
              <a:lnSpc>
                <a:spcPct val="90000"/>
              </a:lnSpc>
              <a:spcBef>
                <a:spcPct val="0"/>
              </a:spcBef>
              <a:spcAft>
                <a:spcPct val="15000"/>
              </a:spcAft>
              <a:buChar char="•"/>
            </a:pPr>
            <a:r>
              <a:rPr lang="en-US" sz="1300" b="1" kern="1200" dirty="0">
                <a:hlinkClick r:id="rId4"/>
              </a:rPr>
              <a:t>Require finalize/ submission process</a:t>
            </a:r>
            <a:endParaRPr lang="en-US" sz="1300" b="1" kern="1200" dirty="0"/>
          </a:p>
        </p:txBody>
      </p:sp>
      <p:sp>
        <p:nvSpPr>
          <p:cNvPr id="10" name="Freeform: Shape 9">
            <a:extLst>
              <a:ext uri="{FF2B5EF4-FFF2-40B4-BE49-F238E27FC236}">
                <a16:creationId xmlns:a16="http://schemas.microsoft.com/office/drawing/2014/main" id="{F02EAAE0-84BD-CDE5-816D-C59FBFF4CD07}"/>
              </a:ext>
            </a:extLst>
          </p:cNvPr>
          <p:cNvSpPr/>
          <p:nvPr/>
        </p:nvSpPr>
        <p:spPr>
          <a:xfrm>
            <a:off x="6692623"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6">
              <a:lumMod val="50000"/>
            </a:schemeClr>
          </a:solidFill>
          <a:ln>
            <a:noFill/>
          </a:ln>
        </p:spPr>
        <p:style>
          <a:lnRef idx="2">
            <a:schemeClr val="accent4">
              <a:hueOff val="-6795676"/>
              <a:satOff val="935"/>
              <a:lumOff val="16078"/>
              <a:alphaOff val="0"/>
            </a:schemeClr>
          </a:lnRef>
          <a:fillRef idx="1">
            <a:scrgbClr r="0" g="0" b="0"/>
          </a:fillRef>
          <a:effectRef idx="0">
            <a:schemeClr val="accent4">
              <a:hueOff val="-6795676"/>
              <a:satOff val="935"/>
              <a:lumOff val="16078"/>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Periodic</a:t>
            </a:r>
          </a:p>
        </p:txBody>
      </p:sp>
      <p:sp>
        <p:nvSpPr>
          <p:cNvPr id="11" name="Freeform: Shape 10">
            <a:extLst>
              <a:ext uri="{FF2B5EF4-FFF2-40B4-BE49-F238E27FC236}">
                <a16:creationId xmlns:a16="http://schemas.microsoft.com/office/drawing/2014/main" id="{F5A14EDB-F667-F192-93C3-A01581328546}"/>
              </a:ext>
            </a:extLst>
          </p:cNvPr>
          <p:cNvSpPr/>
          <p:nvPr/>
        </p:nvSpPr>
        <p:spPr>
          <a:xfrm>
            <a:off x="6692623"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6">
              <a:lumMod val="20000"/>
              <a:lumOff val="80000"/>
              <a:alpha val="90000"/>
            </a:schemeClr>
          </a:solidFill>
          <a:ln>
            <a:noFill/>
          </a:ln>
        </p:spPr>
        <p:style>
          <a:lnRef idx="2">
            <a:schemeClr val="accent4">
              <a:tint val="40000"/>
              <a:alpha val="90000"/>
              <a:hueOff val="-6828899"/>
              <a:satOff val="7723"/>
              <a:lumOff val="3273"/>
              <a:alphaOff val="0"/>
            </a:schemeClr>
          </a:lnRef>
          <a:fillRef idx="1">
            <a:scrgbClr r="0" g="0" b="0"/>
          </a:fillRef>
          <a:effectRef idx="0">
            <a:schemeClr val="accent4">
              <a:tint val="40000"/>
              <a:alpha val="90000"/>
              <a:hueOff val="-6828899"/>
              <a:satOff val="7723"/>
              <a:lumOff val="3273"/>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dirty="0"/>
              <a:t>File uploaded based on a specific time frame or data expectations</a:t>
            </a:r>
          </a:p>
          <a:p>
            <a:pPr marL="114300" lvl="1" indent="-114300" algn="l" defTabSz="622300">
              <a:lnSpc>
                <a:spcPct val="90000"/>
              </a:lnSpc>
              <a:spcBef>
                <a:spcPct val="0"/>
              </a:spcBef>
              <a:spcAft>
                <a:spcPct val="15000"/>
              </a:spcAft>
              <a:buChar char="•"/>
            </a:pPr>
            <a:r>
              <a:rPr lang="en-US" sz="1300" kern="1200" dirty="0"/>
              <a:t>Files typically extracted from applicable district information systems</a:t>
            </a:r>
          </a:p>
          <a:p>
            <a:pPr marL="114300" lvl="1" indent="-114300" algn="l" defTabSz="622300">
              <a:lnSpc>
                <a:spcPct val="90000"/>
              </a:lnSpc>
              <a:spcBef>
                <a:spcPct val="0"/>
              </a:spcBef>
              <a:spcAft>
                <a:spcPct val="15000"/>
              </a:spcAft>
              <a:buChar char="•"/>
            </a:pPr>
            <a:r>
              <a:rPr lang="en-US" sz="1300" kern="1200" dirty="0"/>
              <a:t>Independent (mostly) of interchange files</a:t>
            </a:r>
          </a:p>
          <a:p>
            <a:pPr marL="114300" lvl="1" indent="-114300" algn="l" defTabSz="622300">
              <a:lnSpc>
                <a:spcPct val="90000"/>
              </a:lnSpc>
              <a:spcBef>
                <a:spcPct val="0"/>
              </a:spcBef>
              <a:spcAft>
                <a:spcPct val="15000"/>
              </a:spcAft>
              <a:buChar char="•"/>
            </a:pPr>
            <a:r>
              <a:rPr lang="en-US" sz="1300" b="1" kern="1200" dirty="0">
                <a:hlinkClick r:id="rId4"/>
              </a:rPr>
              <a:t>Require finalize/ submission process</a:t>
            </a:r>
            <a:endParaRPr lang="en-US" sz="1300" b="1" kern="1200" dirty="0"/>
          </a:p>
        </p:txBody>
      </p:sp>
    </p:spTree>
    <p:extLst>
      <p:ext uri="{BB962C8B-B14F-4D97-AF65-F5344CB8AC3E}">
        <p14:creationId xmlns:p14="http://schemas.microsoft.com/office/powerpoint/2010/main" val="2080074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9F1921C-D852-6AD3-07AB-238EBE9F69CF}"/>
              </a:ext>
            </a:extLst>
          </p:cNvPr>
          <p:cNvSpPr>
            <a:spLocks noGrp="1"/>
          </p:cNvSpPr>
          <p:nvPr>
            <p:ph type="title"/>
          </p:nvPr>
        </p:nvSpPr>
        <p:spPr>
          <a:xfrm>
            <a:off x="443564" y="218142"/>
            <a:ext cx="9321873" cy="713172"/>
          </a:xfrm>
        </p:spPr>
        <p:txBody>
          <a:bodyPr/>
          <a:lstStyle/>
          <a:p>
            <a:r>
              <a:rPr lang="en-US"/>
              <a:t>PII &amp; Sharing Data</a:t>
            </a:r>
          </a:p>
        </p:txBody>
      </p:sp>
      <p:pic>
        <p:nvPicPr>
          <p:cNvPr id="15" name="Picture 2" descr="https://my.syncplicity.com/">
            <a:hlinkClick r:id="rId2"/>
            <a:extLst>
              <a:ext uri="{FF2B5EF4-FFF2-40B4-BE49-F238E27FC236}">
                <a16:creationId xmlns:a16="http://schemas.microsoft.com/office/drawing/2014/main" id="{4F4E0EC3-C033-AD6B-2766-3487183BE1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84981" y="165091"/>
            <a:ext cx="1563454" cy="76340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0" name="Text Placeholder 9">
            <a:extLst>
              <a:ext uri="{FF2B5EF4-FFF2-40B4-BE49-F238E27FC236}">
                <a16:creationId xmlns:a16="http://schemas.microsoft.com/office/drawing/2014/main" id="{0C82E414-D2B4-B3A6-6B25-4501CDCF24D1}"/>
              </a:ext>
            </a:extLst>
          </p:cNvPr>
          <p:cNvSpPr>
            <a:spLocks noGrp="1"/>
          </p:cNvSpPr>
          <p:nvPr>
            <p:ph type="body" sz="quarter" idx="13"/>
          </p:nvPr>
        </p:nvSpPr>
        <p:spPr>
          <a:xfrm>
            <a:off x="443564" y="1156859"/>
            <a:ext cx="5486400" cy="685800"/>
          </a:xfrm>
        </p:spPr>
        <p:txBody>
          <a:bodyPr/>
          <a:lstStyle/>
          <a:p>
            <a:r>
              <a:rPr lang="en-US"/>
              <a:t>Personally Identifiable Information (PII)</a:t>
            </a:r>
          </a:p>
        </p:txBody>
      </p:sp>
      <p:sp>
        <p:nvSpPr>
          <p:cNvPr id="8" name="Content Placeholder 7">
            <a:extLst>
              <a:ext uri="{FF2B5EF4-FFF2-40B4-BE49-F238E27FC236}">
                <a16:creationId xmlns:a16="http://schemas.microsoft.com/office/drawing/2014/main" id="{76DE8CBF-743B-E27F-EFD7-13FDA2A3E73F}"/>
              </a:ext>
            </a:extLst>
          </p:cNvPr>
          <p:cNvSpPr>
            <a:spLocks noGrp="1"/>
          </p:cNvSpPr>
          <p:nvPr>
            <p:ph sz="half" idx="1"/>
          </p:nvPr>
        </p:nvSpPr>
        <p:spPr>
          <a:xfrm>
            <a:off x="442913" y="1725038"/>
            <a:ext cx="5486400" cy="3720087"/>
          </a:xfrm>
        </p:spPr>
        <p:txBody>
          <a:bodyPr>
            <a:normAutofit lnSpcReduction="10000"/>
          </a:bodyPr>
          <a:lstStyle/>
          <a:p>
            <a:r>
              <a:rPr lang="en-US"/>
              <a:t>Student Personally Identifiable Information (PII) is defined by state and federal laws as information that, alone or in combination, personally identifies an individual</a:t>
            </a:r>
          </a:p>
          <a:p>
            <a:pPr lvl="1"/>
            <a:r>
              <a:rPr lang="en-US"/>
              <a:t>This includes direct identifiers </a:t>
            </a:r>
            <a:br>
              <a:rPr lang="en-US"/>
            </a:br>
            <a:r>
              <a:rPr lang="en-US"/>
              <a:t>(i.e. student and staff names, SASID, EDID, etc.)</a:t>
            </a:r>
          </a:p>
          <a:p>
            <a:pPr lvl="1"/>
            <a:r>
              <a:rPr lang="en-US"/>
              <a:t>Includes information that when combined is identifiable</a:t>
            </a:r>
          </a:p>
          <a:p>
            <a:r>
              <a:rPr lang="en-US"/>
              <a:t>Colorado’s Student Data Transparency and Security Act outlines requirements for how Student PII is collected, used and shared</a:t>
            </a:r>
          </a:p>
        </p:txBody>
      </p:sp>
      <p:sp>
        <p:nvSpPr>
          <p:cNvPr id="11" name="Text Placeholder 10">
            <a:extLst>
              <a:ext uri="{FF2B5EF4-FFF2-40B4-BE49-F238E27FC236}">
                <a16:creationId xmlns:a16="http://schemas.microsoft.com/office/drawing/2014/main" id="{085F64E6-0732-6C4C-2FAB-FE20CA6702B7}"/>
              </a:ext>
            </a:extLst>
          </p:cNvPr>
          <p:cNvSpPr>
            <a:spLocks noGrp="1"/>
          </p:cNvSpPr>
          <p:nvPr>
            <p:ph type="body" sz="quarter" idx="14"/>
          </p:nvPr>
        </p:nvSpPr>
        <p:spPr>
          <a:xfrm>
            <a:off x="6172200" y="1138962"/>
            <a:ext cx="5486400" cy="685800"/>
          </a:xfrm>
        </p:spPr>
        <p:txBody>
          <a:bodyPr/>
          <a:lstStyle/>
          <a:p>
            <a:r>
              <a:rPr lang="en-US"/>
              <a:t>Sharing Data</a:t>
            </a:r>
          </a:p>
        </p:txBody>
      </p:sp>
      <p:sp>
        <p:nvSpPr>
          <p:cNvPr id="9" name="Content Placeholder 8">
            <a:extLst>
              <a:ext uri="{FF2B5EF4-FFF2-40B4-BE49-F238E27FC236}">
                <a16:creationId xmlns:a16="http://schemas.microsoft.com/office/drawing/2014/main" id="{F6248FB1-D652-CAFC-12AA-E50EA9F7F15F}"/>
              </a:ext>
            </a:extLst>
          </p:cNvPr>
          <p:cNvSpPr>
            <a:spLocks noGrp="1"/>
          </p:cNvSpPr>
          <p:nvPr>
            <p:ph sz="half" idx="2"/>
          </p:nvPr>
        </p:nvSpPr>
        <p:spPr>
          <a:xfrm>
            <a:off x="6172200" y="1725038"/>
            <a:ext cx="5486400" cy="3720087"/>
          </a:xfrm>
        </p:spPr>
        <p:txBody>
          <a:bodyPr>
            <a:normAutofit fontScale="92500" lnSpcReduction="20000"/>
          </a:bodyPr>
          <a:lstStyle/>
          <a:p>
            <a:r>
              <a:rPr lang="en-US"/>
              <a:t>Use secure methods to transfer any PII to CDE</a:t>
            </a:r>
          </a:p>
          <a:p>
            <a:pPr lvl="1"/>
            <a:r>
              <a:rPr lang="en-US"/>
              <a:t>Contact Data Collection leads with questions about how to transmit PII securely</a:t>
            </a:r>
          </a:p>
          <a:p>
            <a:pPr lvl="2"/>
            <a:r>
              <a:rPr lang="en-US"/>
              <a:t>Each Data Collection leads maintains their own Syncplicity folders for specific collections, reach out to the collection lead for access</a:t>
            </a:r>
          </a:p>
          <a:p>
            <a:r>
              <a:rPr lang="en-US"/>
              <a:t>Use secure (encrypted) methods to share PII between or within districts</a:t>
            </a:r>
          </a:p>
          <a:p>
            <a:pPr lvl="1"/>
            <a:r>
              <a:rPr lang="en-US"/>
              <a:t>Use </a:t>
            </a:r>
            <a:r>
              <a:rPr lang="en-US">
                <a:hlinkClick r:id="rId4"/>
              </a:rPr>
              <a:t>Syncplicity</a:t>
            </a:r>
            <a:r>
              <a:rPr lang="en-US"/>
              <a:t> to encrypt emails to CDE</a:t>
            </a:r>
          </a:p>
          <a:p>
            <a:r>
              <a:rPr lang="en-US"/>
              <a:t>Check local policies for restrictions and requirements regarding PII </a:t>
            </a:r>
          </a:p>
          <a:p>
            <a:pPr lvl="1"/>
            <a:r>
              <a:rPr lang="en-US"/>
              <a:t>(e.g., trainings, presentations, authorized individuals, passwords, third party, etc.)</a:t>
            </a:r>
          </a:p>
          <a:p>
            <a:endParaRPr lang="en-US"/>
          </a:p>
        </p:txBody>
      </p:sp>
      <p:sp>
        <p:nvSpPr>
          <p:cNvPr id="14" name="Rectangle: Rounded Corners 1">
            <a:extLst>
              <a:ext uri="{FF2B5EF4-FFF2-40B4-BE49-F238E27FC236}">
                <a16:creationId xmlns:a16="http://schemas.microsoft.com/office/drawing/2014/main" id="{7A6E5C23-379E-FBBA-6DFC-1161B91674CE}"/>
              </a:ext>
            </a:extLst>
          </p:cNvPr>
          <p:cNvSpPr>
            <a:spLocks noGrp="1"/>
          </p:cNvSpPr>
          <p:nvPr>
            <p:ph sz="quarter" idx="15"/>
          </p:nvPr>
        </p:nvSpPr>
        <p:spPr>
          <a:xfrm>
            <a:off x="442913" y="5445125"/>
            <a:ext cx="5486400" cy="544513"/>
          </a:xfrm>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r>
              <a:rPr lang="en-US" sz="1800">
                <a:solidFill>
                  <a:schemeClr val="bg1"/>
                </a:solidFill>
                <a:hlinkClick r:id="rId5">
                  <a:extLst>
                    <a:ext uri="{A12FA001-AC4F-418D-AE19-62706E023703}">
                      <ahyp:hlinkClr xmlns:ahyp="http://schemas.microsoft.com/office/drawing/2018/hyperlinkcolor" val="tx"/>
                    </a:ext>
                  </a:extLst>
                </a:hlinkClick>
              </a:rPr>
              <a:t>Data Privacy and Security</a:t>
            </a:r>
            <a:endParaRPr lang="en-US" sz="1800">
              <a:solidFill>
                <a:schemeClr val="bg1"/>
              </a:solidFill>
            </a:endParaRPr>
          </a:p>
        </p:txBody>
      </p:sp>
      <p:sp>
        <p:nvSpPr>
          <p:cNvPr id="23" name="Content Placeholder 22">
            <a:extLst>
              <a:ext uri="{FF2B5EF4-FFF2-40B4-BE49-F238E27FC236}">
                <a16:creationId xmlns:a16="http://schemas.microsoft.com/office/drawing/2014/main" id="{1FE4327C-1A23-322E-4DF3-FF9FDAA7EF14}"/>
              </a:ext>
            </a:extLst>
          </p:cNvPr>
          <p:cNvSpPr>
            <a:spLocks noGrp="1"/>
          </p:cNvSpPr>
          <p:nvPr>
            <p:ph sz="quarter" idx="16"/>
          </p:nvPr>
        </p:nvSpPr>
        <p:spPr>
          <a:xfrm>
            <a:off x="6174800" y="5445272"/>
            <a:ext cx="5486400" cy="543883"/>
          </a:xfrm>
        </p:spPr>
        <p:style>
          <a:lnRef idx="2">
            <a:schemeClr val="accent1">
              <a:shade val="15000"/>
            </a:schemeClr>
          </a:lnRef>
          <a:fillRef idx="1">
            <a:schemeClr val="accent1"/>
          </a:fillRef>
          <a:effectRef idx="0">
            <a:schemeClr val="accent1"/>
          </a:effectRef>
          <a:fontRef idx="minor">
            <a:schemeClr val="lt1"/>
          </a:fontRef>
        </p:style>
        <p:txBody>
          <a:bodyPr anchor="ctr"/>
          <a:lstStyle/>
          <a:p>
            <a:r>
              <a:rPr lang="en-US" sz="1800">
                <a:solidFill>
                  <a:schemeClr val="bg1"/>
                </a:solidFill>
                <a:hlinkClick r:id="rId2">
                  <a:extLst>
                    <a:ext uri="{A12FA001-AC4F-418D-AE19-62706E023703}">
                      <ahyp:hlinkClr xmlns:ahyp="http://schemas.microsoft.com/office/drawing/2018/hyperlinkcolor" val="tx"/>
                    </a:ext>
                  </a:extLst>
                </a:hlinkClick>
              </a:rPr>
              <a:t>Syncplicity Login</a:t>
            </a:r>
            <a:endParaRPr lang="en-US" sz="1800">
              <a:solidFill>
                <a:schemeClr val="bg1"/>
              </a:solidFill>
            </a:endParaRPr>
          </a:p>
        </p:txBody>
      </p:sp>
      <p:sp>
        <p:nvSpPr>
          <p:cNvPr id="4" name="Slide Number Placeholder 3">
            <a:extLst>
              <a:ext uri="{FF2B5EF4-FFF2-40B4-BE49-F238E27FC236}">
                <a16:creationId xmlns:a16="http://schemas.microsoft.com/office/drawing/2014/main" id="{D456EF72-5DBA-2236-CDC3-4D1C88AF2282}"/>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857984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B9955AD-5551-A658-4A1E-D1E126BBE95F}"/>
              </a:ext>
            </a:extLst>
          </p:cNvPr>
          <p:cNvSpPr>
            <a:spLocks noGrp="1"/>
          </p:cNvSpPr>
          <p:nvPr>
            <p:ph type="ctrTitle"/>
          </p:nvPr>
        </p:nvSpPr>
        <p:spPr>
          <a:xfrm>
            <a:off x="0" y="3661004"/>
            <a:ext cx="12191999" cy="2067133"/>
          </a:xfrm>
        </p:spPr>
        <p:txBody>
          <a:bodyPr/>
          <a:lstStyle/>
          <a:p>
            <a:r>
              <a:rPr lang="en-US"/>
              <a:t>Open Collections and Upcoming Deadlines</a:t>
            </a:r>
          </a:p>
        </p:txBody>
      </p:sp>
      <p:sp>
        <p:nvSpPr>
          <p:cNvPr id="4" name="Slide Number Placeholder 3">
            <a:extLst>
              <a:ext uri="{FF2B5EF4-FFF2-40B4-BE49-F238E27FC236}">
                <a16:creationId xmlns:a16="http://schemas.microsoft.com/office/drawing/2014/main" id="{70A5E22F-8261-AE7A-30D7-66BAEBE95C4D}"/>
              </a:ext>
            </a:extLst>
          </p:cNvPr>
          <p:cNvSpPr>
            <a:spLocks noGrp="1"/>
          </p:cNvSpPr>
          <p:nvPr>
            <p:ph type="sldNum" sz="quarter" idx="12"/>
          </p:nvPr>
        </p:nvSpPr>
        <p:spPr>
          <a:xfrm>
            <a:off x="227916" y="6427021"/>
            <a:ext cx="2743200" cy="365125"/>
          </a:xfrm>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102244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A65D68-6109-22BF-7762-E54BFCF4A961}"/>
              </a:ext>
            </a:extLst>
          </p:cNvPr>
          <p:cNvSpPr>
            <a:spLocks noGrp="1"/>
          </p:cNvSpPr>
          <p:nvPr>
            <p:ph type="title"/>
          </p:nvPr>
        </p:nvSpPr>
        <p:spPr>
          <a:xfrm>
            <a:off x="442913" y="217488"/>
            <a:ext cx="11139487" cy="714375"/>
          </a:xfrm>
        </p:spPr>
        <p:txBody>
          <a:bodyPr/>
          <a:lstStyle/>
          <a:p>
            <a:r>
              <a:rPr lang="en-US"/>
              <a:t>Open Collections and Upcoming Dates: Year-Round &amp; Interchanges</a:t>
            </a:r>
          </a:p>
        </p:txBody>
      </p:sp>
      <p:graphicFrame>
        <p:nvGraphicFramePr>
          <p:cNvPr id="7" name="Table 7">
            <a:extLst>
              <a:ext uri="{FF2B5EF4-FFF2-40B4-BE49-F238E27FC236}">
                <a16:creationId xmlns:a16="http://schemas.microsoft.com/office/drawing/2014/main" id="{2864BB53-F741-4FFC-0348-1AC10AD60EEB}"/>
              </a:ext>
            </a:extLst>
          </p:cNvPr>
          <p:cNvGraphicFramePr>
            <a:graphicFrameLocks noGrp="1"/>
          </p:cNvGraphicFramePr>
          <p:nvPr>
            <p:ph idx="1"/>
            <p:extLst>
              <p:ext uri="{D42A27DB-BD31-4B8C-83A1-F6EECF244321}">
                <p14:modId xmlns:p14="http://schemas.microsoft.com/office/powerpoint/2010/main" val="1097856792"/>
              </p:ext>
            </p:extLst>
          </p:nvPr>
        </p:nvGraphicFramePr>
        <p:xfrm>
          <a:off x="442913" y="1260475"/>
          <a:ext cx="11201400" cy="3779520"/>
        </p:xfrm>
        <a:graphic>
          <a:graphicData uri="http://schemas.openxmlformats.org/drawingml/2006/table">
            <a:tbl>
              <a:tblPr firstRow="1" firstCol="1">
                <a:tableStyleId>{B301B821-A1FF-4177-AEE7-76D212191A09}</a:tableStyleId>
              </a:tblPr>
              <a:tblGrid>
                <a:gridCol w="2286000">
                  <a:extLst>
                    <a:ext uri="{9D8B030D-6E8A-4147-A177-3AD203B41FA5}">
                      <a16:colId xmlns:a16="http://schemas.microsoft.com/office/drawing/2014/main" val="4171366518"/>
                    </a:ext>
                  </a:extLst>
                </a:gridCol>
                <a:gridCol w="1371600">
                  <a:extLst>
                    <a:ext uri="{9D8B030D-6E8A-4147-A177-3AD203B41FA5}">
                      <a16:colId xmlns:a16="http://schemas.microsoft.com/office/drawing/2014/main" val="1379799228"/>
                    </a:ext>
                  </a:extLst>
                </a:gridCol>
                <a:gridCol w="1143000">
                  <a:extLst>
                    <a:ext uri="{9D8B030D-6E8A-4147-A177-3AD203B41FA5}">
                      <a16:colId xmlns:a16="http://schemas.microsoft.com/office/drawing/2014/main" val="677725610"/>
                    </a:ext>
                  </a:extLst>
                </a:gridCol>
                <a:gridCol w="6400800">
                  <a:extLst>
                    <a:ext uri="{9D8B030D-6E8A-4147-A177-3AD203B41FA5}">
                      <a16:colId xmlns:a16="http://schemas.microsoft.com/office/drawing/2014/main" val="4097725187"/>
                    </a:ext>
                  </a:extLst>
                </a:gridCol>
              </a:tblGrid>
              <a:tr h="233706">
                <a:tc>
                  <a:txBody>
                    <a:bodyPr/>
                    <a:lstStyle/>
                    <a:p>
                      <a:r>
                        <a:rPr lang="en-US" sz="1400"/>
                        <a:t>Name</a:t>
                      </a:r>
                      <a:endParaRPr lang="en-US" sz="1400">
                        <a:latin typeface="Trebuchet MS"/>
                      </a:endParaRPr>
                    </a:p>
                  </a:txBody>
                  <a:tcPr/>
                </a:tc>
                <a:tc>
                  <a:txBody>
                    <a:bodyPr/>
                    <a:lstStyle/>
                    <a:p>
                      <a:pPr algn="ctr"/>
                      <a:r>
                        <a:rPr lang="en-US" sz="1400"/>
                        <a:t>Category</a:t>
                      </a:r>
                      <a:endParaRPr lang="en-US" sz="1400">
                        <a:latin typeface="Trebuchet MS"/>
                      </a:endParaRPr>
                    </a:p>
                  </a:txBody>
                  <a:tcPr/>
                </a:tc>
                <a:tc>
                  <a:txBody>
                    <a:bodyPr/>
                    <a:lstStyle/>
                    <a:p>
                      <a:pPr algn="ctr"/>
                      <a:r>
                        <a:rPr lang="en-US" sz="1400"/>
                        <a:t>Status</a:t>
                      </a:r>
                      <a:endParaRPr lang="en-US" sz="1400">
                        <a:latin typeface="Trebuchet MS"/>
                      </a:endParaRPr>
                    </a:p>
                  </a:txBody>
                  <a:tcPr/>
                </a:tc>
                <a:tc>
                  <a:txBody>
                    <a:bodyPr/>
                    <a:lstStyle/>
                    <a:p>
                      <a:r>
                        <a:rPr lang="en-US" sz="1400"/>
                        <a:t>Key Dates</a:t>
                      </a:r>
                      <a:endParaRPr lang="en-US" sz="1400">
                        <a:latin typeface="Trebuchet MS"/>
                      </a:endParaRPr>
                    </a:p>
                  </a:txBody>
                  <a:tcPr/>
                </a:tc>
                <a:extLst>
                  <a:ext uri="{0D108BD9-81ED-4DB2-BD59-A6C34878D82A}">
                    <a16:rowId xmlns:a16="http://schemas.microsoft.com/office/drawing/2014/main" val="1617880596"/>
                  </a:ext>
                </a:extLst>
              </a:tr>
              <a:tr h="233706">
                <a:tc>
                  <a:txBody>
                    <a:bodyPr/>
                    <a:lstStyle/>
                    <a:p>
                      <a:pPr marL="0" algn="l" defTabSz="914400" rtl="0" eaLnBrk="1" latinLnBrk="0" hangingPunct="1"/>
                      <a:r>
                        <a:rPr lang="en-US" sz="1400" b="1" kern="1200">
                          <a:solidFill>
                            <a:srgbClr val="0070C0"/>
                          </a:solidFill>
                          <a:hlinkClick r:id="rId3"/>
                        </a:rPr>
                        <a:t>Directory</a:t>
                      </a:r>
                      <a:endParaRPr lang="en-US" sz="1400" b="1" kern="1200">
                        <a:solidFill>
                          <a:srgbClr val="0070C0"/>
                        </a:solidFill>
                        <a:latin typeface="Trebuchet MS"/>
                        <a:ea typeface="+mn-ea"/>
                        <a:cs typeface="+mn-c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1400" b="1" dirty="0">
                          <a:solidFill>
                            <a:schemeClr val="tx1"/>
                          </a:solidFill>
                          <a:latin typeface="+mn-lt"/>
                          <a:hlinkClick r:id="rId4"/>
                        </a:rPr>
                        <a:t>School Code Change Requests:</a:t>
                      </a:r>
                      <a:r>
                        <a:rPr lang="en-US" sz="1400" b="0" dirty="0">
                          <a:solidFill>
                            <a:schemeClr val="tx1"/>
                          </a:solidFill>
                          <a:latin typeface="+mn-lt"/>
                        </a:rPr>
                        <a:t> </a:t>
                      </a:r>
                      <a:r>
                        <a:rPr lang="en-US" sz="1400" b="0" dirty="0">
                          <a:solidFill>
                            <a:schemeClr val="tx1"/>
                          </a:solidFill>
                          <a:highlight>
                            <a:srgbClr val="C3C7EB"/>
                          </a:highlight>
                          <a:latin typeface="+mn-lt"/>
                        </a:rPr>
                        <a:t>3/2/2026</a:t>
                      </a:r>
                      <a:r>
                        <a:rPr lang="en-US" sz="1400" b="0" dirty="0">
                          <a:solidFill>
                            <a:schemeClr val="tx1"/>
                          </a:solidFill>
                          <a:latin typeface="+mn-lt"/>
                        </a:rPr>
                        <a:t> to 6/30/2026</a:t>
                      </a:r>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1400" b="1" dirty="0">
                          <a:solidFill>
                            <a:schemeClr val="tx1"/>
                          </a:solidFill>
                          <a:latin typeface="+mn-lt"/>
                          <a:hlinkClick r:id="rId5"/>
                        </a:rPr>
                        <a:t>Reduced Academic Calendar Applications:</a:t>
                      </a:r>
                      <a:r>
                        <a:rPr lang="en-US" sz="1400" b="0" dirty="0">
                          <a:solidFill>
                            <a:schemeClr val="tx1"/>
                          </a:solidFill>
                          <a:latin typeface="+mn-lt"/>
                        </a:rPr>
                        <a:t> </a:t>
                      </a:r>
                      <a:r>
                        <a:rPr lang="en-US" sz="1400" b="0" dirty="0">
                          <a:solidFill>
                            <a:schemeClr val="tx1"/>
                          </a:solidFill>
                          <a:highlight>
                            <a:srgbClr val="C3C7EB"/>
                          </a:highlight>
                          <a:latin typeface="+mn-lt"/>
                        </a:rPr>
                        <a:t>3/2/2026</a:t>
                      </a:r>
                      <a:r>
                        <a:rPr lang="en-US" sz="1400" b="0" dirty="0">
                          <a:solidFill>
                            <a:schemeClr val="tx1"/>
                          </a:solidFill>
                          <a:latin typeface="+mn-lt"/>
                        </a:rPr>
                        <a:t> to 6/30/2026</a:t>
                      </a:r>
                    </a:p>
                  </a:txBody>
                  <a:tcPr/>
                </a:tc>
                <a:extLst>
                  <a:ext uri="{0D108BD9-81ED-4DB2-BD59-A6C34878D82A}">
                    <a16:rowId xmlns:a16="http://schemas.microsoft.com/office/drawing/2014/main" val="1552420820"/>
                  </a:ext>
                </a:extLst>
              </a:tr>
              <a:tr h="233706">
                <a:tc>
                  <a:txBody>
                    <a:bodyPr/>
                    <a:lstStyle/>
                    <a:p>
                      <a:r>
                        <a:rPr lang="en-US" sz="1400" b="1">
                          <a:solidFill>
                            <a:srgbClr val="0070C0"/>
                          </a:solidFill>
                          <a:hlinkClick r:id="rId6"/>
                        </a:rPr>
                        <a:t>EDIS</a:t>
                      </a:r>
                      <a:endParaRPr lang="en-US" sz="1400" b="1">
                        <a:solidFill>
                          <a:srgbClr val="0070C0"/>
                        </a:solidFill>
                        <a:latin typeface="Trebuchet M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r>
                        <a:rPr lang="en-US" sz="1400" dirty="0"/>
                        <a:t>N/A</a:t>
                      </a:r>
                      <a:endParaRPr lang="en-US" sz="1400" dirty="0">
                        <a:latin typeface="Trebuchet MS"/>
                      </a:endParaRPr>
                    </a:p>
                  </a:txBody>
                  <a:tcPr/>
                </a:tc>
                <a:extLst>
                  <a:ext uri="{0D108BD9-81ED-4DB2-BD59-A6C34878D82A}">
                    <a16:rowId xmlns:a16="http://schemas.microsoft.com/office/drawing/2014/main" val="293840581"/>
                  </a:ext>
                </a:extLst>
              </a:tr>
              <a:tr h="233706">
                <a:tc>
                  <a:txBody>
                    <a:bodyPr/>
                    <a:lstStyle/>
                    <a:p>
                      <a:r>
                        <a:rPr lang="en-US" sz="1400" b="1">
                          <a:solidFill>
                            <a:srgbClr val="0070C0"/>
                          </a:solidFill>
                          <a:hlinkClick r:id="rId7"/>
                        </a:rPr>
                        <a:t>RITS</a:t>
                      </a:r>
                      <a:endParaRPr lang="en-US" sz="1400" b="1">
                        <a:solidFill>
                          <a:srgbClr val="0070C0"/>
                        </a:solidFill>
                        <a:latin typeface="Trebuchet M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r>
                        <a:rPr lang="en-US" sz="1400"/>
                        <a:t>N/A</a:t>
                      </a:r>
                      <a:endParaRPr lang="en-US" sz="1400">
                        <a:latin typeface="Trebuchet MS"/>
                      </a:endParaRPr>
                    </a:p>
                  </a:txBody>
                  <a:tcPr/>
                </a:tc>
                <a:extLst>
                  <a:ext uri="{0D108BD9-81ED-4DB2-BD59-A6C34878D82A}">
                    <a16:rowId xmlns:a16="http://schemas.microsoft.com/office/drawing/2014/main" val="2669657011"/>
                  </a:ext>
                </a:extLst>
              </a:tr>
              <a:tr h="233706">
                <a:tc>
                  <a:txBody>
                    <a:bodyPr/>
                    <a:lstStyle/>
                    <a:p>
                      <a:pPr lvl="0">
                        <a:buNone/>
                      </a:pPr>
                      <a:r>
                        <a:rPr lang="en-US" sz="1400" b="1">
                          <a:solidFill>
                            <a:srgbClr val="0070C0"/>
                          </a:solidFill>
                          <a:hlinkClick r:id="rId8"/>
                        </a:rPr>
                        <a:t>At-Risk</a:t>
                      </a:r>
                      <a:endParaRPr lang="en-US" sz="1400" b="1">
                        <a:solidFill>
                          <a:srgbClr val="0070C0"/>
                        </a:solidFill>
                        <a:latin typeface="Trebuchet MS"/>
                      </a:endParaRPr>
                    </a:p>
                  </a:txBody>
                  <a:tcPr/>
                </a:tc>
                <a:tc>
                  <a:txBody>
                    <a:bodyPr/>
                    <a:lstStyle/>
                    <a:p>
                      <a:pPr lvl="0" algn="ctr">
                        <a:buNone/>
                      </a:pPr>
                      <a:r>
                        <a:rPr lang="en-US" sz="1400"/>
                        <a:t>Interchange</a:t>
                      </a:r>
                      <a:endParaRPr lang="en-US" sz="1400">
                        <a:latin typeface="Trebuchet MS"/>
                      </a:endParaRPr>
                    </a:p>
                  </a:txBody>
                  <a:tcPr/>
                </a:tc>
                <a:tc>
                  <a:txBody>
                    <a:bodyPr/>
                    <a:lstStyle/>
                    <a:p>
                      <a:pPr algn="ctr"/>
                      <a:r>
                        <a:rPr lang="en-US" sz="1400"/>
                        <a:t>Closed</a:t>
                      </a:r>
                      <a:endParaRPr lang="en-US" sz="1400">
                        <a:latin typeface="+mn-lt"/>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t>N/A</a:t>
                      </a:r>
                      <a:endParaRPr lang="en-US" sz="1400" b="0">
                        <a:latin typeface="+mn-lt"/>
                      </a:endParaRPr>
                    </a:p>
                  </a:txBody>
                  <a:tcPr/>
                </a:tc>
                <a:extLst>
                  <a:ext uri="{0D108BD9-81ED-4DB2-BD59-A6C34878D82A}">
                    <a16:rowId xmlns:a16="http://schemas.microsoft.com/office/drawing/2014/main" val="1832477120"/>
                  </a:ext>
                </a:extLst>
              </a:tr>
              <a:tr h="233706">
                <a:tc>
                  <a:txBody>
                    <a:bodyPr/>
                    <a:lstStyle/>
                    <a:p>
                      <a:pPr lvl="0">
                        <a:buNone/>
                      </a:pPr>
                      <a:r>
                        <a:rPr lang="en-US" sz="1400" b="1">
                          <a:solidFill>
                            <a:srgbClr val="0070C0"/>
                          </a:solidFill>
                          <a:latin typeface="+mn-lt"/>
                          <a:hlinkClick r:id="rId9"/>
                        </a:rPr>
                        <a:t>Discipline</a:t>
                      </a:r>
                      <a:endParaRPr lang="en-US" sz="1400" b="1">
                        <a:solidFill>
                          <a:srgbClr val="0070C0"/>
                        </a:solidFill>
                        <a:latin typeface="+mn-lt"/>
                      </a:endParaRPr>
                    </a:p>
                  </a:txBody>
                  <a:tcPr/>
                </a:tc>
                <a:tc>
                  <a:txBody>
                    <a:bodyPr/>
                    <a:lstStyle/>
                    <a:p>
                      <a:pPr marL="0" lvl="0" algn="ctr" defTabSz="914400" rtl="0" eaLnBrk="1" latinLnBrk="0" hangingPunct="1">
                        <a:buNone/>
                      </a:pPr>
                      <a:r>
                        <a:rPr lang="en-US" sz="1400" kern="1200">
                          <a:solidFill>
                            <a:schemeClr val="dk1"/>
                          </a:solidFill>
                          <a:latin typeface="+mn-lt"/>
                          <a:ea typeface="+mn-ea"/>
                          <a:cs typeface="+mn-cs"/>
                        </a:rPr>
                        <a:t>Interchange</a:t>
                      </a: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latin typeface="+mn-lt"/>
                        </a:rPr>
                        <a:t>Upload file and continue to resolve errors</a:t>
                      </a:r>
                    </a:p>
                  </a:txBody>
                  <a:tcPr/>
                </a:tc>
                <a:extLst>
                  <a:ext uri="{0D108BD9-81ED-4DB2-BD59-A6C34878D82A}">
                    <a16:rowId xmlns:a16="http://schemas.microsoft.com/office/drawing/2014/main" val="2517068435"/>
                  </a:ext>
                </a:extLst>
              </a:tr>
              <a:tr h="233706">
                <a:tc>
                  <a:txBody>
                    <a:bodyPr/>
                    <a:lstStyle/>
                    <a:p>
                      <a:r>
                        <a:rPr lang="en-US" sz="1400" b="1">
                          <a:solidFill>
                            <a:srgbClr val="0070C0"/>
                          </a:solidFill>
                          <a:hlinkClick r:id="rId10"/>
                        </a:rPr>
                        <a:t>Special Education IEP</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t>Maintain error free interchange files</a:t>
                      </a:r>
                      <a:endParaRPr lang="en-US" sz="1400" b="0" dirty="0">
                        <a:latin typeface="+mn-lt"/>
                      </a:endParaRPr>
                    </a:p>
                  </a:txBody>
                  <a:tcPr/>
                </a:tc>
                <a:extLst>
                  <a:ext uri="{0D108BD9-81ED-4DB2-BD59-A6C34878D82A}">
                    <a16:rowId xmlns:a16="http://schemas.microsoft.com/office/drawing/2014/main" val="1163256029"/>
                  </a:ext>
                </a:extLst>
              </a:tr>
              <a:tr h="233706">
                <a:tc>
                  <a:txBody>
                    <a:bodyPr/>
                    <a:lstStyle/>
                    <a:p>
                      <a:pPr marL="0" algn="l" defTabSz="914400" rtl="0" eaLnBrk="1" latinLnBrk="0" hangingPunct="1"/>
                      <a:r>
                        <a:rPr lang="en-US" sz="1400" b="1" kern="1200">
                          <a:solidFill>
                            <a:schemeClr val="tx1"/>
                          </a:solidFill>
                          <a:hlinkClick r:id="rId11"/>
                        </a:rPr>
                        <a:t>Staff</a:t>
                      </a:r>
                      <a:endParaRPr lang="en-US" sz="1400" b="1" kern="1200">
                        <a:solidFill>
                          <a:schemeClr val="tx1"/>
                        </a:solidFill>
                        <a:latin typeface="Trebuchet MS"/>
                        <a:ea typeface="+mn-ea"/>
                        <a:cs typeface="+mn-c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mn-lt"/>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t>Maintain error free staff assignment and staff profile files</a:t>
                      </a:r>
                      <a:endParaRPr lang="en-US" sz="1400" b="0">
                        <a:latin typeface="+mn-lt"/>
                      </a:endParaRPr>
                    </a:p>
                  </a:txBody>
                  <a:tcPr/>
                </a:tc>
                <a:extLst>
                  <a:ext uri="{0D108BD9-81ED-4DB2-BD59-A6C34878D82A}">
                    <a16:rowId xmlns:a16="http://schemas.microsoft.com/office/drawing/2014/main" val="342173891"/>
                  </a:ext>
                </a:extLst>
              </a:tr>
              <a:tr h="406846">
                <a:tc>
                  <a:txBody>
                    <a:bodyPr/>
                    <a:lstStyle/>
                    <a:p>
                      <a:r>
                        <a:rPr lang="en-US" sz="1400" b="1">
                          <a:solidFill>
                            <a:srgbClr val="0070C0"/>
                          </a:solidFill>
                          <a:hlinkClick r:id="rId12"/>
                        </a:rPr>
                        <a:t>Student</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latin typeface="+mn-lt"/>
                        </a:rPr>
                        <a:t>Interim Deadline 3/12/2026</a:t>
                      </a:r>
                      <a:r>
                        <a:rPr lang="en-US" sz="1400" b="0" dirty="0">
                          <a:latin typeface="+mn-lt"/>
                        </a:rPr>
                        <a:t> Upload DEM &amp; SSA files</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i="1" dirty="0">
                          <a:solidFill>
                            <a:schemeClr val="tx2">
                              <a:lumMod val="50000"/>
                            </a:schemeClr>
                          </a:solidFill>
                          <a:latin typeface="+mn-lt"/>
                        </a:rPr>
                        <a:t>Student Discipline, SPED Discipline, and WIDA ACCESS SBD</a:t>
                      </a:r>
                    </a:p>
                  </a:txBody>
                  <a:tcPr/>
                </a:tc>
                <a:extLst>
                  <a:ext uri="{0D108BD9-81ED-4DB2-BD59-A6C34878D82A}">
                    <a16:rowId xmlns:a16="http://schemas.microsoft.com/office/drawing/2014/main" val="3826964883"/>
                  </a:ext>
                </a:extLst>
              </a:tr>
              <a:tr h="233706">
                <a:tc>
                  <a:txBody>
                    <a:bodyPr/>
                    <a:lstStyle/>
                    <a:p>
                      <a:r>
                        <a:rPr lang="en-US" sz="1400" b="1">
                          <a:solidFill>
                            <a:schemeClr val="tx1"/>
                          </a:solidFill>
                          <a:latin typeface="+mn-lt"/>
                          <a:hlinkClick r:id="rId13"/>
                        </a:rPr>
                        <a:t>TSDL Interchange</a:t>
                      </a:r>
                      <a:endParaRPr lang="en-US" sz="1400" b="1">
                        <a:solidFill>
                          <a:schemeClr val="tx1"/>
                        </a:solidFill>
                        <a:latin typeface="+mn-lt"/>
                      </a:endParaRPr>
                    </a:p>
                  </a:txBody>
                  <a:tcPr/>
                </a:tc>
                <a:tc>
                  <a:txBody>
                    <a:bodyPr/>
                    <a:lstStyle/>
                    <a:p>
                      <a:pPr algn="ctr"/>
                      <a:r>
                        <a:rPr lang="en-US" sz="1400">
                          <a:solidFill>
                            <a:schemeClr val="tx1"/>
                          </a:solidFill>
                          <a:latin typeface="+mn-lt"/>
                        </a:rPr>
                        <a:t>Interchange</a:t>
                      </a:r>
                    </a:p>
                  </a:txBody>
                  <a:tcPr/>
                </a:tc>
                <a:tc>
                  <a:txBody>
                    <a:bodyPr/>
                    <a:lstStyle/>
                    <a:p>
                      <a:pPr algn="ctr"/>
                      <a:r>
                        <a:rPr lang="en-US" sz="1400">
                          <a:solidFill>
                            <a:schemeClr val="tx1"/>
                          </a:solidFill>
                          <a:latin typeface="+mn-lt"/>
                        </a:rPr>
                        <a:t>Open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n-lt"/>
                        </a:rPr>
                        <a:t>N/A</a:t>
                      </a:r>
                    </a:p>
                  </a:txBody>
                  <a:tcPr/>
                </a:tc>
                <a:extLst>
                  <a:ext uri="{0D108BD9-81ED-4DB2-BD59-A6C34878D82A}">
                    <a16:rowId xmlns:a16="http://schemas.microsoft.com/office/drawing/2014/main" val="2632653719"/>
                  </a:ext>
                </a:extLst>
              </a:tr>
              <a:tr h="233706">
                <a:tc>
                  <a:txBody>
                    <a:bodyPr/>
                    <a:lstStyle/>
                    <a:p>
                      <a:r>
                        <a:rPr lang="en-US" sz="1400" b="1">
                          <a:solidFill>
                            <a:srgbClr val="0070C0"/>
                          </a:solidFill>
                          <a:hlinkClick r:id="rId14"/>
                        </a:rPr>
                        <a:t>Title I</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mn-lt"/>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t>Maintain error free file</a:t>
                      </a:r>
                      <a:endParaRPr lang="en-US" sz="1400" b="0" dirty="0">
                        <a:latin typeface="+mn-lt"/>
                      </a:endParaRPr>
                    </a:p>
                  </a:txBody>
                  <a:tcPr/>
                </a:tc>
                <a:extLst>
                  <a:ext uri="{0D108BD9-81ED-4DB2-BD59-A6C34878D82A}">
                    <a16:rowId xmlns:a16="http://schemas.microsoft.com/office/drawing/2014/main" val="2462829127"/>
                  </a:ext>
                </a:extLst>
              </a:tr>
            </a:tbl>
          </a:graphicData>
        </a:graphic>
      </p:graphicFrame>
      <p:sp>
        <p:nvSpPr>
          <p:cNvPr id="2" name="Slide Number Placeholder 1">
            <a:extLst>
              <a:ext uri="{FF2B5EF4-FFF2-40B4-BE49-F238E27FC236}">
                <a16:creationId xmlns:a16="http://schemas.microsoft.com/office/drawing/2014/main" id="{EB0DBDE0-E724-7908-9FEB-173CF8226676}"/>
              </a:ext>
              <a:ext uri="{C183D7F6-B498-43B3-948B-1728B52AA6E4}">
                <adec:decorative xmlns:adec="http://schemas.microsoft.com/office/drawing/2017/decorative" val="1"/>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6</a:t>
            </a:fld>
            <a:endParaRPr lang="en-US"/>
          </a:p>
        </p:txBody>
      </p:sp>
      <p:sp>
        <p:nvSpPr>
          <p:cNvPr id="3" name="Rectangle: Rounded Corners 2">
            <a:extLst>
              <a:ext uri="{FF2B5EF4-FFF2-40B4-BE49-F238E27FC236}">
                <a16:creationId xmlns:a16="http://schemas.microsoft.com/office/drawing/2014/main" id="{E0286157-992B-9187-41ED-CEF5358D08B9}"/>
              </a:ext>
            </a:extLst>
          </p:cNvPr>
          <p:cNvSpPr/>
          <p:nvPr/>
        </p:nvSpPr>
        <p:spPr>
          <a:xfrm>
            <a:off x="2353412" y="5400798"/>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15"/>
              </a:rPr>
              <a:t>Pipeline Collections Calendar</a:t>
            </a:r>
            <a:endParaRPr lang="en-US"/>
          </a:p>
        </p:txBody>
      </p:sp>
    </p:spTree>
    <p:extLst>
      <p:ext uri="{BB962C8B-B14F-4D97-AF65-F5344CB8AC3E}">
        <p14:creationId xmlns:p14="http://schemas.microsoft.com/office/powerpoint/2010/main" val="3227145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FF1C4-2323-7F44-D7D7-3B31FDABA823}"/>
              </a:ext>
            </a:extLst>
          </p:cNvPr>
          <p:cNvSpPr>
            <a:spLocks noGrp="1"/>
          </p:cNvSpPr>
          <p:nvPr>
            <p:ph type="title"/>
          </p:nvPr>
        </p:nvSpPr>
        <p:spPr>
          <a:xfrm>
            <a:off x="443565" y="218142"/>
            <a:ext cx="10224435" cy="713172"/>
          </a:xfrm>
        </p:spPr>
        <p:txBody>
          <a:bodyPr/>
          <a:lstStyle/>
          <a:p>
            <a:r>
              <a:rPr lang="en-US"/>
              <a:t>Open Collections and Upcoming Dates: Snapshots</a:t>
            </a:r>
          </a:p>
        </p:txBody>
      </p:sp>
      <p:graphicFrame>
        <p:nvGraphicFramePr>
          <p:cNvPr id="5" name="Table 5">
            <a:extLst>
              <a:ext uri="{FF2B5EF4-FFF2-40B4-BE49-F238E27FC236}">
                <a16:creationId xmlns:a16="http://schemas.microsoft.com/office/drawing/2014/main" id="{5E4612F7-68C6-57CA-E918-38EF641F73CF}"/>
              </a:ext>
            </a:extLst>
          </p:cNvPr>
          <p:cNvGraphicFramePr>
            <a:graphicFrameLocks noGrp="1"/>
          </p:cNvGraphicFramePr>
          <p:nvPr>
            <p:ph idx="1"/>
            <p:extLst>
              <p:ext uri="{D42A27DB-BD31-4B8C-83A1-F6EECF244321}">
                <p14:modId xmlns:p14="http://schemas.microsoft.com/office/powerpoint/2010/main" val="1371868062"/>
              </p:ext>
            </p:extLst>
          </p:nvPr>
        </p:nvGraphicFramePr>
        <p:xfrm>
          <a:off x="442914" y="1260475"/>
          <a:ext cx="11430000" cy="2590800"/>
        </p:xfrm>
        <a:graphic>
          <a:graphicData uri="http://schemas.openxmlformats.org/drawingml/2006/table">
            <a:tbl>
              <a:tblPr firstRow="1" firstCol="1">
                <a:tableStyleId>{B301B821-A1FF-4177-AEE7-76D212191A09}</a:tableStyleId>
              </a:tblPr>
              <a:tblGrid>
                <a:gridCol w="2366961">
                  <a:extLst>
                    <a:ext uri="{9D8B030D-6E8A-4147-A177-3AD203B41FA5}">
                      <a16:colId xmlns:a16="http://schemas.microsoft.com/office/drawing/2014/main" val="972675767"/>
                    </a:ext>
                  </a:extLst>
                </a:gridCol>
                <a:gridCol w="914400">
                  <a:extLst>
                    <a:ext uri="{9D8B030D-6E8A-4147-A177-3AD203B41FA5}">
                      <a16:colId xmlns:a16="http://schemas.microsoft.com/office/drawing/2014/main" val="554794496"/>
                    </a:ext>
                  </a:extLst>
                </a:gridCol>
                <a:gridCol w="1519239">
                  <a:extLst>
                    <a:ext uri="{9D8B030D-6E8A-4147-A177-3AD203B41FA5}">
                      <a16:colId xmlns:a16="http://schemas.microsoft.com/office/drawing/2014/main" val="2208239753"/>
                    </a:ext>
                  </a:extLst>
                </a:gridCol>
                <a:gridCol w="3314700">
                  <a:extLst>
                    <a:ext uri="{9D8B030D-6E8A-4147-A177-3AD203B41FA5}">
                      <a16:colId xmlns:a16="http://schemas.microsoft.com/office/drawing/2014/main" val="1970621890"/>
                    </a:ext>
                  </a:extLst>
                </a:gridCol>
                <a:gridCol w="3314700">
                  <a:extLst>
                    <a:ext uri="{9D8B030D-6E8A-4147-A177-3AD203B41FA5}">
                      <a16:colId xmlns:a16="http://schemas.microsoft.com/office/drawing/2014/main" val="1932458984"/>
                    </a:ext>
                  </a:extLst>
                </a:gridCol>
              </a:tblGrid>
              <a:tr h="392926">
                <a:tc>
                  <a:txBody>
                    <a:bodyPr/>
                    <a:lstStyle/>
                    <a:p>
                      <a:r>
                        <a:rPr lang="en-US" sz="1400"/>
                        <a:t>Name</a:t>
                      </a:r>
                      <a:endParaRPr lang="en-US" sz="1400">
                        <a:latin typeface="+mj-lt"/>
                      </a:endParaRPr>
                    </a:p>
                  </a:txBody>
                  <a:tcPr anchor="ctr"/>
                </a:tc>
                <a:tc>
                  <a:txBody>
                    <a:bodyPr/>
                    <a:lstStyle/>
                    <a:p>
                      <a:pPr algn="ctr"/>
                      <a:r>
                        <a:rPr lang="en-US" sz="1400"/>
                        <a:t>Status</a:t>
                      </a:r>
                      <a:endParaRPr lang="en-US" sz="1400">
                        <a:latin typeface="+mj-lt"/>
                      </a:endParaRPr>
                    </a:p>
                  </a:txBody>
                  <a:tcPr anchor="ctr"/>
                </a:tc>
                <a:tc>
                  <a:txBody>
                    <a:bodyPr/>
                    <a:lstStyle/>
                    <a:p>
                      <a:pPr algn="ctr"/>
                      <a:r>
                        <a:rPr lang="en-US" sz="1400"/>
                        <a:t>Final Deadline Date</a:t>
                      </a:r>
                      <a:endParaRPr lang="en-US" sz="1400">
                        <a:latin typeface="+mj-lt"/>
                      </a:endParaRPr>
                    </a:p>
                  </a:txBody>
                  <a:tcPr anchor="ctr"/>
                </a:tc>
                <a:tc>
                  <a:txBody>
                    <a:bodyPr/>
                    <a:lstStyle/>
                    <a:p>
                      <a:r>
                        <a:rPr lang="en-US" sz="1400"/>
                        <a:t>Next Milestone</a:t>
                      </a:r>
                      <a:endParaRPr lang="en-US" sz="1400">
                        <a:latin typeface="+mj-lt"/>
                      </a:endParaRPr>
                    </a:p>
                  </a:txBody>
                  <a:tcPr anchor="ctr"/>
                </a:tc>
                <a:tc>
                  <a:txBody>
                    <a:bodyPr/>
                    <a:lstStyle/>
                    <a:p>
                      <a:r>
                        <a:rPr lang="en-US" sz="1400"/>
                        <a:t>Looking Ahead</a:t>
                      </a:r>
                      <a:endParaRPr lang="en-US" sz="1400">
                        <a:latin typeface="+mj-lt"/>
                      </a:endParaRPr>
                    </a:p>
                  </a:txBody>
                  <a:tcPr anchor="ctr"/>
                </a:tc>
                <a:extLst>
                  <a:ext uri="{0D108BD9-81ED-4DB2-BD59-A6C34878D82A}">
                    <a16:rowId xmlns:a16="http://schemas.microsoft.com/office/drawing/2014/main" val="1733493831"/>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hlinkClick r:id="rId3"/>
                        </a:rPr>
                        <a:t>Special Education December</a:t>
                      </a:r>
                      <a:endParaRPr lang="en-US" sz="1400" b="1" kern="1200">
                        <a:solidFill>
                          <a:schemeClr val="tx1"/>
                        </a:solidFill>
                        <a:latin typeface="+mn-lt"/>
                        <a:ea typeface="+mn-ea"/>
                        <a:cs typeface="+mn-cs"/>
                      </a:endParaRPr>
                    </a:p>
                  </a:txBody>
                  <a:tcPr/>
                </a:tc>
                <a:tc>
                  <a:txBody>
                    <a:bodyPr/>
                    <a:lstStyle/>
                    <a:p>
                      <a:pPr algn="ctr"/>
                      <a:r>
                        <a:rPr lang="en-US" sz="1400" dirty="0">
                          <a:latin typeface="+mn-lt"/>
                        </a:rPr>
                        <a:t>Closed</a:t>
                      </a:r>
                    </a:p>
                  </a:txBody>
                  <a:tcPr>
                    <a:solidFill>
                      <a:schemeClr val="accent5">
                        <a:lumMod val="40000"/>
                        <a:lumOff val="60000"/>
                      </a:schemeClr>
                    </a:solidFill>
                  </a:tcPr>
                </a:tc>
                <a:tc>
                  <a:txBody>
                    <a:bodyPr/>
                    <a:lstStyle/>
                    <a:p>
                      <a:pPr lvl="0" algn="ctr">
                        <a:lnSpc>
                          <a:spcPct val="100000"/>
                        </a:lnSpc>
                        <a:spcBef>
                          <a:spcPts val="0"/>
                        </a:spcBef>
                        <a:spcAft>
                          <a:spcPts val="0"/>
                        </a:spcAft>
                        <a:buNone/>
                      </a:pPr>
                      <a:r>
                        <a:rPr lang="en-US" sz="1400" b="0" u="none" strike="noStrike" noProof="0">
                          <a:solidFill>
                            <a:srgbClr val="000000"/>
                          </a:solidFill>
                          <a:latin typeface="+mn-lt"/>
                        </a:rPr>
                        <a:t>Feb. 20, 2026</a:t>
                      </a:r>
                      <a:endParaRPr lang="en-US" sz="1400" b="0" i="0" u="none" strike="noStrike" noProof="0">
                        <a:solidFill>
                          <a:srgbClr val="000000"/>
                        </a:solidFill>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a:solidFill>
                            <a:schemeClr val="dk1"/>
                          </a:solidFill>
                          <a:latin typeface="+mn-lt"/>
                        </a:rPr>
                        <a:t>Interim Deadline:</a:t>
                      </a:r>
                      <a:endParaRPr lang="en-US" sz="1400" b="0" kern="1200">
                        <a:solidFill>
                          <a:schemeClr val="dk1"/>
                        </a:solidFill>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a:solidFill>
                            <a:schemeClr val="dk1"/>
                          </a:solidFill>
                          <a:latin typeface="+mn-lt"/>
                        </a:rPr>
                        <a:t>Final Deadline: </a:t>
                      </a:r>
                      <a:r>
                        <a:rPr lang="en-US" sz="1400" b="0" kern="1200">
                          <a:solidFill>
                            <a:schemeClr val="dk1"/>
                          </a:solidFill>
                          <a:latin typeface="+mn-lt"/>
                        </a:rPr>
                        <a:t>2/20/26</a:t>
                      </a:r>
                    </a:p>
                  </a:txBody>
                  <a:tcPr/>
                </a:tc>
                <a:extLst>
                  <a:ext uri="{0D108BD9-81ED-4DB2-BD59-A6C34878D82A}">
                    <a16:rowId xmlns:a16="http://schemas.microsoft.com/office/drawing/2014/main" val="97108059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mn-lt"/>
                          <a:ea typeface="+mn-ea"/>
                          <a:cs typeface="+mn-cs"/>
                          <a:hlinkClick r:id="rId4"/>
                        </a:rPr>
                        <a:t>Human Resources</a:t>
                      </a:r>
                      <a:endParaRPr lang="en-US" sz="1400" b="1" kern="1200" dirty="0">
                        <a:solidFill>
                          <a:schemeClr val="tx1"/>
                        </a:solidFill>
                        <a:latin typeface="+mn-lt"/>
                        <a:ea typeface="+mn-ea"/>
                        <a:cs typeface="+mn-cs"/>
                      </a:endParaRPr>
                    </a:p>
                  </a:txBody>
                  <a:tcPr/>
                </a:tc>
                <a:tc>
                  <a:txBody>
                    <a:bodyPr/>
                    <a:lstStyle/>
                    <a:p>
                      <a:pPr algn="ctr"/>
                      <a:r>
                        <a:rPr lang="en-US" sz="1400" dirty="0">
                          <a:latin typeface="+mn-lt"/>
                        </a:rPr>
                        <a:t>Closed</a:t>
                      </a:r>
                    </a:p>
                  </a:txBody>
                  <a:tcPr>
                    <a:solidFill>
                      <a:schemeClr val="accent5">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dirty="0">
                          <a:solidFill>
                            <a:srgbClr val="000000"/>
                          </a:solidFill>
                          <a:latin typeface="+mn-lt"/>
                        </a:rPr>
                        <a:t>Feb. 19,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Collection Final Deadline: </a:t>
                      </a:r>
                      <a:r>
                        <a:rPr lang="en-US" sz="1400" b="0" kern="1200" dirty="0">
                          <a:solidFill>
                            <a:schemeClr val="dk1"/>
                          </a:solidFill>
                          <a:latin typeface="+mn-lt"/>
                          <a:ea typeface="+mn-ea"/>
                          <a:cs typeface="+mn-cs"/>
                        </a:rPr>
                        <a:t>2/19/26</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dirty="0">
                          <a:solidFill>
                            <a:schemeClr val="dk1"/>
                          </a:solidFill>
                          <a:latin typeface="+mn-lt"/>
                        </a:rPr>
                        <a:t>Data published</a:t>
                      </a:r>
                      <a:endParaRPr lang="en-US" sz="1400" b="0" kern="1200" dirty="0">
                        <a:solidFill>
                          <a:schemeClr val="dk1"/>
                        </a:solidFill>
                        <a:latin typeface="+mn-lt"/>
                      </a:endParaRPr>
                    </a:p>
                  </a:txBody>
                  <a:tcPr/>
                </a:tc>
                <a:extLst>
                  <a:ext uri="{0D108BD9-81ED-4DB2-BD59-A6C34878D82A}">
                    <a16:rowId xmlns:a16="http://schemas.microsoft.com/office/drawing/2014/main" val="2072061267"/>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hlinkClick r:id="rId5"/>
                        </a:rPr>
                        <a:t>Student Discipline Snapshot</a:t>
                      </a:r>
                      <a:endParaRPr lang="en-US" sz="1400" b="1" kern="1200">
                        <a:solidFill>
                          <a:schemeClr val="tx1"/>
                        </a:solidFill>
                        <a:latin typeface="+mn-lt"/>
                        <a:ea typeface="+mn-ea"/>
                        <a:cs typeface="+mn-cs"/>
                      </a:endParaRPr>
                    </a:p>
                  </a:txBody>
                  <a:tcPr/>
                </a:tc>
                <a:tc>
                  <a:txBody>
                    <a:bodyPr/>
                    <a:lstStyle/>
                    <a:p>
                      <a:pPr algn="ctr"/>
                      <a:r>
                        <a:rPr lang="en-US" sz="1400">
                          <a:latin typeface="+mn-lt"/>
                        </a:rPr>
                        <a:t>Soft 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n-lt"/>
                        </a:rPr>
                        <a:t>June 30,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Office Hours: </a:t>
                      </a:r>
                      <a:r>
                        <a:rPr lang="en-US" sz="1400" b="0" kern="1200" dirty="0">
                          <a:solidFill>
                            <a:schemeClr val="dk1"/>
                          </a:solidFill>
                          <a:latin typeface="+mn-lt"/>
                          <a:ea typeface="+mn-ea"/>
                          <a:cs typeface="+mn-cs"/>
                        </a:rPr>
                        <a:t>3/10/2026</a:t>
                      </a:r>
                      <a:r>
                        <a:rPr lang="en-US" sz="1400" b="1" kern="1200" dirty="0">
                          <a:solidFill>
                            <a:schemeClr val="dk1"/>
                          </a:solidFill>
                          <a:latin typeface="+mn-lt"/>
                          <a:ea typeface="+mn-ea"/>
                          <a:cs typeface="+mn-cs"/>
                        </a:rPr>
                        <a:t> </a:t>
                      </a:r>
                      <a:r>
                        <a:rPr lang="en-US" sz="1400" b="0" kern="1200" dirty="0">
                          <a:solidFill>
                            <a:schemeClr val="dk1"/>
                          </a:solidFill>
                          <a:latin typeface="+mn-lt"/>
                          <a:ea typeface="+mn-ea"/>
                          <a:cs typeface="+mn-cs"/>
                        </a:rPr>
                        <a:t>@1:00pm </a:t>
                      </a:r>
                      <a:r>
                        <a:rPr lang="en-US" sz="1400" b="1" i="1" kern="1200" dirty="0">
                          <a:solidFill>
                            <a:schemeClr val="dk1"/>
                          </a:solidFill>
                          <a:latin typeface="+mn-lt"/>
                          <a:ea typeface="+mn-ea"/>
                          <a:cs typeface="+mn-cs"/>
                          <a:hlinkClick r:id="rId6"/>
                        </a:rPr>
                        <a:t>Register</a:t>
                      </a:r>
                      <a:endParaRPr lang="en-US" sz="1400" b="1" i="1"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Interim Deadline: </a:t>
                      </a:r>
                      <a:r>
                        <a:rPr lang="en-US" sz="1400" b="0" kern="1200" dirty="0">
                          <a:solidFill>
                            <a:schemeClr val="dk1"/>
                          </a:solidFill>
                          <a:latin typeface="+mn-lt"/>
                          <a:ea typeface="+mn-ea"/>
                          <a:cs typeface="+mn-cs"/>
                        </a:rPr>
                        <a:t>3/12/2026 Upload student interchange files (DEM &amp; SSA)</a:t>
                      </a:r>
                    </a:p>
                  </a:txBody>
                  <a:tcPr/>
                </a:tc>
                <a:extLst>
                  <a:ext uri="{0D108BD9-81ED-4DB2-BD59-A6C34878D82A}">
                    <a16:rowId xmlns:a16="http://schemas.microsoft.com/office/drawing/2014/main" val="2584228917"/>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hlinkClick r:id="rId7"/>
                        </a:rPr>
                        <a:t>TSDL Snapshot</a:t>
                      </a:r>
                      <a:endParaRPr lang="en-US" sz="1400" b="1" kern="1200">
                        <a:solidFill>
                          <a:schemeClr val="tx1"/>
                        </a:solidFill>
                        <a:latin typeface="+mn-lt"/>
                        <a:ea typeface="+mn-ea"/>
                        <a:cs typeface="+mn-cs"/>
                      </a:endParaRPr>
                    </a:p>
                  </a:txBody>
                  <a:tcPr/>
                </a:tc>
                <a:tc>
                  <a:txBody>
                    <a:bodyPr/>
                    <a:lstStyle/>
                    <a:p>
                      <a:pPr algn="ctr"/>
                      <a:r>
                        <a:rPr lang="en-US" sz="1400">
                          <a:latin typeface="+mn-lt"/>
                        </a:rPr>
                        <a:t>Coming Soon</a:t>
                      </a:r>
                    </a:p>
                  </a:txBody>
                  <a:tcPr>
                    <a:solidFill>
                      <a:schemeClr val="accent1">
                        <a:lumMod val="20000"/>
                        <a:lumOff val="8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n-lt"/>
                        </a:rPr>
                        <a:t>Sept. 25,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dk1"/>
                          </a:solidFill>
                          <a:latin typeface="+mn-lt"/>
                          <a:ea typeface="+mn-ea"/>
                          <a:cs typeface="+mn-cs"/>
                        </a:rPr>
                        <a:t>TSDL Interchange </a:t>
                      </a:r>
                      <a:r>
                        <a:rPr lang="en-US" sz="1400" b="0" kern="1200">
                          <a:solidFill>
                            <a:schemeClr val="dk1"/>
                          </a:solidFill>
                          <a:latin typeface="+mn-lt"/>
                          <a:ea typeface="+mn-ea"/>
                          <a:cs typeface="+mn-cs"/>
                        </a:rPr>
                        <a:t>Opened 2/4/2026</a:t>
                      </a:r>
                      <a:endParaRPr lang="en-US" sz="1400" b="1" kern="120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mn-lt"/>
                          <a:ea typeface="+mn-ea"/>
                          <a:cs typeface="+mn-cs"/>
                        </a:rPr>
                        <a:t>Snapshot Opens: 3/18/2026</a:t>
                      </a:r>
                    </a:p>
                  </a:txBody>
                  <a:tcPr/>
                </a:tc>
                <a:extLst>
                  <a:ext uri="{0D108BD9-81ED-4DB2-BD59-A6C34878D82A}">
                    <a16:rowId xmlns:a16="http://schemas.microsoft.com/office/drawing/2014/main" val="2864087907"/>
                  </a:ext>
                </a:extLst>
              </a:tr>
            </a:tbl>
          </a:graphicData>
        </a:graphic>
      </p:graphicFrame>
      <p:sp>
        <p:nvSpPr>
          <p:cNvPr id="6" name="Slide Number Placeholder 5">
            <a:extLst>
              <a:ext uri="{FF2B5EF4-FFF2-40B4-BE49-F238E27FC236}">
                <a16:creationId xmlns:a16="http://schemas.microsoft.com/office/drawing/2014/main" id="{02A61C00-343B-4EEF-842A-5DBB66932B85}"/>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7</a:t>
            </a:fld>
            <a:endParaRPr lang="en-US"/>
          </a:p>
        </p:txBody>
      </p:sp>
      <p:sp>
        <p:nvSpPr>
          <p:cNvPr id="3" name="Rectangle: Rounded Corners 2">
            <a:extLst>
              <a:ext uri="{FF2B5EF4-FFF2-40B4-BE49-F238E27FC236}">
                <a16:creationId xmlns:a16="http://schemas.microsoft.com/office/drawing/2014/main" id="{A54067A0-9EEF-5BF1-6471-7687EFAF76B4}"/>
              </a:ext>
            </a:extLst>
          </p:cNvPr>
          <p:cNvSpPr/>
          <p:nvPr/>
        </p:nvSpPr>
        <p:spPr>
          <a:xfrm>
            <a:off x="2353412" y="5416356"/>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8"/>
              </a:rPr>
              <a:t>Pipeline Collections Calendar</a:t>
            </a:r>
            <a:endParaRPr lang="en-US"/>
          </a:p>
        </p:txBody>
      </p:sp>
    </p:spTree>
    <p:extLst>
      <p:ext uri="{BB962C8B-B14F-4D97-AF65-F5344CB8AC3E}">
        <p14:creationId xmlns:p14="http://schemas.microsoft.com/office/powerpoint/2010/main" val="1037917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FF1C4-2323-7F44-D7D7-3B31FDABA823}"/>
              </a:ext>
            </a:extLst>
          </p:cNvPr>
          <p:cNvSpPr>
            <a:spLocks noGrp="1"/>
          </p:cNvSpPr>
          <p:nvPr>
            <p:ph type="title"/>
          </p:nvPr>
        </p:nvSpPr>
        <p:spPr>
          <a:xfrm>
            <a:off x="443565" y="218142"/>
            <a:ext cx="10224435" cy="713172"/>
          </a:xfrm>
        </p:spPr>
        <p:txBody>
          <a:bodyPr/>
          <a:lstStyle/>
          <a:p>
            <a:r>
              <a:rPr lang="en-US"/>
              <a:t>Open Collections and Upcoming Dates: Periodic</a:t>
            </a:r>
          </a:p>
        </p:txBody>
      </p:sp>
      <p:graphicFrame>
        <p:nvGraphicFramePr>
          <p:cNvPr id="13" name="Table 5">
            <a:extLst>
              <a:ext uri="{FF2B5EF4-FFF2-40B4-BE49-F238E27FC236}">
                <a16:creationId xmlns:a16="http://schemas.microsoft.com/office/drawing/2014/main" id="{C9BD6526-BF2B-F407-DF48-CCE54A8D88BB}"/>
              </a:ext>
            </a:extLst>
          </p:cNvPr>
          <p:cNvGraphicFramePr>
            <a:graphicFrameLocks noGrp="1"/>
          </p:cNvGraphicFramePr>
          <p:nvPr>
            <p:ph idx="1"/>
            <p:extLst>
              <p:ext uri="{D42A27DB-BD31-4B8C-83A1-F6EECF244321}">
                <p14:modId xmlns:p14="http://schemas.microsoft.com/office/powerpoint/2010/main" val="889548068"/>
              </p:ext>
            </p:extLst>
          </p:nvPr>
        </p:nvGraphicFramePr>
        <p:xfrm>
          <a:off x="442913" y="1260475"/>
          <a:ext cx="11430000" cy="2465565"/>
        </p:xfrm>
        <a:graphic>
          <a:graphicData uri="http://schemas.openxmlformats.org/drawingml/2006/table">
            <a:tbl>
              <a:tblPr firstRow="1" firstCol="1">
                <a:tableStyleId>{B301B821-A1FF-4177-AEE7-76D212191A09}</a:tableStyleId>
              </a:tblPr>
              <a:tblGrid>
                <a:gridCol w="2286000">
                  <a:extLst>
                    <a:ext uri="{9D8B030D-6E8A-4147-A177-3AD203B41FA5}">
                      <a16:colId xmlns:a16="http://schemas.microsoft.com/office/drawing/2014/main" val="972675767"/>
                    </a:ext>
                  </a:extLst>
                </a:gridCol>
                <a:gridCol w="914400">
                  <a:extLst>
                    <a:ext uri="{9D8B030D-6E8A-4147-A177-3AD203B41FA5}">
                      <a16:colId xmlns:a16="http://schemas.microsoft.com/office/drawing/2014/main" val="554794496"/>
                    </a:ext>
                  </a:extLst>
                </a:gridCol>
                <a:gridCol w="1600200">
                  <a:extLst>
                    <a:ext uri="{9D8B030D-6E8A-4147-A177-3AD203B41FA5}">
                      <a16:colId xmlns:a16="http://schemas.microsoft.com/office/drawing/2014/main" val="2208239753"/>
                    </a:ext>
                  </a:extLst>
                </a:gridCol>
                <a:gridCol w="3314700">
                  <a:extLst>
                    <a:ext uri="{9D8B030D-6E8A-4147-A177-3AD203B41FA5}">
                      <a16:colId xmlns:a16="http://schemas.microsoft.com/office/drawing/2014/main" val="1970621890"/>
                    </a:ext>
                  </a:extLst>
                </a:gridCol>
                <a:gridCol w="3314700">
                  <a:extLst>
                    <a:ext uri="{9D8B030D-6E8A-4147-A177-3AD203B41FA5}">
                      <a16:colId xmlns:a16="http://schemas.microsoft.com/office/drawing/2014/main" val="1932458984"/>
                    </a:ext>
                  </a:extLst>
                </a:gridCol>
              </a:tblGrid>
              <a:tr h="392926">
                <a:tc>
                  <a:txBody>
                    <a:bodyPr/>
                    <a:lstStyle/>
                    <a:p>
                      <a:r>
                        <a:rPr lang="en-US" sz="1400"/>
                        <a:t>Name</a:t>
                      </a:r>
                      <a:endParaRPr lang="en-US" sz="1400">
                        <a:latin typeface="+mj-lt"/>
                      </a:endParaRPr>
                    </a:p>
                  </a:txBody>
                  <a:tcPr anchor="ctr"/>
                </a:tc>
                <a:tc>
                  <a:txBody>
                    <a:bodyPr/>
                    <a:lstStyle/>
                    <a:p>
                      <a:pPr algn="ctr"/>
                      <a:r>
                        <a:rPr lang="en-US" sz="1400"/>
                        <a:t>Status</a:t>
                      </a:r>
                      <a:endParaRPr lang="en-US" sz="1400">
                        <a:latin typeface="+mj-lt"/>
                      </a:endParaRPr>
                    </a:p>
                  </a:txBody>
                  <a:tcPr anchor="ctr"/>
                </a:tc>
                <a:tc>
                  <a:txBody>
                    <a:bodyPr/>
                    <a:lstStyle/>
                    <a:p>
                      <a:pPr algn="ctr"/>
                      <a:r>
                        <a:rPr lang="en-US" sz="1400"/>
                        <a:t>Final Deadline Date</a:t>
                      </a:r>
                      <a:endParaRPr lang="en-US" sz="1400">
                        <a:latin typeface="+mj-lt"/>
                      </a:endParaRPr>
                    </a:p>
                  </a:txBody>
                  <a:tcPr anchor="ctr"/>
                </a:tc>
                <a:tc>
                  <a:txBody>
                    <a:bodyPr/>
                    <a:lstStyle/>
                    <a:p>
                      <a:r>
                        <a:rPr lang="en-US" sz="1400"/>
                        <a:t>Next Milestone</a:t>
                      </a:r>
                      <a:endParaRPr lang="en-US" sz="1400">
                        <a:latin typeface="+mj-lt"/>
                      </a:endParaRPr>
                    </a:p>
                  </a:txBody>
                  <a:tcPr anchor="ctr"/>
                </a:tc>
                <a:tc>
                  <a:txBody>
                    <a:bodyPr/>
                    <a:lstStyle/>
                    <a:p>
                      <a:r>
                        <a:rPr lang="en-US" sz="1400"/>
                        <a:t>Looking Ahead</a:t>
                      </a:r>
                      <a:endParaRPr lang="en-US" sz="1400">
                        <a:latin typeface="+mj-lt"/>
                      </a:endParaRPr>
                    </a:p>
                  </a:txBody>
                  <a:tcPr anchor="ctr"/>
                </a:tc>
                <a:extLst>
                  <a:ext uri="{0D108BD9-81ED-4DB2-BD59-A6C34878D82A}">
                    <a16:rowId xmlns:a16="http://schemas.microsoft.com/office/drawing/2014/main" val="1733493831"/>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2"/>
                        </a:rPr>
                        <a:t>Summer EBT</a:t>
                      </a:r>
                      <a:endParaRPr lang="en-US" sz="1400" b="1" kern="1200">
                        <a:solidFill>
                          <a:schemeClr val="tx1"/>
                        </a:solidFill>
                        <a:latin typeface="+mn-lt"/>
                        <a:ea typeface="+mn-ea"/>
                        <a:cs typeface="+mn-cs"/>
                      </a:endParaRP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ontserrat"/>
                        </a:rPr>
                        <a:t>Feb. 27, 2026</a:t>
                      </a:r>
                      <a:endParaRPr lang="en-US"/>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n-lt"/>
                        </a:rPr>
                        <a:t>Interim Deadline </a:t>
                      </a:r>
                      <a:r>
                        <a:rPr lang="en-US" sz="1400" b="0" i="0" u="none" strike="noStrike" noProof="0" dirty="0">
                          <a:solidFill>
                            <a:srgbClr val="000000"/>
                          </a:solidFill>
                          <a:latin typeface="+mn-lt"/>
                        </a:rPr>
                        <a:t>2/20/2026</a:t>
                      </a:r>
                    </a:p>
                    <a:p>
                      <a:pPr marL="0" lvl="0" indent="0" algn="l">
                        <a:lnSpc>
                          <a:spcPct val="100000"/>
                        </a:lnSpc>
                        <a:spcBef>
                          <a:spcPts val="0"/>
                        </a:spcBef>
                        <a:spcAft>
                          <a:spcPts val="0"/>
                        </a:spcAft>
                        <a:buNone/>
                      </a:pPr>
                      <a:r>
                        <a:rPr lang="en-US" sz="1400" b="0" i="0" u="none" strike="noStrike" noProof="0" dirty="0">
                          <a:solidFill>
                            <a:srgbClr val="000000"/>
                          </a:solidFill>
                          <a:latin typeface="+mn-lt"/>
                        </a:rPr>
                        <a:t>Error-free Summer EBT upload</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State Deadline </a:t>
                      </a:r>
                      <a:r>
                        <a:rPr lang="en-US" sz="1400" b="0" i="0" u="none" strike="noStrike" noProof="0" dirty="0">
                          <a:solidFill>
                            <a:srgbClr val="000000"/>
                          </a:solidFill>
                          <a:latin typeface="Montserrat"/>
                        </a:rPr>
                        <a:t>2/27/2026</a:t>
                      </a:r>
                    </a:p>
                    <a:p>
                      <a:pPr marL="0" lvl="0" indent="0" algn="l">
                        <a:lnSpc>
                          <a:spcPct val="100000"/>
                        </a:lnSpc>
                        <a:spcBef>
                          <a:spcPts val="0"/>
                        </a:spcBef>
                        <a:spcAft>
                          <a:spcPts val="0"/>
                        </a:spcAft>
                        <a:buNone/>
                      </a:pPr>
                      <a:r>
                        <a:rPr lang="en-US" sz="1400" b="0" i="0" u="none" strike="noStrike" noProof="0" dirty="0">
                          <a:solidFill>
                            <a:srgbClr val="000000"/>
                          </a:solidFill>
                          <a:latin typeface="Montserrat"/>
                        </a:rPr>
                        <a:t>Submit Summer EBT Data</a:t>
                      </a:r>
                    </a:p>
                  </a:txBody>
                  <a:tcPr/>
                </a:tc>
                <a:extLst>
                  <a:ext uri="{0D108BD9-81ED-4DB2-BD59-A6C34878D82A}">
                    <a16:rowId xmlns:a16="http://schemas.microsoft.com/office/drawing/2014/main" val="3251589042"/>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3"/>
                        </a:rPr>
                        <a:t>Instructional Days and Hours</a:t>
                      </a:r>
                      <a:endParaRPr lang="en-US" sz="1400" b="1" kern="1200">
                        <a:solidFill>
                          <a:schemeClr val="tx1"/>
                        </a:solidFill>
                        <a:latin typeface="+mn-lt"/>
                        <a:ea typeface="+mn-ea"/>
                        <a:cs typeface="+mn-cs"/>
                      </a:endParaRP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highlight>
                            <a:srgbClr val="FDE5B9"/>
                          </a:highlight>
                          <a:latin typeface="+mn-lt"/>
                        </a:rPr>
                        <a:t>Feb. 27, 2026</a:t>
                      </a:r>
                      <a:endParaRPr lang="en-US" sz="1400">
                        <a:highlight>
                          <a:srgbClr val="FDE5B9"/>
                        </a:highlight>
                      </a:endParaRPr>
                    </a:p>
                  </a:txBody>
                  <a:tcPr/>
                </a:tc>
                <a:tc>
                  <a:txBody>
                    <a:bodyPr/>
                    <a:lstStyle/>
                    <a:p>
                      <a:pPr marL="0" lvl="0" indent="0" algn="l">
                        <a:lnSpc>
                          <a:spcPct val="100000"/>
                        </a:lnSpc>
                        <a:spcBef>
                          <a:spcPts val="0"/>
                        </a:spcBef>
                        <a:spcAft>
                          <a:spcPts val="0"/>
                        </a:spcAft>
                        <a:buNone/>
                      </a:pPr>
                      <a:r>
                        <a:rPr lang="en-US" sz="1400" b="0" dirty="0">
                          <a:latin typeface="+mn-lt"/>
                        </a:rPr>
                        <a:t>Submit data</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Collection Closes: </a:t>
                      </a:r>
                      <a:r>
                        <a:rPr lang="en-US" sz="1400" b="0" i="0" u="none" strike="noStrike" noProof="0" dirty="0">
                          <a:solidFill>
                            <a:srgbClr val="000000"/>
                          </a:solidFill>
                          <a:latin typeface="Montserrat"/>
                        </a:rPr>
                        <a:t>2/27/2026</a:t>
                      </a:r>
                    </a:p>
                  </a:txBody>
                  <a:tcPr/>
                </a:tc>
                <a:extLst>
                  <a:ext uri="{0D108BD9-81ED-4DB2-BD59-A6C34878D82A}">
                    <a16:rowId xmlns:a16="http://schemas.microsoft.com/office/drawing/2014/main" val="4112856221"/>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4"/>
                        </a:rPr>
                        <a:t>Report Card March</a:t>
                      </a:r>
                      <a:endParaRPr lang="en-US" sz="1400" b="1" kern="1200">
                        <a:solidFill>
                          <a:schemeClr val="tx1"/>
                        </a:solidFill>
                        <a:latin typeface="+mn-lt"/>
                        <a:ea typeface="+mn-ea"/>
                        <a:cs typeface="+mn-cs"/>
                      </a:endParaRPr>
                    </a:p>
                  </a:txBody>
                  <a:tcPr/>
                </a:tc>
                <a:tc>
                  <a:txBody>
                    <a:bodyPr/>
                    <a:lstStyle/>
                    <a:p>
                      <a:pPr lvl="0" algn="ctr">
                        <a:buNone/>
                      </a:pPr>
                      <a:r>
                        <a:rPr lang="en-US" sz="1400" dirty="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a:t>April 10, 2026</a:t>
                      </a:r>
                    </a:p>
                  </a:txBody>
                  <a:tcPr/>
                </a:tc>
                <a:tc>
                  <a:txBody>
                    <a:bodyPr/>
                    <a:lstStyle/>
                    <a:p>
                      <a:pPr marL="0" lvl="0" indent="0" algn="l">
                        <a:lnSpc>
                          <a:spcPct val="100000"/>
                        </a:lnSpc>
                        <a:spcBef>
                          <a:spcPts val="0"/>
                        </a:spcBef>
                        <a:spcAft>
                          <a:spcPts val="0"/>
                        </a:spcAft>
                        <a:buNone/>
                      </a:pPr>
                      <a:r>
                        <a:rPr lang="en-US" sz="1400" b="1">
                          <a:latin typeface="+mn-lt"/>
                        </a:rPr>
                        <a:t>Collection Opens: </a:t>
                      </a:r>
                      <a:r>
                        <a:rPr lang="en-US" sz="1400" b="0">
                          <a:latin typeface="+mn-lt"/>
                        </a:rPr>
                        <a:t>2/25/2026</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Collection Closes: </a:t>
                      </a:r>
                      <a:r>
                        <a:rPr lang="en-US" sz="1400" b="0" i="0" u="none" strike="noStrike" noProof="0" dirty="0">
                          <a:solidFill>
                            <a:srgbClr val="000000"/>
                          </a:solidFill>
                          <a:latin typeface="Montserrat"/>
                        </a:rPr>
                        <a:t>4/10/2026</a:t>
                      </a:r>
                    </a:p>
                  </a:txBody>
                  <a:tcPr/>
                </a:tc>
                <a:extLst>
                  <a:ext uri="{0D108BD9-81ED-4DB2-BD59-A6C34878D82A}">
                    <a16:rowId xmlns:a16="http://schemas.microsoft.com/office/drawing/2014/main" val="2238809097"/>
                  </a:ext>
                </a:extLst>
              </a:tr>
              <a:tr h="392925">
                <a:tc>
                  <a:txBody>
                    <a:bodyPr/>
                    <a:lstStyle/>
                    <a:p>
                      <a:pPr marL="0" lvl="0" indent="0" algn="l">
                        <a:lnSpc>
                          <a:spcPct val="100000"/>
                        </a:lnSpc>
                        <a:spcBef>
                          <a:spcPts val="0"/>
                        </a:spcBef>
                        <a:spcAft>
                          <a:spcPts val="0"/>
                        </a:spcAft>
                        <a:buNone/>
                      </a:pPr>
                      <a:r>
                        <a:rPr lang="en-US" sz="1400" b="1" kern="1200" dirty="0">
                          <a:solidFill>
                            <a:schemeClr val="tx1"/>
                          </a:solidFill>
                          <a:latin typeface="+mn-lt"/>
                          <a:ea typeface="+mn-ea"/>
                          <a:cs typeface="+mn-cs"/>
                          <a:hlinkClick r:id="rId5"/>
                        </a:rPr>
                        <a:t>WIDA ACCESS SBD</a:t>
                      </a:r>
                      <a:endParaRPr lang="en-US" sz="1400" b="1" kern="1200" dirty="0">
                        <a:solidFill>
                          <a:schemeClr val="tx1"/>
                        </a:solidFill>
                        <a:latin typeface="+mn-lt"/>
                        <a:ea typeface="+mn-ea"/>
                        <a:cs typeface="+mn-cs"/>
                      </a:endParaRPr>
                    </a:p>
                  </a:txBody>
                  <a:tcPr/>
                </a:tc>
                <a:tc>
                  <a:txBody>
                    <a:bodyPr/>
                    <a:lstStyle/>
                    <a:p>
                      <a:pPr lvl="0" algn="ctr">
                        <a:buNone/>
                      </a:pPr>
                      <a:r>
                        <a:rPr lang="en-US" sz="1400" dirty="0">
                          <a:solidFill>
                            <a:schemeClr val="tx1"/>
                          </a:solidFill>
                        </a:rPr>
                        <a:t>Coming Soon</a:t>
                      </a:r>
                    </a:p>
                  </a:txBody>
                  <a:tcPr>
                    <a:solidFill>
                      <a:schemeClr val="accent1">
                        <a:lumMod val="20000"/>
                        <a:lumOff val="80000"/>
                      </a:schemeClr>
                    </a:solidFill>
                  </a:tcPr>
                </a:tc>
                <a:tc>
                  <a:txBody>
                    <a:bodyPr/>
                    <a:lstStyle/>
                    <a:p>
                      <a:pPr lvl="0" algn="ctr">
                        <a:lnSpc>
                          <a:spcPct val="100000"/>
                        </a:lnSpc>
                        <a:spcBef>
                          <a:spcPts val="0"/>
                        </a:spcBef>
                        <a:spcAft>
                          <a:spcPts val="0"/>
                        </a:spcAft>
                        <a:buNone/>
                      </a:pPr>
                      <a:r>
                        <a:rPr lang="en-US" sz="1400" dirty="0"/>
                        <a:t>March 24, 2026</a:t>
                      </a:r>
                    </a:p>
                  </a:txBody>
                  <a:tcPr/>
                </a:tc>
                <a:tc>
                  <a:txBody>
                    <a:bodyPr/>
                    <a:lstStyle/>
                    <a:p>
                      <a:pPr marL="0" lvl="0" indent="0" algn="l">
                        <a:lnSpc>
                          <a:spcPct val="100000"/>
                        </a:lnSpc>
                        <a:spcBef>
                          <a:spcPts val="0"/>
                        </a:spcBef>
                        <a:spcAft>
                          <a:spcPts val="0"/>
                        </a:spcAft>
                        <a:buNone/>
                      </a:pPr>
                      <a:r>
                        <a:rPr lang="en-US" sz="1400" b="1" dirty="0">
                          <a:latin typeface="+mn-lt"/>
                        </a:rPr>
                        <a:t>Collection Opens: </a:t>
                      </a:r>
                      <a:r>
                        <a:rPr lang="en-US" sz="1400" b="0" dirty="0">
                          <a:latin typeface="+mn-lt"/>
                        </a:rPr>
                        <a:t>3/16/2026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n-lt"/>
                        </a:rPr>
                        <a:t>Collection Closes: </a:t>
                      </a:r>
                      <a:r>
                        <a:rPr lang="en-US" sz="1400" b="0" dirty="0">
                          <a:latin typeface="+mn-lt"/>
                        </a:rPr>
                        <a:t>3/24/2026, 5pm</a:t>
                      </a:r>
                      <a:endParaRPr lang="en-US" sz="1400" b="0" i="0" u="none" strike="noStrike" noProof="0" dirty="0">
                        <a:solidFill>
                          <a:srgbClr val="000000"/>
                        </a:solidFill>
                        <a:latin typeface="Montserrat"/>
                      </a:endParaRPr>
                    </a:p>
                  </a:txBody>
                  <a:tcPr/>
                </a:tc>
                <a:extLst>
                  <a:ext uri="{0D108BD9-81ED-4DB2-BD59-A6C34878D82A}">
                    <a16:rowId xmlns:a16="http://schemas.microsoft.com/office/drawing/2014/main" val="3724789500"/>
                  </a:ext>
                </a:extLst>
              </a:tr>
            </a:tbl>
          </a:graphicData>
        </a:graphic>
      </p:graphicFrame>
      <p:sp>
        <p:nvSpPr>
          <p:cNvPr id="3" name="Rectangle: Rounded Corners 2">
            <a:extLst>
              <a:ext uri="{FF2B5EF4-FFF2-40B4-BE49-F238E27FC236}">
                <a16:creationId xmlns:a16="http://schemas.microsoft.com/office/drawing/2014/main" id="{6BF4B97E-13F4-8EB1-7148-584349E80E76}"/>
              </a:ext>
            </a:extLst>
          </p:cNvPr>
          <p:cNvSpPr/>
          <p:nvPr/>
        </p:nvSpPr>
        <p:spPr>
          <a:xfrm>
            <a:off x="2353412" y="5416356"/>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6"/>
              </a:rPr>
              <a:t>Pipeline Collections Calendar</a:t>
            </a:r>
            <a:endParaRPr lang="en-US"/>
          </a:p>
        </p:txBody>
      </p:sp>
      <p:sp>
        <p:nvSpPr>
          <p:cNvPr id="6" name="Slide Number Placeholder 5">
            <a:extLst>
              <a:ext uri="{FF2B5EF4-FFF2-40B4-BE49-F238E27FC236}">
                <a16:creationId xmlns:a16="http://schemas.microsoft.com/office/drawing/2014/main" id="{1825CE89-A2FB-78E5-5D8F-DE48E5BB4ED1}"/>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50043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653D51A-D47E-32AB-A23B-FE2CBC35318C}"/>
              </a:ext>
            </a:extLst>
          </p:cNvPr>
          <p:cNvSpPr>
            <a:spLocks noGrp="1"/>
          </p:cNvSpPr>
          <p:nvPr>
            <p:ph type="ctrTitle"/>
          </p:nvPr>
        </p:nvSpPr>
        <p:spPr/>
        <p:txBody>
          <a:bodyPr/>
          <a:lstStyle/>
          <a:p>
            <a:r>
              <a:rPr lang="en-US" dirty="0"/>
              <a:t>Teacher Student Data Link</a:t>
            </a:r>
          </a:p>
        </p:txBody>
      </p:sp>
      <p:sp>
        <p:nvSpPr>
          <p:cNvPr id="4" name="Slide Number Placeholder 3">
            <a:extLst>
              <a:ext uri="{FF2B5EF4-FFF2-40B4-BE49-F238E27FC236}">
                <a16:creationId xmlns:a16="http://schemas.microsoft.com/office/drawing/2014/main" id="{5508F53D-EB35-EBC6-37EB-6494B6903F48}"/>
              </a:ext>
            </a:extLst>
          </p:cNvPr>
          <p:cNvSpPr>
            <a:spLocks noGrp="1"/>
          </p:cNvSpPr>
          <p:nvPr>
            <p:ph type="sldNum" sz="quarter" idx="12"/>
          </p:nvPr>
        </p:nvSpPr>
        <p:spPr/>
        <p:txBody>
          <a:bodyPr/>
          <a:lstStyle/>
          <a:p>
            <a:fld id="{C479D5F6-EDCB-402A-AC08-4943A1820E8F}" type="slidenum">
              <a:rPr lang="en-US" smtClean="0"/>
              <a:pPr/>
              <a:t>9</a:t>
            </a:fld>
            <a:endParaRPr lang="en-US"/>
          </a:p>
        </p:txBody>
      </p:sp>
      <p:sp>
        <p:nvSpPr>
          <p:cNvPr id="8" name="Text Placeholder 7">
            <a:extLst>
              <a:ext uri="{FF2B5EF4-FFF2-40B4-BE49-F238E27FC236}">
                <a16:creationId xmlns:a16="http://schemas.microsoft.com/office/drawing/2014/main" id="{F643C986-A65D-624E-D8BE-EF81B385167E}"/>
              </a:ext>
            </a:extLst>
          </p:cNvPr>
          <p:cNvSpPr>
            <a:spLocks noGrp="1"/>
          </p:cNvSpPr>
          <p:nvPr>
            <p:ph type="body" sz="quarter" idx="13"/>
          </p:nvPr>
        </p:nvSpPr>
        <p:spPr/>
        <p:txBody>
          <a:bodyPr/>
          <a:lstStyle/>
          <a:p>
            <a:r>
              <a:rPr lang="en-US" dirty="0"/>
              <a:t>Peter Hoffman</a:t>
            </a:r>
          </a:p>
        </p:txBody>
      </p:sp>
    </p:spTree>
    <p:extLst>
      <p:ext uri="{BB962C8B-B14F-4D97-AF65-F5344CB8AC3E}">
        <p14:creationId xmlns:p14="http://schemas.microsoft.com/office/powerpoint/2010/main" val="2928920370"/>
      </p:ext>
    </p:extLst>
  </p:cSld>
  <p:clrMapOvr>
    <a:masterClrMapping/>
  </p:clrMapOvr>
</p:sld>
</file>

<file path=ppt/theme/theme1.xml><?xml version="1.0" encoding="utf-8"?>
<a:theme xmlns:a="http://schemas.openxmlformats.org/drawingml/2006/main" name="Office Theme">
  <a:themeElements>
    <a:clrScheme name="CDE New Website: Color Contrast">
      <a:dk1>
        <a:sysClr val="windowText" lastClr="000000"/>
      </a:dk1>
      <a:lt1>
        <a:sysClr val="window" lastClr="FFFFFF"/>
      </a:lt1>
      <a:dk2>
        <a:srgbClr val="7C98AC"/>
      </a:dk2>
      <a:lt2>
        <a:srgbClr val="D4D4D4"/>
      </a:lt2>
      <a:accent1>
        <a:srgbClr val="2C3384"/>
      </a:accent1>
      <a:accent2>
        <a:srgbClr val="235E39"/>
      </a:accent2>
      <a:accent3>
        <a:srgbClr val="6D3B5D"/>
      </a:accent3>
      <a:accent4>
        <a:srgbClr val="86BE40"/>
      </a:accent4>
      <a:accent5>
        <a:srgbClr val="C32032"/>
      </a:accent5>
      <a:accent6>
        <a:srgbClr val="F8B333"/>
      </a:accent6>
      <a:hlink>
        <a:srgbClr val="373FA7"/>
      </a:hlink>
      <a:folHlink>
        <a:srgbClr val="F06B10"/>
      </a:folHlink>
    </a:clrScheme>
    <a:fontScheme name="Montserrat (new CDE default)">
      <a:majorFont>
        <a:latin typeface="Montserrat SemiBold"/>
        <a:ea typeface=""/>
        <a:cs typeface=""/>
      </a:majorFont>
      <a:minorFont>
        <a:latin typeface="Montserra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a9d521c-8764-4bcd-84f1-6f7ce6ca6a96" xsi:nil="true"/>
    <lcf76f155ced4ddcb4097134ff3c332f xmlns="9b639f00-c663-4db8-9f2d-5e59e4353b4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AA584270DE6043A37CBFDFBD606C7E" ma:contentTypeVersion="14" ma:contentTypeDescription="Create a new document." ma:contentTypeScope="" ma:versionID="55e5ff24ef3f7708987483cdeff25fab">
  <xsd:schema xmlns:xsd="http://www.w3.org/2001/XMLSchema" xmlns:xs="http://www.w3.org/2001/XMLSchema" xmlns:p="http://schemas.microsoft.com/office/2006/metadata/properties" xmlns:ns2="9b639f00-c663-4db8-9f2d-5e59e4353b4b" xmlns:ns3="ca9d521c-8764-4bcd-84f1-6f7ce6ca6a96" targetNamespace="http://schemas.microsoft.com/office/2006/metadata/properties" ma:root="true" ma:fieldsID="f26dc7d0880d25fa47988f8e86f45eaa" ns2:_="" ns3:_="">
    <xsd:import namespace="9b639f00-c663-4db8-9f2d-5e59e4353b4b"/>
    <xsd:import namespace="ca9d521c-8764-4bcd-84f1-6f7ce6ca6a9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639f00-c663-4db8-9f2d-5e59e4353b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9d521c-8764-4bcd-84f1-6f7ce6ca6a9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56d5c4a-69f5-4293-84ba-d3df6e850d51}" ma:internalName="TaxCatchAll" ma:showField="CatchAllData" ma:web="ca9d521c-8764-4bcd-84f1-6f7ce6ca6a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B8D346-98B4-4A38-AC1D-9DECB7E942AC}">
  <ds:schemaRefs>
    <ds:schemaRef ds:uri="http://schemas.microsoft.com/office/2006/documentManagement/types"/>
    <ds:schemaRef ds:uri="http://www.w3.org/XML/1998/namespace"/>
    <ds:schemaRef ds:uri="9b639f00-c663-4db8-9f2d-5e59e4353b4b"/>
    <ds:schemaRef ds:uri="http://schemas.microsoft.com/office/infopath/2007/PartnerControls"/>
    <ds:schemaRef ds:uri="http://purl.org/dc/terms/"/>
    <ds:schemaRef ds:uri="http://purl.org/dc/dcmitype/"/>
    <ds:schemaRef ds:uri="http://purl.org/dc/elements/1.1/"/>
    <ds:schemaRef ds:uri="http://schemas.openxmlformats.org/package/2006/metadata/core-properties"/>
    <ds:schemaRef ds:uri="ca9d521c-8764-4bcd-84f1-6f7ce6ca6a96"/>
    <ds:schemaRef ds:uri="http://schemas.microsoft.com/office/2006/metadata/properties"/>
  </ds:schemaRefs>
</ds:datastoreItem>
</file>

<file path=customXml/itemProps2.xml><?xml version="1.0" encoding="utf-8"?>
<ds:datastoreItem xmlns:ds="http://schemas.openxmlformats.org/officeDocument/2006/customXml" ds:itemID="{5F4B4FF8-2B29-43E2-BE13-D6DE66E93B86}">
  <ds:schemaRefs>
    <ds:schemaRef ds:uri="9b639f00-c663-4db8-9f2d-5e59e4353b4b"/>
    <ds:schemaRef ds:uri="ca9d521c-8764-4bcd-84f1-6f7ce6ca6a9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080972E-D571-4992-96C3-E5252958F7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217</TotalTime>
  <Words>3188</Words>
  <Application>Microsoft Office PowerPoint</Application>
  <PresentationFormat>Widescreen</PresentationFormat>
  <Paragraphs>564</Paragraphs>
  <Slides>37</Slides>
  <Notes>8</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February 26, 2026 Data Pipeline Town Hall</vt:lpstr>
      <vt:lpstr>Agenda</vt:lpstr>
      <vt:lpstr>Colorado Department of Education Identity Management (IdM)</vt:lpstr>
      <vt:lpstr>PII &amp; Sharing Data</vt:lpstr>
      <vt:lpstr>Open Collections and Upcoming Deadlines</vt:lpstr>
      <vt:lpstr>Open Collections and Upcoming Dates: Year-Round &amp; Interchanges</vt:lpstr>
      <vt:lpstr>Open Collections and Upcoming Dates: Snapshots</vt:lpstr>
      <vt:lpstr>Open Collections and Upcoming Dates: Periodic</vt:lpstr>
      <vt:lpstr>Teacher Student Data Link</vt:lpstr>
      <vt:lpstr>Teacher Student Data Link 2025-2026 Timeline</vt:lpstr>
      <vt:lpstr>Teacher Student Data Link IDM Roles</vt:lpstr>
      <vt:lpstr>Teacher Student Data Link New Field for 2025-26</vt:lpstr>
      <vt:lpstr>TSDL Error Report Issue</vt:lpstr>
      <vt:lpstr>Questions and Resources Teacher Student Data Link</vt:lpstr>
      <vt:lpstr>Human Resources</vt:lpstr>
      <vt:lpstr>New Human Resources Cognos Report to Prep for Staff Evaluation</vt:lpstr>
      <vt:lpstr>New Human Resources Cognos Report </vt:lpstr>
      <vt:lpstr>Questions &amp; Resources:  Human Resources</vt:lpstr>
      <vt:lpstr>Summer EBT</vt:lpstr>
      <vt:lpstr>Summer EBT Timeline</vt:lpstr>
      <vt:lpstr>Summer EBT Reminders</vt:lpstr>
      <vt:lpstr>Questions &amp; Resources:  Summer EBT</vt:lpstr>
      <vt:lpstr>WIDA ACCESS SBD &amp; Assessment SBD</vt:lpstr>
      <vt:lpstr>Websites updated</vt:lpstr>
      <vt:lpstr>SBD Snapshot Training</vt:lpstr>
      <vt:lpstr>CMAS SBD Process</vt:lpstr>
      <vt:lpstr>Questions &amp; Resources: WIDA ACCESS SBD &amp; Assessment SBD Snapshot</vt:lpstr>
      <vt:lpstr>Student End of Year</vt:lpstr>
      <vt:lpstr>2025-2026 Collection Timeline</vt:lpstr>
      <vt:lpstr>Collaborative Webinar</vt:lpstr>
      <vt:lpstr>Register for Upcoming Trainings</vt:lpstr>
      <vt:lpstr>Questions &amp; Resources: Student End of Year</vt:lpstr>
      <vt:lpstr>Student Interchange Reminders</vt:lpstr>
      <vt:lpstr>Collections using Student Interchange Data</vt:lpstr>
      <vt:lpstr>Student Interchange 2025-2026 Critical Dates</vt:lpstr>
      <vt:lpstr>Questions &amp; Resources:  Student Interchange</vt:lpstr>
      <vt:lpstr>Next Town Hall:  3/5/2026</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Ward, Reagan</cp:lastModifiedBy>
  <cp:revision>23</cp:revision>
  <dcterms:created xsi:type="dcterms:W3CDTF">2019-06-25T17:30:52Z</dcterms:created>
  <dcterms:modified xsi:type="dcterms:W3CDTF">2026-02-26T15:17:10Z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0x01010062AA584270DE6043A37CBFDFBD606C7E</vt:lpwstr>
  </property>
  <property fmtid="{D5CDD505-2E9C-101B-9397-08002B2CF9AE}" pid="3" name="MediaServiceImageTags">
    <vt:lpwstr/>
  </property>
</Properties>
</file>