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9" r:id="rId5"/>
    <p:sldId id="275" r:id="rId6"/>
    <p:sldId id="260" r:id="rId7"/>
    <p:sldId id="261" r:id="rId8"/>
    <p:sldId id="280" r:id="rId9"/>
    <p:sldId id="262" r:id="rId10"/>
    <p:sldId id="291" r:id="rId11"/>
    <p:sldId id="294" r:id="rId12"/>
    <p:sldId id="293" r:id="rId13"/>
    <p:sldId id="295" r:id="rId14"/>
    <p:sldId id="296" r:id="rId15"/>
    <p:sldId id="263" r:id="rId16"/>
    <p:sldId id="292" r:id="rId17"/>
    <p:sldId id="297" r:id="rId18"/>
    <p:sldId id="265" r:id="rId19"/>
    <p:sldId id="276" r:id="rId20"/>
    <p:sldId id="279" r:id="rId21"/>
    <p:sldId id="267" r:id="rId22"/>
    <p:sldId id="283" r:id="rId23"/>
    <p:sldId id="285" r:id="rId24"/>
    <p:sldId id="284" r:id="rId25"/>
    <p:sldId id="281" r:id="rId26"/>
    <p:sldId id="270" r:id="rId27"/>
    <p:sldId id="288" r:id="rId28"/>
    <p:sldId id="298" r:id="rId29"/>
    <p:sldId id="299" r:id="rId30"/>
    <p:sldId id="300" r:id="rId31"/>
    <p:sldId id="268" r:id="rId32"/>
    <p:sldId id="286" r:id="rId33"/>
    <p:sldId id="301" r:id="rId34"/>
    <p:sldId id="302" r:id="rId35"/>
    <p:sldId id="269" r:id="rId36"/>
    <p:sldId id="287" r:id="rId37"/>
    <p:sldId id="303" r:id="rId38"/>
    <p:sldId id="304" r:id="rId39"/>
    <p:sldId id="266" r:id="rId40"/>
    <p:sldId id="271" r:id="rId41"/>
    <p:sldId id="272" r:id="rId42"/>
    <p:sldId id="273" r:id="rId43"/>
    <p:sldId id="274" r:id="rId44"/>
    <p:sldId id="282" r:id="rId45"/>
    <p:sldId id="278" r:id="rId46"/>
    <p:sldId id="27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FEE3C-48D6-4F9D-80A5-231032355509}" v="700" dt="2023-04-12T14:13:22.737"/>
    <p1510:client id="{4F18FEB1-9986-9877-A442-FBF6ECC3D4F5}" v="64" dt="2023-04-18T17:49:22.425"/>
    <p1510:client id="{CDDF1451-F854-BD5F-8F94-9B607DBD1D5C}" v="1341" dt="2023-04-19T16:50:48.466"/>
    <p1510:client id="{DB4699B8-DD9B-881D-8F63-EB906C64A590}" v="2428" dt="2023-04-26T02:13:55.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ug, Carolyn" userId="S::haug_c@cde.state.co.us::a3111fca-526d-48f3-8c48-a8e1c16e8235" providerId="AD" clId="Web-{A587BCAB-F69A-C473-9557-DB08F6FECCEE}"/>
    <pc:docChg chg="modSld">
      <pc:chgData name="Haug, Carolyn" userId="S::haug_c@cde.state.co.us::a3111fca-526d-48f3-8c48-a8e1c16e8235" providerId="AD" clId="Web-{A587BCAB-F69A-C473-9557-DB08F6FECCEE}" dt="2023-04-10T18:28:45.397" v="89" actId="20577"/>
      <pc:docMkLst>
        <pc:docMk/>
      </pc:docMkLst>
      <pc:sldChg chg="modSp">
        <pc:chgData name="Haug, Carolyn" userId="S::haug_c@cde.state.co.us::a3111fca-526d-48f3-8c48-a8e1c16e8235" providerId="AD" clId="Web-{A587BCAB-F69A-C473-9557-DB08F6FECCEE}" dt="2023-04-10T18:28:45.397" v="89" actId="20577"/>
        <pc:sldMkLst>
          <pc:docMk/>
          <pc:sldMk cId="3284186937" sldId="260"/>
        </pc:sldMkLst>
        <pc:spChg chg="mod">
          <ac:chgData name="Haug, Carolyn" userId="S::haug_c@cde.state.co.us::a3111fca-526d-48f3-8c48-a8e1c16e8235" providerId="AD" clId="Web-{A587BCAB-F69A-C473-9557-DB08F6FECCEE}" dt="2023-04-10T18:28:45.397" v="89" actId="20577"/>
          <ac:spMkLst>
            <pc:docMk/>
            <pc:sldMk cId="3284186937" sldId="260"/>
            <ac:spMk id="4" creationId="{B6F9F82D-D4DE-1E53-0318-7BA6A78256D5}"/>
          </ac:spMkLst>
        </pc:spChg>
      </pc:sldChg>
    </pc:docChg>
  </pc:docChgLst>
  <pc:docChgLst>
    <pc:chgData name="Gudka, Dawna" userId="S::gudka_d@cde.state.co.us::823cceae-331b-41d6-9a63-34ad6d1db55c" providerId="AD" clId="Web-{CDDF1451-F854-BD5F-8F94-9B607DBD1D5C}"/>
    <pc:docChg chg="addSld delSld modSld sldOrd">
      <pc:chgData name="Gudka, Dawna" userId="S::gudka_d@cde.state.co.us::823cceae-331b-41d6-9a63-34ad6d1db55c" providerId="AD" clId="Web-{CDDF1451-F854-BD5F-8F94-9B607DBD1D5C}" dt="2023-04-19T16:50:48.466" v="818"/>
      <pc:docMkLst>
        <pc:docMk/>
      </pc:docMkLst>
      <pc:sldChg chg="modSp">
        <pc:chgData name="Gudka, Dawna" userId="S::gudka_d@cde.state.co.us::823cceae-331b-41d6-9a63-34ad6d1db55c" providerId="AD" clId="Web-{CDDF1451-F854-BD5F-8F94-9B607DBD1D5C}" dt="2023-04-19T14:28:08.907" v="749" actId="20577"/>
        <pc:sldMkLst>
          <pc:docMk/>
          <pc:sldMk cId="1429949792" sldId="262"/>
        </pc:sldMkLst>
        <pc:spChg chg="mod">
          <ac:chgData name="Gudka, Dawna" userId="S::gudka_d@cde.state.co.us::823cceae-331b-41d6-9a63-34ad6d1db55c" providerId="AD" clId="Web-{CDDF1451-F854-BD5F-8F94-9B607DBD1D5C}" dt="2023-04-19T14:27:06.765" v="742" actId="20577"/>
          <ac:spMkLst>
            <pc:docMk/>
            <pc:sldMk cId="1429949792" sldId="262"/>
            <ac:spMk id="3" creationId="{EBFE5129-DED0-F560-A54B-2995FB2512C4}"/>
          </ac:spMkLst>
        </pc:spChg>
        <pc:spChg chg="mod">
          <ac:chgData name="Gudka, Dawna" userId="S::gudka_d@cde.state.co.us::823cceae-331b-41d6-9a63-34ad6d1db55c" providerId="AD" clId="Web-{CDDF1451-F854-BD5F-8F94-9B607DBD1D5C}" dt="2023-04-19T14:27:12.906" v="743" actId="20577"/>
          <ac:spMkLst>
            <pc:docMk/>
            <pc:sldMk cId="1429949792" sldId="262"/>
            <ac:spMk id="4" creationId="{6EE935D0-AB02-6756-41EA-004A65633F65}"/>
          </ac:spMkLst>
        </pc:spChg>
        <pc:spChg chg="mod">
          <ac:chgData name="Gudka, Dawna" userId="S::gudka_d@cde.state.co.us::823cceae-331b-41d6-9a63-34ad6d1db55c" providerId="AD" clId="Web-{CDDF1451-F854-BD5F-8F94-9B607DBD1D5C}" dt="2023-04-19T14:27:01.249" v="741" actId="20577"/>
          <ac:spMkLst>
            <pc:docMk/>
            <pc:sldMk cId="1429949792" sldId="262"/>
            <ac:spMk id="5" creationId="{FF2E95D7-4535-E75D-5795-A71A74FC2770}"/>
          </ac:spMkLst>
        </pc:spChg>
        <pc:spChg chg="mod">
          <ac:chgData name="Gudka, Dawna" userId="S::gudka_d@cde.state.co.us::823cceae-331b-41d6-9a63-34ad6d1db55c" providerId="AD" clId="Web-{CDDF1451-F854-BD5F-8F94-9B607DBD1D5C}" dt="2023-04-19T14:26:22.749" v="736" actId="1076"/>
          <ac:spMkLst>
            <pc:docMk/>
            <pc:sldMk cId="1429949792" sldId="262"/>
            <ac:spMk id="7" creationId="{DCB3AF19-9828-D3FE-3BE8-9628C88B084D}"/>
          </ac:spMkLst>
        </pc:spChg>
        <pc:spChg chg="mod">
          <ac:chgData name="Gudka, Dawna" userId="S::gudka_d@cde.state.co.us::823cceae-331b-41d6-9a63-34ad6d1db55c" providerId="AD" clId="Web-{CDDF1451-F854-BD5F-8F94-9B607DBD1D5C}" dt="2023-04-19T14:26:26.608" v="737" actId="1076"/>
          <ac:spMkLst>
            <pc:docMk/>
            <pc:sldMk cId="1429949792" sldId="262"/>
            <ac:spMk id="8" creationId="{69288A7E-1525-A7B8-E2A8-3872D4996E5D}"/>
          </ac:spMkLst>
        </pc:spChg>
        <pc:spChg chg="mod">
          <ac:chgData name="Gudka, Dawna" userId="S::gudka_d@cde.state.co.us::823cceae-331b-41d6-9a63-34ad6d1db55c" providerId="AD" clId="Web-{CDDF1451-F854-BD5F-8F94-9B607DBD1D5C}" dt="2023-04-19T14:28:08.907" v="749" actId="20577"/>
          <ac:spMkLst>
            <pc:docMk/>
            <pc:sldMk cId="1429949792" sldId="262"/>
            <ac:spMk id="10" creationId="{CC3E9E7C-2FB3-03F2-D21F-48CCDDDAE8E7}"/>
          </ac:spMkLst>
        </pc:spChg>
      </pc:sldChg>
      <pc:sldChg chg="ord">
        <pc:chgData name="Gudka, Dawna" userId="S::gudka_d@cde.state.co.us::823cceae-331b-41d6-9a63-34ad6d1db55c" providerId="AD" clId="Web-{CDDF1451-F854-BD5F-8F94-9B607DBD1D5C}" dt="2023-04-19T14:07:58.275" v="594"/>
        <pc:sldMkLst>
          <pc:docMk/>
          <pc:sldMk cId="1529928539" sldId="263"/>
        </pc:sldMkLst>
      </pc:sldChg>
      <pc:sldChg chg="modSp">
        <pc:chgData name="Gudka, Dawna" userId="S::gudka_d@cde.state.co.us::823cceae-331b-41d6-9a63-34ad6d1db55c" providerId="AD" clId="Web-{CDDF1451-F854-BD5F-8F94-9B607DBD1D5C}" dt="2023-04-19T14:16:05.815" v="605" actId="20577"/>
        <pc:sldMkLst>
          <pc:docMk/>
          <pc:sldMk cId="1724093052" sldId="276"/>
        </pc:sldMkLst>
        <pc:spChg chg="mod">
          <ac:chgData name="Gudka, Dawna" userId="S::gudka_d@cde.state.co.us::823cceae-331b-41d6-9a63-34ad6d1db55c" providerId="AD" clId="Web-{CDDF1451-F854-BD5F-8F94-9B607DBD1D5C}" dt="2023-04-19T14:16:05.815" v="605" actId="20577"/>
          <ac:spMkLst>
            <pc:docMk/>
            <pc:sldMk cId="1724093052" sldId="276"/>
            <ac:spMk id="6" creationId="{E9AD52CA-50FC-4E46-D4AB-1F968D7DB11F}"/>
          </ac:spMkLst>
        </pc:spChg>
      </pc:sldChg>
      <pc:sldChg chg="modSp">
        <pc:chgData name="Gudka, Dawna" userId="S::gudka_d@cde.state.co.us::823cceae-331b-41d6-9a63-34ad6d1db55c" providerId="AD" clId="Web-{CDDF1451-F854-BD5F-8F94-9B607DBD1D5C}" dt="2023-04-19T14:23:03.901" v="704" actId="20577"/>
        <pc:sldMkLst>
          <pc:docMk/>
          <pc:sldMk cId="1822892972" sldId="278"/>
        </pc:sldMkLst>
        <pc:spChg chg="mod">
          <ac:chgData name="Gudka, Dawna" userId="S::gudka_d@cde.state.co.us::823cceae-331b-41d6-9a63-34ad6d1db55c" providerId="AD" clId="Web-{CDDF1451-F854-BD5F-8F94-9B607DBD1D5C}" dt="2023-04-19T14:22:50.010" v="701" actId="20577"/>
          <ac:spMkLst>
            <pc:docMk/>
            <pc:sldMk cId="1822892972" sldId="278"/>
            <ac:spMk id="4" creationId="{C8F780C0-562B-8DAC-5C43-9D3E47C77CC5}"/>
          </ac:spMkLst>
        </pc:spChg>
        <pc:spChg chg="mod">
          <ac:chgData name="Gudka, Dawna" userId="S::gudka_d@cde.state.co.us::823cceae-331b-41d6-9a63-34ad6d1db55c" providerId="AD" clId="Web-{CDDF1451-F854-BD5F-8F94-9B607DBD1D5C}" dt="2023-04-19T14:23:03.901" v="704" actId="20577"/>
          <ac:spMkLst>
            <pc:docMk/>
            <pc:sldMk cId="1822892972" sldId="278"/>
            <ac:spMk id="5" creationId="{1DEBA135-46CE-7518-B7E9-245737BA4922}"/>
          </ac:spMkLst>
        </pc:spChg>
      </pc:sldChg>
      <pc:sldChg chg="modSp">
        <pc:chgData name="Gudka, Dawna" userId="S::gudka_d@cde.state.co.us::823cceae-331b-41d6-9a63-34ad6d1db55c" providerId="AD" clId="Web-{CDDF1451-F854-BD5F-8F94-9B607DBD1D5C}" dt="2023-04-19T16:43:06.847" v="758" actId="20577"/>
        <pc:sldMkLst>
          <pc:docMk/>
          <pc:sldMk cId="1872294237" sldId="279"/>
        </pc:sldMkLst>
        <pc:spChg chg="mod">
          <ac:chgData name="Gudka, Dawna" userId="S::gudka_d@cde.state.co.us::823cceae-331b-41d6-9a63-34ad6d1db55c" providerId="AD" clId="Web-{CDDF1451-F854-BD5F-8F94-9B607DBD1D5C}" dt="2023-04-19T16:43:06.847" v="758" actId="20577"/>
          <ac:spMkLst>
            <pc:docMk/>
            <pc:sldMk cId="1872294237" sldId="279"/>
            <ac:spMk id="5" creationId="{C966CB20-80B8-5701-96DD-0E5E8C336FF8}"/>
          </ac:spMkLst>
        </pc:spChg>
      </pc:sldChg>
      <pc:sldChg chg="modSp">
        <pc:chgData name="Gudka, Dawna" userId="S::gudka_d@cde.state.co.us::823cceae-331b-41d6-9a63-34ad6d1db55c" providerId="AD" clId="Web-{CDDF1451-F854-BD5F-8F94-9B607DBD1D5C}" dt="2023-04-19T13:40:05.635" v="21" actId="20577"/>
        <pc:sldMkLst>
          <pc:docMk/>
          <pc:sldMk cId="1299898404" sldId="280"/>
        </pc:sldMkLst>
        <pc:spChg chg="mod">
          <ac:chgData name="Gudka, Dawna" userId="S::gudka_d@cde.state.co.us::823cceae-331b-41d6-9a63-34ad6d1db55c" providerId="AD" clId="Web-{CDDF1451-F854-BD5F-8F94-9B607DBD1D5C}" dt="2023-04-19T13:40:05.635" v="21" actId="20577"/>
          <ac:spMkLst>
            <pc:docMk/>
            <pc:sldMk cId="1299898404" sldId="280"/>
            <ac:spMk id="3" creationId="{F83A6749-F543-D9BE-071B-7564E9310B38}"/>
          </ac:spMkLst>
        </pc:spChg>
      </pc:sldChg>
      <pc:sldChg chg="modSp ord">
        <pc:chgData name="Gudka, Dawna" userId="S::gudka_d@cde.state.co.us::823cceae-331b-41d6-9a63-34ad6d1db55c" providerId="AD" clId="Web-{CDDF1451-F854-BD5F-8F94-9B607DBD1D5C}" dt="2023-04-19T16:50:33.715" v="817"/>
        <pc:sldMkLst>
          <pc:docMk/>
          <pc:sldMk cId="355782693" sldId="282"/>
        </pc:sldMkLst>
        <pc:spChg chg="mod">
          <ac:chgData name="Gudka, Dawna" userId="S::gudka_d@cde.state.co.us::823cceae-331b-41d6-9a63-34ad6d1db55c" providerId="AD" clId="Web-{CDDF1451-F854-BD5F-8F94-9B607DBD1D5C}" dt="2023-04-19T16:50:33.715" v="817"/>
          <ac:spMkLst>
            <pc:docMk/>
            <pc:sldMk cId="355782693" sldId="282"/>
            <ac:spMk id="3" creationId="{25D8DBEC-2803-1DEA-AB83-A360A4F93AD1}"/>
          </ac:spMkLst>
        </pc:spChg>
      </pc:sldChg>
      <pc:sldChg chg="addSp modSp">
        <pc:chgData name="Gudka, Dawna" userId="S::gudka_d@cde.state.co.us::823cceae-331b-41d6-9a63-34ad6d1db55c" providerId="AD" clId="Web-{CDDF1451-F854-BD5F-8F94-9B607DBD1D5C}" dt="2023-04-19T16:50:00.918" v="813"/>
        <pc:sldMkLst>
          <pc:docMk/>
          <pc:sldMk cId="3992226817" sldId="283"/>
        </pc:sldMkLst>
        <pc:spChg chg="add mod">
          <ac:chgData name="Gudka, Dawna" userId="S::gudka_d@cde.state.co.us::823cceae-331b-41d6-9a63-34ad6d1db55c" providerId="AD" clId="Web-{CDDF1451-F854-BD5F-8F94-9B607DBD1D5C}" dt="2023-04-19T16:50:00.918" v="813"/>
          <ac:spMkLst>
            <pc:docMk/>
            <pc:sldMk cId="3992226817" sldId="283"/>
            <ac:spMk id="4" creationId="{4CE2B7ED-6015-CCFD-17E7-C12834CAA47F}"/>
          </ac:spMkLst>
        </pc:spChg>
      </pc:sldChg>
      <pc:sldChg chg="addSp modSp">
        <pc:chgData name="Gudka, Dawna" userId="S::gudka_d@cde.state.co.us::823cceae-331b-41d6-9a63-34ad6d1db55c" providerId="AD" clId="Web-{CDDF1451-F854-BD5F-8F94-9B607DBD1D5C}" dt="2023-04-19T16:50:15.871" v="814"/>
        <pc:sldMkLst>
          <pc:docMk/>
          <pc:sldMk cId="1487103940" sldId="284"/>
        </pc:sldMkLst>
        <pc:spChg chg="add mod">
          <ac:chgData name="Gudka, Dawna" userId="S::gudka_d@cde.state.co.us::823cceae-331b-41d6-9a63-34ad6d1db55c" providerId="AD" clId="Web-{CDDF1451-F854-BD5F-8F94-9B607DBD1D5C}" dt="2023-04-19T16:50:15.871" v="814"/>
          <ac:spMkLst>
            <pc:docMk/>
            <pc:sldMk cId="1487103940" sldId="284"/>
            <ac:spMk id="4" creationId="{2D5DD093-F3C6-E24A-2D18-190054072C50}"/>
          </ac:spMkLst>
        </pc:spChg>
      </pc:sldChg>
      <pc:sldChg chg="addSp modSp">
        <pc:chgData name="Gudka, Dawna" userId="S::gudka_d@cde.state.co.us::823cceae-331b-41d6-9a63-34ad6d1db55c" providerId="AD" clId="Web-{CDDF1451-F854-BD5F-8F94-9B607DBD1D5C}" dt="2023-04-19T16:50:48.466" v="818"/>
        <pc:sldMkLst>
          <pc:docMk/>
          <pc:sldMk cId="1777120716" sldId="285"/>
        </pc:sldMkLst>
        <pc:spChg chg="add mod">
          <ac:chgData name="Gudka, Dawna" userId="S::gudka_d@cde.state.co.us::823cceae-331b-41d6-9a63-34ad6d1db55c" providerId="AD" clId="Web-{CDDF1451-F854-BD5F-8F94-9B607DBD1D5C}" dt="2023-04-19T16:50:48.466" v="818"/>
          <ac:spMkLst>
            <pc:docMk/>
            <pc:sldMk cId="1777120716" sldId="285"/>
            <ac:spMk id="4" creationId="{AC2D0D81-3206-ADC6-790E-90812D700B1F}"/>
          </ac:spMkLst>
        </pc:spChg>
        <pc:picChg chg="mod">
          <ac:chgData name="Gudka, Dawna" userId="S::gudka_d@cde.state.co.us::823cceae-331b-41d6-9a63-34ad6d1db55c" providerId="AD" clId="Web-{CDDF1451-F854-BD5F-8F94-9B607DBD1D5C}" dt="2023-04-19T16:44:22.084" v="784" actId="14100"/>
          <ac:picMkLst>
            <pc:docMk/>
            <pc:sldMk cId="1777120716" sldId="285"/>
            <ac:picMk id="3" creationId="{096732A1-9762-D061-BCDF-BF2E9FEA259D}"/>
          </ac:picMkLst>
        </pc:picChg>
      </pc:sldChg>
      <pc:sldChg chg="addSp modSp">
        <pc:chgData name="Gudka, Dawna" userId="S::gudka_d@cde.state.co.us::823cceae-331b-41d6-9a63-34ad6d1db55c" providerId="AD" clId="Web-{CDDF1451-F854-BD5F-8F94-9B607DBD1D5C}" dt="2023-04-19T16:50:22.450" v="816"/>
        <pc:sldMkLst>
          <pc:docMk/>
          <pc:sldMk cId="1654630538" sldId="286"/>
        </pc:sldMkLst>
        <pc:spChg chg="add mod">
          <ac:chgData name="Gudka, Dawna" userId="S::gudka_d@cde.state.co.us::823cceae-331b-41d6-9a63-34ad6d1db55c" providerId="AD" clId="Web-{CDDF1451-F854-BD5F-8F94-9B607DBD1D5C}" dt="2023-04-19T16:50:22.450" v="816"/>
          <ac:spMkLst>
            <pc:docMk/>
            <pc:sldMk cId="1654630538" sldId="286"/>
            <ac:spMk id="4" creationId="{1F6D9303-9C69-9FAD-53CA-C0086295A853}"/>
          </ac:spMkLst>
        </pc:spChg>
      </pc:sldChg>
      <pc:sldChg chg="addSp modSp">
        <pc:chgData name="Gudka, Dawna" userId="S::gudka_d@cde.state.co.us::823cceae-331b-41d6-9a63-34ad6d1db55c" providerId="AD" clId="Web-{CDDF1451-F854-BD5F-8F94-9B607DBD1D5C}" dt="2023-04-19T16:49:54.871" v="812"/>
        <pc:sldMkLst>
          <pc:docMk/>
          <pc:sldMk cId="3260766597" sldId="287"/>
        </pc:sldMkLst>
        <pc:spChg chg="add mod">
          <ac:chgData name="Gudka, Dawna" userId="S::gudka_d@cde.state.co.us::823cceae-331b-41d6-9a63-34ad6d1db55c" providerId="AD" clId="Web-{CDDF1451-F854-BD5F-8F94-9B607DBD1D5C}" dt="2023-04-19T16:49:54.871" v="812"/>
          <ac:spMkLst>
            <pc:docMk/>
            <pc:sldMk cId="3260766597" sldId="287"/>
            <ac:spMk id="4" creationId="{AF1DD83C-7B67-7C56-1A30-64F7B17DB946}"/>
          </ac:spMkLst>
        </pc:spChg>
      </pc:sldChg>
      <pc:sldChg chg="addSp modSp">
        <pc:chgData name="Gudka, Dawna" userId="S::gudka_d@cde.state.co.us::823cceae-331b-41d6-9a63-34ad6d1db55c" providerId="AD" clId="Web-{CDDF1451-F854-BD5F-8F94-9B607DBD1D5C}" dt="2023-04-19T16:50:19.824" v="815"/>
        <pc:sldMkLst>
          <pc:docMk/>
          <pc:sldMk cId="1881868568" sldId="288"/>
        </pc:sldMkLst>
        <pc:spChg chg="add mod">
          <ac:chgData name="Gudka, Dawna" userId="S::gudka_d@cde.state.co.us::823cceae-331b-41d6-9a63-34ad6d1db55c" providerId="AD" clId="Web-{CDDF1451-F854-BD5F-8F94-9B607DBD1D5C}" dt="2023-04-19T16:50:19.824" v="815"/>
          <ac:spMkLst>
            <pc:docMk/>
            <pc:sldMk cId="1881868568" sldId="288"/>
            <ac:spMk id="4" creationId="{BAEF5D6A-48EC-C9ED-54BF-6A50CBDB57A5}"/>
          </ac:spMkLst>
        </pc:spChg>
      </pc:sldChg>
      <pc:sldChg chg="del">
        <pc:chgData name="Gudka, Dawna" userId="S::gudka_d@cde.state.co.us::823cceae-331b-41d6-9a63-34ad6d1db55c" providerId="AD" clId="Web-{CDDF1451-F854-BD5F-8F94-9B607DBD1D5C}" dt="2023-04-19T13:40:45.730" v="23"/>
        <pc:sldMkLst>
          <pc:docMk/>
          <pc:sldMk cId="3371925150" sldId="289"/>
        </pc:sldMkLst>
      </pc:sldChg>
      <pc:sldChg chg="del">
        <pc:chgData name="Gudka, Dawna" userId="S::gudka_d@cde.state.co.us::823cceae-331b-41d6-9a63-34ad6d1db55c" providerId="AD" clId="Web-{CDDF1451-F854-BD5F-8F94-9B607DBD1D5C}" dt="2023-04-19T13:50:52.710" v="273"/>
        <pc:sldMkLst>
          <pc:docMk/>
          <pc:sldMk cId="3552501019" sldId="290"/>
        </pc:sldMkLst>
      </pc:sldChg>
      <pc:sldChg chg="addSp delSp modSp add replId">
        <pc:chgData name="Gudka, Dawna" userId="S::gudka_d@cde.state.co.us::823cceae-331b-41d6-9a63-34ad6d1db55c" providerId="AD" clId="Web-{CDDF1451-F854-BD5F-8F94-9B607DBD1D5C}" dt="2023-04-19T14:10:40.247" v="600" actId="14100"/>
        <pc:sldMkLst>
          <pc:docMk/>
          <pc:sldMk cId="4010205031" sldId="291"/>
        </pc:sldMkLst>
        <pc:spChg chg="del">
          <ac:chgData name="Gudka, Dawna" userId="S::gudka_d@cde.state.co.us::823cceae-331b-41d6-9a63-34ad6d1db55c" providerId="AD" clId="Web-{CDDF1451-F854-BD5F-8F94-9B607DBD1D5C}" dt="2023-04-19T13:40:57.449" v="27"/>
          <ac:spMkLst>
            <pc:docMk/>
            <pc:sldMk cId="4010205031" sldId="291"/>
            <ac:spMk id="3" creationId="{2E9C9AC4-D7D9-7A82-8900-5E46D179594B}"/>
          </ac:spMkLst>
        </pc:spChg>
        <pc:spChg chg="del mod">
          <ac:chgData name="Gudka, Dawna" userId="S::gudka_d@cde.state.co.us::823cceae-331b-41d6-9a63-34ad6d1db55c" providerId="AD" clId="Web-{CDDF1451-F854-BD5F-8F94-9B607DBD1D5C}" dt="2023-04-19T13:40:55.558" v="26"/>
          <ac:spMkLst>
            <pc:docMk/>
            <pc:sldMk cId="4010205031" sldId="291"/>
            <ac:spMk id="6" creationId="{3D5B4252-6A5E-8944-F953-485386975621}"/>
          </ac:spMkLst>
        </pc:spChg>
        <pc:spChg chg="mod">
          <ac:chgData name="Gudka, Dawna" userId="S::gudka_d@cde.state.co.us::823cceae-331b-41d6-9a63-34ad6d1db55c" providerId="AD" clId="Web-{CDDF1451-F854-BD5F-8F94-9B607DBD1D5C}" dt="2023-04-19T14:10:30.434" v="599" actId="20577"/>
          <ac:spMkLst>
            <pc:docMk/>
            <pc:sldMk cId="4010205031" sldId="291"/>
            <ac:spMk id="7" creationId="{38F52795-1F43-5C07-368F-E091617BA9C0}"/>
          </ac:spMkLst>
        </pc:spChg>
        <pc:picChg chg="add mod">
          <ac:chgData name="Gudka, Dawna" userId="S::gudka_d@cde.state.co.us::823cceae-331b-41d6-9a63-34ad6d1db55c" providerId="AD" clId="Web-{CDDF1451-F854-BD5F-8F94-9B607DBD1D5C}" dt="2023-04-19T14:10:40.247" v="600" actId="14100"/>
          <ac:picMkLst>
            <pc:docMk/>
            <pc:sldMk cId="4010205031" sldId="291"/>
            <ac:picMk id="5" creationId="{32EC17F9-1F0B-48E5-862F-CE77B6F534EA}"/>
          </ac:picMkLst>
        </pc:picChg>
        <pc:picChg chg="del">
          <ac:chgData name="Gudka, Dawna" userId="S::gudka_d@cde.state.co.us::823cceae-331b-41d6-9a63-34ad6d1db55c" providerId="AD" clId="Web-{CDDF1451-F854-BD5F-8F94-9B607DBD1D5C}" dt="2023-04-19T13:40:49.589" v="24"/>
          <ac:picMkLst>
            <pc:docMk/>
            <pc:sldMk cId="4010205031" sldId="291"/>
            <ac:picMk id="2050" creationId="{6CAFCBD5-716C-76E8-604D-E64C1605E554}"/>
          </ac:picMkLst>
        </pc:picChg>
      </pc:sldChg>
      <pc:sldChg chg="addSp delSp modSp add ord replId">
        <pc:chgData name="Gudka, Dawna" userId="S::gudka_d@cde.state.co.us::823cceae-331b-41d6-9a63-34ad6d1db55c" providerId="AD" clId="Web-{CDDF1451-F854-BD5F-8F94-9B607DBD1D5C}" dt="2023-04-19T14:07:49.947" v="593"/>
        <pc:sldMkLst>
          <pc:docMk/>
          <pc:sldMk cId="299197693" sldId="292"/>
        </pc:sldMkLst>
        <pc:spChg chg="del">
          <ac:chgData name="Gudka, Dawna" userId="S::gudka_d@cde.state.co.us::823cceae-331b-41d6-9a63-34ad6d1db55c" providerId="AD" clId="Web-{CDDF1451-F854-BD5F-8F94-9B607DBD1D5C}" dt="2023-04-19T13:50:52.788" v="274"/>
          <ac:spMkLst>
            <pc:docMk/>
            <pc:sldMk cId="299197693" sldId="292"/>
            <ac:spMk id="3" creationId="{0560A4B0-3FF0-99E0-5B16-744E0BA8229B}"/>
          </ac:spMkLst>
        </pc:spChg>
        <pc:spChg chg="del">
          <ac:chgData name="Gudka, Dawna" userId="S::gudka_d@cde.state.co.us::823cceae-331b-41d6-9a63-34ad6d1db55c" providerId="AD" clId="Web-{CDDF1451-F854-BD5F-8F94-9B607DBD1D5C}" dt="2023-04-19T13:50:54.053" v="275"/>
          <ac:spMkLst>
            <pc:docMk/>
            <pc:sldMk cId="299197693" sldId="292"/>
            <ac:spMk id="5" creationId="{7E8619A3-943A-5585-BE23-BE504AD50DF4}"/>
          </ac:spMkLst>
        </pc:spChg>
        <pc:spChg chg="mod">
          <ac:chgData name="Gudka, Dawna" userId="S::gudka_d@cde.state.co.us::823cceae-331b-41d6-9a63-34ad6d1db55c" providerId="AD" clId="Web-{CDDF1451-F854-BD5F-8F94-9B607DBD1D5C}" dt="2023-04-19T14:01:28.221" v="458" actId="1076"/>
          <ac:spMkLst>
            <pc:docMk/>
            <pc:sldMk cId="299197693" sldId="292"/>
            <ac:spMk id="6" creationId="{B81E7B37-9524-742E-24DC-5C2EC62ED2D1}"/>
          </ac:spMkLst>
        </pc:spChg>
        <pc:picChg chg="add mod">
          <ac:chgData name="Gudka, Dawna" userId="S::gudka_d@cde.state.co.us::823cceae-331b-41d6-9a63-34ad6d1db55c" providerId="AD" clId="Web-{CDDF1451-F854-BD5F-8F94-9B607DBD1D5C}" dt="2023-04-19T13:59:41.469" v="435" actId="14100"/>
          <ac:picMkLst>
            <pc:docMk/>
            <pc:sldMk cId="299197693" sldId="292"/>
            <ac:picMk id="7" creationId="{224337FB-C471-747E-3515-746A31116D9E}"/>
          </ac:picMkLst>
        </pc:picChg>
        <pc:picChg chg="del">
          <ac:chgData name="Gudka, Dawna" userId="S::gudka_d@cde.state.co.us::823cceae-331b-41d6-9a63-34ad6d1db55c" providerId="AD" clId="Web-{CDDF1451-F854-BD5F-8F94-9B607DBD1D5C}" dt="2023-04-19T13:50:54.132" v="276"/>
          <ac:picMkLst>
            <pc:docMk/>
            <pc:sldMk cId="299197693" sldId="292"/>
            <ac:picMk id="3074" creationId="{D87CEDDF-9437-FD24-D43D-EFB151360DB0}"/>
          </ac:picMkLst>
        </pc:picChg>
      </pc:sldChg>
      <pc:sldChg chg="addSp modSp new del">
        <pc:chgData name="Gudka, Dawna" userId="S::gudka_d@cde.state.co.us::823cceae-331b-41d6-9a63-34ad6d1db55c" providerId="AD" clId="Web-{CDDF1451-F854-BD5F-8F94-9B607DBD1D5C}" dt="2023-04-19T13:49:56.521" v="263"/>
        <pc:sldMkLst>
          <pc:docMk/>
          <pc:sldMk cId="2584966992" sldId="292"/>
        </pc:sldMkLst>
        <pc:picChg chg="add mod">
          <ac:chgData name="Gudka, Dawna" userId="S::gudka_d@cde.state.co.us::823cceae-331b-41d6-9a63-34ad6d1db55c" providerId="AD" clId="Web-{CDDF1451-F854-BD5F-8F94-9B607DBD1D5C}" dt="2023-04-19T13:49:35.568" v="261"/>
          <ac:picMkLst>
            <pc:docMk/>
            <pc:sldMk cId="2584966992" sldId="292"/>
            <ac:picMk id="3" creationId="{D118FCAF-360E-9ECD-2292-9716A0817373}"/>
          </ac:picMkLst>
        </pc:picChg>
      </pc:sldChg>
      <pc:sldChg chg="addSp delSp modSp add replId">
        <pc:chgData name="Gudka, Dawna" userId="S::gudka_d@cde.state.co.us::823cceae-331b-41d6-9a63-34ad6d1db55c" providerId="AD" clId="Web-{CDDF1451-F854-BD5F-8F94-9B607DBD1D5C}" dt="2023-04-19T14:07:33.040" v="592" actId="20577"/>
        <pc:sldMkLst>
          <pc:docMk/>
          <pc:sldMk cId="1273314596" sldId="293"/>
        </pc:sldMkLst>
        <pc:spChg chg="mod">
          <ac:chgData name="Gudka, Dawna" userId="S::gudka_d@cde.state.co.us::823cceae-331b-41d6-9a63-34ad6d1db55c" providerId="AD" clId="Web-{CDDF1451-F854-BD5F-8F94-9B607DBD1D5C}" dt="2023-04-19T14:07:33.040" v="592" actId="20577"/>
          <ac:spMkLst>
            <pc:docMk/>
            <pc:sldMk cId="1273314596" sldId="293"/>
            <ac:spMk id="7" creationId="{38F52795-1F43-5C07-368F-E091617BA9C0}"/>
          </ac:spMkLst>
        </pc:spChg>
        <pc:picChg chg="add mod">
          <ac:chgData name="Gudka, Dawna" userId="S::gudka_d@cde.state.co.us::823cceae-331b-41d6-9a63-34ad6d1db55c" providerId="AD" clId="Web-{CDDF1451-F854-BD5F-8F94-9B607DBD1D5C}" dt="2023-04-19T14:06:39.383" v="550" actId="1076"/>
          <ac:picMkLst>
            <pc:docMk/>
            <pc:sldMk cId="1273314596" sldId="293"/>
            <ac:picMk id="3" creationId="{12050A81-F912-AB98-2DEC-F4FA529A3695}"/>
          </ac:picMkLst>
        </pc:picChg>
        <pc:picChg chg="del">
          <ac:chgData name="Gudka, Dawna" userId="S::gudka_d@cde.state.co.us::823cceae-331b-41d6-9a63-34ad6d1db55c" providerId="AD" clId="Web-{CDDF1451-F854-BD5F-8F94-9B607DBD1D5C}" dt="2023-04-19T14:01:50.597" v="460"/>
          <ac:picMkLst>
            <pc:docMk/>
            <pc:sldMk cId="1273314596" sldId="293"/>
            <ac:picMk id="5" creationId="{32EC17F9-1F0B-48E5-862F-CE77B6F534EA}"/>
          </ac:picMkLst>
        </pc:picChg>
      </pc:sldChg>
    </pc:docChg>
  </pc:docChgLst>
  <pc:docChgLst>
    <pc:chgData name="Gudka, Dawna" userId="S::gudka_d@cde.state.co.us::823cceae-331b-41d6-9a63-34ad6d1db55c" providerId="AD" clId="Web-{4F18FEB1-9986-9877-A442-FBF6ECC3D4F5}"/>
    <pc:docChg chg="addSld modSld sldOrd">
      <pc:chgData name="Gudka, Dawna" userId="S::gudka_d@cde.state.co.us::823cceae-331b-41d6-9a63-34ad6d1db55c" providerId="AD" clId="Web-{4F18FEB1-9986-9877-A442-FBF6ECC3D4F5}" dt="2023-04-18T17:49:22.425" v="57"/>
      <pc:docMkLst>
        <pc:docMk/>
      </pc:docMkLst>
      <pc:sldChg chg="ord">
        <pc:chgData name="Gudka, Dawna" userId="S::gudka_d@cde.state.co.us::823cceae-331b-41d6-9a63-34ad6d1db55c" providerId="AD" clId="Web-{4F18FEB1-9986-9877-A442-FBF6ECC3D4F5}" dt="2023-04-18T17:48:52.002" v="54"/>
        <pc:sldMkLst>
          <pc:docMk/>
          <pc:sldMk cId="163380404" sldId="268"/>
        </pc:sldMkLst>
      </pc:sldChg>
      <pc:sldChg chg="ord">
        <pc:chgData name="Gudka, Dawna" userId="S::gudka_d@cde.state.co.us::823cceae-331b-41d6-9a63-34ad6d1db55c" providerId="AD" clId="Web-{4F18FEB1-9986-9877-A442-FBF6ECC3D4F5}" dt="2023-04-18T17:49:00.174" v="55"/>
        <pc:sldMkLst>
          <pc:docMk/>
          <pc:sldMk cId="3330819225" sldId="269"/>
        </pc:sldMkLst>
      </pc:sldChg>
      <pc:sldChg chg="ord">
        <pc:chgData name="Gudka, Dawna" userId="S::gudka_d@cde.state.co.us::823cceae-331b-41d6-9a63-34ad6d1db55c" providerId="AD" clId="Web-{4F18FEB1-9986-9877-A442-FBF6ECC3D4F5}" dt="2023-04-18T17:48:46.940" v="53"/>
        <pc:sldMkLst>
          <pc:docMk/>
          <pc:sldMk cId="1732001890" sldId="270"/>
        </pc:sldMkLst>
      </pc:sldChg>
      <pc:sldChg chg="addSp modSp new">
        <pc:chgData name="Gudka, Dawna" userId="S::gudka_d@cde.state.co.us::823cceae-331b-41d6-9a63-34ad6d1db55c" providerId="AD" clId="Web-{4F18FEB1-9986-9877-A442-FBF6ECC3D4F5}" dt="2023-04-18T17:30:27.584" v="5" actId="14100"/>
        <pc:sldMkLst>
          <pc:docMk/>
          <pc:sldMk cId="3992226817" sldId="283"/>
        </pc:sldMkLst>
        <pc:picChg chg="add mod">
          <ac:chgData name="Gudka, Dawna" userId="S::gudka_d@cde.state.co.us::823cceae-331b-41d6-9a63-34ad6d1db55c" providerId="AD" clId="Web-{4F18FEB1-9986-9877-A442-FBF6ECC3D4F5}" dt="2023-04-18T17:30:27.584" v="5" actId="14100"/>
          <ac:picMkLst>
            <pc:docMk/>
            <pc:sldMk cId="3992226817" sldId="283"/>
            <ac:picMk id="3" creationId="{FA9A0599-27DE-76B4-F85A-B1B612AC3B7C}"/>
          </ac:picMkLst>
        </pc:picChg>
      </pc:sldChg>
      <pc:sldChg chg="addSp modSp new">
        <pc:chgData name="Gudka, Dawna" userId="S::gudka_d@cde.state.co.us::823cceae-331b-41d6-9a63-34ad6d1db55c" providerId="AD" clId="Web-{4F18FEB1-9986-9877-A442-FBF6ECC3D4F5}" dt="2023-04-18T17:33:12.775" v="23" actId="1076"/>
        <pc:sldMkLst>
          <pc:docMk/>
          <pc:sldMk cId="1487103940" sldId="284"/>
        </pc:sldMkLst>
        <pc:picChg chg="add mod">
          <ac:chgData name="Gudka, Dawna" userId="S::gudka_d@cde.state.co.us::823cceae-331b-41d6-9a63-34ad6d1db55c" providerId="AD" clId="Web-{4F18FEB1-9986-9877-A442-FBF6ECC3D4F5}" dt="2023-04-18T17:33:12.775" v="23" actId="1076"/>
          <ac:picMkLst>
            <pc:docMk/>
            <pc:sldMk cId="1487103940" sldId="284"/>
            <ac:picMk id="3" creationId="{C5910EC5-BD8A-8EE3-5EBE-8BCADCCE5E90}"/>
          </ac:picMkLst>
        </pc:picChg>
      </pc:sldChg>
      <pc:sldChg chg="addSp modSp new ord">
        <pc:chgData name="Gudka, Dawna" userId="S::gudka_d@cde.state.co.us::823cceae-331b-41d6-9a63-34ad6d1db55c" providerId="AD" clId="Web-{4F18FEB1-9986-9877-A442-FBF6ECC3D4F5}" dt="2023-04-18T17:32:54.165" v="17"/>
        <pc:sldMkLst>
          <pc:docMk/>
          <pc:sldMk cId="1777120716" sldId="285"/>
        </pc:sldMkLst>
        <pc:picChg chg="add mod">
          <ac:chgData name="Gudka, Dawna" userId="S::gudka_d@cde.state.co.us::823cceae-331b-41d6-9a63-34ad6d1db55c" providerId="AD" clId="Web-{4F18FEB1-9986-9877-A442-FBF6ECC3D4F5}" dt="2023-04-18T17:31:56.539" v="16" actId="14100"/>
          <ac:picMkLst>
            <pc:docMk/>
            <pc:sldMk cId="1777120716" sldId="285"/>
            <ac:picMk id="3" creationId="{096732A1-9762-D061-BCDF-BF2E9FEA259D}"/>
          </ac:picMkLst>
        </pc:picChg>
      </pc:sldChg>
      <pc:sldChg chg="addSp modSp new">
        <pc:chgData name="Gudka, Dawna" userId="S::gudka_d@cde.state.co.us::823cceae-331b-41d6-9a63-34ad6d1db55c" providerId="AD" clId="Web-{4F18FEB1-9986-9877-A442-FBF6ECC3D4F5}" dt="2023-04-18T17:38:36.252" v="45" actId="14100"/>
        <pc:sldMkLst>
          <pc:docMk/>
          <pc:sldMk cId="1654630538" sldId="286"/>
        </pc:sldMkLst>
        <pc:picChg chg="add mod modCrop">
          <ac:chgData name="Gudka, Dawna" userId="S::gudka_d@cde.state.co.us::823cceae-331b-41d6-9a63-34ad6d1db55c" providerId="AD" clId="Web-{4F18FEB1-9986-9877-A442-FBF6ECC3D4F5}" dt="2023-04-18T17:38:36.252" v="45" actId="14100"/>
          <ac:picMkLst>
            <pc:docMk/>
            <pc:sldMk cId="1654630538" sldId="286"/>
            <ac:picMk id="3" creationId="{3FEFF37D-8453-A4ED-41B1-B13A461D28BD}"/>
          </ac:picMkLst>
        </pc:picChg>
      </pc:sldChg>
      <pc:sldChg chg="addSp modSp new">
        <pc:chgData name="Gudka, Dawna" userId="S::gudka_d@cde.state.co.us::823cceae-331b-41d6-9a63-34ad6d1db55c" providerId="AD" clId="Web-{4F18FEB1-9986-9877-A442-FBF6ECC3D4F5}" dt="2023-04-18T17:37:18.219" v="38" actId="14100"/>
        <pc:sldMkLst>
          <pc:docMk/>
          <pc:sldMk cId="3260766597" sldId="287"/>
        </pc:sldMkLst>
        <pc:picChg chg="add mod">
          <ac:chgData name="Gudka, Dawna" userId="S::gudka_d@cde.state.co.us::823cceae-331b-41d6-9a63-34ad6d1db55c" providerId="AD" clId="Web-{4F18FEB1-9986-9877-A442-FBF6ECC3D4F5}" dt="2023-04-18T17:37:18.219" v="38" actId="14100"/>
          <ac:picMkLst>
            <pc:docMk/>
            <pc:sldMk cId="3260766597" sldId="287"/>
            <ac:picMk id="3" creationId="{24C62B2F-AEAC-A678-1751-96CC8340A1D7}"/>
          </ac:picMkLst>
        </pc:picChg>
      </pc:sldChg>
      <pc:sldChg chg="addSp modSp new ord">
        <pc:chgData name="Gudka, Dawna" userId="S::gudka_d@cde.state.co.us::823cceae-331b-41d6-9a63-34ad6d1db55c" providerId="AD" clId="Web-{4F18FEB1-9986-9877-A442-FBF6ECC3D4F5}" dt="2023-04-18T17:39:24.082" v="52"/>
        <pc:sldMkLst>
          <pc:docMk/>
          <pc:sldMk cId="1881868568" sldId="288"/>
        </pc:sldMkLst>
        <pc:picChg chg="add mod">
          <ac:chgData name="Gudka, Dawna" userId="S::gudka_d@cde.state.co.us::823cceae-331b-41d6-9a63-34ad6d1db55c" providerId="AD" clId="Web-{4F18FEB1-9986-9877-A442-FBF6ECC3D4F5}" dt="2023-04-18T17:39:13.738" v="51" actId="14100"/>
          <ac:picMkLst>
            <pc:docMk/>
            <pc:sldMk cId="1881868568" sldId="288"/>
            <ac:picMk id="3" creationId="{EC8A69FB-78A7-4961-6D79-63E4B029120A}"/>
          </ac:picMkLst>
        </pc:picChg>
      </pc:sldChg>
      <pc:sldChg chg="new">
        <pc:chgData name="Gudka, Dawna" userId="S::gudka_d@cde.state.co.us::823cceae-331b-41d6-9a63-34ad6d1db55c" providerId="AD" clId="Web-{4F18FEB1-9986-9877-A442-FBF6ECC3D4F5}" dt="2023-04-18T17:49:19.159" v="56"/>
        <pc:sldMkLst>
          <pc:docMk/>
          <pc:sldMk cId="3371925150" sldId="289"/>
        </pc:sldMkLst>
      </pc:sldChg>
      <pc:sldChg chg="new">
        <pc:chgData name="Gudka, Dawna" userId="S::gudka_d@cde.state.co.us::823cceae-331b-41d6-9a63-34ad6d1db55c" providerId="AD" clId="Web-{4F18FEB1-9986-9877-A442-FBF6ECC3D4F5}" dt="2023-04-18T17:49:22.425" v="57"/>
        <pc:sldMkLst>
          <pc:docMk/>
          <pc:sldMk cId="3552501019" sldId="290"/>
        </pc:sldMkLst>
      </pc:sldChg>
    </pc:docChg>
  </pc:docChgLst>
  <pc:docChgLst>
    <pc:chgData name="Gudka, Dawna" userId="S::gudka_d@cde.state.co.us::823cceae-331b-41d6-9a63-34ad6d1db55c" providerId="AD" clId="Web-{DB4699B8-DD9B-881D-8F63-EB906C64A590}"/>
    <pc:docChg chg="addSld delSld modSld sldOrd">
      <pc:chgData name="Gudka, Dawna" userId="S::gudka_d@cde.state.co.us::823cceae-331b-41d6-9a63-34ad6d1db55c" providerId="AD" clId="Web-{DB4699B8-DD9B-881D-8F63-EB906C64A590}" dt="2023-04-26T02:13:55.631" v="1432"/>
      <pc:docMkLst>
        <pc:docMk/>
      </pc:docMkLst>
      <pc:sldChg chg="addSp delSp modSp">
        <pc:chgData name="Gudka, Dawna" userId="S::gudka_d@cde.state.co.us::823cceae-331b-41d6-9a63-34ad6d1db55c" providerId="AD" clId="Web-{DB4699B8-DD9B-881D-8F63-EB906C64A590}" dt="2023-04-26T02:10:08.998" v="1423"/>
        <pc:sldMkLst>
          <pc:docMk/>
          <pc:sldMk cId="1440928735" sldId="259"/>
        </pc:sldMkLst>
        <pc:spChg chg="mod">
          <ac:chgData name="Gudka, Dawna" userId="S::gudka_d@cde.state.co.us::823cceae-331b-41d6-9a63-34ad6d1db55c" providerId="AD" clId="Web-{DB4699B8-DD9B-881D-8F63-EB906C64A590}" dt="2023-04-25T15:54:52.261" v="26" actId="20577"/>
          <ac:spMkLst>
            <pc:docMk/>
            <pc:sldMk cId="1440928735" sldId="259"/>
            <ac:spMk id="7" creationId="{C5DCB63F-9FDF-3840-5F38-9B2DCB32382E}"/>
          </ac:spMkLst>
        </pc:spChg>
        <pc:picChg chg="add del mod">
          <ac:chgData name="Gudka, Dawna" userId="S::gudka_d@cde.state.co.us::823cceae-331b-41d6-9a63-34ad6d1db55c" providerId="AD" clId="Web-{DB4699B8-DD9B-881D-8F63-EB906C64A590}" dt="2023-04-25T15:56:03.061" v="33"/>
          <ac:picMkLst>
            <pc:docMk/>
            <pc:sldMk cId="1440928735" sldId="259"/>
            <ac:picMk id="3" creationId="{132A25E9-1026-898B-0738-584B909B1E95}"/>
          </ac:picMkLst>
        </pc:picChg>
        <pc:picChg chg="del">
          <ac:chgData name="Gudka, Dawna" userId="S::gudka_d@cde.state.co.us::823cceae-331b-41d6-9a63-34ad6d1db55c" providerId="AD" clId="Web-{DB4699B8-DD9B-881D-8F63-EB906C64A590}" dt="2023-04-25T15:54:53.792" v="27"/>
          <ac:picMkLst>
            <pc:docMk/>
            <pc:sldMk cId="1440928735" sldId="259"/>
            <ac:picMk id="4" creationId="{A5048087-5CAE-D64A-4C63-3819AA8F0E53}"/>
          </ac:picMkLst>
        </pc:picChg>
        <pc:picChg chg="add del mod">
          <ac:chgData name="Gudka, Dawna" userId="S::gudka_d@cde.state.co.us::823cceae-331b-41d6-9a63-34ad6d1db55c" providerId="AD" clId="Web-{DB4699B8-DD9B-881D-8F63-EB906C64A590}" dt="2023-04-25T15:56:57.438" v="38"/>
          <ac:picMkLst>
            <pc:docMk/>
            <pc:sldMk cId="1440928735" sldId="259"/>
            <ac:picMk id="5" creationId="{5E539874-3F88-3FD5-655C-3C546DE43E4F}"/>
          </ac:picMkLst>
        </pc:picChg>
        <pc:picChg chg="mod">
          <ac:chgData name="Gudka, Dawna" userId="S::gudka_d@cde.state.co.us::823cceae-331b-41d6-9a63-34ad6d1db55c" providerId="AD" clId="Web-{DB4699B8-DD9B-881D-8F63-EB906C64A590}" dt="2023-04-26T01:23:51.935" v="1131" actId="14100"/>
          <ac:picMkLst>
            <pc:docMk/>
            <pc:sldMk cId="1440928735" sldId="259"/>
            <ac:picMk id="6" creationId="{0D7BD115-BB48-70D4-D7CA-FB576D3776F6}"/>
          </ac:picMkLst>
        </pc:picChg>
        <pc:picChg chg="add mod">
          <ac:chgData name="Gudka, Dawna" userId="S::gudka_d@cde.state.co.us::823cceae-331b-41d6-9a63-34ad6d1db55c" providerId="AD" clId="Web-{DB4699B8-DD9B-881D-8F63-EB906C64A590}" dt="2023-04-26T02:10:08.998" v="1423"/>
          <ac:picMkLst>
            <pc:docMk/>
            <pc:sldMk cId="1440928735" sldId="259"/>
            <ac:picMk id="8" creationId="{511500D9-98ED-0DF3-4F29-27FE4379C5DB}"/>
          </ac:picMkLst>
        </pc:picChg>
      </pc:sldChg>
      <pc:sldChg chg="addSp modSp">
        <pc:chgData name="Gudka, Dawna" userId="S::gudka_d@cde.state.co.us::823cceae-331b-41d6-9a63-34ad6d1db55c" providerId="AD" clId="Web-{DB4699B8-DD9B-881D-8F63-EB906C64A590}" dt="2023-04-26T00:34:34.693" v="1021" actId="14100"/>
        <pc:sldMkLst>
          <pc:docMk/>
          <pc:sldMk cId="1529928539" sldId="263"/>
        </pc:sldMkLst>
        <pc:spChg chg="add mod">
          <ac:chgData name="Gudka, Dawna" userId="S::gudka_d@cde.state.co.us::823cceae-331b-41d6-9a63-34ad6d1db55c" providerId="AD" clId="Web-{DB4699B8-DD9B-881D-8F63-EB906C64A590}" dt="2023-04-26T00:34:34.693" v="1021" actId="14100"/>
          <ac:spMkLst>
            <pc:docMk/>
            <pc:sldMk cId="1529928539" sldId="263"/>
            <ac:spMk id="5" creationId="{4990B289-470D-531A-C553-FE69A9A9A174}"/>
          </ac:spMkLst>
        </pc:spChg>
      </pc:sldChg>
      <pc:sldChg chg="addSp modSp">
        <pc:chgData name="Gudka, Dawna" userId="S::gudka_d@cde.state.co.us::823cceae-331b-41d6-9a63-34ad6d1db55c" providerId="AD" clId="Web-{DB4699B8-DD9B-881D-8F63-EB906C64A590}" dt="2023-04-26T00:34:56.460" v="1023" actId="1076"/>
        <pc:sldMkLst>
          <pc:docMk/>
          <pc:sldMk cId="313165862" sldId="265"/>
        </pc:sldMkLst>
        <pc:spChg chg="add mod">
          <ac:chgData name="Gudka, Dawna" userId="S::gudka_d@cde.state.co.us::823cceae-331b-41d6-9a63-34ad6d1db55c" providerId="AD" clId="Web-{DB4699B8-DD9B-881D-8F63-EB906C64A590}" dt="2023-04-26T00:34:56.460" v="1023" actId="1076"/>
          <ac:spMkLst>
            <pc:docMk/>
            <pc:sldMk cId="313165862" sldId="265"/>
            <ac:spMk id="8" creationId="{1735C8D1-1762-B0D6-10C7-85638D1FE876}"/>
          </ac:spMkLst>
        </pc:spChg>
      </pc:sldChg>
      <pc:sldChg chg="addSp delSp modSp">
        <pc:chgData name="Gudka, Dawna" userId="S::gudka_d@cde.state.co.us::823cceae-331b-41d6-9a63-34ad6d1db55c" providerId="AD" clId="Web-{DB4699B8-DD9B-881D-8F63-EB906C64A590}" dt="2023-04-26T02:09:22.778" v="1422" actId="14100"/>
        <pc:sldMkLst>
          <pc:docMk/>
          <pc:sldMk cId="2972578384" sldId="275"/>
        </pc:sldMkLst>
        <pc:spChg chg="mod">
          <ac:chgData name="Gudka, Dawna" userId="S::gudka_d@cde.state.co.us::823cceae-331b-41d6-9a63-34ad6d1db55c" providerId="AD" clId="Web-{DB4699B8-DD9B-881D-8F63-EB906C64A590}" dt="2023-04-26T02:09:22.778" v="1422" actId="14100"/>
          <ac:spMkLst>
            <pc:docMk/>
            <pc:sldMk cId="2972578384" sldId="275"/>
            <ac:spMk id="3" creationId="{6DDF6711-BB57-F763-DC4F-6C096573C390}"/>
          </ac:spMkLst>
        </pc:spChg>
        <pc:spChg chg="mod">
          <ac:chgData name="Gudka, Dawna" userId="S::gudka_d@cde.state.co.us::823cceae-331b-41d6-9a63-34ad6d1db55c" providerId="AD" clId="Web-{DB4699B8-DD9B-881D-8F63-EB906C64A590}" dt="2023-04-26T02:09:12.152" v="1421" actId="20577"/>
          <ac:spMkLst>
            <pc:docMk/>
            <pc:sldMk cId="2972578384" sldId="275"/>
            <ac:spMk id="4" creationId="{FBCC5E70-099F-5B57-4075-50D95A7AACC4}"/>
          </ac:spMkLst>
        </pc:spChg>
        <pc:spChg chg="add del">
          <ac:chgData name="Gudka, Dawna" userId="S::gudka_d@cde.state.co.us::823cceae-331b-41d6-9a63-34ad6d1db55c" providerId="AD" clId="Web-{DB4699B8-DD9B-881D-8F63-EB906C64A590}" dt="2023-04-26T02:05:40.067" v="1329"/>
          <ac:spMkLst>
            <pc:docMk/>
            <pc:sldMk cId="2972578384" sldId="275"/>
            <ac:spMk id="5" creationId="{73AA184F-47F1-8D0C-D2B8-175180C23481}"/>
          </ac:spMkLst>
        </pc:spChg>
        <pc:spChg chg="add del">
          <ac:chgData name="Gudka, Dawna" userId="S::gudka_d@cde.state.co.us::823cceae-331b-41d6-9a63-34ad6d1db55c" providerId="AD" clId="Web-{DB4699B8-DD9B-881D-8F63-EB906C64A590}" dt="2023-04-26T02:06:19.146" v="1331"/>
          <ac:spMkLst>
            <pc:docMk/>
            <pc:sldMk cId="2972578384" sldId="275"/>
            <ac:spMk id="6" creationId="{9ADEF24A-D12F-C360-FCC5-CF2F60FE71DA}"/>
          </ac:spMkLst>
        </pc:spChg>
      </pc:sldChg>
      <pc:sldChg chg="addSp delSp modSp">
        <pc:chgData name="Gudka, Dawna" userId="S::gudka_d@cde.state.co.us::823cceae-331b-41d6-9a63-34ad6d1db55c" providerId="AD" clId="Web-{DB4699B8-DD9B-881D-8F63-EB906C64A590}" dt="2023-04-26T00:39:42.284" v="1126" actId="1076"/>
        <pc:sldMkLst>
          <pc:docMk/>
          <pc:sldMk cId="1822892972" sldId="278"/>
        </pc:sldMkLst>
        <pc:spChg chg="mod">
          <ac:chgData name="Gudka, Dawna" userId="S::gudka_d@cde.state.co.us::823cceae-331b-41d6-9a63-34ad6d1db55c" providerId="AD" clId="Web-{DB4699B8-DD9B-881D-8F63-EB906C64A590}" dt="2023-04-26T00:39:42.284" v="1126" actId="1076"/>
          <ac:spMkLst>
            <pc:docMk/>
            <pc:sldMk cId="1822892972" sldId="278"/>
            <ac:spMk id="3" creationId="{AFA481AA-8DA2-D3E6-AFF4-D29986C3A97F}"/>
          </ac:spMkLst>
        </pc:spChg>
        <pc:spChg chg="mod">
          <ac:chgData name="Gudka, Dawna" userId="S::gudka_d@cde.state.co.us::823cceae-331b-41d6-9a63-34ad6d1db55c" providerId="AD" clId="Web-{DB4699B8-DD9B-881D-8F63-EB906C64A590}" dt="2023-04-26T00:38:55.017" v="1106" actId="14100"/>
          <ac:spMkLst>
            <pc:docMk/>
            <pc:sldMk cId="1822892972" sldId="278"/>
            <ac:spMk id="4" creationId="{C8F780C0-562B-8DAC-5C43-9D3E47C77CC5}"/>
          </ac:spMkLst>
        </pc:spChg>
        <pc:spChg chg="mod">
          <ac:chgData name="Gudka, Dawna" userId="S::gudka_d@cde.state.co.us::823cceae-331b-41d6-9a63-34ad6d1db55c" providerId="AD" clId="Web-{DB4699B8-DD9B-881D-8F63-EB906C64A590}" dt="2023-04-26T00:38:58.314" v="1107" actId="14100"/>
          <ac:spMkLst>
            <pc:docMk/>
            <pc:sldMk cId="1822892972" sldId="278"/>
            <ac:spMk id="5" creationId="{1DEBA135-46CE-7518-B7E9-245737BA4922}"/>
          </ac:spMkLst>
        </pc:spChg>
        <pc:spChg chg="mod">
          <ac:chgData name="Gudka, Dawna" userId="S::gudka_d@cde.state.co.us::823cceae-331b-41d6-9a63-34ad6d1db55c" providerId="AD" clId="Web-{DB4699B8-DD9B-881D-8F63-EB906C64A590}" dt="2023-04-26T00:39:01.783" v="1108" actId="14100"/>
          <ac:spMkLst>
            <pc:docMk/>
            <pc:sldMk cId="1822892972" sldId="278"/>
            <ac:spMk id="7" creationId="{E3F2F477-8E82-79D7-B5C9-ECF4EA1A9693}"/>
          </ac:spMkLst>
        </pc:spChg>
        <pc:picChg chg="del">
          <ac:chgData name="Gudka, Dawna" userId="S::gudka_d@cde.state.co.us::823cceae-331b-41d6-9a63-34ad6d1db55c" providerId="AD" clId="Web-{DB4699B8-DD9B-881D-8F63-EB906C64A590}" dt="2023-04-26T00:35:17.367" v="1024"/>
          <ac:picMkLst>
            <pc:docMk/>
            <pc:sldMk cId="1822892972" sldId="278"/>
            <ac:picMk id="6" creationId="{D8ADBAFA-9983-8674-FA25-7892C4670762}"/>
          </ac:picMkLst>
        </pc:picChg>
        <pc:picChg chg="add mod">
          <ac:chgData name="Gudka, Dawna" userId="S::gudka_d@cde.state.co.us::823cceae-331b-41d6-9a63-34ad6d1db55c" providerId="AD" clId="Web-{DB4699B8-DD9B-881D-8F63-EB906C64A590}" dt="2023-04-26T00:37:42.935" v="1087" actId="14100"/>
          <ac:picMkLst>
            <pc:docMk/>
            <pc:sldMk cId="1822892972" sldId="278"/>
            <ac:picMk id="8" creationId="{819FE184-194D-8804-E664-67E0A4653278}"/>
          </ac:picMkLst>
        </pc:picChg>
      </pc:sldChg>
      <pc:sldChg chg="ord">
        <pc:chgData name="Gudka, Dawna" userId="S::gudka_d@cde.state.co.us::823cceae-331b-41d6-9a63-34ad6d1db55c" providerId="AD" clId="Web-{DB4699B8-DD9B-881D-8F63-EB906C64A590}" dt="2023-04-25T23:04:10.491" v="263"/>
        <pc:sldMkLst>
          <pc:docMk/>
          <pc:sldMk cId="1299898404" sldId="280"/>
        </pc:sldMkLst>
      </pc:sldChg>
      <pc:sldChg chg="addSp modSp ord">
        <pc:chgData name="Gudka, Dawna" userId="S::gudka_d@cde.state.co.us::823cceae-331b-41d6-9a63-34ad6d1db55c" providerId="AD" clId="Web-{DB4699B8-DD9B-881D-8F63-EB906C64A590}" dt="2023-04-26T00:24:57.262" v="1002"/>
        <pc:sldMkLst>
          <pc:docMk/>
          <pc:sldMk cId="1661392587" sldId="281"/>
        </pc:sldMkLst>
        <pc:spChg chg="mod">
          <ac:chgData name="Gudka, Dawna" userId="S::gudka_d@cde.state.co.us::823cceae-331b-41d6-9a63-34ad6d1db55c" providerId="AD" clId="Web-{DB4699B8-DD9B-881D-8F63-EB906C64A590}" dt="2023-04-26T00:23:16.945" v="995" actId="20577"/>
          <ac:spMkLst>
            <pc:docMk/>
            <pc:sldMk cId="1661392587" sldId="281"/>
            <ac:spMk id="5" creationId="{66BDC0D5-9AF4-3DED-1A3E-3EAFEF95E5C5}"/>
          </ac:spMkLst>
        </pc:spChg>
        <pc:picChg chg="add mod">
          <ac:chgData name="Gudka, Dawna" userId="S::gudka_d@cde.state.co.us::823cceae-331b-41d6-9a63-34ad6d1db55c" providerId="AD" clId="Web-{DB4699B8-DD9B-881D-8F63-EB906C64A590}" dt="2023-04-26T00:24:21.026" v="1001" actId="14100"/>
          <ac:picMkLst>
            <pc:docMk/>
            <pc:sldMk cId="1661392587" sldId="281"/>
            <ac:picMk id="6" creationId="{7AECF21F-E12C-5EA6-DEFD-36B970DD9798}"/>
          </ac:picMkLst>
        </pc:picChg>
      </pc:sldChg>
      <pc:sldChg chg="addSp modSp">
        <pc:chgData name="Gudka, Dawna" userId="S::gudka_d@cde.state.co.us::823cceae-331b-41d6-9a63-34ad6d1db55c" providerId="AD" clId="Web-{DB4699B8-DD9B-881D-8F63-EB906C64A590}" dt="2023-04-26T00:07:11.482" v="905" actId="20577"/>
        <pc:sldMkLst>
          <pc:docMk/>
          <pc:sldMk cId="3992226817" sldId="283"/>
        </pc:sldMkLst>
        <pc:spChg chg="add mod">
          <ac:chgData name="Gudka, Dawna" userId="S::gudka_d@cde.state.co.us::823cceae-331b-41d6-9a63-34ad6d1db55c" providerId="AD" clId="Web-{DB4699B8-DD9B-881D-8F63-EB906C64A590}" dt="2023-04-26T00:07:11.482" v="905" actId="20577"/>
          <ac:spMkLst>
            <pc:docMk/>
            <pc:sldMk cId="3992226817" sldId="283"/>
            <ac:spMk id="5" creationId="{6A000A9B-B412-783C-247A-22020F24A20A}"/>
          </ac:spMkLst>
        </pc:spChg>
        <pc:picChg chg="mod">
          <ac:chgData name="Gudka, Dawna" userId="S::gudka_d@cde.state.co.us::823cceae-331b-41d6-9a63-34ad6d1db55c" providerId="AD" clId="Web-{DB4699B8-DD9B-881D-8F63-EB906C64A590}" dt="2023-04-26T00:05:43.197" v="819" actId="14100"/>
          <ac:picMkLst>
            <pc:docMk/>
            <pc:sldMk cId="3992226817" sldId="283"/>
            <ac:picMk id="3" creationId="{FA9A0599-27DE-76B4-F85A-B1B612AC3B7C}"/>
          </ac:picMkLst>
        </pc:picChg>
      </pc:sldChg>
      <pc:sldChg chg="delSp">
        <pc:chgData name="Gudka, Dawna" userId="S::gudka_d@cde.state.co.us::823cceae-331b-41d6-9a63-34ad6d1db55c" providerId="AD" clId="Web-{DB4699B8-DD9B-881D-8F63-EB906C64A590}" dt="2023-04-25T23:14:03.763" v="374"/>
        <pc:sldMkLst>
          <pc:docMk/>
          <pc:sldMk cId="4010205031" sldId="291"/>
        </pc:sldMkLst>
        <pc:picChg chg="del">
          <ac:chgData name="Gudka, Dawna" userId="S::gudka_d@cde.state.co.us::823cceae-331b-41d6-9a63-34ad6d1db55c" providerId="AD" clId="Web-{DB4699B8-DD9B-881D-8F63-EB906C64A590}" dt="2023-04-25T23:14:03.763" v="374"/>
          <ac:picMkLst>
            <pc:docMk/>
            <pc:sldMk cId="4010205031" sldId="291"/>
            <ac:picMk id="5" creationId="{32EC17F9-1F0B-48E5-862F-CE77B6F534EA}"/>
          </ac:picMkLst>
        </pc:picChg>
      </pc:sldChg>
      <pc:sldChg chg="addSp modSp">
        <pc:chgData name="Gudka, Dawna" userId="S::gudka_d@cde.state.co.us::823cceae-331b-41d6-9a63-34ad6d1db55c" providerId="AD" clId="Web-{DB4699B8-DD9B-881D-8F63-EB906C64A590}" dt="2023-04-25T23:13:47.966" v="373" actId="20577"/>
        <pc:sldMkLst>
          <pc:docMk/>
          <pc:sldMk cId="1273314596" sldId="293"/>
        </pc:sldMkLst>
        <pc:spChg chg="mod">
          <ac:chgData name="Gudka, Dawna" userId="S::gudka_d@cde.state.co.us::823cceae-331b-41d6-9a63-34ad6d1db55c" providerId="AD" clId="Web-{DB4699B8-DD9B-881D-8F63-EB906C64A590}" dt="2023-04-25T23:13:47.966" v="373" actId="20577"/>
          <ac:spMkLst>
            <pc:docMk/>
            <pc:sldMk cId="1273314596" sldId="293"/>
            <ac:spMk id="7" creationId="{38F52795-1F43-5C07-368F-E091617BA9C0}"/>
          </ac:spMkLst>
        </pc:spChg>
        <pc:picChg chg="mod">
          <ac:chgData name="Gudka, Dawna" userId="S::gudka_d@cde.state.co.us::823cceae-331b-41d6-9a63-34ad6d1db55c" providerId="AD" clId="Web-{DB4699B8-DD9B-881D-8F63-EB906C64A590}" dt="2023-04-25T23:10:25.661" v="341" actId="14100"/>
          <ac:picMkLst>
            <pc:docMk/>
            <pc:sldMk cId="1273314596" sldId="293"/>
            <ac:picMk id="3" creationId="{12050A81-F912-AB98-2DEC-F4FA529A3695}"/>
          </ac:picMkLst>
        </pc:picChg>
        <pc:picChg chg="add mod">
          <ac:chgData name="Gudka, Dawna" userId="S::gudka_d@cde.state.co.us::823cceae-331b-41d6-9a63-34ad6d1db55c" providerId="AD" clId="Web-{DB4699B8-DD9B-881D-8F63-EB906C64A590}" dt="2023-04-25T23:10:19.427" v="339" actId="14100"/>
          <ac:picMkLst>
            <pc:docMk/>
            <pc:sldMk cId="1273314596" sldId="293"/>
            <ac:picMk id="6" creationId="{1CC80918-DA1E-47B0-51D8-7DA74AB1406F}"/>
          </ac:picMkLst>
        </pc:picChg>
      </pc:sldChg>
      <pc:sldChg chg="addSp delSp modSp add ord replId">
        <pc:chgData name="Gudka, Dawna" userId="S::gudka_d@cde.state.co.us::823cceae-331b-41d6-9a63-34ad6d1db55c" providerId="AD" clId="Web-{DB4699B8-DD9B-881D-8F63-EB906C64A590}" dt="2023-04-25T23:09:08.252" v="330" actId="14100"/>
        <pc:sldMkLst>
          <pc:docMk/>
          <pc:sldMk cId="496412550" sldId="294"/>
        </pc:sldMkLst>
        <pc:spChg chg="mod">
          <ac:chgData name="Gudka, Dawna" userId="S::gudka_d@cde.state.co.us::823cceae-331b-41d6-9a63-34ad6d1db55c" providerId="AD" clId="Web-{DB4699B8-DD9B-881D-8F63-EB906C64A590}" dt="2023-04-25T23:08:58.596" v="327" actId="14100"/>
          <ac:spMkLst>
            <pc:docMk/>
            <pc:sldMk cId="496412550" sldId="294"/>
            <ac:spMk id="7" creationId="{38F52795-1F43-5C07-368F-E091617BA9C0}"/>
          </ac:spMkLst>
        </pc:spChg>
        <pc:picChg chg="del">
          <ac:chgData name="Gudka, Dawna" userId="S::gudka_d@cde.state.co.us::823cceae-331b-41d6-9a63-34ad6d1db55c" providerId="AD" clId="Web-{DB4699B8-DD9B-881D-8F63-EB906C64A590}" dt="2023-04-25T23:06:03.901" v="308"/>
          <ac:picMkLst>
            <pc:docMk/>
            <pc:sldMk cId="496412550" sldId="294"/>
            <ac:picMk id="3" creationId="{12050A81-F912-AB98-2DEC-F4FA529A3695}"/>
          </ac:picMkLst>
        </pc:picChg>
        <pc:picChg chg="add mod">
          <ac:chgData name="Gudka, Dawna" userId="S::gudka_d@cde.state.co.us::823cceae-331b-41d6-9a63-34ad6d1db55c" providerId="AD" clId="Web-{DB4699B8-DD9B-881D-8F63-EB906C64A590}" dt="2023-04-25T23:09:08.252" v="330" actId="14100"/>
          <ac:picMkLst>
            <pc:docMk/>
            <pc:sldMk cId="496412550" sldId="294"/>
            <ac:picMk id="5" creationId="{45A12B12-2FA7-EE35-F270-A5416CE238AE}"/>
          </ac:picMkLst>
        </pc:picChg>
      </pc:sldChg>
      <pc:sldChg chg="addSp delSp modSp add replId">
        <pc:chgData name="Gudka, Dawna" userId="S::gudka_d@cde.state.co.us::823cceae-331b-41d6-9a63-34ad6d1db55c" providerId="AD" clId="Web-{DB4699B8-DD9B-881D-8F63-EB906C64A590}" dt="2023-04-26T02:12:38.581" v="1430"/>
        <pc:sldMkLst>
          <pc:docMk/>
          <pc:sldMk cId="3202312445" sldId="295"/>
        </pc:sldMkLst>
        <pc:spChg chg="mod">
          <ac:chgData name="Gudka, Dawna" userId="S::gudka_d@cde.state.co.us::823cceae-331b-41d6-9a63-34ad6d1db55c" providerId="AD" clId="Web-{DB4699B8-DD9B-881D-8F63-EB906C64A590}" dt="2023-04-26T02:10:56.781" v="1426" actId="20577"/>
          <ac:spMkLst>
            <pc:docMk/>
            <pc:sldMk cId="3202312445" sldId="295"/>
            <ac:spMk id="4" creationId="{92AC40FA-2AC9-2775-CA4E-BFFDF72A3D13}"/>
          </ac:spMkLst>
        </pc:spChg>
        <pc:spChg chg="mod">
          <ac:chgData name="Gudka, Dawna" userId="S::gudka_d@cde.state.co.us::823cceae-331b-41d6-9a63-34ad6d1db55c" providerId="AD" clId="Web-{DB4699B8-DD9B-881D-8F63-EB906C64A590}" dt="2023-04-25T23:12:48.761" v="356" actId="1076"/>
          <ac:spMkLst>
            <pc:docMk/>
            <pc:sldMk cId="3202312445" sldId="295"/>
            <ac:spMk id="7" creationId="{38F52795-1F43-5C07-368F-E091617BA9C0}"/>
          </ac:spMkLst>
        </pc:spChg>
        <pc:picChg chg="del">
          <ac:chgData name="Gudka, Dawna" userId="S::gudka_d@cde.state.co.us::823cceae-331b-41d6-9a63-34ad6d1db55c" providerId="AD" clId="Web-{DB4699B8-DD9B-881D-8F63-EB906C64A590}" dt="2023-04-25T23:10:35.193" v="342"/>
          <ac:picMkLst>
            <pc:docMk/>
            <pc:sldMk cId="3202312445" sldId="295"/>
            <ac:picMk id="3" creationId="{12050A81-F912-AB98-2DEC-F4FA529A3695}"/>
          </ac:picMkLst>
        </pc:picChg>
        <pc:picChg chg="add mod">
          <ac:chgData name="Gudka, Dawna" userId="S::gudka_d@cde.state.co.us::823cceae-331b-41d6-9a63-34ad6d1db55c" providerId="AD" clId="Web-{DB4699B8-DD9B-881D-8F63-EB906C64A590}" dt="2023-04-26T02:12:38.581" v="1430"/>
          <ac:picMkLst>
            <pc:docMk/>
            <pc:sldMk cId="3202312445" sldId="295"/>
            <ac:picMk id="5" creationId="{3722A79A-6F10-E61A-DDF7-32765A8D8A91}"/>
          </ac:picMkLst>
        </pc:picChg>
      </pc:sldChg>
      <pc:sldChg chg="new del">
        <pc:chgData name="Gudka, Dawna" userId="S::gudka_d@cde.state.co.us::823cceae-331b-41d6-9a63-34ad6d1db55c" providerId="AD" clId="Web-{DB4699B8-DD9B-881D-8F63-EB906C64A590}" dt="2023-04-25T23:05:49.120" v="304"/>
        <pc:sldMkLst>
          <pc:docMk/>
          <pc:sldMk cId="3930769581" sldId="295"/>
        </pc:sldMkLst>
      </pc:sldChg>
      <pc:sldChg chg="addSp delSp modSp add replId">
        <pc:chgData name="Gudka, Dawna" userId="S::gudka_d@cde.state.co.us::823cceae-331b-41d6-9a63-34ad6d1db55c" providerId="AD" clId="Web-{DB4699B8-DD9B-881D-8F63-EB906C64A590}" dt="2023-04-25T23:24:55.726" v="754" actId="20577"/>
        <pc:sldMkLst>
          <pc:docMk/>
          <pc:sldMk cId="3556075077" sldId="296"/>
        </pc:sldMkLst>
        <pc:spChg chg="add mod">
          <ac:chgData name="Gudka, Dawna" userId="S::gudka_d@cde.state.co.us::823cceae-331b-41d6-9a63-34ad6d1db55c" providerId="AD" clId="Web-{DB4699B8-DD9B-881D-8F63-EB906C64A590}" dt="2023-04-25T23:16:53.567" v="472" actId="20577"/>
          <ac:spMkLst>
            <pc:docMk/>
            <pc:sldMk cId="3556075077" sldId="296"/>
            <ac:spMk id="3" creationId="{53F73E42-335C-7E9A-2986-34BC415444D4}"/>
          </ac:spMkLst>
        </pc:spChg>
        <pc:spChg chg="add mod">
          <ac:chgData name="Gudka, Dawna" userId="S::gudka_d@cde.state.co.us::823cceae-331b-41d6-9a63-34ad6d1db55c" providerId="AD" clId="Web-{DB4699B8-DD9B-881D-8F63-EB906C64A590}" dt="2023-04-25T23:24:55.726" v="754" actId="20577"/>
          <ac:spMkLst>
            <pc:docMk/>
            <pc:sldMk cId="3556075077" sldId="296"/>
            <ac:spMk id="6" creationId="{85A144A5-0014-9110-3464-F68EF9DF978B}"/>
          </ac:spMkLst>
        </pc:spChg>
        <pc:spChg chg="del">
          <ac:chgData name="Gudka, Dawna" userId="S::gudka_d@cde.state.co.us::823cceae-331b-41d6-9a63-34ad6d1db55c" providerId="AD" clId="Web-{DB4699B8-DD9B-881D-8F63-EB906C64A590}" dt="2023-04-25T23:14:48.015" v="379"/>
          <ac:spMkLst>
            <pc:docMk/>
            <pc:sldMk cId="3556075077" sldId="296"/>
            <ac:spMk id="7" creationId="{38F52795-1F43-5C07-368F-E091617BA9C0}"/>
          </ac:spMkLst>
        </pc:spChg>
        <pc:spChg chg="add mod">
          <ac:chgData name="Gudka, Dawna" userId="S::gudka_d@cde.state.co.us::823cceae-331b-41d6-9a63-34ad6d1db55c" providerId="AD" clId="Web-{DB4699B8-DD9B-881D-8F63-EB906C64A590}" dt="2023-04-25T23:24:29.615" v="733" actId="20577"/>
          <ac:spMkLst>
            <pc:docMk/>
            <pc:sldMk cId="3556075077" sldId="296"/>
            <ac:spMk id="8" creationId="{992C6D9C-B87D-319C-5486-608DDFF7092E}"/>
          </ac:spMkLst>
        </pc:spChg>
        <pc:picChg chg="del">
          <ac:chgData name="Gudka, Dawna" userId="S::gudka_d@cde.state.co.us::823cceae-331b-41d6-9a63-34ad6d1db55c" providerId="AD" clId="Web-{DB4699B8-DD9B-881D-8F63-EB906C64A590}" dt="2023-04-25T23:14:40.218" v="378"/>
          <ac:picMkLst>
            <pc:docMk/>
            <pc:sldMk cId="3556075077" sldId="296"/>
            <ac:picMk id="5" creationId="{3722A79A-6F10-E61A-DDF7-32765A8D8A91}"/>
          </ac:picMkLst>
        </pc:picChg>
      </pc:sldChg>
      <pc:sldChg chg="new del">
        <pc:chgData name="Gudka, Dawna" userId="S::gudka_d@cde.state.co.us::823cceae-331b-41d6-9a63-34ad6d1db55c" providerId="AD" clId="Web-{DB4699B8-DD9B-881D-8F63-EB906C64A590}" dt="2023-04-25T23:14:34.749" v="376"/>
        <pc:sldMkLst>
          <pc:docMk/>
          <pc:sldMk cId="3623607948" sldId="296"/>
        </pc:sldMkLst>
      </pc:sldChg>
      <pc:sldChg chg="addSp delSp modSp add replId">
        <pc:chgData name="Gudka, Dawna" userId="S::gudka_d@cde.state.co.us::823cceae-331b-41d6-9a63-34ad6d1db55c" providerId="AD" clId="Web-{DB4699B8-DD9B-881D-8F63-EB906C64A590}" dt="2023-04-26T00:05:00.679" v="816" actId="14100"/>
        <pc:sldMkLst>
          <pc:docMk/>
          <pc:sldMk cId="2260225575" sldId="297"/>
        </pc:sldMkLst>
        <pc:spChg chg="add mod">
          <ac:chgData name="Gudka, Dawna" userId="S::gudka_d@cde.state.co.us::823cceae-331b-41d6-9a63-34ad6d1db55c" providerId="AD" clId="Web-{DB4699B8-DD9B-881D-8F63-EB906C64A590}" dt="2023-04-26T00:03:33.238" v="811" actId="1076"/>
          <ac:spMkLst>
            <pc:docMk/>
            <pc:sldMk cId="2260225575" sldId="297"/>
            <ac:spMk id="3" creationId="{6CF32024-8012-A899-BD5D-0507ED05C340}"/>
          </ac:spMkLst>
        </pc:spChg>
        <pc:spChg chg="del mod">
          <ac:chgData name="Gudka, Dawna" userId="S::gudka_d@cde.state.co.us::823cceae-331b-41d6-9a63-34ad6d1db55c" providerId="AD" clId="Web-{DB4699B8-DD9B-881D-8F63-EB906C64A590}" dt="2023-04-25T23:25:42.540" v="759"/>
          <ac:spMkLst>
            <pc:docMk/>
            <pc:sldMk cId="2260225575" sldId="297"/>
            <ac:spMk id="6" creationId="{B81E7B37-9524-742E-24DC-5C2EC62ED2D1}"/>
          </ac:spMkLst>
        </pc:spChg>
        <pc:picChg chg="add mod">
          <ac:chgData name="Gudka, Dawna" userId="S::gudka_d@cde.state.co.us::823cceae-331b-41d6-9a63-34ad6d1db55c" providerId="AD" clId="Web-{DB4699B8-DD9B-881D-8F63-EB906C64A590}" dt="2023-04-26T00:05:00.679" v="816" actId="14100"/>
          <ac:picMkLst>
            <pc:docMk/>
            <pc:sldMk cId="2260225575" sldId="297"/>
            <ac:picMk id="5" creationId="{7E11B8F5-4E5B-185A-58BA-673D559BBAF8}"/>
          </ac:picMkLst>
        </pc:picChg>
        <pc:picChg chg="del">
          <ac:chgData name="Gudka, Dawna" userId="S::gudka_d@cde.state.co.us::823cceae-331b-41d6-9a63-34ad6d1db55c" providerId="AD" clId="Web-{DB4699B8-DD9B-881D-8F63-EB906C64A590}" dt="2023-04-25T23:25:35.024" v="758"/>
          <ac:picMkLst>
            <pc:docMk/>
            <pc:sldMk cId="2260225575" sldId="297"/>
            <ac:picMk id="7" creationId="{224337FB-C471-747E-3515-746A31116D9E}"/>
          </ac:picMkLst>
        </pc:picChg>
      </pc:sldChg>
      <pc:sldChg chg="addSp delSp modSp add replId">
        <pc:chgData name="Gudka, Dawna" userId="S::gudka_d@cde.state.co.us::823cceae-331b-41d6-9a63-34ad6d1db55c" providerId="AD" clId="Web-{DB4699B8-DD9B-881D-8F63-EB906C64A590}" dt="2023-04-26T00:11:30.602" v="919" actId="14100"/>
        <pc:sldMkLst>
          <pc:docMk/>
          <pc:sldMk cId="3694140919" sldId="298"/>
        </pc:sldMkLst>
        <pc:picChg chg="del">
          <ac:chgData name="Gudka, Dawna" userId="S::gudka_d@cde.state.co.us::823cceae-331b-41d6-9a63-34ad6d1db55c" providerId="AD" clId="Web-{DB4699B8-DD9B-881D-8F63-EB906C64A590}" dt="2023-04-26T00:08:03.078" v="907"/>
          <ac:picMkLst>
            <pc:docMk/>
            <pc:sldMk cId="3694140919" sldId="298"/>
            <ac:picMk id="3" creationId="{EC8A69FB-78A7-4961-6D79-63E4B029120A}"/>
          </ac:picMkLst>
        </pc:picChg>
        <pc:picChg chg="add del mod">
          <ac:chgData name="Gudka, Dawna" userId="S::gudka_d@cde.state.co.us::823cceae-331b-41d6-9a63-34ad6d1db55c" providerId="AD" clId="Web-{DB4699B8-DD9B-881D-8F63-EB906C64A590}" dt="2023-04-26T00:10:10.708" v="913"/>
          <ac:picMkLst>
            <pc:docMk/>
            <pc:sldMk cId="3694140919" sldId="298"/>
            <ac:picMk id="5" creationId="{348BE178-316D-44D3-EFEB-CAC3E96D8DAC}"/>
          </ac:picMkLst>
        </pc:picChg>
        <pc:picChg chg="add mod">
          <ac:chgData name="Gudka, Dawna" userId="S::gudka_d@cde.state.co.us::823cceae-331b-41d6-9a63-34ad6d1db55c" providerId="AD" clId="Web-{DB4699B8-DD9B-881D-8F63-EB906C64A590}" dt="2023-04-26T00:11:30.602" v="919" actId="14100"/>
          <ac:picMkLst>
            <pc:docMk/>
            <pc:sldMk cId="3694140919" sldId="298"/>
            <ac:picMk id="6" creationId="{8DB1540E-6DDC-D73E-A058-3C31D453D677}"/>
          </ac:picMkLst>
        </pc:picChg>
      </pc:sldChg>
      <pc:sldChg chg="addSp delSp modSp add replId">
        <pc:chgData name="Gudka, Dawna" userId="S::gudka_d@cde.state.co.us::823cceae-331b-41d6-9a63-34ad6d1db55c" providerId="AD" clId="Web-{DB4699B8-DD9B-881D-8F63-EB906C64A590}" dt="2023-04-26T02:13:10.332" v="1431"/>
        <pc:sldMkLst>
          <pc:docMk/>
          <pc:sldMk cId="1201597571" sldId="299"/>
        </pc:sldMkLst>
        <pc:spChg chg="mod">
          <ac:chgData name="Gudka, Dawna" userId="S::gudka_d@cde.state.co.us::823cceae-331b-41d6-9a63-34ad6d1db55c" providerId="AD" clId="Web-{DB4699B8-DD9B-881D-8F63-EB906C64A590}" dt="2023-04-26T02:11:04" v="1427" actId="20577"/>
          <ac:spMkLst>
            <pc:docMk/>
            <pc:sldMk cId="1201597571" sldId="299"/>
            <ac:spMk id="4" creationId="{BAEF5D6A-48EC-C9ED-54BF-6A50CBDB57A5}"/>
          </ac:spMkLst>
        </pc:spChg>
        <pc:picChg chg="add mod">
          <ac:chgData name="Gudka, Dawna" userId="S::gudka_d@cde.state.co.us::823cceae-331b-41d6-9a63-34ad6d1db55c" providerId="AD" clId="Web-{DB4699B8-DD9B-881D-8F63-EB906C64A590}" dt="2023-04-26T02:13:10.332" v="1431"/>
          <ac:picMkLst>
            <pc:docMk/>
            <pc:sldMk cId="1201597571" sldId="299"/>
            <ac:picMk id="3" creationId="{4967B102-54E7-BA22-F954-C700A51BD1B0}"/>
          </ac:picMkLst>
        </pc:picChg>
        <pc:picChg chg="del">
          <ac:chgData name="Gudka, Dawna" userId="S::gudka_d@cde.state.co.us::823cceae-331b-41d6-9a63-34ad6d1db55c" providerId="AD" clId="Web-{DB4699B8-DD9B-881D-8F63-EB906C64A590}" dt="2023-04-26T00:11:44.525" v="921"/>
          <ac:picMkLst>
            <pc:docMk/>
            <pc:sldMk cId="1201597571" sldId="299"/>
            <ac:picMk id="6" creationId="{8DB1540E-6DDC-D73E-A058-3C31D453D677}"/>
          </ac:picMkLst>
        </pc:picChg>
      </pc:sldChg>
      <pc:sldChg chg="addSp delSp modSp add replId">
        <pc:chgData name="Gudka, Dawna" userId="S::gudka_d@cde.state.co.us::823cceae-331b-41d6-9a63-34ad6d1db55c" providerId="AD" clId="Web-{DB4699B8-DD9B-881D-8F63-EB906C64A590}" dt="2023-04-26T02:11:25.157" v="1429" actId="20577"/>
        <pc:sldMkLst>
          <pc:docMk/>
          <pc:sldMk cId="1086345390" sldId="300"/>
        </pc:sldMkLst>
        <pc:spChg chg="mod">
          <ac:chgData name="Gudka, Dawna" userId="S::gudka_d@cde.state.co.us::823cceae-331b-41d6-9a63-34ad6d1db55c" providerId="AD" clId="Web-{DB4699B8-DD9B-881D-8F63-EB906C64A590}" dt="2023-04-26T02:11:25.157" v="1429" actId="20577"/>
          <ac:spMkLst>
            <pc:docMk/>
            <pc:sldMk cId="1086345390" sldId="300"/>
            <ac:spMk id="4" creationId="{BAEF5D6A-48EC-C9ED-54BF-6A50CBDB57A5}"/>
          </ac:spMkLst>
        </pc:spChg>
        <pc:picChg chg="del">
          <ac:chgData name="Gudka, Dawna" userId="S::gudka_d@cde.state.co.us::823cceae-331b-41d6-9a63-34ad6d1db55c" providerId="AD" clId="Web-{DB4699B8-DD9B-881D-8F63-EB906C64A590}" dt="2023-04-26T00:13:30.686" v="928"/>
          <ac:picMkLst>
            <pc:docMk/>
            <pc:sldMk cId="1086345390" sldId="300"/>
            <ac:picMk id="3" creationId="{4967B102-54E7-BA22-F954-C700A51BD1B0}"/>
          </ac:picMkLst>
        </pc:picChg>
        <pc:picChg chg="add mod">
          <ac:chgData name="Gudka, Dawna" userId="S::gudka_d@cde.state.co.us::823cceae-331b-41d6-9a63-34ad6d1db55c" providerId="AD" clId="Web-{DB4699B8-DD9B-881D-8F63-EB906C64A590}" dt="2023-04-26T02:11:16.938" v="1428"/>
          <ac:picMkLst>
            <pc:docMk/>
            <pc:sldMk cId="1086345390" sldId="300"/>
            <ac:picMk id="5" creationId="{9E8AEE84-DFAB-936D-9B8F-35CB2B78F2E7}"/>
          </ac:picMkLst>
        </pc:picChg>
      </pc:sldChg>
      <pc:sldChg chg="addSp delSp modSp add replId">
        <pc:chgData name="Gudka, Dawna" userId="S::gudka_d@cde.state.co.us::823cceae-331b-41d6-9a63-34ad6d1db55c" providerId="AD" clId="Web-{DB4699B8-DD9B-881D-8F63-EB906C64A590}" dt="2023-04-26T02:13:55.631" v="1432"/>
        <pc:sldMkLst>
          <pc:docMk/>
          <pc:sldMk cId="3112729829" sldId="301"/>
        </pc:sldMkLst>
        <pc:picChg chg="del">
          <ac:chgData name="Gudka, Dawna" userId="S::gudka_d@cde.state.co.us::823cceae-331b-41d6-9a63-34ad6d1db55c" providerId="AD" clId="Web-{DB4699B8-DD9B-881D-8F63-EB906C64A590}" dt="2023-04-26T00:14:47.486" v="935"/>
          <ac:picMkLst>
            <pc:docMk/>
            <pc:sldMk cId="3112729829" sldId="301"/>
            <ac:picMk id="3" creationId="{3FEFF37D-8453-A4ED-41B1-B13A461D28BD}"/>
          </ac:picMkLst>
        </pc:picChg>
        <pc:picChg chg="add mod">
          <ac:chgData name="Gudka, Dawna" userId="S::gudka_d@cde.state.co.us::823cceae-331b-41d6-9a63-34ad6d1db55c" providerId="AD" clId="Web-{DB4699B8-DD9B-881D-8F63-EB906C64A590}" dt="2023-04-26T02:13:55.631" v="1432"/>
          <ac:picMkLst>
            <pc:docMk/>
            <pc:sldMk cId="3112729829" sldId="301"/>
            <ac:picMk id="5" creationId="{2CFB569D-B224-3F75-0764-BCB46909E645}"/>
          </ac:picMkLst>
        </pc:picChg>
      </pc:sldChg>
      <pc:sldChg chg="addSp delSp modSp add replId">
        <pc:chgData name="Gudka, Dawna" userId="S::gudka_d@cde.state.co.us::823cceae-331b-41d6-9a63-34ad6d1db55c" providerId="AD" clId="Web-{DB4699B8-DD9B-881D-8F63-EB906C64A590}" dt="2023-04-26T00:17:21.164" v="948" actId="14100"/>
        <pc:sldMkLst>
          <pc:docMk/>
          <pc:sldMk cId="1384671836" sldId="302"/>
        </pc:sldMkLst>
        <pc:picChg chg="add mod">
          <ac:chgData name="Gudka, Dawna" userId="S::gudka_d@cde.state.co.us::823cceae-331b-41d6-9a63-34ad6d1db55c" providerId="AD" clId="Web-{DB4699B8-DD9B-881D-8F63-EB906C64A590}" dt="2023-04-26T00:17:21.164" v="948" actId="14100"/>
          <ac:picMkLst>
            <pc:docMk/>
            <pc:sldMk cId="1384671836" sldId="302"/>
            <ac:picMk id="3" creationId="{2DDEEE45-43C4-E3E0-1C5E-781D77A191C9}"/>
          </ac:picMkLst>
        </pc:picChg>
        <pc:picChg chg="del">
          <ac:chgData name="Gudka, Dawna" userId="S::gudka_d@cde.state.co.us::823cceae-331b-41d6-9a63-34ad6d1db55c" providerId="AD" clId="Web-{DB4699B8-DD9B-881D-8F63-EB906C64A590}" dt="2023-04-26T00:16:04.911" v="943"/>
          <ac:picMkLst>
            <pc:docMk/>
            <pc:sldMk cId="1384671836" sldId="302"/>
            <ac:picMk id="5" creationId="{2CFB569D-B224-3F75-0764-BCB46909E645}"/>
          </ac:picMkLst>
        </pc:picChg>
      </pc:sldChg>
      <pc:sldChg chg="add del replId">
        <pc:chgData name="Gudka, Dawna" userId="S::gudka_d@cde.state.co.us::823cceae-331b-41d6-9a63-34ad6d1db55c" providerId="AD" clId="Web-{DB4699B8-DD9B-881D-8F63-EB906C64A590}" dt="2023-04-26T00:17:33.618" v="950"/>
        <pc:sldMkLst>
          <pc:docMk/>
          <pc:sldMk cId="210898259" sldId="303"/>
        </pc:sldMkLst>
      </pc:sldChg>
      <pc:sldChg chg="addSp delSp modSp add replId">
        <pc:chgData name="Gudka, Dawna" userId="S::gudka_d@cde.state.co.us::823cceae-331b-41d6-9a63-34ad6d1db55c" providerId="AD" clId="Web-{DB4699B8-DD9B-881D-8F63-EB906C64A590}" dt="2023-04-26T00:20:33.641" v="960" actId="14100"/>
        <pc:sldMkLst>
          <pc:docMk/>
          <pc:sldMk cId="2385606943" sldId="303"/>
        </pc:sldMkLst>
        <pc:picChg chg="del">
          <ac:chgData name="Gudka, Dawna" userId="S::gudka_d@cde.state.co.us::823cceae-331b-41d6-9a63-34ad6d1db55c" providerId="AD" clId="Web-{DB4699B8-DD9B-881D-8F63-EB906C64A590}" dt="2023-04-26T00:17:40.962" v="952"/>
          <ac:picMkLst>
            <pc:docMk/>
            <pc:sldMk cId="2385606943" sldId="303"/>
            <ac:picMk id="3" creationId="{24C62B2F-AEAC-A678-1751-96CC8340A1D7}"/>
          </ac:picMkLst>
        </pc:picChg>
        <pc:picChg chg="add mod">
          <ac:chgData name="Gudka, Dawna" userId="S::gudka_d@cde.state.co.us::823cceae-331b-41d6-9a63-34ad6d1db55c" providerId="AD" clId="Web-{DB4699B8-DD9B-881D-8F63-EB906C64A590}" dt="2023-04-26T00:20:33.641" v="960" actId="14100"/>
          <ac:picMkLst>
            <pc:docMk/>
            <pc:sldMk cId="2385606943" sldId="303"/>
            <ac:picMk id="5" creationId="{0408E0B4-09A0-899B-8052-A3780D725C6C}"/>
          </ac:picMkLst>
        </pc:picChg>
      </pc:sldChg>
      <pc:sldChg chg="addSp delSp modSp add replId">
        <pc:chgData name="Gudka, Dawna" userId="S::gudka_d@cde.state.co.us::823cceae-331b-41d6-9a63-34ad6d1db55c" providerId="AD" clId="Web-{DB4699B8-DD9B-881D-8F63-EB906C64A590}" dt="2023-04-26T00:21:46.222" v="967" actId="14100"/>
        <pc:sldMkLst>
          <pc:docMk/>
          <pc:sldMk cId="4211176993" sldId="304"/>
        </pc:sldMkLst>
        <pc:picChg chg="add mod">
          <ac:chgData name="Gudka, Dawna" userId="S::gudka_d@cde.state.co.us::823cceae-331b-41d6-9a63-34ad6d1db55c" providerId="AD" clId="Web-{DB4699B8-DD9B-881D-8F63-EB906C64A590}" dt="2023-04-26T00:21:46.222" v="967" actId="14100"/>
          <ac:picMkLst>
            <pc:docMk/>
            <pc:sldMk cId="4211176993" sldId="304"/>
            <ac:picMk id="3" creationId="{AADC347E-AFFE-4778-D47E-26D6100BAB4C}"/>
          </ac:picMkLst>
        </pc:picChg>
        <pc:picChg chg="del">
          <ac:chgData name="Gudka, Dawna" userId="S::gudka_d@cde.state.co.us::823cceae-331b-41d6-9a63-34ad6d1db55c" providerId="AD" clId="Web-{DB4699B8-DD9B-881D-8F63-EB906C64A590}" dt="2023-04-26T00:20:43.610" v="962"/>
          <ac:picMkLst>
            <pc:docMk/>
            <pc:sldMk cId="4211176993" sldId="304"/>
            <ac:picMk id="5" creationId="{0408E0B4-09A0-899B-8052-A3780D725C6C}"/>
          </ac:picMkLst>
        </pc:picChg>
      </pc:sldChg>
    </pc:docChg>
  </pc:docChgLst>
  <pc:docChgLst>
    <pc:chgData name="Gudka, Dawna" userId="823cceae-331b-41d6-9a63-34ad6d1db55c" providerId="ADAL" clId="{24DFEE3C-48D6-4F9D-80A5-231032355509}"/>
    <pc:docChg chg="undo custSel addSld delSld modSld sldOrd">
      <pc:chgData name="Gudka, Dawna" userId="823cceae-331b-41d6-9a63-34ad6d1db55c" providerId="ADAL" clId="{24DFEE3C-48D6-4F9D-80A5-231032355509}" dt="2023-04-12T14:16:34.498" v="3573" actId="20577"/>
      <pc:docMkLst>
        <pc:docMk/>
      </pc:docMkLst>
      <pc:sldChg chg="modSp mod">
        <pc:chgData name="Gudka, Dawna" userId="823cceae-331b-41d6-9a63-34ad6d1db55c" providerId="ADAL" clId="{24DFEE3C-48D6-4F9D-80A5-231032355509}" dt="2023-04-12T02:23:23.151" v="2989" actId="962"/>
        <pc:sldMkLst>
          <pc:docMk/>
          <pc:sldMk cId="1440928735" sldId="259"/>
        </pc:sldMkLst>
        <pc:spChg chg="mod">
          <ac:chgData name="Gudka, Dawna" userId="823cceae-331b-41d6-9a63-34ad6d1db55c" providerId="ADAL" clId="{24DFEE3C-48D6-4F9D-80A5-231032355509}" dt="2023-04-10T17:57:34.697" v="368" actId="122"/>
          <ac:spMkLst>
            <pc:docMk/>
            <pc:sldMk cId="1440928735" sldId="259"/>
            <ac:spMk id="2" creationId="{8731BE36-C2D0-8F6C-D4B8-6CD35B12DBBC}"/>
          </ac:spMkLst>
        </pc:spChg>
        <pc:spChg chg="mod">
          <ac:chgData name="Gudka, Dawna" userId="823cceae-331b-41d6-9a63-34ad6d1db55c" providerId="ADAL" clId="{24DFEE3C-48D6-4F9D-80A5-231032355509}" dt="2023-04-12T02:21:34.798" v="2864" actId="33553"/>
          <ac:spMkLst>
            <pc:docMk/>
            <pc:sldMk cId="1440928735" sldId="259"/>
            <ac:spMk id="7" creationId="{C5DCB63F-9FDF-3840-5F38-9B2DCB32382E}"/>
          </ac:spMkLst>
        </pc:spChg>
        <pc:picChg chg="mod">
          <ac:chgData name="Gudka, Dawna" userId="823cceae-331b-41d6-9a63-34ad6d1db55c" providerId="ADAL" clId="{24DFEE3C-48D6-4F9D-80A5-231032355509}" dt="2023-04-12T02:23:23.151" v="2989" actId="962"/>
          <ac:picMkLst>
            <pc:docMk/>
            <pc:sldMk cId="1440928735" sldId="259"/>
            <ac:picMk id="4" creationId="{A5048087-5CAE-D64A-4C63-3819AA8F0E53}"/>
          </ac:picMkLst>
        </pc:picChg>
        <pc:picChg chg="mod">
          <ac:chgData name="Gudka, Dawna" userId="823cceae-331b-41d6-9a63-34ad6d1db55c" providerId="ADAL" clId="{24DFEE3C-48D6-4F9D-80A5-231032355509}" dt="2023-04-12T02:23:00.433" v="2913" actId="962"/>
          <ac:picMkLst>
            <pc:docMk/>
            <pc:sldMk cId="1440928735" sldId="259"/>
            <ac:picMk id="6" creationId="{0D7BD115-BB48-70D4-D7CA-FB576D3776F6}"/>
          </ac:picMkLst>
        </pc:picChg>
      </pc:sldChg>
      <pc:sldChg chg="modSp mod">
        <pc:chgData name="Gudka, Dawna" userId="823cceae-331b-41d6-9a63-34ad6d1db55c" providerId="ADAL" clId="{24DFEE3C-48D6-4F9D-80A5-231032355509}" dt="2023-04-12T13:57:26.264" v="3124" actId="20577"/>
        <pc:sldMkLst>
          <pc:docMk/>
          <pc:sldMk cId="3284186937" sldId="260"/>
        </pc:sldMkLst>
        <pc:spChg chg="mod">
          <ac:chgData name="Gudka, Dawna" userId="823cceae-331b-41d6-9a63-34ad6d1db55c" providerId="ADAL" clId="{24DFEE3C-48D6-4F9D-80A5-231032355509}" dt="2023-04-12T13:57:26.264" v="3124" actId="20577"/>
          <ac:spMkLst>
            <pc:docMk/>
            <pc:sldMk cId="3284186937" sldId="260"/>
            <ac:spMk id="3" creationId="{DD8920B1-A78E-9B7D-1374-EC0EF1A13D45}"/>
          </ac:spMkLst>
        </pc:spChg>
        <pc:spChg chg="mod">
          <ac:chgData name="Gudka, Dawna" userId="823cceae-331b-41d6-9a63-34ad6d1db55c" providerId="ADAL" clId="{24DFEE3C-48D6-4F9D-80A5-231032355509}" dt="2023-04-10T18:52:48.531" v="567" actId="20577"/>
          <ac:spMkLst>
            <pc:docMk/>
            <pc:sldMk cId="3284186937" sldId="260"/>
            <ac:spMk id="4" creationId="{B6F9F82D-D4DE-1E53-0318-7BA6A78256D5}"/>
          </ac:spMkLst>
        </pc:spChg>
        <pc:spChg chg="mod">
          <ac:chgData name="Gudka, Dawna" userId="823cceae-331b-41d6-9a63-34ad6d1db55c" providerId="ADAL" clId="{24DFEE3C-48D6-4F9D-80A5-231032355509}" dt="2023-04-12T02:21:41.546" v="2866" actId="33553"/>
          <ac:spMkLst>
            <pc:docMk/>
            <pc:sldMk cId="3284186937" sldId="260"/>
            <ac:spMk id="7" creationId="{68AA3F02-1740-84BD-4980-2116B2CA59A8}"/>
          </ac:spMkLst>
        </pc:spChg>
      </pc:sldChg>
      <pc:sldChg chg="modSp mod">
        <pc:chgData name="Gudka, Dawna" userId="823cceae-331b-41d6-9a63-34ad6d1db55c" providerId="ADAL" clId="{24DFEE3C-48D6-4F9D-80A5-231032355509}" dt="2023-04-12T02:21:43.710" v="2867" actId="33553"/>
        <pc:sldMkLst>
          <pc:docMk/>
          <pc:sldMk cId="119274385" sldId="261"/>
        </pc:sldMkLst>
        <pc:spChg chg="mod">
          <ac:chgData name="Gudka, Dawna" userId="823cceae-331b-41d6-9a63-34ad6d1db55c" providerId="ADAL" clId="{24DFEE3C-48D6-4F9D-80A5-231032355509}" dt="2023-04-12T02:21:43.710" v="2867" actId="33553"/>
          <ac:spMkLst>
            <pc:docMk/>
            <pc:sldMk cId="119274385" sldId="261"/>
            <ac:spMk id="3" creationId="{B64139D2-7F0F-EF89-618F-1FF889FC650F}"/>
          </ac:spMkLst>
        </pc:spChg>
        <pc:grpChg chg="mod">
          <ac:chgData name="Gudka, Dawna" userId="823cceae-331b-41d6-9a63-34ad6d1db55c" providerId="ADAL" clId="{24DFEE3C-48D6-4F9D-80A5-231032355509}" dt="2023-04-12T02:16:25.315" v="1575" actId="962"/>
          <ac:grpSpMkLst>
            <pc:docMk/>
            <pc:sldMk cId="119274385" sldId="261"/>
            <ac:grpSpMk id="5" creationId="{6D390752-65AC-73EB-F67E-378A90ED80D2}"/>
          </ac:grpSpMkLst>
        </pc:grpChg>
      </pc:sldChg>
      <pc:sldChg chg="modSp mod">
        <pc:chgData name="Gudka, Dawna" userId="823cceae-331b-41d6-9a63-34ad6d1db55c" providerId="ADAL" clId="{24DFEE3C-48D6-4F9D-80A5-231032355509}" dt="2023-04-12T02:21:45.255" v="2868" actId="33553"/>
        <pc:sldMkLst>
          <pc:docMk/>
          <pc:sldMk cId="1429949792" sldId="262"/>
        </pc:sldMkLst>
        <pc:spChg chg="mod">
          <ac:chgData name="Gudka, Dawna" userId="823cceae-331b-41d6-9a63-34ad6d1db55c" providerId="ADAL" clId="{24DFEE3C-48D6-4F9D-80A5-231032355509}" dt="2023-04-12T02:16:53.426" v="1635" actId="962"/>
          <ac:spMkLst>
            <pc:docMk/>
            <pc:sldMk cId="1429949792" sldId="262"/>
            <ac:spMk id="7" creationId="{DCB3AF19-9828-D3FE-3BE8-9628C88B084D}"/>
          </ac:spMkLst>
        </pc:spChg>
        <pc:spChg chg="mod">
          <ac:chgData name="Gudka, Dawna" userId="823cceae-331b-41d6-9a63-34ad6d1db55c" providerId="ADAL" clId="{24DFEE3C-48D6-4F9D-80A5-231032355509}" dt="2023-04-12T02:17:10.476" v="1721" actId="962"/>
          <ac:spMkLst>
            <pc:docMk/>
            <pc:sldMk cId="1429949792" sldId="262"/>
            <ac:spMk id="8" creationId="{69288A7E-1525-A7B8-E2A8-3872D4996E5D}"/>
          </ac:spMkLst>
        </pc:spChg>
        <pc:spChg chg="mod">
          <ac:chgData name="Gudka, Dawna" userId="823cceae-331b-41d6-9a63-34ad6d1db55c" providerId="ADAL" clId="{24DFEE3C-48D6-4F9D-80A5-231032355509}" dt="2023-04-12T02:17:33.862" v="1849" actId="962"/>
          <ac:spMkLst>
            <pc:docMk/>
            <pc:sldMk cId="1429949792" sldId="262"/>
            <ac:spMk id="9" creationId="{03C37BE4-336C-EF6A-C094-4C011281714F}"/>
          </ac:spMkLst>
        </pc:spChg>
        <pc:spChg chg="mod">
          <ac:chgData name="Gudka, Dawna" userId="823cceae-331b-41d6-9a63-34ad6d1db55c" providerId="ADAL" clId="{24DFEE3C-48D6-4F9D-80A5-231032355509}" dt="2023-04-12T02:21:45.255" v="2868" actId="33553"/>
          <ac:spMkLst>
            <pc:docMk/>
            <pc:sldMk cId="1429949792" sldId="262"/>
            <ac:spMk id="12" creationId="{945D306F-8980-4485-E14A-5B38E35483B8}"/>
          </ac:spMkLst>
        </pc:spChg>
      </pc:sldChg>
      <pc:sldChg chg="modSp mod">
        <pc:chgData name="Gudka, Dawna" userId="823cceae-331b-41d6-9a63-34ad6d1db55c" providerId="ADAL" clId="{24DFEE3C-48D6-4F9D-80A5-231032355509}" dt="2023-04-12T02:21:49.177" v="2870" actId="33553"/>
        <pc:sldMkLst>
          <pc:docMk/>
          <pc:sldMk cId="1529928539" sldId="263"/>
        </pc:sldMkLst>
        <pc:spChg chg="mod">
          <ac:chgData name="Gudka, Dawna" userId="823cceae-331b-41d6-9a63-34ad6d1db55c" providerId="ADAL" clId="{24DFEE3C-48D6-4F9D-80A5-231032355509}" dt="2023-04-12T02:21:49.177" v="2870" actId="33553"/>
          <ac:spMkLst>
            <pc:docMk/>
            <pc:sldMk cId="1529928539" sldId="263"/>
            <ac:spMk id="4" creationId="{92AC40FA-2AC9-2775-CA4E-BFFDF72A3D13}"/>
          </ac:spMkLst>
        </pc:spChg>
        <pc:picChg chg="mod">
          <ac:chgData name="Gudka, Dawna" userId="823cceae-331b-41d6-9a63-34ad6d1db55c" providerId="ADAL" clId="{24DFEE3C-48D6-4F9D-80A5-231032355509}" dt="2023-04-12T02:17:50.735" v="1923" actId="962"/>
          <ac:picMkLst>
            <pc:docMk/>
            <pc:sldMk cId="1529928539" sldId="263"/>
            <ac:picMk id="2050" creationId="{6CAFCBD5-716C-76E8-604D-E64C1605E554}"/>
          </ac:picMkLst>
        </pc:picChg>
      </pc:sldChg>
      <pc:sldChg chg="modSp mod">
        <pc:chgData name="Gudka, Dawna" userId="823cceae-331b-41d6-9a63-34ad6d1db55c" providerId="ADAL" clId="{24DFEE3C-48D6-4F9D-80A5-231032355509}" dt="2023-04-12T02:21:50.753" v="2871" actId="33553"/>
        <pc:sldMkLst>
          <pc:docMk/>
          <pc:sldMk cId="313165862" sldId="265"/>
        </pc:sldMkLst>
        <pc:spChg chg="mod">
          <ac:chgData name="Gudka, Dawna" userId="823cceae-331b-41d6-9a63-34ad6d1db55c" providerId="ADAL" clId="{24DFEE3C-48D6-4F9D-80A5-231032355509}" dt="2023-04-12T02:21:50.753" v="2871" actId="33553"/>
          <ac:spMkLst>
            <pc:docMk/>
            <pc:sldMk cId="313165862" sldId="265"/>
            <ac:spMk id="4" creationId="{92AC40FA-2AC9-2775-CA4E-BFFDF72A3D13}"/>
          </ac:spMkLst>
        </pc:spChg>
        <pc:picChg chg="mod">
          <ac:chgData name="Gudka, Dawna" userId="823cceae-331b-41d6-9a63-34ad6d1db55c" providerId="ADAL" clId="{24DFEE3C-48D6-4F9D-80A5-231032355509}" dt="2023-04-12T02:18:02.838" v="1991" actId="962"/>
          <ac:picMkLst>
            <pc:docMk/>
            <pc:sldMk cId="313165862" sldId="265"/>
            <ac:picMk id="3074" creationId="{D87CEDDF-9437-FD24-D43D-EFB151360DB0}"/>
          </ac:picMkLst>
        </pc:picChg>
      </pc:sldChg>
      <pc:sldChg chg="modSp mod">
        <pc:chgData name="Gudka, Dawna" userId="823cceae-331b-41d6-9a63-34ad6d1db55c" providerId="ADAL" clId="{24DFEE3C-48D6-4F9D-80A5-231032355509}" dt="2023-04-12T02:22:02.613" v="2879" actId="33553"/>
        <pc:sldMkLst>
          <pc:docMk/>
          <pc:sldMk cId="3257979729" sldId="266"/>
        </pc:sldMkLst>
        <pc:spChg chg="mod">
          <ac:chgData name="Gudka, Dawna" userId="823cceae-331b-41d6-9a63-34ad6d1db55c" providerId="ADAL" clId="{24DFEE3C-48D6-4F9D-80A5-231032355509}" dt="2023-04-12T02:22:02.613" v="2879" actId="33553"/>
          <ac:spMkLst>
            <pc:docMk/>
            <pc:sldMk cId="3257979729" sldId="266"/>
            <ac:spMk id="4" creationId="{92AC40FA-2AC9-2775-CA4E-BFFDF72A3D13}"/>
          </ac:spMkLst>
        </pc:spChg>
        <pc:picChg chg="mod">
          <ac:chgData name="Gudka, Dawna" userId="823cceae-331b-41d6-9a63-34ad6d1db55c" providerId="ADAL" clId="{24DFEE3C-48D6-4F9D-80A5-231032355509}" dt="2023-04-12T02:19:06.695" v="2293" actId="962"/>
          <ac:picMkLst>
            <pc:docMk/>
            <pc:sldMk cId="3257979729" sldId="266"/>
            <ac:picMk id="1026" creationId="{5C115F51-2401-31CA-58B6-00CF4CD3CA0B}"/>
          </ac:picMkLst>
        </pc:picChg>
      </pc:sldChg>
      <pc:sldChg chg="modSp mod ord">
        <pc:chgData name="Gudka, Dawna" userId="823cceae-331b-41d6-9a63-34ad6d1db55c" providerId="ADAL" clId="{24DFEE3C-48D6-4F9D-80A5-231032355509}" dt="2023-04-12T02:21:55.194" v="2874" actId="33553"/>
        <pc:sldMkLst>
          <pc:docMk/>
          <pc:sldMk cId="4246635515" sldId="267"/>
        </pc:sldMkLst>
        <pc:spChg chg="mod">
          <ac:chgData name="Gudka, Dawna" userId="823cceae-331b-41d6-9a63-34ad6d1db55c" providerId="ADAL" clId="{24DFEE3C-48D6-4F9D-80A5-231032355509}" dt="2023-04-12T02:21:55.194" v="2874" actId="33553"/>
          <ac:spMkLst>
            <pc:docMk/>
            <pc:sldMk cId="4246635515" sldId="267"/>
            <ac:spMk id="6" creationId="{CB67A305-27F9-D2A3-1311-8FED281AEDB3}"/>
          </ac:spMkLst>
        </pc:spChg>
        <pc:picChg chg="mod">
          <ac:chgData name="Gudka, Dawna" userId="823cceae-331b-41d6-9a63-34ad6d1db55c" providerId="ADAL" clId="{24DFEE3C-48D6-4F9D-80A5-231032355509}" dt="2023-04-12T02:18:48.279" v="2225" actId="962"/>
          <ac:picMkLst>
            <pc:docMk/>
            <pc:sldMk cId="4246635515" sldId="267"/>
            <ac:picMk id="1026" creationId="{0117D2EF-558D-1000-2808-CEE037ADF681}"/>
          </ac:picMkLst>
        </pc:picChg>
      </pc:sldChg>
      <pc:sldChg chg="addSp delSp modSp mod">
        <pc:chgData name="Gudka, Dawna" userId="823cceae-331b-41d6-9a63-34ad6d1db55c" providerId="ADAL" clId="{24DFEE3C-48D6-4F9D-80A5-231032355509}" dt="2023-04-12T02:21:56.585" v="2875" actId="33553"/>
        <pc:sldMkLst>
          <pc:docMk/>
          <pc:sldMk cId="163380404" sldId="268"/>
        </pc:sldMkLst>
        <pc:spChg chg="add del mod">
          <ac:chgData name="Gudka, Dawna" userId="823cceae-331b-41d6-9a63-34ad6d1db55c" providerId="ADAL" clId="{24DFEE3C-48D6-4F9D-80A5-231032355509}" dt="2023-04-10T17:41:24.605" v="69"/>
          <ac:spMkLst>
            <pc:docMk/>
            <pc:sldMk cId="163380404" sldId="268"/>
            <ac:spMk id="4" creationId="{31CA1C29-9EEE-5ED5-8649-C4C113BD67D0}"/>
          </ac:spMkLst>
        </pc:spChg>
        <pc:spChg chg="add mod">
          <ac:chgData name="Gudka, Dawna" userId="823cceae-331b-41d6-9a63-34ad6d1db55c" providerId="ADAL" clId="{24DFEE3C-48D6-4F9D-80A5-231032355509}" dt="2023-04-10T17:45:38.262" v="324" actId="2710"/>
          <ac:spMkLst>
            <pc:docMk/>
            <pc:sldMk cId="163380404" sldId="268"/>
            <ac:spMk id="5" creationId="{FF80C1F4-7ED6-1E9D-FD55-24054C4F9362}"/>
          </ac:spMkLst>
        </pc:spChg>
        <pc:spChg chg="mod">
          <ac:chgData name="Gudka, Dawna" userId="823cceae-331b-41d6-9a63-34ad6d1db55c" providerId="ADAL" clId="{24DFEE3C-48D6-4F9D-80A5-231032355509}" dt="2023-04-12T02:21:56.585" v="2875" actId="33553"/>
          <ac:spMkLst>
            <pc:docMk/>
            <pc:sldMk cId="163380404" sldId="268"/>
            <ac:spMk id="9" creationId="{263612E0-A3A2-D036-919F-E764EC2D1919}"/>
          </ac:spMkLst>
        </pc:spChg>
        <pc:spChg chg="mod">
          <ac:chgData name="Gudka, Dawna" userId="823cceae-331b-41d6-9a63-34ad6d1db55c" providerId="ADAL" clId="{24DFEE3C-48D6-4F9D-80A5-231032355509}" dt="2023-04-10T17:41:00.796" v="65" actId="1076"/>
          <ac:spMkLst>
            <pc:docMk/>
            <pc:sldMk cId="163380404" sldId="268"/>
            <ac:spMk id="12" creationId="{FBA291D8-1233-93F5-A314-79F2D1696F5B}"/>
          </ac:spMkLst>
        </pc:spChg>
      </pc:sldChg>
      <pc:sldChg chg="addSp modSp mod">
        <pc:chgData name="Gudka, Dawna" userId="823cceae-331b-41d6-9a63-34ad6d1db55c" providerId="ADAL" clId="{24DFEE3C-48D6-4F9D-80A5-231032355509}" dt="2023-04-12T02:21:58.019" v="2876" actId="33553"/>
        <pc:sldMkLst>
          <pc:docMk/>
          <pc:sldMk cId="3330819225" sldId="269"/>
        </pc:sldMkLst>
        <pc:spChg chg="add mod">
          <ac:chgData name="Gudka, Dawna" userId="823cceae-331b-41d6-9a63-34ad6d1db55c" providerId="ADAL" clId="{24DFEE3C-48D6-4F9D-80A5-231032355509}" dt="2023-04-10T17:54:23.201" v="361" actId="2710"/>
          <ac:spMkLst>
            <pc:docMk/>
            <pc:sldMk cId="3330819225" sldId="269"/>
            <ac:spMk id="3" creationId="{71A2EB46-35F8-C5BA-8129-90B5C6E96C0C}"/>
          </ac:spMkLst>
        </pc:spChg>
        <pc:spChg chg="mod">
          <ac:chgData name="Gudka, Dawna" userId="823cceae-331b-41d6-9a63-34ad6d1db55c" providerId="ADAL" clId="{24DFEE3C-48D6-4F9D-80A5-231032355509}" dt="2023-04-12T02:21:58.019" v="2876" actId="33553"/>
          <ac:spMkLst>
            <pc:docMk/>
            <pc:sldMk cId="3330819225" sldId="269"/>
            <ac:spMk id="6" creationId="{D55A61FB-91ED-2837-1E28-E2391EB53AFC}"/>
          </ac:spMkLst>
        </pc:spChg>
      </pc:sldChg>
      <pc:sldChg chg="modSp mod">
        <pc:chgData name="Gudka, Dawna" userId="823cceae-331b-41d6-9a63-34ad6d1db55c" providerId="ADAL" clId="{24DFEE3C-48D6-4F9D-80A5-231032355509}" dt="2023-04-12T02:21:59.448" v="2877" actId="33553"/>
        <pc:sldMkLst>
          <pc:docMk/>
          <pc:sldMk cId="1732001890" sldId="270"/>
        </pc:sldMkLst>
        <pc:spChg chg="mod">
          <ac:chgData name="Gudka, Dawna" userId="823cceae-331b-41d6-9a63-34ad6d1db55c" providerId="ADAL" clId="{24DFEE3C-48D6-4F9D-80A5-231032355509}" dt="2023-04-10T17:45:52.316" v="325" actId="255"/>
          <ac:spMkLst>
            <pc:docMk/>
            <pc:sldMk cId="1732001890" sldId="270"/>
            <ac:spMk id="3" creationId="{CFD7DA14-7349-CA9B-7059-EF01AC567E8F}"/>
          </ac:spMkLst>
        </pc:spChg>
        <pc:spChg chg="mod">
          <ac:chgData name="Gudka, Dawna" userId="823cceae-331b-41d6-9a63-34ad6d1db55c" providerId="ADAL" clId="{24DFEE3C-48D6-4F9D-80A5-231032355509}" dt="2023-04-12T02:21:59.448" v="2877" actId="33553"/>
          <ac:spMkLst>
            <pc:docMk/>
            <pc:sldMk cId="1732001890" sldId="270"/>
            <ac:spMk id="6" creationId="{D55A61FB-91ED-2837-1E28-E2391EB53AFC}"/>
          </ac:spMkLst>
        </pc:spChg>
      </pc:sldChg>
      <pc:sldChg chg="modSp mod">
        <pc:chgData name="Gudka, Dawna" userId="823cceae-331b-41d6-9a63-34ad6d1db55c" providerId="ADAL" clId="{24DFEE3C-48D6-4F9D-80A5-231032355509}" dt="2023-04-12T02:22:04.177" v="2880" actId="33553"/>
        <pc:sldMkLst>
          <pc:docMk/>
          <pc:sldMk cId="3001510887" sldId="271"/>
        </pc:sldMkLst>
        <pc:spChg chg="mod">
          <ac:chgData name="Gudka, Dawna" userId="823cceae-331b-41d6-9a63-34ad6d1db55c" providerId="ADAL" clId="{24DFEE3C-48D6-4F9D-80A5-231032355509}" dt="2023-04-12T02:22:04.177" v="2880" actId="33553"/>
          <ac:spMkLst>
            <pc:docMk/>
            <pc:sldMk cId="3001510887" sldId="271"/>
            <ac:spMk id="3" creationId="{60A985AC-CC3F-5534-153B-D81D5F28499F}"/>
          </ac:spMkLst>
        </pc:spChg>
        <pc:picChg chg="mod">
          <ac:chgData name="Gudka, Dawna" userId="823cceae-331b-41d6-9a63-34ad6d1db55c" providerId="ADAL" clId="{24DFEE3C-48D6-4F9D-80A5-231032355509}" dt="2023-04-12T02:19:22.139" v="2367" actId="962"/>
          <ac:picMkLst>
            <pc:docMk/>
            <pc:sldMk cId="3001510887" sldId="271"/>
            <ac:picMk id="5" creationId="{72E38390-F8D7-9B06-97A9-55EF4466AAB6}"/>
          </ac:picMkLst>
        </pc:picChg>
      </pc:sldChg>
      <pc:sldChg chg="addSp delSp modSp mod">
        <pc:chgData name="Gudka, Dawna" userId="823cceae-331b-41d6-9a63-34ad6d1db55c" providerId="ADAL" clId="{24DFEE3C-48D6-4F9D-80A5-231032355509}" dt="2023-04-12T02:22:05.637" v="2881" actId="33553"/>
        <pc:sldMkLst>
          <pc:docMk/>
          <pc:sldMk cId="3662218889" sldId="272"/>
        </pc:sldMkLst>
        <pc:spChg chg="mod">
          <ac:chgData name="Gudka, Dawna" userId="823cceae-331b-41d6-9a63-34ad6d1db55c" providerId="ADAL" clId="{24DFEE3C-48D6-4F9D-80A5-231032355509}" dt="2023-04-12T02:22:05.637" v="2881" actId="33553"/>
          <ac:spMkLst>
            <pc:docMk/>
            <pc:sldMk cId="3662218889" sldId="272"/>
            <ac:spMk id="3" creationId="{207AD058-E7CD-CEAC-CC34-11E47E8DFC7D}"/>
          </ac:spMkLst>
        </pc:spChg>
        <pc:spChg chg="mod">
          <ac:chgData name="Gudka, Dawna" userId="823cceae-331b-41d6-9a63-34ad6d1db55c" providerId="ADAL" clId="{24DFEE3C-48D6-4F9D-80A5-231032355509}" dt="2023-04-12T02:02:52.731" v="927" actId="20577"/>
          <ac:spMkLst>
            <pc:docMk/>
            <pc:sldMk cId="3662218889" sldId="272"/>
            <ac:spMk id="9" creationId="{C155FCB8-61A2-8FA4-D042-449628D1051B}"/>
          </ac:spMkLst>
        </pc:spChg>
        <pc:picChg chg="del mod">
          <ac:chgData name="Gudka, Dawna" userId="823cceae-331b-41d6-9a63-34ad6d1db55c" providerId="ADAL" clId="{24DFEE3C-48D6-4F9D-80A5-231032355509}" dt="2023-04-12T01:58:45.565" v="754" actId="478"/>
          <ac:picMkLst>
            <pc:docMk/>
            <pc:sldMk cId="3662218889" sldId="272"/>
            <ac:picMk id="7" creationId="{453880C9-1F67-1141-CEF1-AF292E41135D}"/>
          </ac:picMkLst>
        </pc:picChg>
        <pc:picChg chg="add mod">
          <ac:chgData name="Gudka, Dawna" userId="823cceae-331b-41d6-9a63-34ad6d1db55c" providerId="ADAL" clId="{24DFEE3C-48D6-4F9D-80A5-231032355509}" dt="2023-04-12T02:19:41.382" v="2461" actId="962"/>
          <ac:picMkLst>
            <pc:docMk/>
            <pc:sldMk cId="3662218889" sldId="272"/>
            <ac:picMk id="1026" creationId="{3BA5742A-3F5B-45F0-98EB-9372DBC37AD6}"/>
          </ac:picMkLst>
        </pc:picChg>
      </pc:sldChg>
      <pc:sldChg chg="modSp mod">
        <pc:chgData name="Gudka, Dawna" userId="823cceae-331b-41d6-9a63-34ad6d1db55c" providerId="ADAL" clId="{24DFEE3C-48D6-4F9D-80A5-231032355509}" dt="2023-04-12T02:22:07.273" v="2882" actId="33553"/>
        <pc:sldMkLst>
          <pc:docMk/>
          <pc:sldMk cId="2491251285" sldId="273"/>
        </pc:sldMkLst>
        <pc:spChg chg="mod">
          <ac:chgData name="Gudka, Dawna" userId="823cceae-331b-41d6-9a63-34ad6d1db55c" providerId="ADAL" clId="{24DFEE3C-48D6-4F9D-80A5-231032355509}" dt="2023-04-12T02:22:07.273" v="2882" actId="33553"/>
          <ac:spMkLst>
            <pc:docMk/>
            <pc:sldMk cId="2491251285" sldId="273"/>
            <ac:spMk id="3" creationId="{1691563D-2F04-DD64-CAAC-8A1623BD3947}"/>
          </ac:spMkLst>
        </pc:spChg>
        <pc:picChg chg="mod">
          <ac:chgData name="Gudka, Dawna" userId="823cceae-331b-41d6-9a63-34ad6d1db55c" providerId="ADAL" clId="{24DFEE3C-48D6-4F9D-80A5-231032355509}" dt="2023-04-12T02:19:55.649" v="2531" actId="962"/>
          <ac:picMkLst>
            <pc:docMk/>
            <pc:sldMk cId="2491251285" sldId="273"/>
            <ac:picMk id="4098" creationId="{69E4A5A3-657F-ACCC-F8B4-6D1593F07ACA}"/>
          </ac:picMkLst>
        </pc:picChg>
      </pc:sldChg>
      <pc:sldChg chg="modSp mod">
        <pc:chgData name="Gudka, Dawna" userId="823cceae-331b-41d6-9a63-34ad6d1db55c" providerId="ADAL" clId="{24DFEE3C-48D6-4F9D-80A5-231032355509}" dt="2023-04-12T02:22:09.551" v="2883" actId="33553"/>
        <pc:sldMkLst>
          <pc:docMk/>
          <pc:sldMk cId="4024437589" sldId="274"/>
        </pc:sldMkLst>
        <pc:spChg chg="mod">
          <ac:chgData name="Gudka, Dawna" userId="823cceae-331b-41d6-9a63-34ad6d1db55c" providerId="ADAL" clId="{24DFEE3C-48D6-4F9D-80A5-231032355509}" dt="2023-04-12T02:22:09.551" v="2883" actId="33553"/>
          <ac:spMkLst>
            <pc:docMk/>
            <pc:sldMk cId="4024437589" sldId="274"/>
            <ac:spMk id="3" creationId="{E17A7F97-62E5-2E57-75E7-73FA6E1F1B45}"/>
          </ac:spMkLst>
        </pc:spChg>
        <pc:spChg chg="mod">
          <ac:chgData name="Gudka, Dawna" userId="823cceae-331b-41d6-9a63-34ad6d1db55c" providerId="ADAL" clId="{24DFEE3C-48D6-4F9D-80A5-231032355509}" dt="2023-04-12T02:20:04.620" v="2551" actId="962"/>
          <ac:spMkLst>
            <pc:docMk/>
            <pc:sldMk cId="4024437589" sldId="274"/>
            <ac:spMk id="5" creationId="{55864E11-FAE6-C198-9924-786A6CBE501E}"/>
          </ac:spMkLst>
        </pc:spChg>
        <pc:spChg chg="mod">
          <ac:chgData name="Gudka, Dawna" userId="823cceae-331b-41d6-9a63-34ad6d1db55c" providerId="ADAL" clId="{24DFEE3C-48D6-4F9D-80A5-231032355509}" dt="2023-04-12T02:20:28.132" v="2705" actId="962"/>
          <ac:spMkLst>
            <pc:docMk/>
            <pc:sldMk cId="4024437589" sldId="274"/>
            <ac:spMk id="6" creationId="{3858765F-F591-4A14-6CCD-0F69F0481E59}"/>
          </ac:spMkLst>
        </pc:spChg>
        <pc:spChg chg="mod">
          <ac:chgData name="Gudka, Dawna" userId="823cceae-331b-41d6-9a63-34ad6d1db55c" providerId="ADAL" clId="{24DFEE3C-48D6-4F9D-80A5-231032355509}" dt="2023-04-12T02:20:47.785" v="2787" actId="962"/>
          <ac:spMkLst>
            <pc:docMk/>
            <pc:sldMk cId="4024437589" sldId="274"/>
            <ac:spMk id="8" creationId="{1DC77728-33C9-BBEA-037A-076F06E07794}"/>
          </ac:spMkLst>
        </pc:spChg>
        <pc:spChg chg="mod">
          <ac:chgData name="Gudka, Dawna" userId="823cceae-331b-41d6-9a63-34ad6d1db55c" providerId="ADAL" clId="{24DFEE3C-48D6-4F9D-80A5-231032355509}" dt="2023-04-12T02:21:04.481" v="2863" actId="962"/>
          <ac:spMkLst>
            <pc:docMk/>
            <pc:sldMk cId="4024437589" sldId="274"/>
            <ac:spMk id="11" creationId="{62F9E665-FD9A-19A8-554A-DF4C32C0018F}"/>
          </ac:spMkLst>
        </pc:spChg>
      </pc:sldChg>
      <pc:sldChg chg="modSp mod">
        <pc:chgData name="Gudka, Dawna" userId="823cceae-331b-41d6-9a63-34ad6d1db55c" providerId="ADAL" clId="{24DFEE3C-48D6-4F9D-80A5-231032355509}" dt="2023-04-12T13:55:53.957" v="3041" actId="20577"/>
        <pc:sldMkLst>
          <pc:docMk/>
          <pc:sldMk cId="2972578384" sldId="275"/>
        </pc:sldMkLst>
        <pc:spChg chg="mod">
          <ac:chgData name="Gudka, Dawna" userId="823cceae-331b-41d6-9a63-34ad6d1db55c" providerId="ADAL" clId="{24DFEE3C-48D6-4F9D-80A5-231032355509}" dt="2023-04-12T02:21:38.963" v="2865" actId="33553"/>
          <ac:spMkLst>
            <pc:docMk/>
            <pc:sldMk cId="2972578384" sldId="275"/>
            <ac:spMk id="3" creationId="{6DDF6711-BB57-F763-DC4F-6C096573C390}"/>
          </ac:spMkLst>
        </pc:spChg>
        <pc:spChg chg="mod">
          <ac:chgData name="Gudka, Dawna" userId="823cceae-331b-41d6-9a63-34ad6d1db55c" providerId="ADAL" clId="{24DFEE3C-48D6-4F9D-80A5-231032355509}" dt="2023-04-12T13:55:53.957" v="3041" actId="20577"/>
          <ac:spMkLst>
            <pc:docMk/>
            <pc:sldMk cId="2972578384" sldId="275"/>
            <ac:spMk id="4" creationId="{FBCC5E70-099F-5B57-4075-50D95A7AACC4}"/>
          </ac:spMkLst>
        </pc:spChg>
      </pc:sldChg>
      <pc:sldChg chg="modSp mod">
        <pc:chgData name="Gudka, Dawna" userId="823cceae-331b-41d6-9a63-34ad6d1db55c" providerId="ADAL" clId="{24DFEE3C-48D6-4F9D-80A5-231032355509}" dt="2023-04-12T02:21:52.277" v="2872" actId="33553"/>
        <pc:sldMkLst>
          <pc:docMk/>
          <pc:sldMk cId="1724093052" sldId="276"/>
        </pc:sldMkLst>
        <pc:spChg chg="mod">
          <ac:chgData name="Gudka, Dawna" userId="823cceae-331b-41d6-9a63-34ad6d1db55c" providerId="ADAL" clId="{24DFEE3C-48D6-4F9D-80A5-231032355509}" dt="2023-04-12T02:21:52.277" v="2872" actId="33553"/>
          <ac:spMkLst>
            <pc:docMk/>
            <pc:sldMk cId="1724093052" sldId="276"/>
            <ac:spMk id="3" creationId="{AF5DE7B9-14D5-7782-724A-93DB3B02A3BF}"/>
          </ac:spMkLst>
        </pc:spChg>
        <pc:picChg chg="mod">
          <ac:chgData name="Gudka, Dawna" userId="823cceae-331b-41d6-9a63-34ad6d1db55c" providerId="ADAL" clId="{24DFEE3C-48D6-4F9D-80A5-231032355509}" dt="2023-04-12T02:18:13.072" v="2059" actId="962"/>
          <ac:picMkLst>
            <pc:docMk/>
            <pc:sldMk cId="1724093052" sldId="276"/>
            <ac:picMk id="5" creationId="{B0BA8BA2-7822-7126-5D2A-A126FA3345BA}"/>
          </ac:picMkLst>
        </pc:picChg>
      </pc:sldChg>
      <pc:sldChg chg="modSp mod">
        <pc:chgData name="Gudka, Dawna" userId="823cceae-331b-41d6-9a63-34ad6d1db55c" providerId="ADAL" clId="{24DFEE3C-48D6-4F9D-80A5-231032355509}" dt="2023-04-12T02:22:12.878" v="2885" actId="33553"/>
        <pc:sldMkLst>
          <pc:docMk/>
          <pc:sldMk cId="1132690301" sldId="277"/>
        </pc:sldMkLst>
        <pc:spChg chg="mod">
          <ac:chgData name="Gudka, Dawna" userId="823cceae-331b-41d6-9a63-34ad6d1db55c" providerId="ADAL" clId="{24DFEE3C-48D6-4F9D-80A5-231032355509}" dt="2023-04-12T02:22:12.878" v="2885" actId="33553"/>
          <ac:spMkLst>
            <pc:docMk/>
            <pc:sldMk cId="1132690301" sldId="277"/>
            <ac:spMk id="3" creationId="{CEA62A87-1FE1-97E0-2134-66A4DCE44171}"/>
          </ac:spMkLst>
        </pc:spChg>
      </pc:sldChg>
      <pc:sldChg chg="addSp modSp mod">
        <pc:chgData name="Gudka, Dawna" userId="823cceae-331b-41d6-9a63-34ad6d1db55c" providerId="ADAL" clId="{24DFEE3C-48D6-4F9D-80A5-231032355509}" dt="2023-04-12T02:22:11.164" v="2884" actId="33553"/>
        <pc:sldMkLst>
          <pc:docMk/>
          <pc:sldMk cId="1822892972" sldId="278"/>
        </pc:sldMkLst>
        <pc:spChg chg="mod">
          <ac:chgData name="Gudka, Dawna" userId="823cceae-331b-41d6-9a63-34ad6d1db55c" providerId="ADAL" clId="{24DFEE3C-48D6-4F9D-80A5-231032355509}" dt="2023-04-12T02:22:11.164" v="2884" actId="33553"/>
          <ac:spMkLst>
            <pc:docMk/>
            <pc:sldMk cId="1822892972" sldId="278"/>
            <ac:spMk id="3" creationId="{AFA481AA-8DA2-D3E6-AFF4-D29986C3A97F}"/>
          </ac:spMkLst>
        </pc:spChg>
        <pc:spChg chg="mod">
          <ac:chgData name="Gudka, Dawna" userId="823cceae-331b-41d6-9a63-34ad6d1db55c" providerId="ADAL" clId="{24DFEE3C-48D6-4F9D-80A5-231032355509}" dt="2023-04-10T18:54:04.438" v="569" actId="1076"/>
          <ac:spMkLst>
            <pc:docMk/>
            <pc:sldMk cId="1822892972" sldId="278"/>
            <ac:spMk id="4" creationId="{C8F780C0-562B-8DAC-5C43-9D3E47C77CC5}"/>
          </ac:spMkLst>
        </pc:spChg>
        <pc:spChg chg="mod">
          <ac:chgData name="Gudka, Dawna" userId="823cceae-331b-41d6-9a63-34ad6d1db55c" providerId="ADAL" clId="{24DFEE3C-48D6-4F9D-80A5-231032355509}" dt="2023-04-10T18:54:11.783" v="570" actId="1076"/>
          <ac:spMkLst>
            <pc:docMk/>
            <pc:sldMk cId="1822892972" sldId="278"/>
            <ac:spMk id="5" creationId="{1DEBA135-46CE-7518-B7E9-245737BA4922}"/>
          </ac:spMkLst>
        </pc:spChg>
        <pc:spChg chg="add mod">
          <ac:chgData name="Gudka, Dawna" userId="823cceae-331b-41d6-9a63-34ad6d1db55c" providerId="ADAL" clId="{24DFEE3C-48D6-4F9D-80A5-231032355509}" dt="2023-04-10T18:57:15.306" v="686" actId="14100"/>
          <ac:spMkLst>
            <pc:docMk/>
            <pc:sldMk cId="1822892972" sldId="278"/>
            <ac:spMk id="7" creationId="{E3F2F477-8E82-79D7-B5C9-ECF4EA1A9693}"/>
          </ac:spMkLst>
        </pc:spChg>
        <pc:picChg chg="mod">
          <ac:chgData name="Gudka, Dawna" userId="823cceae-331b-41d6-9a63-34ad6d1db55c" providerId="ADAL" clId="{24DFEE3C-48D6-4F9D-80A5-231032355509}" dt="2023-04-10T18:53:50.129" v="568" actId="1076"/>
          <ac:picMkLst>
            <pc:docMk/>
            <pc:sldMk cId="1822892972" sldId="278"/>
            <ac:picMk id="6" creationId="{D8ADBAFA-9983-8674-FA25-7892C4670762}"/>
          </ac:picMkLst>
        </pc:picChg>
      </pc:sldChg>
      <pc:sldChg chg="addSp modSp new mod">
        <pc:chgData name="Gudka, Dawna" userId="823cceae-331b-41d6-9a63-34ad6d1db55c" providerId="ADAL" clId="{24DFEE3C-48D6-4F9D-80A5-231032355509}" dt="2023-04-12T02:21:53.679" v="2873" actId="33553"/>
        <pc:sldMkLst>
          <pc:docMk/>
          <pc:sldMk cId="1872294237" sldId="279"/>
        </pc:sldMkLst>
        <pc:spChg chg="add mod">
          <ac:chgData name="Gudka, Dawna" userId="823cceae-331b-41d6-9a63-34ad6d1db55c" providerId="ADAL" clId="{24DFEE3C-48D6-4F9D-80A5-231032355509}" dt="2023-04-12T02:21:53.679" v="2873" actId="33553"/>
          <ac:spMkLst>
            <pc:docMk/>
            <pc:sldMk cId="1872294237" sldId="279"/>
            <ac:spMk id="5" creationId="{C966CB20-80B8-5701-96DD-0E5E8C336FF8}"/>
          </ac:spMkLst>
        </pc:spChg>
        <pc:picChg chg="add mod">
          <ac:chgData name="Gudka, Dawna" userId="823cceae-331b-41d6-9a63-34ad6d1db55c" providerId="ADAL" clId="{24DFEE3C-48D6-4F9D-80A5-231032355509}" dt="2023-04-12T02:18:28.784" v="2135" actId="962"/>
          <ac:picMkLst>
            <pc:docMk/>
            <pc:sldMk cId="1872294237" sldId="279"/>
            <ac:picMk id="4" creationId="{8C57F0B9-6172-CFA5-3FA4-147D1436C6B7}"/>
          </ac:picMkLst>
        </pc:picChg>
      </pc:sldChg>
      <pc:sldChg chg="addSp delSp modSp new mod">
        <pc:chgData name="Gudka, Dawna" userId="823cceae-331b-41d6-9a63-34ad6d1db55c" providerId="ADAL" clId="{24DFEE3C-48D6-4F9D-80A5-231032355509}" dt="2023-04-12T02:21:46.940" v="2869" actId="33553"/>
        <pc:sldMkLst>
          <pc:docMk/>
          <pc:sldMk cId="1299898404" sldId="280"/>
        </pc:sldMkLst>
        <pc:spChg chg="add mod">
          <ac:chgData name="Gudka, Dawna" userId="823cceae-331b-41d6-9a63-34ad6d1db55c" providerId="ADAL" clId="{24DFEE3C-48D6-4F9D-80A5-231032355509}" dt="2023-04-12T01:46:26.483" v="694" actId="5793"/>
          <ac:spMkLst>
            <pc:docMk/>
            <pc:sldMk cId="1299898404" sldId="280"/>
            <ac:spMk id="3" creationId="{F83A6749-F543-D9BE-071B-7564E9310B38}"/>
          </ac:spMkLst>
        </pc:spChg>
        <pc:spChg chg="add del mod">
          <ac:chgData name="Gudka, Dawna" userId="823cceae-331b-41d6-9a63-34ad6d1db55c" providerId="ADAL" clId="{24DFEE3C-48D6-4F9D-80A5-231032355509}" dt="2023-04-10T18:42:10.621" v="398"/>
          <ac:spMkLst>
            <pc:docMk/>
            <pc:sldMk cId="1299898404" sldId="280"/>
            <ac:spMk id="4" creationId="{33EEC196-9750-6373-C29C-4ABE4686E75B}"/>
          </ac:spMkLst>
        </pc:spChg>
        <pc:spChg chg="add del mod">
          <ac:chgData name="Gudka, Dawna" userId="823cceae-331b-41d6-9a63-34ad6d1db55c" providerId="ADAL" clId="{24DFEE3C-48D6-4F9D-80A5-231032355509}" dt="2023-04-10T18:42:13.495" v="399" actId="478"/>
          <ac:spMkLst>
            <pc:docMk/>
            <pc:sldMk cId="1299898404" sldId="280"/>
            <ac:spMk id="6" creationId="{27F39EA1-5D09-94A0-5CFF-434D53D4EB62}"/>
          </ac:spMkLst>
        </pc:spChg>
        <pc:spChg chg="add mod">
          <ac:chgData name="Gudka, Dawna" userId="823cceae-331b-41d6-9a63-34ad6d1db55c" providerId="ADAL" clId="{24DFEE3C-48D6-4F9D-80A5-231032355509}" dt="2023-04-12T02:21:46.940" v="2869" actId="33553"/>
          <ac:spMkLst>
            <pc:docMk/>
            <pc:sldMk cId="1299898404" sldId="280"/>
            <ac:spMk id="7" creationId="{0DCD3FE4-44AD-FE4E-40B7-D92D929E001A}"/>
          </ac:spMkLst>
        </pc:spChg>
      </pc:sldChg>
      <pc:sldChg chg="addSp delSp modSp add del">
        <pc:chgData name="Gudka, Dawna" userId="823cceae-331b-41d6-9a63-34ad6d1db55c" providerId="ADAL" clId="{24DFEE3C-48D6-4F9D-80A5-231032355509}" dt="2023-04-10T22:01:10.855" v="691" actId="2696"/>
        <pc:sldMkLst>
          <pc:docMk/>
          <pc:sldMk cId="1263323217" sldId="281"/>
        </pc:sldMkLst>
        <pc:spChg chg="mod">
          <ac:chgData name="Gudka, Dawna" userId="823cceae-331b-41d6-9a63-34ad6d1db55c" providerId="ADAL" clId="{24DFEE3C-48D6-4F9D-80A5-231032355509}" dt="2023-04-10T21:57:21.738" v="690"/>
          <ac:spMkLst>
            <pc:docMk/>
            <pc:sldMk cId="1263323217" sldId="281"/>
            <ac:spMk id="2" creationId="{B3F7A35D-27D0-1A08-C6DF-352100CB2DC0}"/>
          </ac:spMkLst>
        </pc:spChg>
        <pc:spChg chg="add del mod">
          <ac:chgData name="Gudka, Dawna" userId="823cceae-331b-41d6-9a63-34ad6d1db55c" providerId="ADAL" clId="{24DFEE3C-48D6-4F9D-80A5-231032355509}" dt="2023-04-10T21:57:21.738" v="690"/>
          <ac:spMkLst>
            <pc:docMk/>
            <pc:sldMk cId="1263323217" sldId="281"/>
            <ac:spMk id="5" creationId="{1A5DB134-CD9C-737D-BC15-484BD1543169}"/>
          </ac:spMkLst>
        </pc:spChg>
      </pc:sldChg>
      <pc:sldChg chg="addSp modSp new mod ord">
        <pc:chgData name="Gudka, Dawna" userId="823cceae-331b-41d6-9a63-34ad6d1db55c" providerId="ADAL" clId="{24DFEE3C-48D6-4F9D-80A5-231032355509}" dt="2023-04-12T02:22:00.903" v="2878" actId="33553"/>
        <pc:sldMkLst>
          <pc:docMk/>
          <pc:sldMk cId="1661392587" sldId="281"/>
        </pc:sldMkLst>
        <pc:spChg chg="add mod">
          <ac:chgData name="Gudka, Dawna" userId="823cceae-331b-41d6-9a63-34ad6d1db55c" providerId="ADAL" clId="{24DFEE3C-48D6-4F9D-80A5-231032355509}" dt="2023-04-12T02:22:00.903" v="2878" actId="33553"/>
          <ac:spMkLst>
            <pc:docMk/>
            <pc:sldMk cId="1661392587" sldId="281"/>
            <ac:spMk id="3" creationId="{3A7017DB-EC7C-36EB-5596-893EE1D4CD13}"/>
          </ac:spMkLst>
        </pc:spChg>
        <pc:spChg chg="add mod">
          <ac:chgData name="Gudka, Dawna" userId="823cceae-331b-41d6-9a63-34ad6d1db55c" providerId="ADAL" clId="{24DFEE3C-48D6-4F9D-80A5-231032355509}" dt="2023-04-12T02:15:18.150" v="1535" actId="20577"/>
          <ac:spMkLst>
            <pc:docMk/>
            <pc:sldMk cId="1661392587" sldId="281"/>
            <ac:spMk id="4" creationId="{879608A5-2D08-AC5A-C50A-D37028C37480}"/>
          </ac:spMkLst>
        </pc:spChg>
        <pc:spChg chg="add mod">
          <ac:chgData name="Gudka, Dawna" userId="823cceae-331b-41d6-9a63-34ad6d1db55c" providerId="ADAL" clId="{24DFEE3C-48D6-4F9D-80A5-231032355509}" dt="2023-04-12T02:14:44.104" v="1452" actId="255"/>
          <ac:spMkLst>
            <pc:docMk/>
            <pc:sldMk cId="1661392587" sldId="281"/>
            <ac:spMk id="5" creationId="{66BDC0D5-9AF4-3DED-1A3E-3EAFEF95E5C5}"/>
          </ac:spMkLst>
        </pc:spChg>
      </pc:sldChg>
      <pc:sldChg chg="add del">
        <pc:chgData name="Gudka, Dawna" userId="823cceae-331b-41d6-9a63-34ad6d1db55c" providerId="ADAL" clId="{24DFEE3C-48D6-4F9D-80A5-231032355509}" dt="2023-04-10T21:56:30.275" v="688" actId="2696"/>
        <pc:sldMkLst>
          <pc:docMk/>
          <pc:sldMk cId="3857493498" sldId="281"/>
        </pc:sldMkLst>
      </pc:sldChg>
      <pc:sldChg chg="addSp modSp new mod">
        <pc:chgData name="Gudka, Dawna" userId="823cceae-331b-41d6-9a63-34ad6d1db55c" providerId="ADAL" clId="{24DFEE3C-48D6-4F9D-80A5-231032355509}" dt="2023-04-12T14:16:34.498" v="3573" actId="20577"/>
        <pc:sldMkLst>
          <pc:docMk/>
          <pc:sldMk cId="355782693" sldId="282"/>
        </pc:sldMkLst>
        <pc:spChg chg="add mod">
          <ac:chgData name="Gudka, Dawna" userId="823cceae-331b-41d6-9a63-34ad6d1db55c" providerId="ADAL" clId="{24DFEE3C-48D6-4F9D-80A5-231032355509}" dt="2023-04-12T14:13:15.338" v="3246" actId="12"/>
          <ac:spMkLst>
            <pc:docMk/>
            <pc:sldMk cId="355782693" sldId="282"/>
            <ac:spMk id="3" creationId="{25D8DBEC-2803-1DEA-AB83-A360A4F93AD1}"/>
          </ac:spMkLst>
        </pc:spChg>
        <pc:spChg chg="add mod">
          <ac:chgData name="Gudka, Dawna" userId="823cceae-331b-41d6-9a63-34ad6d1db55c" providerId="ADAL" clId="{24DFEE3C-48D6-4F9D-80A5-231032355509}" dt="2023-04-12T14:16:34.498" v="3573" actId="20577"/>
          <ac:spMkLst>
            <pc:docMk/>
            <pc:sldMk cId="355782693" sldId="282"/>
            <ac:spMk id="4" creationId="{05C6C922-1621-7EF3-FDEB-04C7B36CCA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442CC6-6555-3AD2-7B89-C7FCB49116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CBDC4A-DEF9-3526-AAC6-038ECE1AE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62C3AC-4291-4CE9-89F4-933DBD194A97}" type="datetimeFigureOut">
              <a:rPr lang="en-US" smtClean="0"/>
              <a:t>4/25/2023</a:t>
            </a:fld>
            <a:endParaRPr lang="en-US"/>
          </a:p>
        </p:txBody>
      </p:sp>
      <p:sp>
        <p:nvSpPr>
          <p:cNvPr id="4" name="Footer Placeholder 3">
            <a:extLst>
              <a:ext uri="{FF2B5EF4-FFF2-40B4-BE49-F238E27FC236}">
                <a16:creationId xmlns:a16="http://schemas.microsoft.com/office/drawing/2014/main" id="{A31BAC07-5540-4F53-F97B-245C87AFC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B6851-4B68-406B-4EC7-1B9C208D61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FB4AA-EFF8-4FF3-A8F8-D2CA7F308E8F}" type="slidenum">
              <a:rPr lang="en-US" smtClean="0"/>
              <a:t>‹#›</a:t>
            </a:fld>
            <a:endParaRPr lang="en-US"/>
          </a:p>
        </p:txBody>
      </p:sp>
    </p:spTree>
    <p:extLst>
      <p:ext uri="{BB962C8B-B14F-4D97-AF65-F5344CB8AC3E}">
        <p14:creationId xmlns:p14="http://schemas.microsoft.com/office/powerpoint/2010/main" val="2598755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68FF5-AF66-4EA6-96B3-28FFFE761E08}"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75A83-00CE-4136-97FF-F04A1D623FAD}" type="slidenum">
              <a:rPr lang="en-US" smtClean="0"/>
              <a:t>‹#›</a:t>
            </a:fld>
            <a:endParaRPr lang="en-US"/>
          </a:p>
        </p:txBody>
      </p:sp>
    </p:spTree>
    <p:extLst>
      <p:ext uri="{BB962C8B-B14F-4D97-AF65-F5344CB8AC3E}">
        <p14:creationId xmlns:p14="http://schemas.microsoft.com/office/powerpoint/2010/main" val="3655852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793C-CCBC-6B5F-B4A3-759F5A4456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5F5F8-8D34-46DC-F961-796EC66C06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43315F-2077-3D74-3DDF-31CA0012F293}"/>
              </a:ext>
            </a:extLst>
          </p:cNvPr>
          <p:cNvSpPr>
            <a:spLocks noGrp="1"/>
          </p:cNvSpPr>
          <p:nvPr>
            <p:ph type="dt" sz="half" idx="10"/>
          </p:nvPr>
        </p:nvSpPr>
        <p:spPr/>
        <p:txBody>
          <a:bodyPr/>
          <a:lstStyle/>
          <a:p>
            <a:fld id="{E63864D6-2AAC-4BDD-B5B5-2B161C12F0E4}" type="datetime1">
              <a:rPr lang="en-US" smtClean="0"/>
              <a:t>4/25/2023</a:t>
            </a:fld>
            <a:endParaRPr lang="en-US"/>
          </a:p>
        </p:txBody>
      </p:sp>
      <p:sp>
        <p:nvSpPr>
          <p:cNvPr id="5" name="Footer Placeholder 4">
            <a:extLst>
              <a:ext uri="{FF2B5EF4-FFF2-40B4-BE49-F238E27FC236}">
                <a16:creationId xmlns:a16="http://schemas.microsoft.com/office/drawing/2014/main" id="{F235F9BE-5FC5-5A6A-DB4F-B9F7E7F7F808}"/>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40B90E47-97C3-910E-84A0-C210A91F80D1}"/>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29020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B2B0-4822-AA4B-4091-3B6573ADC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4423F-2584-1DE3-355F-701EEE183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3BE8E-8670-2E4F-463A-9C8C2ED04786}"/>
              </a:ext>
            </a:extLst>
          </p:cNvPr>
          <p:cNvSpPr>
            <a:spLocks noGrp="1"/>
          </p:cNvSpPr>
          <p:nvPr>
            <p:ph type="dt" sz="half" idx="10"/>
          </p:nvPr>
        </p:nvSpPr>
        <p:spPr/>
        <p:txBody>
          <a:bodyPr/>
          <a:lstStyle/>
          <a:p>
            <a:fld id="{C04258F0-6F60-4583-B433-277CD2BD740A}" type="datetime1">
              <a:rPr lang="en-US" smtClean="0"/>
              <a:t>4/25/2023</a:t>
            </a:fld>
            <a:endParaRPr lang="en-US"/>
          </a:p>
        </p:txBody>
      </p:sp>
      <p:sp>
        <p:nvSpPr>
          <p:cNvPr id="5" name="Footer Placeholder 4">
            <a:extLst>
              <a:ext uri="{FF2B5EF4-FFF2-40B4-BE49-F238E27FC236}">
                <a16:creationId xmlns:a16="http://schemas.microsoft.com/office/drawing/2014/main" id="{F64B050F-CA9C-97B6-28CB-215514981AE2}"/>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E3334D84-40E4-F7CE-B327-AC96C3C9D195}"/>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45245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42F56D-5CE1-E734-D48D-1AB54826EB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DA67CA-C8A2-EEEA-765C-308EEBD74B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6DA1C-8D41-7311-DD99-4AC7B0E47626}"/>
              </a:ext>
            </a:extLst>
          </p:cNvPr>
          <p:cNvSpPr>
            <a:spLocks noGrp="1"/>
          </p:cNvSpPr>
          <p:nvPr>
            <p:ph type="dt" sz="half" idx="10"/>
          </p:nvPr>
        </p:nvSpPr>
        <p:spPr/>
        <p:txBody>
          <a:bodyPr/>
          <a:lstStyle/>
          <a:p>
            <a:fld id="{90981004-4777-470E-9D00-B8DB9D14C311}" type="datetime1">
              <a:rPr lang="en-US" smtClean="0"/>
              <a:t>4/25/2023</a:t>
            </a:fld>
            <a:endParaRPr lang="en-US"/>
          </a:p>
        </p:txBody>
      </p:sp>
      <p:sp>
        <p:nvSpPr>
          <p:cNvPr id="5" name="Footer Placeholder 4">
            <a:extLst>
              <a:ext uri="{FF2B5EF4-FFF2-40B4-BE49-F238E27FC236}">
                <a16:creationId xmlns:a16="http://schemas.microsoft.com/office/drawing/2014/main" id="{06311410-B932-1E97-283C-A14718BD4039}"/>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9D8F314D-2CDB-C109-0ABB-BFC7689E8FCA}"/>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149961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6FFF-28CE-C0DA-015F-00BF0509F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4A0F0D-6546-D025-A4C8-EA752945FA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43B48-589D-9971-7F7C-AC02B88D043F}"/>
              </a:ext>
            </a:extLst>
          </p:cNvPr>
          <p:cNvSpPr>
            <a:spLocks noGrp="1"/>
          </p:cNvSpPr>
          <p:nvPr>
            <p:ph type="dt" sz="half" idx="10"/>
          </p:nvPr>
        </p:nvSpPr>
        <p:spPr/>
        <p:txBody>
          <a:bodyPr/>
          <a:lstStyle/>
          <a:p>
            <a:fld id="{ED7EC2EC-3377-4C51-8053-429898D1E35A}" type="datetime1">
              <a:rPr lang="en-US" smtClean="0"/>
              <a:t>4/25/2023</a:t>
            </a:fld>
            <a:endParaRPr lang="en-US"/>
          </a:p>
        </p:txBody>
      </p:sp>
      <p:sp>
        <p:nvSpPr>
          <p:cNvPr id="5" name="Footer Placeholder 4">
            <a:extLst>
              <a:ext uri="{FF2B5EF4-FFF2-40B4-BE49-F238E27FC236}">
                <a16:creationId xmlns:a16="http://schemas.microsoft.com/office/drawing/2014/main" id="{F55061F3-F536-92BD-497B-B8C51885BDFD}"/>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5C6CF4CE-94F0-4DB7-4597-6592F83A6AD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172674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5433-0D58-9390-5C73-52EAEDDFF3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B1C770-20A7-F245-96C0-8B884E15B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E1D3DE-767C-5F11-E268-460DACE8893A}"/>
              </a:ext>
            </a:extLst>
          </p:cNvPr>
          <p:cNvSpPr>
            <a:spLocks noGrp="1"/>
          </p:cNvSpPr>
          <p:nvPr>
            <p:ph type="dt" sz="half" idx="10"/>
          </p:nvPr>
        </p:nvSpPr>
        <p:spPr/>
        <p:txBody>
          <a:bodyPr/>
          <a:lstStyle/>
          <a:p>
            <a:fld id="{1263DD4F-613A-477E-BEA7-2228A03FA4B5}" type="datetime1">
              <a:rPr lang="en-US" smtClean="0"/>
              <a:t>4/25/2023</a:t>
            </a:fld>
            <a:endParaRPr lang="en-US"/>
          </a:p>
        </p:txBody>
      </p:sp>
      <p:sp>
        <p:nvSpPr>
          <p:cNvPr id="5" name="Footer Placeholder 4">
            <a:extLst>
              <a:ext uri="{FF2B5EF4-FFF2-40B4-BE49-F238E27FC236}">
                <a16:creationId xmlns:a16="http://schemas.microsoft.com/office/drawing/2014/main" id="{802CECB9-1BBF-EF53-AB1E-94EE836002EF}"/>
              </a:ext>
            </a:extLst>
          </p:cNvPr>
          <p:cNvSpPr>
            <a:spLocks noGrp="1"/>
          </p:cNvSpPr>
          <p:nvPr>
            <p:ph type="ftr" sz="quarter" idx="11"/>
          </p:nvPr>
        </p:nvSpPr>
        <p:spPr/>
        <p:txBody>
          <a:body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9D30439C-59B3-EB75-243A-576BCDA3AC0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15372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374D-B471-F240-C522-F5EEBE09B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17CC4-5AB0-26E4-DC66-27BED6137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1B3D7-61F5-448F-9E01-B5EFE0D78C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AECC1E-7578-2474-7527-FD3813111053}"/>
              </a:ext>
            </a:extLst>
          </p:cNvPr>
          <p:cNvSpPr>
            <a:spLocks noGrp="1"/>
          </p:cNvSpPr>
          <p:nvPr>
            <p:ph type="dt" sz="half" idx="10"/>
          </p:nvPr>
        </p:nvSpPr>
        <p:spPr/>
        <p:txBody>
          <a:bodyPr/>
          <a:lstStyle/>
          <a:p>
            <a:fld id="{E2286A76-7748-4028-ABDC-320189B4C9E5}" type="datetime1">
              <a:rPr lang="en-US" smtClean="0"/>
              <a:t>4/25/2023</a:t>
            </a:fld>
            <a:endParaRPr lang="en-US"/>
          </a:p>
        </p:txBody>
      </p:sp>
      <p:sp>
        <p:nvSpPr>
          <p:cNvPr id="6" name="Footer Placeholder 5">
            <a:extLst>
              <a:ext uri="{FF2B5EF4-FFF2-40B4-BE49-F238E27FC236}">
                <a16:creationId xmlns:a16="http://schemas.microsoft.com/office/drawing/2014/main" id="{FCD2FB43-2C6F-1F9D-B477-8FA4B22DE419}"/>
              </a:ext>
            </a:extLst>
          </p:cNvPr>
          <p:cNvSpPr>
            <a:spLocks noGrp="1"/>
          </p:cNvSpPr>
          <p:nvPr>
            <p:ph type="ftr" sz="quarter" idx="11"/>
          </p:nvPr>
        </p:nvSpPr>
        <p:spPr/>
        <p:txBody>
          <a:bodyPr/>
          <a:lstStyle/>
          <a:p>
            <a:r>
              <a:rPr lang="pl-PL"/>
              <a:t>gudka_d@cde.state.co.us    Dawna Gudka  (303) 598-7901</a:t>
            </a:r>
            <a:endParaRPr lang="en-US"/>
          </a:p>
        </p:txBody>
      </p:sp>
      <p:sp>
        <p:nvSpPr>
          <p:cNvPr id="7" name="Slide Number Placeholder 6">
            <a:extLst>
              <a:ext uri="{FF2B5EF4-FFF2-40B4-BE49-F238E27FC236}">
                <a16:creationId xmlns:a16="http://schemas.microsoft.com/office/drawing/2014/main" id="{63B03C26-54B8-4F80-6BA1-466F7562956E}"/>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408506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EAC9-C369-F34B-BCF4-F84C199001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776F6-90A8-AA74-2DDB-0A32AA418E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235066-CAD4-0707-8779-43E03D6166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F95AA8-DC6A-8931-A333-D8D1B0CAA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9B7365-8DBC-D1BD-E82D-A881A72D09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B3F093-13F3-91CB-1F1F-148B1FB3E22B}"/>
              </a:ext>
            </a:extLst>
          </p:cNvPr>
          <p:cNvSpPr>
            <a:spLocks noGrp="1"/>
          </p:cNvSpPr>
          <p:nvPr>
            <p:ph type="dt" sz="half" idx="10"/>
          </p:nvPr>
        </p:nvSpPr>
        <p:spPr/>
        <p:txBody>
          <a:bodyPr/>
          <a:lstStyle/>
          <a:p>
            <a:fld id="{1E156633-5146-4DE8-BEAF-1563325AA408}" type="datetime1">
              <a:rPr lang="en-US" smtClean="0"/>
              <a:t>4/25/2023</a:t>
            </a:fld>
            <a:endParaRPr lang="en-US"/>
          </a:p>
        </p:txBody>
      </p:sp>
      <p:sp>
        <p:nvSpPr>
          <p:cNvPr id="8" name="Footer Placeholder 7">
            <a:extLst>
              <a:ext uri="{FF2B5EF4-FFF2-40B4-BE49-F238E27FC236}">
                <a16:creationId xmlns:a16="http://schemas.microsoft.com/office/drawing/2014/main" id="{C8B6690F-754D-B4E7-6648-7A3F302AB617}"/>
              </a:ext>
            </a:extLst>
          </p:cNvPr>
          <p:cNvSpPr>
            <a:spLocks noGrp="1"/>
          </p:cNvSpPr>
          <p:nvPr>
            <p:ph type="ftr" sz="quarter" idx="11"/>
          </p:nvPr>
        </p:nvSpPr>
        <p:spPr/>
        <p:txBody>
          <a:bodyPr/>
          <a:lstStyle/>
          <a:p>
            <a:r>
              <a:rPr lang="pl-PL"/>
              <a:t>gudka_d@cde.state.co.us    Dawna Gudka  (303) 598-7901</a:t>
            </a:r>
            <a:endParaRPr lang="en-US"/>
          </a:p>
        </p:txBody>
      </p:sp>
      <p:sp>
        <p:nvSpPr>
          <p:cNvPr id="9" name="Slide Number Placeholder 8">
            <a:extLst>
              <a:ext uri="{FF2B5EF4-FFF2-40B4-BE49-F238E27FC236}">
                <a16:creationId xmlns:a16="http://schemas.microsoft.com/office/drawing/2014/main" id="{9A34884A-4BC8-3E1F-0B1F-18B24BD4EB7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411201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E658-102D-FDE1-7128-89292A5700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FC5F54-A6EA-30B3-5F1A-687BDC946A58}"/>
              </a:ext>
            </a:extLst>
          </p:cNvPr>
          <p:cNvSpPr>
            <a:spLocks noGrp="1"/>
          </p:cNvSpPr>
          <p:nvPr>
            <p:ph type="dt" sz="half" idx="10"/>
          </p:nvPr>
        </p:nvSpPr>
        <p:spPr/>
        <p:txBody>
          <a:bodyPr/>
          <a:lstStyle/>
          <a:p>
            <a:fld id="{6500A923-BE5C-4BF1-A707-05ED519A9702}" type="datetime1">
              <a:rPr lang="en-US" smtClean="0"/>
              <a:t>4/25/2023</a:t>
            </a:fld>
            <a:endParaRPr lang="en-US"/>
          </a:p>
        </p:txBody>
      </p:sp>
      <p:sp>
        <p:nvSpPr>
          <p:cNvPr id="4" name="Footer Placeholder 3">
            <a:extLst>
              <a:ext uri="{FF2B5EF4-FFF2-40B4-BE49-F238E27FC236}">
                <a16:creationId xmlns:a16="http://schemas.microsoft.com/office/drawing/2014/main" id="{628C9CAB-B691-1996-AD26-3D316FAC803A}"/>
              </a:ext>
            </a:extLst>
          </p:cNvPr>
          <p:cNvSpPr>
            <a:spLocks noGrp="1"/>
          </p:cNvSpPr>
          <p:nvPr>
            <p:ph type="ftr" sz="quarter" idx="11"/>
          </p:nvPr>
        </p:nvSpPr>
        <p:spPr/>
        <p:txBody>
          <a:bodyPr/>
          <a:lstStyle/>
          <a:p>
            <a:r>
              <a:rPr lang="pl-PL"/>
              <a:t>gudka_d@cde.state.co.us    Dawna Gudka  (303) 598-7901</a:t>
            </a:r>
            <a:endParaRPr lang="en-US"/>
          </a:p>
        </p:txBody>
      </p:sp>
      <p:sp>
        <p:nvSpPr>
          <p:cNvPr id="5" name="Slide Number Placeholder 4">
            <a:extLst>
              <a:ext uri="{FF2B5EF4-FFF2-40B4-BE49-F238E27FC236}">
                <a16:creationId xmlns:a16="http://schemas.microsoft.com/office/drawing/2014/main" id="{5A767D7D-C8C3-B136-3E76-9CBFB90C30B6}"/>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27121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E854AB-AE85-C5DC-FCE2-C7735F8A70BE}"/>
              </a:ext>
            </a:extLst>
          </p:cNvPr>
          <p:cNvSpPr>
            <a:spLocks noGrp="1"/>
          </p:cNvSpPr>
          <p:nvPr>
            <p:ph type="dt" sz="half" idx="10"/>
          </p:nvPr>
        </p:nvSpPr>
        <p:spPr/>
        <p:txBody>
          <a:bodyPr/>
          <a:lstStyle/>
          <a:p>
            <a:fld id="{00487153-3A94-4F56-9D4B-082B764399CB}" type="datetime1">
              <a:rPr lang="en-US" smtClean="0"/>
              <a:t>4/25/2023</a:t>
            </a:fld>
            <a:endParaRPr lang="en-US"/>
          </a:p>
        </p:txBody>
      </p:sp>
      <p:sp>
        <p:nvSpPr>
          <p:cNvPr id="3" name="Footer Placeholder 2">
            <a:extLst>
              <a:ext uri="{FF2B5EF4-FFF2-40B4-BE49-F238E27FC236}">
                <a16:creationId xmlns:a16="http://schemas.microsoft.com/office/drawing/2014/main" id="{82168CCE-835C-4BF0-173E-F373FACDA59F}"/>
              </a:ext>
            </a:extLst>
          </p:cNvPr>
          <p:cNvSpPr>
            <a:spLocks noGrp="1"/>
          </p:cNvSpPr>
          <p:nvPr>
            <p:ph type="ftr" sz="quarter" idx="11"/>
          </p:nvPr>
        </p:nvSpPr>
        <p:spPr/>
        <p:txBody>
          <a:bodyPr/>
          <a:lstStyle/>
          <a:p>
            <a:r>
              <a:rPr lang="pl-PL"/>
              <a:t>gudka_d@cde.state.co.us    Dawna Gudka  (303) 598-7901</a:t>
            </a:r>
            <a:endParaRPr lang="en-US"/>
          </a:p>
        </p:txBody>
      </p:sp>
      <p:sp>
        <p:nvSpPr>
          <p:cNvPr id="4" name="Slide Number Placeholder 3">
            <a:extLst>
              <a:ext uri="{FF2B5EF4-FFF2-40B4-BE49-F238E27FC236}">
                <a16:creationId xmlns:a16="http://schemas.microsoft.com/office/drawing/2014/main" id="{1930E755-3865-6F8E-7AE0-BB930C011BA0}"/>
              </a:ext>
            </a:extLst>
          </p:cNvPr>
          <p:cNvSpPr>
            <a:spLocks noGrp="1"/>
          </p:cNvSpPr>
          <p:nvPr>
            <p:ph type="sldNum" sz="quarter" idx="12"/>
          </p:nvPr>
        </p:nvSpPr>
        <p:spPr/>
        <p:txBody>
          <a:bodyPr/>
          <a:lstStyle/>
          <a:p>
            <a:fld id="{AD93E5AA-3DF4-4BEA-A49C-85D67E0A9F55}" type="slidenum">
              <a:rPr lang="en-US" smtClean="0"/>
              <a:t>‹#›</a:t>
            </a:fld>
            <a:endParaRPr lang="en-US"/>
          </a:p>
        </p:txBody>
      </p:sp>
      <p:pic>
        <p:nvPicPr>
          <p:cNvPr id="8" name="Picture 7" descr="A screenshot of a computer&#10;&#10;Description automatically generated with low confidence">
            <a:extLst>
              <a:ext uri="{FF2B5EF4-FFF2-40B4-BE49-F238E27FC236}">
                <a16:creationId xmlns:a16="http://schemas.microsoft.com/office/drawing/2014/main" id="{FBDF3180-0AEA-9DFA-02E4-BEF0D2CC6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330960"/>
          </a:xfrm>
          <a:prstGeom prst="rect">
            <a:avLst/>
          </a:prstGeom>
        </p:spPr>
      </p:pic>
    </p:spTree>
    <p:extLst>
      <p:ext uri="{BB962C8B-B14F-4D97-AF65-F5344CB8AC3E}">
        <p14:creationId xmlns:p14="http://schemas.microsoft.com/office/powerpoint/2010/main" val="221688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05B1-D4B6-28E5-EF15-32002893E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04DE0-7190-FAE5-1166-5C466205F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CD78C-3F7D-6139-4DE5-C570FA205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B2E2BF-1057-5617-C68D-32027F8CB7C3}"/>
              </a:ext>
            </a:extLst>
          </p:cNvPr>
          <p:cNvSpPr>
            <a:spLocks noGrp="1"/>
          </p:cNvSpPr>
          <p:nvPr>
            <p:ph type="dt" sz="half" idx="10"/>
          </p:nvPr>
        </p:nvSpPr>
        <p:spPr/>
        <p:txBody>
          <a:bodyPr/>
          <a:lstStyle/>
          <a:p>
            <a:fld id="{8921A02F-3A95-4947-A795-49A17656865C}" type="datetime1">
              <a:rPr lang="en-US" smtClean="0"/>
              <a:t>4/25/2023</a:t>
            </a:fld>
            <a:endParaRPr lang="en-US"/>
          </a:p>
        </p:txBody>
      </p:sp>
      <p:sp>
        <p:nvSpPr>
          <p:cNvPr id="6" name="Footer Placeholder 5">
            <a:extLst>
              <a:ext uri="{FF2B5EF4-FFF2-40B4-BE49-F238E27FC236}">
                <a16:creationId xmlns:a16="http://schemas.microsoft.com/office/drawing/2014/main" id="{02E1DBE4-6E5A-CCC2-E44C-BD15A331C265}"/>
              </a:ext>
            </a:extLst>
          </p:cNvPr>
          <p:cNvSpPr>
            <a:spLocks noGrp="1"/>
          </p:cNvSpPr>
          <p:nvPr>
            <p:ph type="ftr" sz="quarter" idx="11"/>
          </p:nvPr>
        </p:nvSpPr>
        <p:spPr/>
        <p:txBody>
          <a:bodyPr/>
          <a:lstStyle/>
          <a:p>
            <a:r>
              <a:rPr lang="pl-PL"/>
              <a:t>gudka_d@cde.state.co.us    Dawna Gudka  (303) 598-7901</a:t>
            </a:r>
            <a:endParaRPr lang="en-US"/>
          </a:p>
        </p:txBody>
      </p:sp>
      <p:sp>
        <p:nvSpPr>
          <p:cNvPr id="7" name="Slide Number Placeholder 6">
            <a:extLst>
              <a:ext uri="{FF2B5EF4-FFF2-40B4-BE49-F238E27FC236}">
                <a16:creationId xmlns:a16="http://schemas.microsoft.com/office/drawing/2014/main" id="{02DC32F0-2280-4B9C-D815-111D1CAFC5A9}"/>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306450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C430-A5BB-6F87-FA32-180F902C8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36CCCB-652B-E1D6-9350-6B1C68636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B63A4E-1ADE-249A-45D2-76EDDB351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02B73-C3BE-21FB-4BAB-99D2211FAB40}"/>
              </a:ext>
            </a:extLst>
          </p:cNvPr>
          <p:cNvSpPr>
            <a:spLocks noGrp="1"/>
          </p:cNvSpPr>
          <p:nvPr>
            <p:ph type="dt" sz="half" idx="10"/>
          </p:nvPr>
        </p:nvSpPr>
        <p:spPr/>
        <p:txBody>
          <a:bodyPr/>
          <a:lstStyle/>
          <a:p>
            <a:fld id="{BBAA15C7-F767-43A6-98E8-00F5A8AC5F7E}" type="datetime1">
              <a:rPr lang="en-US" smtClean="0"/>
              <a:t>4/25/2023</a:t>
            </a:fld>
            <a:endParaRPr lang="en-US"/>
          </a:p>
        </p:txBody>
      </p:sp>
      <p:sp>
        <p:nvSpPr>
          <p:cNvPr id="6" name="Footer Placeholder 5">
            <a:extLst>
              <a:ext uri="{FF2B5EF4-FFF2-40B4-BE49-F238E27FC236}">
                <a16:creationId xmlns:a16="http://schemas.microsoft.com/office/drawing/2014/main" id="{40E67F19-6C79-BA6B-4581-C57EF5AFABA3}"/>
              </a:ext>
            </a:extLst>
          </p:cNvPr>
          <p:cNvSpPr>
            <a:spLocks noGrp="1"/>
          </p:cNvSpPr>
          <p:nvPr>
            <p:ph type="ftr" sz="quarter" idx="11"/>
          </p:nvPr>
        </p:nvSpPr>
        <p:spPr/>
        <p:txBody>
          <a:bodyPr/>
          <a:lstStyle/>
          <a:p>
            <a:r>
              <a:rPr lang="pl-PL"/>
              <a:t>gudka_d@cde.state.co.us    Dawna Gudka  (303) 598-7901</a:t>
            </a:r>
            <a:endParaRPr lang="en-US"/>
          </a:p>
        </p:txBody>
      </p:sp>
      <p:sp>
        <p:nvSpPr>
          <p:cNvPr id="7" name="Slide Number Placeholder 6">
            <a:extLst>
              <a:ext uri="{FF2B5EF4-FFF2-40B4-BE49-F238E27FC236}">
                <a16:creationId xmlns:a16="http://schemas.microsoft.com/office/drawing/2014/main" id="{02D949C6-4E54-1296-C8F9-5F8871CA2E60}"/>
              </a:ext>
            </a:extLst>
          </p:cNvPr>
          <p:cNvSpPr>
            <a:spLocks noGrp="1"/>
          </p:cNvSpPr>
          <p:nvPr>
            <p:ph type="sldNum" sz="quarter" idx="12"/>
          </p:nvPr>
        </p:nvSpPr>
        <p:spPr/>
        <p:txBody>
          <a:bodyPr/>
          <a:lstStyle/>
          <a:p>
            <a:fld id="{AD93E5AA-3DF4-4BEA-A49C-85D67E0A9F55}" type="slidenum">
              <a:rPr lang="en-US" smtClean="0"/>
              <a:t>‹#›</a:t>
            </a:fld>
            <a:endParaRPr lang="en-US"/>
          </a:p>
        </p:txBody>
      </p:sp>
    </p:spTree>
    <p:extLst>
      <p:ext uri="{BB962C8B-B14F-4D97-AF65-F5344CB8AC3E}">
        <p14:creationId xmlns:p14="http://schemas.microsoft.com/office/powerpoint/2010/main" val="24336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31D28-38B6-4DEE-A7CE-FA8723BF7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607DBE-2D2F-8520-0E05-AF8447B5E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4B21F-0671-A833-D1B6-0B7BC39457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75928-25BE-41B1-868E-DED431140210}" type="datetime1">
              <a:rPr lang="en-US" smtClean="0"/>
              <a:t>4/25/2023</a:t>
            </a:fld>
            <a:endParaRPr lang="en-US"/>
          </a:p>
        </p:txBody>
      </p:sp>
      <p:sp>
        <p:nvSpPr>
          <p:cNvPr id="5" name="Footer Placeholder 4">
            <a:extLst>
              <a:ext uri="{FF2B5EF4-FFF2-40B4-BE49-F238E27FC236}">
                <a16:creationId xmlns:a16="http://schemas.microsoft.com/office/drawing/2014/main" id="{B9D61FCA-0BDC-7233-21CB-667565FC2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gudka_d@cde.state.co.us    Dawna Gudka  (303) 598-7901</a:t>
            </a:r>
            <a:endParaRPr lang="en-US"/>
          </a:p>
        </p:txBody>
      </p:sp>
      <p:sp>
        <p:nvSpPr>
          <p:cNvPr id="6" name="Slide Number Placeholder 5">
            <a:extLst>
              <a:ext uri="{FF2B5EF4-FFF2-40B4-BE49-F238E27FC236}">
                <a16:creationId xmlns:a16="http://schemas.microsoft.com/office/drawing/2014/main" id="{D858ADDE-83EB-0319-D1C4-074444B60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3E5AA-3DF4-4BEA-A49C-85D67E0A9F55}" type="slidenum">
              <a:rPr lang="en-US" smtClean="0"/>
              <a:t>‹#›</a:t>
            </a:fld>
            <a:endParaRPr lang="en-US"/>
          </a:p>
        </p:txBody>
      </p:sp>
    </p:spTree>
    <p:extLst>
      <p:ext uri="{BB962C8B-B14F-4D97-AF65-F5344CB8AC3E}">
        <p14:creationId xmlns:p14="http://schemas.microsoft.com/office/powerpoint/2010/main" val="2257023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2022-2023staffprofilefilelayoutanddefinitions"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2022-2023staffassignmentfilelayoutanddefinitions"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e.state.co.us/datapipeline/2022-2023staffevaluationfilelayoutanddefinition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inter_staff" TargetMode="External"/><Relationship Id="rId2" Type="http://schemas.openxmlformats.org/officeDocument/2006/relationships/hyperlink" Target="https://www.cde.state.co.us/datapipeline/2022-2023staffevaluationfilelayoutanddefinitions"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leg.colorado.gov/bills/sb22-070"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cde.state.co.us/datapipeline/2022-2023staffevaluationfilelayoutanddefinitions" TargetMode="External"/><Relationship Id="rId7" Type="http://schemas.openxmlformats.org/officeDocument/2006/relationships/hyperlink" Target="https://leg.colorado.gov/bills/sb22-070" TargetMode="External"/><Relationship Id="rId2" Type="http://schemas.openxmlformats.org/officeDocument/2006/relationships/hyperlink" Target="http://www.cde.state.co.us/datapipeline/datapipelinesnapshots-staffevaluation" TargetMode="External"/><Relationship Id="rId1" Type="http://schemas.openxmlformats.org/officeDocument/2006/relationships/slideLayout" Target="../slideLayouts/slideLayout7.xml"/><Relationship Id="rId6" Type="http://schemas.openxmlformats.org/officeDocument/2006/relationships/hyperlink" Target="http://www.cde.state.co.us/datapipeline/staffevaluationsnapshottimeline22-23" TargetMode="External"/><Relationship Id="rId5" Type="http://schemas.openxmlformats.org/officeDocument/2006/relationships/hyperlink" Target="http://www.cde.state.co.us/datapipeline/2022-2023staffevaluationsnapshotfilelayout" TargetMode="External"/><Relationship Id="rId4" Type="http://schemas.openxmlformats.org/officeDocument/2006/relationships/hyperlink" Target="https://www.cde.state.co.us/datapipeline/inter_staf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aka.ms/JoinTeamsMeeting" TargetMode="External"/><Relationship Id="rId3" Type="http://schemas.openxmlformats.org/officeDocument/2006/relationships/hyperlink" Target="http://www.cde.state.co.us/datapipeline/datapipelinesnapshots-staffevaluation" TargetMode="External"/><Relationship Id="rId7" Type="http://schemas.openxmlformats.org/officeDocument/2006/relationships/hyperlink" Target="https://dialin.teams.microsoft.com/usp/pstnconferencing" TargetMode="External"/><Relationship Id="rId2" Type="http://schemas.openxmlformats.org/officeDocument/2006/relationships/hyperlink" Target="http://www.cde.state.co.us/datapipeline/april122023staffevalofficehours" TargetMode="External"/><Relationship Id="rId1" Type="http://schemas.openxmlformats.org/officeDocument/2006/relationships/slideLayout" Target="../slideLayouts/slideLayout7.xml"/><Relationship Id="rId6" Type="http://schemas.openxmlformats.org/officeDocument/2006/relationships/hyperlink" Target="https://dialin.teams.microsoft.com/591d0671-4cf8-4a34-a2e2-080c81126695?id=760274086" TargetMode="External"/><Relationship Id="rId5" Type="http://schemas.openxmlformats.org/officeDocument/2006/relationships/hyperlink" Target="tel:+19293414269,,760274086# " TargetMode="External"/><Relationship Id="rId10" Type="http://schemas.openxmlformats.org/officeDocument/2006/relationships/image" Target="../media/image35.png"/><Relationship Id="rId4" Type="http://schemas.openxmlformats.org/officeDocument/2006/relationships/hyperlink" Target="https://teams.microsoft.com/l/meetup-join/19%3ameeting_MzJjMjA1NzItNjk4MS00NmZmLTk2ODYtYTQyN2FmMTJiZWJm%40thread.v2/0?context=%7b%22Tid%22%3a%22a751cfc8-1f9a-4edb-8370-9f1c6d4bea5a%22%2c%22Oid%22%3a%22673cee94-26bd-4c2a-ab82-1b3669e2f049%22%7d" TargetMode="External"/><Relationship Id="rId9" Type="http://schemas.openxmlformats.org/officeDocument/2006/relationships/hyperlink" Target="https://teams.microsoft.com/meetingOptions/?organizerId=673cee94-26bd-4c2a-ab82-1b3669e2f049&amp;tenantId=a751cfc8-1f9a-4edb-8370-9f1c6d4bea5a&amp;threadId=19_meeting_MzJjMjA1NzItNjk4MS00NmZmLTk2ODYtYTQyN2FmMTJiZWJm@thread.v2&amp;messageId=0&amp;language=en-U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datapipeline/2022-2023staffassignmentfilelayoutanddefinitions" TargetMode="External"/><Relationship Id="rId2" Type="http://schemas.openxmlformats.org/officeDocument/2006/relationships/hyperlink" Target="https://www.cde.state.co.us/datapipeline/2022-2023staffprofilefilelayoutanddefinitions" TargetMode="External"/><Relationship Id="rId1" Type="http://schemas.openxmlformats.org/officeDocument/2006/relationships/slideLayout" Target="../slideLayouts/slideLayout7.xml"/><Relationship Id="rId5" Type="http://schemas.openxmlformats.org/officeDocument/2006/relationships/hyperlink" Target="http://www.cde.state.co.us/datapipeline/2022-2023staffevaluationsnapshotfilelayout" TargetMode="External"/><Relationship Id="rId4" Type="http://schemas.openxmlformats.org/officeDocument/2006/relationships/hyperlink" Target="https://www.cde.state.co.us/datapipeline/2022-2023staffevaluationfilelayoutanddefinition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cde.state.co.us/datapipeline/2022-2023staffprofilefilelayoutanddefinition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Evaluation">
            <a:extLst>
              <a:ext uri="{FF2B5EF4-FFF2-40B4-BE49-F238E27FC236}">
                <a16:creationId xmlns:a16="http://schemas.microsoft.com/office/drawing/2014/main" id="{0D7BD115-BB48-70D4-D7CA-FB576D377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60000">
            <a:off x="5751603" y="1953615"/>
            <a:ext cx="5296682" cy="3550813"/>
          </a:xfrm>
          <a:prstGeom prst="rect">
            <a:avLst/>
          </a:prstGeom>
        </p:spPr>
      </p:pic>
      <p:sp>
        <p:nvSpPr>
          <p:cNvPr id="2" name="Footer Placeholder 1">
            <a:extLst>
              <a:ext uri="{FF2B5EF4-FFF2-40B4-BE49-F238E27FC236}">
                <a16:creationId xmlns:a16="http://schemas.microsoft.com/office/drawing/2014/main" id="{8731BE36-C2D0-8F6C-D4B8-6CD35B12DBBC}"/>
              </a:ext>
            </a:extLst>
          </p:cNvPr>
          <p:cNvSpPr>
            <a:spLocks noGrp="1"/>
          </p:cNvSpPr>
          <p:nvPr>
            <p:ph type="ftr" sz="quarter" idx="11"/>
          </p:nvPr>
        </p:nvSpPr>
        <p:spPr>
          <a:xfrm>
            <a:off x="321731" y="6210300"/>
            <a:ext cx="11632143" cy="564916"/>
          </a:xfrm>
        </p:spPr>
        <p:txBody>
          <a:bodyPr>
            <a:normAutofit/>
          </a:bodyPr>
          <a:lstStyle/>
          <a:p>
            <a:pPr>
              <a:spcAft>
                <a:spcPts val="600"/>
              </a:spcAft>
            </a:pPr>
            <a:r>
              <a:rPr lang="pl-PL"/>
              <a:t>gudka_d@cde.state.co.us    Dawna Gudka  (303) 598-7901</a:t>
            </a:r>
            <a:endParaRPr lang="en-US"/>
          </a:p>
        </p:txBody>
      </p:sp>
      <p:sp>
        <p:nvSpPr>
          <p:cNvPr id="7" name="Title 6">
            <a:extLst>
              <a:ext uri="{FF2B5EF4-FFF2-40B4-BE49-F238E27FC236}">
                <a16:creationId xmlns:a16="http://schemas.microsoft.com/office/drawing/2014/main" id="{C5DCB63F-9FDF-3840-5F38-9B2DCB32382E}"/>
              </a:ext>
            </a:extLst>
          </p:cNvPr>
          <p:cNvSpPr txBox="1">
            <a:spLocks noGrp="1"/>
          </p:cNvSpPr>
          <p:nvPr>
            <p:ph type="title" idx="4294967295"/>
          </p:nvPr>
        </p:nvSpPr>
        <p:spPr>
          <a:xfrm>
            <a:off x="0" y="254000"/>
            <a:ext cx="948690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kumimoji="0" lang="en-US" sz="3200" b="1" i="0" u="none" strike="noStrike" kern="1200" cap="none" spc="0" normalizeH="0" baseline="0" noProof="0">
                <a:ln>
                  <a:noFill/>
                </a:ln>
                <a:solidFill>
                  <a:schemeClr val="bg1"/>
                </a:solidFill>
                <a:effectLst/>
                <a:uLnTx/>
                <a:uFillTx/>
                <a:latin typeface="+mn-lt"/>
                <a:ea typeface="+mn-ea"/>
                <a:cs typeface="+mn-cs"/>
              </a:rPr>
              <a:t>DATA PIPELINE NEW COLLECTION- STAFF EVALUATION</a:t>
            </a:r>
            <a:r>
              <a:rPr lang="en-US" sz="3200" b="1">
                <a:solidFill>
                  <a:schemeClr val="bg1"/>
                </a:solidFill>
                <a:latin typeface="+mn-lt"/>
                <a:ea typeface="+mn-ea"/>
                <a:cs typeface="+mn-cs"/>
              </a:rPr>
              <a:t> </a:t>
            </a:r>
            <a:r>
              <a:rPr kumimoji="0" lang="en-US" sz="3200" b="1" i="0" u="none" strike="noStrike" kern="1200" cap="none" spc="0" normalizeH="0" baseline="0" noProof="0">
                <a:ln>
                  <a:noFill/>
                </a:ln>
                <a:solidFill>
                  <a:schemeClr val="bg1"/>
                </a:solidFill>
                <a:effectLst/>
                <a:uLnTx/>
                <a:uFillTx/>
                <a:latin typeface="+mn-lt"/>
                <a:ea typeface="+mn-ea"/>
                <a:cs typeface="+mn-cs"/>
              </a:rPr>
              <a:t> </a:t>
            </a:r>
            <a:r>
              <a:rPr lang="en-US" sz="3200" b="1">
                <a:solidFill>
                  <a:schemeClr val="bg1"/>
                </a:solidFill>
                <a:latin typeface="+mn-lt"/>
                <a:ea typeface="+mn-ea"/>
                <a:cs typeface="+mn-cs"/>
              </a:rPr>
              <a:t>COLLECTION TRAINING-APRIL 26TH</a:t>
            </a:r>
            <a:endParaRPr kumimoji="0" lang="en-US" sz="3200" b="1" i="0" u="none" strike="noStrike" kern="1200" cap="none" spc="0" normalizeH="0" baseline="0" noProof="0">
              <a:ln>
                <a:noFill/>
              </a:ln>
              <a:solidFill>
                <a:schemeClr val="bg1"/>
              </a:solidFill>
              <a:effectLst/>
              <a:uLnTx/>
              <a:uFillTx/>
              <a:latin typeface="+mn-lt"/>
              <a:ea typeface="+mn-ea"/>
              <a:cs typeface="+mn-cs"/>
            </a:endParaRPr>
          </a:p>
        </p:txBody>
      </p:sp>
      <p:pic>
        <p:nvPicPr>
          <p:cNvPr id="8" name="Picture 8" descr="District staff picture">
            <a:extLst>
              <a:ext uri="{FF2B5EF4-FFF2-40B4-BE49-F238E27FC236}">
                <a16:creationId xmlns:a16="http://schemas.microsoft.com/office/drawing/2014/main" id="{511500D9-98ED-0DF3-4F29-27FE4379C5DB}"/>
              </a:ext>
            </a:extLst>
          </p:cNvPr>
          <p:cNvPicPr>
            <a:picLocks noChangeAspect="1"/>
          </p:cNvPicPr>
          <p:nvPr/>
        </p:nvPicPr>
        <p:blipFill>
          <a:blip r:embed="rId3"/>
          <a:stretch>
            <a:fillRect/>
          </a:stretch>
        </p:blipFill>
        <p:spPr>
          <a:xfrm>
            <a:off x="886289" y="1805721"/>
            <a:ext cx="4637395" cy="3792655"/>
          </a:xfrm>
          <a:prstGeom prst="rect">
            <a:avLst/>
          </a:prstGeom>
        </p:spPr>
      </p:pic>
    </p:spTree>
    <p:extLst>
      <p:ext uri="{BB962C8B-B14F-4D97-AF65-F5344CB8AC3E}">
        <p14:creationId xmlns:p14="http://schemas.microsoft.com/office/powerpoint/2010/main" val="144092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descr="staff profile continued" title="Staff profile continued">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PROFILE FILE</a:t>
            </a:r>
          </a:p>
        </p:txBody>
      </p:sp>
      <p:sp>
        <p:nvSpPr>
          <p:cNvPr id="7" name="TextBox 6">
            <a:extLst>
              <a:ext uri="{FF2B5EF4-FFF2-40B4-BE49-F238E27FC236}">
                <a16:creationId xmlns:a16="http://schemas.microsoft.com/office/drawing/2014/main" id="{38F52795-1F43-5C07-368F-E091617BA9C0}"/>
              </a:ext>
            </a:extLst>
          </p:cNvPr>
          <p:cNvSpPr txBox="1"/>
          <p:nvPr/>
        </p:nvSpPr>
        <p:spPr>
          <a:xfrm>
            <a:off x="8012703" y="793947"/>
            <a:ext cx="3858619" cy="7109639"/>
          </a:xfrm>
          <a:prstGeom prst="rect">
            <a:avLst/>
          </a:prstGeom>
          <a:noFill/>
        </p:spPr>
        <p:txBody>
          <a:bodyPr wrap="square" lIns="91440" tIns="45720" rIns="91440" bIns="45720" rtlCol="0" anchor="t">
            <a:spAutoFit/>
          </a:bodyPr>
          <a:lstStyle/>
          <a:p>
            <a:endParaRPr lang="en-US" sz="2400" b="1">
              <a:cs typeface="Calibri"/>
            </a:endParaRPr>
          </a:p>
          <a:p>
            <a:pPr lvl="1"/>
            <a:endParaRPr lang="en-US" sz="2400" b="1">
              <a:cs typeface="Calibri"/>
            </a:endParaRPr>
          </a:p>
          <a:p>
            <a:pPr lvl="1"/>
            <a:r>
              <a:rPr lang="en-US" sz="2400" b="1">
                <a:cs typeface="Calibri"/>
              </a:rPr>
              <a:t>Staff Profile file:  In the Profile file, you are reporting this year's SSP staff with 2021-2022 Evaluations data.   If the SSP's is NEW since December 1st, they were not evaluated by your LEA in 2021-2022, therefore their overall rating would be 05, each standard they would be reported as 00</a:t>
            </a:r>
          </a:p>
          <a:p>
            <a:pPr marL="742950" lvl="1" indent="-285750">
              <a:buFont typeface="Courier New" panose="02070309020205020404" pitchFamily="49" charset="0"/>
              <a:buChar char="o"/>
            </a:pPr>
            <a:endParaRPr lang="en-US" sz="2400" b="1">
              <a:cs typeface="Calibri"/>
            </a:endParaRPr>
          </a:p>
          <a:p>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p:txBody>
      </p:sp>
      <p:pic>
        <p:nvPicPr>
          <p:cNvPr id="5" name="Picture 5" descr="Staff profile continued">
            <a:extLst>
              <a:ext uri="{FF2B5EF4-FFF2-40B4-BE49-F238E27FC236}">
                <a16:creationId xmlns:a16="http://schemas.microsoft.com/office/drawing/2014/main" id="{3722A79A-6F10-E61A-DDF7-32765A8D8A91}"/>
              </a:ext>
            </a:extLst>
          </p:cNvPr>
          <p:cNvPicPr>
            <a:picLocks noChangeAspect="1"/>
          </p:cNvPicPr>
          <p:nvPr/>
        </p:nvPicPr>
        <p:blipFill>
          <a:blip r:embed="rId2"/>
          <a:stretch>
            <a:fillRect/>
          </a:stretch>
        </p:blipFill>
        <p:spPr>
          <a:xfrm>
            <a:off x="209910" y="1070331"/>
            <a:ext cx="7875916" cy="5163038"/>
          </a:xfrm>
          <a:prstGeom prst="rect">
            <a:avLst/>
          </a:prstGeom>
        </p:spPr>
      </p:pic>
    </p:spTree>
    <p:extLst>
      <p:ext uri="{BB962C8B-B14F-4D97-AF65-F5344CB8AC3E}">
        <p14:creationId xmlns:p14="http://schemas.microsoft.com/office/powerpoint/2010/main" val="320231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PROFILE FILE</a:t>
            </a:r>
          </a:p>
        </p:txBody>
      </p:sp>
      <p:sp>
        <p:nvSpPr>
          <p:cNvPr id="3" name="TextBox 2">
            <a:extLst>
              <a:ext uri="{FF2B5EF4-FFF2-40B4-BE49-F238E27FC236}">
                <a16:creationId xmlns:a16="http://schemas.microsoft.com/office/drawing/2014/main" id="{53F73E42-335C-7E9A-2986-34BC415444D4}"/>
              </a:ext>
            </a:extLst>
          </p:cNvPr>
          <p:cNvSpPr txBox="1"/>
          <p:nvPr/>
        </p:nvSpPr>
        <p:spPr>
          <a:xfrm>
            <a:off x="168891" y="1473957"/>
            <a:ext cx="1088579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What if your LEA has had no changes to your principals, teachers or SSP's since December 1st?</a:t>
            </a:r>
          </a:p>
          <a:p>
            <a:pPr marL="285750" indent="-285750">
              <a:buFont typeface="Wingdings"/>
              <a:buChar char="ü"/>
            </a:pPr>
            <a:r>
              <a:rPr lang="en-US" sz="2400">
                <a:cs typeface="Calibri"/>
              </a:rPr>
              <a:t>No need to upload a new staff profile file</a:t>
            </a:r>
          </a:p>
          <a:p>
            <a:endParaRPr lang="en-US" sz="2400">
              <a:cs typeface="Calibri"/>
            </a:endParaRPr>
          </a:p>
        </p:txBody>
      </p:sp>
      <p:sp>
        <p:nvSpPr>
          <p:cNvPr id="6" name="TextBox 5">
            <a:extLst>
              <a:ext uri="{FF2B5EF4-FFF2-40B4-BE49-F238E27FC236}">
                <a16:creationId xmlns:a16="http://schemas.microsoft.com/office/drawing/2014/main" id="{85A144A5-0014-9110-3464-F68EF9DF978B}"/>
              </a:ext>
            </a:extLst>
          </p:cNvPr>
          <p:cNvSpPr txBox="1"/>
          <p:nvPr/>
        </p:nvSpPr>
        <p:spPr>
          <a:xfrm>
            <a:off x="153537" y="3254990"/>
            <a:ext cx="111775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What if your LEA has a new teacher, principal or SSP since December 1st?</a:t>
            </a:r>
          </a:p>
          <a:p>
            <a:pPr marL="342900" indent="-342900">
              <a:buFont typeface="Wingdings"/>
              <a:buChar char="ü"/>
            </a:pPr>
            <a:r>
              <a:rPr lang="en-US" sz="2400">
                <a:cs typeface="Calibri"/>
              </a:rPr>
              <a:t>In your staff profile, the new staff must have a record</a:t>
            </a:r>
            <a:endParaRPr lang="en-US" sz="2400" b="1">
              <a:cs typeface="Calibri"/>
            </a:endParaRPr>
          </a:p>
        </p:txBody>
      </p:sp>
      <p:sp>
        <p:nvSpPr>
          <p:cNvPr id="8" name="TextBox 7">
            <a:extLst>
              <a:ext uri="{FF2B5EF4-FFF2-40B4-BE49-F238E27FC236}">
                <a16:creationId xmlns:a16="http://schemas.microsoft.com/office/drawing/2014/main" id="{992C6D9C-B87D-319C-5486-608DDFF7092E}"/>
              </a:ext>
            </a:extLst>
          </p:cNvPr>
          <p:cNvSpPr txBox="1"/>
          <p:nvPr/>
        </p:nvSpPr>
        <p:spPr>
          <a:xfrm>
            <a:off x="184244" y="4498642"/>
            <a:ext cx="113156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What if your LEA has a teacher on maternity leave and was not evaluated?</a:t>
            </a:r>
            <a:endParaRPr lang="en-US"/>
          </a:p>
          <a:p>
            <a:pPr marL="342900" indent="-342900">
              <a:buFont typeface="Wingdings"/>
              <a:buChar char="ü"/>
            </a:pPr>
            <a:r>
              <a:rPr lang="en-US" sz="2400">
                <a:cs typeface="Calibri"/>
              </a:rPr>
              <a:t>That teacher should still have a record in your staff profile, with last year's evaluation data.  Remember this file is reporting this year's teachers with last year's evaluation data.</a:t>
            </a:r>
          </a:p>
        </p:txBody>
      </p:sp>
    </p:spTree>
    <p:extLst>
      <p:ext uri="{BB962C8B-B14F-4D97-AF65-F5344CB8AC3E}">
        <p14:creationId xmlns:p14="http://schemas.microsoft.com/office/powerpoint/2010/main" val="355607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PROFILE FILE</a:t>
            </a:r>
          </a:p>
        </p:txBody>
      </p:sp>
      <p:sp>
        <p:nvSpPr>
          <p:cNvPr id="6" name="Rectangle: Rounded Corners 5">
            <a:extLst>
              <a:ext uri="{FF2B5EF4-FFF2-40B4-BE49-F238E27FC236}">
                <a16:creationId xmlns:a16="http://schemas.microsoft.com/office/drawing/2014/main" id="{3D5B4252-6A5E-8944-F953-485386975621}"/>
              </a:ext>
            </a:extLst>
          </p:cNvPr>
          <p:cNvSpPr/>
          <p:nvPr/>
        </p:nvSpPr>
        <p:spPr>
          <a:xfrm>
            <a:off x="7734299" y="1457325"/>
            <a:ext cx="3838575" cy="3057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Staff Profile Resources</a:t>
            </a:r>
          </a:p>
          <a:p>
            <a:pPr algn="ctr"/>
            <a:endParaRPr lang="en-US" sz="2800" b="1"/>
          </a:p>
          <a:p>
            <a:pPr algn="ctr"/>
            <a:r>
              <a:rPr lang="en-US">
                <a:highlight>
                  <a:srgbClr val="C0C0C0"/>
                </a:highlight>
                <a:hlinkClick r:id="rId2"/>
              </a:rPr>
              <a:t>Staff Interchange Website</a:t>
            </a:r>
            <a:endParaRPr lang="en-US">
              <a:highlight>
                <a:srgbClr val="C0C0C0"/>
              </a:highlight>
            </a:endParaRPr>
          </a:p>
          <a:p>
            <a:pPr algn="ctr"/>
            <a:r>
              <a:rPr lang="en-US">
                <a:highlight>
                  <a:srgbClr val="C0C0C0"/>
                </a:highlight>
                <a:hlinkClick r:id="rId3"/>
              </a:rPr>
              <a:t>Staff Profile file layout</a:t>
            </a:r>
            <a:endParaRPr lang="en-US">
              <a:highlight>
                <a:srgbClr val="C0C0C0"/>
              </a:highlight>
            </a:endParaRPr>
          </a:p>
          <a:p>
            <a:pPr algn="ctr"/>
            <a:r>
              <a:rPr lang="en-US">
                <a:highlight>
                  <a:srgbClr val="C0C0C0"/>
                </a:highlight>
                <a:hlinkClick r:id="rId2"/>
              </a:rPr>
              <a:t>Staff Profile Template</a:t>
            </a:r>
            <a:endParaRPr lang="en-US">
              <a:highlight>
                <a:srgbClr val="C0C0C0"/>
              </a:highlight>
            </a:endParaRPr>
          </a:p>
          <a:p>
            <a:pPr algn="ctr"/>
            <a:r>
              <a:rPr lang="en-US">
                <a:highlight>
                  <a:srgbClr val="C0C0C0"/>
                </a:highlight>
                <a:hlinkClick r:id="rId2"/>
              </a:rPr>
              <a:t>Staff Profile Business Rules</a:t>
            </a:r>
            <a:endParaRPr lang="en-US">
              <a:highlight>
                <a:srgbClr val="C0C0C0"/>
              </a:highlight>
            </a:endParaRPr>
          </a:p>
        </p:txBody>
      </p:sp>
      <p:sp>
        <p:nvSpPr>
          <p:cNvPr id="7" name="TextBox 6">
            <a:extLst>
              <a:ext uri="{FF2B5EF4-FFF2-40B4-BE49-F238E27FC236}">
                <a16:creationId xmlns:a16="http://schemas.microsoft.com/office/drawing/2014/main" id="{38F52795-1F43-5C07-368F-E091617BA9C0}"/>
              </a:ext>
            </a:extLst>
          </p:cNvPr>
          <p:cNvSpPr txBox="1"/>
          <p:nvPr/>
        </p:nvSpPr>
        <p:spPr>
          <a:xfrm>
            <a:off x="123825" y="1619250"/>
            <a:ext cx="5667375" cy="1477328"/>
          </a:xfrm>
          <a:prstGeom prst="rect">
            <a:avLst/>
          </a:prstGeom>
          <a:noFill/>
        </p:spPr>
        <p:txBody>
          <a:bodyPr wrap="square" rtlCol="0">
            <a:spAutoFit/>
          </a:bodyPr>
          <a:lstStyle/>
          <a:p>
            <a:pPr marL="285750" indent="-285750">
              <a:buFont typeface="Courier New" panose="02070309020205020404" pitchFamily="49" charset="0"/>
              <a:buChar char="o"/>
            </a:pPr>
            <a:r>
              <a:rPr lang="en-US"/>
              <a:t>First upload an updated Error Free Staff Profile file </a:t>
            </a:r>
          </a:p>
          <a:p>
            <a:endParaRPr lang="en-US"/>
          </a:p>
          <a:p>
            <a:pPr marL="285750" indent="-285750">
              <a:buFont typeface="Courier New" panose="02070309020205020404" pitchFamily="49" charset="0"/>
              <a:buChar char="o"/>
            </a:pPr>
            <a:endParaRPr lang="en-US"/>
          </a:p>
          <a:p>
            <a:pPr marL="285750" indent="-285750">
              <a:buFont typeface="Courier New" panose="02070309020205020404" pitchFamily="49" charset="0"/>
              <a:buChar char="o"/>
            </a:pPr>
            <a:endParaRPr lang="en-US"/>
          </a:p>
          <a:p>
            <a:pPr marL="285750" indent="-285750">
              <a:buFont typeface="Courier New" panose="02070309020205020404" pitchFamily="49" charset="0"/>
              <a:buChar char="o"/>
            </a:pPr>
            <a:endParaRPr lang="en-US"/>
          </a:p>
        </p:txBody>
      </p:sp>
      <p:pic>
        <p:nvPicPr>
          <p:cNvPr id="2050" name="Picture 2" descr="Staff profile upload screenshot">
            <a:extLst>
              <a:ext uri="{FF2B5EF4-FFF2-40B4-BE49-F238E27FC236}">
                <a16:creationId xmlns:a16="http://schemas.microsoft.com/office/drawing/2014/main" id="{6CAFCBD5-716C-76E8-604D-E64C1605E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6" y="2047503"/>
            <a:ext cx="6405880" cy="3981837"/>
          </a:xfrm>
          <a:prstGeom prst="rect">
            <a:avLst/>
          </a:prstGeom>
          <a:noFill/>
          <a:extLst>
            <a:ext uri="{909E8E84-426E-40DD-AFC4-6F175D3DCCD1}">
              <a14:hiddenFill xmlns:a14="http://schemas.microsoft.com/office/drawing/2010/main">
                <a:solidFill>
                  <a:srgbClr val="FFFFFF"/>
                </a:solidFill>
              </a14:hiddenFill>
            </a:ext>
          </a:extLst>
        </p:spPr>
      </p:pic>
      <p:sp>
        <p:nvSpPr>
          <p:cNvPr id="3" name="Arrow: Left 2">
            <a:extLst>
              <a:ext uri="{FF2B5EF4-FFF2-40B4-BE49-F238E27FC236}">
                <a16:creationId xmlns:a16="http://schemas.microsoft.com/office/drawing/2014/main" id="{2E9C9AC4-D7D9-7A82-8900-5E46D179594B}"/>
              </a:ext>
            </a:extLst>
          </p:cNvPr>
          <p:cNvSpPr/>
          <p:nvPr/>
        </p:nvSpPr>
        <p:spPr>
          <a:xfrm>
            <a:off x="7286626" y="4610101"/>
            <a:ext cx="4533900" cy="1924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Upload an updated Staff Profile file</a:t>
            </a:r>
          </a:p>
        </p:txBody>
      </p:sp>
      <p:sp>
        <p:nvSpPr>
          <p:cNvPr id="5" name="Rectangle: Rounded Corners 4">
            <a:extLst>
              <a:ext uri="{FF2B5EF4-FFF2-40B4-BE49-F238E27FC236}">
                <a16:creationId xmlns:a16="http://schemas.microsoft.com/office/drawing/2014/main" id="{4990B289-470D-531A-C553-FE69A9A9A174}"/>
              </a:ext>
            </a:extLst>
          </p:cNvPr>
          <p:cNvSpPr/>
          <p:nvPr/>
        </p:nvSpPr>
        <p:spPr>
          <a:xfrm>
            <a:off x="5673923" y="4916090"/>
            <a:ext cx="1357312" cy="1059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Choose Append or Replace</a:t>
            </a:r>
            <a:endParaRPr lang="en-US"/>
          </a:p>
        </p:txBody>
      </p:sp>
    </p:spTree>
    <p:extLst>
      <p:ext uri="{BB962C8B-B14F-4D97-AF65-F5344CB8AC3E}">
        <p14:creationId xmlns:p14="http://schemas.microsoft.com/office/powerpoint/2010/main" val="152992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ASSIGNMENT FILE</a:t>
            </a:r>
          </a:p>
        </p:txBody>
      </p:sp>
      <p:sp>
        <p:nvSpPr>
          <p:cNvPr id="6" name="TextBox 5">
            <a:extLst>
              <a:ext uri="{FF2B5EF4-FFF2-40B4-BE49-F238E27FC236}">
                <a16:creationId xmlns:a16="http://schemas.microsoft.com/office/drawing/2014/main" id="{B81E7B37-9524-742E-24DC-5C2EC62ED2D1}"/>
              </a:ext>
            </a:extLst>
          </p:cNvPr>
          <p:cNvSpPr txBox="1"/>
          <p:nvPr/>
        </p:nvSpPr>
        <p:spPr>
          <a:xfrm>
            <a:off x="4977" y="1157790"/>
            <a:ext cx="6596418" cy="5324535"/>
          </a:xfrm>
          <a:prstGeom prst="rect">
            <a:avLst/>
          </a:prstGeom>
          <a:noFill/>
        </p:spPr>
        <p:txBody>
          <a:bodyPr wrap="square" lIns="91440" tIns="45720" rIns="91440" bIns="45720" anchor="t">
            <a:spAutoFit/>
          </a:bodyPr>
          <a:lstStyle/>
          <a:p>
            <a:pPr marL="285750" indent="-285750">
              <a:buFont typeface="Courier New,monospace" panose="02070309020205020404" pitchFamily="49" charset="0"/>
              <a:buChar char="o"/>
            </a:pPr>
            <a:r>
              <a:rPr lang="en-US" sz="2800" b="1">
                <a:cs typeface="Calibri"/>
              </a:rPr>
              <a:t>If you have any </a:t>
            </a:r>
            <a:r>
              <a:rPr lang="en-US" sz="3600" b="1">
                <a:cs typeface="Calibri"/>
              </a:rPr>
              <a:t>new licensed/evaluated staff</a:t>
            </a:r>
            <a:r>
              <a:rPr lang="en-US" sz="2800" b="1">
                <a:cs typeface="Calibri"/>
              </a:rPr>
              <a:t> that was not here on December 1st they need to be added to your staff assignment file.</a:t>
            </a:r>
            <a:endParaRPr lang="en-US" sz="2800">
              <a:cs typeface="Calibri"/>
            </a:endParaRPr>
          </a:p>
          <a:p>
            <a:pPr marL="285750" indent="-285750">
              <a:buFont typeface="Courier New" panose="02070309020205020404" pitchFamily="49" charset="0"/>
              <a:buChar char="o"/>
            </a:pPr>
            <a:endParaRPr lang="en-US" sz="2800" b="1">
              <a:cs typeface="Calibri"/>
            </a:endParaRPr>
          </a:p>
          <a:p>
            <a:pPr marL="285750" indent="-285750">
              <a:buFont typeface="Courier New" panose="02070309020205020404" pitchFamily="49" charset="0"/>
              <a:buChar char="o"/>
            </a:pPr>
            <a:r>
              <a:rPr lang="en-US" sz="2800" b="1">
                <a:cs typeface="Calibri"/>
              </a:rPr>
              <a:t>If a licensed/evaluated staff member has </a:t>
            </a:r>
            <a:r>
              <a:rPr lang="en-US" sz="3600" b="1">
                <a:cs typeface="Calibri"/>
              </a:rPr>
              <a:t>changed employment status and or job codes since December 1st</a:t>
            </a:r>
            <a:r>
              <a:rPr lang="en-US" sz="2800" b="1">
                <a:cs typeface="Calibri"/>
              </a:rPr>
              <a:t> update your Staff Assignment file</a:t>
            </a:r>
            <a:endParaRPr lang="en-US">
              <a:cs typeface="Calibri"/>
            </a:endParaRPr>
          </a:p>
        </p:txBody>
      </p:sp>
      <p:pic>
        <p:nvPicPr>
          <p:cNvPr id="7" name="Picture 7" descr="A picture containing text&#10;&#10;Description automatically generated">
            <a:extLst>
              <a:ext uri="{FF2B5EF4-FFF2-40B4-BE49-F238E27FC236}">
                <a16:creationId xmlns:a16="http://schemas.microsoft.com/office/drawing/2014/main" id="{224337FB-C471-747E-3515-746A31116D9E}"/>
              </a:ext>
            </a:extLst>
          </p:cNvPr>
          <p:cNvPicPr>
            <a:picLocks noChangeAspect="1"/>
          </p:cNvPicPr>
          <p:nvPr/>
        </p:nvPicPr>
        <p:blipFill>
          <a:blip r:embed="rId2"/>
          <a:stretch>
            <a:fillRect/>
          </a:stretch>
        </p:blipFill>
        <p:spPr>
          <a:xfrm>
            <a:off x="6407626" y="1238556"/>
            <a:ext cx="5722959" cy="5051903"/>
          </a:xfrm>
          <a:prstGeom prst="rect">
            <a:avLst/>
          </a:prstGeom>
        </p:spPr>
      </p:pic>
    </p:spTree>
    <p:extLst>
      <p:ext uri="{BB962C8B-B14F-4D97-AF65-F5344CB8AC3E}">
        <p14:creationId xmlns:p14="http://schemas.microsoft.com/office/powerpoint/2010/main" val="29919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ASSIGNMENT FILE</a:t>
            </a:r>
          </a:p>
        </p:txBody>
      </p:sp>
      <p:sp>
        <p:nvSpPr>
          <p:cNvPr id="3" name="TextBox 2">
            <a:extLst>
              <a:ext uri="{FF2B5EF4-FFF2-40B4-BE49-F238E27FC236}">
                <a16:creationId xmlns:a16="http://schemas.microsoft.com/office/drawing/2014/main" id="{6CF32024-8012-A899-BD5D-0507ED05C340}"/>
              </a:ext>
            </a:extLst>
          </p:cNvPr>
          <p:cNvSpPr txBox="1"/>
          <p:nvPr/>
        </p:nvSpPr>
        <p:spPr>
          <a:xfrm>
            <a:off x="414728" y="1951219"/>
            <a:ext cx="4042347"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800" b="1">
                <a:cs typeface="Arial"/>
              </a:rPr>
              <a:t>If a licensed/evaluated staff member that has </a:t>
            </a:r>
            <a:r>
              <a:rPr lang="en-US" sz="3600" b="1">
                <a:cs typeface="Arial"/>
              </a:rPr>
              <a:t>changed schools and or  job codes since December 1st</a:t>
            </a:r>
            <a:r>
              <a:rPr lang="en-US" sz="2800" b="1">
                <a:cs typeface="Arial"/>
              </a:rPr>
              <a:t> update your Staff Assignment.</a:t>
            </a:r>
            <a:endParaRPr lang="en-US" sz="2800">
              <a:cs typeface="Arial"/>
            </a:endParaRPr>
          </a:p>
        </p:txBody>
      </p:sp>
      <p:pic>
        <p:nvPicPr>
          <p:cNvPr id="5" name="Picture 5" descr="Table&#10;&#10;Description automatically generated">
            <a:extLst>
              <a:ext uri="{FF2B5EF4-FFF2-40B4-BE49-F238E27FC236}">
                <a16:creationId xmlns:a16="http://schemas.microsoft.com/office/drawing/2014/main" id="{7E11B8F5-4E5B-185A-58BA-673D559BBAF8}"/>
              </a:ext>
            </a:extLst>
          </p:cNvPr>
          <p:cNvPicPr>
            <a:picLocks noChangeAspect="1"/>
          </p:cNvPicPr>
          <p:nvPr/>
        </p:nvPicPr>
        <p:blipFill>
          <a:blip r:embed="rId2"/>
          <a:stretch>
            <a:fillRect/>
          </a:stretch>
        </p:blipFill>
        <p:spPr>
          <a:xfrm>
            <a:off x="4212432" y="1185210"/>
            <a:ext cx="7696199" cy="5082892"/>
          </a:xfrm>
          <a:prstGeom prst="rect">
            <a:avLst/>
          </a:prstGeom>
        </p:spPr>
      </p:pic>
    </p:spTree>
    <p:extLst>
      <p:ext uri="{BB962C8B-B14F-4D97-AF65-F5344CB8AC3E}">
        <p14:creationId xmlns:p14="http://schemas.microsoft.com/office/powerpoint/2010/main" val="226022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ASSIGNMENT FILE</a:t>
            </a:r>
          </a:p>
        </p:txBody>
      </p:sp>
      <p:sp>
        <p:nvSpPr>
          <p:cNvPr id="3" name="Rectangle: Rounded Corners 2">
            <a:extLst>
              <a:ext uri="{FF2B5EF4-FFF2-40B4-BE49-F238E27FC236}">
                <a16:creationId xmlns:a16="http://schemas.microsoft.com/office/drawing/2014/main" id="{0560A4B0-3FF0-99E0-5B16-744E0BA8229B}"/>
              </a:ext>
            </a:extLst>
          </p:cNvPr>
          <p:cNvSpPr/>
          <p:nvPr/>
        </p:nvSpPr>
        <p:spPr>
          <a:xfrm>
            <a:off x="7010401" y="1457325"/>
            <a:ext cx="4562474" cy="3057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Staff Assignment Resources</a:t>
            </a:r>
          </a:p>
          <a:p>
            <a:pPr algn="ctr"/>
            <a:endParaRPr lang="en-US" sz="2800" b="1"/>
          </a:p>
          <a:p>
            <a:pPr algn="ctr"/>
            <a:r>
              <a:rPr lang="en-US">
                <a:highlight>
                  <a:srgbClr val="C0C0C0"/>
                </a:highlight>
                <a:hlinkClick r:id="rId2"/>
              </a:rPr>
              <a:t>Staff Interchange Website</a:t>
            </a:r>
            <a:endParaRPr lang="en-US">
              <a:highlight>
                <a:srgbClr val="C0C0C0"/>
              </a:highlight>
            </a:endParaRPr>
          </a:p>
          <a:p>
            <a:pPr algn="ctr"/>
            <a:r>
              <a:rPr lang="en-US">
                <a:highlight>
                  <a:srgbClr val="C0C0C0"/>
                </a:highlight>
                <a:hlinkClick r:id="rId3"/>
              </a:rPr>
              <a:t>Staff Assignment file layout</a:t>
            </a:r>
            <a:endParaRPr lang="en-US">
              <a:highlight>
                <a:srgbClr val="C0C0C0"/>
              </a:highlight>
            </a:endParaRPr>
          </a:p>
          <a:p>
            <a:pPr algn="ctr"/>
            <a:r>
              <a:rPr lang="en-US">
                <a:highlight>
                  <a:srgbClr val="C0C0C0"/>
                </a:highlight>
                <a:hlinkClick r:id="rId2"/>
              </a:rPr>
              <a:t>Staff Assignment Template</a:t>
            </a:r>
            <a:endParaRPr lang="en-US">
              <a:highlight>
                <a:srgbClr val="C0C0C0"/>
              </a:highlight>
            </a:endParaRPr>
          </a:p>
          <a:p>
            <a:pPr algn="ctr"/>
            <a:r>
              <a:rPr lang="en-US">
                <a:highlight>
                  <a:srgbClr val="C0C0C0"/>
                </a:highlight>
                <a:hlinkClick r:id="rId2"/>
              </a:rPr>
              <a:t>Staff Assignment Business Rules</a:t>
            </a:r>
            <a:endParaRPr lang="en-US">
              <a:highlight>
                <a:srgbClr val="C0C0C0"/>
              </a:highlight>
            </a:endParaRPr>
          </a:p>
        </p:txBody>
      </p:sp>
      <p:sp>
        <p:nvSpPr>
          <p:cNvPr id="6" name="TextBox 5">
            <a:extLst>
              <a:ext uri="{FF2B5EF4-FFF2-40B4-BE49-F238E27FC236}">
                <a16:creationId xmlns:a16="http://schemas.microsoft.com/office/drawing/2014/main" id="{B81E7B37-9524-742E-24DC-5C2EC62ED2D1}"/>
              </a:ext>
            </a:extLst>
          </p:cNvPr>
          <p:cNvSpPr txBox="1"/>
          <p:nvPr/>
        </p:nvSpPr>
        <p:spPr>
          <a:xfrm>
            <a:off x="619125" y="1806059"/>
            <a:ext cx="6096000" cy="369332"/>
          </a:xfrm>
          <a:prstGeom prst="rect">
            <a:avLst/>
          </a:prstGeom>
          <a:noFill/>
        </p:spPr>
        <p:txBody>
          <a:bodyPr wrap="square">
            <a:spAutoFit/>
          </a:bodyPr>
          <a:lstStyle/>
          <a:p>
            <a:pPr marL="285750" indent="-285750">
              <a:buFont typeface="Courier New" panose="02070309020205020404" pitchFamily="49" charset="0"/>
              <a:buChar char="o"/>
            </a:pPr>
            <a:r>
              <a:rPr lang="en-US"/>
              <a:t>Second upload an updated Error Free Staff Assignment file</a:t>
            </a:r>
          </a:p>
        </p:txBody>
      </p:sp>
      <p:pic>
        <p:nvPicPr>
          <p:cNvPr id="3074" name="Picture 2" descr="Staff Assignment upload screenshot">
            <a:extLst>
              <a:ext uri="{FF2B5EF4-FFF2-40B4-BE49-F238E27FC236}">
                <a16:creationId xmlns:a16="http://schemas.microsoft.com/office/drawing/2014/main" id="{D87CEDDF-9437-FD24-D43D-EFB151360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95" y="2259835"/>
            <a:ext cx="5206365" cy="317576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 4">
            <a:extLst>
              <a:ext uri="{FF2B5EF4-FFF2-40B4-BE49-F238E27FC236}">
                <a16:creationId xmlns:a16="http://schemas.microsoft.com/office/drawing/2014/main" id="{7E8619A3-943A-5585-BE23-BE504AD50DF4}"/>
              </a:ext>
            </a:extLst>
          </p:cNvPr>
          <p:cNvSpPr/>
          <p:nvPr/>
        </p:nvSpPr>
        <p:spPr>
          <a:xfrm>
            <a:off x="6096000" y="4610101"/>
            <a:ext cx="5724526" cy="1924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Upload an updated Staff Assignment file</a:t>
            </a:r>
          </a:p>
        </p:txBody>
      </p:sp>
      <p:sp>
        <p:nvSpPr>
          <p:cNvPr id="8" name="Rectangle: Rounded Corners 7">
            <a:extLst>
              <a:ext uri="{FF2B5EF4-FFF2-40B4-BE49-F238E27FC236}">
                <a16:creationId xmlns:a16="http://schemas.microsoft.com/office/drawing/2014/main" id="{1735C8D1-1762-B0D6-10C7-85638D1FE876}"/>
              </a:ext>
            </a:extLst>
          </p:cNvPr>
          <p:cNvSpPr/>
          <p:nvPr/>
        </p:nvSpPr>
        <p:spPr>
          <a:xfrm>
            <a:off x="4519017" y="4856559"/>
            <a:ext cx="1357312" cy="1059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Choose Append or Replace</a:t>
            </a:r>
            <a:endParaRPr lang="en-US"/>
          </a:p>
        </p:txBody>
      </p:sp>
    </p:spTree>
    <p:extLst>
      <p:ext uri="{BB962C8B-B14F-4D97-AF65-F5344CB8AC3E}">
        <p14:creationId xmlns:p14="http://schemas.microsoft.com/office/powerpoint/2010/main" val="31316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97B36A-DC45-6650-D602-AD651563F6B0}"/>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AF5DE7B9-14D5-7782-724A-93DB3B02A3BF}"/>
              </a:ext>
            </a:extLst>
          </p:cNvPr>
          <p:cNvSpPr>
            <a:spLocks noGrp="1"/>
          </p:cNvSpPr>
          <p:nvPr>
            <p:ph type="title" idx="4294967295"/>
          </p:nvPr>
        </p:nvSpPr>
        <p:spPr>
          <a:xfrm>
            <a:off x="-1" y="136525"/>
            <a:ext cx="1063942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0" normalizeH="0" baseline="0" noProof="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Staff Evaluation Collection Timeline</a:t>
            </a:r>
          </a:p>
        </p:txBody>
      </p:sp>
      <p:pic>
        <p:nvPicPr>
          <p:cNvPr id="5" name="Picture 4" descr="Timeline of the collection">
            <a:extLst>
              <a:ext uri="{FF2B5EF4-FFF2-40B4-BE49-F238E27FC236}">
                <a16:creationId xmlns:a16="http://schemas.microsoft.com/office/drawing/2014/main" id="{B0BA8BA2-7822-7126-5D2A-A126FA3345BA}"/>
              </a:ext>
            </a:extLst>
          </p:cNvPr>
          <p:cNvPicPr>
            <a:picLocks noChangeAspect="1"/>
          </p:cNvPicPr>
          <p:nvPr/>
        </p:nvPicPr>
        <p:blipFill rotWithShape="1">
          <a:blip r:embed="rId2"/>
          <a:srcRect l="5040" r="4410"/>
          <a:stretch/>
        </p:blipFill>
        <p:spPr>
          <a:xfrm>
            <a:off x="-1" y="1139365"/>
            <a:ext cx="6675120" cy="4983586"/>
          </a:xfrm>
          <a:prstGeom prst="rect">
            <a:avLst/>
          </a:prstGeom>
        </p:spPr>
      </p:pic>
      <p:sp>
        <p:nvSpPr>
          <p:cNvPr id="6" name="TextBox 5">
            <a:extLst>
              <a:ext uri="{FF2B5EF4-FFF2-40B4-BE49-F238E27FC236}">
                <a16:creationId xmlns:a16="http://schemas.microsoft.com/office/drawing/2014/main" id="{E9AD52CA-50FC-4E46-D4AB-1F968D7DB11F}"/>
              </a:ext>
            </a:extLst>
          </p:cNvPr>
          <p:cNvSpPr txBox="1"/>
          <p:nvPr/>
        </p:nvSpPr>
        <p:spPr>
          <a:xfrm>
            <a:off x="7213600" y="1605280"/>
            <a:ext cx="4886960" cy="541686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en-US" sz="2800" b="1"/>
              <a:t>Opens May 1</a:t>
            </a:r>
            <a:r>
              <a:rPr lang="en-US" sz="2800" b="1" baseline="30000"/>
              <a:t>st </a:t>
            </a:r>
          </a:p>
          <a:p>
            <a:pPr marL="742950" lvl="1" indent="-285750">
              <a:buFont typeface="Wingdings" panose="05000000000000000000" pitchFamily="2" charset="2"/>
              <a:buChar char="ü"/>
            </a:pPr>
            <a:r>
              <a:rPr lang="en-US" sz="2800" baseline="30000"/>
              <a:t>Upload updated Staff Profile, and Staff Assignment file before May 1st</a:t>
            </a:r>
          </a:p>
          <a:p>
            <a:pPr marL="742950" lvl="1" indent="-285750">
              <a:buFont typeface="Wingdings" panose="05000000000000000000" pitchFamily="2" charset="2"/>
              <a:buChar char="ü"/>
            </a:pPr>
            <a:r>
              <a:rPr lang="en-US" sz="2800" baseline="30000"/>
              <a:t>Staff Evaluation file can be uploaded</a:t>
            </a:r>
          </a:p>
          <a:p>
            <a:endParaRPr lang="en-US" sz="2800" baseline="30000"/>
          </a:p>
          <a:p>
            <a:pPr marL="285750" indent="-285750">
              <a:buFont typeface="Wingdings" panose="05000000000000000000" pitchFamily="2" charset="2"/>
              <a:buChar char="ü"/>
            </a:pPr>
            <a:r>
              <a:rPr lang="en-US" sz="2800" b="1"/>
              <a:t>Collection Target Goals</a:t>
            </a:r>
          </a:p>
          <a:p>
            <a:pPr marL="742950" lvl="1" indent="-285750">
              <a:buFont typeface="Wingdings" panose="05000000000000000000" pitchFamily="2" charset="2"/>
              <a:buChar char="ü"/>
            </a:pPr>
            <a:r>
              <a:rPr lang="en-US" sz="2400"/>
              <a:t>Timeline Goals help districts meet the final deadline</a:t>
            </a:r>
          </a:p>
          <a:p>
            <a:endParaRPr lang="en-US" sz="2800" baseline="30000"/>
          </a:p>
          <a:p>
            <a:pPr marL="285750" indent="-285750">
              <a:buFont typeface="Wingdings" panose="05000000000000000000" pitchFamily="2" charset="2"/>
              <a:buChar char="ü"/>
            </a:pPr>
            <a:r>
              <a:rPr lang="en-US" sz="2800" baseline="30000"/>
              <a:t> </a:t>
            </a:r>
            <a:r>
              <a:rPr lang="en-US" sz="2800" b="1"/>
              <a:t>Collection Final Deadline </a:t>
            </a:r>
          </a:p>
          <a:p>
            <a:r>
              <a:rPr lang="en-US" sz="2800" b="1"/>
              <a:t>Data is  Due October 16th</a:t>
            </a:r>
            <a:endParaRPr lang="en-US" sz="2800" b="1" baseline="30000"/>
          </a:p>
          <a:p>
            <a:endParaRPr lang="en-US" sz="2800" baseline="30000"/>
          </a:p>
          <a:p>
            <a:endParaRPr lang="en-US" sz="2800" baseline="30000"/>
          </a:p>
          <a:p>
            <a:pPr marL="285750" indent="-285750">
              <a:buFont typeface="Wingdings" panose="05000000000000000000" pitchFamily="2" charset="2"/>
              <a:buChar char="ü"/>
            </a:pPr>
            <a:endParaRPr lang="en-US" sz="2800" baseline="30000"/>
          </a:p>
          <a:p>
            <a:pPr marL="285750" indent="-285750">
              <a:buFont typeface="Wingdings" panose="05000000000000000000" pitchFamily="2" charset="2"/>
              <a:buChar char="ü"/>
            </a:pPr>
            <a:endParaRPr lang="en-US" sz="2800" baseline="30000"/>
          </a:p>
          <a:p>
            <a:endParaRPr lang="en-US"/>
          </a:p>
        </p:txBody>
      </p:sp>
    </p:spTree>
    <p:extLst>
      <p:ext uri="{BB962C8B-B14F-4D97-AF65-F5344CB8AC3E}">
        <p14:creationId xmlns:p14="http://schemas.microsoft.com/office/powerpoint/2010/main" val="1724093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1519A2-C445-31C8-44C8-382F117F5347}"/>
              </a:ext>
            </a:extLst>
          </p:cNvPr>
          <p:cNvSpPr>
            <a:spLocks noGrp="1"/>
          </p:cNvSpPr>
          <p:nvPr>
            <p:ph type="ftr" sz="quarter" idx="11"/>
          </p:nvPr>
        </p:nvSpPr>
        <p:spPr/>
        <p:txBody>
          <a:bodyPr/>
          <a:lstStyle/>
          <a:p>
            <a:r>
              <a:rPr lang="pl-PL"/>
              <a:t>gudka_d@cde.state.co.us    Dawna Gudka  (303) 598-7901</a:t>
            </a:r>
            <a:endParaRPr lang="en-US"/>
          </a:p>
        </p:txBody>
      </p:sp>
      <p:pic>
        <p:nvPicPr>
          <p:cNvPr id="4" name="Picture 3" descr="File Layout of Staff Evaluation file">
            <a:extLst>
              <a:ext uri="{FF2B5EF4-FFF2-40B4-BE49-F238E27FC236}">
                <a16:creationId xmlns:a16="http://schemas.microsoft.com/office/drawing/2014/main" id="{8C57F0B9-6172-CFA5-3FA4-147D1436C6B7}"/>
              </a:ext>
            </a:extLst>
          </p:cNvPr>
          <p:cNvPicPr>
            <a:picLocks noChangeAspect="1"/>
          </p:cNvPicPr>
          <p:nvPr/>
        </p:nvPicPr>
        <p:blipFill>
          <a:blip r:embed="rId2"/>
          <a:stretch>
            <a:fillRect/>
          </a:stretch>
        </p:blipFill>
        <p:spPr>
          <a:xfrm>
            <a:off x="2528757" y="1431676"/>
            <a:ext cx="6680543" cy="4838949"/>
          </a:xfrm>
          <a:prstGeom prst="rect">
            <a:avLst/>
          </a:prstGeom>
        </p:spPr>
      </p:pic>
      <p:sp>
        <p:nvSpPr>
          <p:cNvPr id="5" name="Title 4">
            <a:extLst>
              <a:ext uri="{FF2B5EF4-FFF2-40B4-BE49-F238E27FC236}">
                <a16:creationId xmlns:a16="http://schemas.microsoft.com/office/drawing/2014/main" id="{C966CB20-80B8-5701-96DD-0E5E8C336FF8}"/>
              </a:ext>
            </a:extLst>
          </p:cNvPr>
          <p:cNvSpPr>
            <a:spLocks noGrp="1"/>
          </p:cNvSpPr>
          <p:nvPr>
            <p:ph type="title" idx="4294967295"/>
          </p:nvPr>
        </p:nvSpPr>
        <p:spPr>
          <a:xfrm>
            <a:off x="95251" y="214610"/>
            <a:ext cx="837247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Evaluation </a:t>
            </a:r>
            <a:r>
              <a:rPr lang="en-US" sz="5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t>File Layout</a:t>
            </a:r>
            <a:endPar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endParaRPr>
          </a:p>
        </p:txBody>
      </p:sp>
    </p:spTree>
    <p:extLst>
      <p:ext uri="{BB962C8B-B14F-4D97-AF65-F5344CB8AC3E}">
        <p14:creationId xmlns:p14="http://schemas.microsoft.com/office/powerpoint/2010/main" val="187229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EB0B18-A9A8-BB73-675D-401A72BD27CC}"/>
              </a:ext>
            </a:extLst>
          </p:cNvPr>
          <p:cNvSpPr>
            <a:spLocks noGrp="1"/>
          </p:cNvSpPr>
          <p:nvPr>
            <p:ph type="ftr" sz="quarter" idx="11"/>
          </p:nvPr>
        </p:nvSpPr>
        <p:spPr/>
        <p:txBody>
          <a:bodyPr/>
          <a:lstStyle/>
          <a:p>
            <a:r>
              <a:rPr lang="pl-PL"/>
              <a:t>gudka_d@cde.state.co.us    Dawna Gudka  (303) 598-7901</a:t>
            </a:r>
            <a:endParaRPr lang="en-US"/>
          </a:p>
        </p:txBody>
      </p:sp>
      <p:sp>
        <p:nvSpPr>
          <p:cNvPr id="3" name="TextBox 2">
            <a:extLst>
              <a:ext uri="{FF2B5EF4-FFF2-40B4-BE49-F238E27FC236}">
                <a16:creationId xmlns:a16="http://schemas.microsoft.com/office/drawing/2014/main" id="{07D73E93-FC26-3984-851B-114306025000}"/>
              </a:ext>
            </a:extLst>
          </p:cNvPr>
          <p:cNvSpPr txBox="1"/>
          <p:nvPr/>
        </p:nvSpPr>
        <p:spPr>
          <a:xfrm>
            <a:off x="1409699" y="1295399"/>
            <a:ext cx="8548903" cy="523220"/>
          </a:xfrm>
          <a:prstGeom prst="rect">
            <a:avLst/>
          </a:prstGeom>
          <a:noFill/>
        </p:spPr>
        <p:txBody>
          <a:bodyPr wrap="square" rtlCol="0">
            <a:spAutoFit/>
          </a:bodyPr>
          <a:lstStyle/>
          <a:p>
            <a:r>
              <a:rPr lang="en-US" sz="2800" b="1">
                <a:hlinkClick r:id="rId2"/>
              </a:rPr>
              <a:t>Staff Evaluation File Layout</a:t>
            </a:r>
            <a:endParaRPr lang="en-US" sz="2800" b="1"/>
          </a:p>
        </p:txBody>
      </p:sp>
      <p:pic>
        <p:nvPicPr>
          <p:cNvPr id="1026" name="Picture 2" descr="Licensed staff will be collected in this file">
            <a:extLst>
              <a:ext uri="{FF2B5EF4-FFF2-40B4-BE49-F238E27FC236}">
                <a16:creationId xmlns:a16="http://schemas.microsoft.com/office/drawing/2014/main" id="{0117D2EF-558D-1000-2808-CEE037ADF6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618"/>
          <a:stretch/>
        </p:blipFill>
        <p:spPr bwMode="auto">
          <a:xfrm>
            <a:off x="476250" y="2028825"/>
            <a:ext cx="11239500" cy="42386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CB67A305-27F9-D2A3-1311-8FED281AEDB3}"/>
              </a:ext>
            </a:extLst>
          </p:cNvPr>
          <p:cNvSpPr>
            <a:spLocks noGrp="1"/>
          </p:cNvSpPr>
          <p:nvPr>
            <p:ph type="title" idx="4294967295"/>
          </p:nvPr>
        </p:nvSpPr>
        <p:spPr>
          <a:xfrm>
            <a:off x="472643" y="128885"/>
            <a:ext cx="8548903"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Licensed Staff </a:t>
            </a:r>
          </a:p>
        </p:txBody>
      </p:sp>
      <p:sp>
        <p:nvSpPr>
          <p:cNvPr id="7" name="Star: 5 Points 6">
            <a:extLst>
              <a:ext uri="{FF2B5EF4-FFF2-40B4-BE49-F238E27FC236}">
                <a16:creationId xmlns:a16="http://schemas.microsoft.com/office/drawing/2014/main" id="{2261CD82-819A-F498-B199-9EF206AB4CC5}"/>
              </a:ext>
            </a:extLst>
          </p:cNvPr>
          <p:cNvSpPr/>
          <p:nvPr/>
        </p:nvSpPr>
        <p:spPr>
          <a:xfrm rot="20848719">
            <a:off x="5638800" y="79376"/>
            <a:ext cx="3771899" cy="21685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2022-2023 Evaluation Data</a:t>
            </a:r>
          </a:p>
        </p:txBody>
      </p:sp>
    </p:spTree>
    <p:extLst>
      <p:ext uri="{BB962C8B-B14F-4D97-AF65-F5344CB8AC3E}">
        <p14:creationId xmlns:p14="http://schemas.microsoft.com/office/powerpoint/2010/main" val="424663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E0D333-C792-0D3F-513B-EB8A481C3C1C}"/>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Table&#10;&#10;Description automatically generated">
            <a:extLst>
              <a:ext uri="{FF2B5EF4-FFF2-40B4-BE49-F238E27FC236}">
                <a16:creationId xmlns:a16="http://schemas.microsoft.com/office/drawing/2014/main" id="{FA9A0599-27DE-76B4-F85A-B1B612AC3B7C}"/>
              </a:ext>
            </a:extLst>
          </p:cNvPr>
          <p:cNvPicPr>
            <a:picLocks noChangeAspect="1"/>
          </p:cNvPicPr>
          <p:nvPr/>
        </p:nvPicPr>
        <p:blipFill>
          <a:blip r:embed="rId2"/>
          <a:stretch>
            <a:fillRect/>
          </a:stretch>
        </p:blipFill>
        <p:spPr>
          <a:xfrm>
            <a:off x="4522883" y="1115488"/>
            <a:ext cx="7429640" cy="5138815"/>
          </a:xfrm>
          <a:prstGeom prst="rect">
            <a:avLst/>
          </a:prstGeom>
        </p:spPr>
      </p:pic>
      <p:sp>
        <p:nvSpPr>
          <p:cNvPr id="4" name="Title 3" descr="Staff Evaluation Data Elements" title="Staff Evaluation Data Elements">
            <a:extLst>
              <a:ext uri="{FF2B5EF4-FFF2-40B4-BE49-F238E27FC236}">
                <a16:creationId xmlns:a16="http://schemas.microsoft.com/office/drawing/2014/main" id="{4CE2B7ED-6015-CCFD-17E7-C12834CAA47F}"/>
              </a:ext>
            </a:extLst>
          </p:cNvPr>
          <p:cNvSpPr txBox="1">
            <a:spLocks noGrp="1"/>
          </p:cNvSpPr>
          <p:nvPr>
            <p:ph type="title" idx="4294967295"/>
          </p:nvPr>
        </p:nvSpPr>
        <p:spPr>
          <a:xfrm>
            <a:off x="159625" y="106417"/>
            <a:ext cx="846017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mn-lt"/>
                <a:ea typeface="+mn-ea"/>
                <a:cs typeface="Calibri"/>
              </a:rPr>
              <a:t>Staff Evaluation Data Elements</a:t>
            </a:r>
            <a:endParaRPr kumimoji="0" lang="en-US" sz="4000" b="0" i="0" u="none" strike="noStrike" kern="1200" cap="none" spc="0" normalizeH="0" baseline="0" noProof="0">
              <a:ln>
                <a:noFill/>
              </a:ln>
              <a:solidFill>
                <a:schemeClr val="bg1"/>
              </a:solidFill>
              <a:effectLst/>
              <a:uLnTx/>
              <a:uFillTx/>
              <a:latin typeface="+mn-lt"/>
              <a:ea typeface="+mn-ea"/>
              <a:cs typeface="+mn-cs"/>
            </a:endParaRPr>
          </a:p>
        </p:txBody>
      </p:sp>
      <p:sp>
        <p:nvSpPr>
          <p:cNvPr id="5" name="TextBox 4">
            <a:extLst>
              <a:ext uri="{FF2B5EF4-FFF2-40B4-BE49-F238E27FC236}">
                <a16:creationId xmlns:a16="http://schemas.microsoft.com/office/drawing/2014/main" id="{6A000A9B-B412-783C-247A-22020F24A20A}"/>
              </a:ext>
            </a:extLst>
          </p:cNvPr>
          <p:cNvSpPr txBox="1"/>
          <p:nvPr/>
        </p:nvSpPr>
        <p:spPr>
          <a:xfrm>
            <a:off x="192881" y="1559122"/>
            <a:ext cx="397013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This file will contain this year's Principal, Teachers, and SSP's and this year's evaluation data.  This evaluation data is collected in the Spring of 2023.</a:t>
            </a:r>
          </a:p>
        </p:txBody>
      </p:sp>
    </p:spTree>
    <p:extLst>
      <p:ext uri="{BB962C8B-B14F-4D97-AF65-F5344CB8AC3E}">
        <p14:creationId xmlns:p14="http://schemas.microsoft.com/office/powerpoint/2010/main" val="399222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6B3F2B-994D-3CDD-CD6B-69B3509F9036}"/>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6DDF6711-BB57-F763-DC4F-6C096573C390}"/>
              </a:ext>
            </a:extLst>
          </p:cNvPr>
          <p:cNvSpPr>
            <a:spLocks noGrp="1"/>
          </p:cNvSpPr>
          <p:nvPr>
            <p:ph type="title" idx="4294967295"/>
          </p:nvPr>
        </p:nvSpPr>
        <p:spPr>
          <a:xfrm>
            <a:off x="104775" y="136525"/>
            <a:ext cx="88011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sz="5400" b="1" spc="50">
                <a:ln w="9525" cmpd="sng">
                  <a:solidFill>
                    <a:schemeClr val="accent1"/>
                  </a:solidFill>
                  <a:prstDash val="solid"/>
                </a:ln>
                <a:solidFill>
                  <a:schemeClr val="bg1"/>
                </a:solidFill>
                <a:effectLst>
                  <a:glow rad="38100">
                    <a:schemeClr val="accent1">
                      <a:alpha val="40000"/>
                    </a:schemeClr>
                  </a:glow>
                </a:effectLst>
                <a:latin typeface="+mn-lt"/>
                <a:ea typeface="+mn-ea"/>
                <a:cs typeface="+mn-cs"/>
              </a:rPr>
              <a:t>Today's Agenda</a:t>
            </a:r>
            <a:endParaRPr lang="en-US" sz="5400" b="1" i="0" u="none" strike="noStrike" kern="1200" cap="none" spc="50" normalizeH="0" baseline="0" noProof="0">
              <a:ln w="9525" cmpd="sng">
                <a:solidFill>
                  <a:srgbClr val="4472C4"/>
                </a:solidFill>
                <a:prstDash val="solid"/>
              </a:ln>
              <a:solidFill>
                <a:schemeClr val="bg1"/>
              </a:solidFill>
              <a:effectLst>
                <a:glow rad="38100">
                  <a:srgbClr val="4472C4">
                    <a:alpha val="40000"/>
                  </a:srgbClr>
                </a:glow>
              </a:effectLst>
              <a:uLnTx/>
              <a:uFillTx/>
              <a:latin typeface="+mn-lt"/>
              <a:ea typeface="+mn-ea"/>
              <a:cs typeface="Calibri"/>
            </a:endParaRPr>
          </a:p>
        </p:txBody>
      </p:sp>
      <p:sp>
        <p:nvSpPr>
          <p:cNvPr id="4" name="TextBox 3">
            <a:extLst>
              <a:ext uri="{FF2B5EF4-FFF2-40B4-BE49-F238E27FC236}">
                <a16:creationId xmlns:a16="http://schemas.microsoft.com/office/drawing/2014/main" id="{FBCC5E70-099F-5B57-4075-50D95A7AACC4}"/>
              </a:ext>
            </a:extLst>
          </p:cNvPr>
          <p:cNvSpPr txBox="1">
            <a:spLocks noGrp="1" noRot="1" noMove="1" noResize="1" noEditPoints="1" noAdjustHandles="1" noChangeArrowheads="1" noChangeShapeType="1"/>
          </p:cNvSpPr>
          <p:nvPr/>
        </p:nvSpPr>
        <p:spPr>
          <a:xfrm>
            <a:off x="752475" y="1847850"/>
            <a:ext cx="5109604" cy="4708981"/>
          </a:xfrm>
          <a:prstGeom prst="rect">
            <a:avLst/>
          </a:prstGeom>
          <a:noFill/>
          <a:ln>
            <a:solidFill>
              <a:schemeClr val="tx1"/>
            </a:solidFill>
            <a:prstDash val="sysDot"/>
          </a:ln>
        </p:spPr>
        <p:txBody>
          <a:bodyPr wrap="none" lIns="91440" tIns="45720" rIns="91440" bIns="45720" rtlCol="0" anchor="t">
            <a:spAutoFit/>
          </a:bodyPr>
          <a:lstStyle/>
          <a:p>
            <a:pPr marL="800100" lvl="1" indent="-342900">
              <a:buFont typeface="Wingdings" panose="05000000000000000000" pitchFamily="2" charset="2"/>
              <a:buChar char="ü"/>
            </a:pPr>
            <a:r>
              <a:rPr lang="en-US" sz="2000">
                <a:cs typeface="Calibri" panose="020F0502020204030204"/>
              </a:rPr>
              <a:t>HB 22-070</a:t>
            </a:r>
          </a:p>
          <a:p>
            <a:pPr marL="800100" lvl="1" indent="-342900">
              <a:buFont typeface="Wingdings" panose="05000000000000000000" pitchFamily="2" charset="2"/>
              <a:buChar char="ü"/>
            </a:pPr>
            <a:r>
              <a:rPr lang="en-US" sz="2000">
                <a:cs typeface="Calibri" panose="020F0502020204030204"/>
              </a:rPr>
              <a:t>Identity Mangement Roles (</a:t>
            </a:r>
            <a:r>
              <a:rPr lang="en-US" sz="2000" err="1">
                <a:cs typeface="Calibri" panose="020F0502020204030204"/>
              </a:rPr>
              <a:t>idM</a:t>
            </a:r>
            <a:r>
              <a:rPr lang="en-US" sz="2000">
                <a:cs typeface="Calibri" panose="020F0502020204030204"/>
              </a:rPr>
              <a:t>)</a:t>
            </a:r>
          </a:p>
          <a:p>
            <a:pPr marL="800100" lvl="1" indent="-342900">
              <a:buFont typeface="Wingdings" panose="05000000000000000000" pitchFamily="2" charset="2"/>
              <a:buChar char="ü"/>
            </a:pPr>
            <a:r>
              <a:rPr lang="en-US" sz="2000">
                <a:cs typeface="Calibri" panose="020F0502020204030204"/>
              </a:rPr>
              <a:t>Process and Collection Resources</a:t>
            </a:r>
            <a:endParaRPr lang="en-US" sz="2000"/>
          </a:p>
          <a:p>
            <a:pPr marL="800100" lvl="1" indent="-342900">
              <a:buFont typeface="Wingdings" panose="05000000000000000000" pitchFamily="2" charset="2"/>
              <a:buChar char="ü"/>
            </a:pPr>
            <a:r>
              <a:rPr lang="en-US" sz="2000">
                <a:cs typeface="Calibri" panose="020F0502020204030204"/>
              </a:rPr>
              <a:t>First Steps</a:t>
            </a:r>
          </a:p>
          <a:p>
            <a:pPr marL="1257300" lvl="2" indent="-342900">
              <a:buFont typeface="Wingdings" panose="05000000000000000000" pitchFamily="2" charset="2"/>
              <a:buChar char="ü"/>
            </a:pPr>
            <a:r>
              <a:rPr lang="en-US" sz="2000">
                <a:cs typeface="Calibri" panose="020F0502020204030204"/>
              </a:rPr>
              <a:t>Staff Profile </a:t>
            </a:r>
          </a:p>
          <a:p>
            <a:pPr marL="1257300" lvl="2" indent="-342900">
              <a:buFont typeface="Wingdings" panose="05000000000000000000" pitchFamily="2" charset="2"/>
              <a:buChar char="ü"/>
            </a:pPr>
            <a:r>
              <a:rPr lang="en-US" sz="2000">
                <a:cs typeface="Calibri" panose="020F0502020204030204"/>
              </a:rPr>
              <a:t>Staff Assignment </a:t>
            </a:r>
          </a:p>
          <a:p>
            <a:pPr marL="800100" lvl="1" indent="-342900">
              <a:buFont typeface="Wingdings" panose="05000000000000000000" pitchFamily="2" charset="2"/>
              <a:buChar char="ü"/>
            </a:pPr>
            <a:r>
              <a:rPr lang="en-US" sz="2000">
                <a:cs typeface="Calibri" panose="020F0502020204030204"/>
              </a:rPr>
              <a:t>Timeline for the collection</a:t>
            </a:r>
            <a:endParaRPr lang="en-US" sz="2000"/>
          </a:p>
          <a:p>
            <a:pPr marL="800100" lvl="1" indent="-342900">
              <a:buFont typeface="Wingdings" panose="05000000000000000000" pitchFamily="2" charset="2"/>
              <a:buChar char="ü"/>
            </a:pPr>
            <a:r>
              <a:rPr lang="en-US" sz="2000"/>
              <a:t>Staff Evaluation file</a:t>
            </a:r>
            <a:endParaRPr lang="en-US" sz="2000">
              <a:cs typeface="Calibri" panose="020F0502020204030204"/>
            </a:endParaRPr>
          </a:p>
          <a:p>
            <a:pPr marL="1257300" lvl="2" indent="-342900">
              <a:buFont typeface="Wingdings" panose="05000000000000000000" pitchFamily="2" charset="2"/>
              <a:buChar char="ü"/>
            </a:pPr>
            <a:r>
              <a:rPr lang="en-US" sz="2000">
                <a:cs typeface="Calibri" panose="020F0502020204030204"/>
              </a:rPr>
              <a:t>Data Elements in file </a:t>
            </a:r>
          </a:p>
          <a:p>
            <a:pPr marL="1257300" lvl="2" indent="-342900">
              <a:buFont typeface="Wingdings" panose="05000000000000000000" pitchFamily="2" charset="2"/>
              <a:buChar char="ü"/>
            </a:pPr>
            <a:r>
              <a:rPr lang="en-US" sz="2000">
                <a:cs typeface="Calibri" panose="020F0502020204030204"/>
              </a:rPr>
              <a:t>What job codes are included in file</a:t>
            </a:r>
            <a:endParaRPr lang="en-US" sz="2000"/>
          </a:p>
          <a:p>
            <a:pPr marL="1257300" lvl="2" indent="-342900">
              <a:buFont typeface="Wingdings" panose="05000000000000000000" pitchFamily="2" charset="2"/>
              <a:buChar char="ü"/>
            </a:pPr>
            <a:r>
              <a:rPr lang="en-US" sz="2000"/>
              <a:t>Uploading Staff Evaluation file</a:t>
            </a:r>
            <a:endParaRPr lang="en-US" sz="2000">
              <a:cs typeface="Calibri" panose="020F0502020204030204"/>
            </a:endParaRPr>
          </a:p>
          <a:p>
            <a:pPr marL="1257300" lvl="2" indent="-342900">
              <a:buFont typeface="Wingdings" panose="05000000000000000000" pitchFamily="2" charset="2"/>
              <a:buChar char="ü"/>
            </a:pPr>
            <a:r>
              <a:rPr lang="en-US" sz="2000"/>
              <a:t>Checking for Staff Evaluation errors</a:t>
            </a:r>
            <a:endParaRPr lang="en-US" sz="2000">
              <a:cs typeface="Calibri" panose="020F0502020204030204"/>
            </a:endParaRPr>
          </a:p>
          <a:p>
            <a:pPr marL="800100" lvl="1" indent="-342900">
              <a:buFont typeface="Wingdings" panose="05000000000000000000" pitchFamily="2" charset="2"/>
              <a:buChar char="ü"/>
            </a:pPr>
            <a:r>
              <a:rPr lang="en-US" sz="2000">
                <a:cs typeface="Calibri" panose="020F0502020204030204"/>
              </a:rPr>
              <a:t>Creating Staff Evaluation Snapshot</a:t>
            </a:r>
          </a:p>
          <a:p>
            <a:pPr marL="1257300" lvl="2" indent="-342900">
              <a:buFont typeface="Wingdings" panose="05000000000000000000" pitchFamily="2" charset="2"/>
              <a:buChar char="ü"/>
            </a:pPr>
            <a:r>
              <a:rPr lang="en-US" sz="2000">
                <a:cs typeface="Calibri" panose="020F0502020204030204"/>
              </a:rPr>
              <a:t>Checking for snapshot errors</a:t>
            </a:r>
            <a:endParaRPr lang="en-US">
              <a:cs typeface="Calibri" panose="020F0502020204030204"/>
            </a:endParaRPr>
          </a:p>
          <a:p>
            <a:pPr lvl="2"/>
            <a:endParaRPr lang="en-US" sz="2000">
              <a:cs typeface="Calibri" panose="020F0502020204030204"/>
            </a:endParaRPr>
          </a:p>
        </p:txBody>
      </p:sp>
    </p:spTree>
    <p:extLst>
      <p:ext uri="{BB962C8B-B14F-4D97-AF65-F5344CB8AC3E}">
        <p14:creationId xmlns:p14="http://schemas.microsoft.com/office/powerpoint/2010/main" val="297257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1B0281-FAE2-14D7-64A1-BB047F2E7F29}"/>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Table&#10;&#10;Description automatically generated">
            <a:extLst>
              <a:ext uri="{FF2B5EF4-FFF2-40B4-BE49-F238E27FC236}">
                <a16:creationId xmlns:a16="http://schemas.microsoft.com/office/drawing/2014/main" id="{096732A1-9762-D061-BCDF-BF2E9FEA259D}"/>
              </a:ext>
            </a:extLst>
          </p:cNvPr>
          <p:cNvPicPr>
            <a:picLocks noChangeAspect="1"/>
          </p:cNvPicPr>
          <p:nvPr/>
        </p:nvPicPr>
        <p:blipFill>
          <a:blip r:embed="rId2"/>
          <a:stretch>
            <a:fillRect/>
          </a:stretch>
        </p:blipFill>
        <p:spPr>
          <a:xfrm>
            <a:off x="84162" y="1030241"/>
            <a:ext cx="10032790" cy="5312642"/>
          </a:xfrm>
          <a:prstGeom prst="rect">
            <a:avLst/>
          </a:prstGeom>
        </p:spPr>
      </p:pic>
      <p:sp>
        <p:nvSpPr>
          <p:cNvPr id="4" name="Title 3" title="Staff Evaluation Data Elements">
            <a:extLst>
              <a:ext uri="{FF2B5EF4-FFF2-40B4-BE49-F238E27FC236}">
                <a16:creationId xmlns:a16="http://schemas.microsoft.com/office/drawing/2014/main" id="{AC2D0D81-3206-ADC6-790E-90812D700B1F}"/>
              </a:ext>
            </a:extLst>
          </p:cNvPr>
          <p:cNvSpPr txBox="1">
            <a:spLocks noGrp="1"/>
          </p:cNvSpPr>
          <p:nvPr>
            <p:ph type="title" idx="4294967295"/>
          </p:nvPr>
        </p:nvSpPr>
        <p:spPr>
          <a:xfrm>
            <a:off x="507124" y="126124"/>
            <a:ext cx="1095440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mn-lt"/>
                <a:ea typeface="+mn-ea"/>
                <a:cs typeface="Calibri"/>
              </a:rPr>
              <a:t>Staff Evaluation Data Elements​ continues</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7712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A66FD4-17F3-B792-D2B4-DD9A7E514C29}"/>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Table&#10;&#10;Description automatically generated">
            <a:extLst>
              <a:ext uri="{FF2B5EF4-FFF2-40B4-BE49-F238E27FC236}">
                <a16:creationId xmlns:a16="http://schemas.microsoft.com/office/drawing/2014/main" id="{C5910EC5-BD8A-8EE3-5EBE-8BCADCCE5E90}"/>
              </a:ext>
            </a:extLst>
          </p:cNvPr>
          <p:cNvPicPr>
            <a:picLocks noChangeAspect="1"/>
          </p:cNvPicPr>
          <p:nvPr/>
        </p:nvPicPr>
        <p:blipFill>
          <a:blip r:embed="rId2"/>
          <a:stretch>
            <a:fillRect/>
          </a:stretch>
        </p:blipFill>
        <p:spPr>
          <a:xfrm>
            <a:off x="4550" y="1713671"/>
            <a:ext cx="10067497" cy="2668658"/>
          </a:xfrm>
          <a:prstGeom prst="rect">
            <a:avLst/>
          </a:prstGeom>
        </p:spPr>
      </p:pic>
      <p:sp>
        <p:nvSpPr>
          <p:cNvPr id="4" name="Title 3" title="Staff Evaluation Data Elements">
            <a:extLst>
              <a:ext uri="{FF2B5EF4-FFF2-40B4-BE49-F238E27FC236}">
                <a16:creationId xmlns:a16="http://schemas.microsoft.com/office/drawing/2014/main" id="{2D5DD093-F3C6-E24A-2D18-190054072C50}"/>
              </a:ext>
            </a:extLst>
          </p:cNvPr>
          <p:cNvSpPr txBox="1">
            <a:spLocks noGrp="1"/>
          </p:cNvSpPr>
          <p:nvPr>
            <p:ph type="title" idx="4294967295"/>
          </p:nvPr>
        </p:nvSpPr>
        <p:spPr>
          <a:xfrm>
            <a:off x="283780" y="323193"/>
            <a:ext cx="1059968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mn-lt"/>
                <a:ea typeface="+mn-ea"/>
                <a:cs typeface="Calibri"/>
              </a:rPr>
              <a:t>Staff Evaluation Data Elements​ continues</a:t>
            </a:r>
            <a:endParaRPr kumimoji="0" lang="en-US" sz="36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87103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945A0-CF11-6EA8-07D1-C3930A7DBEC9}"/>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3A7017DB-EC7C-36EB-5596-893EE1D4CD13}"/>
              </a:ext>
            </a:extLst>
          </p:cNvPr>
          <p:cNvSpPr>
            <a:spLocks noGrp="1"/>
          </p:cNvSpPr>
          <p:nvPr>
            <p:ph type="title" idx="4294967295"/>
          </p:nvPr>
        </p:nvSpPr>
        <p:spPr>
          <a:xfrm>
            <a:off x="482720" y="157023"/>
            <a:ext cx="253556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Vendors</a:t>
            </a:r>
          </a:p>
        </p:txBody>
      </p:sp>
      <p:sp>
        <p:nvSpPr>
          <p:cNvPr id="4" name="TextBox 3">
            <a:extLst>
              <a:ext uri="{FF2B5EF4-FFF2-40B4-BE49-F238E27FC236}">
                <a16:creationId xmlns:a16="http://schemas.microsoft.com/office/drawing/2014/main" id="{879608A5-2D08-AC5A-C50A-D37028C37480}"/>
              </a:ext>
            </a:extLst>
          </p:cNvPr>
          <p:cNvSpPr txBox="1"/>
          <p:nvPr/>
        </p:nvSpPr>
        <p:spPr>
          <a:xfrm>
            <a:off x="578840" y="1661020"/>
            <a:ext cx="10251347" cy="1077218"/>
          </a:xfrm>
          <a:prstGeom prst="rect">
            <a:avLst/>
          </a:prstGeom>
          <a:noFill/>
        </p:spPr>
        <p:txBody>
          <a:bodyPr wrap="square" rtlCol="0">
            <a:spAutoFit/>
          </a:bodyPr>
          <a:lstStyle/>
          <a:p>
            <a:pPr marL="285750" indent="-285750">
              <a:buFont typeface="Wingdings" panose="05000000000000000000" pitchFamily="2" charset="2"/>
              <a:buChar char="Ø"/>
            </a:pPr>
            <a:r>
              <a:rPr lang="en-US" sz="2800"/>
              <a:t>Vendors have been notified of the Staff Evaluation file layout</a:t>
            </a:r>
          </a:p>
          <a:p>
            <a:r>
              <a:rPr lang="en-US"/>
              <a:t>	Its always a good idea to reach out to your vendor and find out if they are creating an extract for you to use to upload into Data Pipeline and if they are unaware of the new file, send them the file layout.</a:t>
            </a:r>
          </a:p>
        </p:txBody>
      </p:sp>
      <p:sp>
        <p:nvSpPr>
          <p:cNvPr id="5" name="TextBox 4">
            <a:extLst>
              <a:ext uri="{FF2B5EF4-FFF2-40B4-BE49-F238E27FC236}">
                <a16:creationId xmlns:a16="http://schemas.microsoft.com/office/drawing/2014/main" id="{66BDC0D5-9AF4-3DED-1A3E-3EAFEF95E5C5}"/>
              </a:ext>
            </a:extLst>
          </p:cNvPr>
          <p:cNvSpPr txBox="1"/>
          <p:nvPr/>
        </p:nvSpPr>
        <p:spPr>
          <a:xfrm>
            <a:off x="578840" y="3212983"/>
            <a:ext cx="10360404" cy="1815882"/>
          </a:xfrm>
          <a:prstGeom prst="rect">
            <a:avLst/>
          </a:prstGeom>
          <a:noFill/>
        </p:spPr>
        <p:txBody>
          <a:bodyPr wrap="square" lIns="91440" tIns="45720" rIns="91440" bIns="45720" rtlCol="0" anchor="t">
            <a:spAutoFit/>
          </a:bodyPr>
          <a:lstStyle/>
          <a:p>
            <a:pPr algn="ctr"/>
            <a:r>
              <a:rPr lang="en-US" sz="2400">
                <a:hlinkClick r:id="rId2"/>
              </a:rPr>
              <a:t>2022-2023 Staff Evaluation File Layout</a:t>
            </a:r>
            <a:endParaRPr lang="en-US" sz="2400">
              <a:cs typeface="Calibri"/>
            </a:endParaRPr>
          </a:p>
          <a:p>
            <a:pPr algn="ctr"/>
            <a:r>
              <a:rPr lang="en-US" sz="2400">
                <a:cs typeface="Calibri"/>
              </a:rPr>
              <a:t>Template can be found on the </a:t>
            </a:r>
          </a:p>
          <a:p>
            <a:pPr algn="ctr"/>
            <a:r>
              <a:rPr lang="en-US" sz="2400">
                <a:cs typeface="Calibri"/>
                <a:hlinkClick r:id="rId3"/>
              </a:rPr>
              <a:t>Staff Interchange website</a:t>
            </a:r>
            <a:endParaRPr lang="en-US" sz="2400">
              <a:cs typeface="Calibri"/>
            </a:endParaRPr>
          </a:p>
          <a:p>
            <a:pPr algn="ctr"/>
            <a:endParaRPr lang="en-US" sz="4000">
              <a:cs typeface="Calibri"/>
            </a:endParaRPr>
          </a:p>
        </p:txBody>
      </p:sp>
      <p:pic>
        <p:nvPicPr>
          <p:cNvPr id="6" name="Picture 6" descr="Text, letter&#10;&#10;Description automatically generated">
            <a:extLst>
              <a:ext uri="{FF2B5EF4-FFF2-40B4-BE49-F238E27FC236}">
                <a16:creationId xmlns:a16="http://schemas.microsoft.com/office/drawing/2014/main" id="{7AECF21F-E12C-5EA6-DEFD-36B970DD9798}"/>
              </a:ext>
            </a:extLst>
          </p:cNvPr>
          <p:cNvPicPr>
            <a:picLocks noChangeAspect="1"/>
          </p:cNvPicPr>
          <p:nvPr/>
        </p:nvPicPr>
        <p:blipFill>
          <a:blip r:embed="rId4"/>
          <a:stretch>
            <a:fillRect/>
          </a:stretch>
        </p:blipFill>
        <p:spPr>
          <a:xfrm>
            <a:off x="3700463" y="4534502"/>
            <a:ext cx="4112418" cy="1718056"/>
          </a:xfrm>
          <a:prstGeom prst="rect">
            <a:avLst/>
          </a:prstGeom>
        </p:spPr>
      </p:pic>
    </p:spTree>
    <p:extLst>
      <p:ext uri="{BB962C8B-B14F-4D97-AF65-F5344CB8AC3E}">
        <p14:creationId xmlns:p14="http://schemas.microsoft.com/office/powerpoint/2010/main" val="166139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3FC74C-4274-AB49-E0BE-4317124A1F0A}"/>
              </a:ext>
            </a:extLst>
          </p:cNvPr>
          <p:cNvSpPr>
            <a:spLocks noGrp="1"/>
          </p:cNvSpPr>
          <p:nvPr>
            <p:ph type="ftr" sz="quarter" idx="11"/>
          </p:nvPr>
        </p:nvSpPr>
        <p:spPr/>
        <p:txBody>
          <a:bodyPr/>
          <a:lstStyle/>
          <a:p>
            <a:r>
              <a:rPr lang="pl-PL"/>
              <a:t>gudka_d@cde.state.co.us    Dawna Gudka  (303) 598-7901</a:t>
            </a:r>
            <a:endParaRPr lang="en-US"/>
          </a:p>
        </p:txBody>
      </p:sp>
      <p:sp>
        <p:nvSpPr>
          <p:cNvPr id="6" name="Title 5">
            <a:extLst>
              <a:ext uri="{FF2B5EF4-FFF2-40B4-BE49-F238E27FC236}">
                <a16:creationId xmlns:a16="http://schemas.microsoft.com/office/drawing/2014/main" id="{D55A61FB-91ED-2837-1E28-E2391EB53AFC}"/>
              </a:ext>
            </a:extLst>
          </p:cNvPr>
          <p:cNvSpPr>
            <a:spLocks noGrp="1"/>
          </p:cNvSpPr>
          <p:nvPr>
            <p:ph type="title" idx="4294967295"/>
          </p:nvPr>
        </p:nvSpPr>
        <p:spPr>
          <a:xfrm>
            <a:off x="228601" y="136525"/>
            <a:ext cx="8458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Principals</a:t>
            </a:r>
          </a:p>
        </p:txBody>
      </p:sp>
      <p:sp>
        <p:nvSpPr>
          <p:cNvPr id="7" name="TextBox 6">
            <a:extLst>
              <a:ext uri="{FF2B5EF4-FFF2-40B4-BE49-F238E27FC236}">
                <a16:creationId xmlns:a16="http://schemas.microsoft.com/office/drawing/2014/main" id="{3F942261-805B-2E6F-1FB5-C7BE2D097AC2}"/>
              </a:ext>
            </a:extLst>
          </p:cNvPr>
          <p:cNvSpPr txBox="1"/>
          <p:nvPr/>
        </p:nvSpPr>
        <p:spPr>
          <a:xfrm>
            <a:off x="600075" y="1915546"/>
            <a:ext cx="3543300" cy="1938992"/>
          </a:xfrm>
          <a:prstGeom prst="rect">
            <a:avLst/>
          </a:prstGeom>
          <a:noFill/>
        </p:spPr>
        <p:txBody>
          <a:bodyPr wrap="square" rtlCol="0">
            <a:spAutoFit/>
          </a:bodyPr>
          <a:lstStyle/>
          <a:p>
            <a:pPr marL="285750" indent="-285750">
              <a:buFont typeface="Wingdings" panose="05000000000000000000" pitchFamily="2" charset="2"/>
              <a:buChar char="q"/>
            </a:pPr>
            <a:r>
              <a:rPr lang="en-US" sz="2400"/>
              <a:t>  105 Principals </a:t>
            </a:r>
          </a:p>
          <a:p>
            <a:endParaRPr lang="en-US" sz="2400"/>
          </a:p>
          <a:p>
            <a:pPr marL="285750" indent="-285750">
              <a:buFont typeface="Wingdings" panose="05000000000000000000" pitchFamily="2" charset="2"/>
              <a:buChar char="q"/>
            </a:pPr>
            <a:r>
              <a:rPr lang="en-US" sz="2400"/>
              <a:t>106 Assistant/Deputy/ Associate Principal</a:t>
            </a:r>
          </a:p>
          <a:p>
            <a:endParaRPr lang="en-US" sz="2400"/>
          </a:p>
        </p:txBody>
      </p:sp>
      <p:sp>
        <p:nvSpPr>
          <p:cNvPr id="3" name="TextBox 2">
            <a:extLst>
              <a:ext uri="{FF2B5EF4-FFF2-40B4-BE49-F238E27FC236}">
                <a16:creationId xmlns:a16="http://schemas.microsoft.com/office/drawing/2014/main" id="{CFD7DA14-7349-CA9B-7059-EF01AC567E8F}"/>
              </a:ext>
            </a:extLst>
          </p:cNvPr>
          <p:cNvSpPr txBox="1"/>
          <p:nvPr/>
        </p:nvSpPr>
        <p:spPr>
          <a:xfrm>
            <a:off x="5095874" y="2113590"/>
            <a:ext cx="6677025" cy="3477875"/>
          </a:xfrm>
          <a:prstGeom prst="rect">
            <a:avLst/>
          </a:prstGeom>
          <a:noFill/>
        </p:spPr>
        <p:txBody>
          <a:bodyPr wrap="square" rtlCol="0">
            <a:spAutoFit/>
          </a:bodyPr>
          <a:lstStyle/>
          <a:p>
            <a:pPr marL="285750" indent="-285750">
              <a:buFont typeface="Wingdings" panose="05000000000000000000" pitchFamily="2" charset="2"/>
              <a:buChar char="§"/>
            </a:pPr>
            <a:r>
              <a:rPr lang="en-US" sz="2000"/>
              <a:t>Principal Overall Performance Evaluation Rating</a:t>
            </a:r>
          </a:p>
          <a:p>
            <a:pPr marL="285750" indent="-285750">
              <a:buFont typeface="Wingdings" panose="05000000000000000000" pitchFamily="2" charset="2"/>
              <a:buChar char="§"/>
            </a:pPr>
            <a:endParaRPr lang="en-US" sz="2000"/>
          </a:p>
          <a:p>
            <a:pPr marL="285750" indent="-285750">
              <a:buFont typeface="Wingdings" panose="05000000000000000000" pitchFamily="2" charset="2"/>
              <a:buChar char="§"/>
            </a:pPr>
            <a:r>
              <a:rPr lang="en-US" sz="2000"/>
              <a:t>Principal Quality Standard 1: Strategy</a:t>
            </a:r>
          </a:p>
          <a:p>
            <a:endParaRPr lang="en-US" sz="2000"/>
          </a:p>
          <a:p>
            <a:pPr marL="285750" indent="-285750">
              <a:buFont typeface="Wingdings" panose="05000000000000000000" pitchFamily="2" charset="2"/>
              <a:buChar char="§"/>
            </a:pPr>
            <a:r>
              <a:rPr lang="en-US" sz="2000"/>
              <a:t>Principal Quality Standard 2: Culture</a:t>
            </a:r>
          </a:p>
          <a:p>
            <a:endParaRPr lang="en-US" sz="2000"/>
          </a:p>
          <a:p>
            <a:pPr marL="285750" indent="-285750">
              <a:buFont typeface="Wingdings" panose="05000000000000000000" pitchFamily="2" charset="2"/>
              <a:buChar char="§"/>
            </a:pPr>
            <a:r>
              <a:rPr lang="en-US" sz="2000"/>
              <a:t>Principal Quality Standard 3: Instruction</a:t>
            </a:r>
          </a:p>
          <a:p>
            <a:endParaRPr lang="en-US" sz="2000"/>
          </a:p>
          <a:p>
            <a:pPr marL="285750" indent="-285750">
              <a:buFont typeface="Wingdings" panose="05000000000000000000" pitchFamily="2" charset="2"/>
              <a:buChar char="§"/>
            </a:pPr>
            <a:r>
              <a:rPr lang="en-US" sz="2000"/>
              <a:t>Principal Quality Standard 4: Professionalism</a:t>
            </a:r>
          </a:p>
          <a:p>
            <a:endParaRPr lang="en-US" sz="2000"/>
          </a:p>
          <a:p>
            <a:pPr marL="285750" indent="-285750">
              <a:buFont typeface="Wingdings" panose="05000000000000000000" pitchFamily="2" charset="2"/>
              <a:buChar char="§"/>
            </a:pPr>
            <a:r>
              <a:rPr lang="en-US" sz="2000"/>
              <a:t>Principal Measures of Student Learning</a:t>
            </a:r>
          </a:p>
        </p:txBody>
      </p:sp>
      <p:sp>
        <p:nvSpPr>
          <p:cNvPr id="14" name="TextBox 13">
            <a:extLst>
              <a:ext uri="{FF2B5EF4-FFF2-40B4-BE49-F238E27FC236}">
                <a16:creationId xmlns:a16="http://schemas.microsoft.com/office/drawing/2014/main" id="{9A6930F2-F299-1661-D0B9-F143742B1033}"/>
              </a:ext>
            </a:extLst>
          </p:cNvPr>
          <p:cNvSpPr txBox="1"/>
          <p:nvPr/>
        </p:nvSpPr>
        <p:spPr>
          <a:xfrm>
            <a:off x="5210175" y="1417335"/>
            <a:ext cx="6096000" cy="523220"/>
          </a:xfrm>
          <a:prstGeom prst="rect">
            <a:avLst/>
          </a:prstGeom>
          <a:noFill/>
        </p:spPr>
        <p:txBody>
          <a:bodyPr wrap="square">
            <a:spAutoFit/>
          </a:bodyPr>
          <a:lstStyle/>
          <a:p>
            <a:pPr algn="ctr"/>
            <a:r>
              <a:rPr lang="en-US" sz="2800" b="1">
                <a:ln w="0"/>
                <a:solidFill>
                  <a:schemeClr val="accent1"/>
                </a:solidFill>
                <a:effectLst>
                  <a:outerShdw blurRad="38100" dist="25400" dir="5400000" algn="ctr" rotWithShape="0">
                    <a:srgbClr val="6E747A">
                      <a:alpha val="43000"/>
                    </a:srgbClr>
                  </a:outerShdw>
                </a:effectLst>
              </a:rPr>
              <a:t>2022-2023 Evaluation Ratings</a:t>
            </a:r>
            <a:endParaRPr lang="en-US" sz="2800" b="1" cap="none" spc="0">
              <a:ln w="0"/>
              <a:solidFill>
                <a:schemeClr val="accent1"/>
              </a:solidFill>
              <a:effectLst>
                <a:outerShdw blurRad="38100" dist="25400" dir="5400000" algn="ctr" rotWithShape="0">
                  <a:srgbClr val="6E747A">
                    <a:alpha val="43000"/>
                  </a:srgbClr>
                </a:outerShdw>
              </a:effectLst>
            </a:endParaRPr>
          </a:p>
        </p:txBody>
      </p:sp>
      <p:sp>
        <p:nvSpPr>
          <p:cNvPr id="15" name="TextBox 14">
            <a:extLst>
              <a:ext uri="{FF2B5EF4-FFF2-40B4-BE49-F238E27FC236}">
                <a16:creationId xmlns:a16="http://schemas.microsoft.com/office/drawing/2014/main" id="{103E68FF-E52D-2F94-4CE6-AB7AC12A710D}"/>
              </a:ext>
            </a:extLst>
          </p:cNvPr>
          <p:cNvSpPr txBox="1"/>
          <p:nvPr/>
        </p:nvSpPr>
        <p:spPr>
          <a:xfrm>
            <a:off x="-238125" y="1322411"/>
            <a:ext cx="4581525" cy="523220"/>
          </a:xfrm>
          <a:prstGeom prst="rect">
            <a:avLst/>
          </a:prstGeom>
          <a:noFill/>
        </p:spPr>
        <p:txBody>
          <a:bodyPr wrap="square">
            <a:spAutoFit/>
          </a:bodyPr>
          <a:lstStyle/>
          <a:p>
            <a:pPr algn="ctr"/>
            <a:r>
              <a:rPr lang="en-US" sz="2800" b="1" cap="none" spc="0">
                <a:ln w="0"/>
                <a:solidFill>
                  <a:schemeClr val="accent1"/>
                </a:solidFill>
                <a:effectLst>
                  <a:outerShdw blurRad="38100" dist="25400" dir="5400000" algn="ctr" rotWithShape="0">
                    <a:srgbClr val="6E747A">
                      <a:alpha val="43000"/>
                    </a:srgbClr>
                  </a:outerShdw>
                </a:effectLst>
              </a:rPr>
              <a:t>Job Codes</a:t>
            </a:r>
          </a:p>
        </p:txBody>
      </p:sp>
      <p:sp>
        <p:nvSpPr>
          <p:cNvPr id="16" name="Star: 5 Points 15">
            <a:extLst>
              <a:ext uri="{FF2B5EF4-FFF2-40B4-BE49-F238E27FC236}">
                <a16:creationId xmlns:a16="http://schemas.microsoft.com/office/drawing/2014/main" id="{1C2F5E96-547B-BC72-48F3-F6737204AD27}"/>
              </a:ext>
            </a:extLst>
          </p:cNvPr>
          <p:cNvSpPr/>
          <p:nvPr/>
        </p:nvSpPr>
        <p:spPr>
          <a:xfrm rot="20139537">
            <a:off x="418816" y="3987296"/>
            <a:ext cx="3771899" cy="21685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2022-2023 Evaluation Data</a:t>
            </a:r>
          </a:p>
        </p:txBody>
      </p:sp>
    </p:spTree>
    <p:extLst>
      <p:ext uri="{BB962C8B-B14F-4D97-AF65-F5344CB8AC3E}">
        <p14:creationId xmlns:p14="http://schemas.microsoft.com/office/powerpoint/2010/main" val="1732001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F6A0F9-1156-38D1-8BF9-0EA41B786F3D}"/>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Text, timeline&#10;&#10;Description automatically generated">
            <a:extLst>
              <a:ext uri="{FF2B5EF4-FFF2-40B4-BE49-F238E27FC236}">
                <a16:creationId xmlns:a16="http://schemas.microsoft.com/office/drawing/2014/main" id="{EC8A69FB-78A7-4961-6D79-63E4B029120A}"/>
              </a:ext>
            </a:extLst>
          </p:cNvPr>
          <p:cNvPicPr>
            <a:picLocks noChangeAspect="1"/>
          </p:cNvPicPr>
          <p:nvPr/>
        </p:nvPicPr>
        <p:blipFill>
          <a:blip r:embed="rId2"/>
          <a:stretch>
            <a:fillRect/>
          </a:stretch>
        </p:blipFill>
        <p:spPr>
          <a:xfrm>
            <a:off x="413983" y="1590770"/>
            <a:ext cx="10909109" cy="4120011"/>
          </a:xfrm>
          <a:prstGeom prst="rect">
            <a:avLst/>
          </a:prstGeom>
        </p:spPr>
      </p:pic>
      <p:sp>
        <p:nvSpPr>
          <p:cNvPr id="4" name="Title 3" descr="Principals" title="Principals">
            <a:extLst>
              <a:ext uri="{FF2B5EF4-FFF2-40B4-BE49-F238E27FC236}">
                <a16:creationId xmlns:a16="http://schemas.microsoft.com/office/drawing/2014/main" id="{BAEF5D6A-48EC-C9ED-54BF-6A50CBDB57A5}"/>
              </a:ext>
            </a:extLst>
          </p:cNvPr>
          <p:cNvSpPr txBox="1">
            <a:spLocks noGrp="1"/>
          </p:cNvSpPr>
          <p:nvPr>
            <p:ph type="title" idx="4294967295"/>
          </p:nvPr>
        </p:nvSpPr>
        <p:spPr>
          <a:xfrm>
            <a:off x="277504" y="141027"/>
            <a:ext cx="524528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Calibri"/>
              </a:rPr>
              <a:t>Principals</a:t>
            </a:r>
            <a:r>
              <a:rPr kumimoji="0" lang="en-US" sz="5400" b="0" i="0" u="none" strike="noStrike" kern="1200" cap="none" spc="0" normalizeH="0" baseline="0" noProof="0">
                <a:ln>
                  <a:noFill/>
                </a:ln>
                <a:solidFill>
                  <a:srgbClr val="FFFFFF"/>
                </a:solidFill>
                <a:effectLst/>
                <a:uLnTx/>
                <a:uFillTx/>
                <a:latin typeface="+mn-lt"/>
                <a:ea typeface="+mn-ea"/>
                <a:cs typeface="Calibri"/>
              </a:rPr>
              <a:t>​</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81868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F6A0F9-1156-38D1-8BF9-0EA41B786F3D}"/>
              </a:ext>
            </a:extLst>
          </p:cNvPr>
          <p:cNvSpPr>
            <a:spLocks noGrp="1"/>
          </p:cNvSpPr>
          <p:nvPr>
            <p:ph type="ftr" sz="quarter" idx="11"/>
          </p:nvPr>
        </p:nvSpPr>
        <p:spPr/>
        <p:txBody>
          <a:bodyPr/>
          <a:lstStyle/>
          <a:p>
            <a:r>
              <a:rPr lang="pl-PL"/>
              <a:t>gudka_d@cde.state.co.us    Dawna Gudka  (303) 598-7901</a:t>
            </a:r>
            <a:endParaRPr lang="en-US"/>
          </a:p>
        </p:txBody>
      </p:sp>
      <p:sp>
        <p:nvSpPr>
          <p:cNvPr id="4" name="Title 3" descr="Principals" title="Principals">
            <a:extLst>
              <a:ext uri="{FF2B5EF4-FFF2-40B4-BE49-F238E27FC236}">
                <a16:creationId xmlns:a16="http://schemas.microsoft.com/office/drawing/2014/main" id="{BAEF5D6A-48EC-C9ED-54BF-6A50CBDB57A5}"/>
              </a:ext>
            </a:extLst>
          </p:cNvPr>
          <p:cNvSpPr txBox="1">
            <a:spLocks noGrp="1"/>
          </p:cNvSpPr>
          <p:nvPr>
            <p:ph type="title" idx="4294967295"/>
          </p:nvPr>
        </p:nvSpPr>
        <p:spPr>
          <a:xfrm>
            <a:off x="277504" y="141027"/>
            <a:ext cx="524528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Calibri"/>
              </a:rPr>
              <a:t>Principals</a:t>
            </a:r>
            <a:r>
              <a:rPr kumimoji="0" lang="en-US" sz="5400" b="0" i="0" u="none" strike="noStrike" kern="1200" cap="none" spc="0" normalizeH="0" baseline="0" noProof="0">
                <a:ln>
                  <a:noFill/>
                </a:ln>
                <a:solidFill>
                  <a:srgbClr val="FFFFFF"/>
                </a:solidFill>
                <a:effectLst/>
                <a:uLnTx/>
                <a:uFillTx/>
                <a:latin typeface="+mn-lt"/>
                <a:ea typeface="+mn-ea"/>
                <a:cs typeface="Calibri"/>
              </a:rPr>
              <a:t>​</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6" name="Picture 6" descr="A picture containing application&#10;&#10;Description automatically generated">
            <a:extLst>
              <a:ext uri="{FF2B5EF4-FFF2-40B4-BE49-F238E27FC236}">
                <a16:creationId xmlns:a16="http://schemas.microsoft.com/office/drawing/2014/main" id="{8DB1540E-6DDC-D73E-A058-3C31D453D677}"/>
              </a:ext>
            </a:extLst>
          </p:cNvPr>
          <p:cNvPicPr>
            <a:picLocks noChangeAspect="1"/>
          </p:cNvPicPr>
          <p:nvPr/>
        </p:nvPicPr>
        <p:blipFill>
          <a:blip r:embed="rId2"/>
          <a:stretch>
            <a:fillRect/>
          </a:stretch>
        </p:blipFill>
        <p:spPr>
          <a:xfrm>
            <a:off x="3200401" y="1217259"/>
            <a:ext cx="8351042" cy="5078326"/>
          </a:xfrm>
          <a:prstGeom prst="rect">
            <a:avLst/>
          </a:prstGeom>
        </p:spPr>
      </p:pic>
    </p:spTree>
    <p:extLst>
      <p:ext uri="{BB962C8B-B14F-4D97-AF65-F5344CB8AC3E}">
        <p14:creationId xmlns:p14="http://schemas.microsoft.com/office/powerpoint/2010/main" val="3694140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F6A0F9-1156-38D1-8BF9-0EA41B786F3D}"/>
              </a:ext>
            </a:extLst>
          </p:cNvPr>
          <p:cNvSpPr>
            <a:spLocks noGrp="1"/>
          </p:cNvSpPr>
          <p:nvPr>
            <p:ph type="ftr" sz="quarter" idx="11"/>
          </p:nvPr>
        </p:nvSpPr>
        <p:spPr/>
        <p:txBody>
          <a:bodyPr/>
          <a:lstStyle/>
          <a:p>
            <a:r>
              <a:rPr lang="pl-PL"/>
              <a:t>gudka_d@cde.state.co.us    Dawna Gudka  (303) 598-7901</a:t>
            </a:r>
            <a:endParaRPr lang="en-US"/>
          </a:p>
        </p:txBody>
      </p:sp>
      <p:sp>
        <p:nvSpPr>
          <p:cNvPr id="4" name="Title 3" descr="Principals" title="Principals">
            <a:extLst>
              <a:ext uri="{FF2B5EF4-FFF2-40B4-BE49-F238E27FC236}">
                <a16:creationId xmlns:a16="http://schemas.microsoft.com/office/drawing/2014/main" id="{BAEF5D6A-48EC-C9ED-54BF-6A50CBDB57A5}"/>
              </a:ext>
            </a:extLst>
          </p:cNvPr>
          <p:cNvSpPr txBox="1">
            <a:spLocks noGrp="1"/>
          </p:cNvSpPr>
          <p:nvPr>
            <p:ph type="title" idx="4294967295"/>
          </p:nvPr>
        </p:nvSpPr>
        <p:spPr>
          <a:xfrm>
            <a:off x="277504" y="141027"/>
            <a:ext cx="524528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Calibri"/>
              </a:rPr>
              <a:t>Principals</a:t>
            </a:r>
            <a:r>
              <a:rPr kumimoji="0" lang="en-US" sz="5400" b="0" i="0" u="none" strike="noStrike" kern="1200" cap="none" spc="0" normalizeH="0" baseline="0" noProof="0">
                <a:ln>
                  <a:noFill/>
                </a:ln>
                <a:solidFill>
                  <a:srgbClr val="FFFFFF"/>
                </a:solidFill>
                <a:effectLst/>
                <a:uLnTx/>
                <a:uFillTx/>
                <a:latin typeface="+mn-lt"/>
                <a:ea typeface="+mn-ea"/>
                <a:cs typeface="Calibri"/>
              </a:rPr>
              <a:t>​</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3" name="Picture 4" descr="Principals ratings">
            <a:extLst>
              <a:ext uri="{FF2B5EF4-FFF2-40B4-BE49-F238E27FC236}">
                <a16:creationId xmlns:a16="http://schemas.microsoft.com/office/drawing/2014/main" id="{4967B102-54E7-BA22-F954-C700A51BD1B0}"/>
              </a:ext>
            </a:extLst>
          </p:cNvPr>
          <p:cNvPicPr>
            <a:picLocks noChangeAspect="1"/>
          </p:cNvPicPr>
          <p:nvPr/>
        </p:nvPicPr>
        <p:blipFill>
          <a:blip r:embed="rId2"/>
          <a:stretch>
            <a:fillRect/>
          </a:stretch>
        </p:blipFill>
        <p:spPr>
          <a:xfrm>
            <a:off x="819151" y="1144466"/>
            <a:ext cx="8351042" cy="5033411"/>
          </a:xfrm>
          <a:prstGeom prst="rect">
            <a:avLst/>
          </a:prstGeom>
        </p:spPr>
      </p:pic>
    </p:spTree>
    <p:extLst>
      <p:ext uri="{BB962C8B-B14F-4D97-AF65-F5344CB8AC3E}">
        <p14:creationId xmlns:p14="http://schemas.microsoft.com/office/powerpoint/2010/main" val="1201597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F6A0F9-1156-38D1-8BF9-0EA41B786F3D}"/>
              </a:ext>
            </a:extLst>
          </p:cNvPr>
          <p:cNvSpPr>
            <a:spLocks noGrp="1"/>
          </p:cNvSpPr>
          <p:nvPr>
            <p:ph type="ftr" sz="quarter" idx="11"/>
          </p:nvPr>
        </p:nvSpPr>
        <p:spPr/>
        <p:txBody>
          <a:bodyPr/>
          <a:lstStyle/>
          <a:p>
            <a:r>
              <a:rPr lang="pl-PL"/>
              <a:t>gudka_d@cde.state.co.us    Dawna Gudka  (303) 598-7901</a:t>
            </a:r>
            <a:endParaRPr lang="en-US"/>
          </a:p>
        </p:txBody>
      </p:sp>
      <p:sp>
        <p:nvSpPr>
          <p:cNvPr id="4" name="Title 3" descr="Principals" title="Principals">
            <a:extLst>
              <a:ext uri="{FF2B5EF4-FFF2-40B4-BE49-F238E27FC236}">
                <a16:creationId xmlns:a16="http://schemas.microsoft.com/office/drawing/2014/main" id="{BAEF5D6A-48EC-C9ED-54BF-6A50CBDB57A5}"/>
              </a:ext>
            </a:extLst>
          </p:cNvPr>
          <p:cNvSpPr txBox="1">
            <a:spLocks noGrp="1"/>
          </p:cNvSpPr>
          <p:nvPr>
            <p:ph type="title" idx="4294967295"/>
          </p:nvPr>
        </p:nvSpPr>
        <p:spPr>
          <a:xfrm>
            <a:off x="277504" y="141027"/>
            <a:ext cx="524528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FF"/>
                </a:solidFill>
                <a:effectLst/>
                <a:uLnTx/>
                <a:uFillTx/>
                <a:latin typeface="+mn-lt"/>
                <a:ea typeface="+mn-ea"/>
                <a:cs typeface="Calibri"/>
              </a:rPr>
              <a:t>Principals</a:t>
            </a:r>
            <a:r>
              <a:rPr kumimoji="0" lang="en-US" sz="5400" b="0" i="0" u="none" strike="noStrike" kern="1200" cap="none" spc="0" normalizeH="0" baseline="0" noProof="0">
                <a:ln>
                  <a:noFill/>
                </a:ln>
                <a:solidFill>
                  <a:srgbClr val="FFFFFF"/>
                </a:solidFill>
                <a:effectLst/>
                <a:uLnTx/>
                <a:uFillTx/>
                <a:latin typeface="+mn-lt"/>
                <a:ea typeface="+mn-ea"/>
                <a:cs typeface="Calibri"/>
              </a:rPr>
              <a:t>​</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5" name="Picture 5" descr="Principals">
            <a:extLst>
              <a:ext uri="{FF2B5EF4-FFF2-40B4-BE49-F238E27FC236}">
                <a16:creationId xmlns:a16="http://schemas.microsoft.com/office/drawing/2014/main" id="{9E8AEE84-DFAB-936D-9B8F-35CB2B78F2E7}"/>
              </a:ext>
            </a:extLst>
          </p:cNvPr>
          <p:cNvPicPr>
            <a:picLocks noChangeAspect="1"/>
          </p:cNvPicPr>
          <p:nvPr/>
        </p:nvPicPr>
        <p:blipFill>
          <a:blip r:embed="rId2"/>
          <a:stretch>
            <a:fillRect/>
          </a:stretch>
        </p:blipFill>
        <p:spPr>
          <a:xfrm>
            <a:off x="438151" y="1054466"/>
            <a:ext cx="7029449" cy="5225318"/>
          </a:xfrm>
          <a:prstGeom prst="rect">
            <a:avLst/>
          </a:prstGeom>
        </p:spPr>
      </p:pic>
    </p:spTree>
    <p:extLst>
      <p:ext uri="{BB962C8B-B14F-4D97-AF65-F5344CB8AC3E}">
        <p14:creationId xmlns:p14="http://schemas.microsoft.com/office/powerpoint/2010/main" val="1086345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729D1A-4EEC-4F25-82DA-2500AAFCA6C3}"/>
              </a:ext>
            </a:extLst>
          </p:cNvPr>
          <p:cNvSpPr>
            <a:spLocks noGrp="1"/>
          </p:cNvSpPr>
          <p:nvPr>
            <p:ph type="ftr" sz="quarter" idx="11"/>
          </p:nvPr>
        </p:nvSpPr>
        <p:spPr/>
        <p:txBody>
          <a:bodyPr/>
          <a:lstStyle/>
          <a:p>
            <a:r>
              <a:rPr lang="pl-PL"/>
              <a:t>gudka_d@cde.state.co.us    Dawna Gudka  (303) 598-7901</a:t>
            </a:r>
            <a:endParaRPr lang="en-US"/>
          </a:p>
        </p:txBody>
      </p:sp>
      <p:sp>
        <p:nvSpPr>
          <p:cNvPr id="3" name="Rectangle 2">
            <a:extLst>
              <a:ext uri="{FF2B5EF4-FFF2-40B4-BE49-F238E27FC236}">
                <a16:creationId xmlns:a16="http://schemas.microsoft.com/office/drawing/2014/main" id="{1A22041C-ED15-42DC-C439-1461B9E40A46}"/>
              </a:ext>
            </a:extLst>
          </p:cNvPr>
          <p:cNvSpPr/>
          <p:nvPr/>
        </p:nvSpPr>
        <p:spPr>
          <a:xfrm>
            <a:off x="66675" y="157460"/>
            <a:ext cx="11811000" cy="1538883"/>
          </a:xfrm>
          <a:prstGeom prst="rect">
            <a:avLst/>
          </a:prstGeom>
          <a:noFill/>
        </p:spPr>
        <p:txBody>
          <a:bodyPr wrap="square" lIns="91440" tIns="45720" rIns="91440" bIns="45720">
            <a:spAutoFit/>
          </a:bodyPr>
          <a:lstStyle/>
          <a:p>
            <a:r>
              <a:rPr lang="en-US" sz="4000">
                <a:ln w="0"/>
                <a:solidFill>
                  <a:schemeClr val="accent1"/>
                </a:solidFill>
                <a:effectLst>
                  <a:outerShdw blurRad="38100" dist="25400" dir="5400000" algn="ctr" rotWithShape="0">
                    <a:srgbClr val="6E747A">
                      <a:alpha val="43000"/>
                    </a:srgbClr>
                  </a:outerShdw>
                </a:effectLst>
              </a:rPr>
              <a:t>Teachers, Librarians, and Interventionist</a:t>
            </a:r>
          </a:p>
          <a:p>
            <a:endParaRPr lang="en-US" sz="5400" b="0" cap="none" spc="0">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46C52A8E-B808-8858-B65A-52332B93040B}"/>
              </a:ext>
            </a:extLst>
          </p:cNvPr>
          <p:cNvSpPr txBox="1"/>
          <p:nvPr/>
        </p:nvSpPr>
        <p:spPr>
          <a:xfrm>
            <a:off x="161925" y="1841838"/>
            <a:ext cx="4991100" cy="2308324"/>
          </a:xfrm>
          <a:prstGeom prst="rect">
            <a:avLst/>
          </a:prstGeom>
          <a:noFill/>
        </p:spPr>
        <p:txBody>
          <a:bodyPr wrap="square">
            <a:spAutoFit/>
          </a:bodyPr>
          <a:lstStyle/>
          <a:p>
            <a:pPr marL="285750" indent="-285750">
              <a:buFont typeface="Wingdings" panose="05000000000000000000" pitchFamily="2" charset="2"/>
              <a:buChar char="q"/>
            </a:pPr>
            <a:r>
              <a:rPr lang="en-US" sz="2400"/>
              <a:t>201 Teacher, Regular</a:t>
            </a:r>
          </a:p>
          <a:p>
            <a:pPr marL="285750" indent="-285750">
              <a:buFont typeface="Wingdings" panose="05000000000000000000" pitchFamily="2" charset="2"/>
              <a:buChar char="q"/>
            </a:pPr>
            <a:r>
              <a:rPr lang="en-US" sz="2400"/>
              <a:t>202 Teacher, Special Education</a:t>
            </a:r>
          </a:p>
          <a:p>
            <a:pPr marL="285750" indent="-285750">
              <a:buFont typeface="Wingdings" panose="05000000000000000000" pitchFamily="2" charset="2"/>
              <a:buChar char="q"/>
            </a:pPr>
            <a:r>
              <a:rPr lang="en-US" sz="2400"/>
              <a:t>206 Teacher, Title 1</a:t>
            </a:r>
          </a:p>
          <a:p>
            <a:pPr marL="285750" indent="-285750">
              <a:buFont typeface="Wingdings" panose="05000000000000000000" pitchFamily="2" charset="2"/>
              <a:buChar char="q"/>
            </a:pPr>
            <a:r>
              <a:rPr lang="en-US" sz="2400"/>
              <a:t>216 Librarian/Media Consultant</a:t>
            </a:r>
          </a:p>
          <a:p>
            <a:pPr marL="285750" indent="-285750">
              <a:buFont typeface="Wingdings" panose="05000000000000000000" pitchFamily="2" charset="2"/>
              <a:buChar char="q"/>
            </a:pPr>
            <a:r>
              <a:rPr lang="en-US" sz="2400"/>
              <a:t>222 Reaching Interventionist</a:t>
            </a:r>
          </a:p>
          <a:p>
            <a:pPr marL="285750" indent="-285750">
              <a:buFont typeface="Wingdings" panose="05000000000000000000" pitchFamily="2" charset="2"/>
              <a:buChar char="q"/>
            </a:pPr>
            <a:r>
              <a:rPr lang="en-US" sz="2400"/>
              <a:t>223 Math Interventionist</a:t>
            </a:r>
          </a:p>
        </p:txBody>
      </p:sp>
      <p:sp>
        <p:nvSpPr>
          <p:cNvPr id="9" name="Title 8">
            <a:extLst>
              <a:ext uri="{FF2B5EF4-FFF2-40B4-BE49-F238E27FC236}">
                <a16:creationId xmlns:a16="http://schemas.microsoft.com/office/drawing/2014/main" id="{263612E0-A3A2-D036-919F-E764EC2D1919}"/>
              </a:ext>
            </a:extLst>
          </p:cNvPr>
          <p:cNvSpPr txBox="1">
            <a:spLocks noGrp="1"/>
          </p:cNvSpPr>
          <p:nvPr>
            <p:ph type="title" idx="4294967295"/>
          </p:nvPr>
        </p:nvSpPr>
        <p:spPr>
          <a:xfrm>
            <a:off x="-28575" y="1386959"/>
            <a:ext cx="488632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chemeClr val="accent1"/>
                </a:solidFill>
                <a:effectLst>
                  <a:outerShdw blurRad="38100" dist="25400" dir="5400000" algn="ctr" rotWithShape="0">
                    <a:srgbClr val="6E747A">
                      <a:alpha val="43000"/>
                    </a:srgbClr>
                  </a:outerShdw>
                </a:effectLst>
                <a:uLnTx/>
                <a:uFillTx/>
                <a:latin typeface="+mn-lt"/>
                <a:ea typeface="+mn-ea"/>
                <a:cs typeface="+mn-cs"/>
              </a:rPr>
              <a:t>Job Codes</a:t>
            </a:r>
          </a:p>
        </p:txBody>
      </p:sp>
      <p:sp>
        <p:nvSpPr>
          <p:cNvPr id="11" name="TextBox 10">
            <a:extLst>
              <a:ext uri="{FF2B5EF4-FFF2-40B4-BE49-F238E27FC236}">
                <a16:creationId xmlns:a16="http://schemas.microsoft.com/office/drawing/2014/main" id="{4E1F7A86-D189-BACC-4FAE-47873CB55F03}"/>
              </a:ext>
            </a:extLst>
          </p:cNvPr>
          <p:cNvSpPr txBox="1"/>
          <p:nvPr/>
        </p:nvSpPr>
        <p:spPr>
          <a:xfrm>
            <a:off x="5343524" y="1540847"/>
            <a:ext cx="5976937" cy="523220"/>
          </a:xfrm>
          <a:prstGeom prst="rect">
            <a:avLst/>
          </a:prstGeom>
          <a:noFill/>
        </p:spPr>
        <p:txBody>
          <a:bodyPr wrap="square">
            <a:spAutoFit/>
          </a:bodyPr>
          <a:lstStyle/>
          <a:p>
            <a:pPr algn="ctr"/>
            <a:r>
              <a:rPr lang="en-US" sz="2800" b="1">
                <a:ln w="0"/>
                <a:solidFill>
                  <a:schemeClr val="accent1"/>
                </a:solidFill>
                <a:effectLst>
                  <a:outerShdw blurRad="38100" dist="25400" dir="5400000" algn="ctr" rotWithShape="0">
                    <a:srgbClr val="6E747A">
                      <a:alpha val="43000"/>
                    </a:srgbClr>
                  </a:outerShdw>
                </a:effectLst>
              </a:rPr>
              <a:t>2022-2023 Evaluation Ratings</a:t>
            </a:r>
            <a:endParaRPr lang="en-US" sz="2800" b="1" cap="none" spc="0">
              <a:ln w="0"/>
              <a:solidFill>
                <a:schemeClr val="accent1"/>
              </a:solidFill>
              <a:effectLst>
                <a:outerShdw blurRad="38100" dist="25400" dir="5400000" algn="ctr" rotWithShape="0">
                  <a:srgbClr val="6E747A">
                    <a:alpha val="43000"/>
                  </a:srgbClr>
                </a:outerShdw>
              </a:effectLst>
            </a:endParaRPr>
          </a:p>
        </p:txBody>
      </p:sp>
      <p:sp>
        <p:nvSpPr>
          <p:cNvPr id="12" name="Star: 5 Points 11">
            <a:extLst>
              <a:ext uri="{FF2B5EF4-FFF2-40B4-BE49-F238E27FC236}">
                <a16:creationId xmlns:a16="http://schemas.microsoft.com/office/drawing/2014/main" id="{FBA291D8-1233-93F5-A314-79F2D1696F5B}"/>
              </a:ext>
            </a:extLst>
          </p:cNvPr>
          <p:cNvSpPr/>
          <p:nvPr/>
        </p:nvSpPr>
        <p:spPr>
          <a:xfrm rot="20489559">
            <a:off x="2152650" y="4010376"/>
            <a:ext cx="3771899" cy="21685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2022-2023 Evaluation Data</a:t>
            </a:r>
          </a:p>
        </p:txBody>
      </p:sp>
      <p:sp>
        <p:nvSpPr>
          <p:cNvPr id="5" name="TextBox 4">
            <a:extLst>
              <a:ext uri="{FF2B5EF4-FFF2-40B4-BE49-F238E27FC236}">
                <a16:creationId xmlns:a16="http://schemas.microsoft.com/office/drawing/2014/main" id="{FF80C1F4-7ED6-1E9D-FD55-24054C4F9362}"/>
              </a:ext>
            </a:extLst>
          </p:cNvPr>
          <p:cNvSpPr txBox="1"/>
          <p:nvPr/>
        </p:nvSpPr>
        <p:spPr>
          <a:xfrm>
            <a:off x="5800726" y="2266950"/>
            <a:ext cx="6076950" cy="254236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a:t>Teacher Overall Performance Evaluation Rating</a:t>
            </a:r>
          </a:p>
          <a:p>
            <a:pPr marL="285750" indent="-285750">
              <a:lnSpc>
                <a:spcPct val="150000"/>
              </a:lnSpc>
              <a:buFont typeface="Wingdings" panose="05000000000000000000" pitchFamily="2" charset="2"/>
              <a:buChar char="§"/>
            </a:pPr>
            <a:r>
              <a:rPr lang="en-US"/>
              <a:t>Teacher Quality Standard 1:  Know Content</a:t>
            </a:r>
          </a:p>
          <a:p>
            <a:pPr marL="285750" indent="-285750">
              <a:lnSpc>
                <a:spcPct val="150000"/>
              </a:lnSpc>
              <a:buFont typeface="Wingdings" panose="05000000000000000000" pitchFamily="2" charset="2"/>
              <a:buChar char="§"/>
            </a:pPr>
            <a:r>
              <a:rPr lang="en-US"/>
              <a:t>Teacher Quality Standard 2: Establish Environment</a:t>
            </a:r>
          </a:p>
          <a:p>
            <a:pPr marL="285750" indent="-285750">
              <a:lnSpc>
                <a:spcPct val="150000"/>
              </a:lnSpc>
              <a:buFont typeface="Wingdings" panose="05000000000000000000" pitchFamily="2" charset="2"/>
              <a:buChar char="§"/>
            </a:pPr>
            <a:r>
              <a:rPr lang="en-US"/>
              <a:t>Teacher Quality Standard 3: Facilitate Learning</a:t>
            </a:r>
          </a:p>
          <a:p>
            <a:pPr marL="285750" indent="-285750">
              <a:lnSpc>
                <a:spcPct val="150000"/>
              </a:lnSpc>
              <a:buFont typeface="Wingdings" panose="05000000000000000000" pitchFamily="2" charset="2"/>
              <a:buChar char="§"/>
            </a:pPr>
            <a:r>
              <a:rPr lang="en-US"/>
              <a:t>Teacher Quality Standard 4: Professionalism</a:t>
            </a:r>
          </a:p>
          <a:p>
            <a:pPr marL="285750" indent="-285750">
              <a:lnSpc>
                <a:spcPct val="150000"/>
              </a:lnSpc>
              <a:buFont typeface="Wingdings" panose="05000000000000000000" pitchFamily="2" charset="2"/>
              <a:buChar char="§"/>
            </a:pPr>
            <a:r>
              <a:rPr lang="en-US"/>
              <a:t>Teacher Measures of Student Learning</a:t>
            </a:r>
          </a:p>
        </p:txBody>
      </p:sp>
    </p:spTree>
    <p:extLst>
      <p:ext uri="{BB962C8B-B14F-4D97-AF65-F5344CB8AC3E}">
        <p14:creationId xmlns:p14="http://schemas.microsoft.com/office/powerpoint/2010/main" val="163380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713A07-FE53-0DDB-BF27-FEE26E59F256}"/>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Table&#10;&#10;Description automatically generated">
            <a:extLst>
              <a:ext uri="{FF2B5EF4-FFF2-40B4-BE49-F238E27FC236}">
                <a16:creationId xmlns:a16="http://schemas.microsoft.com/office/drawing/2014/main" id="{3FEFF37D-8453-A4ED-41B1-B13A461D28BD}"/>
              </a:ext>
            </a:extLst>
          </p:cNvPr>
          <p:cNvPicPr>
            <a:picLocks noChangeAspect="1"/>
          </p:cNvPicPr>
          <p:nvPr/>
        </p:nvPicPr>
        <p:blipFill rotWithShape="1">
          <a:blip r:embed="rId2"/>
          <a:srcRect t="37444" r="-134" b="-224"/>
          <a:stretch/>
        </p:blipFill>
        <p:spPr>
          <a:xfrm>
            <a:off x="755177" y="1378650"/>
            <a:ext cx="8725472" cy="4814840"/>
          </a:xfrm>
          <a:prstGeom prst="rect">
            <a:avLst/>
          </a:prstGeom>
        </p:spPr>
      </p:pic>
      <p:sp>
        <p:nvSpPr>
          <p:cNvPr id="4" name="Title 3" title="Teachers, Librarians and Interventionist">
            <a:extLst>
              <a:ext uri="{FF2B5EF4-FFF2-40B4-BE49-F238E27FC236}">
                <a16:creationId xmlns:a16="http://schemas.microsoft.com/office/drawing/2014/main" id="{1F6D9303-9C69-9FAD-53CA-C0086295A853}"/>
              </a:ext>
            </a:extLst>
          </p:cNvPr>
          <p:cNvSpPr txBox="1">
            <a:spLocks noGrp="1"/>
          </p:cNvSpPr>
          <p:nvPr>
            <p:ph type="title" idx="4294967295"/>
          </p:nvPr>
        </p:nvSpPr>
        <p:spPr>
          <a:xfrm>
            <a:off x="141028" y="266131"/>
            <a:ext cx="99651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mn-lt"/>
                <a:ea typeface="+mn-ea"/>
                <a:cs typeface="Calibri"/>
              </a:rPr>
              <a:t>Teachers, Librarians, and Interventionist​</a:t>
            </a:r>
            <a:endParaRPr kumimoji="0" lang="en-US" sz="1800" b="1" i="0" u="none" strike="noStrike" kern="1200" cap="none" spc="0" normalizeH="0" baseline="0" noProof="0">
              <a:ln>
                <a:noFill/>
              </a:ln>
              <a:solidFill>
                <a:schemeClr val="bg1"/>
              </a:solidFill>
              <a:effectLst/>
              <a:uLnTx/>
              <a:uFillTx/>
              <a:latin typeface="+mn-lt"/>
              <a:ea typeface="+mn-ea"/>
              <a:cs typeface="Calibri"/>
            </a:endParaRPr>
          </a:p>
        </p:txBody>
      </p:sp>
    </p:spTree>
    <p:extLst>
      <p:ext uri="{BB962C8B-B14F-4D97-AF65-F5344CB8AC3E}">
        <p14:creationId xmlns:p14="http://schemas.microsoft.com/office/powerpoint/2010/main" val="165463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F7A35D-27D0-1A08-C6DF-352100CB2DC0}"/>
              </a:ext>
            </a:extLst>
          </p:cNvPr>
          <p:cNvSpPr>
            <a:spLocks noGrp="1"/>
          </p:cNvSpPr>
          <p:nvPr>
            <p:ph type="ftr" sz="quarter" idx="11"/>
          </p:nvPr>
        </p:nvSpPr>
        <p:spPr/>
        <p:txBody>
          <a:bodyPr/>
          <a:lstStyle/>
          <a:p>
            <a:r>
              <a:rPr lang="pl-PL"/>
              <a:t>gudka_d@cde.state.co.us    Dawna Gudka  (303) 598-7901</a:t>
            </a:r>
            <a:endParaRPr lang="en-US"/>
          </a:p>
        </p:txBody>
      </p:sp>
      <p:sp>
        <p:nvSpPr>
          <p:cNvPr id="3" name="TextBox 2">
            <a:extLst>
              <a:ext uri="{FF2B5EF4-FFF2-40B4-BE49-F238E27FC236}">
                <a16:creationId xmlns:a16="http://schemas.microsoft.com/office/drawing/2014/main" id="{DD8920B1-A78E-9B7D-1374-EC0EF1A13D45}"/>
              </a:ext>
            </a:extLst>
          </p:cNvPr>
          <p:cNvSpPr txBox="1"/>
          <p:nvPr/>
        </p:nvSpPr>
        <p:spPr>
          <a:xfrm>
            <a:off x="0" y="257175"/>
            <a:ext cx="9571839" cy="1077218"/>
          </a:xfrm>
          <a:prstGeom prst="rect">
            <a:avLst/>
          </a:prstGeom>
          <a:noFill/>
        </p:spPr>
        <p:txBody>
          <a:bodyPr wrap="square" rtlCol="0">
            <a:spAutoFit/>
          </a:bodyPr>
          <a:lstStyle/>
          <a:p>
            <a:r>
              <a:rPr lang="en-US" sz="3200" b="1">
                <a:solidFill>
                  <a:schemeClr val="bg1"/>
                </a:solidFill>
              </a:rPr>
              <a:t>How Evaluations have been collected in Human Resource collection? What has changed?</a:t>
            </a:r>
          </a:p>
        </p:txBody>
      </p:sp>
      <p:sp>
        <p:nvSpPr>
          <p:cNvPr id="4" name="Content Placeholder 5">
            <a:extLst>
              <a:ext uri="{FF2B5EF4-FFF2-40B4-BE49-F238E27FC236}">
                <a16:creationId xmlns:a16="http://schemas.microsoft.com/office/drawing/2014/main" id="{B6F9F82D-D4DE-1E53-0318-7BA6A78256D5}"/>
              </a:ext>
            </a:extLst>
          </p:cNvPr>
          <p:cNvSpPr txBox="1">
            <a:spLocks/>
          </p:cNvSpPr>
          <p:nvPr/>
        </p:nvSpPr>
        <p:spPr>
          <a:xfrm>
            <a:off x="0" y="1276350"/>
            <a:ext cx="6690731" cy="5442414"/>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Evaluations conducted in Spring of each academic year</a:t>
            </a:r>
          </a:p>
          <a:p>
            <a:r>
              <a:rPr lang="en-US"/>
              <a:t>Reported the following year as part of the Spring HR collection</a:t>
            </a:r>
            <a:endParaRPr lang="en-US">
              <a:cs typeface="Calibri"/>
            </a:endParaRPr>
          </a:p>
          <a:p>
            <a:pPr lvl="1"/>
            <a:r>
              <a:rPr lang="en-US"/>
              <a:t>i.e.; Spring 2019 evaluation data wasn’t available until Spring/Summer 2020, a full calendar year later</a:t>
            </a:r>
            <a:endParaRPr lang="en-US">
              <a:cs typeface="Calibri"/>
            </a:endParaRPr>
          </a:p>
          <a:p>
            <a:r>
              <a:rPr lang="en-US"/>
              <a:t>Dashboards and reporting are always at least one year out of date</a:t>
            </a:r>
            <a:endParaRPr lang="en-US">
              <a:cs typeface="Calibri"/>
            </a:endParaRPr>
          </a:p>
          <a:p>
            <a:pPr lvl="1"/>
            <a:r>
              <a:rPr lang="en-US"/>
              <a:t>Insights are no longer useful</a:t>
            </a:r>
            <a:endParaRPr lang="en-US">
              <a:cs typeface="Calibri"/>
            </a:endParaRPr>
          </a:p>
          <a:p>
            <a:pPr lvl="1"/>
            <a:r>
              <a:rPr lang="en-US"/>
              <a:t>Dashboards are not meaningful 1+ years later</a:t>
            </a:r>
            <a:endParaRPr lang="en-US">
              <a:cs typeface="Calibri"/>
            </a:endParaRPr>
          </a:p>
          <a:p>
            <a:r>
              <a:rPr lang="en-US">
                <a:cs typeface="Calibri"/>
              </a:rPr>
              <a:t>Evaluations for staff who have left the district are missing and, therefore, the data are incomplete</a:t>
            </a:r>
          </a:p>
          <a:p>
            <a:pPr marL="0" indent="0">
              <a:buNone/>
            </a:pPr>
            <a:endParaRPr lang="en-US">
              <a:cs typeface="Calibri"/>
            </a:endParaRPr>
          </a:p>
        </p:txBody>
      </p:sp>
      <p:sp>
        <p:nvSpPr>
          <p:cNvPr id="7" name="Title 6">
            <a:extLst>
              <a:ext uri="{FF2B5EF4-FFF2-40B4-BE49-F238E27FC236}">
                <a16:creationId xmlns:a16="http://schemas.microsoft.com/office/drawing/2014/main" id="{68AA3F02-1740-84BD-4980-2116B2CA59A8}"/>
              </a:ext>
            </a:extLst>
          </p:cNvPr>
          <p:cNvSpPr>
            <a:spLocks noGrp="1"/>
          </p:cNvSpPr>
          <p:nvPr>
            <p:ph type="title" idx="4294967295"/>
          </p:nvPr>
        </p:nvSpPr>
        <p:spPr>
          <a:xfrm>
            <a:off x="6505575" y="1876425"/>
            <a:ext cx="5483087" cy="4479925"/>
          </a:xfrm>
          <a:prstGeom prst="ellipse">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lt1"/>
                </a:solidFill>
                <a:effectLst/>
                <a:uLnTx/>
                <a:uFillTx/>
                <a:latin typeface="+mn-lt"/>
                <a:ea typeface="+mn-ea"/>
                <a:cs typeface="+mn-cs"/>
              </a:rPr>
              <a:t>How can we narrow the gap between </a:t>
            </a:r>
            <a:r>
              <a:rPr kumimoji="0" lang="en-US" sz="3200" b="1" i="0" u="none" strike="noStrike" kern="1200" cap="none" spc="0" normalizeH="0" baseline="0" noProof="0">
                <a:ln>
                  <a:noFill/>
                </a:ln>
                <a:solidFill>
                  <a:srgbClr val="7030A0"/>
                </a:solidFill>
                <a:effectLst/>
                <a:uLnTx/>
                <a:uFillTx/>
                <a:latin typeface="+mn-lt"/>
                <a:ea typeface="+mn-ea"/>
                <a:cs typeface="+mn-cs"/>
              </a:rPr>
              <a:t>collection</a:t>
            </a:r>
            <a:r>
              <a:rPr kumimoji="0" lang="en-US" sz="3200" b="1" i="0" u="none" strike="noStrike" kern="1200" cap="none" spc="0" normalizeH="0" baseline="0" noProof="0">
                <a:ln>
                  <a:noFill/>
                </a:ln>
                <a:solidFill>
                  <a:schemeClr val="lt1"/>
                </a:solidFill>
                <a:effectLst/>
                <a:uLnTx/>
                <a:uFillTx/>
                <a:latin typeface="+mn-lt"/>
                <a:ea typeface="+mn-ea"/>
                <a:cs typeface="+mn-cs"/>
              </a:rPr>
              <a:t> and </a:t>
            </a:r>
            <a:r>
              <a:rPr kumimoji="0" lang="en-US" sz="3200" b="1" i="0" u="none" strike="noStrike" kern="1200" cap="none" spc="0" normalizeH="0" baseline="0" noProof="0">
                <a:ln>
                  <a:noFill/>
                </a:ln>
                <a:solidFill>
                  <a:srgbClr val="00B050"/>
                </a:solidFill>
                <a:effectLst/>
                <a:uLnTx/>
                <a:uFillTx/>
                <a:latin typeface="+mn-lt"/>
                <a:ea typeface="+mn-ea"/>
                <a:cs typeface="+mn-cs"/>
              </a:rPr>
              <a:t>analysis/reporting</a:t>
            </a:r>
            <a:r>
              <a:rPr kumimoji="0" lang="en-US" sz="3200" b="1" i="0" u="none" strike="noStrike" kern="1200" cap="none" spc="0" normalizeH="0" baseline="0" noProof="0">
                <a:ln>
                  <a:noFill/>
                </a:ln>
                <a:solidFill>
                  <a:schemeClr val="lt1"/>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chemeClr val="lt1"/>
                </a:solidFill>
                <a:effectLst/>
                <a:highlight>
                  <a:srgbClr val="00FFFF"/>
                </a:highlight>
                <a:uLnTx/>
                <a:uFillTx/>
                <a:latin typeface="+mn-lt"/>
                <a:ea typeface="+mn-ea"/>
                <a:cs typeface="+mn-cs"/>
                <a:hlinkClick r:id="rId2"/>
              </a:rPr>
              <a:t>HB 22-070</a:t>
            </a:r>
            <a:endParaRPr kumimoji="0" lang="en-US" sz="5400" b="1" i="0" u="none" strike="noStrike" kern="1200" cap="none" spc="0" normalizeH="0" baseline="0" noProof="0">
              <a:ln>
                <a:noFill/>
              </a:ln>
              <a:solidFill>
                <a:schemeClr val="lt1"/>
              </a:solidFill>
              <a:effectLst/>
              <a:highlight>
                <a:srgbClr val="00FFFF"/>
              </a:highlight>
              <a:uLnTx/>
              <a:uFillTx/>
              <a:latin typeface="+mn-lt"/>
              <a:ea typeface="+mn-ea"/>
              <a:cs typeface="+mn-cs"/>
            </a:endParaRPr>
          </a:p>
        </p:txBody>
      </p:sp>
    </p:spTree>
    <p:extLst>
      <p:ext uri="{BB962C8B-B14F-4D97-AF65-F5344CB8AC3E}">
        <p14:creationId xmlns:p14="http://schemas.microsoft.com/office/powerpoint/2010/main" val="328418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713A07-FE53-0DDB-BF27-FEE26E59F256}"/>
              </a:ext>
            </a:extLst>
          </p:cNvPr>
          <p:cNvSpPr>
            <a:spLocks noGrp="1"/>
          </p:cNvSpPr>
          <p:nvPr>
            <p:ph type="ftr" sz="quarter" idx="11"/>
          </p:nvPr>
        </p:nvSpPr>
        <p:spPr/>
        <p:txBody>
          <a:bodyPr/>
          <a:lstStyle/>
          <a:p>
            <a:r>
              <a:rPr lang="pl-PL"/>
              <a:t>gudka_d@cde.state.co.us    Dawna Gudka  (303) 598-7901</a:t>
            </a:r>
            <a:endParaRPr lang="en-US"/>
          </a:p>
        </p:txBody>
      </p:sp>
      <p:sp>
        <p:nvSpPr>
          <p:cNvPr id="4" name="Title 3" title="Teachers, Librarians and Interventionist">
            <a:extLst>
              <a:ext uri="{FF2B5EF4-FFF2-40B4-BE49-F238E27FC236}">
                <a16:creationId xmlns:a16="http://schemas.microsoft.com/office/drawing/2014/main" id="{1F6D9303-9C69-9FAD-53CA-C0086295A853}"/>
              </a:ext>
            </a:extLst>
          </p:cNvPr>
          <p:cNvSpPr txBox="1">
            <a:spLocks noGrp="1"/>
          </p:cNvSpPr>
          <p:nvPr>
            <p:ph type="title" idx="4294967295"/>
          </p:nvPr>
        </p:nvSpPr>
        <p:spPr>
          <a:xfrm>
            <a:off x="141028" y="266131"/>
            <a:ext cx="99651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mn-lt"/>
                <a:ea typeface="+mn-ea"/>
                <a:cs typeface="Calibri"/>
              </a:rPr>
              <a:t>Teachers, Librarians, and Interventionist​</a:t>
            </a:r>
            <a:endParaRPr kumimoji="0" lang="en-US" sz="1800" b="1" i="0" u="none" strike="noStrike" kern="1200" cap="none" spc="0" normalizeH="0" baseline="0" noProof="0">
              <a:ln>
                <a:noFill/>
              </a:ln>
              <a:solidFill>
                <a:schemeClr val="bg1"/>
              </a:solidFill>
              <a:effectLst/>
              <a:uLnTx/>
              <a:uFillTx/>
              <a:latin typeface="+mn-lt"/>
              <a:ea typeface="+mn-ea"/>
              <a:cs typeface="Calibri"/>
            </a:endParaRPr>
          </a:p>
        </p:txBody>
      </p:sp>
      <p:pic>
        <p:nvPicPr>
          <p:cNvPr id="5" name="Picture 5" descr="Teacher Librarian Interventionist ratings">
            <a:extLst>
              <a:ext uri="{FF2B5EF4-FFF2-40B4-BE49-F238E27FC236}">
                <a16:creationId xmlns:a16="http://schemas.microsoft.com/office/drawing/2014/main" id="{2CFB569D-B224-3F75-0764-BCB46909E645}"/>
              </a:ext>
            </a:extLst>
          </p:cNvPr>
          <p:cNvPicPr>
            <a:picLocks noChangeAspect="1"/>
          </p:cNvPicPr>
          <p:nvPr/>
        </p:nvPicPr>
        <p:blipFill>
          <a:blip r:embed="rId2"/>
          <a:stretch>
            <a:fillRect/>
          </a:stretch>
        </p:blipFill>
        <p:spPr>
          <a:xfrm>
            <a:off x="2986088" y="1095156"/>
            <a:ext cx="8720136" cy="5108220"/>
          </a:xfrm>
          <a:prstGeom prst="rect">
            <a:avLst/>
          </a:prstGeom>
        </p:spPr>
      </p:pic>
    </p:spTree>
    <p:extLst>
      <p:ext uri="{BB962C8B-B14F-4D97-AF65-F5344CB8AC3E}">
        <p14:creationId xmlns:p14="http://schemas.microsoft.com/office/powerpoint/2010/main" val="3112729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713A07-FE53-0DDB-BF27-FEE26E59F256}"/>
              </a:ext>
            </a:extLst>
          </p:cNvPr>
          <p:cNvSpPr>
            <a:spLocks noGrp="1"/>
          </p:cNvSpPr>
          <p:nvPr>
            <p:ph type="ftr" sz="quarter" idx="11"/>
          </p:nvPr>
        </p:nvSpPr>
        <p:spPr/>
        <p:txBody>
          <a:bodyPr/>
          <a:lstStyle/>
          <a:p>
            <a:r>
              <a:rPr lang="pl-PL"/>
              <a:t>gudka_d@cde.state.co.us    Dawna Gudka  (303) 598-7901</a:t>
            </a:r>
            <a:endParaRPr lang="en-US"/>
          </a:p>
        </p:txBody>
      </p:sp>
      <p:sp>
        <p:nvSpPr>
          <p:cNvPr id="4" name="Title 3" title="Teachers, Librarians and Interventionist">
            <a:extLst>
              <a:ext uri="{FF2B5EF4-FFF2-40B4-BE49-F238E27FC236}">
                <a16:creationId xmlns:a16="http://schemas.microsoft.com/office/drawing/2014/main" id="{1F6D9303-9C69-9FAD-53CA-C0086295A853}"/>
              </a:ext>
            </a:extLst>
          </p:cNvPr>
          <p:cNvSpPr txBox="1">
            <a:spLocks noGrp="1"/>
          </p:cNvSpPr>
          <p:nvPr>
            <p:ph type="title" idx="4294967295"/>
          </p:nvPr>
        </p:nvSpPr>
        <p:spPr>
          <a:xfrm>
            <a:off x="141028" y="266131"/>
            <a:ext cx="996513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mn-lt"/>
                <a:ea typeface="+mn-ea"/>
                <a:cs typeface="Calibri"/>
              </a:rPr>
              <a:t>Teachers, Librarians, and Interventionist​</a:t>
            </a:r>
            <a:endParaRPr kumimoji="0" lang="en-US" sz="1800" b="1" i="0" u="none" strike="noStrike" kern="1200" cap="none" spc="0" normalizeH="0" baseline="0" noProof="0">
              <a:ln>
                <a:noFill/>
              </a:ln>
              <a:solidFill>
                <a:schemeClr val="bg1"/>
              </a:solidFill>
              <a:effectLst/>
              <a:uLnTx/>
              <a:uFillTx/>
              <a:latin typeface="+mn-lt"/>
              <a:ea typeface="+mn-ea"/>
              <a:cs typeface="Calibri"/>
            </a:endParaRPr>
          </a:p>
        </p:txBody>
      </p:sp>
      <p:pic>
        <p:nvPicPr>
          <p:cNvPr id="3" name="Picture 5" descr="A picture containing text&#10;&#10;Description automatically generated">
            <a:extLst>
              <a:ext uri="{FF2B5EF4-FFF2-40B4-BE49-F238E27FC236}">
                <a16:creationId xmlns:a16="http://schemas.microsoft.com/office/drawing/2014/main" id="{2DDEEE45-43C4-E3E0-1C5E-781D77A191C9}"/>
              </a:ext>
            </a:extLst>
          </p:cNvPr>
          <p:cNvPicPr>
            <a:picLocks noChangeAspect="1"/>
          </p:cNvPicPr>
          <p:nvPr/>
        </p:nvPicPr>
        <p:blipFill>
          <a:blip r:embed="rId2"/>
          <a:stretch>
            <a:fillRect/>
          </a:stretch>
        </p:blipFill>
        <p:spPr>
          <a:xfrm>
            <a:off x="235745" y="1181396"/>
            <a:ext cx="7231855" cy="5054803"/>
          </a:xfrm>
          <a:prstGeom prst="rect">
            <a:avLst/>
          </a:prstGeom>
        </p:spPr>
      </p:pic>
    </p:spTree>
    <p:extLst>
      <p:ext uri="{BB962C8B-B14F-4D97-AF65-F5344CB8AC3E}">
        <p14:creationId xmlns:p14="http://schemas.microsoft.com/office/powerpoint/2010/main" val="1384671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3FC74C-4274-AB49-E0BE-4317124A1F0A}"/>
              </a:ext>
            </a:extLst>
          </p:cNvPr>
          <p:cNvSpPr>
            <a:spLocks noGrp="1"/>
          </p:cNvSpPr>
          <p:nvPr>
            <p:ph type="ftr" sz="quarter" idx="11"/>
          </p:nvPr>
        </p:nvSpPr>
        <p:spPr/>
        <p:txBody>
          <a:bodyPr/>
          <a:lstStyle/>
          <a:p>
            <a:r>
              <a:rPr lang="pl-PL"/>
              <a:t>gudka_d@cde.state.co.us    Dawna Gudka  (303) 598-7901</a:t>
            </a:r>
            <a:endParaRPr lang="en-US"/>
          </a:p>
        </p:txBody>
      </p:sp>
      <p:sp>
        <p:nvSpPr>
          <p:cNvPr id="6" name="Title 5">
            <a:extLst>
              <a:ext uri="{FF2B5EF4-FFF2-40B4-BE49-F238E27FC236}">
                <a16:creationId xmlns:a16="http://schemas.microsoft.com/office/drawing/2014/main" id="{D55A61FB-91ED-2837-1E28-E2391EB53AFC}"/>
              </a:ext>
            </a:extLst>
          </p:cNvPr>
          <p:cNvSpPr>
            <a:spLocks noGrp="1"/>
          </p:cNvSpPr>
          <p:nvPr>
            <p:ph type="title" idx="4294967295"/>
          </p:nvPr>
        </p:nvSpPr>
        <p:spPr>
          <a:xfrm>
            <a:off x="228601" y="136525"/>
            <a:ext cx="8458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Special Services Provider</a:t>
            </a:r>
          </a:p>
        </p:txBody>
      </p:sp>
      <p:sp>
        <p:nvSpPr>
          <p:cNvPr id="7" name="TextBox 6">
            <a:extLst>
              <a:ext uri="{FF2B5EF4-FFF2-40B4-BE49-F238E27FC236}">
                <a16:creationId xmlns:a16="http://schemas.microsoft.com/office/drawing/2014/main" id="{3F942261-805B-2E6F-1FB5-C7BE2D097AC2}"/>
              </a:ext>
            </a:extLst>
          </p:cNvPr>
          <p:cNvSpPr txBox="1"/>
          <p:nvPr/>
        </p:nvSpPr>
        <p:spPr>
          <a:xfrm>
            <a:off x="228601" y="1876424"/>
            <a:ext cx="5353049" cy="2923877"/>
          </a:xfrm>
          <a:prstGeom prst="rect">
            <a:avLst/>
          </a:prstGeom>
          <a:noFill/>
        </p:spPr>
        <p:txBody>
          <a:bodyPr wrap="square" rtlCol="0">
            <a:spAutoFit/>
          </a:bodyPr>
          <a:lstStyle/>
          <a:p>
            <a:pPr marL="285750" indent="-285750">
              <a:buFont typeface="Wingdings" panose="05000000000000000000" pitchFamily="2" charset="2"/>
              <a:buChar char="q"/>
            </a:pPr>
            <a:r>
              <a:rPr lang="en-US" sz="2400"/>
              <a:t> </a:t>
            </a:r>
            <a:r>
              <a:rPr lang="en-US" sz="2000"/>
              <a:t>211 Counselors</a:t>
            </a:r>
          </a:p>
          <a:p>
            <a:pPr marL="285750" indent="-285750">
              <a:buFont typeface="Wingdings" panose="05000000000000000000" pitchFamily="2" charset="2"/>
              <a:buChar char="q"/>
            </a:pPr>
            <a:r>
              <a:rPr lang="en-US" sz="2000"/>
              <a:t> 231 Audiologist</a:t>
            </a:r>
          </a:p>
          <a:p>
            <a:pPr marL="285750" indent="-285750">
              <a:buFont typeface="Wingdings" panose="05000000000000000000" pitchFamily="2" charset="2"/>
              <a:buChar char="q"/>
            </a:pPr>
            <a:r>
              <a:rPr lang="en-US" sz="2000"/>
              <a:t> 233 School Nurse, Registered Nurse</a:t>
            </a:r>
          </a:p>
          <a:p>
            <a:pPr marL="285750" indent="-285750">
              <a:buFont typeface="Wingdings" panose="05000000000000000000" pitchFamily="2" charset="2"/>
              <a:buChar char="q"/>
            </a:pPr>
            <a:r>
              <a:rPr lang="en-US" sz="2000"/>
              <a:t> 234 Occupational Therapist</a:t>
            </a:r>
          </a:p>
          <a:p>
            <a:pPr marL="285750" indent="-285750">
              <a:buFont typeface="Wingdings" panose="05000000000000000000" pitchFamily="2" charset="2"/>
              <a:buChar char="q"/>
            </a:pPr>
            <a:r>
              <a:rPr lang="en-US" sz="2000"/>
              <a:t> 235 Physical Therapist</a:t>
            </a:r>
          </a:p>
          <a:p>
            <a:pPr marL="285750" indent="-285750">
              <a:buFont typeface="Wingdings" panose="05000000000000000000" pitchFamily="2" charset="2"/>
              <a:buChar char="q"/>
            </a:pPr>
            <a:r>
              <a:rPr lang="en-US" sz="2000"/>
              <a:t> 236 Psychologist</a:t>
            </a:r>
          </a:p>
          <a:p>
            <a:pPr marL="285750" indent="-285750">
              <a:buFont typeface="Wingdings" panose="05000000000000000000" pitchFamily="2" charset="2"/>
              <a:buChar char="q"/>
            </a:pPr>
            <a:r>
              <a:rPr lang="en-US" sz="2000"/>
              <a:t> 237 Social Worker</a:t>
            </a:r>
          </a:p>
          <a:p>
            <a:pPr marL="285750" indent="-285750">
              <a:buFont typeface="Wingdings" panose="05000000000000000000" pitchFamily="2" charset="2"/>
              <a:buChar char="q"/>
            </a:pPr>
            <a:r>
              <a:rPr lang="en-US" sz="2000"/>
              <a:t> 238 Speech Language Pathologist</a:t>
            </a:r>
          </a:p>
          <a:p>
            <a:pPr marL="285750" indent="-285750">
              <a:buFont typeface="Wingdings" panose="05000000000000000000" pitchFamily="2" charset="2"/>
              <a:buChar char="q"/>
            </a:pPr>
            <a:r>
              <a:rPr lang="en-US" sz="2000"/>
              <a:t> 242 School Orientation and Mobility Specialist</a:t>
            </a:r>
          </a:p>
        </p:txBody>
      </p:sp>
      <p:sp>
        <p:nvSpPr>
          <p:cNvPr id="11" name="TextBox 10">
            <a:extLst>
              <a:ext uri="{FF2B5EF4-FFF2-40B4-BE49-F238E27FC236}">
                <a16:creationId xmlns:a16="http://schemas.microsoft.com/office/drawing/2014/main" id="{B53F9D75-C95A-B8AE-1219-E7B40A6FEE26}"/>
              </a:ext>
            </a:extLst>
          </p:cNvPr>
          <p:cNvSpPr txBox="1"/>
          <p:nvPr/>
        </p:nvSpPr>
        <p:spPr>
          <a:xfrm>
            <a:off x="-190500" y="1414759"/>
            <a:ext cx="4229100" cy="523220"/>
          </a:xfrm>
          <a:prstGeom prst="rect">
            <a:avLst/>
          </a:prstGeom>
          <a:noFill/>
        </p:spPr>
        <p:txBody>
          <a:bodyPr wrap="square">
            <a:spAutoFit/>
          </a:bodyPr>
          <a:lstStyle/>
          <a:p>
            <a:pPr algn="ctr"/>
            <a:r>
              <a:rPr lang="en-US" sz="2800" b="1" cap="none" spc="0">
                <a:ln w="0"/>
                <a:solidFill>
                  <a:schemeClr val="accent1"/>
                </a:solidFill>
                <a:effectLst>
                  <a:outerShdw blurRad="38100" dist="25400" dir="5400000" algn="ctr" rotWithShape="0">
                    <a:srgbClr val="6E747A">
                      <a:alpha val="43000"/>
                    </a:srgbClr>
                  </a:outerShdw>
                </a:effectLst>
              </a:rPr>
              <a:t>Job Codes</a:t>
            </a:r>
          </a:p>
        </p:txBody>
      </p:sp>
      <p:sp>
        <p:nvSpPr>
          <p:cNvPr id="12" name="TextBox 11">
            <a:extLst>
              <a:ext uri="{FF2B5EF4-FFF2-40B4-BE49-F238E27FC236}">
                <a16:creationId xmlns:a16="http://schemas.microsoft.com/office/drawing/2014/main" id="{8ADD4993-7771-E440-5704-06CE9987174A}"/>
              </a:ext>
            </a:extLst>
          </p:cNvPr>
          <p:cNvSpPr txBox="1"/>
          <p:nvPr/>
        </p:nvSpPr>
        <p:spPr>
          <a:xfrm>
            <a:off x="5343524" y="1540847"/>
            <a:ext cx="5976937" cy="523220"/>
          </a:xfrm>
          <a:prstGeom prst="rect">
            <a:avLst/>
          </a:prstGeom>
          <a:noFill/>
        </p:spPr>
        <p:txBody>
          <a:bodyPr wrap="square">
            <a:spAutoFit/>
          </a:bodyPr>
          <a:lstStyle/>
          <a:p>
            <a:pPr algn="ctr"/>
            <a:r>
              <a:rPr lang="en-US" sz="2800" b="1">
                <a:ln w="0"/>
                <a:solidFill>
                  <a:schemeClr val="accent1"/>
                </a:solidFill>
                <a:effectLst>
                  <a:outerShdw blurRad="38100" dist="25400" dir="5400000" algn="ctr" rotWithShape="0">
                    <a:srgbClr val="6E747A">
                      <a:alpha val="43000"/>
                    </a:srgbClr>
                  </a:outerShdw>
                </a:effectLst>
              </a:rPr>
              <a:t>2022-2023 Evaluation Ratings</a:t>
            </a:r>
            <a:endParaRPr lang="en-US" sz="2800" b="1" cap="none" spc="0">
              <a:ln w="0"/>
              <a:solidFill>
                <a:schemeClr val="accent1"/>
              </a:solidFill>
              <a:effectLst>
                <a:outerShdw blurRad="38100" dist="25400" dir="5400000" algn="ctr" rotWithShape="0">
                  <a:srgbClr val="6E747A">
                    <a:alpha val="43000"/>
                  </a:srgbClr>
                </a:outerShdw>
              </a:effectLst>
            </a:endParaRPr>
          </a:p>
        </p:txBody>
      </p:sp>
      <p:sp>
        <p:nvSpPr>
          <p:cNvPr id="13" name="Star: 5 Points 12">
            <a:extLst>
              <a:ext uri="{FF2B5EF4-FFF2-40B4-BE49-F238E27FC236}">
                <a16:creationId xmlns:a16="http://schemas.microsoft.com/office/drawing/2014/main" id="{38ABAD97-4D35-AEF0-132E-3037AEA84720}"/>
              </a:ext>
            </a:extLst>
          </p:cNvPr>
          <p:cNvSpPr/>
          <p:nvPr/>
        </p:nvSpPr>
        <p:spPr>
          <a:xfrm rot="21051158">
            <a:off x="9527" y="4737505"/>
            <a:ext cx="4467224" cy="177670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2022-2023 Evaluation Data</a:t>
            </a:r>
          </a:p>
        </p:txBody>
      </p:sp>
      <p:sp>
        <p:nvSpPr>
          <p:cNvPr id="3" name="TextBox 2">
            <a:extLst>
              <a:ext uri="{FF2B5EF4-FFF2-40B4-BE49-F238E27FC236}">
                <a16:creationId xmlns:a16="http://schemas.microsoft.com/office/drawing/2014/main" id="{71A2EB46-35F8-C5BA-8129-90B5C6E96C0C}"/>
              </a:ext>
            </a:extLst>
          </p:cNvPr>
          <p:cNvSpPr txBox="1"/>
          <p:nvPr/>
        </p:nvSpPr>
        <p:spPr>
          <a:xfrm>
            <a:off x="5786437" y="1966554"/>
            <a:ext cx="5762625" cy="3416320"/>
          </a:xfrm>
          <a:prstGeom prst="rect">
            <a:avLst/>
          </a:prstGeom>
          <a:noFill/>
        </p:spPr>
        <p:txBody>
          <a:bodyPr wrap="square" rtlCol="0">
            <a:spAutoFit/>
          </a:bodyPr>
          <a:lstStyle/>
          <a:p>
            <a:pPr marL="285750" indent="-285750">
              <a:buFont typeface="Wingdings" panose="05000000000000000000" pitchFamily="2" charset="2"/>
              <a:buChar char="§"/>
            </a:pPr>
            <a:r>
              <a:rPr lang="en-US"/>
              <a:t>Special Services Provider (SSP) Overall Performance Evaluation Rating</a:t>
            </a:r>
          </a:p>
          <a:p>
            <a:pPr marL="285750" indent="-285750">
              <a:buFont typeface="Wingdings" panose="05000000000000000000" pitchFamily="2" charset="2"/>
              <a:buChar char="§"/>
            </a:pPr>
            <a:r>
              <a:rPr lang="en-US"/>
              <a:t>Special Services Provider (SSP) Quality Standard 1: Professional Expertise</a:t>
            </a:r>
          </a:p>
          <a:p>
            <a:pPr marL="285750" indent="-285750">
              <a:buFont typeface="Wingdings" panose="05000000000000000000" pitchFamily="2" charset="2"/>
              <a:buChar char="§"/>
            </a:pPr>
            <a:r>
              <a:rPr lang="en-US"/>
              <a:t>Special Services Provider (SSP) Quality Standard 2: Learning Environment</a:t>
            </a:r>
          </a:p>
          <a:p>
            <a:pPr marL="285750" indent="-285750">
              <a:buFont typeface="Wingdings" panose="05000000000000000000" pitchFamily="2" charset="2"/>
              <a:buChar char="§"/>
            </a:pPr>
            <a:r>
              <a:rPr lang="en-US"/>
              <a:t>Special Services Provider (SSP) Quality Standard 3: High Quality Delivery</a:t>
            </a:r>
          </a:p>
          <a:p>
            <a:pPr marL="285750" indent="-285750">
              <a:buFont typeface="Wingdings" panose="05000000000000000000" pitchFamily="2" charset="2"/>
              <a:buChar char="§"/>
            </a:pPr>
            <a:r>
              <a:rPr lang="en-US"/>
              <a:t>Special Services Provider (SSP) Quality Standard 4: Professionalism</a:t>
            </a:r>
          </a:p>
          <a:p>
            <a:pPr marL="285750" indent="-285750">
              <a:buFont typeface="Wingdings" panose="05000000000000000000" pitchFamily="2" charset="2"/>
              <a:buChar char="§"/>
            </a:pPr>
            <a:r>
              <a:rPr lang="en-US"/>
              <a:t>Special Services Provider (SSP) Measures of Student Outcomes </a:t>
            </a:r>
          </a:p>
        </p:txBody>
      </p:sp>
    </p:spTree>
    <p:extLst>
      <p:ext uri="{BB962C8B-B14F-4D97-AF65-F5344CB8AC3E}">
        <p14:creationId xmlns:p14="http://schemas.microsoft.com/office/powerpoint/2010/main" val="3330819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648348-3933-01E4-8754-8851F759A81D}"/>
              </a:ext>
            </a:extLst>
          </p:cNvPr>
          <p:cNvSpPr>
            <a:spLocks noGrp="1"/>
          </p:cNvSpPr>
          <p:nvPr>
            <p:ph type="ftr" sz="quarter" idx="11"/>
          </p:nvPr>
        </p:nvSpPr>
        <p:spPr/>
        <p:txBody>
          <a:bodyPr/>
          <a:lstStyle/>
          <a:p>
            <a:r>
              <a:rPr lang="pl-PL"/>
              <a:t>gudka_d@cde.state.co.us    Dawna Gudka  (303) 598-7901</a:t>
            </a:r>
            <a:endParaRPr lang="en-US"/>
          </a:p>
        </p:txBody>
      </p:sp>
      <p:pic>
        <p:nvPicPr>
          <p:cNvPr id="3" name="Picture 3" descr="A picture containing table&#10;&#10;Description automatically generated">
            <a:extLst>
              <a:ext uri="{FF2B5EF4-FFF2-40B4-BE49-F238E27FC236}">
                <a16:creationId xmlns:a16="http://schemas.microsoft.com/office/drawing/2014/main" id="{24C62B2F-AEAC-A678-1751-96CC8340A1D7}"/>
              </a:ext>
            </a:extLst>
          </p:cNvPr>
          <p:cNvPicPr>
            <a:picLocks noChangeAspect="1"/>
          </p:cNvPicPr>
          <p:nvPr/>
        </p:nvPicPr>
        <p:blipFill>
          <a:blip r:embed="rId2"/>
          <a:stretch>
            <a:fillRect/>
          </a:stretch>
        </p:blipFill>
        <p:spPr>
          <a:xfrm>
            <a:off x="209266" y="1061807"/>
            <a:ext cx="9669438" cy="5280298"/>
          </a:xfrm>
          <a:prstGeom prst="rect">
            <a:avLst/>
          </a:prstGeom>
        </p:spPr>
      </p:pic>
      <p:sp>
        <p:nvSpPr>
          <p:cNvPr id="4" name="Title 3" descr="Special Services Provider" title="Special Services Provider">
            <a:extLst>
              <a:ext uri="{FF2B5EF4-FFF2-40B4-BE49-F238E27FC236}">
                <a16:creationId xmlns:a16="http://schemas.microsoft.com/office/drawing/2014/main" id="{AF1DD83C-7B67-7C56-1A30-64F7B17DB946}"/>
              </a:ext>
            </a:extLst>
          </p:cNvPr>
          <p:cNvSpPr txBox="1">
            <a:spLocks noGrp="1"/>
          </p:cNvSpPr>
          <p:nvPr>
            <p:ph type="title" idx="4294967295"/>
          </p:nvPr>
        </p:nvSpPr>
        <p:spPr>
          <a:xfrm>
            <a:off x="413982" y="254758"/>
            <a:ext cx="774737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mn-lt"/>
                <a:ea typeface="+mn-ea"/>
                <a:cs typeface="Calibri"/>
              </a:rPr>
              <a:t>Special Services Provider</a:t>
            </a:r>
            <a:endParaRPr kumimoji="0" lang="en-US" sz="3600" b="0" i="0" u="none" strike="noStrike" kern="1200" cap="none" spc="0" normalizeH="0" baseline="0" noProof="0">
              <a:ln>
                <a:noFill/>
              </a:ln>
              <a:solidFill>
                <a:schemeClr val="tx1"/>
              </a:solidFill>
              <a:effectLst/>
              <a:uLnTx/>
              <a:uFillTx/>
              <a:latin typeface="+mn-lt"/>
              <a:ea typeface="+mn-ea"/>
              <a:cs typeface="Calibri"/>
            </a:endParaRPr>
          </a:p>
        </p:txBody>
      </p:sp>
    </p:spTree>
    <p:extLst>
      <p:ext uri="{BB962C8B-B14F-4D97-AF65-F5344CB8AC3E}">
        <p14:creationId xmlns:p14="http://schemas.microsoft.com/office/powerpoint/2010/main" val="3260766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648348-3933-01E4-8754-8851F759A81D}"/>
              </a:ext>
            </a:extLst>
          </p:cNvPr>
          <p:cNvSpPr>
            <a:spLocks noGrp="1"/>
          </p:cNvSpPr>
          <p:nvPr>
            <p:ph type="ftr" sz="quarter" idx="11"/>
          </p:nvPr>
        </p:nvSpPr>
        <p:spPr/>
        <p:txBody>
          <a:bodyPr/>
          <a:lstStyle/>
          <a:p>
            <a:r>
              <a:rPr lang="pl-PL"/>
              <a:t>gudka_d@cde.state.co.us    Dawna Gudka  (303) 598-7901</a:t>
            </a:r>
            <a:endParaRPr lang="en-US"/>
          </a:p>
        </p:txBody>
      </p:sp>
      <p:sp>
        <p:nvSpPr>
          <p:cNvPr id="4" name="Title 3" descr="Special Services Provider" title="Special Services Provider">
            <a:extLst>
              <a:ext uri="{FF2B5EF4-FFF2-40B4-BE49-F238E27FC236}">
                <a16:creationId xmlns:a16="http://schemas.microsoft.com/office/drawing/2014/main" id="{AF1DD83C-7B67-7C56-1A30-64F7B17DB946}"/>
              </a:ext>
            </a:extLst>
          </p:cNvPr>
          <p:cNvSpPr txBox="1">
            <a:spLocks noGrp="1"/>
          </p:cNvSpPr>
          <p:nvPr>
            <p:ph type="title" idx="4294967295"/>
          </p:nvPr>
        </p:nvSpPr>
        <p:spPr>
          <a:xfrm>
            <a:off x="413982" y="254758"/>
            <a:ext cx="774737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mn-lt"/>
                <a:ea typeface="+mn-ea"/>
                <a:cs typeface="Calibri"/>
              </a:rPr>
              <a:t>Special Services Provider</a:t>
            </a:r>
            <a:endParaRPr kumimoji="0" lang="en-US" sz="3600" b="0" i="0" u="none" strike="noStrike" kern="1200" cap="none" spc="0" normalizeH="0" baseline="0" noProof="0">
              <a:ln>
                <a:noFill/>
              </a:ln>
              <a:solidFill>
                <a:schemeClr val="tx1"/>
              </a:solidFill>
              <a:effectLst/>
              <a:uLnTx/>
              <a:uFillTx/>
              <a:latin typeface="+mn-lt"/>
              <a:ea typeface="+mn-ea"/>
              <a:cs typeface="Calibri"/>
            </a:endParaRPr>
          </a:p>
        </p:txBody>
      </p:sp>
      <p:pic>
        <p:nvPicPr>
          <p:cNvPr id="5" name="Picture 5" descr="Graphical user interface, application&#10;&#10;Description automatically generated">
            <a:extLst>
              <a:ext uri="{FF2B5EF4-FFF2-40B4-BE49-F238E27FC236}">
                <a16:creationId xmlns:a16="http://schemas.microsoft.com/office/drawing/2014/main" id="{0408E0B4-09A0-899B-8052-A3780D725C6C}"/>
              </a:ext>
            </a:extLst>
          </p:cNvPr>
          <p:cNvPicPr>
            <a:picLocks noChangeAspect="1"/>
          </p:cNvPicPr>
          <p:nvPr/>
        </p:nvPicPr>
        <p:blipFill>
          <a:blip r:embed="rId2"/>
          <a:stretch>
            <a:fillRect/>
          </a:stretch>
        </p:blipFill>
        <p:spPr>
          <a:xfrm>
            <a:off x="-2380" y="1099044"/>
            <a:ext cx="8422480" cy="5159974"/>
          </a:xfrm>
          <a:prstGeom prst="rect">
            <a:avLst/>
          </a:prstGeom>
        </p:spPr>
      </p:pic>
    </p:spTree>
    <p:extLst>
      <p:ext uri="{BB962C8B-B14F-4D97-AF65-F5344CB8AC3E}">
        <p14:creationId xmlns:p14="http://schemas.microsoft.com/office/powerpoint/2010/main" val="2385606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648348-3933-01E4-8754-8851F759A81D}"/>
              </a:ext>
            </a:extLst>
          </p:cNvPr>
          <p:cNvSpPr>
            <a:spLocks noGrp="1"/>
          </p:cNvSpPr>
          <p:nvPr>
            <p:ph type="ftr" sz="quarter" idx="11"/>
          </p:nvPr>
        </p:nvSpPr>
        <p:spPr/>
        <p:txBody>
          <a:bodyPr/>
          <a:lstStyle/>
          <a:p>
            <a:r>
              <a:rPr lang="pl-PL"/>
              <a:t>gudka_d@cde.state.co.us    Dawna Gudka  (303) 598-7901</a:t>
            </a:r>
            <a:endParaRPr lang="en-US"/>
          </a:p>
        </p:txBody>
      </p:sp>
      <p:sp>
        <p:nvSpPr>
          <p:cNvPr id="4" name="Title 3" descr="Special Services Provider" title="Special Services Provider">
            <a:extLst>
              <a:ext uri="{FF2B5EF4-FFF2-40B4-BE49-F238E27FC236}">
                <a16:creationId xmlns:a16="http://schemas.microsoft.com/office/drawing/2014/main" id="{AF1DD83C-7B67-7C56-1A30-64F7B17DB946}"/>
              </a:ext>
            </a:extLst>
          </p:cNvPr>
          <p:cNvSpPr txBox="1">
            <a:spLocks noGrp="1"/>
          </p:cNvSpPr>
          <p:nvPr>
            <p:ph type="title" idx="4294967295"/>
          </p:nvPr>
        </p:nvSpPr>
        <p:spPr>
          <a:xfrm>
            <a:off x="413982" y="254758"/>
            <a:ext cx="774737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mn-lt"/>
                <a:ea typeface="+mn-ea"/>
                <a:cs typeface="Calibri"/>
              </a:rPr>
              <a:t>Special Services Provider</a:t>
            </a:r>
            <a:endParaRPr kumimoji="0" lang="en-US" sz="3600" b="0" i="0" u="none" strike="noStrike" kern="1200" cap="none" spc="0" normalizeH="0" baseline="0" noProof="0">
              <a:ln>
                <a:noFill/>
              </a:ln>
              <a:solidFill>
                <a:schemeClr val="tx1"/>
              </a:solidFill>
              <a:effectLst/>
              <a:uLnTx/>
              <a:uFillTx/>
              <a:latin typeface="+mn-lt"/>
              <a:ea typeface="+mn-ea"/>
              <a:cs typeface="Calibri"/>
            </a:endParaRPr>
          </a:p>
        </p:txBody>
      </p:sp>
      <p:pic>
        <p:nvPicPr>
          <p:cNvPr id="3" name="Picture 5" descr="Table&#10;&#10;Description automatically generated">
            <a:extLst>
              <a:ext uri="{FF2B5EF4-FFF2-40B4-BE49-F238E27FC236}">
                <a16:creationId xmlns:a16="http://schemas.microsoft.com/office/drawing/2014/main" id="{AADC347E-AFFE-4778-D47E-26D6100BAB4C}"/>
              </a:ext>
            </a:extLst>
          </p:cNvPr>
          <p:cNvPicPr>
            <a:picLocks noChangeAspect="1"/>
          </p:cNvPicPr>
          <p:nvPr/>
        </p:nvPicPr>
        <p:blipFill>
          <a:blip r:embed="rId2"/>
          <a:stretch>
            <a:fillRect/>
          </a:stretch>
        </p:blipFill>
        <p:spPr>
          <a:xfrm>
            <a:off x="4093369" y="1172631"/>
            <a:ext cx="7827168" cy="5167582"/>
          </a:xfrm>
          <a:prstGeom prst="rect">
            <a:avLst/>
          </a:prstGeom>
        </p:spPr>
      </p:pic>
    </p:spTree>
    <p:extLst>
      <p:ext uri="{BB962C8B-B14F-4D97-AF65-F5344CB8AC3E}">
        <p14:creationId xmlns:p14="http://schemas.microsoft.com/office/powerpoint/2010/main" val="4211176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EVALUATION </a:t>
            </a:r>
          </a:p>
        </p:txBody>
      </p:sp>
      <p:sp>
        <p:nvSpPr>
          <p:cNvPr id="3" name="Rectangle: Rounded Corners 2">
            <a:extLst>
              <a:ext uri="{FF2B5EF4-FFF2-40B4-BE49-F238E27FC236}">
                <a16:creationId xmlns:a16="http://schemas.microsoft.com/office/drawing/2014/main" id="{EC0F27E4-FC0C-9560-A3FD-32D702490016}"/>
              </a:ext>
            </a:extLst>
          </p:cNvPr>
          <p:cNvSpPr/>
          <p:nvPr/>
        </p:nvSpPr>
        <p:spPr>
          <a:xfrm>
            <a:off x="7219951" y="1457325"/>
            <a:ext cx="4352924" cy="3514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Staff Evaluation Resources</a:t>
            </a:r>
          </a:p>
          <a:p>
            <a:pPr algn="ctr"/>
            <a:r>
              <a:rPr lang="en-US">
                <a:highlight>
                  <a:srgbClr val="C0C0C0"/>
                </a:highlight>
                <a:hlinkClick r:id="rId2"/>
              </a:rPr>
              <a:t>Staff Evaluation Website</a:t>
            </a:r>
            <a:endParaRPr lang="en-US">
              <a:highlight>
                <a:srgbClr val="C0C0C0"/>
              </a:highlight>
            </a:endParaRPr>
          </a:p>
          <a:p>
            <a:pPr algn="ctr"/>
            <a:r>
              <a:rPr lang="en-US">
                <a:highlight>
                  <a:srgbClr val="C0C0C0"/>
                </a:highlight>
                <a:hlinkClick r:id="rId3"/>
              </a:rPr>
              <a:t>Staff Evaluation file layout</a:t>
            </a:r>
            <a:endParaRPr lang="en-US">
              <a:highlight>
                <a:srgbClr val="C0C0C0"/>
              </a:highlight>
            </a:endParaRPr>
          </a:p>
          <a:p>
            <a:pPr algn="ctr"/>
            <a:r>
              <a:rPr lang="en-US">
                <a:highlight>
                  <a:srgbClr val="C0C0C0"/>
                </a:highlight>
                <a:hlinkClick r:id="rId4"/>
              </a:rPr>
              <a:t>Staff Evaluation Template</a:t>
            </a:r>
            <a:endParaRPr lang="en-US">
              <a:highlight>
                <a:srgbClr val="C0C0C0"/>
              </a:highlight>
            </a:endParaRPr>
          </a:p>
          <a:p>
            <a:pPr algn="ctr"/>
            <a:r>
              <a:rPr lang="en-US">
                <a:highlight>
                  <a:srgbClr val="C0C0C0"/>
                </a:highlight>
                <a:hlinkClick r:id="rId5"/>
              </a:rPr>
              <a:t>Staff Evaluation Snapshot file layout</a:t>
            </a:r>
            <a:endParaRPr lang="en-US">
              <a:highlight>
                <a:srgbClr val="C0C0C0"/>
              </a:highlight>
            </a:endParaRPr>
          </a:p>
          <a:p>
            <a:pPr algn="ctr"/>
            <a:r>
              <a:rPr lang="en-US">
                <a:highlight>
                  <a:srgbClr val="C0C0C0"/>
                </a:highlight>
                <a:hlinkClick r:id="rId2"/>
              </a:rPr>
              <a:t>Staff Evaluation Business Rules</a:t>
            </a:r>
            <a:endParaRPr lang="en-US">
              <a:highlight>
                <a:srgbClr val="C0C0C0"/>
              </a:highlight>
            </a:endParaRPr>
          </a:p>
          <a:p>
            <a:pPr algn="ctr"/>
            <a:r>
              <a:rPr lang="en-US">
                <a:highlight>
                  <a:srgbClr val="C0C0C0"/>
                </a:highlight>
                <a:hlinkClick r:id="rId2"/>
              </a:rPr>
              <a:t>Staff Evaluation Snapshot Business Rules</a:t>
            </a:r>
            <a:endParaRPr lang="en-US">
              <a:highlight>
                <a:srgbClr val="C0C0C0"/>
              </a:highlight>
            </a:endParaRPr>
          </a:p>
          <a:p>
            <a:pPr algn="ctr"/>
            <a:r>
              <a:rPr lang="en-US">
                <a:highlight>
                  <a:srgbClr val="C0C0C0"/>
                </a:highlight>
                <a:hlinkClick r:id="rId6"/>
              </a:rPr>
              <a:t>Staff Evaluation Timeline</a:t>
            </a:r>
            <a:endParaRPr lang="en-US">
              <a:highlight>
                <a:srgbClr val="C0C0C0"/>
              </a:highlight>
            </a:endParaRPr>
          </a:p>
          <a:p>
            <a:pPr algn="ctr"/>
            <a:r>
              <a:rPr lang="en-US">
                <a:highlight>
                  <a:srgbClr val="C0C0C0"/>
                </a:highlight>
                <a:hlinkClick r:id="rId2"/>
              </a:rPr>
              <a:t>Training</a:t>
            </a:r>
            <a:endParaRPr lang="en-US">
              <a:highlight>
                <a:srgbClr val="C0C0C0"/>
              </a:highlight>
            </a:endParaRPr>
          </a:p>
          <a:p>
            <a:pPr algn="ctr"/>
            <a:r>
              <a:rPr lang="en-US">
                <a:highlight>
                  <a:srgbClr val="C0C0C0"/>
                </a:highlight>
                <a:hlinkClick r:id="rId7"/>
              </a:rPr>
              <a:t>Senate Bill 22-070</a:t>
            </a:r>
            <a:endParaRPr lang="en-US">
              <a:highlight>
                <a:srgbClr val="C0C0C0"/>
              </a:highlight>
            </a:endParaRPr>
          </a:p>
          <a:p>
            <a:pPr algn="ctr"/>
            <a:endParaRPr lang="en-US"/>
          </a:p>
        </p:txBody>
      </p:sp>
      <p:pic>
        <p:nvPicPr>
          <p:cNvPr id="1026" name="Picture 2" descr="Staff Evaluation upload screenshot">
            <a:extLst>
              <a:ext uri="{FF2B5EF4-FFF2-40B4-BE49-F238E27FC236}">
                <a16:creationId xmlns:a16="http://schemas.microsoft.com/office/drawing/2014/main" id="{5C115F51-2401-31CA-58B6-00CF4CD3CA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425" y="2006600"/>
            <a:ext cx="5943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154324-2ACC-8CA9-C446-AA266B0CE2DA}"/>
              </a:ext>
            </a:extLst>
          </p:cNvPr>
          <p:cNvSpPr txBox="1"/>
          <p:nvPr/>
        </p:nvSpPr>
        <p:spPr>
          <a:xfrm>
            <a:off x="436880" y="1475859"/>
            <a:ext cx="6045200" cy="369332"/>
          </a:xfrm>
          <a:prstGeom prst="rect">
            <a:avLst/>
          </a:prstGeom>
          <a:noFill/>
        </p:spPr>
        <p:txBody>
          <a:bodyPr wrap="square" rtlCol="0">
            <a:spAutoFit/>
          </a:bodyPr>
          <a:lstStyle/>
          <a:p>
            <a:r>
              <a:rPr lang="en-US"/>
              <a:t>Third Staff Evaluation File Upload</a:t>
            </a:r>
          </a:p>
        </p:txBody>
      </p:sp>
    </p:spTree>
    <p:extLst>
      <p:ext uri="{BB962C8B-B14F-4D97-AF65-F5344CB8AC3E}">
        <p14:creationId xmlns:p14="http://schemas.microsoft.com/office/powerpoint/2010/main" val="3257979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AC0934-F1A1-A082-C965-B58E9F2051A4}"/>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60A985AC-CC3F-5534-153B-D81D5F28499F}"/>
              </a:ext>
            </a:extLst>
          </p:cNvPr>
          <p:cNvSpPr>
            <a:spLocks noGrp="1"/>
          </p:cNvSpPr>
          <p:nvPr>
            <p:ph type="title" idx="4294967295"/>
          </p:nvPr>
        </p:nvSpPr>
        <p:spPr>
          <a:xfrm>
            <a:off x="843065" y="136525"/>
            <a:ext cx="3819315"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Error Report</a:t>
            </a:r>
          </a:p>
        </p:txBody>
      </p:sp>
      <p:pic>
        <p:nvPicPr>
          <p:cNvPr id="5" name="Picture 4" descr="Using the Data Pipeline Error Reports">
            <a:extLst>
              <a:ext uri="{FF2B5EF4-FFF2-40B4-BE49-F238E27FC236}">
                <a16:creationId xmlns:a16="http://schemas.microsoft.com/office/drawing/2014/main" id="{72E38390-F8D7-9B06-97A9-55EF4466AAB6}"/>
              </a:ext>
            </a:extLst>
          </p:cNvPr>
          <p:cNvPicPr>
            <a:picLocks noChangeAspect="1"/>
          </p:cNvPicPr>
          <p:nvPr/>
        </p:nvPicPr>
        <p:blipFill>
          <a:blip r:embed="rId2"/>
          <a:stretch>
            <a:fillRect/>
          </a:stretch>
        </p:blipFill>
        <p:spPr>
          <a:xfrm>
            <a:off x="171168" y="1418810"/>
            <a:ext cx="10973364" cy="4578585"/>
          </a:xfrm>
          <a:prstGeom prst="rect">
            <a:avLst/>
          </a:prstGeom>
        </p:spPr>
      </p:pic>
    </p:spTree>
    <p:extLst>
      <p:ext uri="{BB962C8B-B14F-4D97-AF65-F5344CB8AC3E}">
        <p14:creationId xmlns:p14="http://schemas.microsoft.com/office/powerpoint/2010/main" val="3001510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B89901-433D-0070-3B6E-FCF6ECEEBB0D}"/>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207AD058-E7CD-CEAC-CC34-11E47E8DFC7D}"/>
              </a:ext>
            </a:extLst>
          </p:cNvPr>
          <p:cNvSpPr>
            <a:spLocks noGrp="1"/>
          </p:cNvSpPr>
          <p:nvPr>
            <p:ph type="title" idx="4294967295"/>
          </p:nvPr>
        </p:nvSpPr>
        <p:spPr>
          <a:xfrm>
            <a:off x="247650" y="205085"/>
            <a:ext cx="881062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Staff Evaluation Snapshot</a:t>
            </a:r>
          </a:p>
        </p:txBody>
      </p:sp>
      <p:sp>
        <p:nvSpPr>
          <p:cNvPr id="9" name="TextBox 8">
            <a:extLst>
              <a:ext uri="{FF2B5EF4-FFF2-40B4-BE49-F238E27FC236}">
                <a16:creationId xmlns:a16="http://schemas.microsoft.com/office/drawing/2014/main" id="{C155FCB8-61A2-8FA4-D042-449628D1051B}"/>
              </a:ext>
            </a:extLst>
          </p:cNvPr>
          <p:cNvSpPr txBox="1"/>
          <p:nvPr/>
        </p:nvSpPr>
        <p:spPr>
          <a:xfrm>
            <a:off x="371475" y="1381125"/>
            <a:ext cx="10877550" cy="646331"/>
          </a:xfrm>
          <a:prstGeom prst="rect">
            <a:avLst/>
          </a:prstGeom>
          <a:noFill/>
        </p:spPr>
        <p:txBody>
          <a:bodyPr wrap="square" rtlCol="0">
            <a:spAutoFit/>
          </a:bodyPr>
          <a:lstStyle/>
          <a:p>
            <a:r>
              <a:rPr lang="en-US"/>
              <a:t>Staff </a:t>
            </a:r>
            <a:r>
              <a:rPr lang="en-US" err="1"/>
              <a:t>Profile~Snapshot</a:t>
            </a:r>
            <a:r>
              <a:rPr lang="en-US"/>
              <a:t>~</a:t>
            </a:r>
          </a:p>
          <a:p>
            <a:r>
              <a:rPr lang="en-US"/>
              <a:t>File Type:  Staff Evaluation </a:t>
            </a:r>
            <a:r>
              <a:rPr lang="en-US" err="1"/>
              <a:t>Snapshot~School</a:t>
            </a:r>
            <a:r>
              <a:rPr lang="en-US"/>
              <a:t> Year 2022-23~LEA~Search~Create Snapshot </a:t>
            </a:r>
          </a:p>
        </p:txBody>
      </p:sp>
      <p:pic>
        <p:nvPicPr>
          <p:cNvPr id="1026" name="Picture 2" descr="Creating Staff Evaluation Snapshot Screenshot">
            <a:extLst>
              <a:ext uri="{FF2B5EF4-FFF2-40B4-BE49-F238E27FC236}">
                <a16:creationId xmlns:a16="http://schemas.microsoft.com/office/drawing/2014/main" id="{3BA5742A-3F5B-45F0-98EB-9372DBC37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93" y="2130803"/>
            <a:ext cx="9831897" cy="385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218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BC1A39-D81A-3709-3E2E-2B79D6816E86}"/>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1691563D-2F04-DD64-CAAC-8A1623BD3947}"/>
              </a:ext>
            </a:extLst>
          </p:cNvPr>
          <p:cNvSpPr>
            <a:spLocks noGrp="1"/>
          </p:cNvSpPr>
          <p:nvPr>
            <p:ph type="title" idx="4294967295"/>
          </p:nvPr>
        </p:nvSpPr>
        <p:spPr>
          <a:xfrm>
            <a:off x="228601" y="136525"/>
            <a:ext cx="88392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Checking Snapshot Errors</a:t>
            </a:r>
          </a:p>
        </p:txBody>
      </p:sp>
      <p:pic>
        <p:nvPicPr>
          <p:cNvPr id="4098" name="Picture 2" descr="Using Data Pipeline Error Reports">
            <a:extLst>
              <a:ext uri="{FF2B5EF4-FFF2-40B4-BE49-F238E27FC236}">
                <a16:creationId xmlns:a16="http://schemas.microsoft.com/office/drawing/2014/main" id="{69E4A5A3-657F-ACCC-F8B4-6D1593F07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4" y="1761793"/>
            <a:ext cx="10296525" cy="459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5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B7149A-1CCE-4F29-88F2-E38E8A55EFD2}"/>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B64139D2-7F0F-EF89-618F-1FF889FC650F}"/>
              </a:ext>
            </a:extLst>
          </p:cNvPr>
          <p:cNvSpPr>
            <a:spLocks noGrp="1"/>
          </p:cNvSpPr>
          <p:nvPr>
            <p:ph type="title" idx="4294967295"/>
          </p:nvPr>
        </p:nvSpPr>
        <p:spPr>
          <a:xfrm>
            <a:off x="0" y="136525"/>
            <a:ext cx="891539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SB 22-070</a:t>
            </a:r>
          </a:p>
        </p:txBody>
      </p:sp>
      <p:sp>
        <p:nvSpPr>
          <p:cNvPr id="4" name="TextBox 3">
            <a:extLst>
              <a:ext uri="{FF2B5EF4-FFF2-40B4-BE49-F238E27FC236}">
                <a16:creationId xmlns:a16="http://schemas.microsoft.com/office/drawing/2014/main" id="{F60B9E8D-A59B-D350-A09B-E72568F28050}"/>
              </a:ext>
            </a:extLst>
          </p:cNvPr>
          <p:cNvSpPr txBox="1"/>
          <p:nvPr/>
        </p:nvSpPr>
        <p:spPr>
          <a:xfrm>
            <a:off x="447675" y="1695450"/>
            <a:ext cx="11220450" cy="1323439"/>
          </a:xfrm>
          <a:prstGeom prst="rect">
            <a:avLst/>
          </a:prstGeom>
          <a:noFill/>
        </p:spPr>
        <p:txBody>
          <a:bodyPr wrap="square" rtlCol="0">
            <a:spAutoFit/>
          </a:bodyPr>
          <a:lstStyle/>
          <a:p>
            <a:r>
              <a:rPr lang="en-US" sz="2000" b="1"/>
              <a:t>Creation of a new data collection for districts/BOCES to report evaluation ratings annually to CDE by October 15</a:t>
            </a:r>
            <a:r>
              <a:rPr lang="en-US" sz="2000" b="1" baseline="30000"/>
              <a:t>th</a:t>
            </a:r>
            <a:endParaRPr lang="en-US" sz="2000" b="1"/>
          </a:p>
          <a:p>
            <a:pPr lvl="1"/>
            <a:r>
              <a:rPr lang="en-US" sz="2000" b="1"/>
              <a:t>These are the same fields contained in the current interchange that CDE is collecting now, but they will be collected (1) earlier and (2) separately.</a:t>
            </a:r>
          </a:p>
        </p:txBody>
      </p:sp>
      <p:grpSp>
        <p:nvGrpSpPr>
          <p:cNvPr id="5" name="Group 4" descr="House Bill 22-070">
            <a:extLst>
              <a:ext uri="{FF2B5EF4-FFF2-40B4-BE49-F238E27FC236}">
                <a16:creationId xmlns:a16="http://schemas.microsoft.com/office/drawing/2014/main" id="{6D390752-65AC-73EB-F67E-378A90ED80D2}"/>
              </a:ext>
            </a:extLst>
          </p:cNvPr>
          <p:cNvGrpSpPr/>
          <p:nvPr/>
        </p:nvGrpSpPr>
        <p:grpSpPr>
          <a:xfrm>
            <a:off x="800100" y="3114675"/>
            <a:ext cx="10280088" cy="2933494"/>
            <a:chOff x="1377325" y="4403047"/>
            <a:chExt cx="6306430" cy="1897934"/>
          </a:xfrm>
        </p:grpSpPr>
        <p:pic>
          <p:nvPicPr>
            <p:cNvPr id="6" name="Picture 5">
              <a:extLst>
                <a:ext uri="{FF2B5EF4-FFF2-40B4-BE49-F238E27FC236}">
                  <a16:creationId xmlns:a16="http://schemas.microsoft.com/office/drawing/2014/main" id="{1E522D35-1A55-EFCE-07DA-A4FB936CEDC8}"/>
                </a:ext>
              </a:extLst>
            </p:cNvPr>
            <p:cNvPicPr>
              <a:picLocks noChangeAspect="1"/>
            </p:cNvPicPr>
            <p:nvPr/>
          </p:nvPicPr>
          <p:blipFill>
            <a:blip r:embed="rId2"/>
            <a:stretch>
              <a:fillRect/>
            </a:stretch>
          </p:blipFill>
          <p:spPr>
            <a:xfrm>
              <a:off x="1377325" y="5119716"/>
              <a:ext cx="6306430" cy="1181265"/>
            </a:xfrm>
            <a:prstGeom prst="rect">
              <a:avLst/>
            </a:prstGeom>
          </p:spPr>
        </p:pic>
        <p:pic>
          <p:nvPicPr>
            <p:cNvPr id="7" name="Picture 6">
              <a:extLst>
                <a:ext uri="{FF2B5EF4-FFF2-40B4-BE49-F238E27FC236}">
                  <a16:creationId xmlns:a16="http://schemas.microsoft.com/office/drawing/2014/main" id="{945CFA30-DFB9-3DAA-1CE9-C84428E16A58}"/>
                </a:ext>
              </a:extLst>
            </p:cNvPr>
            <p:cNvPicPr>
              <a:picLocks noChangeAspect="1"/>
            </p:cNvPicPr>
            <p:nvPr/>
          </p:nvPicPr>
          <p:blipFill>
            <a:blip r:embed="rId3"/>
            <a:stretch>
              <a:fillRect/>
            </a:stretch>
          </p:blipFill>
          <p:spPr>
            <a:xfrm>
              <a:off x="1377325" y="4403047"/>
              <a:ext cx="6306430" cy="847843"/>
            </a:xfrm>
            <a:prstGeom prst="rect">
              <a:avLst/>
            </a:prstGeom>
          </p:spPr>
        </p:pic>
      </p:grpSp>
    </p:spTree>
    <p:extLst>
      <p:ext uri="{BB962C8B-B14F-4D97-AF65-F5344CB8AC3E}">
        <p14:creationId xmlns:p14="http://schemas.microsoft.com/office/powerpoint/2010/main" val="119274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C8A588-BE81-DB08-4F15-F47D56079A0F}"/>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E17A7F97-62E5-2E57-75E7-73FA6E1F1B45}"/>
              </a:ext>
            </a:extLst>
          </p:cNvPr>
          <p:cNvSpPr>
            <a:spLocks noGrp="1"/>
          </p:cNvSpPr>
          <p:nvPr>
            <p:ph type="title" idx="4294967295"/>
          </p:nvPr>
        </p:nvSpPr>
        <p:spPr>
          <a:xfrm>
            <a:off x="0" y="205085"/>
            <a:ext cx="9809352"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0" normalizeH="0" baseline="0" noProof="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Collection recommendations</a:t>
            </a:r>
          </a:p>
        </p:txBody>
      </p:sp>
      <p:sp>
        <p:nvSpPr>
          <p:cNvPr id="4" name="TextBox 3">
            <a:extLst>
              <a:ext uri="{FF2B5EF4-FFF2-40B4-BE49-F238E27FC236}">
                <a16:creationId xmlns:a16="http://schemas.microsoft.com/office/drawing/2014/main" id="{2B01DC13-39E5-71CE-E45C-164B0CD2DC9A}"/>
              </a:ext>
            </a:extLst>
          </p:cNvPr>
          <p:cNvSpPr txBox="1"/>
          <p:nvPr/>
        </p:nvSpPr>
        <p:spPr>
          <a:xfrm>
            <a:off x="6019801" y="4552950"/>
            <a:ext cx="6010274" cy="1384995"/>
          </a:xfrm>
          <a:prstGeom prst="rect">
            <a:avLst/>
          </a:prstGeom>
          <a:noFill/>
        </p:spPr>
        <p:txBody>
          <a:bodyPr wrap="square" rtlCol="0">
            <a:spAutoFit/>
          </a:bodyPr>
          <a:lstStyle/>
          <a:p>
            <a:pPr algn="ctr"/>
            <a:r>
              <a:rPr lang="en-US" sz="2800" b="1"/>
              <a:t>Get your Staff Evaluation Data Submitted before 2023-2024 School Year rolls around</a:t>
            </a:r>
          </a:p>
        </p:txBody>
      </p:sp>
      <p:sp>
        <p:nvSpPr>
          <p:cNvPr id="5" name="Arrow: Right 4" descr="Start here">
            <a:extLst>
              <a:ext uri="{FF2B5EF4-FFF2-40B4-BE49-F238E27FC236}">
                <a16:creationId xmlns:a16="http://schemas.microsoft.com/office/drawing/2014/main" id="{55864E11-FAE6-C198-9924-786A6CBE501E}"/>
              </a:ext>
            </a:extLst>
          </p:cNvPr>
          <p:cNvSpPr/>
          <p:nvPr/>
        </p:nvSpPr>
        <p:spPr>
          <a:xfrm>
            <a:off x="304800" y="1797581"/>
            <a:ext cx="2514600" cy="7265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descr="Get this collection completed before the new school year starts">
            <a:extLst>
              <a:ext uri="{FF2B5EF4-FFF2-40B4-BE49-F238E27FC236}">
                <a16:creationId xmlns:a16="http://schemas.microsoft.com/office/drawing/2014/main" id="{3858765F-F591-4A14-6CCD-0F69F0481E59}"/>
              </a:ext>
            </a:extLst>
          </p:cNvPr>
          <p:cNvSpPr/>
          <p:nvPr/>
        </p:nvSpPr>
        <p:spPr>
          <a:xfrm>
            <a:off x="2962276" y="4662374"/>
            <a:ext cx="2981325" cy="1205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2BC7C6D-3A29-9DF6-C7F2-9E6D6DD0B937}"/>
              </a:ext>
            </a:extLst>
          </p:cNvPr>
          <p:cNvSpPr txBox="1"/>
          <p:nvPr/>
        </p:nvSpPr>
        <p:spPr>
          <a:xfrm>
            <a:off x="2895601" y="1728216"/>
            <a:ext cx="7086600" cy="1107996"/>
          </a:xfrm>
          <a:prstGeom prst="rect">
            <a:avLst/>
          </a:prstGeom>
          <a:noFill/>
        </p:spPr>
        <p:txBody>
          <a:bodyPr wrap="square" rtlCol="0">
            <a:spAutoFit/>
          </a:bodyPr>
          <a:lstStyle/>
          <a:p>
            <a:r>
              <a:rPr lang="en-US" sz="2400" b="1"/>
              <a:t>Start NOW by uploading updated Staff Profile and Staff Assignment File</a:t>
            </a:r>
          </a:p>
          <a:p>
            <a:endParaRPr lang="en-US"/>
          </a:p>
        </p:txBody>
      </p:sp>
      <p:sp>
        <p:nvSpPr>
          <p:cNvPr id="8" name="Arrow: Right 7" descr="May 1st Staff Evaluation collection opens">
            <a:extLst>
              <a:ext uri="{FF2B5EF4-FFF2-40B4-BE49-F238E27FC236}">
                <a16:creationId xmlns:a16="http://schemas.microsoft.com/office/drawing/2014/main" id="{1DC77728-33C9-BBEA-037A-076F06E07794}"/>
              </a:ext>
            </a:extLst>
          </p:cNvPr>
          <p:cNvSpPr/>
          <p:nvPr/>
        </p:nvSpPr>
        <p:spPr>
          <a:xfrm>
            <a:off x="1333500" y="2644569"/>
            <a:ext cx="2514600" cy="69724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EEBC14-9E6B-A80A-8BAC-23B08D542232}"/>
              </a:ext>
            </a:extLst>
          </p:cNvPr>
          <p:cNvSpPr txBox="1"/>
          <p:nvPr/>
        </p:nvSpPr>
        <p:spPr>
          <a:xfrm>
            <a:off x="3924301" y="2762360"/>
            <a:ext cx="4624343" cy="461665"/>
          </a:xfrm>
          <a:prstGeom prst="rect">
            <a:avLst/>
          </a:prstGeom>
          <a:noFill/>
        </p:spPr>
        <p:txBody>
          <a:bodyPr wrap="none" rtlCol="0">
            <a:spAutoFit/>
          </a:bodyPr>
          <a:lstStyle/>
          <a:p>
            <a:r>
              <a:rPr lang="en-US" sz="2400" b="1"/>
              <a:t>May 1</a:t>
            </a:r>
            <a:r>
              <a:rPr lang="en-US" sz="2400" b="1" baseline="30000"/>
              <a:t>st</a:t>
            </a:r>
            <a:r>
              <a:rPr lang="en-US" sz="2400" b="1"/>
              <a:t> upload Staff Evaluation file</a:t>
            </a:r>
          </a:p>
        </p:txBody>
      </p:sp>
      <p:sp>
        <p:nvSpPr>
          <p:cNvPr id="11" name="Arrow: Right 10" descr="Create a staff evaluation snapshot">
            <a:extLst>
              <a:ext uri="{FF2B5EF4-FFF2-40B4-BE49-F238E27FC236}">
                <a16:creationId xmlns:a16="http://schemas.microsoft.com/office/drawing/2014/main" id="{62F9E665-FD9A-19A8-554A-DF4C32C0018F}"/>
              </a:ext>
            </a:extLst>
          </p:cNvPr>
          <p:cNvSpPr/>
          <p:nvPr/>
        </p:nvSpPr>
        <p:spPr>
          <a:xfrm>
            <a:off x="2219325" y="3577158"/>
            <a:ext cx="2514600" cy="69724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E8481F8-0F2E-CECA-9F6D-B6C50CB502DD}"/>
              </a:ext>
            </a:extLst>
          </p:cNvPr>
          <p:cNvSpPr txBox="1"/>
          <p:nvPr/>
        </p:nvSpPr>
        <p:spPr>
          <a:xfrm>
            <a:off x="4905376" y="3642430"/>
            <a:ext cx="4903976" cy="461665"/>
          </a:xfrm>
          <a:prstGeom prst="rect">
            <a:avLst/>
          </a:prstGeom>
          <a:noFill/>
        </p:spPr>
        <p:txBody>
          <a:bodyPr wrap="square" rtlCol="0">
            <a:spAutoFit/>
          </a:bodyPr>
          <a:lstStyle/>
          <a:p>
            <a:r>
              <a:rPr lang="en-US" sz="2400" b="1"/>
              <a:t>Create Staff Evaluation Snapshot</a:t>
            </a:r>
          </a:p>
        </p:txBody>
      </p:sp>
    </p:spTree>
    <p:extLst>
      <p:ext uri="{BB962C8B-B14F-4D97-AF65-F5344CB8AC3E}">
        <p14:creationId xmlns:p14="http://schemas.microsoft.com/office/powerpoint/2010/main" val="4024437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B606A0-B3BB-F2E7-80E9-B50C33E25311}"/>
              </a:ext>
            </a:extLst>
          </p:cNvPr>
          <p:cNvSpPr>
            <a:spLocks noGrp="1"/>
          </p:cNvSpPr>
          <p:nvPr>
            <p:ph type="ftr" sz="quarter" idx="11"/>
          </p:nvPr>
        </p:nvSpPr>
        <p:spPr/>
        <p:txBody>
          <a:bodyPr/>
          <a:lstStyle/>
          <a:p>
            <a:r>
              <a:rPr lang="pl-PL"/>
              <a:t>gudka_d@cde.state.co.us    Dawna Gudka  (303) 598-7901</a:t>
            </a:r>
            <a:endParaRPr lang="en-US"/>
          </a:p>
        </p:txBody>
      </p:sp>
      <p:sp>
        <p:nvSpPr>
          <p:cNvPr id="3" name="Title 2" descr="Questions" title="Questions">
            <a:extLst>
              <a:ext uri="{FF2B5EF4-FFF2-40B4-BE49-F238E27FC236}">
                <a16:creationId xmlns:a16="http://schemas.microsoft.com/office/drawing/2014/main" id="{25D8DBEC-2803-1DEA-AB83-A360A4F93AD1}"/>
              </a:ext>
            </a:extLst>
          </p:cNvPr>
          <p:cNvSpPr>
            <a:spLocks noGrp="1"/>
          </p:cNvSpPr>
          <p:nvPr>
            <p:ph type="title" idx="4294967295"/>
          </p:nvPr>
        </p:nvSpPr>
        <p:spPr>
          <a:xfrm>
            <a:off x="0" y="136525"/>
            <a:ext cx="962065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Questions?</a:t>
            </a:r>
          </a:p>
        </p:txBody>
      </p:sp>
      <p:sp>
        <p:nvSpPr>
          <p:cNvPr id="4" name="TextBox 3">
            <a:extLst>
              <a:ext uri="{FF2B5EF4-FFF2-40B4-BE49-F238E27FC236}">
                <a16:creationId xmlns:a16="http://schemas.microsoft.com/office/drawing/2014/main" id="{05C6C922-1621-7EF3-FDEB-04C7B36CCA94}"/>
              </a:ext>
            </a:extLst>
          </p:cNvPr>
          <p:cNvSpPr txBox="1"/>
          <p:nvPr/>
        </p:nvSpPr>
        <p:spPr>
          <a:xfrm>
            <a:off x="1468877" y="1896894"/>
            <a:ext cx="9095361" cy="2862322"/>
          </a:xfrm>
          <a:prstGeom prst="rect">
            <a:avLst/>
          </a:prstGeom>
          <a:noFill/>
        </p:spPr>
        <p:txBody>
          <a:bodyPr wrap="square" rtlCol="0">
            <a:spAutoFit/>
          </a:bodyPr>
          <a:lstStyle/>
          <a:p>
            <a:pPr marL="285750" indent="-285750">
              <a:buFont typeface="Wingdings" panose="05000000000000000000" pitchFamily="2" charset="2"/>
              <a:buChar char="Ø"/>
            </a:pPr>
            <a:r>
              <a:rPr lang="en-US" sz="2800"/>
              <a:t>NEW COLLECTION, WHY?</a:t>
            </a:r>
          </a:p>
          <a:p>
            <a:pPr marL="285750" indent="-285750">
              <a:buFont typeface="Wingdings" panose="05000000000000000000" pitchFamily="2" charset="2"/>
              <a:buChar char="Ø"/>
            </a:pPr>
            <a:r>
              <a:rPr lang="en-US" sz="2800"/>
              <a:t>RANDA AND OTHER VENDORS</a:t>
            </a:r>
          </a:p>
          <a:p>
            <a:pPr marL="285750" indent="-285750">
              <a:buFont typeface="Wingdings" panose="05000000000000000000" pitchFamily="2" charset="2"/>
              <a:buChar char="Ø"/>
            </a:pPr>
            <a:r>
              <a:rPr lang="en-US" sz="2800"/>
              <a:t>SETTING UP A 1:1 Team meetings</a:t>
            </a:r>
          </a:p>
          <a:p>
            <a:pPr marL="742950" lvl="1" indent="-285750">
              <a:buFont typeface="Wingdings" panose="05000000000000000000" pitchFamily="2" charset="2"/>
              <a:buChar char="Ø"/>
            </a:pPr>
            <a:r>
              <a:rPr lang="en-US" sz="2800"/>
              <a:t>My job is to help you navigate through this collection</a:t>
            </a:r>
          </a:p>
          <a:p>
            <a:pPr marL="285750" indent="-285750">
              <a:buFont typeface="Wingdings" panose="05000000000000000000" pitchFamily="2" charset="2"/>
              <a:buChar char="Ø"/>
            </a:pPr>
            <a:r>
              <a:rPr lang="en-US" sz="2800"/>
              <a:t>ANY QUESTIONS ABOUT THE COLLECTION, THE PROCESS</a:t>
            </a:r>
          </a:p>
          <a:p>
            <a:r>
              <a:rPr lang="en-US" sz="4000"/>
              <a:t>PLEASE REACH OUT!!!</a:t>
            </a:r>
          </a:p>
        </p:txBody>
      </p:sp>
    </p:spTree>
    <p:extLst>
      <p:ext uri="{BB962C8B-B14F-4D97-AF65-F5344CB8AC3E}">
        <p14:creationId xmlns:p14="http://schemas.microsoft.com/office/powerpoint/2010/main" val="355782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CD6970-C4F0-EDD2-F29E-B373FF7BB6C9}"/>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AFA481AA-8DA2-D3E6-AFF4-D29986C3A97F}"/>
              </a:ext>
            </a:extLst>
          </p:cNvPr>
          <p:cNvSpPr>
            <a:spLocks noGrp="1"/>
          </p:cNvSpPr>
          <p:nvPr>
            <p:ph type="title" idx="4294967295"/>
          </p:nvPr>
        </p:nvSpPr>
        <p:spPr>
          <a:xfrm>
            <a:off x="98596" y="247948"/>
            <a:ext cx="8822992"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kumimoji="0" lang="en-US" b="1" i="0" u="none" strike="noStrike" kern="1200" cap="none" spc="50" normalizeH="0" baseline="0" noProof="0">
                <a:ln w="9525" cmpd="sng">
                  <a:solidFill>
                    <a:schemeClr val="accent1"/>
                  </a:solidFill>
                  <a:prstDash val="solid"/>
                </a:ln>
                <a:solidFill>
                  <a:schemeClr val="bg1"/>
                </a:solidFill>
                <a:effectLst>
                  <a:glow rad="38100">
                    <a:schemeClr val="accent1">
                      <a:alpha val="40000"/>
                    </a:schemeClr>
                  </a:glow>
                </a:effectLst>
                <a:uLnTx/>
                <a:uFillTx/>
                <a:latin typeface="+mn-lt"/>
                <a:ea typeface="+mn-ea"/>
                <a:cs typeface="+mn-cs"/>
              </a:rPr>
              <a:t>Office Hours &amp; Training</a:t>
            </a:r>
            <a:r>
              <a:rPr lang="en-US" b="1" spc="50">
                <a:ln w="9525" cmpd="sng">
                  <a:solidFill>
                    <a:schemeClr val="accent1"/>
                  </a:solidFill>
                  <a:prstDash val="solid"/>
                </a:ln>
                <a:solidFill>
                  <a:schemeClr val="bg1"/>
                </a:solidFill>
                <a:effectLst>
                  <a:glow rad="38100">
                    <a:schemeClr val="accent1">
                      <a:alpha val="40000"/>
                    </a:schemeClr>
                  </a:glow>
                </a:effectLst>
                <a:latin typeface="+mn-lt"/>
                <a:ea typeface="+mn-ea"/>
                <a:cs typeface="+mn-cs"/>
              </a:rPr>
              <a:t> &amp; Townhalls</a:t>
            </a:r>
            <a:endParaRPr kumimoji="0" lang="en-US" b="1" i="0" u="none" strike="noStrike" kern="1200" cap="none" spc="50" normalizeH="0" baseline="0" noProof="0">
              <a:ln w="9525" cmpd="sng">
                <a:solidFill>
                  <a:schemeClr val="accent1"/>
                </a:solidFill>
                <a:prstDash val="solid"/>
              </a:ln>
              <a:solidFill>
                <a:schemeClr val="bg1"/>
              </a:solidFill>
              <a:effectLst>
                <a:glow rad="38100">
                  <a:schemeClr val="accent1">
                    <a:alpha val="40000"/>
                  </a:schemeClr>
                </a:glow>
              </a:effectLst>
              <a:uLnTx/>
              <a:uFillTx/>
              <a:latin typeface="+mn-lt"/>
              <a:ea typeface="+mn-ea"/>
              <a:cs typeface="+mn-cs"/>
            </a:endParaRPr>
          </a:p>
        </p:txBody>
      </p:sp>
      <p:sp>
        <p:nvSpPr>
          <p:cNvPr id="4" name="Content Placeholder 6" descr="Office Hours&#10;April 12th 9-10am&#10;April 19th 1-2pm&#10;via Microsoft Teams&#10;" title="Office Hours">
            <a:extLst>
              <a:ext uri="{FF2B5EF4-FFF2-40B4-BE49-F238E27FC236}">
                <a16:creationId xmlns:a16="http://schemas.microsoft.com/office/drawing/2014/main" id="{C8F780C0-562B-8DAC-5C43-9D3E47C77CC5}"/>
              </a:ext>
            </a:extLst>
          </p:cNvPr>
          <p:cNvSpPr txBox="1">
            <a:spLocks/>
          </p:cNvSpPr>
          <p:nvPr/>
        </p:nvSpPr>
        <p:spPr>
          <a:xfrm>
            <a:off x="162508" y="1323538"/>
            <a:ext cx="3288508" cy="181530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4000" b="1">
                <a:ln w="10160">
                  <a:solidFill>
                    <a:schemeClr val="accent5"/>
                  </a:solidFill>
                  <a:prstDash val="solid"/>
                </a:ln>
                <a:solidFill>
                  <a:schemeClr val="accent1"/>
                </a:solidFill>
                <a:effectLst>
                  <a:outerShdw blurRad="38100" dist="22860" dir="5400000" algn="tl" rotWithShape="0">
                    <a:srgbClr val="000000">
                      <a:alpha val="30000"/>
                    </a:srgbClr>
                  </a:outerShdw>
                </a:effectLst>
              </a:rPr>
              <a:t>OFFICE HOURS</a:t>
            </a:r>
          </a:p>
          <a:p>
            <a:pPr marL="0" indent="0" algn="ctr">
              <a:buNone/>
            </a:pPr>
            <a:br>
              <a:rPr lang="en-US" sz="1800"/>
            </a:br>
            <a:r>
              <a:rPr lang="en-US" sz="1800" strike="sngStrike">
                <a:solidFill>
                  <a:schemeClr val="accent1"/>
                </a:solidFill>
              </a:rPr>
              <a:t>April 12</a:t>
            </a:r>
            <a:r>
              <a:rPr lang="en-US" sz="1800" strike="sngStrike" baseline="30000">
                <a:solidFill>
                  <a:schemeClr val="accent1"/>
                </a:solidFill>
              </a:rPr>
              <a:t>th  </a:t>
            </a:r>
            <a:r>
              <a:rPr lang="en-US" sz="1800" strike="sngStrike">
                <a:solidFill>
                  <a:schemeClr val="accent1"/>
                </a:solidFill>
              </a:rPr>
              <a:t> 9-10am  </a:t>
            </a:r>
            <a:r>
              <a:rPr lang="en-US" sz="1800" b="1" strike="sngStrike">
                <a:solidFill>
                  <a:schemeClr val="accent1"/>
                </a:solidFill>
              </a:rPr>
              <a:t>TODAY</a:t>
            </a:r>
            <a:endParaRPr lang="en-US" sz="1800" b="1" strike="sngStrike">
              <a:solidFill>
                <a:schemeClr val="accent1"/>
              </a:solidFill>
              <a:cs typeface="Calibri"/>
            </a:endParaRPr>
          </a:p>
          <a:p>
            <a:pPr marL="0" indent="0" algn="ctr">
              <a:buFont typeface="Arial" panose="020B0604020202020204" pitchFamily="34" charset="0"/>
              <a:buNone/>
            </a:pPr>
            <a:r>
              <a:rPr lang="en-US" sz="1800" strike="sngStrike">
                <a:solidFill>
                  <a:schemeClr val="accent1"/>
                </a:solidFill>
              </a:rPr>
              <a:t>April 19</a:t>
            </a:r>
            <a:r>
              <a:rPr lang="en-US" sz="1800" strike="sngStrike" baseline="30000">
                <a:solidFill>
                  <a:schemeClr val="accent1"/>
                </a:solidFill>
              </a:rPr>
              <a:t>th   </a:t>
            </a:r>
            <a:r>
              <a:rPr lang="en-US" sz="1800" strike="sngStrike">
                <a:solidFill>
                  <a:schemeClr val="accent1"/>
                </a:solidFill>
              </a:rPr>
              <a:t>1-2pm</a:t>
            </a:r>
            <a:endParaRPr lang="en-US" sz="1800" strike="sngStrike">
              <a:solidFill>
                <a:schemeClr val="accent1"/>
              </a:solidFill>
              <a:cs typeface="Calibri"/>
            </a:endParaRPr>
          </a:p>
          <a:p>
            <a:pPr marL="0" indent="0" algn="ctr">
              <a:buNone/>
            </a:pPr>
            <a:r>
              <a:rPr lang="en-US" sz="2400">
                <a:solidFill>
                  <a:schemeClr val="accent1"/>
                </a:solidFill>
                <a:latin typeface="SourceSansProRegular"/>
                <a:hlinkClick r:id="rId2">
                  <a:extLst>
                    <a:ext uri="{A12FA001-AC4F-418D-AE19-62706E023703}">
                      <ahyp:hlinkClr xmlns:ahyp="http://schemas.microsoft.com/office/drawing/2018/hyperlinkcolor" val="tx"/>
                    </a:ext>
                  </a:extLst>
                </a:hlinkClick>
              </a:rPr>
              <a:t>Recording</a:t>
            </a:r>
            <a:r>
              <a:rPr lang="en-US" sz="2400">
                <a:solidFill>
                  <a:schemeClr val="accent1"/>
                </a:solidFill>
                <a:latin typeface="SourceSansProRegular"/>
              </a:rPr>
              <a:t> and PowerPoint Presentation posted on </a:t>
            </a:r>
            <a:r>
              <a:rPr lang="en-US" sz="2400">
                <a:solidFill>
                  <a:schemeClr val="accent1"/>
                </a:solidFill>
                <a:latin typeface="SourceSansProRegular"/>
                <a:hlinkClick r:id="rId3">
                  <a:extLst>
                    <a:ext uri="{A12FA001-AC4F-418D-AE19-62706E023703}">
                      <ahyp:hlinkClr xmlns:ahyp="http://schemas.microsoft.com/office/drawing/2018/hyperlinkcolor" val="tx"/>
                    </a:ext>
                  </a:extLst>
                </a:hlinkClick>
              </a:rPr>
              <a:t>website</a:t>
            </a:r>
            <a:r>
              <a:rPr lang="en-US" sz="2400">
                <a:solidFill>
                  <a:schemeClr val="accent1"/>
                </a:solidFill>
                <a:latin typeface="SourceSansProRegular"/>
              </a:rPr>
              <a:t> under Training   </a:t>
            </a:r>
          </a:p>
        </p:txBody>
      </p:sp>
      <p:sp>
        <p:nvSpPr>
          <p:cNvPr id="5" name="Content Placeholder 8" descr="Collection Training &#10;April 26th 9-10am&#10;via Microsoft Teams" title="Collection Training">
            <a:extLst>
              <a:ext uri="{FF2B5EF4-FFF2-40B4-BE49-F238E27FC236}">
                <a16:creationId xmlns:a16="http://schemas.microsoft.com/office/drawing/2014/main" id="{1DEBA135-46CE-7518-B7E9-245737BA4922}"/>
              </a:ext>
            </a:extLst>
          </p:cNvPr>
          <p:cNvSpPr txBox="1">
            <a:spLocks/>
          </p:cNvSpPr>
          <p:nvPr/>
        </p:nvSpPr>
        <p:spPr>
          <a:xfrm>
            <a:off x="3604515" y="1323538"/>
            <a:ext cx="3467100" cy="186293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4000" b="1">
                <a:ln w="10160">
                  <a:solidFill>
                    <a:schemeClr val="accent5"/>
                  </a:solidFill>
                  <a:prstDash val="solid"/>
                </a:ln>
                <a:solidFill>
                  <a:schemeClr val="accent1"/>
                </a:solidFill>
                <a:effectLst>
                  <a:outerShdw blurRad="38100" dist="22860" dir="5400000" algn="tl" rotWithShape="0">
                    <a:srgbClr val="000000">
                      <a:alpha val="30000"/>
                    </a:srgbClr>
                  </a:outerShdw>
                </a:effectLst>
              </a:rPr>
              <a:t>COLLECTION TRAINING</a:t>
            </a:r>
          </a:p>
          <a:p>
            <a:pPr marL="0" indent="0" algn="ctr">
              <a:buFont typeface="Arial" panose="020B0604020202020204" pitchFamily="34" charset="0"/>
              <a:buNone/>
            </a:pPr>
            <a:r>
              <a:rPr lang="en-US" b="1">
                <a:solidFill>
                  <a:schemeClr val="tx1"/>
                </a:solidFill>
              </a:rPr>
              <a:t>April 26</a:t>
            </a:r>
            <a:r>
              <a:rPr lang="en-US" b="1" baseline="30000">
                <a:solidFill>
                  <a:schemeClr val="tx1"/>
                </a:solidFill>
              </a:rPr>
              <a:t>th</a:t>
            </a:r>
            <a:r>
              <a:rPr lang="en-US" b="1">
                <a:solidFill>
                  <a:schemeClr val="tx1"/>
                </a:solidFill>
              </a:rPr>
              <a:t>  9-10am</a:t>
            </a:r>
            <a:r>
              <a:rPr lang="en-US" b="1">
                <a:solidFill>
                  <a:schemeClr val="tx1"/>
                </a:solidFill>
                <a:latin typeface="SourceSansProRegular"/>
              </a:rPr>
              <a:t> TODAY </a:t>
            </a:r>
          </a:p>
          <a:p>
            <a:pPr marL="0" indent="0" algn="ctr">
              <a:buNone/>
            </a:pPr>
            <a:r>
              <a:rPr lang="en-US" sz="1900">
                <a:solidFill>
                  <a:schemeClr val="tx1"/>
                </a:solidFill>
                <a:latin typeface="SourceSansProRegular"/>
              </a:rPr>
              <a:t>Recording and presentation will be published on our </a:t>
            </a:r>
            <a:endParaRPr lang="en-US">
              <a:solidFill>
                <a:schemeClr val="tx1"/>
              </a:solidFill>
              <a:latin typeface="Calibri" panose="020F0502020204030204"/>
              <a:cs typeface="Calibri"/>
            </a:endParaRPr>
          </a:p>
          <a:p>
            <a:pPr marL="0" indent="0" algn="ctr">
              <a:buNone/>
            </a:pPr>
            <a:r>
              <a:rPr lang="en-US" sz="1900">
                <a:solidFill>
                  <a:schemeClr val="tx1"/>
                </a:solidFill>
                <a:latin typeface="SourceSansProRegular"/>
                <a:hlinkClick r:id="rId3"/>
              </a:rPr>
              <a:t>Staff Evaluation </a:t>
            </a:r>
            <a:r>
              <a:rPr lang="en-US" sz="1900">
                <a:solidFill>
                  <a:schemeClr val="tx1"/>
                </a:solidFill>
                <a:latin typeface="SourceSansProRegular"/>
                <a:hlinkClick r:id="rId3">
                  <a:extLst>
                    <a:ext uri="{A12FA001-AC4F-418D-AE19-62706E023703}">
                      <ahyp:hlinkClr xmlns:ahyp="http://schemas.microsoft.com/office/drawing/2018/hyperlinkcolor" val="tx"/>
                    </a:ext>
                  </a:extLst>
                </a:hlinkClick>
              </a:rPr>
              <a:t>website</a:t>
            </a:r>
            <a:endParaRPr lang="en-US">
              <a:solidFill>
                <a:schemeClr val="tx1"/>
              </a:solidFill>
              <a:cs typeface="Calibri"/>
            </a:endParaRPr>
          </a:p>
          <a:p>
            <a:pPr marL="0" indent="0" algn="ctr">
              <a:buFont typeface="Arial" panose="020B0604020202020204" pitchFamily="34" charset="0"/>
              <a:buNone/>
            </a:pPr>
            <a:endParaRPr lang="en-US" sz="4000" b="1">
              <a:ln w="10160">
                <a:solidFill>
                  <a:schemeClr val="accent5"/>
                </a:solidFill>
                <a:prstDash val="solid"/>
              </a:ln>
              <a:solidFill>
                <a:schemeClr val="accent1"/>
              </a:solidFill>
              <a:effectLst>
                <a:outerShdw blurRad="38100" dist="22860" dir="5400000" algn="tl" rotWithShape="0">
                  <a:srgbClr val="000000">
                    <a:alpha val="30000"/>
                  </a:srgbClr>
                </a:outerShdw>
              </a:effectLst>
            </a:endParaRPr>
          </a:p>
        </p:txBody>
      </p:sp>
      <p:sp>
        <p:nvSpPr>
          <p:cNvPr id="7" name="Content Placeholder 6" descr="Office Hours&#10;April 12th 9-10am&#10;April 19th 1-2pm&#10;via Microsoft Teams&#10;" title="Office Hours">
            <a:extLst>
              <a:ext uri="{FF2B5EF4-FFF2-40B4-BE49-F238E27FC236}">
                <a16:creationId xmlns:a16="http://schemas.microsoft.com/office/drawing/2014/main" id="{E3F2F477-8E82-79D7-B5C9-ECF4EA1A9693}"/>
              </a:ext>
            </a:extLst>
          </p:cNvPr>
          <p:cNvSpPr txBox="1">
            <a:spLocks/>
          </p:cNvSpPr>
          <p:nvPr/>
        </p:nvSpPr>
        <p:spPr>
          <a:xfrm>
            <a:off x="156593" y="3201769"/>
            <a:ext cx="6244599" cy="321411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4000" b="1">
                <a:ln w="10160">
                  <a:solidFill>
                    <a:schemeClr val="accent5"/>
                  </a:solidFill>
                  <a:prstDash val="solid"/>
                </a:ln>
                <a:solidFill>
                  <a:schemeClr val="accent1"/>
                </a:solidFill>
                <a:effectLst>
                  <a:outerShdw blurRad="38100" dist="22860" dir="5400000" algn="tl" rotWithShape="0">
                    <a:srgbClr val="000000">
                      <a:alpha val="30000"/>
                    </a:srgbClr>
                  </a:outerShdw>
                </a:effectLst>
              </a:rPr>
              <a:t>Townhall  </a:t>
            </a:r>
          </a:p>
          <a:p>
            <a:pPr marL="0" indent="0" algn="ctr">
              <a:buFont typeface="Arial" panose="020B0604020202020204" pitchFamily="34" charset="0"/>
              <a:buNone/>
            </a:pPr>
            <a:r>
              <a:rPr lang="en-US" sz="2600" b="1">
                <a:solidFill>
                  <a:schemeClr val="accent1"/>
                </a:solidFill>
              </a:rPr>
              <a:t>Every Thursday 9-10am</a:t>
            </a:r>
            <a:endParaRPr lang="en-US" sz="2600" b="1">
              <a:solidFill>
                <a:schemeClr val="accent1"/>
              </a:solidFill>
              <a:cs typeface="Calibri"/>
            </a:endParaRPr>
          </a:p>
          <a:p>
            <a:pPr marL="0" marR="0" indent="0" algn="ctr">
              <a:spcBef>
                <a:spcPts val="0"/>
              </a:spcBef>
              <a:spcAft>
                <a:spcPts val="0"/>
              </a:spcAft>
              <a:buNone/>
            </a:pPr>
            <a:r>
              <a:rPr lang="en-US" sz="1600">
                <a:solidFill>
                  <a:srgbClr val="252424"/>
                </a:solidFill>
                <a:effectLst/>
                <a:latin typeface="Segoe UI" panose="020B0502040204020203" pitchFamily="34" charset="0"/>
                <a:ea typeface="Calibri" panose="020F0502020204030204" pitchFamily="34" charset="0"/>
              </a:rPr>
              <a:t>Microsoft Teams meeting </a:t>
            </a:r>
            <a:endParaRPr lang="en-US" sz="160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b="1">
                <a:solidFill>
                  <a:srgbClr val="252424"/>
                </a:solidFill>
                <a:effectLst/>
                <a:latin typeface="Segoe UI" panose="020B0502040204020203" pitchFamily="34" charset="0"/>
                <a:ea typeface="Calibri" panose="020F0502020204030204" pitchFamily="34" charset="0"/>
              </a:rPr>
              <a:t>Join on your computer or mobile app </a:t>
            </a:r>
            <a:endParaRPr lang="en-US" sz="160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a:solidFill>
                  <a:srgbClr val="6264A7"/>
                </a:solidFill>
                <a:effectLst/>
                <a:latin typeface="Segoe UI Semibold" panose="020B0702040204020203" pitchFamily="34" charset="0"/>
                <a:ea typeface="Calibri" panose="020F0502020204030204" pitchFamily="34" charset="0"/>
                <a:hlinkClick r:id="rId4"/>
              </a:rPr>
              <a:t>Click here to join the meeting</a:t>
            </a:r>
            <a:r>
              <a:rPr lang="en-US" sz="1600">
                <a:solidFill>
                  <a:srgbClr val="252424"/>
                </a:solidFill>
                <a:effectLst/>
                <a:latin typeface="Segoe UI" panose="020B0502040204020203" pitchFamily="34" charset="0"/>
                <a:ea typeface="Calibri" panose="020F0502020204030204" pitchFamily="34" charset="0"/>
              </a:rPr>
              <a:t> </a:t>
            </a:r>
            <a:endParaRPr lang="en-US" sz="160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b="1">
                <a:solidFill>
                  <a:srgbClr val="252424"/>
                </a:solidFill>
                <a:effectLst/>
                <a:latin typeface="Segoe UI" panose="020B0502040204020203" pitchFamily="34" charset="0"/>
                <a:ea typeface="Calibri" panose="020F0502020204030204" pitchFamily="34" charset="0"/>
              </a:rPr>
              <a:t>Or call in (audio only)</a:t>
            </a:r>
            <a:r>
              <a:rPr lang="en-US" sz="1600">
                <a:solidFill>
                  <a:srgbClr val="252424"/>
                </a:solidFill>
                <a:effectLst/>
                <a:latin typeface="Segoe UI" panose="020B0502040204020203" pitchFamily="34" charset="0"/>
                <a:ea typeface="Calibri" panose="020F0502020204030204" pitchFamily="34" charset="0"/>
              </a:rPr>
              <a:t> </a:t>
            </a:r>
            <a:endParaRPr lang="en-US" sz="160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a:solidFill>
                  <a:srgbClr val="6264A7"/>
                </a:solidFill>
                <a:effectLst/>
                <a:latin typeface="Segoe UI" panose="020B0502040204020203" pitchFamily="34" charset="0"/>
                <a:ea typeface="Calibri" panose="020F0502020204030204" pitchFamily="34" charset="0"/>
                <a:hlinkClick r:id="rId5"/>
              </a:rPr>
              <a:t>+1 929-341-4269,,760274086#</a:t>
            </a:r>
            <a:r>
              <a:rPr lang="en-US" sz="1600">
                <a:solidFill>
                  <a:srgbClr val="252424"/>
                </a:solidFill>
                <a:effectLst/>
                <a:latin typeface="Segoe UI" panose="020B0502040204020203" pitchFamily="34" charset="0"/>
                <a:ea typeface="Calibri" panose="020F0502020204030204" pitchFamily="34" charset="0"/>
              </a:rPr>
              <a:t>   United States, New York City </a:t>
            </a:r>
            <a:endParaRPr lang="en-US" sz="160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a:solidFill>
                  <a:srgbClr val="252424"/>
                </a:solidFill>
                <a:effectLst/>
                <a:latin typeface="Segoe UI" panose="020B0502040204020203" pitchFamily="34" charset="0"/>
                <a:ea typeface="Calibri" panose="020F0502020204030204" pitchFamily="34" charset="0"/>
              </a:rPr>
              <a:t>Phone Conference ID: 760 274 086# </a:t>
            </a:r>
            <a:endParaRPr lang="en-US" sz="160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a:solidFill>
                  <a:srgbClr val="6264A7"/>
                </a:solidFill>
                <a:effectLst/>
                <a:latin typeface="Segoe UI" panose="020B0502040204020203" pitchFamily="34" charset="0"/>
                <a:ea typeface="Calibri" panose="020F0502020204030204" pitchFamily="34" charset="0"/>
                <a:hlinkClick r:id="rId6"/>
              </a:rPr>
              <a:t>Find a local number</a:t>
            </a:r>
            <a:r>
              <a:rPr lang="en-US" sz="1600">
                <a:solidFill>
                  <a:srgbClr val="252424"/>
                </a:solidFill>
                <a:effectLst/>
                <a:latin typeface="Segoe UI" panose="020B0502040204020203" pitchFamily="34" charset="0"/>
                <a:ea typeface="Calibri" panose="020F0502020204030204" pitchFamily="34" charset="0"/>
              </a:rPr>
              <a:t> | </a:t>
            </a:r>
            <a:r>
              <a:rPr lang="en-US" sz="1600" u="sng">
                <a:solidFill>
                  <a:srgbClr val="6264A7"/>
                </a:solidFill>
                <a:effectLst/>
                <a:latin typeface="Segoe UI" panose="020B0502040204020203" pitchFamily="34" charset="0"/>
                <a:ea typeface="Calibri" panose="020F0502020204030204" pitchFamily="34" charset="0"/>
                <a:hlinkClick r:id="rId7"/>
              </a:rPr>
              <a:t>Reset PIN</a:t>
            </a:r>
            <a:r>
              <a:rPr lang="en-US" sz="1600">
                <a:solidFill>
                  <a:srgbClr val="252424"/>
                </a:solidFill>
                <a:effectLst/>
                <a:latin typeface="Segoe UI" panose="020B0502040204020203" pitchFamily="34" charset="0"/>
                <a:ea typeface="Calibri" panose="020F0502020204030204" pitchFamily="34" charset="0"/>
              </a:rPr>
              <a:t> </a:t>
            </a:r>
            <a:endParaRPr lang="en-US" sz="160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600" u="sng">
                <a:solidFill>
                  <a:srgbClr val="6264A7"/>
                </a:solidFill>
                <a:effectLst/>
                <a:latin typeface="Segoe UI" panose="020B0502040204020203" pitchFamily="34" charset="0"/>
                <a:ea typeface="Calibri" panose="020F0502020204030204" pitchFamily="34" charset="0"/>
                <a:hlinkClick r:id="rId8"/>
              </a:rPr>
              <a:t>Learn More</a:t>
            </a:r>
            <a:r>
              <a:rPr lang="en-US" sz="1600">
                <a:solidFill>
                  <a:srgbClr val="252424"/>
                </a:solidFill>
                <a:effectLst/>
                <a:latin typeface="Segoe UI" panose="020B0502040204020203" pitchFamily="34" charset="0"/>
                <a:ea typeface="Calibri" panose="020F0502020204030204" pitchFamily="34" charset="0"/>
              </a:rPr>
              <a:t> | </a:t>
            </a:r>
            <a:r>
              <a:rPr lang="en-US" sz="1600" u="sng">
                <a:solidFill>
                  <a:srgbClr val="6264A7"/>
                </a:solidFill>
                <a:effectLst/>
                <a:latin typeface="Segoe UI" panose="020B0502040204020203" pitchFamily="34" charset="0"/>
                <a:ea typeface="Calibri" panose="020F0502020204030204" pitchFamily="34" charset="0"/>
                <a:hlinkClick r:id="rId9"/>
              </a:rPr>
              <a:t>Meeting options</a:t>
            </a:r>
            <a:r>
              <a:rPr lang="en-US" sz="1600">
                <a:solidFill>
                  <a:srgbClr val="252424"/>
                </a:solidFill>
                <a:effectLst/>
                <a:latin typeface="Segoe UI" panose="020B0502040204020203" pitchFamily="34" charset="0"/>
                <a:ea typeface="Calibri" panose="020F0502020204030204" pitchFamily="34" charset="0"/>
              </a:rPr>
              <a:t> </a:t>
            </a:r>
            <a:endParaRPr lang="en-US" sz="1600">
              <a:effectLst/>
              <a:latin typeface="Calibri" panose="020F0502020204030204" pitchFamily="34" charset="0"/>
              <a:ea typeface="Calibri" panose="020F0502020204030204" pitchFamily="34" charset="0"/>
            </a:endParaRPr>
          </a:p>
          <a:p>
            <a:pPr marL="0" indent="0" algn="ctr">
              <a:buFont typeface="Arial" panose="020B0604020202020204" pitchFamily="34" charset="0"/>
              <a:buNone/>
            </a:pPr>
            <a:endParaRPr lang="en-US" sz="1800">
              <a:solidFill>
                <a:schemeClr val="accent1"/>
              </a:solidFill>
            </a:endParaRPr>
          </a:p>
        </p:txBody>
      </p:sp>
      <p:pic>
        <p:nvPicPr>
          <p:cNvPr id="8" name="Picture 8" descr="Graphical user interface&#10;&#10;Description automatically generated">
            <a:extLst>
              <a:ext uri="{FF2B5EF4-FFF2-40B4-BE49-F238E27FC236}">
                <a16:creationId xmlns:a16="http://schemas.microsoft.com/office/drawing/2014/main" id="{819FE184-194D-8804-E664-67E0A4653278}"/>
              </a:ext>
            </a:extLst>
          </p:cNvPr>
          <p:cNvPicPr>
            <a:picLocks noChangeAspect="1"/>
          </p:cNvPicPr>
          <p:nvPr/>
        </p:nvPicPr>
        <p:blipFill>
          <a:blip r:embed="rId10"/>
          <a:stretch>
            <a:fillRect/>
          </a:stretch>
        </p:blipFill>
        <p:spPr>
          <a:xfrm>
            <a:off x="7153277" y="1326358"/>
            <a:ext cx="4731542" cy="5264942"/>
          </a:xfrm>
          <a:prstGeom prst="rect">
            <a:avLst/>
          </a:prstGeom>
        </p:spPr>
      </p:pic>
    </p:spTree>
    <p:extLst>
      <p:ext uri="{BB962C8B-B14F-4D97-AF65-F5344CB8AC3E}">
        <p14:creationId xmlns:p14="http://schemas.microsoft.com/office/powerpoint/2010/main" val="1822892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D7DFB0-98D8-B1D4-9BB8-D8DC6BF3E3C8}"/>
              </a:ext>
            </a:extLst>
          </p:cNvPr>
          <p:cNvSpPr>
            <a:spLocks noGrp="1"/>
          </p:cNvSpPr>
          <p:nvPr>
            <p:ph type="ftr" sz="quarter" idx="11"/>
          </p:nvPr>
        </p:nvSpPr>
        <p:spPr/>
        <p:txBody>
          <a:bodyPr/>
          <a:lstStyle/>
          <a:p>
            <a:r>
              <a:rPr lang="pl-PL"/>
              <a:t>gudka_d@cde.state.co.us    Dawna Gudka  (303) 598-7901</a:t>
            </a:r>
            <a:endParaRPr lang="en-US"/>
          </a:p>
        </p:txBody>
      </p:sp>
      <p:sp>
        <p:nvSpPr>
          <p:cNvPr id="3" name="Title 2">
            <a:extLst>
              <a:ext uri="{FF2B5EF4-FFF2-40B4-BE49-F238E27FC236}">
                <a16:creationId xmlns:a16="http://schemas.microsoft.com/office/drawing/2014/main" id="{CEA62A87-1FE1-97E0-2134-66A4DCE44171}"/>
              </a:ext>
            </a:extLst>
          </p:cNvPr>
          <p:cNvSpPr>
            <a:spLocks noGrp="1"/>
          </p:cNvSpPr>
          <p:nvPr>
            <p:ph type="title" idx="4294967295"/>
          </p:nvPr>
        </p:nvSpPr>
        <p:spPr>
          <a:xfrm>
            <a:off x="259545" y="117475"/>
            <a:ext cx="6910418"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Questions &amp; Resources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50" normalizeH="0" baseline="0" noProof="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endParaRPr>
          </a:p>
        </p:txBody>
      </p:sp>
      <p:sp>
        <p:nvSpPr>
          <p:cNvPr id="6" name="Rectangle: Rounded Corners 5">
            <a:extLst>
              <a:ext uri="{FF2B5EF4-FFF2-40B4-BE49-F238E27FC236}">
                <a16:creationId xmlns:a16="http://schemas.microsoft.com/office/drawing/2014/main" id="{EC158704-85A0-596A-52E0-8B06E3E5291A}"/>
              </a:ext>
            </a:extLst>
          </p:cNvPr>
          <p:cNvSpPr/>
          <p:nvPr/>
        </p:nvSpPr>
        <p:spPr>
          <a:xfrm>
            <a:off x="2066925" y="1733550"/>
            <a:ext cx="8067675"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Dawna Gudka</a:t>
            </a:r>
          </a:p>
          <a:p>
            <a:pPr algn="ctr"/>
            <a:r>
              <a:rPr lang="en-US" sz="3600"/>
              <a:t>Any questions, please reach out:</a:t>
            </a:r>
          </a:p>
          <a:p>
            <a:pPr algn="ctr"/>
            <a:endParaRPr lang="en-US" sz="3600"/>
          </a:p>
          <a:p>
            <a:pPr algn="ctr"/>
            <a:endParaRPr lang="en-US" sz="2800"/>
          </a:p>
          <a:p>
            <a:pPr algn="ctr"/>
            <a:r>
              <a:rPr lang="en-US" sz="4400"/>
              <a:t>(303) 598-7901</a:t>
            </a:r>
          </a:p>
          <a:p>
            <a:pPr algn="ctr"/>
            <a:r>
              <a:rPr lang="en-US" sz="4400"/>
              <a:t>Gudka_d@cde.state.co.us</a:t>
            </a:r>
          </a:p>
        </p:txBody>
      </p:sp>
    </p:spTree>
    <p:extLst>
      <p:ext uri="{BB962C8B-B14F-4D97-AF65-F5344CB8AC3E}">
        <p14:creationId xmlns:p14="http://schemas.microsoft.com/office/powerpoint/2010/main" val="113269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2CC0F-6625-FD4E-27A3-81EB53D00235}"/>
              </a:ext>
            </a:extLst>
          </p:cNvPr>
          <p:cNvSpPr>
            <a:spLocks noGrp="1"/>
          </p:cNvSpPr>
          <p:nvPr>
            <p:ph type="ftr" sz="quarter" idx="11"/>
          </p:nvPr>
        </p:nvSpPr>
        <p:spPr/>
        <p:txBody>
          <a:bodyPr/>
          <a:lstStyle/>
          <a:p>
            <a:r>
              <a:rPr lang="pl-PL"/>
              <a:t>gudka_d@cde.state.co.us    Dawna Gudka  (303) 598-7901</a:t>
            </a:r>
            <a:endParaRPr lang="en-US"/>
          </a:p>
        </p:txBody>
      </p:sp>
      <p:sp>
        <p:nvSpPr>
          <p:cNvPr id="3" name="Content Placeholder 1">
            <a:extLst>
              <a:ext uri="{FF2B5EF4-FFF2-40B4-BE49-F238E27FC236}">
                <a16:creationId xmlns:a16="http://schemas.microsoft.com/office/drawing/2014/main" id="{F83A6749-F543-D9BE-071B-7564E9310B38}"/>
              </a:ext>
            </a:extLst>
          </p:cNvPr>
          <p:cNvSpPr txBox="1">
            <a:spLocks/>
          </p:cNvSpPr>
          <p:nvPr/>
        </p:nvSpPr>
        <p:spPr>
          <a:xfrm>
            <a:off x="443565" y="1398638"/>
            <a:ext cx="9520491" cy="5169942"/>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5"/>
                </a:solidFill>
                <a:latin typeface="Calibri"/>
                <a:cs typeface="Calibri"/>
              </a:rPr>
              <a:t>Staff Interchange Roles (both 4-digit LEAs and 5 digit AUs):</a:t>
            </a:r>
          </a:p>
          <a:p>
            <a:pPr lvl="1"/>
            <a:r>
              <a:rPr lang="en-US">
                <a:solidFill>
                  <a:schemeClr val="accent5"/>
                </a:solidFill>
                <a:latin typeface="Calibri" panose="020F0502020204030204" pitchFamily="34" charset="0"/>
                <a:cs typeface="Calibri" panose="020F0502020204030204" pitchFamily="34" charset="0"/>
              </a:rPr>
              <a:t>STF~ LEAUSER – upload and modify staff interchange files OR</a:t>
            </a:r>
          </a:p>
          <a:p>
            <a:pPr lvl="1"/>
            <a:r>
              <a:rPr lang="en-US">
                <a:solidFill>
                  <a:schemeClr val="accent5"/>
                </a:solidFill>
                <a:latin typeface="Calibri" panose="020F0502020204030204" pitchFamily="34" charset="0"/>
                <a:cs typeface="Calibri" panose="020F0502020204030204" pitchFamily="34" charset="0"/>
              </a:rPr>
              <a:t>STF~LEAVIEWER – view (only) staff interchange data</a:t>
            </a:r>
          </a:p>
          <a:p>
            <a:endParaRPr lang="en-US">
              <a:solidFill>
                <a:schemeClr val="accent5"/>
              </a:solidFill>
              <a:latin typeface="Calibri" panose="020F0502020204030204" pitchFamily="34" charset="0"/>
              <a:cs typeface="Calibri" panose="020F0502020204030204" pitchFamily="34" charset="0"/>
            </a:endParaRPr>
          </a:p>
          <a:p>
            <a:r>
              <a:rPr lang="en-US">
                <a:solidFill>
                  <a:schemeClr val="accent5"/>
                </a:solidFill>
                <a:latin typeface="Calibri"/>
                <a:cs typeface="Calibri"/>
              </a:rPr>
              <a:t>Human Resources Snapshot Roles &amp; Staff Evaluation Snapshot Roles (only 4-digit LEA codes):</a:t>
            </a:r>
          </a:p>
          <a:p>
            <a:pPr lvl="1"/>
            <a:r>
              <a:rPr lang="en-US">
                <a:solidFill>
                  <a:schemeClr val="accent5"/>
                </a:solidFill>
                <a:latin typeface="Calibri" panose="020F0502020204030204" pitchFamily="34" charset="0"/>
                <a:cs typeface="Calibri" panose="020F0502020204030204" pitchFamily="34" charset="0"/>
              </a:rPr>
              <a:t>HRD~LEAAPPROVER – Approves, creates, views Snapshot OR</a:t>
            </a:r>
          </a:p>
          <a:p>
            <a:pPr lvl="1"/>
            <a:r>
              <a:rPr lang="en-US">
                <a:solidFill>
                  <a:schemeClr val="accent5"/>
                </a:solidFill>
                <a:latin typeface="Calibri" panose="020F0502020204030204" pitchFamily="34" charset="0"/>
                <a:cs typeface="Calibri" panose="020F0502020204030204" pitchFamily="34" charset="0"/>
              </a:rPr>
              <a:t>HRD~LEAUSER -  creates, views Snapshot OR</a:t>
            </a:r>
          </a:p>
          <a:p>
            <a:pPr lvl="1"/>
            <a:r>
              <a:rPr lang="en-US">
                <a:solidFill>
                  <a:schemeClr val="accent5"/>
                </a:solidFill>
                <a:latin typeface="Calibri" panose="020F0502020204030204" pitchFamily="34" charset="0"/>
                <a:cs typeface="Calibri" panose="020F0502020204030204" pitchFamily="34" charset="0"/>
              </a:rPr>
              <a:t>HRD~LEAVIEWER- views snapshot</a:t>
            </a:r>
          </a:p>
          <a:p>
            <a:pPr lvl="1"/>
            <a:endParaRPr lang="en-US">
              <a:solidFill>
                <a:schemeClr val="accent5"/>
              </a:solidFill>
              <a:latin typeface="Calibri" panose="020F0502020204030204" pitchFamily="34" charset="0"/>
              <a:cs typeface="Calibri" panose="020F0502020204030204" pitchFamily="34" charset="0"/>
            </a:endParaRPr>
          </a:p>
          <a:p>
            <a:pPr marL="0" indent="0">
              <a:buNone/>
            </a:pPr>
            <a:endParaRPr lang="en-US"/>
          </a:p>
          <a:p>
            <a:endParaRPr lang="en-US"/>
          </a:p>
        </p:txBody>
      </p:sp>
      <p:sp>
        <p:nvSpPr>
          <p:cNvPr id="7" name="Title 6">
            <a:extLst>
              <a:ext uri="{FF2B5EF4-FFF2-40B4-BE49-F238E27FC236}">
                <a16:creationId xmlns:a16="http://schemas.microsoft.com/office/drawing/2014/main" id="{0DCD3FE4-44AD-FE4E-40B7-D92D929E001A}"/>
              </a:ext>
            </a:extLst>
          </p:cNvPr>
          <p:cNvSpPr>
            <a:spLocks noGrp="1"/>
          </p:cNvSpPr>
          <p:nvPr>
            <p:ph type="title" idx="4294967295"/>
          </p:nvPr>
        </p:nvSpPr>
        <p:spPr>
          <a:xfrm>
            <a:off x="300057" y="136525"/>
            <a:ext cx="851677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Identity Management Roles</a:t>
            </a:r>
          </a:p>
        </p:txBody>
      </p:sp>
    </p:spTree>
    <p:extLst>
      <p:ext uri="{BB962C8B-B14F-4D97-AF65-F5344CB8AC3E}">
        <p14:creationId xmlns:p14="http://schemas.microsoft.com/office/powerpoint/2010/main" val="129989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4B9DBF-5B57-8F68-C0F2-B2A4E51BCBCA}"/>
              </a:ext>
            </a:extLst>
          </p:cNvPr>
          <p:cNvSpPr>
            <a:spLocks noGrp="1"/>
          </p:cNvSpPr>
          <p:nvPr>
            <p:ph type="ftr" sz="quarter" idx="11"/>
          </p:nvPr>
        </p:nvSpPr>
        <p:spPr/>
        <p:txBody>
          <a:bodyPr/>
          <a:lstStyle/>
          <a:p>
            <a:r>
              <a:rPr lang="pl-PL"/>
              <a:t>gudka_d@cde.state.co.us    Dawna Gudka  (303) 598-7901</a:t>
            </a:r>
            <a:endParaRPr lang="en-US"/>
          </a:p>
        </p:txBody>
      </p:sp>
      <p:sp>
        <p:nvSpPr>
          <p:cNvPr id="3" name="Oval 2">
            <a:extLst>
              <a:ext uri="{FF2B5EF4-FFF2-40B4-BE49-F238E27FC236}">
                <a16:creationId xmlns:a16="http://schemas.microsoft.com/office/drawing/2014/main" id="{EBFE5129-DED0-F560-A54B-2995FB2512C4}"/>
              </a:ext>
            </a:extLst>
          </p:cNvPr>
          <p:cNvSpPr/>
          <p:nvPr/>
        </p:nvSpPr>
        <p:spPr>
          <a:xfrm>
            <a:off x="1685281" y="1358901"/>
            <a:ext cx="2510477" cy="1445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002060"/>
                </a:solidFill>
                <a:hlinkClick r:id="rId2">
                  <a:extLst>
                    <a:ext uri="{A12FA001-AC4F-418D-AE19-62706E023703}">
                      <ahyp:hlinkClr xmlns:ahyp="http://schemas.microsoft.com/office/drawing/2018/hyperlinkcolor" val="tx"/>
                    </a:ext>
                  </a:extLst>
                </a:hlinkClick>
              </a:rPr>
              <a:t>2022-2023 Staff Profile</a:t>
            </a:r>
            <a:endParaRPr lang="en-US" sz="2000">
              <a:solidFill>
                <a:srgbClr val="002060"/>
              </a:solidFill>
              <a:cs typeface="Calibri"/>
              <a:hlinkClick r:id="" action="ppaction://noaction">
                <a:extLst>
                  <a:ext uri="{A12FA001-AC4F-418D-AE19-62706E023703}">
                    <ahyp:hlinkClr xmlns:ahyp="http://schemas.microsoft.com/office/drawing/2018/hyperlinkcolor" val="tx"/>
                  </a:ext>
                </a:extLst>
              </a:hlinkClick>
            </a:endParaRPr>
          </a:p>
        </p:txBody>
      </p:sp>
      <p:sp>
        <p:nvSpPr>
          <p:cNvPr id="4" name="Oval 3">
            <a:extLst>
              <a:ext uri="{FF2B5EF4-FFF2-40B4-BE49-F238E27FC236}">
                <a16:creationId xmlns:a16="http://schemas.microsoft.com/office/drawing/2014/main" id="{6EE935D0-AB02-6756-41EA-004A65633F65}"/>
              </a:ext>
            </a:extLst>
          </p:cNvPr>
          <p:cNvSpPr/>
          <p:nvPr/>
        </p:nvSpPr>
        <p:spPr>
          <a:xfrm>
            <a:off x="1764893" y="3005138"/>
            <a:ext cx="2430865" cy="1457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 </a:t>
            </a:r>
            <a:r>
              <a:rPr lang="en-US" sz="2000" b="1">
                <a:solidFill>
                  <a:srgbClr val="002060"/>
                </a:solidFill>
                <a:hlinkClick r:id="rId3">
                  <a:extLst>
                    <a:ext uri="{A12FA001-AC4F-418D-AE19-62706E023703}">
                      <ahyp:hlinkClr xmlns:ahyp="http://schemas.microsoft.com/office/drawing/2018/hyperlinkcolor" val="tx"/>
                    </a:ext>
                  </a:extLst>
                </a:hlinkClick>
              </a:rPr>
              <a:t>2022-2023 Staff Assignment</a:t>
            </a:r>
            <a:r>
              <a:rPr lang="en-US" sz="2000" b="1">
                <a:solidFill>
                  <a:srgbClr val="002060"/>
                </a:solidFill>
              </a:rPr>
              <a:t> </a:t>
            </a:r>
            <a:endParaRPr lang="en-US" sz="2000" b="1">
              <a:solidFill>
                <a:srgbClr val="002060"/>
              </a:solidFill>
              <a:cs typeface="Calibri"/>
            </a:endParaRPr>
          </a:p>
        </p:txBody>
      </p:sp>
      <p:sp>
        <p:nvSpPr>
          <p:cNvPr id="5" name="Oval 4">
            <a:extLst>
              <a:ext uri="{FF2B5EF4-FFF2-40B4-BE49-F238E27FC236}">
                <a16:creationId xmlns:a16="http://schemas.microsoft.com/office/drawing/2014/main" id="{FF2E95D7-4535-E75D-5795-A71A74FC2770}"/>
              </a:ext>
            </a:extLst>
          </p:cNvPr>
          <p:cNvSpPr/>
          <p:nvPr/>
        </p:nvSpPr>
        <p:spPr>
          <a:xfrm>
            <a:off x="1685280" y="4628629"/>
            <a:ext cx="2510477" cy="1502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rgbClr val="002060"/>
                </a:solidFill>
                <a:hlinkClick r:id="rId4">
                  <a:extLst>
                    <a:ext uri="{A12FA001-AC4F-418D-AE19-62706E023703}">
                      <ahyp:hlinkClr xmlns:ahyp="http://schemas.microsoft.com/office/drawing/2018/hyperlinkcolor" val="tx"/>
                    </a:ext>
                  </a:extLst>
                </a:hlinkClick>
              </a:rPr>
              <a:t>2022-2023 Staff Evaluation</a:t>
            </a:r>
            <a:endParaRPr lang="en-US" sz="2000" b="1">
              <a:solidFill>
                <a:srgbClr val="002060"/>
              </a:solidFill>
              <a:cs typeface="Calibri"/>
            </a:endParaRPr>
          </a:p>
        </p:txBody>
      </p:sp>
      <p:sp>
        <p:nvSpPr>
          <p:cNvPr id="7" name="Plus Sign 6" descr="Staff Profile plus">
            <a:extLst>
              <a:ext uri="{FF2B5EF4-FFF2-40B4-BE49-F238E27FC236}">
                <a16:creationId xmlns:a16="http://schemas.microsoft.com/office/drawing/2014/main" id="{DCB3AF19-9828-D3FE-3BE8-9628C88B084D}"/>
              </a:ext>
            </a:extLst>
          </p:cNvPr>
          <p:cNvSpPr/>
          <p:nvPr/>
        </p:nvSpPr>
        <p:spPr>
          <a:xfrm>
            <a:off x="2584232" y="2468400"/>
            <a:ext cx="701198" cy="695652"/>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Plus Sign 7" descr="Staff Assignment plus Staff Evaluation file">
            <a:extLst>
              <a:ext uri="{FF2B5EF4-FFF2-40B4-BE49-F238E27FC236}">
                <a16:creationId xmlns:a16="http://schemas.microsoft.com/office/drawing/2014/main" id="{69288A7E-1525-A7B8-E2A8-3872D4996E5D}"/>
              </a:ext>
            </a:extLst>
          </p:cNvPr>
          <p:cNvSpPr/>
          <p:nvPr/>
        </p:nvSpPr>
        <p:spPr>
          <a:xfrm>
            <a:off x="2584232" y="4273551"/>
            <a:ext cx="701198" cy="695652"/>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Equals 8" descr="Creates the Staff Evaluation Snapshot once you create a snapshot">
            <a:extLst>
              <a:ext uri="{FF2B5EF4-FFF2-40B4-BE49-F238E27FC236}">
                <a16:creationId xmlns:a16="http://schemas.microsoft.com/office/drawing/2014/main" id="{03C37BE4-336C-EF6A-C094-4C011281714F}"/>
              </a:ext>
            </a:extLst>
          </p:cNvPr>
          <p:cNvSpPr/>
          <p:nvPr/>
        </p:nvSpPr>
        <p:spPr>
          <a:xfrm>
            <a:off x="4429125" y="3164052"/>
            <a:ext cx="1019175" cy="110949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CC3E9E7C-2FB3-03F2-D21F-48CCDDDAE8E7}"/>
              </a:ext>
            </a:extLst>
          </p:cNvPr>
          <p:cNvSpPr/>
          <p:nvPr/>
        </p:nvSpPr>
        <p:spPr>
          <a:xfrm>
            <a:off x="5767392" y="2106613"/>
            <a:ext cx="5519733" cy="3170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rgbClr val="002060"/>
                </a:solidFill>
                <a:hlinkClick r:id="rId5">
                  <a:extLst>
                    <a:ext uri="{A12FA001-AC4F-418D-AE19-62706E023703}">
                      <ahyp:hlinkClr xmlns:ahyp="http://schemas.microsoft.com/office/drawing/2018/hyperlinkcolor" val="tx"/>
                    </a:ext>
                  </a:extLst>
                </a:hlinkClick>
              </a:rPr>
              <a:t>2022-2023 Staff Evaluation Snapshot</a:t>
            </a:r>
            <a:endParaRPr lang="en-US" sz="3600" b="1">
              <a:solidFill>
                <a:srgbClr val="002060"/>
              </a:solidFill>
              <a:cs typeface="Calibri"/>
              <a:hlinkClick r:id="rId5">
                <a:extLst>
                  <a:ext uri="{A12FA001-AC4F-418D-AE19-62706E023703}">
                    <ahyp:hlinkClr xmlns:ahyp="http://schemas.microsoft.com/office/drawing/2018/hyperlinkcolor" val="tx"/>
                  </a:ext>
                </a:extLst>
              </a:hlinkClick>
            </a:endParaRPr>
          </a:p>
        </p:txBody>
      </p:sp>
      <p:sp>
        <p:nvSpPr>
          <p:cNvPr id="11" name="Rectangle 10">
            <a:extLst>
              <a:ext uri="{FF2B5EF4-FFF2-40B4-BE49-F238E27FC236}">
                <a16:creationId xmlns:a16="http://schemas.microsoft.com/office/drawing/2014/main" id="{45A0D7B8-699D-9E11-B7AB-A782AB1C8275}"/>
              </a:ext>
            </a:extLst>
          </p:cNvPr>
          <p:cNvSpPr/>
          <p:nvPr/>
        </p:nvSpPr>
        <p:spPr>
          <a:xfrm>
            <a:off x="563035" y="1581150"/>
            <a:ext cx="984829" cy="4553400"/>
          </a:xfrm>
          <a:prstGeom prst="rect">
            <a:avLst/>
          </a:prstGeom>
          <a:solidFill>
            <a:schemeClr val="accent6">
              <a:lumMod val="60000"/>
              <a:lumOff val="40000"/>
            </a:schemeClr>
          </a:solidFill>
          <a:ln>
            <a:solidFill>
              <a:schemeClr val="accent6">
                <a:lumMod val="60000"/>
                <a:lumOff val="40000"/>
              </a:schemeClr>
            </a:solidFill>
          </a:ln>
        </p:spPr>
        <p:style>
          <a:lnRef idx="1">
            <a:schemeClr val="accent5"/>
          </a:lnRef>
          <a:fillRef idx="2">
            <a:schemeClr val="accent5"/>
          </a:fillRef>
          <a:effectRef idx="1">
            <a:schemeClr val="accent5"/>
          </a:effectRef>
          <a:fontRef idx="minor">
            <a:schemeClr val="dk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400">
                <a:effectLst/>
                <a:ea typeface="Calibri" panose="020F0502020204030204" pitchFamily="34" charset="0"/>
                <a:cs typeface="Times New Roman" panose="02020603050405020304" pitchFamily="18" charset="0"/>
              </a:rPr>
              <a:t>May 2023 – October 2023</a:t>
            </a:r>
            <a:endParaRPr lang="en-US" sz="1200">
              <a:effectLst/>
              <a:ea typeface="Calibri" panose="020F0502020204030204" pitchFamily="34" charset="0"/>
              <a:cs typeface="Times New Roman" panose="02020603050405020304" pitchFamily="18" charset="0"/>
            </a:endParaRPr>
          </a:p>
        </p:txBody>
      </p:sp>
      <p:sp>
        <p:nvSpPr>
          <p:cNvPr id="12" name="Title 11">
            <a:extLst>
              <a:ext uri="{FF2B5EF4-FFF2-40B4-BE49-F238E27FC236}">
                <a16:creationId xmlns:a16="http://schemas.microsoft.com/office/drawing/2014/main" id="{945D306F-8980-4485-E14A-5B38E35483B8}"/>
              </a:ext>
            </a:extLst>
          </p:cNvPr>
          <p:cNvSpPr>
            <a:spLocks noGrp="1"/>
          </p:cNvSpPr>
          <p:nvPr>
            <p:ph type="title" idx="4294967295"/>
          </p:nvPr>
        </p:nvSpPr>
        <p:spPr>
          <a:xfrm>
            <a:off x="0" y="122344"/>
            <a:ext cx="90678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0" normalizeH="0" baseline="0" noProof="0">
                <a:ln w="9525" cmpd="sng">
                  <a:solidFill>
                    <a:schemeClr val="accent1"/>
                  </a:solidFill>
                  <a:prstDash val="solid"/>
                </a:ln>
                <a:solidFill>
                  <a:srgbClr val="70AD47">
                    <a:tint val="1000"/>
                  </a:srgbClr>
                </a:solidFill>
                <a:effectLst>
                  <a:glow rad="38100">
                    <a:schemeClr val="accent1">
                      <a:alpha val="40000"/>
                    </a:schemeClr>
                  </a:glow>
                </a:effectLst>
                <a:uLnTx/>
                <a:uFillTx/>
                <a:latin typeface="+mn-lt"/>
                <a:ea typeface="+mn-ea"/>
                <a:cs typeface="+mn-cs"/>
              </a:rPr>
              <a:t>Reporting 2022-2023 Evaluation Data</a:t>
            </a:r>
          </a:p>
        </p:txBody>
      </p:sp>
    </p:spTree>
    <p:extLst>
      <p:ext uri="{BB962C8B-B14F-4D97-AF65-F5344CB8AC3E}">
        <p14:creationId xmlns:p14="http://schemas.microsoft.com/office/powerpoint/2010/main" val="142994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PROFILE FILE</a:t>
            </a:r>
          </a:p>
        </p:txBody>
      </p:sp>
      <p:sp>
        <p:nvSpPr>
          <p:cNvPr id="7" name="TextBox 6">
            <a:extLst>
              <a:ext uri="{FF2B5EF4-FFF2-40B4-BE49-F238E27FC236}">
                <a16:creationId xmlns:a16="http://schemas.microsoft.com/office/drawing/2014/main" id="{38F52795-1F43-5C07-368F-E091617BA9C0}"/>
              </a:ext>
            </a:extLst>
          </p:cNvPr>
          <p:cNvSpPr txBox="1"/>
          <p:nvPr/>
        </p:nvSpPr>
        <p:spPr>
          <a:xfrm>
            <a:off x="169318" y="1209817"/>
            <a:ext cx="10500957" cy="3600986"/>
          </a:xfrm>
          <a:prstGeom prst="rect">
            <a:avLst/>
          </a:prstGeom>
          <a:noFill/>
        </p:spPr>
        <p:txBody>
          <a:bodyPr wrap="square" lIns="91440" tIns="45720" rIns="91440" bIns="45720" rtlCol="0" anchor="t">
            <a:spAutoFit/>
          </a:bodyPr>
          <a:lstStyle/>
          <a:p>
            <a:pPr marL="285750" indent="-285750">
              <a:buFont typeface="Courier New" panose="02070309020205020404" pitchFamily="49" charset="0"/>
              <a:buChar char="o"/>
            </a:pPr>
            <a:r>
              <a:rPr lang="en-US" sz="2400" b="1">
                <a:cs typeface="Calibri"/>
              </a:rPr>
              <a:t>Updating your Staff Profile file use the 2022-2023 Staff Profile file layout</a:t>
            </a:r>
            <a:endParaRPr lang="en-US" sz="2400" b="1" err="1"/>
          </a:p>
          <a:p>
            <a:pPr marL="742950" lvl="1" indent="-285750">
              <a:buFont typeface="Courier New" panose="02070309020205020404" pitchFamily="49" charset="0"/>
              <a:buChar char="o"/>
            </a:pPr>
            <a:r>
              <a:rPr lang="en-US" sz="2400" b="1">
                <a:cs typeface="Calibri"/>
                <a:hlinkClick r:id="rId2"/>
              </a:rPr>
              <a:t>2022-2023 Staff Profile file layout</a:t>
            </a:r>
            <a:endParaRPr lang="en-US" sz="2400" b="1">
              <a:cs typeface="Calibri"/>
            </a:endParaRPr>
          </a:p>
          <a:p>
            <a:pPr lvl="1"/>
            <a:endParaRPr lang="en-US" sz="2400" b="1">
              <a:cs typeface="Calibri"/>
            </a:endParaRPr>
          </a:p>
          <a:p>
            <a:pPr lvl="1"/>
            <a:r>
              <a:rPr lang="en-US" sz="3600" b="1">
                <a:cs typeface="Calibri"/>
              </a:rPr>
              <a:t>Staff Profile file</a:t>
            </a:r>
            <a:r>
              <a:rPr lang="en-US" sz="2400" b="1">
                <a:cs typeface="Calibri"/>
              </a:rPr>
              <a:t>:  Evaluations data elements for this file you are still reporting 2021-2022 evaluations</a:t>
            </a:r>
          </a:p>
          <a:p>
            <a:pPr marL="742950" lvl="1" indent="-285750">
              <a:buFont typeface="Courier New" panose="02070309020205020404" pitchFamily="49" charset="0"/>
              <a:buChar char="o"/>
            </a:pPr>
            <a:endParaRPr lang="en-US" sz="2400" b="1">
              <a:cs typeface="Calibri"/>
            </a:endParaRPr>
          </a:p>
          <a:p>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p:txBody>
      </p:sp>
    </p:spTree>
    <p:extLst>
      <p:ext uri="{BB962C8B-B14F-4D97-AF65-F5344CB8AC3E}">
        <p14:creationId xmlns:p14="http://schemas.microsoft.com/office/powerpoint/2010/main" val="401020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PROFILE FILE</a:t>
            </a:r>
          </a:p>
        </p:txBody>
      </p:sp>
      <p:sp>
        <p:nvSpPr>
          <p:cNvPr id="7" name="TextBox 6">
            <a:extLst>
              <a:ext uri="{FF2B5EF4-FFF2-40B4-BE49-F238E27FC236}">
                <a16:creationId xmlns:a16="http://schemas.microsoft.com/office/drawing/2014/main" id="{38F52795-1F43-5C07-368F-E091617BA9C0}"/>
              </a:ext>
            </a:extLst>
          </p:cNvPr>
          <p:cNvSpPr txBox="1"/>
          <p:nvPr/>
        </p:nvSpPr>
        <p:spPr>
          <a:xfrm>
            <a:off x="248929" y="607041"/>
            <a:ext cx="4261184" cy="7109639"/>
          </a:xfrm>
          <a:prstGeom prst="rect">
            <a:avLst/>
          </a:prstGeom>
          <a:noFill/>
        </p:spPr>
        <p:txBody>
          <a:bodyPr wrap="square" lIns="91440" tIns="45720" rIns="91440" bIns="45720" rtlCol="0" anchor="t">
            <a:spAutoFit/>
          </a:bodyPr>
          <a:lstStyle/>
          <a:p>
            <a:endParaRPr lang="en-US" sz="2400" b="1">
              <a:cs typeface="Calibri"/>
            </a:endParaRPr>
          </a:p>
          <a:p>
            <a:pPr lvl="1"/>
            <a:endParaRPr lang="en-US" sz="2400" b="1">
              <a:cs typeface="Calibri"/>
            </a:endParaRPr>
          </a:p>
          <a:p>
            <a:pPr lvl="1"/>
            <a:r>
              <a:rPr lang="en-US" sz="2400" b="1">
                <a:cs typeface="Calibri"/>
              </a:rPr>
              <a:t>Staff Profile file:  In the Profile file, you are reporting this year's Principals with 2021-2022 Principal Evaluations data.   If the Principal is NEW since December 1st, they were not evaluated by your LEA in 2021-2022, therefore their overall rating would be 05, each standard they would be reported as 00</a:t>
            </a:r>
          </a:p>
          <a:p>
            <a:pPr marL="742950" lvl="1" indent="-285750">
              <a:buFont typeface="Courier New" panose="02070309020205020404" pitchFamily="49" charset="0"/>
              <a:buChar char="o"/>
            </a:pPr>
            <a:endParaRPr lang="en-US" sz="2400" b="1">
              <a:cs typeface="Calibri"/>
            </a:endParaRPr>
          </a:p>
          <a:p>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p:txBody>
      </p:sp>
      <p:pic>
        <p:nvPicPr>
          <p:cNvPr id="5" name="Picture 5" descr="A picture containing graphical user interface&#10;&#10;Description automatically generated">
            <a:extLst>
              <a:ext uri="{FF2B5EF4-FFF2-40B4-BE49-F238E27FC236}">
                <a16:creationId xmlns:a16="http://schemas.microsoft.com/office/drawing/2014/main" id="{45A12B12-2FA7-EE35-F270-A5416CE238AE}"/>
              </a:ext>
            </a:extLst>
          </p:cNvPr>
          <p:cNvPicPr>
            <a:picLocks noChangeAspect="1"/>
          </p:cNvPicPr>
          <p:nvPr/>
        </p:nvPicPr>
        <p:blipFill>
          <a:blip r:embed="rId2"/>
          <a:stretch>
            <a:fillRect/>
          </a:stretch>
        </p:blipFill>
        <p:spPr>
          <a:xfrm>
            <a:off x="4724400" y="1190110"/>
            <a:ext cx="7228935" cy="5124760"/>
          </a:xfrm>
          <a:prstGeom prst="rect">
            <a:avLst/>
          </a:prstGeom>
        </p:spPr>
      </p:pic>
    </p:spTree>
    <p:extLst>
      <p:ext uri="{BB962C8B-B14F-4D97-AF65-F5344CB8AC3E}">
        <p14:creationId xmlns:p14="http://schemas.microsoft.com/office/powerpoint/2010/main" val="49641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217376-1A13-0D9A-990B-DE6D1AD8EA1B}"/>
              </a:ext>
            </a:extLst>
          </p:cNvPr>
          <p:cNvSpPr>
            <a:spLocks noGrp="1"/>
          </p:cNvSpPr>
          <p:nvPr>
            <p:ph type="ftr" sz="quarter" idx="11"/>
          </p:nvPr>
        </p:nvSpPr>
        <p:spPr/>
        <p:txBody>
          <a:bodyPr/>
          <a:lstStyle/>
          <a:p>
            <a:r>
              <a:rPr lang="pl-PL"/>
              <a:t>gudka_d@cde.state.co.us    Dawna Gudka  (303) 598-7901</a:t>
            </a:r>
            <a:endParaRPr lang="en-US"/>
          </a:p>
        </p:txBody>
      </p:sp>
      <p:sp>
        <p:nvSpPr>
          <p:cNvPr id="4" name="Title 3">
            <a:extLst>
              <a:ext uri="{FF2B5EF4-FFF2-40B4-BE49-F238E27FC236}">
                <a16:creationId xmlns:a16="http://schemas.microsoft.com/office/drawing/2014/main" id="{92AC40FA-2AC9-2775-CA4E-BFFDF72A3D13}"/>
              </a:ext>
            </a:extLst>
          </p:cNvPr>
          <p:cNvSpPr>
            <a:spLocks noGrp="1"/>
          </p:cNvSpPr>
          <p:nvPr>
            <p:ph type="title" idx="4294967295"/>
          </p:nvPr>
        </p:nvSpPr>
        <p:spPr>
          <a:xfrm>
            <a:off x="123825" y="104001"/>
            <a:ext cx="86868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STAFF PROFILE FILE</a:t>
            </a:r>
          </a:p>
        </p:txBody>
      </p:sp>
      <p:sp>
        <p:nvSpPr>
          <p:cNvPr id="7" name="TextBox 6">
            <a:extLst>
              <a:ext uri="{FF2B5EF4-FFF2-40B4-BE49-F238E27FC236}">
                <a16:creationId xmlns:a16="http://schemas.microsoft.com/office/drawing/2014/main" id="{38F52795-1F43-5C07-368F-E091617BA9C0}"/>
              </a:ext>
            </a:extLst>
          </p:cNvPr>
          <p:cNvSpPr txBox="1"/>
          <p:nvPr/>
        </p:nvSpPr>
        <p:spPr>
          <a:xfrm>
            <a:off x="248929" y="570756"/>
            <a:ext cx="3951387" cy="7109639"/>
          </a:xfrm>
          <a:prstGeom prst="rect">
            <a:avLst/>
          </a:prstGeom>
          <a:noFill/>
        </p:spPr>
        <p:txBody>
          <a:bodyPr wrap="square" lIns="91440" tIns="45720" rIns="91440" bIns="45720" rtlCol="0" anchor="t">
            <a:spAutoFit/>
          </a:bodyPr>
          <a:lstStyle/>
          <a:p>
            <a:endParaRPr lang="en-US" sz="2400" b="1">
              <a:cs typeface="Calibri"/>
            </a:endParaRPr>
          </a:p>
          <a:p>
            <a:pPr lvl="1"/>
            <a:endParaRPr lang="en-US" sz="2400" b="1">
              <a:cs typeface="Calibri"/>
            </a:endParaRPr>
          </a:p>
          <a:p>
            <a:pPr lvl="1"/>
            <a:r>
              <a:rPr lang="en-US" sz="2400" b="1">
                <a:cs typeface="Calibri"/>
              </a:rPr>
              <a:t>Staff Profile file:  In the Profile file, you are reporting this year's teacher staff with 2021-2022 Evaluations data.   If the teacher is NEW since December 1st, they were not evaluated by your LEA in 2021-2022, therefore their overall rating would be 05, each standard they would be reported as 00</a:t>
            </a:r>
          </a:p>
          <a:p>
            <a:pPr marL="742950" lvl="1" indent="-285750">
              <a:buFont typeface="Courier New" panose="02070309020205020404" pitchFamily="49" charset="0"/>
              <a:buChar char="o"/>
            </a:pPr>
            <a:endParaRPr lang="en-US" sz="2400" b="1">
              <a:cs typeface="Calibri"/>
            </a:endParaRPr>
          </a:p>
          <a:p>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a:p>
            <a:pPr marL="285750" indent="-285750">
              <a:buFont typeface="Courier New" panose="02070309020205020404" pitchFamily="49" charset="0"/>
              <a:buChar char="o"/>
            </a:pPr>
            <a:endParaRPr lang="en-US">
              <a:cs typeface="Calibri" panose="020F0502020204030204"/>
            </a:endParaRPr>
          </a:p>
        </p:txBody>
      </p:sp>
      <p:pic>
        <p:nvPicPr>
          <p:cNvPr id="3" name="Picture 5" descr="Graphical user interface, text, application&#10;&#10;Description automatically generated">
            <a:extLst>
              <a:ext uri="{FF2B5EF4-FFF2-40B4-BE49-F238E27FC236}">
                <a16:creationId xmlns:a16="http://schemas.microsoft.com/office/drawing/2014/main" id="{12050A81-F912-AB98-2DEC-F4FA529A3695}"/>
              </a:ext>
            </a:extLst>
          </p:cNvPr>
          <p:cNvPicPr>
            <a:picLocks noChangeAspect="1"/>
          </p:cNvPicPr>
          <p:nvPr/>
        </p:nvPicPr>
        <p:blipFill>
          <a:blip r:embed="rId2"/>
          <a:stretch>
            <a:fillRect/>
          </a:stretch>
        </p:blipFill>
        <p:spPr>
          <a:xfrm>
            <a:off x="4318353" y="4637755"/>
            <a:ext cx="7872481" cy="1713103"/>
          </a:xfrm>
          <a:prstGeom prst="rect">
            <a:avLst/>
          </a:prstGeom>
        </p:spPr>
      </p:pic>
      <p:pic>
        <p:nvPicPr>
          <p:cNvPr id="6" name="Picture 7" descr="Table&#10;&#10;Description automatically generated">
            <a:extLst>
              <a:ext uri="{FF2B5EF4-FFF2-40B4-BE49-F238E27FC236}">
                <a16:creationId xmlns:a16="http://schemas.microsoft.com/office/drawing/2014/main" id="{1CC80918-DA1E-47B0-51D8-7DA74AB1406F}"/>
              </a:ext>
            </a:extLst>
          </p:cNvPr>
          <p:cNvPicPr>
            <a:picLocks noChangeAspect="1"/>
          </p:cNvPicPr>
          <p:nvPr/>
        </p:nvPicPr>
        <p:blipFill>
          <a:blip r:embed="rId3"/>
          <a:stretch>
            <a:fillRect/>
          </a:stretch>
        </p:blipFill>
        <p:spPr>
          <a:xfrm>
            <a:off x="4310771" y="1223782"/>
            <a:ext cx="7883449" cy="3407568"/>
          </a:xfrm>
          <a:prstGeom prst="rect">
            <a:avLst/>
          </a:prstGeom>
        </p:spPr>
      </p:pic>
    </p:spTree>
    <p:extLst>
      <p:ext uri="{BB962C8B-B14F-4D97-AF65-F5344CB8AC3E}">
        <p14:creationId xmlns:p14="http://schemas.microsoft.com/office/powerpoint/2010/main" val="1273314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a8cbbda-c08d-4ffe-a1a7-9a46742afec3">
      <UserInfo>
        <DisplayName>Haug, Carolyn</DisplayName>
        <AccountId>15</AccountId>
        <AccountType/>
      </UserInfo>
      <UserInfo>
        <DisplayName>Leech, David</DisplayName>
        <AccountId>16</AccountId>
        <AccountType/>
      </UserInfo>
      <UserInfo>
        <DisplayName>Heitman, Lindsey</DisplayName>
        <AccountId>22</AccountId>
        <AccountType/>
      </UserInfo>
      <UserInfo>
        <DisplayName>Shimmin, Alan</DisplayName>
        <AccountId>9</AccountId>
        <AccountType/>
      </UserInfo>
      <UserInfo>
        <DisplayName>Severson, Annette</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BB3095DC1560478295E84EFE83FEDD" ma:contentTypeVersion="6" ma:contentTypeDescription="Create a new document." ma:contentTypeScope="" ma:versionID="4321d1d95a6e77ad28ce7a34d9f20e19">
  <xsd:schema xmlns:xsd="http://www.w3.org/2001/XMLSchema" xmlns:xs="http://www.w3.org/2001/XMLSchema" xmlns:p="http://schemas.microsoft.com/office/2006/metadata/properties" xmlns:ns2="c7aa703a-56b8-44fb-8fc4-66e1f5356ac9" xmlns:ns3="2a8cbbda-c08d-4ffe-a1a7-9a46742afec3" targetNamespace="http://schemas.microsoft.com/office/2006/metadata/properties" ma:root="true" ma:fieldsID="c775abd36071dc5f3340757d68b4a096" ns2:_="" ns3:_="">
    <xsd:import namespace="c7aa703a-56b8-44fb-8fc4-66e1f5356ac9"/>
    <xsd:import namespace="2a8cbbda-c08d-4ffe-a1a7-9a46742afe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a703a-56b8-44fb-8fc4-66e1f5356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8cbbda-c08d-4ffe-a1a7-9a46742afe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DCDB02-FAE5-4418-A8F6-05081975A4D8}">
  <ds:schemaRefs>
    <ds:schemaRef ds:uri="2a8cbbda-c08d-4ffe-a1a7-9a46742afec3"/>
    <ds:schemaRef ds:uri="c7aa703a-56b8-44fb-8fc4-66e1f5356a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65285BB-05FB-44F6-9BF7-3A7755743469}">
  <ds:schemaRefs>
    <ds:schemaRef ds:uri="2a8cbbda-c08d-4ffe-a1a7-9a46742afec3"/>
    <ds:schemaRef ds:uri="c7aa703a-56b8-44fb-8fc4-66e1f5356a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BD296A-7C9D-4E8B-9AF5-EF829BFE95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43</Slides>
  <Notes>0</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DATA PIPELINE NEW COLLECTION- STAFF EVALUATION  COLLECTION TRAINING-APRIL 26TH</vt:lpstr>
      <vt:lpstr>Today's Agenda</vt:lpstr>
      <vt:lpstr>How can we narrow the gap between collection and analysis/reporting? HB 22-070</vt:lpstr>
      <vt:lpstr>SB 22-070</vt:lpstr>
      <vt:lpstr>Identity Management Roles</vt:lpstr>
      <vt:lpstr>Reporting 2022-2023 Evaluation Data</vt:lpstr>
      <vt:lpstr>STAFF PROFILE FILE</vt:lpstr>
      <vt:lpstr>STAFF PROFILE FILE</vt:lpstr>
      <vt:lpstr>STAFF PROFILE FILE</vt:lpstr>
      <vt:lpstr>STAFF PROFILE FILE</vt:lpstr>
      <vt:lpstr>STAFF PROFILE FILE</vt:lpstr>
      <vt:lpstr>STAFF PROFILE FILE</vt:lpstr>
      <vt:lpstr>STAFF ASSIGNMENT FILE</vt:lpstr>
      <vt:lpstr>STAFF ASSIGNMENT FILE</vt:lpstr>
      <vt:lpstr>STAFF ASSIGNMENT FILE</vt:lpstr>
      <vt:lpstr>Staff Evaluation Collection Timeline</vt:lpstr>
      <vt:lpstr>Staff Evaluation File Layout</vt:lpstr>
      <vt:lpstr>Licensed Staff </vt:lpstr>
      <vt:lpstr>Staff Evaluation Data Elements</vt:lpstr>
      <vt:lpstr>Staff Evaluation Data Elements​ continues</vt:lpstr>
      <vt:lpstr>Staff Evaluation Data Elements​ continues</vt:lpstr>
      <vt:lpstr>Vendors</vt:lpstr>
      <vt:lpstr>Principals</vt:lpstr>
      <vt:lpstr>Principals​</vt:lpstr>
      <vt:lpstr>Principals​</vt:lpstr>
      <vt:lpstr>Principals​</vt:lpstr>
      <vt:lpstr>Principals​</vt:lpstr>
      <vt:lpstr>Job Codes</vt:lpstr>
      <vt:lpstr>Teachers, Librarians, and Interventionist​</vt:lpstr>
      <vt:lpstr>Teachers, Librarians, and Interventionist​</vt:lpstr>
      <vt:lpstr>Teachers, Librarians, and Interventionist​</vt:lpstr>
      <vt:lpstr>Special Services Provider</vt:lpstr>
      <vt:lpstr>Special Services Provider</vt:lpstr>
      <vt:lpstr>Special Services Provider</vt:lpstr>
      <vt:lpstr>Special Services Provider</vt:lpstr>
      <vt:lpstr>STAFF EVALUATION </vt:lpstr>
      <vt:lpstr>Error Report</vt:lpstr>
      <vt:lpstr>Staff Evaluation Snapshot</vt:lpstr>
      <vt:lpstr>Checking Snapshot Errors</vt:lpstr>
      <vt:lpstr>Collection recommendations</vt:lpstr>
      <vt:lpstr>Questions?</vt:lpstr>
      <vt:lpstr>Office Hours &amp; Training &amp; Townhalls</vt:lpstr>
      <vt:lpstr>Questions &amp;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Gudka, Dawna</dc:creator>
  <cp:revision>1</cp:revision>
  <dcterms:created xsi:type="dcterms:W3CDTF">2023-03-28T14:02:20Z</dcterms:created>
  <dcterms:modified xsi:type="dcterms:W3CDTF">2023-04-26T02:14:14Z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0x0101000EBB3095DC1560478295E84EFE83FEDD</vt:lpwstr>
  </property>
</Properties>
</file>