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theme/themeOverride1.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heme/themeOverride2.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Lst>
  <p:notesMasterIdLst>
    <p:notesMasterId r:id="rId16"/>
  </p:notesMasterIdLst>
  <p:sldIdLst>
    <p:sldId id="256" r:id="rId5"/>
    <p:sldId id="320" r:id="rId6"/>
    <p:sldId id="281" r:id="rId7"/>
    <p:sldId id="272" r:id="rId8"/>
    <p:sldId id="303" r:id="rId9"/>
    <p:sldId id="3156" r:id="rId10"/>
    <p:sldId id="277" r:id="rId11"/>
    <p:sldId id="315" r:id="rId12"/>
    <p:sldId id="319" r:id="rId13"/>
    <p:sldId id="307" r:id="rId14"/>
    <p:sldId id="27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97D0"/>
    <a:srgbClr val="488BC9"/>
    <a:srgbClr val="EF75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105790-2F71-432A-A4B2-B060C6E4C0C8}" v="1" dt="2024-05-14T20:00:25.6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nzel, Brooke" userId="672bf8d3-b15b-4e02-a6d1-39319a0df09b" providerId="ADAL" clId="{5B4D9E65-65CA-4217-A083-4C3D002C1951}"/>
    <pc:docChg chg="undo custSel addSld delSld modSld sldOrd">
      <pc:chgData name="Wenzel, Brooke" userId="672bf8d3-b15b-4e02-a6d1-39319a0df09b" providerId="ADAL" clId="{5B4D9E65-65CA-4217-A083-4C3D002C1951}" dt="2023-04-26T16:00:33.184" v="161" actId="14100"/>
      <pc:docMkLst>
        <pc:docMk/>
      </pc:docMkLst>
      <pc:sldChg chg="modSp mod">
        <pc:chgData name="Wenzel, Brooke" userId="672bf8d3-b15b-4e02-a6d1-39319a0df09b" providerId="ADAL" clId="{5B4D9E65-65CA-4217-A083-4C3D002C1951}" dt="2023-04-21T19:29:41.914" v="150" actId="20577"/>
        <pc:sldMkLst>
          <pc:docMk/>
          <pc:sldMk cId="3044915438" sldId="256"/>
        </pc:sldMkLst>
        <pc:spChg chg="mod">
          <ac:chgData name="Wenzel, Brooke" userId="672bf8d3-b15b-4e02-a6d1-39319a0df09b" providerId="ADAL" clId="{5B4D9E65-65CA-4217-A083-4C3D002C1951}" dt="2023-04-21T19:29:41.914" v="150" actId="20577"/>
          <ac:spMkLst>
            <pc:docMk/>
            <pc:sldMk cId="3044915438" sldId="256"/>
            <ac:spMk id="7" creationId="{2A0C161A-8513-BB84-0601-D50578FDAD11}"/>
          </ac:spMkLst>
        </pc:spChg>
      </pc:sldChg>
      <pc:sldChg chg="del">
        <pc:chgData name="Wenzel, Brooke" userId="672bf8d3-b15b-4e02-a6d1-39319a0df09b" providerId="ADAL" clId="{5B4D9E65-65CA-4217-A083-4C3D002C1951}" dt="2023-04-21T19:28:06.445" v="1" actId="47"/>
        <pc:sldMkLst>
          <pc:docMk/>
          <pc:sldMk cId="3401448192" sldId="264"/>
        </pc:sldMkLst>
      </pc:sldChg>
      <pc:sldChg chg="del">
        <pc:chgData name="Wenzel, Brooke" userId="672bf8d3-b15b-4e02-a6d1-39319a0df09b" providerId="ADAL" clId="{5B4D9E65-65CA-4217-A083-4C3D002C1951}" dt="2023-04-21T19:28:06.445" v="1" actId="47"/>
        <pc:sldMkLst>
          <pc:docMk/>
          <pc:sldMk cId="812090992" sldId="270"/>
        </pc:sldMkLst>
      </pc:sldChg>
      <pc:sldChg chg="del">
        <pc:chgData name="Wenzel, Brooke" userId="672bf8d3-b15b-4e02-a6d1-39319a0df09b" providerId="ADAL" clId="{5B4D9E65-65CA-4217-A083-4C3D002C1951}" dt="2023-04-21T19:28:06.445" v="1" actId="47"/>
        <pc:sldMkLst>
          <pc:docMk/>
          <pc:sldMk cId="3613651240" sldId="271"/>
        </pc:sldMkLst>
      </pc:sldChg>
      <pc:sldChg chg="add">
        <pc:chgData name="Wenzel, Brooke" userId="672bf8d3-b15b-4e02-a6d1-39319a0df09b" providerId="ADAL" clId="{5B4D9E65-65CA-4217-A083-4C3D002C1951}" dt="2023-04-21T19:27:58.509" v="0"/>
        <pc:sldMkLst>
          <pc:docMk/>
          <pc:sldMk cId="1153159124" sldId="272"/>
        </pc:sldMkLst>
      </pc:sldChg>
      <pc:sldChg chg="del">
        <pc:chgData name="Wenzel, Brooke" userId="672bf8d3-b15b-4e02-a6d1-39319a0df09b" providerId="ADAL" clId="{5B4D9E65-65CA-4217-A083-4C3D002C1951}" dt="2023-04-21T19:28:06.445" v="1" actId="47"/>
        <pc:sldMkLst>
          <pc:docMk/>
          <pc:sldMk cId="2748458431" sldId="274"/>
        </pc:sldMkLst>
      </pc:sldChg>
      <pc:sldChg chg="modSp mod">
        <pc:chgData name="Wenzel, Brooke" userId="672bf8d3-b15b-4e02-a6d1-39319a0df09b" providerId="ADAL" clId="{5B4D9E65-65CA-4217-A083-4C3D002C1951}" dt="2023-04-21T19:29:22.519" v="145" actId="20577"/>
        <pc:sldMkLst>
          <pc:docMk/>
          <pc:sldMk cId="675032686" sldId="275"/>
        </pc:sldMkLst>
        <pc:spChg chg="mod">
          <ac:chgData name="Wenzel, Brooke" userId="672bf8d3-b15b-4e02-a6d1-39319a0df09b" providerId="ADAL" clId="{5B4D9E65-65CA-4217-A083-4C3D002C1951}" dt="2023-04-21T19:29:22.519" v="145" actId="20577"/>
          <ac:spMkLst>
            <pc:docMk/>
            <pc:sldMk cId="675032686" sldId="275"/>
            <ac:spMk id="4" creationId="{069C16D8-71E6-6E0A-9E9A-40580CD77B33}"/>
          </ac:spMkLst>
        </pc:spChg>
      </pc:sldChg>
      <pc:sldChg chg="del">
        <pc:chgData name="Wenzel, Brooke" userId="672bf8d3-b15b-4e02-a6d1-39319a0df09b" providerId="ADAL" clId="{5B4D9E65-65CA-4217-A083-4C3D002C1951}" dt="2023-04-21T19:28:06.445" v="1" actId="47"/>
        <pc:sldMkLst>
          <pc:docMk/>
          <pc:sldMk cId="2894931076" sldId="276"/>
        </pc:sldMkLst>
      </pc:sldChg>
      <pc:sldChg chg="add">
        <pc:chgData name="Wenzel, Brooke" userId="672bf8d3-b15b-4e02-a6d1-39319a0df09b" providerId="ADAL" clId="{5B4D9E65-65CA-4217-A083-4C3D002C1951}" dt="2023-04-21T19:27:58.509" v="0"/>
        <pc:sldMkLst>
          <pc:docMk/>
          <pc:sldMk cId="706556095" sldId="277"/>
        </pc:sldMkLst>
      </pc:sldChg>
      <pc:sldChg chg="add">
        <pc:chgData name="Wenzel, Brooke" userId="672bf8d3-b15b-4e02-a6d1-39319a0df09b" providerId="ADAL" clId="{5B4D9E65-65CA-4217-A083-4C3D002C1951}" dt="2023-04-21T19:30:53.754" v="151"/>
        <pc:sldMkLst>
          <pc:docMk/>
          <pc:sldMk cId="2129299179" sldId="298"/>
        </pc:sldMkLst>
      </pc:sldChg>
      <pc:sldChg chg="add">
        <pc:chgData name="Wenzel, Brooke" userId="672bf8d3-b15b-4e02-a6d1-39319a0df09b" providerId="ADAL" clId="{5B4D9E65-65CA-4217-A083-4C3D002C1951}" dt="2023-04-21T19:30:53.754" v="151"/>
        <pc:sldMkLst>
          <pc:docMk/>
          <pc:sldMk cId="458955733" sldId="299"/>
        </pc:sldMkLst>
      </pc:sldChg>
      <pc:sldChg chg="add del">
        <pc:chgData name="Wenzel, Brooke" userId="672bf8d3-b15b-4e02-a6d1-39319a0df09b" providerId="ADAL" clId="{5B4D9E65-65CA-4217-A083-4C3D002C1951}" dt="2023-04-21T19:30:56.163" v="152" actId="47"/>
        <pc:sldMkLst>
          <pc:docMk/>
          <pc:sldMk cId="1957170633" sldId="300"/>
        </pc:sldMkLst>
      </pc:sldChg>
      <pc:sldChg chg="add ord">
        <pc:chgData name="Wenzel, Brooke" userId="672bf8d3-b15b-4e02-a6d1-39319a0df09b" providerId="ADAL" clId="{5B4D9E65-65CA-4217-A083-4C3D002C1951}" dt="2023-04-26T15:56:57.724" v="159"/>
        <pc:sldMkLst>
          <pc:docMk/>
          <pc:sldMk cId="625334256" sldId="303"/>
        </pc:sldMkLst>
      </pc:sldChg>
      <pc:sldChg chg="add">
        <pc:chgData name="Wenzel, Brooke" userId="672bf8d3-b15b-4e02-a6d1-39319a0df09b" providerId="ADAL" clId="{5B4D9E65-65CA-4217-A083-4C3D002C1951}" dt="2023-04-21T19:31:32.070" v="153"/>
        <pc:sldMkLst>
          <pc:docMk/>
          <pc:sldMk cId="274955146" sldId="307"/>
        </pc:sldMkLst>
      </pc:sldChg>
      <pc:sldChg chg="add">
        <pc:chgData name="Wenzel, Brooke" userId="672bf8d3-b15b-4e02-a6d1-39319a0df09b" providerId="ADAL" clId="{5B4D9E65-65CA-4217-A083-4C3D002C1951}" dt="2023-04-21T19:27:58.509" v="0"/>
        <pc:sldMkLst>
          <pc:docMk/>
          <pc:sldMk cId="2358107041" sldId="311"/>
        </pc:sldMkLst>
      </pc:sldChg>
      <pc:sldChg chg="addSp delSp modSp add mod setBg chgLayout">
        <pc:chgData name="Wenzel, Brooke" userId="672bf8d3-b15b-4e02-a6d1-39319a0df09b" providerId="ADAL" clId="{5B4D9E65-65CA-4217-A083-4C3D002C1951}" dt="2023-04-26T16:00:33.184" v="161" actId="14100"/>
        <pc:sldMkLst>
          <pc:docMk/>
          <pc:sldMk cId="2286725955" sldId="315"/>
        </pc:sldMkLst>
        <pc:spChg chg="add del mod">
          <ac:chgData name="Wenzel, Brooke" userId="672bf8d3-b15b-4e02-a6d1-39319a0df09b" providerId="ADAL" clId="{5B4D9E65-65CA-4217-A083-4C3D002C1951}" dt="2023-04-21T19:31:46.634" v="155"/>
          <ac:spMkLst>
            <pc:docMk/>
            <pc:sldMk cId="2286725955" sldId="315"/>
            <ac:spMk id="2" creationId="{554B4D7D-185A-20C8-8F27-31C004C3BD38}"/>
          </ac:spMkLst>
        </pc:spChg>
        <pc:spChg chg="add del mod">
          <ac:chgData name="Wenzel, Brooke" userId="672bf8d3-b15b-4e02-a6d1-39319a0df09b" providerId="ADAL" clId="{5B4D9E65-65CA-4217-A083-4C3D002C1951}" dt="2023-04-21T19:31:46.634" v="155"/>
          <ac:spMkLst>
            <pc:docMk/>
            <pc:sldMk cId="2286725955" sldId="315"/>
            <ac:spMk id="3" creationId="{6168EA26-B6F1-4EE8-D1E3-BD71690C8AE3}"/>
          </ac:spMkLst>
        </pc:spChg>
        <pc:spChg chg="mod ord">
          <ac:chgData name="Wenzel, Brooke" userId="672bf8d3-b15b-4e02-a6d1-39319a0df09b" providerId="ADAL" clId="{5B4D9E65-65CA-4217-A083-4C3D002C1951}" dt="2023-04-26T15:58:05.011" v="160" actId="20577"/>
          <ac:spMkLst>
            <pc:docMk/>
            <pc:sldMk cId="2286725955" sldId="315"/>
            <ac:spMk id="4" creationId="{6590F100-53D2-AD8A-ED83-4A3F5D0392AD}"/>
          </ac:spMkLst>
        </pc:spChg>
        <pc:spChg chg="mod ord">
          <ac:chgData name="Wenzel, Brooke" userId="672bf8d3-b15b-4e02-a6d1-39319a0df09b" providerId="ADAL" clId="{5B4D9E65-65CA-4217-A083-4C3D002C1951}" dt="2023-04-21T19:31:53.575" v="157" actId="700"/>
          <ac:spMkLst>
            <pc:docMk/>
            <pc:sldMk cId="2286725955" sldId="315"/>
            <ac:spMk id="5" creationId="{884B50C4-A564-B6DC-C388-7310BDB66C2C}"/>
          </ac:spMkLst>
        </pc:spChg>
        <pc:spChg chg="mod ord">
          <ac:chgData name="Wenzel, Brooke" userId="672bf8d3-b15b-4e02-a6d1-39319a0df09b" providerId="ADAL" clId="{5B4D9E65-65CA-4217-A083-4C3D002C1951}" dt="2023-04-21T19:31:53.575" v="157" actId="700"/>
          <ac:spMkLst>
            <pc:docMk/>
            <pc:sldMk cId="2286725955" sldId="315"/>
            <ac:spMk id="6" creationId="{7795761E-89DE-F43B-392A-FE4DC189838D}"/>
          </ac:spMkLst>
        </pc:spChg>
        <pc:spChg chg="mod ord">
          <ac:chgData name="Wenzel, Brooke" userId="672bf8d3-b15b-4e02-a6d1-39319a0df09b" providerId="ADAL" clId="{5B4D9E65-65CA-4217-A083-4C3D002C1951}" dt="2023-04-21T19:31:53.575" v="157" actId="700"/>
          <ac:spMkLst>
            <pc:docMk/>
            <pc:sldMk cId="2286725955" sldId="315"/>
            <ac:spMk id="7" creationId="{DA6D0FD8-1BC3-9713-634D-52BCF1D018A9}"/>
          </ac:spMkLst>
        </pc:spChg>
        <pc:spChg chg="add del mod">
          <ac:chgData name="Wenzel, Brooke" userId="672bf8d3-b15b-4e02-a6d1-39319a0df09b" providerId="ADAL" clId="{5B4D9E65-65CA-4217-A083-4C3D002C1951}" dt="2023-04-21T19:31:46.634" v="155"/>
          <ac:spMkLst>
            <pc:docMk/>
            <pc:sldMk cId="2286725955" sldId="315"/>
            <ac:spMk id="9" creationId="{D3036279-33DA-3B7D-FAB1-30D959BB2B85}"/>
          </ac:spMkLst>
        </pc:spChg>
        <pc:spChg chg="add del mod">
          <ac:chgData name="Wenzel, Brooke" userId="672bf8d3-b15b-4e02-a6d1-39319a0df09b" providerId="ADAL" clId="{5B4D9E65-65CA-4217-A083-4C3D002C1951}" dt="2023-04-21T19:31:46.634" v="155"/>
          <ac:spMkLst>
            <pc:docMk/>
            <pc:sldMk cId="2286725955" sldId="315"/>
            <ac:spMk id="10" creationId="{FC1D4C02-F607-6F18-DFDA-C7C8CA5D7A0D}"/>
          </ac:spMkLst>
        </pc:spChg>
        <pc:spChg chg="add del mod">
          <ac:chgData name="Wenzel, Brooke" userId="672bf8d3-b15b-4e02-a6d1-39319a0df09b" providerId="ADAL" clId="{5B4D9E65-65CA-4217-A083-4C3D002C1951}" dt="2023-04-21T19:31:46.634" v="155"/>
          <ac:spMkLst>
            <pc:docMk/>
            <pc:sldMk cId="2286725955" sldId="315"/>
            <ac:spMk id="11" creationId="{C68CC95E-8B1C-CC9F-65B4-9709B6186CEF}"/>
          </ac:spMkLst>
        </pc:spChg>
        <pc:spChg chg="add del mod">
          <ac:chgData name="Wenzel, Brooke" userId="672bf8d3-b15b-4e02-a6d1-39319a0df09b" providerId="ADAL" clId="{5B4D9E65-65CA-4217-A083-4C3D002C1951}" dt="2023-04-21T19:31:46.634" v="155"/>
          <ac:spMkLst>
            <pc:docMk/>
            <pc:sldMk cId="2286725955" sldId="315"/>
            <ac:spMk id="14" creationId="{F926B1A0-A53B-1505-192A-1D9FB5F478F6}"/>
          </ac:spMkLst>
        </pc:spChg>
        <pc:graphicFrameChg chg="mod ord modGraphic">
          <ac:chgData name="Wenzel, Brooke" userId="672bf8d3-b15b-4e02-a6d1-39319a0df09b" providerId="ADAL" clId="{5B4D9E65-65CA-4217-A083-4C3D002C1951}" dt="2023-04-21T19:31:53.575" v="157" actId="700"/>
          <ac:graphicFrameMkLst>
            <pc:docMk/>
            <pc:sldMk cId="2286725955" sldId="315"/>
            <ac:graphicFrameMk id="8" creationId="{1915346E-47B1-662F-0777-D45C364634EA}"/>
          </ac:graphicFrameMkLst>
        </pc:graphicFrameChg>
        <pc:graphicFrameChg chg="mod ord modGraphic">
          <ac:chgData name="Wenzel, Brooke" userId="672bf8d3-b15b-4e02-a6d1-39319a0df09b" providerId="ADAL" clId="{5B4D9E65-65CA-4217-A083-4C3D002C1951}" dt="2023-04-26T16:00:33.184" v="161" actId="14100"/>
          <ac:graphicFrameMkLst>
            <pc:docMk/>
            <pc:sldMk cId="2286725955" sldId="315"/>
            <ac:graphicFrameMk id="12" creationId="{E91F5704-4CD0-CC9A-EA38-BDBB121C31E3}"/>
          </ac:graphicFrameMkLst>
        </pc:graphicFrameChg>
      </pc:sldChg>
      <pc:sldChg chg="add">
        <pc:chgData name="Wenzel, Brooke" userId="672bf8d3-b15b-4e02-a6d1-39319a0df09b" providerId="ADAL" clId="{5B4D9E65-65CA-4217-A083-4C3D002C1951}" dt="2023-04-21T19:30:53.754" v="151"/>
        <pc:sldMkLst>
          <pc:docMk/>
          <pc:sldMk cId="1046101019" sldId="319"/>
        </pc:sldMkLst>
      </pc:sldChg>
      <pc:sldMasterChg chg="delSldLayout">
        <pc:chgData name="Wenzel, Brooke" userId="672bf8d3-b15b-4e02-a6d1-39319a0df09b" providerId="ADAL" clId="{5B4D9E65-65CA-4217-A083-4C3D002C1951}" dt="2023-04-21T19:30:56.163" v="152" actId="47"/>
        <pc:sldMasterMkLst>
          <pc:docMk/>
          <pc:sldMasterMk cId="2150711039" sldId="2147483676"/>
        </pc:sldMasterMkLst>
        <pc:sldLayoutChg chg="del">
          <pc:chgData name="Wenzel, Brooke" userId="672bf8d3-b15b-4e02-a6d1-39319a0df09b" providerId="ADAL" clId="{5B4D9E65-65CA-4217-A083-4C3D002C1951}" dt="2023-04-21T19:28:06.445" v="1" actId="47"/>
          <pc:sldLayoutMkLst>
            <pc:docMk/>
            <pc:sldMasterMk cId="2150711039" sldId="2147483676"/>
            <pc:sldLayoutMk cId="1375654668" sldId="2147483688"/>
          </pc:sldLayoutMkLst>
        </pc:sldLayoutChg>
        <pc:sldLayoutChg chg="del">
          <pc:chgData name="Wenzel, Brooke" userId="672bf8d3-b15b-4e02-a6d1-39319a0df09b" providerId="ADAL" clId="{5B4D9E65-65CA-4217-A083-4C3D002C1951}" dt="2023-04-21T19:28:06.445" v="1" actId="47"/>
          <pc:sldLayoutMkLst>
            <pc:docMk/>
            <pc:sldMasterMk cId="2150711039" sldId="2147483676"/>
            <pc:sldLayoutMk cId="438918846" sldId="2147483689"/>
          </pc:sldLayoutMkLst>
        </pc:sldLayoutChg>
        <pc:sldLayoutChg chg="del">
          <pc:chgData name="Wenzel, Brooke" userId="672bf8d3-b15b-4e02-a6d1-39319a0df09b" providerId="ADAL" clId="{5B4D9E65-65CA-4217-A083-4C3D002C1951}" dt="2023-04-21T19:30:56.163" v="152" actId="47"/>
          <pc:sldLayoutMkLst>
            <pc:docMk/>
            <pc:sldMasterMk cId="2150711039" sldId="2147483676"/>
            <pc:sldLayoutMk cId="1518915879" sldId="2147483699"/>
          </pc:sldLayoutMkLst>
        </pc:sldLayoutChg>
      </pc:sldMasterChg>
    </pc:docChg>
  </pc:docChgLst>
  <pc:docChgLst>
    <pc:chgData name="Wenzel, Brooke" userId="672bf8d3-b15b-4e02-a6d1-39319a0df09b" providerId="ADAL" clId="{6375A499-3E34-48E4-A29C-8D0CB31F5BDB}"/>
    <pc:docChg chg="custSel addSld delSld modSld sldOrd">
      <pc:chgData name="Wenzel, Brooke" userId="672bf8d3-b15b-4e02-a6d1-39319a0df09b" providerId="ADAL" clId="{6375A499-3E34-48E4-A29C-8D0CB31F5BDB}" dt="2023-05-30T20:26:54.722" v="319" actId="20577"/>
      <pc:docMkLst>
        <pc:docMk/>
      </pc:docMkLst>
      <pc:sldChg chg="modNotesTx">
        <pc:chgData name="Wenzel, Brooke" userId="672bf8d3-b15b-4e02-a6d1-39319a0df09b" providerId="ADAL" clId="{6375A499-3E34-48E4-A29C-8D0CB31F5BDB}" dt="2023-05-30T20:21:45.267" v="281" actId="20577"/>
        <pc:sldMkLst>
          <pc:docMk/>
          <pc:sldMk cId="3044915438" sldId="256"/>
        </pc:sldMkLst>
      </pc:sldChg>
      <pc:sldChg chg="ord modNotesTx">
        <pc:chgData name="Wenzel, Brooke" userId="672bf8d3-b15b-4e02-a6d1-39319a0df09b" providerId="ADAL" clId="{6375A499-3E34-48E4-A29C-8D0CB31F5BDB}" dt="2023-05-30T20:21:54.290" v="295" actId="20577"/>
        <pc:sldMkLst>
          <pc:docMk/>
          <pc:sldMk cId="1153159124" sldId="272"/>
        </pc:sldMkLst>
      </pc:sldChg>
      <pc:sldChg chg="modNotesTx">
        <pc:chgData name="Wenzel, Brooke" userId="672bf8d3-b15b-4e02-a6d1-39319a0df09b" providerId="ADAL" clId="{6375A499-3E34-48E4-A29C-8D0CB31F5BDB}" dt="2023-05-30T20:22:18.689" v="313"/>
        <pc:sldMkLst>
          <pc:docMk/>
          <pc:sldMk cId="675032686" sldId="275"/>
        </pc:sldMkLst>
      </pc:sldChg>
      <pc:sldChg chg="ord modNotesTx">
        <pc:chgData name="Wenzel, Brooke" userId="672bf8d3-b15b-4e02-a6d1-39319a0df09b" providerId="ADAL" clId="{6375A499-3E34-48E4-A29C-8D0CB31F5BDB}" dt="2023-05-30T20:22:13.106" v="309"/>
        <pc:sldMkLst>
          <pc:docMk/>
          <pc:sldMk cId="706556095" sldId="277"/>
        </pc:sldMkLst>
      </pc:sldChg>
      <pc:sldChg chg="add modNotesTx">
        <pc:chgData name="Wenzel, Brooke" userId="672bf8d3-b15b-4e02-a6d1-39319a0df09b" providerId="ADAL" clId="{6375A499-3E34-48E4-A29C-8D0CB31F5BDB}" dt="2023-05-30T20:26:54.722" v="319" actId="20577"/>
        <pc:sldMkLst>
          <pc:docMk/>
          <pc:sldMk cId="3354693017" sldId="281"/>
        </pc:sldMkLst>
      </pc:sldChg>
      <pc:sldChg chg="del">
        <pc:chgData name="Wenzel, Brooke" userId="672bf8d3-b15b-4e02-a6d1-39319a0df09b" providerId="ADAL" clId="{6375A499-3E34-48E4-A29C-8D0CB31F5BDB}" dt="2023-05-30T20:13:05.315" v="186" actId="47"/>
        <pc:sldMkLst>
          <pc:docMk/>
          <pc:sldMk cId="458955733" sldId="299"/>
        </pc:sldMkLst>
      </pc:sldChg>
      <pc:sldChg chg="addSp modSp mod ord modNotesTx">
        <pc:chgData name="Wenzel, Brooke" userId="672bf8d3-b15b-4e02-a6d1-39319a0df09b" providerId="ADAL" clId="{6375A499-3E34-48E4-A29C-8D0CB31F5BDB}" dt="2023-05-30T20:21:59.754" v="302" actId="20577"/>
        <pc:sldMkLst>
          <pc:docMk/>
          <pc:sldMk cId="625334256" sldId="303"/>
        </pc:sldMkLst>
        <pc:spChg chg="add mod">
          <ac:chgData name="Wenzel, Brooke" userId="672bf8d3-b15b-4e02-a6d1-39319a0df09b" providerId="ADAL" clId="{6375A499-3E34-48E4-A29C-8D0CB31F5BDB}" dt="2023-05-30T20:20:26.404" v="274" actId="20577"/>
          <ac:spMkLst>
            <pc:docMk/>
            <pc:sldMk cId="625334256" sldId="303"/>
            <ac:spMk id="2" creationId="{76CF10CC-1BEB-C4E7-E602-72842FDF9858}"/>
          </ac:spMkLst>
        </pc:spChg>
        <pc:spChg chg="mod">
          <ac:chgData name="Wenzel, Brooke" userId="672bf8d3-b15b-4e02-a6d1-39319a0df09b" providerId="ADAL" clId="{6375A499-3E34-48E4-A29C-8D0CB31F5BDB}" dt="2023-05-30T20:20:16.755" v="273" actId="14100"/>
          <ac:spMkLst>
            <pc:docMk/>
            <pc:sldMk cId="625334256" sldId="303"/>
            <ac:spMk id="7" creationId="{2EA5FCF3-027E-AA8C-C2D0-9C36446EE977}"/>
          </ac:spMkLst>
        </pc:spChg>
      </pc:sldChg>
      <pc:sldChg chg="modSp mod modNotesTx">
        <pc:chgData name="Wenzel, Brooke" userId="672bf8d3-b15b-4e02-a6d1-39319a0df09b" providerId="ADAL" clId="{6375A499-3E34-48E4-A29C-8D0CB31F5BDB}" dt="2023-05-30T20:22:17.026" v="312"/>
        <pc:sldMkLst>
          <pc:docMk/>
          <pc:sldMk cId="274955146" sldId="307"/>
        </pc:sldMkLst>
        <pc:spChg chg="mod">
          <ac:chgData name="Wenzel, Brooke" userId="672bf8d3-b15b-4e02-a6d1-39319a0df09b" providerId="ADAL" clId="{6375A499-3E34-48E4-A29C-8D0CB31F5BDB}" dt="2023-05-30T20:13:37.303" v="190" actId="27636"/>
          <ac:spMkLst>
            <pc:docMk/>
            <pc:sldMk cId="274955146" sldId="307"/>
            <ac:spMk id="8" creationId="{DB4DDE05-AD51-3A69-9D28-A440581B6D17}"/>
          </ac:spMkLst>
        </pc:spChg>
      </pc:sldChg>
      <pc:sldChg chg="modSp mod modNotesTx">
        <pc:chgData name="Wenzel, Brooke" userId="672bf8d3-b15b-4e02-a6d1-39319a0df09b" providerId="ADAL" clId="{6375A499-3E34-48E4-A29C-8D0CB31F5BDB}" dt="2023-05-30T20:22:14.345" v="310"/>
        <pc:sldMkLst>
          <pc:docMk/>
          <pc:sldMk cId="2286725955" sldId="315"/>
        </pc:sldMkLst>
        <pc:spChg chg="mod">
          <ac:chgData name="Wenzel, Brooke" userId="672bf8d3-b15b-4e02-a6d1-39319a0df09b" providerId="ADAL" clId="{6375A499-3E34-48E4-A29C-8D0CB31F5BDB}" dt="2023-05-30T20:09:32.207" v="178" actId="20577"/>
          <ac:spMkLst>
            <pc:docMk/>
            <pc:sldMk cId="2286725955" sldId="315"/>
            <ac:spMk id="13" creationId="{6D213DDB-28ED-BF13-266E-05210FE19EF5}"/>
          </ac:spMkLst>
        </pc:spChg>
      </pc:sldChg>
      <pc:sldChg chg="ord modNotesTx">
        <pc:chgData name="Wenzel, Brooke" userId="672bf8d3-b15b-4e02-a6d1-39319a0df09b" providerId="ADAL" clId="{6375A499-3E34-48E4-A29C-8D0CB31F5BDB}" dt="2023-05-30T20:22:15.734" v="311"/>
        <pc:sldMkLst>
          <pc:docMk/>
          <pc:sldMk cId="1046101019" sldId="319"/>
        </pc:sldMkLst>
      </pc:sldChg>
      <pc:sldChg chg="modNotesTx">
        <pc:chgData name="Wenzel, Brooke" userId="672bf8d3-b15b-4e02-a6d1-39319a0df09b" providerId="ADAL" clId="{6375A499-3E34-48E4-A29C-8D0CB31F5BDB}" dt="2023-05-30T20:21:48.386" v="286" actId="20577"/>
        <pc:sldMkLst>
          <pc:docMk/>
          <pc:sldMk cId="3045348021" sldId="320"/>
        </pc:sldMkLst>
      </pc:sldChg>
      <pc:sldChg chg="modSp mod modNotesTx">
        <pc:chgData name="Wenzel, Brooke" userId="672bf8d3-b15b-4e02-a6d1-39319a0df09b" providerId="ADAL" clId="{6375A499-3E34-48E4-A29C-8D0CB31F5BDB}" dt="2023-05-30T20:22:09.313" v="308" actId="20577"/>
        <pc:sldMkLst>
          <pc:docMk/>
          <pc:sldMk cId="1361709896" sldId="3156"/>
        </pc:sldMkLst>
        <pc:graphicFrameChg chg="mod modGraphic">
          <ac:chgData name="Wenzel, Brooke" userId="672bf8d3-b15b-4e02-a6d1-39319a0df09b" providerId="ADAL" clId="{6375A499-3E34-48E4-A29C-8D0CB31F5BDB}" dt="2023-05-30T20:16:10.966" v="197" actId="404"/>
          <ac:graphicFrameMkLst>
            <pc:docMk/>
            <pc:sldMk cId="1361709896" sldId="3156"/>
            <ac:graphicFrameMk id="5" creationId="{E49266DD-A318-F41F-53ED-C28CD0EB119C}"/>
          </ac:graphicFrameMkLst>
        </pc:graphicFrameChg>
      </pc:sldChg>
      <pc:sldChg chg="del ord">
        <pc:chgData name="Wenzel, Brooke" userId="672bf8d3-b15b-4e02-a6d1-39319a0df09b" providerId="ADAL" clId="{6375A499-3E34-48E4-A29C-8D0CB31F5BDB}" dt="2023-05-30T20:12:57.501" v="185" actId="47"/>
        <pc:sldMkLst>
          <pc:docMk/>
          <pc:sldMk cId="2336352094" sldId="3157"/>
        </pc:sldMkLst>
      </pc:sldChg>
      <pc:sldChg chg="modSp del mod ord">
        <pc:chgData name="Wenzel, Brooke" userId="672bf8d3-b15b-4e02-a6d1-39319a0df09b" providerId="ADAL" clId="{6375A499-3E34-48E4-A29C-8D0CB31F5BDB}" dt="2023-05-30T20:20:29.448" v="275" actId="47"/>
        <pc:sldMkLst>
          <pc:docMk/>
          <pc:sldMk cId="250279452" sldId="3158"/>
        </pc:sldMkLst>
        <pc:picChg chg="mod">
          <ac:chgData name="Wenzel, Brooke" userId="672bf8d3-b15b-4e02-a6d1-39319a0df09b" providerId="ADAL" clId="{6375A499-3E34-48E4-A29C-8D0CB31F5BDB}" dt="2023-05-30T20:03:40.119" v="11" actId="1076"/>
          <ac:picMkLst>
            <pc:docMk/>
            <pc:sldMk cId="250279452" sldId="3158"/>
            <ac:picMk id="6" creationId="{E7B16C24-642C-85D0-EF12-7BC6B2543C33}"/>
          </ac:picMkLst>
        </pc:picChg>
      </pc:sldChg>
    </pc:docChg>
  </pc:docChgLst>
  <pc:docChgLst>
    <pc:chgData name="Ward, Reagan" userId="27291eb4-8241-4961-9e69-8c66e34cc5b0" providerId="ADAL" clId="{81633C5C-2907-497A-B5CD-44441BCEB3C4}"/>
    <pc:docChg chg="custSel modSld">
      <pc:chgData name="Ward, Reagan" userId="27291eb4-8241-4961-9e69-8c66e34cc5b0" providerId="ADAL" clId="{81633C5C-2907-497A-B5CD-44441BCEB3C4}" dt="2023-06-28T15:39:03.671" v="479" actId="20577"/>
      <pc:docMkLst>
        <pc:docMk/>
      </pc:docMkLst>
      <pc:sldChg chg="modSp mod">
        <pc:chgData name="Ward, Reagan" userId="27291eb4-8241-4961-9e69-8c66e34cc5b0" providerId="ADAL" clId="{81633C5C-2907-497A-B5CD-44441BCEB3C4}" dt="2023-06-28T14:39:09.347" v="267" actId="20577"/>
        <pc:sldMkLst>
          <pc:docMk/>
          <pc:sldMk cId="675032686" sldId="275"/>
        </pc:sldMkLst>
        <pc:spChg chg="mod">
          <ac:chgData name="Ward, Reagan" userId="27291eb4-8241-4961-9e69-8c66e34cc5b0" providerId="ADAL" clId="{81633C5C-2907-497A-B5CD-44441BCEB3C4}" dt="2023-06-28T14:39:09.347" v="267" actId="20577"/>
          <ac:spMkLst>
            <pc:docMk/>
            <pc:sldMk cId="675032686" sldId="275"/>
            <ac:spMk id="4" creationId="{069C16D8-71E6-6E0A-9E9A-40580CD77B33}"/>
          </ac:spMkLst>
        </pc:spChg>
      </pc:sldChg>
      <pc:sldChg chg="modSp mod">
        <pc:chgData name="Ward, Reagan" userId="27291eb4-8241-4961-9e69-8c66e34cc5b0" providerId="ADAL" clId="{81633C5C-2907-497A-B5CD-44441BCEB3C4}" dt="2023-06-28T14:44:28.852" v="294" actId="13244"/>
        <pc:sldMkLst>
          <pc:docMk/>
          <pc:sldMk cId="3354693017" sldId="281"/>
        </pc:sldMkLst>
        <pc:spChg chg="ord">
          <ac:chgData name="Ward, Reagan" userId="27291eb4-8241-4961-9e69-8c66e34cc5b0" providerId="ADAL" clId="{81633C5C-2907-497A-B5CD-44441BCEB3C4}" dt="2023-06-28T14:44:23.976" v="292" actId="13244"/>
          <ac:spMkLst>
            <pc:docMk/>
            <pc:sldMk cId="3354693017" sldId="281"/>
            <ac:spMk id="2" creationId="{8C74B81F-1912-872B-B608-A4C8D658AA27}"/>
          </ac:spMkLst>
        </pc:spChg>
        <pc:spChg chg="ord">
          <ac:chgData name="Ward, Reagan" userId="27291eb4-8241-4961-9e69-8c66e34cc5b0" providerId="ADAL" clId="{81633C5C-2907-497A-B5CD-44441BCEB3C4}" dt="2023-06-28T14:44:27.099" v="293" actId="13244"/>
          <ac:spMkLst>
            <pc:docMk/>
            <pc:sldMk cId="3354693017" sldId="281"/>
            <ac:spMk id="6" creationId="{1B4D9DC9-3D73-94FC-4460-39E89B1E7A33}"/>
          </ac:spMkLst>
        </pc:spChg>
        <pc:spChg chg="ord">
          <ac:chgData name="Ward, Reagan" userId="27291eb4-8241-4961-9e69-8c66e34cc5b0" providerId="ADAL" clId="{81633C5C-2907-497A-B5CD-44441BCEB3C4}" dt="2023-06-28T14:44:28.852" v="294" actId="13244"/>
          <ac:spMkLst>
            <pc:docMk/>
            <pc:sldMk cId="3354693017" sldId="281"/>
            <ac:spMk id="7" creationId="{3FC03AB5-FF58-21D7-A0D2-902A45B4EE33}"/>
          </ac:spMkLst>
        </pc:spChg>
      </pc:sldChg>
      <pc:sldChg chg="modSp mod">
        <pc:chgData name="Ward, Reagan" userId="27291eb4-8241-4961-9e69-8c66e34cc5b0" providerId="ADAL" clId="{81633C5C-2907-497A-B5CD-44441BCEB3C4}" dt="2023-06-28T14:44:07.921" v="290" actId="113"/>
        <pc:sldMkLst>
          <pc:docMk/>
          <pc:sldMk cId="625334256" sldId="303"/>
        </pc:sldMkLst>
        <pc:spChg chg="mod">
          <ac:chgData name="Ward, Reagan" userId="27291eb4-8241-4961-9e69-8c66e34cc5b0" providerId="ADAL" clId="{81633C5C-2907-497A-B5CD-44441BCEB3C4}" dt="2023-06-28T14:44:07.921" v="290" actId="113"/>
          <ac:spMkLst>
            <pc:docMk/>
            <pc:sldMk cId="625334256" sldId="303"/>
            <ac:spMk id="2" creationId="{76CF10CC-1BEB-C4E7-E602-72842FDF9858}"/>
          </ac:spMkLst>
        </pc:spChg>
        <pc:spChg chg="mod">
          <ac:chgData name="Ward, Reagan" userId="27291eb4-8241-4961-9e69-8c66e34cc5b0" providerId="ADAL" clId="{81633C5C-2907-497A-B5CD-44441BCEB3C4}" dt="2023-06-28T14:42:26.079" v="281" actId="14100"/>
          <ac:spMkLst>
            <pc:docMk/>
            <pc:sldMk cId="625334256" sldId="303"/>
            <ac:spMk id="7" creationId="{2EA5FCF3-027E-AA8C-C2D0-9C36446EE977}"/>
          </ac:spMkLst>
        </pc:spChg>
      </pc:sldChg>
      <pc:sldChg chg="modSp mod">
        <pc:chgData name="Ward, Reagan" userId="27291eb4-8241-4961-9e69-8c66e34cc5b0" providerId="ADAL" clId="{81633C5C-2907-497A-B5CD-44441BCEB3C4}" dt="2023-06-28T14:47:30.225" v="477" actId="6549"/>
        <pc:sldMkLst>
          <pc:docMk/>
          <pc:sldMk cId="274955146" sldId="307"/>
        </pc:sldMkLst>
        <pc:spChg chg="mod">
          <ac:chgData name="Ward, Reagan" userId="27291eb4-8241-4961-9e69-8c66e34cc5b0" providerId="ADAL" clId="{81633C5C-2907-497A-B5CD-44441BCEB3C4}" dt="2023-06-28T14:47:30.225" v="477" actId="6549"/>
          <ac:spMkLst>
            <pc:docMk/>
            <pc:sldMk cId="274955146" sldId="307"/>
            <ac:spMk id="8" creationId="{DB4DDE05-AD51-3A69-9D28-A440581B6D17}"/>
          </ac:spMkLst>
        </pc:spChg>
      </pc:sldChg>
      <pc:sldChg chg="modSp mod">
        <pc:chgData name="Ward, Reagan" userId="27291eb4-8241-4961-9e69-8c66e34cc5b0" providerId="ADAL" clId="{81633C5C-2907-497A-B5CD-44441BCEB3C4}" dt="2023-06-28T14:44:41.216" v="297" actId="13244"/>
        <pc:sldMkLst>
          <pc:docMk/>
          <pc:sldMk cId="2286725955" sldId="315"/>
        </pc:sldMkLst>
        <pc:spChg chg="ord">
          <ac:chgData name="Ward, Reagan" userId="27291eb4-8241-4961-9e69-8c66e34cc5b0" providerId="ADAL" clId="{81633C5C-2907-497A-B5CD-44441BCEB3C4}" dt="2023-06-28T14:44:35.914" v="295" actId="13244"/>
          <ac:spMkLst>
            <pc:docMk/>
            <pc:sldMk cId="2286725955" sldId="315"/>
            <ac:spMk id="5" creationId="{884B50C4-A564-B6DC-C388-7310BDB66C2C}"/>
          </ac:spMkLst>
        </pc:spChg>
        <pc:spChg chg="mod ord">
          <ac:chgData name="Ward, Reagan" userId="27291eb4-8241-4961-9e69-8c66e34cc5b0" providerId="ADAL" clId="{81633C5C-2907-497A-B5CD-44441BCEB3C4}" dt="2023-06-28T14:44:39.210" v="296" actId="13244"/>
          <ac:spMkLst>
            <pc:docMk/>
            <pc:sldMk cId="2286725955" sldId="315"/>
            <ac:spMk id="6" creationId="{7795761E-89DE-F43B-392A-FE4DC189838D}"/>
          </ac:spMkLst>
        </pc:spChg>
        <pc:spChg chg="mod ord">
          <ac:chgData name="Ward, Reagan" userId="27291eb4-8241-4961-9e69-8c66e34cc5b0" providerId="ADAL" clId="{81633C5C-2907-497A-B5CD-44441BCEB3C4}" dt="2023-06-28T14:44:41.216" v="297" actId="13244"/>
          <ac:spMkLst>
            <pc:docMk/>
            <pc:sldMk cId="2286725955" sldId="315"/>
            <ac:spMk id="7" creationId="{DA6D0FD8-1BC3-9713-634D-52BCF1D018A9}"/>
          </ac:spMkLst>
        </pc:spChg>
        <pc:spChg chg="mod">
          <ac:chgData name="Ward, Reagan" userId="27291eb4-8241-4961-9e69-8c66e34cc5b0" providerId="ADAL" clId="{81633C5C-2907-497A-B5CD-44441BCEB3C4}" dt="2023-06-28T14:43:35.808" v="288" actId="14100"/>
          <ac:spMkLst>
            <pc:docMk/>
            <pc:sldMk cId="2286725955" sldId="315"/>
            <ac:spMk id="13" creationId="{6D213DDB-28ED-BF13-266E-05210FE19EF5}"/>
          </ac:spMkLst>
        </pc:spChg>
        <pc:graphicFrameChg chg="mod modGraphic">
          <ac:chgData name="Ward, Reagan" userId="27291eb4-8241-4961-9e69-8c66e34cc5b0" providerId="ADAL" clId="{81633C5C-2907-497A-B5CD-44441BCEB3C4}" dt="2023-06-28T14:41:49.487" v="277" actId="14100"/>
          <ac:graphicFrameMkLst>
            <pc:docMk/>
            <pc:sldMk cId="2286725955" sldId="315"/>
            <ac:graphicFrameMk id="8" creationId="{1915346E-47B1-662F-0777-D45C364634EA}"/>
          </ac:graphicFrameMkLst>
        </pc:graphicFrameChg>
        <pc:graphicFrameChg chg="mod modGraphic">
          <ac:chgData name="Ward, Reagan" userId="27291eb4-8241-4961-9e69-8c66e34cc5b0" providerId="ADAL" clId="{81633C5C-2907-497A-B5CD-44441BCEB3C4}" dt="2023-06-28T14:41:47.822" v="276" actId="14100"/>
          <ac:graphicFrameMkLst>
            <pc:docMk/>
            <pc:sldMk cId="2286725955" sldId="315"/>
            <ac:graphicFrameMk id="12" creationId="{E91F5704-4CD0-CC9A-EA38-BDBB121C31E3}"/>
          </ac:graphicFrameMkLst>
        </pc:graphicFrameChg>
      </pc:sldChg>
      <pc:sldChg chg="modSp mod">
        <pc:chgData name="Ward, Reagan" userId="27291eb4-8241-4961-9e69-8c66e34cc5b0" providerId="ADAL" clId="{81633C5C-2907-497A-B5CD-44441BCEB3C4}" dt="2023-06-28T14:45:06.169" v="469" actId="962"/>
        <pc:sldMkLst>
          <pc:docMk/>
          <pc:sldMk cId="3045348021" sldId="320"/>
        </pc:sldMkLst>
        <pc:picChg chg="mod">
          <ac:chgData name="Ward, Reagan" userId="27291eb4-8241-4961-9e69-8c66e34cc5b0" providerId="ADAL" clId="{81633C5C-2907-497A-B5CD-44441BCEB3C4}" dt="2023-06-28T14:45:06.169" v="469" actId="962"/>
          <ac:picMkLst>
            <pc:docMk/>
            <pc:sldMk cId="3045348021" sldId="320"/>
            <ac:picMk id="20" creationId="{0E0FAA2A-5367-B2E1-0B90-AA9CE6D64EE1}"/>
          </ac:picMkLst>
        </pc:picChg>
      </pc:sldChg>
      <pc:sldChg chg="modSp mod modNotesTx">
        <pc:chgData name="Ward, Reagan" userId="27291eb4-8241-4961-9e69-8c66e34cc5b0" providerId="ADAL" clId="{81633C5C-2907-497A-B5CD-44441BCEB3C4}" dt="2023-06-28T15:39:03.671" v="479" actId="20577"/>
        <pc:sldMkLst>
          <pc:docMk/>
          <pc:sldMk cId="1361709896" sldId="3156"/>
        </pc:sldMkLst>
        <pc:spChg chg="mod">
          <ac:chgData name="Ward, Reagan" userId="27291eb4-8241-4961-9e69-8c66e34cc5b0" providerId="ADAL" clId="{81633C5C-2907-497A-B5CD-44441BCEB3C4}" dt="2023-06-28T14:44:17.858" v="291" actId="113"/>
          <ac:spMkLst>
            <pc:docMk/>
            <pc:sldMk cId="1361709896" sldId="3156"/>
            <ac:spMk id="8" creationId="{1B5CCE0F-B45B-10DF-9D12-A7C136A7B565}"/>
          </ac:spMkLst>
        </pc:spChg>
        <pc:spChg chg="mod">
          <ac:chgData name="Ward, Reagan" userId="27291eb4-8241-4961-9e69-8c66e34cc5b0" providerId="ADAL" clId="{81633C5C-2907-497A-B5CD-44441BCEB3C4}" dt="2023-06-28T15:39:01.241" v="478" actId="20577"/>
          <ac:spMkLst>
            <pc:docMk/>
            <pc:sldMk cId="1361709896" sldId="3156"/>
            <ac:spMk id="19" creationId="{50E0DFC9-CEA8-1918-69B8-39A250B87818}"/>
          </ac:spMkLst>
        </pc:spChg>
        <pc:graphicFrameChg chg="mod modGraphic">
          <ac:chgData name="Ward, Reagan" userId="27291eb4-8241-4961-9e69-8c66e34cc5b0" providerId="ADAL" clId="{81633C5C-2907-497A-B5CD-44441BCEB3C4}" dt="2023-06-28T15:39:03.671" v="479" actId="20577"/>
          <ac:graphicFrameMkLst>
            <pc:docMk/>
            <pc:sldMk cId="1361709896" sldId="3156"/>
            <ac:graphicFrameMk id="5" creationId="{E49266DD-A318-F41F-53ED-C28CD0EB119C}"/>
          </ac:graphicFrameMkLst>
        </pc:graphicFrameChg>
      </pc:sldChg>
    </pc:docChg>
  </pc:docChgLst>
  <pc:docChgLst>
    <pc:chgData name="Wenzel, Brooke" userId="672bf8d3-b15b-4e02-a6d1-39319a0df09b" providerId="ADAL" clId="{91329097-77BF-4B25-9764-2610D9B14902}"/>
    <pc:docChg chg="modSld">
      <pc:chgData name="Wenzel, Brooke" userId="672bf8d3-b15b-4e02-a6d1-39319a0df09b" providerId="ADAL" clId="{91329097-77BF-4B25-9764-2610D9B14902}" dt="2023-06-28T14:42:47.189" v="9" actId="20577"/>
      <pc:docMkLst>
        <pc:docMk/>
      </pc:docMkLst>
      <pc:sldChg chg="modSp mod">
        <pc:chgData name="Wenzel, Brooke" userId="672bf8d3-b15b-4e02-a6d1-39319a0df09b" providerId="ADAL" clId="{91329097-77BF-4B25-9764-2610D9B14902}" dt="2023-06-28T14:42:47.189" v="9" actId="20577"/>
        <pc:sldMkLst>
          <pc:docMk/>
          <pc:sldMk cId="274955146" sldId="307"/>
        </pc:sldMkLst>
        <pc:spChg chg="mod">
          <ac:chgData name="Wenzel, Brooke" userId="672bf8d3-b15b-4e02-a6d1-39319a0df09b" providerId="ADAL" clId="{91329097-77BF-4B25-9764-2610D9B14902}" dt="2023-06-28T14:42:47.189" v="9" actId="20577"/>
          <ac:spMkLst>
            <pc:docMk/>
            <pc:sldMk cId="274955146" sldId="307"/>
            <ac:spMk id="8" creationId="{DB4DDE05-AD51-3A69-9D28-A440581B6D17}"/>
          </ac:spMkLst>
        </pc:spChg>
      </pc:sldChg>
    </pc:docChg>
  </pc:docChgLst>
  <pc:docChgLst>
    <pc:chgData name="Ryan, Erica" userId="S::ryan_e@cde.state.co.us::2cbcda9b-16dc-40f4-b0ba-82e204f6e4ca" providerId="AD" clId="Web-{160909F2-580E-4AF7-2174-C39EC6835D21}"/>
    <pc:docChg chg="addSld delSld modSld">
      <pc:chgData name="Ryan, Erica" userId="S::ryan_e@cde.state.co.us::2cbcda9b-16dc-40f4-b0ba-82e204f6e4ca" providerId="AD" clId="Web-{160909F2-580E-4AF7-2174-C39EC6835D21}" dt="2023-05-30T16:55:44.062" v="111" actId="14100"/>
      <pc:docMkLst>
        <pc:docMk/>
      </pc:docMkLst>
      <pc:sldChg chg="modSp">
        <pc:chgData name="Ryan, Erica" userId="S::ryan_e@cde.state.co.us::2cbcda9b-16dc-40f4-b0ba-82e204f6e4ca" providerId="AD" clId="Web-{160909F2-580E-4AF7-2174-C39EC6835D21}" dt="2023-05-30T12:17:15.279" v="9" actId="20577"/>
        <pc:sldMkLst>
          <pc:docMk/>
          <pc:sldMk cId="1153159124" sldId="272"/>
        </pc:sldMkLst>
        <pc:spChg chg="mod">
          <ac:chgData name="Ryan, Erica" userId="S::ryan_e@cde.state.co.us::2cbcda9b-16dc-40f4-b0ba-82e204f6e4ca" providerId="AD" clId="Web-{160909F2-580E-4AF7-2174-C39EC6835D21}" dt="2023-05-30T12:17:15.279" v="9" actId="20577"/>
          <ac:spMkLst>
            <pc:docMk/>
            <pc:sldMk cId="1153159124" sldId="272"/>
            <ac:spMk id="8" creationId="{97FCB017-8BB6-01DF-EA58-9B38FCFF3767}"/>
          </ac:spMkLst>
        </pc:spChg>
      </pc:sldChg>
      <pc:sldChg chg="modSp">
        <pc:chgData name="Ryan, Erica" userId="S::ryan_e@cde.state.co.us::2cbcda9b-16dc-40f4-b0ba-82e204f6e4ca" providerId="AD" clId="Web-{160909F2-580E-4AF7-2174-C39EC6835D21}" dt="2023-05-30T12:53:08.200" v="13" actId="20577"/>
        <pc:sldMkLst>
          <pc:docMk/>
          <pc:sldMk cId="675032686" sldId="275"/>
        </pc:sldMkLst>
        <pc:spChg chg="mod">
          <ac:chgData name="Ryan, Erica" userId="S::ryan_e@cde.state.co.us::2cbcda9b-16dc-40f4-b0ba-82e204f6e4ca" providerId="AD" clId="Web-{160909F2-580E-4AF7-2174-C39EC6835D21}" dt="2023-05-30T12:53:08.200" v="13" actId="20577"/>
          <ac:spMkLst>
            <pc:docMk/>
            <pc:sldMk cId="675032686" sldId="275"/>
            <ac:spMk id="4" creationId="{069C16D8-71E6-6E0A-9E9A-40580CD77B33}"/>
          </ac:spMkLst>
        </pc:spChg>
      </pc:sldChg>
      <pc:sldChg chg="modSp">
        <pc:chgData name="Ryan, Erica" userId="S::ryan_e@cde.state.co.us::2cbcda9b-16dc-40f4-b0ba-82e204f6e4ca" providerId="AD" clId="Web-{160909F2-580E-4AF7-2174-C39EC6835D21}" dt="2023-05-30T12:57:45.658" v="31" actId="20577"/>
        <pc:sldMkLst>
          <pc:docMk/>
          <pc:sldMk cId="625334256" sldId="303"/>
        </pc:sldMkLst>
        <pc:spChg chg="mod">
          <ac:chgData name="Ryan, Erica" userId="S::ryan_e@cde.state.co.us::2cbcda9b-16dc-40f4-b0ba-82e204f6e4ca" providerId="AD" clId="Web-{160909F2-580E-4AF7-2174-C39EC6835D21}" dt="2023-05-30T12:57:45.658" v="31" actId="20577"/>
          <ac:spMkLst>
            <pc:docMk/>
            <pc:sldMk cId="625334256" sldId="303"/>
            <ac:spMk id="7" creationId="{2EA5FCF3-027E-AA8C-C2D0-9C36446EE977}"/>
          </ac:spMkLst>
        </pc:spChg>
      </pc:sldChg>
      <pc:sldChg chg="addSp delSp modSp new mod modClrScheme chgLayout">
        <pc:chgData name="Ryan, Erica" userId="S::ryan_e@cde.state.co.us::2cbcda9b-16dc-40f4-b0ba-82e204f6e4ca" providerId="AD" clId="Web-{160909F2-580E-4AF7-2174-C39EC6835D21}" dt="2023-05-30T16:55:44.062" v="111" actId="14100"/>
        <pc:sldMkLst>
          <pc:docMk/>
          <pc:sldMk cId="250279452" sldId="3158"/>
        </pc:sldMkLst>
        <pc:spChg chg="mod ord">
          <ac:chgData name="Ryan, Erica" userId="S::ryan_e@cde.state.co.us::2cbcda9b-16dc-40f4-b0ba-82e204f6e4ca" providerId="AD" clId="Web-{160909F2-580E-4AF7-2174-C39EC6835D21}" dt="2023-05-30T16:04:40.605" v="86"/>
          <ac:spMkLst>
            <pc:docMk/>
            <pc:sldMk cId="250279452" sldId="3158"/>
            <ac:spMk id="2" creationId="{C77DCDFB-DC1A-1FE6-BF46-B3CB2B896C84}"/>
          </ac:spMkLst>
        </pc:spChg>
        <pc:spChg chg="mod ord">
          <ac:chgData name="Ryan, Erica" userId="S::ryan_e@cde.state.co.us::2cbcda9b-16dc-40f4-b0ba-82e204f6e4ca" providerId="AD" clId="Web-{160909F2-580E-4AF7-2174-C39EC6835D21}" dt="2023-05-30T16:06:05.013" v="107" actId="20577"/>
          <ac:spMkLst>
            <pc:docMk/>
            <pc:sldMk cId="250279452" sldId="3158"/>
            <ac:spMk id="3" creationId="{4569F570-C555-966A-8A64-93078B2C807C}"/>
          </ac:spMkLst>
        </pc:spChg>
        <pc:spChg chg="mod ord">
          <ac:chgData name="Ryan, Erica" userId="S::ryan_e@cde.state.co.us::2cbcda9b-16dc-40f4-b0ba-82e204f6e4ca" providerId="AD" clId="Web-{160909F2-580E-4AF7-2174-C39EC6835D21}" dt="2023-05-30T16:04:40.605" v="86"/>
          <ac:spMkLst>
            <pc:docMk/>
            <pc:sldMk cId="250279452" sldId="3158"/>
            <ac:spMk id="4" creationId="{06D9E1D6-DD4B-45D1-0100-36664854A5D2}"/>
          </ac:spMkLst>
        </pc:spChg>
        <pc:spChg chg="add del mod ord">
          <ac:chgData name="Ryan, Erica" userId="S::ryan_e@cde.state.co.us::2cbcda9b-16dc-40f4-b0ba-82e204f6e4ca" providerId="AD" clId="Web-{160909F2-580E-4AF7-2174-C39EC6835D21}" dt="2023-05-30T16:49:53.231" v="108"/>
          <ac:spMkLst>
            <pc:docMk/>
            <pc:sldMk cId="250279452" sldId="3158"/>
            <ac:spMk id="5" creationId="{C0F87C4E-DF2B-DDCC-EEA4-170D280ED604}"/>
          </ac:spMkLst>
        </pc:spChg>
        <pc:picChg chg="add mod ord">
          <ac:chgData name="Ryan, Erica" userId="S::ryan_e@cde.state.co.us::2cbcda9b-16dc-40f4-b0ba-82e204f6e4ca" providerId="AD" clId="Web-{160909F2-580E-4AF7-2174-C39EC6835D21}" dt="2023-05-30T16:55:44.062" v="111" actId="14100"/>
          <ac:picMkLst>
            <pc:docMk/>
            <pc:sldMk cId="250279452" sldId="3158"/>
            <ac:picMk id="6" creationId="{E7B16C24-642C-85D0-EF12-7BC6B2543C33}"/>
          </ac:picMkLst>
        </pc:picChg>
      </pc:sldChg>
      <pc:sldChg chg="addSp delSp modSp new del mod modClrScheme chgLayout">
        <pc:chgData name="Ryan, Erica" userId="S::ryan_e@cde.state.co.us::2cbcda9b-16dc-40f4-b0ba-82e204f6e4ca" providerId="AD" clId="Web-{160909F2-580E-4AF7-2174-C39EC6835D21}" dt="2023-05-30T16:03:09.697" v="80"/>
        <pc:sldMkLst>
          <pc:docMk/>
          <pc:sldMk cId="2847895496" sldId="3158"/>
        </pc:sldMkLst>
        <pc:spChg chg="mod ord">
          <ac:chgData name="Ryan, Erica" userId="S::ryan_e@cde.state.co.us::2cbcda9b-16dc-40f4-b0ba-82e204f6e4ca" providerId="AD" clId="Web-{160909F2-580E-4AF7-2174-C39EC6835D21}" dt="2023-05-30T16:02:22.462" v="69" actId="20577"/>
          <ac:spMkLst>
            <pc:docMk/>
            <pc:sldMk cId="2847895496" sldId="3158"/>
            <ac:spMk id="2" creationId="{F14F398F-69AC-65E3-AD55-7783B042F65A}"/>
          </ac:spMkLst>
        </pc:spChg>
        <pc:spChg chg="del">
          <ac:chgData name="Ryan, Erica" userId="S::ryan_e@cde.state.co.us::2cbcda9b-16dc-40f4-b0ba-82e204f6e4ca" providerId="AD" clId="Web-{160909F2-580E-4AF7-2174-C39EC6835D21}" dt="2023-05-30T12:52:16.574" v="11"/>
          <ac:spMkLst>
            <pc:docMk/>
            <pc:sldMk cId="2847895496" sldId="3158"/>
            <ac:spMk id="3" creationId="{07C714F0-8BBF-8709-D6BE-8A198B16A12D}"/>
          </ac:spMkLst>
        </pc:spChg>
        <pc:spChg chg="mod ord">
          <ac:chgData name="Ryan, Erica" userId="S::ryan_e@cde.state.co.us::2cbcda9b-16dc-40f4-b0ba-82e204f6e4ca" providerId="AD" clId="Web-{160909F2-580E-4AF7-2174-C39EC6835D21}" dt="2023-05-30T16:01:28.867" v="33"/>
          <ac:spMkLst>
            <pc:docMk/>
            <pc:sldMk cId="2847895496" sldId="3158"/>
            <ac:spMk id="4" creationId="{1E1FDBAC-5B12-25F9-D0E5-8CFF0660C06A}"/>
          </ac:spMkLst>
        </pc:spChg>
        <pc:spChg chg="add del">
          <ac:chgData name="Ryan, Erica" userId="S::ryan_e@cde.state.co.us::2cbcda9b-16dc-40f4-b0ba-82e204f6e4ca" providerId="AD" clId="Web-{160909F2-580E-4AF7-2174-C39EC6835D21}" dt="2023-05-30T12:55:02.124" v="24"/>
          <ac:spMkLst>
            <pc:docMk/>
            <pc:sldMk cId="2847895496" sldId="3158"/>
            <ac:spMk id="6" creationId="{FC8E99F3-4F6C-D51F-9F82-CDB06BF507C0}"/>
          </ac:spMkLst>
        </pc:spChg>
        <pc:spChg chg="add mod ord">
          <ac:chgData name="Ryan, Erica" userId="S::ryan_e@cde.state.co.us::2cbcda9b-16dc-40f4-b0ba-82e204f6e4ca" providerId="AD" clId="Web-{160909F2-580E-4AF7-2174-C39EC6835D21}" dt="2023-05-30T16:03:00.338" v="79" actId="20577"/>
          <ac:spMkLst>
            <pc:docMk/>
            <pc:sldMk cId="2847895496" sldId="3158"/>
            <ac:spMk id="6" creationId="{FC98312E-A791-A9D7-F450-6709130E1421}"/>
          </ac:spMkLst>
        </pc:spChg>
        <pc:spChg chg="add del mod ord">
          <ac:chgData name="Ryan, Erica" userId="S::ryan_e@cde.state.co.us::2cbcda9b-16dc-40f4-b0ba-82e204f6e4ca" providerId="AD" clId="Web-{160909F2-580E-4AF7-2174-C39EC6835D21}" dt="2023-05-30T16:02:57.853" v="75"/>
          <ac:spMkLst>
            <pc:docMk/>
            <pc:sldMk cId="2847895496" sldId="3158"/>
            <ac:spMk id="7" creationId="{31C64B1F-7E54-A69F-6AF2-E26A4FFB0D18}"/>
          </ac:spMkLst>
        </pc:spChg>
        <pc:spChg chg="add del">
          <ac:chgData name="Ryan, Erica" userId="S::ryan_e@cde.state.co.us::2cbcda9b-16dc-40f4-b0ba-82e204f6e4ca" providerId="AD" clId="Web-{160909F2-580E-4AF7-2174-C39EC6835D21}" dt="2023-05-30T12:55:41.030" v="26"/>
          <ac:spMkLst>
            <pc:docMk/>
            <pc:sldMk cId="2847895496" sldId="3158"/>
            <ac:spMk id="7" creationId="{DB9C290D-C4ED-48E6-859C-C0B92AB72B26}"/>
          </ac:spMkLst>
        </pc:spChg>
        <pc:spChg chg="add del">
          <ac:chgData name="Ryan, Erica" userId="S::ryan_e@cde.state.co.us::2cbcda9b-16dc-40f4-b0ba-82e204f6e4ca" providerId="AD" clId="Web-{160909F2-580E-4AF7-2174-C39EC6835D21}" dt="2023-05-30T12:56:12.969" v="28"/>
          <ac:spMkLst>
            <pc:docMk/>
            <pc:sldMk cId="2847895496" sldId="3158"/>
            <ac:spMk id="8" creationId="{218419A0-39A9-F922-DF9B-9A475289B644}"/>
          </ac:spMkLst>
        </pc:spChg>
        <pc:graphicFrameChg chg="add del mod ord modGraphic">
          <ac:chgData name="Ryan, Erica" userId="S::ryan_e@cde.state.co.us::2cbcda9b-16dc-40f4-b0ba-82e204f6e4ca" providerId="AD" clId="Web-{160909F2-580E-4AF7-2174-C39EC6835D21}" dt="2023-05-30T16:02:57.853" v="75"/>
          <ac:graphicFrameMkLst>
            <pc:docMk/>
            <pc:sldMk cId="2847895496" sldId="3158"/>
            <ac:graphicFrameMk id="8" creationId="{B1D9145D-F351-7AB2-C452-0112B888EE91}"/>
          </ac:graphicFrameMkLst>
        </pc:graphicFrameChg>
        <pc:picChg chg="add del mod ord">
          <ac:chgData name="Ryan, Erica" userId="S::ryan_e@cde.state.co.us::2cbcda9b-16dc-40f4-b0ba-82e204f6e4ca" providerId="AD" clId="Web-{160909F2-580E-4AF7-2174-C39EC6835D21}" dt="2023-05-30T16:01:16.586" v="32"/>
          <ac:picMkLst>
            <pc:docMk/>
            <pc:sldMk cId="2847895496" sldId="3158"/>
            <ac:picMk id="5" creationId="{B6ACDD94-79F6-3142-74B9-4F3A21820B8F}"/>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D6F096-A2AE-49DB-92F3-B1769563985D}" type="doc">
      <dgm:prSet loTypeId="urn:microsoft.com/office/officeart/2005/8/layout/cycle8" loCatId="cycle" qsTypeId="urn:microsoft.com/office/officeart/2005/8/quickstyle/simple1" qsCatId="simple" csTypeId="urn:microsoft.com/office/officeart/2005/8/colors/accent1_1" csCatId="accent1" phldr="1"/>
      <dgm:spPr/>
    </dgm:pt>
    <dgm:pt modelId="{C7CAAA21-A0B3-41C7-8AA7-678826A8A297}">
      <dgm:prSet phldrT="[Text]" custT="1"/>
      <dgm:spPr>
        <a:solidFill>
          <a:schemeClr val="accent2">
            <a:lumMod val="20000"/>
            <a:lumOff val="80000"/>
          </a:schemeClr>
        </a:solidFill>
      </dgm:spPr>
      <dgm:t>
        <a:bodyPr/>
        <a:lstStyle/>
        <a:p>
          <a:r>
            <a:rPr lang="en-US" sz="1600" b="1"/>
            <a:t>End of Year</a:t>
          </a:r>
        </a:p>
      </dgm:t>
    </dgm:pt>
    <dgm:pt modelId="{85A51858-06E8-41EC-8FF1-23C23F5F3D25}" type="parTrans" cxnId="{37D1E9C9-5E56-4338-88B0-A84B75CD70F7}">
      <dgm:prSet/>
      <dgm:spPr/>
      <dgm:t>
        <a:bodyPr/>
        <a:lstStyle/>
        <a:p>
          <a:endParaRPr lang="en-US" sz="2400"/>
        </a:p>
      </dgm:t>
    </dgm:pt>
    <dgm:pt modelId="{39525CF6-3E12-489E-A22D-B9391710752F}" type="sibTrans" cxnId="{37D1E9C9-5E56-4338-88B0-A84B75CD70F7}">
      <dgm:prSet/>
      <dgm:spPr/>
      <dgm:t>
        <a:bodyPr/>
        <a:lstStyle/>
        <a:p>
          <a:endParaRPr lang="en-US" sz="2400"/>
        </a:p>
      </dgm:t>
    </dgm:pt>
    <dgm:pt modelId="{54A0D45F-7BB2-4BBA-B35E-564167AE2870}">
      <dgm:prSet phldrT="[Text]" custT="1"/>
      <dgm:spPr>
        <a:solidFill>
          <a:srgbClr val="077682">
            <a:alpha val="60000"/>
          </a:srgbClr>
        </a:solidFill>
      </dgm:spPr>
      <dgm:t>
        <a:bodyPr/>
        <a:lstStyle/>
        <a:p>
          <a:r>
            <a:rPr lang="en-US" sz="1800" b="1"/>
            <a:t> October</a:t>
          </a:r>
        </a:p>
      </dgm:t>
    </dgm:pt>
    <dgm:pt modelId="{1F2E71E7-38CB-4D15-AF8F-9A3765D875B0}" type="parTrans" cxnId="{BF7F6DD3-DA01-4907-A7BA-F1EC644B12C7}">
      <dgm:prSet/>
      <dgm:spPr/>
      <dgm:t>
        <a:bodyPr/>
        <a:lstStyle/>
        <a:p>
          <a:endParaRPr lang="en-US" sz="2400"/>
        </a:p>
      </dgm:t>
    </dgm:pt>
    <dgm:pt modelId="{C93EBC09-0082-4194-BDAD-6367851F40A2}" type="sibTrans" cxnId="{BF7F6DD3-DA01-4907-A7BA-F1EC644B12C7}">
      <dgm:prSet/>
      <dgm:spPr/>
      <dgm:t>
        <a:bodyPr/>
        <a:lstStyle/>
        <a:p>
          <a:endParaRPr lang="en-US" sz="2400"/>
        </a:p>
      </dgm:t>
    </dgm:pt>
    <dgm:pt modelId="{E5E811F0-FCF2-48EE-877B-FBB13A89B9A3}">
      <dgm:prSet phldrT="[Text]" custT="1"/>
      <dgm:spPr/>
      <dgm:t>
        <a:bodyPr/>
        <a:lstStyle/>
        <a:p>
          <a:r>
            <a:rPr lang="en-US" sz="1800" b="1"/>
            <a:t>Monitor for Status Changes</a:t>
          </a:r>
        </a:p>
      </dgm:t>
    </dgm:pt>
    <dgm:pt modelId="{164DC998-7FFF-486B-A810-3E74180F1CF2}" type="parTrans" cxnId="{BBABD4B5-A912-404F-B3BC-569692A44853}">
      <dgm:prSet/>
      <dgm:spPr/>
      <dgm:t>
        <a:bodyPr/>
        <a:lstStyle/>
        <a:p>
          <a:endParaRPr lang="en-US" sz="2400"/>
        </a:p>
      </dgm:t>
    </dgm:pt>
    <dgm:pt modelId="{A86286CA-D6EA-4886-B532-2846B4F9A561}" type="sibTrans" cxnId="{BBABD4B5-A912-404F-B3BC-569692A44853}">
      <dgm:prSet/>
      <dgm:spPr/>
      <dgm:t>
        <a:bodyPr/>
        <a:lstStyle/>
        <a:p>
          <a:endParaRPr lang="en-US" sz="2400"/>
        </a:p>
      </dgm:t>
    </dgm:pt>
    <dgm:pt modelId="{681509BE-3F1A-4E81-A05E-7E08EE28AFB5}">
      <dgm:prSet phldrT="[Text]" custT="1"/>
      <dgm:spPr/>
      <dgm:t>
        <a:bodyPr/>
        <a:lstStyle/>
        <a:p>
          <a:r>
            <a:rPr lang="en-US" sz="1200" b="0"/>
            <a:t>Monitor postsecondary program enrollment changes for students from OCT to SEY</a:t>
          </a:r>
        </a:p>
      </dgm:t>
    </dgm:pt>
    <dgm:pt modelId="{B656EFE4-A8E0-4456-8C43-F76E7A8CF633}" type="parTrans" cxnId="{8D8DE822-9731-4982-AEB3-665B294354DA}">
      <dgm:prSet/>
      <dgm:spPr/>
      <dgm:t>
        <a:bodyPr/>
        <a:lstStyle/>
        <a:p>
          <a:endParaRPr lang="en-US" sz="2400"/>
        </a:p>
      </dgm:t>
    </dgm:pt>
    <dgm:pt modelId="{31B83E7D-343E-439A-B8FB-CE12F8907802}" type="sibTrans" cxnId="{8D8DE822-9731-4982-AEB3-665B294354DA}">
      <dgm:prSet/>
      <dgm:spPr/>
      <dgm:t>
        <a:bodyPr/>
        <a:lstStyle/>
        <a:p>
          <a:endParaRPr lang="en-US" sz="2400"/>
        </a:p>
      </dgm:t>
    </dgm:pt>
    <dgm:pt modelId="{5D283849-7CA1-46B9-BFE3-0FB9C64233F9}">
      <dgm:prSet phldrT="[Text]" custT="1"/>
      <dgm:spPr>
        <a:solidFill>
          <a:srgbClr val="077682">
            <a:alpha val="60000"/>
          </a:srgbClr>
        </a:solidFill>
      </dgm:spPr>
      <dgm:t>
        <a:bodyPr/>
        <a:lstStyle/>
        <a:p>
          <a:r>
            <a:rPr lang="en-US" sz="1400"/>
            <a:t>Is the student actively participating in the postsecondary program?</a:t>
          </a:r>
          <a:endParaRPr lang="en-US" sz="1400" b="1"/>
        </a:p>
      </dgm:t>
    </dgm:pt>
    <dgm:pt modelId="{438B6AFE-32E4-413B-A005-E47E2BAFF3A9}" type="parTrans" cxnId="{5D3C63DA-1252-4595-9A1B-1C6A93FC9883}">
      <dgm:prSet/>
      <dgm:spPr/>
      <dgm:t>
        <a:bodyPr/>
        <a:lstStyle/>
        <a:p>
          <a:endParaRPr lang="en-US" sz="2400"/>
        </a:p>
      </dgm:t>
    </dgm:pt>
    <dgm:pt modelId="{BEB733EF-6FDD-49F9-8EF9-A24A164B462F}" type="sibTrans" cxnId="{5D3C63DA-1252-4595-9A1B-1C6A93FC9883}">
      <dgm:prSet/>
      <dgm:spPr/>
      <dgm:t>
        <a:bodyPr/>
        <a:lstStyle/>
        <a:p>
          <a:endParaRPr lang="en-US" sz="2400"/>
        </a:p>
      </dgm:t>
    </dgm:pt>
    <dgm:pt modelId="{ACCC1DD6-433D-40AC-B48C-955A0AD088DE}">
      <dgm:prSet phldrT="[Text]" custT="1"/>
      <dgm:spPr>
        <a:solidFill>
          <a:schemeClr val="accent2">
            <a:lumMod val="20000"/>
            <a:lumOff val="80000"/>
          </a:schemeClr>
        </a:solidFill>
      </dgm:spPr>
      <dgm:t>
        <a:bodyPr/>
        <a:lstStyle/>
        <a:p>
          <a:r>
            <a:rPr lang="en-US" sz="1000"/>
            <a:t>Did the student participate in the postsecondary program at any point in the school year?</a:t>
          </a:r>
        </a:p>
      </dgm:t>
    </dgm:pt>
    <dgm:pt modelId="{0F6B0F12-784F-48C9-A8B8-C0B7D8CDFC54}" type="parTrans" cxnId="{B813541C-B40F-4E44-A8DD-C8D60F59E5E9}">
      <dgm:prSet/>
      <dgm:spPr/>
      <dgm:t>
        <a:bodyPr/>
        <a:lstStyle/>
        <a:p>
          <a:endParaRPr lang="en-US"/>
        </a:p>
      </dgm:t>
    </dgm:pt>
    <dgm:pt modelId="{99FFFA24-10B6-4F37-9EA5-3DF6BB7F230D}" type="sibTrans" cxnId="{B813541C-B40F-4E44-A8DD-C8D60F59E5E9}">
      <dgm:prSet/>
      <dgm:spPr/>
      <dgm:t>
        <a:bodyPr/>
        <a:lstStyle/>
        <a:p>
          <a:endParaRPr lang="en-US"/>
        </a:p>
      </dgm:t>
    </dgm:pt>
    <dgm:pt modelId="{2A21C2DE-38F4-404B-AD13-B4816091D719}">
      <dgm:prSet phldrT="[Text]" custT="1"/>
      <dgm:spPr>
        <a:solidFill>
          <a:schemeClr val="accent2">
            <a:lumMod val="20000"/>
            <a:lumOff val="80000"/>
          </a:schemeClr>
        </a:solidFill>
      </dgm:spPr>
      <dgm:t>
        <a:bodyPr/>
        <a:lstStyle/>
        <a:p>
          <a:r>
            <a:rPr lang="en-US" sz="1000"/>
            <a:t>Coding remains the same as October unless and enrollment change occurred</a:t>
          </a:r>
        </a:p>
      </dgm:t>
    </dgm:pt>
    <dgm:pt modelId="{E57FB603-8312-4E87-AD6E-9CAB417ABB57}" type="sibTrans" cxnId="{0C6DF1C0-E9BD-417F-A84A-7FA7D06054BE}">
      <dgm:prSet/>
      <dgm:spPr/>
      <dgm:t>
        <a:bodyPr/>
        <a:lstStyle/>
        <a:p>
          <a:endParaRPr lang="en-US" sz="2400"/>
        </a:p>
      </dgm:t>
    </dgm:pt>
    <dgm:pt modelId="{7D8C4BE6-5315-44EE-8FCC-57B0358B57BB}" type="parTrans" cxnId="{0C6DF1C0-E9BD-417F-A84A-7FA7D06054BE}">
      <dgm:prSet/>
      <dgm:spPr/>
      <dgm:t>
        <a:bodyPr/>
        <a:lstStyle/>
        <a:p>
          <a:endParaRPr lang="en-US" sz="2400"/>
        </a:p>
      </dgm:t>
    </dgm:pt>
    <dgm:pt modelId="{B2489F5F-84BC-4635-962D-4F6F54BDC0D1}">
      <dgm:prSet phldrT="[Text]" custScaleX="99077" custScaleY="104490" custT="1"/>
      <dgm:spPr/>
      <dgm:t>
        <a:bodyPr/>
        <a:lstStyle/>
        <a:p>
          <a:r>
            <a:rPr lang="en-US" sz="1000"/>
            <a:t>Identify students that will be participating in PTECH years 5-6 during Fall semester (retention code 2)</a:t>
          </a:r>
        </a:p>
      </dgm:t>
    </dgm:pt>
    <dgm:pt modelId="{68D7D2FC-9CCB-4BAC-8B67-BF466F8C8D50}" type="parTrans" cxnId="{8FA15FA6-73FA-468A-BA69-3FFA0166F648}">
      <dgm:prSet/>
      <dgm:spPr/>
      <dgm:t>
        <a:bodyPr/>
        <a:lstStyle/>
        <a:p>
          <a:endParaRPr lang="en-US"/>
        </a:p>
      </dgm:t>
    </dgm:pt>
    <dgm:pt modelId="{BE3B3EE7-E9A5-4D8F-94C3-AAEC916C2C28}" type="sibTrans" cxnId="{8FA15FA6-73FA-468A-BA69-3FFA0166F648}">
      <dgm:prSet/>
      <dgm:spPr/>
      <dgm:t>
        <a:bodyPr/>
        <a:lstStyle/>
        <a:p>
          <a:endParaRPr lang="en-US"/>
        </a:p>
      </dgm:t>
    </dgm:pt>
    <dgm:pt modelId="{9DEFA8A7-C640-4D61-ACDD-E6C5E6763EEE}" type="pres">
      <dgm:prSet presAssocID="{C5D6F096-A2AE-49DB-92F3-B1769563985D}" presName="compositeShape" presStyleCnt="0">
        <dgm:presLayoutVars>
          <dgm:chMax val="7"/>
          <dgm:dir/>
          <dgm:resizeHandles val="exact"/>
        </dgm:presLayoutVars>
      </dgm:prSet>
      <dgm:spPr/>
    </dgm:pt>
    <dgm:pt modelId="{BD7219FA-EFD6-426B-AA3C-994C67EF4A31}" type="pres">
      <dgm:prSet presAssocID="{C5D6F096-A2AE-49DB-92F3-B1769563985D}" presName="wedge1" presStyleLbl="node1" presStyleIdx="0" presStyleCnt="3"/>
      <dgm:spPr/>
    </dgm:pt>
    <dgm:pt modelId="{24367E3F-849C-44D9-B327-C2A6C1A30636}" type="pres">
      <dgm:prSet presAssocID="{C5D6F096-A2AE-49DB-92F3-B1769563985D}" presName="dummy1a" presStyleCnt="0"/>
      <dgm:spPr/>
    </dgm:pt>
    <dgm:pt modelId="{BEB7D94B-AC3F-49DC-B16C-B19FE167F970}" type="pres">
      <dgm:prSet presAssocID="{C5D6F096-A2AE-49DB-92F3-B1769563985D}" presName="dummy1b" presStyleCnt="0"/>
      <dgm:spPr/>
    </dgm:pt>
    <dgm:pt modelId="{E0C0FE10-7B85-4F2B-852F-2E8E3DEAB2FA}" type="pres">
      <dgm:prSet presAssocID="{C5D6F096-A2AE-49DB-92F3-B1769563985D}" presName="wedge1Tx" presStyleLbl="node1" presStyleIdx="0" presStyleCnt="3">
        <dgm:presLayoutVars>
          <dgm:chMax val="0"/>
          <dgm:chPref val="0"/>
          <dgm:bulletEnabled val="1"/>
        </dgm:presLayoutVars>
      </dgm:prSet>
      <dgm:spPr/>
    </dgm:pt>
    <dgm:pt modelId="{E5976A23-6135-49AC-8923-CB70690D1BFC}" type="pres">
      <dgm:prSet presAssocID="{C5D6F096-A2AE-49DB-92F3-B1769563985D}" presName="wedge2" presStyleLbl="node1" presStyleIdx="1" presStyleCnt="3"/>
      <dgm:spPr/>
    </dgm:pt>
    <dgm:pt modelId="{BBC8FB07-17A0-49A1-877F-F55B8B7EC142}" type="pres">
      <dgm:prSet presAssocID="{C5D6F096-A2AE-49DB-92F3-B1769563985D}" presName="dummy2a" presStyleCnt="0"/>
      <dgm:spPr/>
    </dgm:pt>
    <dgm:pt modelId="{1F00DAAD-4B10-4266-9DAD-7557FA4B7978}" type="pres">
      <dgm:prSet presAssocID="{C5D6F096-A2AE-49DB-92F3-B1769563985D}" presName="dummy2b" presStyleCnt="0"/>
      <dgm:spPr/>
    </dgm:pt>
    <dgm:pt modelId="{A29DD11C-4B6C-4917-935A-949605758B7D}" type="pres">
      <dgm:prSet presAssocID="{C5D6F096-A2AE-49DB-92F3-B1769563985D}" presName="wedge2Tx" presStyleLbl="node1" presStyleIdx="1" presStyleCnt="3">
        <dgm:presLayoutVars>
          <dgm:chMax val="0"/>
          <dgm:chPref val="0"/>
          <dgm:bulletEnabled val="1"/>
        </dgm:presLayoutVars>
      </dgm:prSet>
      <dgm:spPr/>
    </dgm:pt>
    <dgm:pt modelId="{12624394-11FB-4EC6-82A2-CA64F0461DE7}" type="pres">
      <dgm:prSet presAssocID="{C5D6F096-A2AE-49DB-92F3-B1769563985D}" presName="wedge3" presStyleLbl="node1" presStyleIdx="2" presStyleCnt="3" custScaleX="99077" custScaleY="104490"/>
      <dgm:spPr/>
    </dgm:pt>
    <dgm:pt modelId="{EBC83F80-2A93-4350-A80D-94E31D15C02F}" type="pres">
      <dgm:prSet presAssocID="{C5D6F096-A2AE-49DB-92F3-B1769563985D}" presName="dummy3a" presStyleCnt="0"/>
      <dgm:spPr/>
    </dgm:pt>
    <dgm:pt modelId="{2AB03582-B7E0-4AF5-9C86-D68CC3C3B22A}" type="pres">
      <dgm:prSet presAssocID="{C5D6F096-A2AE-49DB-92F3-B1769563985D}" presName="dummy3b" presStyleCnt="0"/>
      <dgm:spPr/>
    </dgm:pt>
    <dgm:pt modelId="{9F5A3CC1-3814-420C-BF6D-0DD13262FDBF}" type="pres">
      <dgm:prSet presAssocID="{C5D6F096-A2AE-49DB-92F3-B1769563985D}" presName="wedge3Tx" presStyleLbl="node1" presStyleIdx="2" presStyleCnt="3">
        <dgm:presLayoutVars>
          <dgm:chMax val="0"/>
          <dgm:chPref val="0"/>
          <dgm:bulletEnabled val="1"/>
        </dgm:presLayoutVars>
      </dgm:prSet>
      <dgm:spPr/>
    </dgm:pt>
    <dgm:pt modelId="{D735C537-5857-4076-A6ED-F21AADA6A255}" type="pres">
      <dgm:prSet presAssocID="{A86286CA-D6EA-4886-B532-2846B4F9A561}" presName="arrowWedge1" presStyleLbl="fgSibTrans2D1" presStyleIdx="0" presStyleCnt="3"/>
      <dgm:spPr/>
    </dgm:pt>
    <dgm:pt modelId="{78052EBC-C7B1-4287-9240-5B84FC90A33A}" type="pres">
      <dgm:prSet presAssocID="{39525CF6-3E12-489E-A22D-B9391710752F}" presName="arrowWedge2" presStyleLbl="fgSibTrans2D1" presStyleIdx="1" presStyleCnt="3" custScaleX="103021" custScaleY="98880"/>
      <dgm:spPr>
        <a:solidFill>
          <a:schemeClr val="accent1"/>
        </a:solidFill>
      </dgm:spPr>
    </dgm:pt>
    <dgm:pt modelId="{93A28224-889C-46BB-B0C8-40C286FC1D65}" type="pres">
      <dgm:prSet presAssocID="{C93EBC09-0082-4194-BDAD-6367851F40A2}" presName="arrowWedge3" presStyleLbl="fgSibTrans2D1" presStyleIdx="2" presStyleCnt="3"/>
      <dgm:spPr/>
    </dgm:pt>
  </dgm:ptLst>
  <dgm:cxnLst>
    <dgm:cxn modelId="{6E03F70D-49F8-4F2F-96E0-8D0B616F6E5F}" type="presOf" srcId="{E5E811F0-FCF2-48EE-877B-FBB13A89B9A3}" destId="{E0C0FE10-7B85-4F2B-852F-2E8E3DEAB2FA}" srcOrd="1" destOrd="0" presId="urn:microsoft.com/office/officeart/2005/8/layout/cycle8"/>
    <dgm:cxn modelId="{B813541C-B40F-4E44-A8DD-C8D60F59E5E9}" srcId="{C7CAAA21-A0B3-41C7-8AA7-678826A8A297}" destId="{ACCC1DD6-433D-40AC-B48C-955A0AD088DE}" srcOrd="1" destOrd="0" parTransId="{0F6B0F12-784F-48C9-A8B8-C0B7D8CDFC54}" sibTransId="{99FFFA24-10B6-4F37-9EA5-3DF6BB7F230D}"/>
    <dgm:cxn modelId="{57678C1C-408E-4B79-9C1D-CCFF738F57F2}" type="presOf" srcId="{54A0D45F-7BB2-4BBA-B35E-564167AE2870}" destId="{9F5A3CC1-3814-420C-BF6D-0DD13262FDBF}" srcOrd="1" destOrd="0" presId="urn:microsoft.com/office/officeart/2005/8/layout/cycle8"/>
    <dgm:cxn modelId="{A0DD2520-E022-4B24-BAFB-FE6AA2603C80}" type="presOf" srcId="{54A0D45F-7BB2-4BBA-B35E-564167AE2870}" destId="{12624394-11FB-4EC6-82A2-CA64F0461DE7}" srcOrd="0" destOrd="0" presId="urn:microsoft.com/office/officeart/2005/8/layout/cycle8"/>
    <dgm:cxn modelId="{8D8DE822-9731-4982-AEB3-665B294354DA}" srcId="{E5E811F0-FCF2-48EE-877B-FBB13A89B9A3}" destId="{681509BE-3F1A-4E81-A05E-7E08EE28AFB5}" srcOrd="0" destOrd="0" parTransId="{B656EFE4-A8E0-4456-8C43-F76E7A8CF633}" sibTransId="{31B83E7D-343E-439A-B8FB-CE12F8907802}"/>
    <dgm:cxn modelId="{9AC2975E-4E5A-41CE-A2AB-83DE65326598}" type="presOf" srcId="{5D283849-7CA1-46B9-BFE3-0FB9C64233F9}" destId="{12624394-11FB-4EC6-82A2-CA64F0461DE7}" srcOrd="0" destOrd="1" presId="urn:microsoft.com/office/officeart/2005/8/layout/cycle8"/>
    <dgm:cxn modelId="{42C9726D-B10E-4C58-B5F8-BB9396F0C86F}" type="presOf" srcId="{2A21C2DE-38F4-404B-AD13-B4816091D719}" destId="{A29DD11C-4B6C-4917-935A-949605758B7D}" srcOrd="1" destOrd="1" presId="urn:microsoft.com/office/officeart/2005/8/layout/cycle8"/>
    <dgm:cxn modelId="{A11AA06E-BA54-4E2D-9E84-10ED0A3AF8D8}" type="presOf" srcId="{5D283849-7CA1-46B9-BFE3-0FB9C64233F9}" destId="{9F5A3CC1-3814-420C-BF6D-0DD13262FDBF}" srcOrd="1" destOrd="1" presId="urn:microsoft.com/office/officeart/2005/8/layout/cycle8"/>
    <dgm:cxn modelId="{92E44E4F-8FB9-447D-8047-C0D89BA59047}" type="presOf" srcId="{2A21C2DE-38F4-404B-AD13-B4816091D719}" destId="{E5976A23-6135-49AC-8923-CB70690D1BFC}" srcOrd="0" destOrd="1" presId="urn:microsoft.com/office/officeart/2005/8/layout/cycle8"/>
    <dgm:cxn modelId="{AAEFD875-5B7E-4513-8FE5-D3F043A5B8BD}" type="presOf" srcId="{ACCC1DD6-433D-40AC-B48C-955A0AD088DE}" destId="{A29DD11C-4B6C-4917-935A-949605758B7D}" srcOrd="1" destOrd="2" presId="urn:microsoft.com/office/officeart/2005/8/layout/cycle8"/>
    <dgm:cxn modelId="{3D24ED83-556A-4FA5-90B2-051BA8DFEE77}" type="presOf" srcId="{C5D6F096-A2AE-49DB-92F3-B1769563985D}" destId="{9DEFA8A7-C640-4D61-ACDD-E6C5E6763EEE}" srcOrd="0" destOrd="0" presId="urn:microsoft.com/office/officeart/2005/8/layout/cycle8"/>
    <dgm:cxn modelId="{8B7CFF89-6F1F-479D-8FB0-9541909FA2A0}" type="presOf" srcId="{B2489F5F-84BC-4635-962D-4F6F54BDC0D1}" destId="{A29DD11C-4B6C-4917-935A-949605758B7D}" srcOrd="1" destOrd="3" presId="urn:microsoft.com/office/officeart/2005/8/layout/cycle8"/>
    <dgm:cxn modelId="{D875CF95-2F76-4E13-B9DE-A60870772EE0}" type="presOf" srcId="{681509BE-3F1A-4E81-A05E-7E08EE28AFB5}" destId="{BD7219FA-EFD6-426B-AA3C-994C67EF4A31}" srcOrd="0" destOrd="1" presId="urn:microsoft.com/office/officeart/2005/8/layout/cycle8"/>
    <dgm:cxn modelId="{8FA15FA6-73FA-468A-BA69-3FFA0166F648}" srcId="{C7CAAA21-A0B3-41C7-8AA7-678826A8A297}" destId="{B2489F5F-84BC-4635-962D-4F6F54BDC0D1}" srcOrd="2" destOrd="0" parTransId="{68D7D2FC-9CCB-4BAC-8B67-BF466F8C8D50}" sibTransId="{BE3B3EE7-E9A5-4D8F-94C3-AAEC916C2C28}"/>
    <dgm:cxn modelId="{CF1C72AA-9263-4E8E-9AF5-DDA2A76D553F}" type="presOf" srcId="{ACCC1DD6-433D-40AC-B48C-955A0AD088DE}" destId="{E5976A23-6135-49AC-8923-CB70690D1BFC}" srcOrd="0" destOrd="2" presId="urn:microsoft.com/office/officeart/2005/8/layout/cycle8"/>
    <dgm:cxn modelId="{244F36AE-50A8-47A4-B68D-2F12547F3E82}" type="presOf" srcId="{B2489F5F-84BC-4635-962D-4F6F54BDC0D1}" destId="{E5976A23-6135-49AC-8923-CB70690D1BFC}" srcOrd="0" destOrd="3" presId="urn:microsoft.com/office/officeart/2005/8/layout/cycle8"/>
    <dgm:cxn modelId="{BBABD4B5-A912-404F-B3BC-569692A44853}" srcId="{C5D6F096-A2AE-49DB-92F3-B1769563985D}" destId="{E5E811F0-FCF2-48EE-877B-FBB13A89B9A3}" srcOrd="0" destOrd="0" parTransId="{164DC998-7FFF-486B-A810-3E74180F1CF2}" sibTransId="{A86286CA-D6EA-4886-B532-2846B4F9A561}"/>
    <dgm:cxn modelId="{713E8EB6-0102-4221-98F8-453F190B86B8}" type="presOf" srcId="{E5E811F0-FCF2-48EE-877B-FBB13A89B9A3}" destId="{BD7219FA-EFD6-426B-AA3C-994C67EF4A31}" srcOrd="0" destOrd="0" presId="urn:microsoft.com/office/officeart/2005/8/layout/cycle8"/>
    <dgm:cxn modelId="{7E4562BA-1A85-4744-BD4D-C36CCB074C6C}" type="presOf" srcId="{C7CAAA21-A0B3-41C7-8AA7-678826A8A297}" destId="{E5976A23-6135-49AC-8923-CB70690D1BFC}" srcOrd="0" destOrd="0" presId="urn:microsoft.com/office/officeart/2005/8/layout/cycle8"/>
    <dgm:cxn modelId="{0C6DF1C0-E9BD-417F-A84A-7FA7D06054BE}" srcId="{C7CAAA21-A0B3-41C7-8AA7-678826A8A297}" destId="{2A21C2DE-38F4-404B-AD13-B4816091D719}" srcOrd="0" destOrd="0" parTransId="{7D8C4BE6-5315-44EE-8FCC-57B0358B57BB}" sibTransId="{E57FB603-8312-4E87-AD6E-9CAB417ABB57}"/>
    <dgm:cxn modelId="{37D1E9C9-5E56-4338-88B0-A84B75CD70F7}" srcId="{C5D6F096-A2AE-49DB-92F3-B1769563985D}" destId="{C7CAAA21-A0B3-41C7-8AA7-678826A8A297}" srcOrd="1" destOrd="0" parTransId="{85A51858-06E8-41EC-8FF1-23C23F5F3D25}" sibTransId="{39525CF6-3E12-489E-A22D-B9391710752F}"/>
    <dgm:cxn modelId="{2A7BB6D0-6661-46F2-A55F-C8EEE620608F}" type="presOf" srcId="{681509BE-3F1A-4E81-A05E-7E08EE28AFB5}" destId="{E0C0FE10-7B85-4F2B-852F-2E8E3DEAB2FA}" srcOrd="1" destOrd="1" presId="urn:microsoft.com/office/officeart/2005/8/layout/cycle8"/>
    <dgm:cxn modelId="{BF7F6DD3-DA01-4907-A7BA-F1EC644B12C7}" srcId="{C5D6F096-A2AE-49DB-92F3-B1769563985D}" destId="{54A0D45F-7BB2-4BBA-B35E-564167AE2870}" srcOrd="2" destOrd="0" parTransId="{1F2E71E7-38CB-4D15-AF8F-9A3765D875B0}" sibTransId="{C93EBC09-0082-4194-BDAD-6367851F40A2}"/>
    <dgm:cxn modelId="{5D3C63DA-1252-4595-9A1B-1C6A93FC9883}" srcId="{54A0D45F-7BB2-4BBA-B35E-564167AE2870}" destId="{5D283849-7CA1-46B9-BFE3-0FB9C64233F9}" srcOrd="0" destOrd="0" parTransId="{438B6AFE-32E4-413B-A005-E47E2BAFF3A9}" sibTransId="{BEB733EF-6FDD-49F9-8EF9-A24A164B462F}"/>
    <dgm:cxn modelId="{C6552AF4-7F9F-4197-8E58-3E0C383D0691}" type="presOf" srcId="{C7CAAA21-A0B3-41C7-8AA7-678826A8A297}" destId="{A29DD11C-4B6C-4917-935A-949605758B7D}" srcOrd="1" destOrd="0" presId="urn:microsoft.com/office/officeart/2005/8/layout/cycle8"/>
    <dgm:cxn modelId="{46BD03EB-C91E-42A4-AA15-2085D8EF6E1A}" type="presParOf" srcId="{9DEFA8A7-C640-4D61-ACDD-E6C5E6763EEE}" destId="{BD7219FA-EFD6-426B-AA3C-994C67EF4A31}" srcOrd="0" destOrd="0" presId="urn:microsoft.com/office/officeart/2005/8/layout/cycle8"/>
    <dgm:cxn modelId="{03C46C6C-AA10-4AA3-910F-4CE4A05BB071}" type="presParOf" srcId="{9DEFA8A7-C640-4D61-ACDD-E6C5E6763EEE}" destId="{24367E3F-849C-44D9-B327-C2A6C1A30636}" srcOrd="1" destOrd="0" presId="urn:microsoft.com/office/officeart/2005/8/layout/cycle8"/>
    <dgm:cxn modelId="{047D290C-8155-468D-8ECA-0E4E022A8B78}" type="presParOf" srcId="{9DEFA8A7-C640-4D61-ACDD-E6C5E6763EEE}" destId="{BEB7D94B-AC3F-49DC-B16C-B19FE167F970}" srcOrd="2" destOrd="0" presId="urn:microsoft.com/office/officeart/2005/8/layout/cycle8"/>
    <dgm:cxn modelId="{5BCB4791-621B-4033-AB9D-3EB98537EB7D}" type="presParOf" srcId="{9DEFA8A7-C640-4D61-ACDD-E6C5E6763EEE}" destId="{E0C0FE10-7B85-4F2B-852F-2E8E3DEAB2FA}" srcOrd="3" destOrd="0" presId="urn:microsoft.com/office/officeart/2005/8/layout/cycle8"/>
    <dgm:cxn modelId="{CA49B56F-4670-4DFA-9808-553F4855DE3D}" type="presParOf" srcId="{9DEFA8A7-C640-4D61-ACDD-E6C5E6763EEE}" destId="{E5976A23-6135-49AC-8923-CB70690D1BFC}" srcOrd="4" destOrd="0" presId="urn:microsoft.com/office/officeart/2005/8/layout/cycle8"/>
    <dgm:cxn modelId="{43DD08CC-0074-4F32-BE67-EEFDFB3062A4}" type="presParOf" srcId="{9DEFA8A7-C640-4D61-ACDD-E6C5E6763EEE}" destId="{BBC8FB07-17A0-49A1-877F-F55B8B7EC142}" srcOrd="5" destOrd="0" presId="urn:microsoft.com/office/officeart/2005/8/layout/cycle8"/>
    <dgm:cxn modelId="{9E3A9979-8BB4-4326-9177-9D329CBF0B54}" type="presParOf" srcId="{9DEFA8A7-C640-4D61-ACDD-E6C5E6763EEE}" destId="{1F00DAAD-4B10-4266-9DAD-7557FA4B7978}" srcOrd="6" destOrd="0" presId="urn:microsoft.com/office/officeart/2005/8/layout/cycle8"/>
    <dgm:cxn modelId="{0659EC4A-0B10-44CC-A1C9-6E409CFFE905}" type="presParOf" srcId="{9DEFA8A7-C640-4D61-ACDD-E6C5E6763EEE}" destId="{A29DD11C-4B6C-4917-935A-949605758B7D}" srcOrd="7" destOrd="0" presId="urn:microsoft.com/office/officeart/2005/8/layout/cycle8"/>
    <dgm:cxn modelId="{B14C8009-12C6-4C30-8C37-BFE7D6F45937}" type="presParOf" srcId="{9DEFA8A7-C640-4D61-ACDD-E6C5E6763EEE}" destId="{12624394-11FB-4EC6-82A2-CA64F0461DE7}" srcOrd="8" destOrd="0" presId="urn:microsoft.com/office/officeart/2005/8/layout/cycle8"/>
    <dgm:cxn modelId="{3A960CC8-A5FC-45A8-AA7B-8E86800A132F}" type="presParOf" srcId="{9DEFA8A7-C640-4D61-ACDD-E6C5E6763EEE}" destId="{EBC83F80-2A93-4350-A80D-94E31D15C02F}" srcOrd="9" destOrd="0" presId="urn:microsoft.com/office/officeart/2005/8/layout/cycle8"/>
    <dgm:cxn modelId="{FBF442A2-B8B0-4BAE-B25E-BA0519CCEAE5}" type="presParOf" srcId="{9DEFA8A7-C640-4D61-ACDD-E6C5E6763EEE}" destId="{2AB03582-B7E0-4AF5-9C86-D68CC3C3B22A}" srcOrd="10" destOrd="0" presId="urn:microsoft.com/office/officeart/2005/8/layout/cycle8"/>
    <dgm:cxn modelId="{0F7A5D05-B7B3-4D5D-9E84-FDB56B7D0415}" type="presParOf" srcId="{9DEFA8A7-C640-4D61-ACDD-E6C5E6763EEE}" destId="{9F5A3CC1-3814-420C-BF6D-0DD13262FDBF}" srcOrd="11" destOrd="0" presId="urn:microsoft.com/office/officeart/2005/8/layout/cycle8"/>
    <dgm:cxn modelId="{7186F287-9041-42ED-B7CD-23993F1DEF7C}" type="presParOf" srcId="{9DEFA8A7-C640-4D61-ACDD-E6C5E6763EEE}" destId="{D735C537-5857-4076-A6ED-F21AADA6A255}" srcOrd="12" destOrd="0" presId="urn:microsoft.com/office/officeart/2005/8/layout/cycle8"/>
    <dgm:cxn modelId="{7D29276F-08EC-438A-8B21-13447D8A4839}" type="presParOf" srcId="{9DEFA8A7-C640-4D61-ACDD-E6C5E6763EEE}" destId="{78052EBC-C7B1-4287-9240-5B84FC90A33A}" srcOrd="13" destOrd="0" presId="urn:microsoft.com/office/officeart/2005/8/layout/cycle8"/>
    <dgm:cxn modelId="{F4B1D201-56F9-4321-8797-A34F05980FD8}" type="presParOf" srcId="{9DEFA8A7-C640-4D61-ACDD-E6C5E6763EEE}" destId="{93A28224-889C-46BB-B0C8-40C286FC1D65}" srcOrd="1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7219FA-EFD6-426B-AA3C-994C67EF4A31}">
      <dsp:nvSpPr>
        <dsp:cNvPr id="0" name=""/>
        <dsp:cNvSpPr/>
      </dsp:nvSpPr>
      <dsp:spPr>
        <a:xfrm>
          <a:off x="3482996" y="468370"/>
          <a:ext cx="5285994" cy="5285994"/>
        </a:xfrm>
        <a:prstGeom prst="pie">
          <a:avLst>
            <a:gd name="adj1" fmla="val 16200000"/>
            <a:gd name="adj2" fmla="val 18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t" anchorCtr="0">
          <a:noAutofit/>
        </a:bodyPr>
        <a:lstStyle/>
        <a:p>
          <a:pPr marL="0" lvl="0" indent="0" algn="l" defTabSz="800100">
            <a:lnSpc>
              <a:spcPct val="90000"/>
            </a:lnSpc>
            <a:spcBef>
              <a:spcPct val="0"/>
            </a:spcBef>
            <a:spcAft>
              <a:spcPct val="35000"/>
            </a:spcAft>
            <a:buNone/>
          </a:pPr>
          <a:r>
            <a:rPr lang="en-US" sz="1800" b="1" kern="1200"/>
            <a:t>Monitor for Status Changes</a:t>
          </a:r>
        </a:p>
        <a:p>
          <a:pPr marL="114300" lvl="1" indent="-114300" algn="l" defTabSz="533400">
            <a:lnSpc>
              <a:spcPct val="90000"/>
            </a:lnSpc>
            <a:spcBef>
              <a:spcPct val="0"/>
            </a:spcBef>
            <a:spcAft>
              <a:spcPct val="15000"/>
            </a:spcAft>
            <a:buChar char="•"/>
          </a:pPr>
          <a:r>
            <a:rPr lang="en-US" sz="1200" b="0" kern="1200"/>
            <a:t>Monitor postsecondary program enrollment changes for students from OCT to SEY</a:t>
          </a:r>
        </a:p>
      </dsp:txBody>
      <dsp:txXfrm>
        <a:off x="6268841" y="1588497"/>
        <a:ext cx="1887855" cy="1573212"/>
      </dsp:txXfrm>
    </dsp:sp>
    <dsp:sp modelId="{E5976A23-6135-49AC-8923-CB70690D1BFC}">
      <dsp:nvSpPr>
        <dsp:cNvPr id="0" name=""/>
        <dsp:cNvSpPr/>
      </dsp:nvSpPr>
      <dsp:spPr>
        <a:xfrm>
          <a:off x="3374130" y="657156"/>
          <a:ext cx="5285994" cy="5285994"/>
        </a:xfrm>
        <a:prstGeom prst="pie">
          <a:avLst>
            <a:gd name="adj1" fmla="val 1800000"/>
            <a:gd name="adj2" fmla="val 9000000"/>
          </a:avLst>
        </a:prstGeom>
        <a:solidFill>
          <a:schemeClr val="accent2">
            <a:lumMod val="20000"/>
            <a:lumOff val="8000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t" anchorCtr="0">
          <a:noAutofit/>
        </a:bodyPr>
        <a:lstStyle/>
        <a:p>
          <a:pPr marL="0" lvl="0" indent="0" algn="l" defTabSz="711200">
            <a:lnSpc>
              <a:spcPct val="90000"/>
            </a:lnSpc>
            <a:spcBef>
              <a:spcPct val="0"/>
            </a:spcBef>
            <a:spcAft>
              <a:spcPct val="35000"/>
            </a:spcAft>
            <a:buNone/>
          </a:pPr>
          <a:r>
            <a:rPr lang="en-US" sz="1600" b="1" kern="1200"/>
            <a:t>End of Year</a:t>
          </a:r>
        </a:p>
        <a:p>
          <a:pPr marL="57150" lvl="1" indent="-57150" algn="l" defTabSz="444500">
            <a:lnSpc>
              <a:spcPct val="90000"/>
            </a:lnSpc>
            <a:spcBef>
              <a:spcPct val="0"/>
            </a:spcBef>
            <a:spcAft>
              <a:spcPct val="15000"/>
            </a:spcAft>
            <a:buChar char="•"/>
          </a:pPr>
          <a:r>
            <a:rPr lang="en-US" sz="1000" kern="1200"/>
            <a:t>Coding remains the same as October unless and enrollment change occurred</a:t>
          </a:r>
        </a:p>
        <a:p>
          <a:pPr marL="57150" lvl="1" indent="-57150" algn="l" defTabSz="444500">
            <a:lnSpc>
              <a:spcPct val="90000"/>
            </a:lnSpc>
            <a:spcBef>
              <a:spcPct val="0"/>
            </a:spcBef>
            <a:spcAft>
              <a:spcPct val="15000"/>
            </a:spcAft>
            <a:buChar char="•"/>
          </a:pPr>
          <a:r>
            <a:rPr lang="en-US" sz="1000" kern="1200"/>
            <a:t>Did the student participate in the postsecondary program at any point in the school year?</a:t>
          </a:r>
        </a:p>
        <a:p>
          <a:pPr marL="57150" lvl="1" indent="-57150" algn="l" defTabSz="444500">
            <a:lnSpc>
              <a:spcPct val="90000"/>
            </a:lnSpc>
            <a:spcBef>
              <a:spcPct val="0"/>
            </a:spcBef>
            <a:spcAft>
              <a:spcPct val="15000"/>
            </a:spcAft>
            <a:buChar char="•"/>
          </a:pPr>
          <a:r>
            <a:rPr lang="en-US" sz="1000" kern="1200"/>
            <a:t>Identify students that will be participating in PTECH years 5-6 during Fall semester (retention code 2)</a:t>
          </a:r>
        </a:p>
      </dsp:txBody>
      <dsp:txXfrm>
        <a:off x="4632700" y="4086759"/>
        <a:ext cx="2831782" cy="1384427"/>
      </dsp:txXfrm>
    </dsp:sp>
    <dsp:sp modelId="{12624394-11FB-4EC6-82A2-CA64F0461DE7}">
      <dsp:nvSpPr>
        <dsp:cNvPr id="0" name=""/>
        <dsp:cNvSpPr/>
      </dsp:nvSpPr>
      <dsp:spPr>
        <a:xfrm>
          <a:off x="3289659" y="349699"/>
          <a:ext cx="5237204" cy="5523335"/>
        </a:xfrm>
        <a:prstGeom prst="pie">
          <a:avLst>
            <a:gd name="adj1" fmla="val 9000000"/>
            <a:gd name="adj2" fmla="val 16200000"/>
          </a:avLst>
        </a:prstGeom>
        <a:solidFill>
          <a:srgbClr val="077682">
            <a:alpha val="60000"/>
          </a:srgb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t" anchorCtr="0">
          <a:noAutofit/>
        </a:bodyPr>
        <a:lstStyle/>
        <a:p>
          <a:pPr marL="0" lvl="0" indent="0" algn="l" defTabSz="800100">
            <a:lnSpc>
              <a:spcPct val="90000"/>
            </a:lnSpc>
            <a:spcBef>
              <a:spcPct val="0"/>
            </a:spcBef>
            <a:spcAft>
              <a:spcPct val="35000"/>
            </a:spcAft>
            <a:buNone/>
          </a:pPr>
          <a:r>
            <a:rPr lang="en-US" sz="1800" b="1" kern="1200"/>
            <a:t> October</a:t>
          </a:r>
        </a:p>
        <a:p>
          <a:pPr marL="114300" lvl="1" indent="-114300" algn="l" defTabSz="622300">
            <a:lnSpc>
              <a:spcPct val="90000"/>
            </a:lnSpc>
            <a:spcBef>
              <a:spcPct val="0"/>
            </a:spcBef>
            <a:spcAft>
              <a:spcPct val="15000"/>
            </a:spcAft>
            <a:buChar char="•"/>
          </a:pPr>
          <a:r>
            <a:rPr lang="en-US" sz="1400" kern="1200"/>
            <a:t>Is the student actively participating in the postsecondary program?</a:t>
          </a:r>
          <a:endParaRPr lang="en-US" sz="1400" b="1" kern="1200"/>
        </a:p>
      </dsp:txBody>
      <dsp:txXfrm>
        <a:off x="3896301" y="1520120"/>
        <a:ext cx="1870430" cy="1643849"/>
      </dsp:txXfrm>
    </dsp:sp>
    <dsp:sp modelId="{D735C537-5857-4076-A6ED-F21AADA6A255}">
      <dsp:nvSpPr>
        <dsp:cNvPr id="0" name=""/>
        <dsp:cNvSpPr/>
      </dsp:nvSpPr>
      <dsp:spPr>
        <a:xfrm>
          <a:off x="3156204" y="141142"/>
          <a:ext cx="5940450" cy="5940450"/>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8052EBC-C7B1-4287-9240-5B84FC90A33A}">
      <dsp:nvSpPr>
        <dsp:cNvPr id="0" name=""/>
        <dsp:cNvSpPr/>
      </dsp:nvSpPr>
      <dsp:spPr>
        <a:xfrm>
          <a:off x="2957171" y="362860"/>
          <a:ext cx="6119911" cy="5873917"/>
        </a:xfrm>
        <a:prstGeom prst="circularArrow">
          <a:avLst>
            <a:gd name="adj1" fmla="val 5085"/>
            <a:gd name="adj2" fmla="val 327528"/>
            <a:gd name="adj3" fmla="val 8671970"/>
            <a:gd name="adj4" fmla="val 1800502"/>
            <a:gd name="adj5" fmla="val 5932"/>
          </a:avLst>
        </a:prstGeom>
        <a:solidFill>
          <a:schemeClr val="accent1"/>
        </a:solidFill>
        <a:ln>
          <a:noFill/>
        </a:ln>
        <a:effectLst/>
      </dsp:spPr>
      <dsp:style>
        <a:lnRef idx="0">
          <a:scrgbClr r="0" g="0" b="0"/>
        </a:lnRef>
        <a:fillRef idx="1">
          <a:scrgbClr r="0" g="0" b="0"/>
        </a:fillRef>
        <a:effectRef idx="0">
          <a:scrgbClr r="0" g="0" b="0"/>
        </a:effectRef>
        <a:fontRef idx="minor">
          <a:schemeClr val="lt1"/>
        </a:fontRef>
      </dsp:style>
    </dsp:sp>
    <dsp:sp modelId="{93A28224-889C-46BB-B0C8-40C286FC1D65}">
      <dsp:nvSpPr>
        <dsp:cNvPr id="0" name=""/>
        <dsp:cNvSpPr/>
      </dsp:nvSpPr>
      <dsp:spPr>
        <a:xfrm>
          <a:off x="2937765" y="140334"/>
          <a:ext cx="5940450" cy="5940450"/>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5/14/2024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Reagan</a:t>
            </a:r>
          </a:p>
        </p:txBody>
      </p:sp>
      <p:sp>
        <p:nvSpPr>
          <p:cNvPr id="4" name="Slide Number Placeholder 3"/>
          <p:cNvSpPr>
            <a:spLocks noGrp="1"/>
          </p:cNvSpPr>
          <p:nvPr>
            <p:ph type="sldNum" sz="quarter" idx="5"/>
          </p:nvPr>
        </p:nvSpPr>
        <p:spPr/>
        <p:txBody>
          <a:bodyPr/>
          <a:lstStyle/>
          <a:p>
            <a:fld id="{D8C3E97E-4890-4915-A7C2-F3D207C521C5}" type="slidenum">
              <a:rPr lang="en-US" smtClean="0"/>
              <a:t>1</a:t>
            </a:fld>
            <a:endParaRPr lang="en-US"/>
          </a:p>
        </p:txBody>
      </p:sp>
    </p:spTree>
    <p:extLst>
      <p:ext uri="{BB962C8B-B14F-4D97-AF65-F5344CB8AC3E}">
        <p14:creationId xmlns:p14="http://schemas.microsoft.com/office/powerpoint/2010/main" val="32131763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a:effectLst/>
                <a:latin typeface="Calibri" panose="020F0502020204030204" pitchFamily="34" charset="0"/>
                <a:ea typeface="Times New Roman" panose="02020603050405020304" pitchFamily="18" charset="0"/>
                <a:cs typeface="Times New Roman" panose="02020603050405020304" pitchFamily="18" charset="0"/>
              </a:rPr>
              <a:t>Reagan</a:t>
            </a:r>
            <a:endParaRPr lang="en-US"/>
          </a:p>
        </p:txBody>
      </p:sp>
      <p:sp>
        <p:nvSpPr>
          <p:cNvPr id="4" name="Slide Number Placeholder 3"/>
          <p:cNvSpPr>
            <a:spLocks noGrp="1"/>
          </p:cNvSpPr>
          <p:nvPr>
            <p:ph type="sldNum" sz="quarter" idx="5"/>
          </p:nvPr>
        </p:nvSpPr>
        <p:spPr/>
        <p:txBody>
          <a:bodyPr/>
          <a:lstStyle/>
          <a:p>
            <a:fld id="{D8C3E97E-4890-4915-A7C2-F3D207C521C5}" type="slidenum">
              <a:rPr lang="en-US" smtClean="0"/>
              <a:t>10</a:t>
            </a:fld>
            <a:endParaRPr lang="en-US"/>
          </a:p>
        </p:txBody>
      </p:sp>
    </p:spTree>
    <p:extLst>
      <p:ext uri="{BB962C8B-B14F-4D97-AF65-F5344CB8AC3E}">
        <p14:creationId xmlns:p14="http://schemas.microsoft.com/office/powerpoint/2010/main" val="38717916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a:effectLst/>
                <a:latin typeface="Calibri" panose="020F0502020204030204" pitchFamily="34" charset="0"/>
                <a:ea typeface="Times New Roman" panose="02020603050405020304" pitchFamily="18" charset="0"/>
                <a:cs typeface="Times New Roman" panose="02020603050405020304" pitchFamily="18" charset="0"/>
              </a:rPr>
              <a:t>Reagan</a:t>
            </a:r>
            <a:endParaRPr lang="en-US"/>
          </a:p>
        </p:txBody>
      </p:sp>
      <p:sp>
        <p:nvSpPr>
          <p:cNvPr id="4" name="Slide Number Placeholder 3"/>
          <p:cNvSpPr>
            <a:spLocks noGrp="1"/>
          </p:cNvSpPr>
          <p:nvPr>
            <p:ph type="sldNum" sz="quarter" idx="5"/>
          </p:nvPr>
        </p:nvSpPr>
        <p:spPr/>
        <p:txBody>
          <a:bodyPr/>
          <a:lstStyle/>
          <a:p>
            <a:fld id="{D8C3E97E-4890-4915-A7C2-F3D207C521C5}" type="slidenum">
              <a:rPr lang="en-US" smtClean="0"/>
              <a:t>11</a:t>
            </a:fld>
            <a:endParaRPr lang="en-US"/>
          </a:p>
        </p:txBody>
      </p:sp>
    </p:spTree>
    <p:extLst>
      <p:ext uri="{BB962C8B-B14F-4D97-AF65-F5344CB8AC3E}">
        <p14:creationId xmlns:p14="http://schemas.microsoft.com/office/powerpoint/2010/main" val="23204803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Erica</a:t>
            </a:r>
          </a:p>
        </p:txBody>
      </p:sp>
      <p:sp>
        <p:nvSpPr>
          <p:cNvPr id="4" name="Slide Number Placeholder 3"/>
          <p:cNvSpPr>
            <a:spLocks noGrp="1"/>
          </p:cNvSpPr>
          <p:nvPr>
            <p:ph type="sldNum" sz="quarter" idx="5"/>
          </p:nvPr>
        </p:nvSpPr>
        <p:spPr/>
        <p:txBody>
          <a:bodyPr/>
          <a:lstStyle/>
          <a:p>
            <a:fld id="{D8C3E97E-4890-4915-A7C2-F3D207C521C5}" type="slidenum">
              <a:rPr lang="en-US" smtClean="0"/>
              <a:t>2</a:t>
            </a:fld>
            <a:endParaRPr lang="en-US"/>
          </a:p>
        </p:txBody>
      </p:sp>
    </p:spTree>
    <p:extLst>
      <p:ext uri="{BB962C8B-B14F-4D97-AF65-F5344CB8AC3E}">
        <p14:creationId xmlns:p14="http://schemas.microsoft.com/office/powerpoint/2010/main" val="41629129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Erica</a:t>
            </a:r>
          </a:p>
        </p:txBody>
      </p:sp>
      <p:sp>
        <p:nvSpPr>
          <p:cNvPr id="4" name="Slide Number Placeholder 3"/>
          <p:cNvSpPr>
            <a:spLocks noGrp="1"/>
          </p:cNvSpPr>
          <p:nvPr>
            <p:ph type="sldNum" sz="quarter" idx="5"/>
          </p:nvPr>
        </p:nvSpPr>
        <p:spPr/>
        <p:txBody>
          <a:bodyPr/>
          <a:lstStyle/>
          <a:p>
            <a:fld id="{D8C3E97E-4890-4915-A7C2-F3D207C521C5}" type="slidenum">
              <a:rPr lang="en-US" smtClean="0"/>
              <a:t>3</a:t>
            </a:fld>
            <a:endParaRPr lang="en-US"/>
          </a:p>
        </p:txBody>
      </p:sp>
    </p:spTree>
    <p:extLst>
      <p:ext uri="{BB962C8B-B14F-4D97-AF65-F5344CB8AC3E}">
        <p14:creationId xmlns:p14="http://schemas.microsoft.com/office/powerpoint/2010/main" val="11434291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Erica</a:t>
            </a:r>
          </a:p>
        </p:txBody>
      </p:sp>
      <p:sp>
        <p:nvSpPr>
          <p:cNvPr id="4" name="Slide Number Placeholder 3"/>
          <p:cNvSpPr>
            <a:spLocks noGrp="1"/>
          </p:cNvSpPr>
          <p:nvPr>
            <p:ph type="sldNum" sz="quarter" idx="5"/>
          </p:nvPr>
        </p:nvSpPr>
        <p:spPr/>
        <p:txBody>
          <a:bodyPr/>
          <a:lstStyle/>
          <a:p>
            <a:fld id="{D8C3E97E-4890-4915-A7C2-F3D207C521C5}" type="slidenum">
              <a:rPr lang="en-US" smtClean="0"/>
              <a:t>4</a:t>
            </a:fld>
            <a:endParaRPr lang="en-US"/>
          </a:p>
        </p:txBody>
      </p:sp>
    </p:spTree>
    <p:extLst>
      <p:ext uri="{BB962C8B-B14F-4D97-AF65-F5344CB8AC3E}">
        <p14:creationId xmlns:p14="http://schemas.microsoft.com/office/powerpoint/2010/main" val="607940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Erica</a:t>
            </a:r>
          </a:p>
        </p:txBody>
      </p:sp>
      <p:sp>
        <p:nvSpPr>
          <p:cNvPr id="4" name="Slide Number Placeholder 3"/>
          <p:cNvSpPr>
            <a:spLocks noGrp="1"/>
          </p:cNvSpPr>
          <p:nvPr>
            <p:ph type="sldNum" sz="quarter" idx="5"/>
          </p:nvPr>
        </p:nvSpPr>
        <p:spPr/>
        <p:txBody>
          <a:bodyPr/>
          <a:lstStyle/>
          <a:p>
            <a:fld id="{D8C3E97E-4890-4915-A7C2-F3D207C521C5}" type="slidenum">
              <a:rPr lang="en-US" smtClean="0"/>
              <a:t>5</a:t>
            </a:fld>
            <a:endParaRPr lang="en-US"/>
          </a:p>
        </p:txBody>
      </p:sp>
    </p:spTree>
    <p:extLst>
      <p:ext uri="{BB962C8B-B14F-4D97-AF65-F5344CB8AC3E}">
        <p14:creationId xmlns:p14="http://schemas.microsoft.com/office/powerpoint/2010/main" val="7235486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a:effectLst/>
                <a:latin typeface="Calibri" panose="020F0502020204030204" pitchFamily="34" charset="0"/>
                <a:ea typeface="Times New Roman" panose="02020603050405020304" pitchFamily="18" charset="0"/>
                <a:cs typeface="Times New Roman" panose="02020603050405020304" pitchFamily="18" charset="0"/>
              </a:rPr>
              <a:t>Reagan</a:t>
            </a:r>
            <a:endParaRPr lang="en-US" sz="1800">
              <a:effectLst/>
              <a:latin typeface="Calibri" panose="020F0502020204030204" pitchFamily="34" charset="0"/>
              <a:ea typeface="Times New Roman" panose="02020603050405020304" pitchFamily="18" charset="0"/>
              <a:cs typeface="Calibri"/>
            </a:endParaRPr>
          </a:p>
          <a:p>
            <a:endParaRPr lang="en-US" sz="1800">
              <a:effectLst/>
              <a:latin typeface="Calibri" panose="020F0502020204030204" pitchFamily="34" charset="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a:cs typeface="Calibri"/>
            </a:endParaRPr>
          </a:p>
        </p:txBody>
      </p:sp>
      <p:sp>
        <p:nvSpPr>
          <p:cNvPr id="4" name="Slide Number Placeholder 3"/>
          <p:cNvSpPr>
            <a:spLocks noGrp="1"/>
          </p:cNvSpPr>
          <p:nvPr>
            <p:ph type="sldNum" sz="quarter" idx="5"/>
          </p:nvPr>
        </p:nvSpPr>
        <p:spPr/>
        <p:txBody>
          <a:bodyPr/>
          <a:lstStyle/>
          <a:p>
            <a:fld id="{D8C3E97E-4890-4915-A7C2-F3D207C521C5}" type="slidenum">
              <a:rPr lang="en-US" smtClean="0"/>
              <a:t>6</a:t>
            </a:fld>
            <a:endParaRPr lang="en-US"/>
          </a:p>
        </p:txBody>
      </p:sp>
    </p:spTree>
    <p:extLst>
      <p:ext uri="{BB962C8B-B14F-4D97-AF65-F5344CB8AC3E}">
        <p14:creationId xmlns:p14="http://schemas.microsoft.com/office/powerpoint/2010/main" val="1939224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a:effectLst/>
                <a:latin typeface="Calibri" panose="020F0502020204030204" pitchFamily="34" charset="0"/>
                <a:ea typeface="Times New Roman" panose="02020603050405020304" pitchFamily="18" charset="0"/>
                <a:cs typeface="Times New Roman" panose="02020603050405020304" pitchFamily="18" charset="0"/>
              </a:rPr>
              <a:t>Reagan</a:t>
            </a:r>
            <a:endParaRPr lang="en-US"/>
          </a:p>
        </p:txBody>
      </p:sp>
      <p:sp>
        <p:nvSpPr>
          <p:cNvPr id="4" name="Slide Number Placeholder 3"/>
          <p:cNvSpPr>
            <a:spLocks noGrp="1"/>
          </p:cNvSpPr>
          <p:nvPr>
            <p:ph type="sldNum" sz="quarter" idx="5"/>
          </p:nvPr>
        </p:nvSpPr>
        <p:spPr/>
        <p:txBody>
          <a:bodyPr/>
          <a:lstStyle/>
          <a:p>
            <a:fld id="{D8C3E97E-4890-4915-A7C2-F3D207C521C5}" type="slidenum">
              <a:rPr lang="en-US" smtClean="0"/>
              <a:t>7</a:t>
            </a:fld>
            <a:endParaRPr lang="en-US"/>
          </a:p>
        </p:txBody>
      </p:sp>
    </p:spTree>
    <p:extLst>
      <p:ext uri="{BB962C8B-B14F-4D97-AF65-F5344CB8AC3E}">
        <p14:creationId xmlns:p14="http://schemas.microsoft.com/office/powerpoint/2010/main" val="29201969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a:effectLst/>
                <a:latin typeface="Calibri" panose="020F0502020204030204" pitchFamily="34" charset="0"/>
                <a:ea typeface="Times New Roman" panose="02020603050405020304" pitchFamily="18" charset="0"/>
                <a:cs typeface="Times New Roman" panose="02020603050405020304" pitchFamily="18" charset="0"/>
              </a:rPr>
              <a:t>Reagan</a:t>
            </a:r>
            <a:endParaRPr lang="en-US"/>
          </a:p>
        </p:txBody>
      </p:sp>
      <p:sp>
        <p:nvSpPr>
          <p:cNvPr id="4" name="Slide Number Placeholder 3"/>
          <p:cNvSpPr>
            <a:spLocks noGrp="1"/>
          </p:cNvSpPr>
          <p:nvPr>
            <p:ph type="sldNum" sz="quarter" idx="5"/>
          </p:nvPr>
        </p:nvSpPr>
        <p:spPr/>
        <p:txBody>
          <a:bodyPr/>
          <a:lstStyle/>
          <a:p>
            <a:fld id="{D8C3E97E-4890-4915-A7C2-F3D207C521C5}" type="slidenum">
              <a:rPr lang="en-US" smtClean="0"/>
              <a:t>8</a:t>
            </a:fld>
            <a:endParaRPr lang="en-US"/>
          </a:p>
        </p:txBody>
      </p:sp>
    </p:spTree>
    <p:extLst>
      <p:ext uri="{BB962C8B-B14F-4D97-AF65-F5344CB8AC3E}">
        <p14:creationId xmlns:p14="http://schemas.microsoft.com/office/powerpoint/2010/main" val="42400591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a:effectLst/>
                <a:latin typeface="Calibri" panose="020F0502020204030204" pitchFamily="34" charset="0"/>
                <a:ea typeface="Times New Roman" panose="02020603050405020304" pitchFamily="18" charset="0"/>
                <a:cs typeface="Times New Roman" panose="02020603050405020304" pitchFamily="18" charset="0"/>
              </a:rPr>
              <a:t>Reagan</a:t>
            </a:r>
            <a:endParaRPr lang="en-US"/>
          </a:p>
        </p:txBody>
      </p:sp>
      <p:sp>
        <p:nvSpPr>
          <p:cNvPr id="4" name="Slide Number Placeholder 3"/>
          <p:cNvSpPr>
            <a:spLocks noGrp="1"/>
          </p:cNvSpPr>
          <p:nvPr>
            <p:ph type="sldNum" sz="quarter" idx="5"/>
          </p:nvPr>
        </p:nvSpPr>
        <p:spPr/>
        <p:txBody>
          <a:bodyPr/>
          <a:lstStyle/>
          <a:p>
            <a:fld id="{D8C3E97E-4890-4915-A7C2-F3D207C521C5}" type="slidenum">
              <a:rPr lang="en-US" smtClean="0"/>
              <a:t>9</a:t>
            </a:fld>
            <a:endParaRPr lang="en-US"/>
          </a:p>
        </p:txBody>
      </p:sp>
    </p:spTree>
    <p:extLst>
      <p:ext uri="{BB962C8B-B14F-4D97-AF65-F5344CB8AC3E}">
        <p14:creationId xmlns:p14="http://schemas.microsoft.com/office/powerpoint/2010/main" val="25714855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4675241"/>
            <a:ext cx="12192000" cy="2182761"/>
          </a:xfrm>
          <a:prstGeom prst="rect">
            <a:avLst/>
          </a:prstGeom>
          <a:gradFill>
            <a:gsLst>
              <a:gs pos="0">
                <a:schemeClr val="bg1"/>
              </a:gs>
              <a:gs pos="100000">
                <a:srgbClr val="488BC9">
                  <a:alpha val="3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914401" y="3324170"/>
            <a:ext cx="10402529" cy="973464"/>
          </a:xfrm>
        </p:spPr>
        <p:txBody>
          <a:bodyPr lIns="0" tIns="0" rIns="0" bIns="0" anchor="t" anchorCtr="0">
            <a:normAutofit/>
          </a:bodyPr>
          <a:lstStyle>
            <a:lvl1pPr algn="ctr">
              <a:defRPr sz="4800">
                <a:latin typeface="Museo Slab 500" panose="02000000000000000000" pitchFamily="50" charset="0"/>
              </a:defRPr>
            </a:lvl1pPr>
          </a:lstStyle>
          <a:p>
            <a:r>
              <a:rPr lang="en-US"/>
              <a:t>Click to edit Master title style</a:t>
            </a:r>
          </a:p>
        </p:txBody>
      </p:sp>
      <p:sp>
        <p:nvSpPr>
          <p:cNvPr id="3" name="Subtitle 2"/>
          <p:cNvSpPr>
            <a:spLocks noGrp="1"/>
          </p:cNvSpPr>
          <p:nvPr>
            <p:ph type="subTitle" idx="1"/>
          </p:nvPr>
        </p:nvSpPr>
        <p:spPr>
          <a:xfrm>
            <a:off x="914401" y="4297634"/>
            <a:ext cx="10402529" cy="960165"/>
          </a:xfrm>
        </p:spPr>
        <p:txBody>
          <a:bodyPr>
            <a:normAutofit/>
          </a:bodyPr>
          <a:lstStyle>
            <a:lvl1pPr marL="0" indent="0" algn="ctr">
              <a:buNone/>
              <a:defRPr sz="32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a:xfrm>
            <a:off x="332873" y="6356350"/>
            <a:ext cx="2743200" cy="365125"/>
          </a:xfrm>
        </p:spPr>
        <p:txBody>
          <a:bodyPr/>
          <a:lstStyle>
            <a:lvl1pPr algn="l">
              <a:defRPr sz="1600">
                <a:solidFill>
                  <a:schemeClr val="tx1">
                    <a:lumMod val="50000"/>
                    <a:lumOff val="50000"/>
                  </a:schemeClr>
                </a:solidFill>
              </a:defRPr>
            </a:lvl1pPr>
          </a:lstStyle>
          <a:p>
            <a:fld id="{C479D5F6-EDCB-402A-AC08-4943A1820E8F}" type="slidenum">
              <a:rPr lang="en-US" smtClean="0"/>
              <a:pPr/>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82994" y="632707"/>
            <a:ext cx="2822307" cy="1762383"/>
          </a:xfrm>
          <a:prstGeom prst="rect">
            <a:avLst/>
          </a:prstGeom>
        </p:spPr>
      </p:pic>
      <p:cxnSp>
        <p:nvCxnSpPr>
          <p:cNvPr id="9" name="Straight Connector 8"/>
          <p:cNvCxnSpPr/>
          <p:nvPr userDrawn="1"/>
        </p:nvCxnSpPr>
        <p:spPr>
          <a:xfrm>
            <a:off x="914402" y="2772696"/>
            <a:ext cx="10402529" cy="0"/>
          </a:xfrm>
          <a:prstGeom prst="line">
            <a:avLst/>
          </a:prstGeom>
          <a:ln w="19050">
            <a:solidFill>
              <a:srgbClr val="488BC9"/>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AFFB4B5C-5902-28CC-A7CA-7A6289E9538C}"/>
              </a:ext>
            </a:extLst>
          </p:cNvPr>
          <p:cNvSpPr>
            <a:spLocks noGrp="1"/>
          </p:cNvSpPr>
          <p:nvPr>
            <p:ph type="dt" sz="half" idx="2"/>
          </p:nvPr>
        </p:nvSpPr>
        <p:spPr>
          <a:xfrm>
            <a:off x="9214449" y="6356350"/>
            <a:ext cx="2743200" cy="365125"/>
          </a:xfrm>
          <a:prstGeom prst="rect">
            <a:avLst/>
          </a:prstGeom>
        </p:spPr>
        <p:txBody>
          <a:bodyPr vert="horz" lIns="91440" tIns="45720" rIns="91440" bIns="45720" rtlCol="0" anchor="ctr"/>
          <a:lstStyle>
            <a:lvl1pPr algn="r">
              <a:defRPr sz="1200">
                <a:solidFill>
                  <a:schemeClr val="tx1">
                    <a:lumMod val="50000"/>
                    <a:lumOff val="50000"/>
                  </a:schemeClr>
                </a:solidFill>
              </a:defRPr>
            </a:lvl1pPr>
          </a:lstStyle>
          <a:p>
            <a:fld id="{BDADCBF6-49E3-4515-B284-83B33249404E}" type="datetime1">
              <a:rPr lang="en-US" smtClean="0"/>
              <a:pPr/>
              <a:t>5/14/2024</a:t>
            </a:fld>
            <a:endParaRPr lang="en-US"/>
          </a:p>
        </p:txBody>
      </p:sp>
    </p:spTree>
    <p:extLst>
      <p:ext uri="{BB962C8B-B14F-4D97-AF65-F5344CB8AC3E}">
        <p14:creationId xmlns:p14="http://schemas.microsoft.com/office/powerpoint/2010/main" val="1669288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All Means Al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8" cy="1103700"/>
          </a:xfrm>
          <a:prstGeom prst="rect">
            <a:avLst/>
          </a:prstGeom>
        </p:spPr>
      </p:pic>
    </p:spTree>
    <p:extLst>
      <p:ext uri="{BB962C8B-B14F-4D97-AF65-F5344CB8AC3E}">
        <p14:creationId xmlns:p14="http://schemas.microsoft.com/office/powerpoint/2010/main" val="2265404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Quality School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8" cy="1103698"/>
          </a:xfrm>
          <a:prstGeom prst="rect">
            <a:avLst/>
          </a:prstGeom>
        </p:spPr>
      </p:pic>
    </p:spTree>
    <p:extLst>
      <p:ext uri="{BB962C8B-B14F-4D97-AF65-F5344CB8AC3E}">
        <p14:creationId xmlns:p14="http://schemas.microsoft.com/office/powerpoint/2010/main" val="32192406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More Option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8"/>
          </a:xfrm>
          <a:prstGeom prst="rect">
            <a:avLst/>
          </a:prstGeom>
        </p:spPr>
      </p:pic>
    </p:spTree>
    <p:extLst>
      <p:ext uri="{BB962C8B-B14F-4D97-AF65-F5344CB8AC3E}">
        <p14:creationId xmlns:p14="http://schemas.microsoft.com/office/powerpoint/2010/main" val="1571646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Educators Matt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7"/>
          </a:xfrm>
          <a:prstGeom prst="rect">
            <a:avLst/>
          </a:prstGeom>
        </p:spPr>
      </p:pic>
    </p:spTree>
    <p:extLst>
      <p:ext uri="{BB962C8B-B14F-4D97-AF65-F5344CB8AC3E}">
        <p14:creationId xmlns:p14="http://schemas.microsoft.com/office/powerpoint/2010/main" val="32998901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Excellenc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6" cy="1103697"/>
          </a:xfrm>
          <a:prstGeom prst="rect">
            <a:avLst/>
          </a:prstGeom>
        </p:spPr>
      </p:pic>
    </p:spTree>
    <p:extLst>
      <p:ext uri="{BB962C8B-B14F-4D97-AF65-F5344CB8AC3E}">
        <p14:creationId xmlns:p14="http://schemas.microsoft.com/office/powerpoint/2010/main" val="29446876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wo Content w/Header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2061713"/>
            <a:ext cx="5181600" cy="3985126"/>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6172200" y="2061713"/>
            <a:ext cx="5181600" cy="3985126"/>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 y="0"/>
            <a:ext cx="12191996" cy="1219200"/>
          </a:xfrm>
          <a:prstGeom prst="rect">
            <a:avLst/>
          </a:prstGeom>
        </p:spPr>
      </p:pic>
      <p:sp>
        <p:nvSpPr>
          <p:cNvPr id="9" name="Title 1"/>
          <p:cNvSpPr>
            <a:spLocks noGrp="1"/>
          </p:cNvSpPr>
          <p:nvPr>
            <p:ph type="title"/>
          </p:nvPr>
        </p:nvSpPr>
        <p:spPr>
          <a:xfrm>
            <a:off x="326925" y="254514"/>
            <a:ext cx="8109153" cy="756418"/>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a:t>Click to edit Master title style</a:t>
            </a:r>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363200" y="6172201"/>
            <a:ext cx="1524000" cy="485919"/>
          </a:xfrm>
          <a:prstGeom prst="rect">
            <a:avLst/>
          </a:prstGeom>
        </p:spPr>
      </p:pic>
      <p:sp>
        <p:nvSpPr>
          <p:cNvPr id="12"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sp>
        <p:nvSpPr>
          <p:cNvPr id="10" name="Text Placeholder 4">
            <a:extLst>
              <a:ext uri="{FF2B5EF4-FFF2-40B4-BE49-F238E27FC236}">
                <a16:creationId xmlns:a16="http://schemas.microsoft.com/office/drawing/2014/main" id="{B0EEF6CD-E412-FF0E-79AD-F25BBC3705AD}"/>
              </a:ext>
            </a:extLst>
          </p:cNvPr>
          <p:cNvSpPr>
            <a:spLocks noGrp="1"/>
          </p:cNvSpPr>
          <p:nvPr>
            <p:ph type="body" sz="quarter" idx="13"/>
          </p:nvPr>
        </p:nvSpPr>
        <p:spPr>
          <a:xfrm>
            <a:off x="838200" y="1379105"/>
            <a:ext cx="5181600" cy="561839"/>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a:t>Click to edit Master text styles</a:t>
            </a:r>
          </a:p>
        </p:txBody>
      </p:sp>
      <p:sp>
        <p:nvSpPr>
          <p:cNvPr id="13" name="Text Placeholder 4">
            <a:extLst>
              <a:ext uri="{FF2B5EF4-FFF2-40B4-BE49-F238E27FC236}">
                <a16:creationId xmlns:a16="http://schemas.microsoft.com/office/drawing/2014/main" id="{6C7A15E8-11F0-64BC-0653-0BF572E77987}"/>
              </a:ext>
            </a:extLst>
          </p:cNvPr>
          <p:cNvSpPr>
            <a:spLocks noGrp="1"/>
          </p:cNvSpPr>
          <p:nvPr>
            <p:ph type="body" sz="quarter" idx="14"/>
          </p:nvPr>
        </p:nvSpPr>
        <p:spPr>
          <a:xfrm>
            <a:off x="6172200" y="1379104"/>
            <a:ext cx="5181600" cy="551880"/>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a:t>Click to edit Master text styles</a:t>
            </a:r>
          </a:p>
        </p:txBody>
      </p:sp>
    </p:spTree>
    <p:extLst>
      <p:ext uri="{BB962C8B-B14F-4D97-AF65-F5344CB8AC3E}">
        <p14:creationId xmlns:p14="http://schemas.microsoft.com/office/powerpoint/2010/main" val="10116270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Smart Art">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52916D9F-51D7-A833-A716-2FAD3EF16428}"/>
              </a:ext>
            </a:extLst>
          </p:cNvPr>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sp>
        <p:nvSpPr>
          <p:cNvPr id="3" name="Rectangle 2">
            <a:extLst>
              <a:ext uri="{FF2B5EF4-FFF2-40B4-BE49-F238E27FC236}">
                <a16:creationId xmlns:a16="http://schemas.microsoft.com/office/drawing/2014/main" id="{9DC6845F-9850-8381-3A98-2CE45E4AD8AC}"/>
              </a:ext>
            </a:extLst>
          </p:cNvPr>
          <p:cNvSpPr/>
          <p:nvPr userDrawn="1"/>
        </p:nvSpPr>
        <p:spPr>
          <a:xfrm rot="16200000">
            <a:off x="7091086" y="1757083"/>
            <a:ext cx="6858000" cy="3343834"/>
          </a:xfrm>
          <a:prstGeom prst="rect">
            <a:avLst/>
          </a:prstGeom>
          <a:gradFill>
            <a:gsLst>
              <a:gs pos="0">
                <a:schemeClr val="bg1"/>
              </a:gs>
              <a:gs pos="100000">
                <a:srgbClr val="488BC9">
                  <a:alpha val="3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Title 1">
            <a:extLst>
              <a:ext uri="{FF2B5EF4-FFF2-40B4-BE49-F238E27FC236}">
                <a16:creationId xmlns:a16="http://schemas.microsoft.com/office/drawing/2014/main" id="{5ABCA13A-BFBD-CE21-F101-EF33928F18FE}"/>
              </a:ext>
            </a:extLst>
          </p:cNvPr>
          <p:cNvSpPr>
            <a:spLocks noGrp="1"/>
          </p:cNvSpPr>
          <p:nvPr>
            <p:ph type="title"/>
          </p:nvPr>
        </p:nvSpPr>
        <p:spPr>
          <a:xfrm>
            <a:off x="3898916" y="5893622"/>
            <a:ext cx="6616681" cy="898524"/>
          </a:xfrm>
        </p:spPr>
        <p:txBody>
          <a:bodyPr lIns="0" tIns="0" rIns="0" bIns="0" anchor="b" anchorCtr="0">
            <a:normAutofit/>
          </a:bodyPr>
          <a:lstStyle>
            <a:lvl1pPr algn="r">
              <a:defRPr sz="2800">
                <a:latin typeface="Museo Slab 500" panose="02000000000000000000" pitchFamily="50" charset="0"/>
              </a:defRPr>
            </a:lvl1pPr>
          </a:lstStyle>
          <a:p>
            <a:r>
              <a:rPr lang="en-US"/>
              <a:t>Click to edit Master title style</a:t>
            </a:r>
          </a:p>
        </p:txBody>
      </p:sp>
      <p:sp>
        <p:nvSpPr>
          <p:cNvPr id="5" name="Content Placeholder 2">
            <a:extLst>
              <a:ext uri="{FF2B5EF4-FFF2-40B4-BE49-F238E27FC236}">
                <a16:creationId xmlns:a16="http://schemas.microsoft.com/office/drawing/2014/main" id="{C86F3A1B-177F-10D9-C017-09B3705C2D73}"/>
              </a:ext>
            </a:extLst>
          </p:cNvPr>
          <p:cNvSpPr>
            <a:spLocks noGrp="1"/>
          </p:cNvSpPr>
          <p:nvPr>
            <p:ph idx="1" hasCustomPrompt="1"/>
          </p:nvPr>
        </p:nvSpPr>
        <p:spPr>
          <a:xfrm>
            <a:off x="227916" y="228600"/>
            <a:ext cx="11736168" cy="5522976"/>
          </a:xfrm>
        </p:spPr>
        <p:txBody>
          <a:bodyPr lIns="0" tIns="0" rIns="0" bIns="0"/>
          <a:lstStyle>
            <a:lvl1pPr marL="0" indent="0">
              <a:buNone/>
              <a:defRPr sz="2400"/>
            </a:lvl1pPr>
            <a:lvl2pPr>
              <a:defRPr sz="2000"/>
            </a:lvl2pPr>
            <a:lvl3pPr>
              <a:defRPr sz="1800"/>
            </a:lvl3pPr>
          </a:lstStyle>
          <a:p>
            <a:pPr lvl="0"/>
            <a:r>
              <a:rPr lang="en-US"/>
              <a:t>Insert Image or Smart Art</a:t>
            </a:r>
          </a:p>
        </p:txBody>
      </p:sp>
      <p:pic>
        <p:nvPicPr>
          <p:cNvPr id="6" name="Picture 5">
            <a:extLst>
              <a:ext uri="{FF2B5EF4-FFF2-40B4-BE49-F238E27FC236}">
                <a16:creationId xmlns:a16="http://schemas.microsoft.com/office/drawing/2014/main" id="{7C2C3F48-008E-F77B-912F-6301136FBD2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Tree>
    <p:extLst>
      <p:ext uri="{BB962C8B-B14F-4D97-AF65-F5344CB8AC3E}">
        <p14:creationId xmlns:p14="http://schemas.microsoft.com/office/powerpoint/2010/main" val="1869865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317506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554480"/>
            <a:ext cx="5181600" cy="435133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6172200" y="1554480"/>
            <a:ext cx="5181600" cy="435133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Tree>
    <p:extLst>
      <p:ext uri="{BB962C8B-B14F-4D97-AF65-F5344CB8AC3E}">
        <p14:creationId xmlns:p14="http://schemas.microsoft.com/office/powerpoint/2010/main" val="2675640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w/Headers">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2" name="Content Placeholder 2">
            <a:extLst>
              <a:ext uri="{FF2B5EF4-FFF2-40B4-BE49-F238E27FC236}">
                <a16:creationId xmlns:a16="http://schemas.microsoft.com/office/drawing/2014/main" id="{62C3D8EA-D957-3B9A-F41F-8636A51848A8}"/>
              </a:ext>
            </a:extLst>
          </p:cNvPr>
          <p:cNvSpPr>
            <a:spLocks noGrp="1"/>
          </p:cNvSpPr>
          <p:nvPr>
            <p:ph sz="half" idx="1"/>
          </p:nvPr>
        </p:nvSpPr>
        <p:spPr>
          <a:xfrm>
            <a:off x="838200" y="2286000"/>
            <a:ext cx="5181600" cy="361981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5" name="Content Placeholder 3">
            <a:extLst>
              <a:ext uri="{FF2B5EF4-FFF2-40B4-BE49-F238E27FC236}">
                <a16:creationId xmlns:a16="http://schemas.microsoft.com/office/drawing/2014/main" id="{FC067E4F-601B-BBDE-C137-F40B3918912F}"/>
              </a:ext>
            </a:extLst>
          </p:cNvPr>
          <p:cNvSpPr>
            <a:spLocks noGrp="1"/>
          </p:cNvSpPr>
          <p:nvPr>
            <p:ph sz="half" idx="2"/>
          </p:nvPr>
        </p:nvSpPr>
        <p:spPr>
          <a:xfrm>
            <a:off x="6172200" y="2286000"/>
            <a:ext cx="5181600" cy="361981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6" name="Text Placeholder 4">
            <a:extLst>
              <a:ext uri="{FF2B5EF4-FFF2-40B4-BE49-F238E27FC236}">
                <a16:creationId xmlns:a16="http://schemas.microsoft.com/office/drawing/2014/main" id="{EABCCBFA-C414-9C3D-FBCB-E7D52F525363}"/>
              </a:ext>
            </a:extLst>
          </p:cNvPr>
          <p:cNvSpPr>
            <a:spLocks noGrp="1"/>
          </p:cNvSpPr>
          <p:nvPr>
            <p:ph type="body" sz="quarter" idx="13"/>
          </p:nvPr>
        </p:nvSpPr>
        <p:spPr>
          <a:xfrm>
            <a:off x="838200" y="1581408"/>
            <a:ext cx="5181600" cy="561839"/>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a:t>Click to edit Master text styles</a:t>
            </a:r>
          </a:p>
        </p:txBody>
      </p:sp>
      <p:sp>
        <p:nvSpPr>
          <p:cNvPr id="7" name="Text Placeholder 4">
            <a:extLst>
              <a:ext uri="{FF2B5EF4-FFF2-40B4-BE49-F238E27FC236}">
                <a16:creationId xmlns:a16="http://schemas.microsoft.com/office/drawing/2014/main" id="{D3F63C22-697A-4052-588F-4FE7FB02AB5A}"/>
              </a:ext>
            </a:extLst>
          </p:cNvPr>
          <p:cNvSpPr>
            <a:spLocks noGrp="1"/>
          </p:cNvSpPr>
          <p:nvPr>
            <p:ph type="body" sz="quarter" idx="14"/>
          </p:nvPr>
        </p:nvSpPr>
        <p:spPr>
          <a:xfrm>
            <a:off x="6172200" y="1618295"/>
            <a:ext cx="5181600" cy="551880"/>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a:t>Click to edit Master text styles</a:t>
            </a:r>
          </a:p>
        </p:txBody>
      </p:sp>
    </p:spTree>
    <p:extLst>
      <p:ext uri="{BB962C8B-B14F-4D97-AF65-F5344CB8AC3E}">
        <p14:creationId xmlns:p14="http://schemas.microsoft.com/office/powerpoint/2010/main" val="2455326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BE0DAE1-72F2-85FA-36A5-4F076D29920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7"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3" name="Picture 2">
            <a:extLst>
              <a:ext uri="{FF2B5EF4-FFF2-40B4-BE49-F238E27FC236}">
                <a16:creationId xmlns:a16="http://schemas.microsoft.com/office/drawing/2014/main" id="{49BED633-71DA-7A28-29F6-99EA784F716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Tree>
    <p:extLst>
      <p:ext uri="{BB962C8B-B14F-4D97-AF65-F5344CB8AC3E}">
        <p14:creationId xmlns:p14="http://schemas.microsoft.com/office/powerpoint/2010/main" val="2183644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52916D9F-51D7-A833-A716-2FAD3EF16428}"/>
              </a:ext>
            </a:extLst>
          </p:cNvPr>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783952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ubsection">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2" name="Rectangle 1">
            <a:extLst>
              <a:ext uri="{FF2B5EF4-FFF2-40B4-BE49-F238E27FC236}">
                <a16:creationId xmlns:a16="http://schemas.microsoft.com/office/drawing/2014/main" id="{87808D28-DD34-AD62-EC9D-C14DBCA4E7AA}"/>
              </a:ext>
            </a:extLst>
          </p:cNvPr>
          <p:cNvSpPr/>
          <p:nvPr userDrawn="1"/>
        </p:nvSpPr>
        <p:spPr>
          <a:xfrm>
            <a:off x="0" y="1587260"/>
            <a:ext cx="12192000" cy="3657600"/>
          </a:xfrm>
          <a:prstGeom prst="rect">
            <a:avLst/>
          </a:prstGeom>
          <a:solidFill>
            <a:srgbClr val="FFFFFF">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p:cNvSpPr>
            <a:spLocks noGrp="1"/>
          </p:cNvSpPr>
          <p:nvPr>
            <p:ph type="ctrTitle"/>
          </p:nvPr>
        </p:nvSpPr>
        <p:spPr>
          <a:xfrm>
            <a:off x="-1" y="1837765"/>
            <a:ext cx="12192627" cy="3182470"/>
          </a:xfrm>
        </p:spPr>
        <p:txBody>
          <a:bodyPr anchor="ctr" anchorCtr="0">
            <a:normAutofit/>
          </a:bodyPr>
          <a:lstStyle>
            <a:lvl1pPr algn="ctr">
              <a:defRPr sz="4000">
                <a:solidFill>
                  <a:schemeClr val="tx1"/>
                </a:solidFill>
                <a:latin typeface="Museo Slab 500" panose="02000000000000000000" pitchFamily="50" charset="0"/>
              </a:defRPr>
            </a:lvl1pPr>
          </a:lstStyle>
          <a:p>
            <a:r>
              <a:rPr lang="en-US"/>
              <a:t>Click to edit Master title style</a:t>
            </a:r>
          </a:p>
        </p:txBody>
      </p:sp>
      <p:sp>
        <p:nvSpPr>
          <p:cNvPr id="4" name="Slide Number Placeholder 5"/>
          <p:cNvSpPr>
            <a:spLocks noGrp="1"/>
          </p:cNvSpPr>
          <p:nvPr>
            <p:ph type="sldNum" sz="quarter" idx="12"/>
          </p:nvPr>
        </p:nvSpPr>
        <p:spPr>
          <a:xfrm>
            <a:off x="233420"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3427922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2">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
            <a:ext cx="12191999" cy="6857998"/>
          </a:xfrm>
          <a:prstGeom prst="rect">
            <a:avLst/>
          </a:prstGeom>
        </p:spPr>
      </p:pic>
      <p:sp>
        <p:nvSpPr>
          <p:cNvPr id="3" name="Title 1"/>
          <p:cNvSpPr>
            <a:spLocks noGrp="1"/>
          </p:cNvSpPr>
          <p:nvPr>
            <p:ph type="ctrTitle"/>
          </p:nvPr>
        </p:nvSpPr>
        <p:spPr>
          <a:xfrm>
            <a:off x="0" y="2595716"/>
            <a:ext cx="121920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a:t>Click to edit Master title style</a:t>
            </a:r>
          </a:p>
        </p:txBody>
      </p:sp>
      <p:sp>
        <p:nvSpPr>
          <p:cNvPr id="4" name="Slide Number Placeholder 5"/>
          <p:cNvSpPr>
            <a:spLocks noGrp="1"/>
          </p:cNvSpPr>
          <p:nvPr>
            <p:ph type="sldNum" sz="quarter" idx="12"/>
          </p:nvPr>
        </p:nvSpPr>
        <p:spPr>
          <a:xfrm>
            <a:off x="227916"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109088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Strong Foundation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9" cy="1103700"/>
          </a:xfrm>
          <a:prstGeom prst="rect">
            <a:avLst/>
          </a:prstGeom>
        </p:spPr>
      </p:pic>
    </p:spTree>
    <p:extLst>
      <p:ext uri="{BB962C8B-B14F-4D97-AF65-F5344CB8AC3E}">
        <p14:creationId xmlns:p14="http://schemas.microsoft.com/office/powerpoint/2010/main" val="1875235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ADCBF6-49E3-4515-B284-83B33249404E}" type="datetime1">
              <a:rPr lang="en-US" smtClean="0"/>
              <a:t>5/14/2024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215071103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80" r:id="rId3"/>
    <p:sldLayoutId id="2147483697" r:id="rId4"/>
    <p:sldLayoutId id="2147483682" r:id="rId5"/>
    <p:sldLayoutId id="2147483698" r:id="rId6"/>
    <p:sldLayoutId id="2147483696" r:id="rId7"/>
    <p:sldLayoutId id="2147483668" r:id="rId8"/>
    <p:sldLayoutId id="2147483690" r:id="rId9"/>
    <p:sldLayoutId id="2147483691" r:id="rId10"/>
    <p:sldLayoutId id="2147483692" r:id="rId11"/>
    <p:sldLayoutId id="2147483693" r:id="rId12"/>
    <p:sldLayoutId id="2147483694" r:id="rId13"/>
    <p:sldLayoutId id="2147483695" r:id="rId14"/>
    <p:sldLayoutId id="2147483699" r:id="rId15"/>
    <p:sldLayoutId id="2147483700" r:id="rId1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11.xml.rels><?xml version="1.0" encoding="UTF-8" standalone="yes"?>
<Relationships xmlns="http://schemas.openxmlformats.org/package/2006/relationships"><Relationship Id="rId3" Type="http://schemas.openxmlformats.org/officeDocument/2006/relationships/hyperlink" Target="https://www.cde.state.co.us/datapipeline/inter_student"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hyperlink" Target="https://www.cde.state.co.us/postsecondary"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cde.state.co.us/postsecondary/p-tech"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s://www.cde.state.co.us/concurrentenrollment/options-ptech" TargetMode="External"/><Relationship Id="rId4" Type="http://schemas.openxmlformats.org/officeDocument/2006/relationships/hyperlink" Target="https://www.cde.state.co.us/postsecondary/approvedp-techchoolsprograms"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www.cde.state.co.us/postsecondary" TargetMode="Externa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16.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openxmlformats.org/officeDocument/2006/relationships/hyperlink" Target="https://www.cde.state.co.us/datapipeline/inter_student" TargetMode="External"/><Relationship Id="rId4" Type="http://schemas.openxmlformats.org/officeDocument/2006/relationships/diagramLayout" Target="../diagrams/layout1.xml"/><Relationship Id="rId9" Type="http://schemas.openxmlformats.org/officeDocument/2006/relationships/hyperlink" Target="https://www.cde.state.co.us/cdefinance/auditunit_pupilcount"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a:t>Short Bytes</a:t>
            </a:r>
            <a:br>
              <a:rPr lang="en-US"/>
            </a:br>
            <a:endParaRPr lang="en-US"/>
          </a:p>
        </p:txBody>
      </p:sp>
      <p:sp>
        <p:nvSpPr>
          <p:cNvPr id="7" name="Subtitle 6">
            <a:extLst>
              <a:ext uri="{FF2B5EF4-FFF2-40B4-BE49-F238E27FC236}">
                <a16:creationId xmlns:a16="http://schemas.microsoft.com/office/drawing/2014/main" id="{2A0C161A-8513-BB84-0601-D50578FDAD11}"/>
              </a:ext>
            </a:extLst>
          </p:cNvPr>
          <p:cNvSpPr>
            <a:spLocks noGrp="1"/>
          </p:cNvSpPr>
          <p:nvPr>
            <p:ph type="subTitle" idx="1"/>
          </p:nvPr>
        </p:nvSpPr>
        <p:spPr/>
        <p:txBody>
          <a:bodyPr/>
          <a:lstStyle/>
          <a:p>
            <a:r>
              <a:rPr lang="en-US"/>
              <a:t>PTECH</a:t>
            </a:r>
          </a:p>
        </p:txBody>
      </p:sp>
      <p:sp>
        <p:nvSpPr>
          <p:cNvPr id="4" name="Slide Number Placeholder 3"/>
          <p:cNvSpPr>
            <a:spLocks noGrp="1"/>
          </p:cNvSpPr>
          <p:nvPr>
            <p:ph type="sldNum" sz="quarter" idx="12"/>
          </p:nvPr>
        </p:nvSpPr>
        <p:spPr/>
        <p:txBody>
          <a:bodyPr/>
          <a:lstStyle/>
          <a:p>
            <a:fld id="{C479D5F6-EDCB-402A-AC08-4943A1820E8F}" type="slidenum">
              <a:rPr lang="en-US" smtClean="0"/>
              <a:pPr/>
              <a:t>1</a:t>
            </a:fld>
            <a:endParaRPr lang="en-US"/>
          </a:p>
        </p:txBody>
      </p:sp>
      <p:sp>
        <p:nvSpPr>
          <p:cNvPr id="11" name="Date Placeholder 10">
            <a:extLst>
              <a:ext uri="{FF2B5EF4-FFF2-40B4-BE49-F238E27FC236}">
                <a16:creationId xmlns:a16="http://schemas.microsoft.com/office/drawing/2014/main" id="{8AA4ECA0-5593-75ED-4A3B-C2CB23DB0E9F}"/>
              </a:ext>
            </a:extLst>
          </p:cNvPr>
          <p:cNvSpPr>
            <a:spLocks noGrp="1"/>
          </p:cNvSpPr>
          <p:nvPr>
            <p:ph type="dt" sz="half" idx="2"/>
          </p:nvPr>
        </p:nvSpPr>
        <p:spPr/>
        <p:txBody>
          <a:bodyPr/>
          <a:lstStyle/>
          <a:p>
            <a:fld id="{76A30C31-CA2F-4FEC-9D5A-C798BF326FEF}" type="datetime1">
              <a:rPr lang="en-US" smtClean="0"/>
              <a:t>5/14/2024</a:t>
            </a:fld>
            <a:endParaRPr lang="en-US"/>
          </a:p>
        </p:txBody>
      </p:sp>
    </p:spTree>
    <p:extLst>
      <p:ext uri="{BB962C8B-B14F-4D97-AF65-F5344CB8AC3E}">
        <p14:creationId xmlns:p14="http://schemas.microsoft.com/office/powerpoint/2010/main" val="3044915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16C70FE-513B-ED71-F75F-DDE04DBD10F6}"/>
              </a:ext>
            </a:extLst>
          </p:cNvPr>
          <p:cNvSpPr>
            <a:spLocks noGrp="1"/>
          </p:cNvSpPr>
          <p:nvPr>
            <p:ph type="title"/>
          </p:nvPr>
        </p:nvSpPr>
        <p:spPr/>
        <p:txBody>
          <a:bodyPr/>
          <a:lstStyle/>
          <a:p>
            <a:r>
              <a:rPr lang="en-US"/>
              <a:t>P-TECH: Types of Business Rule Checks</a:t>
            </a:r>
          </a:p>
        </p:txBody>
      </p:sp>
      <p:sp>
        <p:nvSpPr>
          <p:cNvPr id="8" name="Content Placeholder 7">
            <a:extLst>
              <a:ext uri="{FF2B5EF4-FFF2-40B4-BE49-F238E27FC236}">
                <a16:creationId xmlns:a16="http://schemas.microsoft.com/office/drawing/2014/main" id="{DB4DDE05-AD51-3A69-9D28-A440581B6D17}"/>
              </a:ext>
            </a:extLst>
          </p:cNvPr>
          <p:cNvSpPr>
            <a:spLocks noGrp="1"/>
          </p:cNvSpPr>
          <p:nvPr>
            <p:ph idx="1"/>
          </p:nvPr>
        </p:nvSpPr>
        <p:spPr>
          <a:xfrm>
            <a:off x="838199" y="1554479"/>
            <a:ext cx="10931305" cy="4556609"/>
          </a:xfrm>
        </p:spPr>
        <p:txBody>
          <a:bodyPr>
            <a:normAutofit fontScale="85000" lnSpcReduction="10000"/>
          </a:bodyPr>
          <a:lstStyle/>
          <a:p>
            <a:r>
              <a:rPr lang="en-US"/>
              <a:t>Students in P-Tech programs must be attending an approved P-TECH school code</a:t>
            </a:r>
          </a:p>
          <a:p>
            <a:r>
              <a:rPr lang="en-US"/>
              <a:t>Students in P-TECH years 5-6 should have been in a P-TECH program in the prior year</a:t>
            </a:r>
          </a:p>
          <a:p>
            <a:r>
              <a:rPr lang="en-US"/>
              <a:t>Students in P-TECH must be funded full-time</a:t>
            </a:r>
          </a:p>
          <a:p>
            <a:r>
              <a:rPr lang="en-US"/>
              <a:t>Exit type for P-TECH years 5-6 students should be 00, 96, 23, or 24</a:t>
            </a:r>
          </a:p>
          <a:p>
            <a:pPr lvl="1"/>
            <a:r>
              <a:rPr lang="en-US"/>
              <a:t>Exit Type 96 or 00 cannot be used if Exit Type 90 was used in a prior year</a:t>
            </a:r>
          </a:p>
          <a:p>
            <a:pPr lvl="1"/>
            <a:r>
              <a:rPr lang="en-US"/>
              <a:t>Exit Type 23 or 24 cannot be used unless the student had Exit Type 90 in a prior year</a:t>
            </a:r>
          </a:p>
          <a:p>
            <a:r>
              <a:rPr lang="en-US"/>
              <a:t>Entry Type 90 is required for students with Exit Type 90 in a prior year</a:t>
            </a:r>
          </a:p>
          <a:p>
            <a:r>
              <a:rPr lang="en-US"/>
              <a:t>12</a:t>
            </a:r>
            <a:r>
              <a:rPr lang="en-US" baseline="30000"/>
              <a:t>th</a:t>
            </a:r>
            <a:r>
              <a:rPr lang="en-US"/>
              <a:t> grade students in P-TECH Years 1-4 program without retention code 2</a:t>
            </a:r>
          </a:p>
          <a:p>
            <a:pPr lvl="1"/>
            <a:r>
              <a:rPr lang="en-US"/>
              <a:t>Warning to help districts ensure any student continuing into years 5-6 have the appropriate retention code</a:t>
            </a:r>
          </a:p>
          <a:p>
            <a:r>
              <a:rPr lang="en-US"/>
              <a:t>District Code in the current year for P-TECH years 5-6 students must match their last district of attendance in the prior year</a:t>
            </a:r>
          </a:p>
          <a:p>
            <a:r>
              <a:rPr lang="en-US"/>
              <a:t>Student in P-TECH years 5-6 must be in the 5</a:t>
            </a:r>
            <a:r>
              <a:rPr lang="en-US" baseline="30000"/>
              <a:t>th</a:t>
            </a:r>
            <a:r>
              <a:rPr lang="en-US"/>
              <a:t> or 6</a:t>
            </a:r>
            <a:r>
              <a:rPr lang="en-US" baseline="30000"/>
              <a:t>th</a:t>
            </a:r>
            <a:r>
              <a:rPr lang="en-US"/>
              <a:t> year of HS per AYG</a:t>
            </a:r>
          </a:p>
          <a:p>
            <a:r>
              <a:rPr lang="en-US"/>
              <a:t>Student October (OCT) collection also includes checks to ensure P-TECH students utilize correct funding code patterns per OCT collection guidelines</a:t>
            </a:r>
          </a:p>
          <a:p>
            <a:endParaRPr lang="en-US"/>
          </a:p>
        </p:txBody>
      </p:sp>
      <p:sp>
        <p:nvSpPr>
          <p:cNvPr id="5" name="Slide Number Placeholder 4">
            <a:extLst>
              <a:ext uri="{FF2B5EF4-FFF2-40B4-BE49-F238E27FC236}">
                <a16:creationId xmlns:a16="http://schemas.microsoft.com/office/drawing/2014/main" id="{C317F26D-9CCB-630F-5632-E49175B5340D}"/>
              </a:ext>
            </a:extLst>
          </p:cNvPr>
          <p:cNvSpPr>
            <a:spLocks noGrp="1"/>
          </p:cNvSpPr>
          <p:nvPr>
            <p:ph type="sldNum" sz="quarter" idx="12"/>
          </p:nvPr>
        </p:nvSpPr>
        <p:spPr/>
        <p:txBody>
          <a:bodyPr/>
          <a:lstStyle/>
          <a:p>
            <a:fld id="{C479D5F6-EDCB-402A-AC08-4943A1820E8F}" type="slidenum">
              <a:rPr lang="en-US" smtClean="0"/>
              <a:pPr/>
              <a:t>10</a:t>
            </a:fld>
            <a:endParaRPr lang="en-US"/>
          </a:p>
        </p:txBody>
      </p:sp>
    </p:spTree>
    <p:extLst>
      <p:ext uri="{BB962C8B-B14F-4D97-AF65-F5344CB8AC3E}">
        <p14:creationId xmlns:p14="http://schemas.microsoft.com/office/powerpoint/2010/main" val="274955146"/>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9C16D8-71E6-6E0A-9E9A-40580CD77B33}"/>
              </a:ext>
            </a:extLst>
          </p:cNvPr>
          <p:cNvSpPr>
            <a:spLocks noGrp="1"/>
          </p:cNvSpPr>
          <p:nvPr>
            <p:ph type="ctrTitle"/>
          </p:nvPr>
        </p:nvSpPr>
        <p:spPr/>
        <p:txBody>
          <a:bodyPr/>
          <a:lstStyle/>
          <a:p>
            <a:r>
              <a:rPr lang="en-US">
                <a:latin typeface="Museo Slab 500"/>
              </a:rPr>
              <a:t>For more information, please reach out to the </a:t>
            </a:r>
            <a:r>
              <a:rPr lang="en-US">
                <a:latin typeface="Museo Slab 500"/>
                <a:hlinkClick r:id="rId3"/>
              </a:rPr>
              <a:t>Student Interchange Leads</a:t>
            </a:r>
            <a:r>
              <a:rPr lang="en-US">
                <a:latin typeface="Museo Slab 500"/>
              </a:rPr>
              <a:t> or </a:t>
            </a:r>
            <a:r>
              <a:rPr lang="en-US">
                <a:latin typeface="Museo Slab 500"/>
                <a:hlinkClick r:id="rId4"/>
              </a:rPr>
              <a:t>Postsecondary Unit</a:t>
            </a:r>
            <a:r>
              <a:rPr lang="en-US">
                <a:latin typeface="Museo Slab 500"/>
              </a:rPr>
              <a:t>.</a:t>
            </a:r>
          </a:p>
        </p:txBody>
      </p:sp>
      <p:sp>
        <p:nvSpPr>
          <p:cNvPr id="3" name="Slide Number Placeholder 2"/>
          <p:cNvSpPr>
            <a:spLocks noGrp="1"/>
          </p:cNvSpPr>
          <p:nvPr>
            <p:ph type="sldNum" sz="quarter" idx="12"/>
          </p:nvPr>
        </p:nvSpPr>
        <p:spPr/>
        <p:txBody>
          <a:bodyPr/>
          <a:lstStyle/>
          <a:p>
            <a:fld id="{C479D5F6-EDCB-402A-AC08-4943A1820E8F}" type="slidenum">
              <a:rPr lang="en-US" smtClean="0"/>
              <a:pPr/>
              <a:t>11</a:t>
            </a:fld>
            <a:endParaRPr lang="en-US"/>
          </a:p>
        </p:txBody>
      </p:sp>
    </p:spTree>
    <p:extLst>
      <p:ext uri="{BB962C8B-B14F-4D97-AF65-F5344CB8AC3E}">
        <p14:creationId xmlns:p14="http://schemas.microsoft.com/office/powerpoint/2010/main" val="675032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D348FFDC-4076-F2E4-E3CE-CF3E1450C8F4}"/>
              </a:ext>
            </a:extLst>
          </p:cNvPr>
          <p:cNvSpPr>
            <a:spLocks noGrp="1"/>
          </p:cNvSpPr>
          <p:nvPr>
            <p:ph type="title"/>
          </p:nvPr>
        </p:nvSpPr>
        <p:spPr>
          <a:xfrm>
            <a:off x="589560" y="856180"/>
            <a:ext cx="4560584" cy="1128068"/>
          </a:xfrm>
        </p:spPr>
        <p:txBody>
          <a:bodyPr anchor="ctr">
            <a:normAutofit/>
          </a:bodyPr>
          <a:lstStyle/>
          <a:p>
            <a:r>
              <a:rPr lang="en-US" sz="3400">
                <a:solidFill>
                  <a:schemeClr val="tx1"/>
                </a:solidFill>
              </a:rPr>
              <a:t>What are Postsecondary Programs?</a:t>
            </a:r>
          </a:p>
        </p:txBody>
      </p:sp>
      <p:grpSp>
        <p:nvGrpSpPr>
          <p:cNvPr id="27" name="Group 26">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28" name="Rectangle 27">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rgbClr val="4F97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rgbClr val="4F97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rgbClr val="4F97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a:extLst>
              <a:ext uri="{FF2B5EF4-FFF2-40B4-BE49-F238E27FC236}">
                <a16:creationId xmlns:a16="http://schemas.microsoft.com/office/drawing/2014/main" id="{330D2D1D-173B-DBCB-FFB3-FA80DC272E11}"/>
              </a:ext>
            </a:extLst>
          </p:cNvPr>
          <p:cNvSpPr>
            <a:spLocks noGrp="1"/>
          </p:cNvSpPr>
          <p:nvPr>
            <p:ph idx="1"/>
          </p:nvPr>
        </p:nvSpPr>
        <p:spPr>
          <a:xfrm>
            <a:off x="590719" y="2330505"/>
            <a:ext cx="4559425" cy="3979585"/>
          </a:xfrm>
        </p:spPr>
        <p:txBody>
          <a:bodyPr vert="horz" lIns="0" tIns="0" rIns="0" bIns="0" rtlCol="0" anchor="ctr">
            <a:normAutofit/>
          </a:bodyPr>
          <a:lstStyle/>
          <a:p>
            <a:r>
              <a:rPr lang="en-US" sz="2000">
                <a:ea typeface="+mn-lt"/>
                <a:cs typeface="+mn-lt"/>
              </a:rPr>
              <a:t>Provide opportunities for high school students to demonstrate the knowledge and skills (competencies) needed to succeed in postsecondary settings and to advance in career pathways as lifelong learners and contributing citizens.</a:t>
            </a:r>
            <a:endParaRPr lang="en-US" sz="2000">
              <a:cs typeface="Calibri" panose="020F0502020204030204"/>
            </a:endParaRPr>
          </a:p>
          <a:p>
            <a:r>
              <a:rPr lang="en-US" sz="2000">
                <a:ea typeface="+mn-lt"/>
                <a:cs typeface="+mn-lt"/>
              </a:rPr>
              <a:t>Support all the ways students can enter into postsecondary education – including certificate programs, apprenticeships and other work-based learning experiences, 2- and 4-year degrees, military, and career training.  </a:t>
            </a:r>
          </a:p>
          <a:p>
            <a:endParaRPr lang="en-US" sz="2000">
              <a:cs typeface="Calibri"/>
            </a:endParaRPr>
          </a:p>
          <a:p>
            <a:endParaRPr lang="en-US" sz="2000">
              <a:cs typeface="Calibri"/>
            </a:endParaRPr>
          </a:p>
        </p:txBody>
      </p:sp>
      <p:sp>
        <p:nvSpPr>
          <p:cNvPr id="33" name="Rectangle 32">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rgbClr val="4F97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descr="postsecondary program website screenshot">
            <a:extLst>
              <a:ext uri="{FF2B5EF4-FFF2-40B4-BE49-F238E27FC236}">
                <a16:creationId xmlns:a16="http://schemas.microsoft.com/office/drawing/2014/main" id="{0E0FAA2A-5367-B2E1-0B90-AA9CE6D64EE1}"/>
              </a:ext>
            </a:extLst>
          </p:cNvPr>
          <p:cNvPicPr>
            <a:picLocks noChangeAspect="1"/>
          </p:cNvPicPr>
          <p:nvPr/>
        </p:nvPicPr>
        <p:blipFill rotWithShape="1">
          <a:blip r:embed="rId3"/>
          <a:srcRect t="9402" b="1415"/>
          <a:stretch/>
        </p:blipFill>
        <p:spPr>
          <a:xfrm>
            <a:off x="5977788" y="799352"/>
            <a:ext cx="5425410" cy="5259296"/>
          </a:xfrm>
          <a:prstGeom prst="rect">
            <a:avLst/>
          </a:prstGeom>
        </p:spPr>
      </p:pic>
      <p:sp>
        <p:nvSpPr>
          <p:cNvPr id="3" name="Slide Number Placeholder 2">
            <a:extLst>
              <a:ext uri="{FF2B5EF4-FFF2-40B4-BE49-F238E27FC236}">
                <a16:creationId xmlns:a16="http://schemas.microsoft.com/office/drawing/2014/main" id="{B172E240-7C2E-1FF7-BBDE-CFA3EBEC40CC}"/>
              </a:ext>
            </a:extLst>
          </p:cNvPr>
          <p:cNvSpPr>
            <a:spLocks noGrp="1"/>
          </p:cNvSpPr>
          <p:nvPr>
            <p:ph type="sldNum" sz="quarter" idx="12"/>
          </p:nvPr>
        </p:nvSpPr>
        <p:spPr>
          <a:xfrm>
            <a:off x="9385070" y="6492240"/>
            <a:ext cx="1055716" cy="365125"/>
          </a:xfrm>
        </p:spPr>
        <p:txBody>
          <a:bodyPr>
            <a:normAutofit/>
          </a:bodyPr>
          <a:lstStyle/>
          <a:p>
            <a:pPr>
              <a:spcAft>
                <a:spcPts val="600"/>
              </a:spcAft>
            </a:pPr>
            <a:fld id="{C479D5F6-EDCB-402A-AC08-4943A1820E8F}" type="slidenum">
              <a:rPr lang="en-US" smtClean="0"/>
              <a:pPr>
                <a:spcAft>
                  <a:spcPts val="600"/>
                </a:spcAft>
              </a:pPr>
              <a:t>2</a:t>
            </a:fld>
            <a:endParaRPr lang="en-US"/>
          </a:p>
        </p:txBody>
      </p:sp>
    </p:spTree>
    <p:extLst>
      <p:ext uri="{BB962C8B-B14F-4D97-AF65-F5344CB8AC3E}">
        <p14:creationId xmlns:p14="http://schemas.microsoft.com/office/powerpoint/2010/main" val="3045348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2CAB423-D22A-F7B8-28D8-6DE120808514}"/>
              </a:ext>
            </a:extLst>
          </p:cNvPr>
          <p:cNvSpPr>
            <a:spLocks noGrp="1"/>
          </p:cNvSpPr>
          <p:nvPr>
            <p:ph type="title"/>
          </p:nvPr>
        </p:nvSpPr>
        <p:spPr/>
        <p:txBody>
          <a:bodyPr/>
          <a:lstStyle/>
          <a:p>
            <a:r>
              <a:rPr lang="en-US">
                <a:latin typeface="Museo Slab 500"/>
              </a:rPr>
              <a:t>Postsecondary at CDE</a:t>
            </a:r>
          </a:p>
        </p:txBody>
      </p:sp>
      <p:sp>
        <p:nvSpPr>
          <p:cNvPr id="6" name="Text Placeholder 5">
            <a:extLst>
              <a:ext uri="{FF2B5EF4-FFF2-40B4-BE49-F238E27FC236}">
                <a16:creationId xmlns:a16="http://schemas.microsoft.com/office/drawing/2014/main" id="{1B4D9DC9-3D73-94FC-4460-39E89B1E7A33}"/>
              </a:ext>
            </a:extLst>
          </p:cNvPr>
          <p:cNvSpPr>
            <a:spLocks noGrp="1"/>
          </p:cNvSpPr>
          <p:nvPr>
            <p:ph type="body" sz="quarter" idx="13"/>
          </p:nvPr>
        </p:nvSpPr>
        <p:spPr/>
        <p:txBody>
          <a:bodyPr vert="horz" lIns="91440" tIns="45720" rIns="91440" bIns="45720" rtlCol="0" anchor="t">
            <a:noAutofit/>
          </a:bodyPr>
          <a:lstStyle/>
          <a:p>
            <a:r>
              <a:rPr lang="en-US">
                <a:latin typeface="Museo Slab 500"/>
              </a:rPr>
              <a:t>Data Services</a:t>
            </a:r>
            <a:endParaRPr lang="en-US"/>
          </a:p>
        </p:txBody>
      </p:sp>
      <p:sp>
        <p:nvSpPr>
          <p:cNvPr id="4" name="Content Placeholder 3">
            <a:extLst>
              <a:ext uri="{FF2B5EF4-FFF2-40B4-BE49-F238E27FC236}">
                <a16:creationId xmlns:a16="http://schemas.microsoft.com/office/drawing/2014/main" id="{B9B0E3DD-13B1-8024-D4E8-98280A36B00C}"/>
              </a:ext>
            </a:extLst>
          </p:cNvPr>
          <p:cNvSpPr>
            <a:spLocks noGrp="1"/>
          </p:cNvSpPr>
          <p:nvPr>
            <p:ph sz="half" idx="1"/>
          </p:nvPr>
        </p:nvSpPr>
        <p:spPr/>
        <p:txBody>
          <a:bodyPr vert="horz" lIns="91440" tIns="45720" rIns="91440" bIns="45720" rtlCol="0" anchor="t">
            <a:normAutofit/>
          </a:bodyPr>
          <a:lstStyle/>
          <a:p>
            <a:r>
              <a:rPr lang="en-US">
                <a:cs typeface="Calibri"/>
              </a:rPr>
              <a:t>Manages student data collection processes</a:t>
            </a:r>
            <a:endParaRPr lang="en-US"/>
          </a:p>
          <a:p>
            <a:pPr lvl="1"/>
            <a:r>
              <a:rPr lang="en-US">
                <a:cs typeface="Calibri"/>
              </a:rPr>
              <a:t>Main point of contact for districts for collection</a:t>
            </a:r>
          </a:p>
          <a:p>
            <a:pPr lvl="1"/>
            <a:r>
              <a:rPr lang="en-US">
                <a:cs typeface="Calibri"/>
              </a:rPr>
              <a:t>Coding pattern questions</a:t>
            </a:r>
          </a:p>
          <a:p>
            <a:pPr lvl="1"/>
            <a:r>
              <a:rPr lang="en-US">
                <a:cs typeface="Calibri"/>
              </a:rPr>
              <a:t>Provide training, build guidance, forms, etc.</a:t>
            </a:r>
            <a:endParaRPr lang="en-US"/>
          </a:p>
          <a:p>
            <a:r>
              <a:rPr lang="en-US">
                <a:cs typeface="Calibri"/>
              </a:rPr>
              <a:t>Produce reports, summary information, and manage data requests</a:t>
            </a:r>
          </a:p>
        </p:txBody>
      </p:sp>
      <p:sp>
        <p:nvSpPr>
          <p:cNvPr id="7" name="Text Placeholder 6">
            <a:extLst>
              <a:ext uri="{FF2B5EF4-FFF2-40B4-BE49-F238E27FC236}">
                <a16:creationId xmlns:a16="http://schemas.microsoft.com/office/drawing/2014/main" id="{3FC03AB5-FF58-21D7-A0D2-902A45B4EE33}"/>
              </a:ext>
            </a:extLst>
          </p:cNvPr>
          <p:cNvSpPr>
            <a:spLocks noGrp="1"/>
          </p:cNvSpPr>
          <p:nvPr>
            <p:ph type="body" sz="quarter" idx="14"/>
          </p:nvPr>
        </p:nvSpPr>
        <p:spPr/>
        <p:txBody>
          <a:bodyPr vert="horz" lIns="91440" tIns="45720" rIns="91440" bIns="45720" rtlCol="0" anchor="t">
            <a:noAutofit/>
          </a:bodyPr>
          <a:lstStyle/>
          <a:p>
            <a:r>
              <a:rPr lang="en-US">
                <a:latin typeface="Museo Slab 500"/>
              </a:rPr>
              <a:t>Postsecondary and Workforce Readiness</a:t>
            </a:r>
            <a:endParaRPr lang="en-US"/>
          </a:p>
        </p:txBody>
      </p:sp>
      <p:sp>
        <p:nvSpPr>
          <p:cNvPr id="5" name="Content Placeholder 4">
            <a:extLst>
              <a:ext uri="{FF2B5EF4-FFF2-40B4-BE49-F238E27FC236}">
                <a16:creationId xmlns:a16="http://schemas.microsoft.com/office/drawing/2014/main" id="{4E9F7FF2-51D0-42C6-2C86-0CF14A6D62C4}"/>
              </a:ext>
            </a:extLst>
          </p:cNvPr>
          <p:cNvSpPr>
            <a:spLocks noGrp="1"/>
          </p:cNvSpPr>
          <p:nvPr>
            <p:ph sz="half" idx="2"/>
          </p:nvPr>
        </p:nvSpPr>
        <p:spPr/>
        <p:txBody>
          <a:bodyPr vert="horz" lIns="91440" tIns="45720" rIns="91440" bIns="45720" rtlCol="0" anchor="t">
            <a:normAutofit/>
          </a:bodyPr>
          <a:lstStyle/>
          <a:p>
            <a:r>
              <a:rPr lang="en-US">
                <a:cs typeface="Calibri"/>
              </a:rPr>
              <a:t>Support LEAs in understanding and implementing Postsecondary programs</a:t>
            </a:r>
            <a:endParaRPr lang="en-US"/>
          </a:p>
          <a:p>
            <a:r>
              <a:rPr lang="en-US">
                <a:cs typeface="Calibri"/>
              </a:rPr>
              <a:t>Support all the ways students can enter postsecondary education</a:t>
            </a:r>
          </a:p>
          <a:p>
            <a:r>
              <a:rPr lang="en-US">
                <a:cs typeface="Calibri"/>
              </a:rPr>
              <a:t>Compile resources on effective strategies for addressing program implementation</a:t>
            </a:r>
          </a:p>
        </p:txBody>
      </p:sp>
      <p:sp>
        <p:nvSpPr>
          <p:cNvPr id="2" name="Slide Number Placeholder 1">
            <a:extLst>
              <a:ext uri="{FF2B5EF4-FFF2-40B4-BE49-F238E27FC236}">
                <a16:creationId xmlns:a16="http://schemas.microsoft.com/office/drawing/2014/main" id="{8C74B81F-1912-872B-B608-A4C8D658AA27}"/>
              </a:ext>
            </a:extLst>
          </p:cNvPr>
          <p:cNvSpPr>
            <a:spLocks noGrp="1"/>
          </p:cNvSpPr>
          <p:nvPr>
            <p:ph type="sldNum" sz="quarter" idx="12"/>
          </p:nvPr>
        </p:nvSpPr>
        <p:spPr/>
        <p:txBody>
          <a:bodyPr/>
          <a:lstStyle/>
          <a:p>
            <a:fld id="{C479D5F6-EDCB-402A-AC08-4943A1820E8F}" type="slidenum">
              <a:rPr lang="en-US" smtClean="0"/>
              <a:pPr/>
              <a:t>3</a:t>
            </a:fld>
            <a:endParaRPr lang="en-US"/>
          </a:p>
        </p:txBody>
      </p:sp>
    </p:spTree>
    <p:extLst>
      <p:ext uri="{BB962C8B-B14F-4D97-AF65-F5344CB8AC3E}">
        <p14:creationId xmlns:p14="http://schemas.microsoft.com/office/powerpoint/2010/main" val="3354693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40720F6-8929-B1C6-5817-0236AB5C7406}"/>
              </a:ext>
            </a:extLst>
          </p:cNvPr>
          <p:cNvSpPr>
            <a:spLocks noGrp="1"/>
          </p:cNvSpPr>
          <p:nvPr>
            <p:ph type="title"/>
          </p:nvPr>
        </p:nvSpPr>
        <p:spPr/>
        <p:txBody>
          <a:bodyPr/>
          <a:lstStyle/>
          <a:p>
            <a:r>
              <a:rPr lang="en-US"/>
              <a:t>General Information: </a:t>
            </a:r>
            <a:br>
              <a:rPr lang="en-US"/>
            </a:br>
            <a:r>
              <a:rPr lang="en-US"/>
              <a:t>Types of Postsecondary Programs</a:t>
            </a:r>
          </a:p>
        </p:txBody>
      </p:sp>
      <p:sp>
        <p:nvSpPr>
          <p:cNvPr id="6" name="Text Placeholder 5">
            <a:extLst>
              <a:ext uri="{FF2B5EF4-FFF2-40B4-BE49-F238E27FC236}">
                <a16:creationId xmlns:a16="http://schemas.microsoft.com/office/drawing/2014/main" id="{A649FA7F-A655-6866-7823-518EC3BA5264}"/>
              </a:ext>
            </a:extLst>
          </p:cNvPr>
          <p:cNvSpPr>
            <a:spLocks noGrp="1"/>
          </p:cNvSpPr>
          <p:nvPr>
            <p:ph type="body" sz="quarter" idx="13"/>
          </p:nvPr>
        </p:nvSpPr>
        <p:spPr/>
        <p:txBody>
          <a:bodyPr/>
          <a:lstStyle/>
          <a:p>
            <a:r>
              <a:rPr lang="en-US"/>
              <a:t>Years 1-4</a:t>
            </a:r>
          </a:p>
        </p:txBody>
      </p:sp>
      <p:sp>
        <p:nvSpPr>
          <p:cNvPr id="5" name="Content Placeholder 4">
            <a:extLst>
              <a:ext uri="{FF2B5EF4-FFF2-40B4-BE49-F238E27FC236}">
                <a16:creationId xmlns:a16="http://schemas.microsoft.com/office/drawing/2014/main" id="{B70D8325-6D59-B9A5-EB74-86BAF6D2C3E6}"/>
              </a:ext>
            </a:extLst>
          </p:cNvPr>
          <p:cNvSpPr>
            <a:spLocks noGrp="1"/>
          </p:cNvSpPr>
          <p:nvPr>
            <p:ph sz="half" idx="1"/>
          </p:nvPr>
        </p:nvSpPr>
        <p:spPr/>
        <p:txBody>
          <a:bodyPr/>
          <a:lstStyle/>
          <a:p>
            <a:r>
              <a:rPr lang="en-US"/>
              <a:t>Concurrent Enrollment</a:t>
            </a:r>
          </a:p>
          <a:p>
            <a:r>
              <a:rPr lang="en-US"/>
              <a:t>Early College</a:t>
            </a:r>
          </a:p>
          <a:p>
            <a:pPr lvl="1"/>
            <a:r>
              <a:rPr lang="en-US"/>
              <a:t>Participating schools only</a:t>
            </a:r>
          </a:p>
          <a:p>
            <a:r>
              <a:rPr lang="en-US"/>
              <a:t>Dropout Recovery at a Community College</a:t>
            </a:r>
          </a:p>
          <a:p>
            <a:pPr lvl="1"/>
            <a:r>
              <a:rPr lang="en-US"/>
              <a:t>Students Age 16 to 21</a:t>
            </a:r>
          </a:p>
          <a:p>
            <a:pPr>
              <a:buClr>
                <a:srgbClr val="FF0000"/>
              </a:buClr>
              <a:buFont typeface="Wingdings" panose="05000000000000000000" pitchFamily="2" charset="2"/>
              <a:buChar char="ü"/>
            </a:pPr>
            <a:r>
              <a:rPr lang="en-US"/>
              <a:t>P-TECH Years 1-4</a:t>
            </a:r>
          </a:p>
          <a:p>
            <a:pPr lvl="1"/>
            <a:r>
              <a:rPr lang="en-US"/>
              <a:t>Participating schools only</a:t>
            </a:r>
          </a:p>
          <a:p>
            <a:pPr lvl="1"/>
            <a:endParaRPr lang="en-US"/>
          </a:p>
          <a:p>
            <a:endParaRPr lang="en-US"/>
          </a:p>
        </p:txBody>
      </p:sp>
      <p:sp>
        <p:nvSpPr>
          <p:cNvPr id="7" name="Text Placeholder 6">
            <a:extLst>
              <a:ext uri="{FF2B5EF4-FFF2-40B4-BE49-F238E27FC236}">
                <a16:creationId xmlns:a16="http://schemas.microsoft.com/office/drawing/2014/main" id="{37D1020A-05CE-E707-F934-8EC9FC6EC42B}"/>
              </a:ext>
            </a:extLst>
          </p:cNvPr>
          <p:cNvSpPr>
            <a:spLocks noGrp="1"/>
          </p:cNvSpPr>
          <p:nvPr>
            <p:ph type="body" sz="quarter" idx="14"/>
          </p:nvPr>
        </p:nvSpPr>
        <p:spPr/>
        <p:txBody>
          <a:bodyPr/>
          <a:lstStyle/>
          <a:p>
            <a:r>
              <a:rPr lang="en-US"/>
              <a:t>Years 5-6</a:t>
            </a:r>
          </a:p>
        </p:txBody>
      </p:sp>
      <p:sp>
        <p:nvSpPr>
          <p:cNvPr id="2" name="Content Placeholder 1">
            <a:extLst>
              <a:ext uri="{FF2B5EF4-FFF2-40B4-BE49-F238E27FC236}">
                <a16:creationId xmlns:a16="http://schemas.microsoft.com/office/drawing/2014/main" id="{B93A5315-B7A8-727D-3022-A404571EFE09}"/>
              </a:ext>
            </a:extLst>
          </p:cNvPr>
          <p:cNvSpPr>
            <a:spLocks noGrp="1"/>
          </p:cNvSpPr>
          <p:nvPr>
            <p:ph sz="half" idx="2"/>
          </p:nvPr>
        </p:nvSpPr>
        <p:spPr/>
        <p:txBody>
          <a:bodyPr/>
          <a:lstStyle/>
          <a:p>
            <a:r>
              <a:rPr lang="en-US"/>
              <a:t>ASCENT (year 5 only)</a:t>
            </a:r>
          </a:p>
          <a:p>
            <a:pPr lvl="1"/>
            <a:r>
              <a:rPr lang="en-US"/>
              <a:t>Slot allocation removed in 2022-2023</a:t>
            </a:r>
          </a:p>
          <a:p>
            <a:pPr>
              <a:buClr>
                <a:srgbClr val="FF0000"/>
              </a:buClr>
              <a:buFont typeface="Wingdings" panose="05000000000000000000" pitchFamily="2" charset="2"/>
              <a:buChar char="ü"/>
            </a:pPr>
            <a:r>
              <a:rPr lang="en-US"/>
              <a:t>P-TECH (years 5 &amp; 6)</a:t>
            </a:r>
          </a:p>
          <a:p>
            <a:pPr lvl="1"/>
            <a:r>
              <a:rPr lang="en-US"/>
              <a:t>Student must have been coded as PTECH in year 4</a:t>
            </a:r>
          </a:p>
          <a:p>
            <a:pPr lvl="1"/>
            <a:r>
              <a:rPr lang="en-US"/>
              <a:t>Participating schools only</a:t>
            </a:r>
          </a:p>
          <a:p>
            <a:r>
              <a:rPr lang="en-US"/>
              <a:t>TREP (years 5 &amp; 6)</a:t>
            </a:r>
          </a:p>
          <a:p>
            <a:pPr lvl="1"/>
            <a:r>
              <a:rPr lang="en-US"/>
              <a:t>New in 2022-2023</a:t>
            </a:r>
          </a:p>
          <a:p>
            <a:pPr lvl="1"/>
            <a:r>
              <a:rPr lang="en-US"/>
              <a:t>Slot allocation</a:t>
            </a:r>
          </a:p>
          <a:p>
            <a:endParaRPr lang="en-US"/>
          </a:p>
        </p:txBody>
      </p:sp>
      <p:sp>
        <p:nvSpPr>
          <p:cNvPr id="8" name="TextBox 7">
            <a:extLst>
              <a:ext uri="{FF2B5EF4-FFF2-40B4-BE49-F238E27FC236}">
                <a16:creationId xmlns:a16="http://schemas.microsoft.com/office/drawing/2014/main" id="{97FCB017-8BB6-01DF-EA58-9B38FCFF3767}"/>
              </a:ext>
            </a:extLst>
          </p:cNvPr>
          <p:cNvSpPr txBox="1"/>
          <p:nvPr/>
        </p:nvSpPr>
        <p:spPr>
          <a:xfrm>
            <a:off x="838200" y="5712259"/>
            <a:ext cx="9594669" cy="738664"/>
          </a:xfrm>
          <a:prstGeom prst="rect">
            <a:avLst/>
          </a:prstGeom>
          <a:noFill/>
        </p:spPr>
        <p:txBody>
          <a:bodyPr wrap="square" lIns="91440" tIns="45720" rIns="91440" bIns="45720" rtlCol="0" anchor="t">
            <a:spAutoFit/>
          </a:bodyPr>
          <a:lstStyle/>
          <a:p>
            <a:r>
              <a:rPr lang="en-US" sz="1400"/>
              <a:t>Note: Number of years in High School is determined by the student’s Anticipated Year of Graduation (AYG). Only students with an AYG indicating they are in their 5</a:t>
            </a:r>
            <a:r>
              <a:rPr lang="en-US" sz="1400" baseline="30000"/>
              <a:t>th</a:t>
            </a:r>
            <a:r>
              <a:rPr lang="en-US" sz="1400"/>
              <a:t> year are eligible for ASCENT. Only students in their 5</a:t>
            </a:r>
            <a:r>
              <a:rPr lang="en-US" sz="1400" baseline="30000"/>
              <a:t>th</a:t>
            </a:r>
            <a:r>
              <a:rPr lang="en-US" sz="1400"/>
              <a:t> or 6</a:t>
            </a:r>
            <a:r>
              <a:rPr lang="en-US" sz="1400" baseline="30000"/>
              <a:t>th</a:t>
            </a:r>
            <a:r>
              <a:rPr lang="en-US" sz="1400"/>
              <a:t> year per AYG are eligible for the applicable years of P-TECH or TREP.</a:t>
            </a:r>
            <a:endParaRPr lang="en-US" sz="2000"/>
          </a:p>
        </p:txBody>
      </p:sp>
      <p:sp>
        <p:nvSpPr>
          <p:cNvPr id="3" name="Slide Number Placeholder 2"/>
          <p:cNvSpPr>
            <a:spLocks noGrp="1"/>
          </p:cNvSpPr>
          <p:nvPr>
            <p:ph type="sldNum" sz="quarter" idx="12"/>
          </p:nvPr>
        </p:nvSpPr>
        <p:spPr/>
        <p:txBody>
          <a:bodyPr/>
          <a:lstStyle/>
          <a:p>
            <a:fld id="{C479D5F6-EDCB-402A-AC08-4943A1820E8F}" type="slidenum">
              <a:rPr lang="en-US" smtClean="0"/>
              <a:pPr/>
              <a:t>4</a:t>
            </a:fld>
            <a:endParaRPr lang="en-US"/>
          </a:p>
        </p:txBody>
      </p:sp>
    </p:spTree>
    <p:extLst>
      <p:ext uri="{BB962C8B-B14F-4D97-AF65-F5344CB8AC3E}">
        <p14:creationId xmlns:p14="http://schemas.microsoft.com/office/powerpoint/2010/main" val="1153159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B93AFC2-98F7-30D7-A82D-61CF5E17CFE3}"/>
              </a:ext>
            </a:extLst>
          </p:cNvPr>
          <p:cNvSpPr>
            <a:spLocks noGrp="1"/>
          </p:cNvSpPr>
          <p:nvPr>
            <p:ph type="title"/>
          </p:nvPr>
        </p:nvSpPr>
        <p:spPr/>
        <p:txBody>
          <a:bodyPr/>
          <a:lstStyle/>
          <a:p>
            <a:r>
              <a:rPr lang="en-US"/>
              <a:t>P-TECH Program Overview</a:t>
            </a:r>
          </a:p>
        </p:txBody>
      </p:sp>
      <p:sp>
        <p:nvSpPr>
          <p:cNvPr id="7" name="Content Placeholder 6">
            <a:extLst>
              <a:ext uri="{FF2B5EF4-FFF2-40B4-BE49-F238E27FC236}">
                <a16:creationId xmlns:a16="http://schemas.microsoft.com/office/drawing/2014/main" id="{2EA5FCF3-027E-AA8C-C2D0-9C36446EE977}"/>
              </a:ext>
            </a:extLst>
          </p:cNvPr>
          <p:cNvSpPr>
            <a:spLocks noGrp="1"/>
          </p:cNvSpPr>
          <p:nvPr>
            <p:ph idx="1"/>
          </p:nvPr>
        </p:nvSpPr>
        <p:spPr>
          <a:xfrm>
            <a:off x="838200" y="1769621"/>
            <a:ext cx="9027114" cy="4351338"/>
          </a:xfrm>
        </p:spPr>
        <p:txBody>
          <a:bodyPr vert="horz" lIns="0" tIns="0" rIns="0" bIns="0" rtlCol="0" anchor="t">
            <a:normAutofit lnSpcReduction="10000"/>
          </a:bodyPr>
          <a:lstStyle/>
          <a:p>
            <a:r>
              <a:rPr lang="en-US" b="1">
                <a:ea typeface="+mn-lt"/>
                <a:cs typeface="+mn-lt"/>
                <a:hlinkClick r:id="rId3"/>
              </a:rPr>
              <a:t>P</a:t>
            </a:r>
            <a:r>
              <a:rPr lang="en-US">
                <a:ea typeface="+mn-lt"/>
                <a:cs typeface="+mn-lt"/>
                <a:hlinkClick r:id="rId3"/>
              </a:rPr>
              <a:t>athways in </a:t>
            </a:r>
            <a:r>
              <a:rPr lang="en-US" b="1">
                <a:ea typeface="+mn-lt"/>
                <a:cs typeface="+mn-lt"/>
                <a:hlinkClick r:id="rId3"/>
              </a:rPr>
              <a:t>T</a:t>
            </a:r>
            <a:r>
              <a:rPr lang="en-US">
                <a:ea typeface="+mn-lt"/>
                <a:cs typeface="+mn-lt"/>
                <a:hlinkClick r:id="rId3"/>
              </a:rPr>
              <a:t>echnology </a:t>
            </a:r>
            <a:r>
              <a:rPr lang="en-US" b="1">
                <a:ea typeface="+mn-lt"/>
                <a:cs typeface="+mn-lt"/>
                <a:hlinkClick r:id="rId3"/>
              </a:rPr>
              <a:t>E</a:t>
            </a:r>
            <a:r>
              <a:rPr lang="en-US">
                <a:ea typeface="+mn-lt"/>
                <a:cs typeface="+mn-lt"/>
                <a:hlinkClick r:id="rId3"/>
              </a:rPr>
              <a:t>arly </a:t>
            </a:r>
            <a:r>
              <a:rPr lang="en-US" b="1">
                <a:ea typeface="+mn-lt"/>
                <a:cs typeface="+mn-lt"/>
                <a:hlinkClick r:id="rId3"/>
              </a:rPr>
              <a:t>C</a:t>
            </a:r>
            <a:r>
              <a:rPr lang="en-US">
                <a:ea typeface="+mn-lt"/>
                <a:cs typeface="+mn-lt"/>
                <a:hlinkClick r:id="rId3"/>
              </a:rPr>
              <a:t>ollege </a:t>
            </a:r>
            <a:r>
              <a:rPr lang="en-US" b="1">
                <a:ea typeface="+mn-lt"/>
                <a:cs typeface="+mn-lt"/>
                <a:hlinkClick r:id="rId3"/>
              </a:rPr>
              <a:t>H</a:t>
            </a:r>
            <a:r>
              <a:rPr lang="en-US">
                <a:ea typeface="+mn-lt"/>
                <a:cs typeface="+mn-lt"/>
                <a:hlinkClick r:id="rId3"/>
              </a:rPr>
              <a:t>igh Schools in CO</a:t>
            </a:r>
            <a:endParaRPr lang="en-US">
              <a:ea typeface="+mn-lt"/>
              <a:cs typeface="+mn-lt"/>
            </a:endParaRPr>
          </a:p>
          <a:p>
            <a:r>
              <a:rPr lang="en-US">
                <a:ea typeface="+mn-lt"/>
                <a:cs typeface="+mn-lt"/>
              </a:rPr>
              <a:t>An innovative partnership between a school district, a community college(s), and one or more local high growth industry employer(s).</a:t>
            </a:r>
            <a:endParaRPr lang="en-US">
              <a:cs typeface="Calibri" panose="020F0502020204030204"/>
            </a:endParaRPr>
          </a:p>
          <a:p>
            <a:r>
              <a:rPr lang="en-US">
                <a:ea typeface="+mn-lt"/>
                <a:cs typeface="+mn-lt"/>
              </a:rPr>
              <a:t>Students begin in 9th grade and go through 14th grade (high school and two equivalent years of college) for a total of 6 years.</a:t>
            </a:r>
            <a:endParaRPr lang="en-US"/>
          </a:p>
          <a:p>
            <a:r>
              <a:rPr lang="en-US">
                <a:ea typeface="+mn-lt"/>
                <a:cs typeface="+mn-lt"/>
              </a:rPr>
              <a:t>Students graduate with both a high school diploma and an industry-recognized associate degree, in addition to gaining relevant workplace skills.</a:t>
            </a:r>
            <a:endParaRPr lang="en-US"/>
          </a:p>
          <a:p>
            <a:r>
              <a:rPr lang="en-US">
                <a:ea typeface="+mn-lt"/>
                <a:cs typeface="+mn-lt"/>
              </a:rPr>
              <a:t>The associate degree is in a Science, Technology, Engineering or Math (STEM) focused high-growth industry.</a:t>
            </a:r>
            <a:endParaRPr lang="en-US"/>
          </a:p>
          <a:p>
            <a:r>
              <a:rPr lang="en-US">
                <a:ea typeface="+mn-lt"/>
                <a:cs typeface="+mn-lt"/>
              </a:rPr>
              <a:t>P-TECH can be a school, or a program within a school.</a:t>
            </a:r>
            <a:endParaRPr lang="en-US"/>
          </a:p>
          <a:p>
            <a:r>
              <a:rPr lang="en-US">
                <a:cs typeface="Calibri"/>
                <a:hlinkClick r:id="rId4"/>
              </a:rPr>
              <a:t>Approved P-TECH Programs/Schools</a:t>
            </a:r>
            <a:endParaRPr lang="en-US">
              <a:cs typeface="Calibri"/>
            </a:endParaRPr>
          </a:p>
          <a:p>
            <a:endParaRPr lang="en-US">
              <a:cs typeface="Calibri"/>
            </a:endParaRPr>
          </a:p>
          <a:p>
            <a:pPr marL="0" indent="0">
              <a:buNone/>
            </a:pPr>
            <a:endParaRPr lang="en-US">
              <a:cs typeface="Calibri"/>
            </a:endParaRPr>
          </a:p>
        </p:txBody>
      </p:sp>
      <p:sp>
        <p:nvSpPr>
          <p:cNvPr id="4" name="Slide Number Placeholder 3"/>
          <p:cNvSpPr>
            <a:spLocks noGrp="1"/>
          </p:cNvSpPr>
          <p:nvPr>
            <p:ph type="sldNum" sz="quarter" idx="12"/>
          </p:nvPr>
        </p:nvSpPr>
        <p:spPr/>
        <p:txBody>
          <a:bodyPr/>
          <a:lstStyle/>
          <a:p>
            <a:fld id="{C479D5F6-EDCB-402A-AC08-4943A1820E8F}" type="slidenum">
              <a:rPr lang="en-US" smtClean="0"/>
              <a:pPr/>
              <a:t>5</a:t>
            </a:fld>
            <a:endParaRPr lang="en-US"/>
          </a:p>
        </p:txBody>
      </p:sp>
      <p:sp>
        <p:nvSpPr>
          <p:cNvPr id="2" name="Flowchart: Off-page Connector 1">
            <a:extLst>
              <a:ext uri="{FF2B5EF4-FFF2-40B4-BE49-F238E27FC236}">
                <a16:creationId xmlns:a16="http://schemas.microsoft.com/office/drawing/2014/main" id="{76CF10CC-1BEB-C4E7-E602-72842FDF9858}"/>
              </a:ext>
            </a:extLst>
          </p:cNvPr>
          <p:cNvSpPr/>
          <p:nvPr/>
        </p:nvSpPr>
        <p:spPr>
          <a:xfrm>
            <a:off x="9865314" y="337524"/>
            <a:ext cx="1883121" cy="2586150"/>
          </a:xfrm>
          <a:prstGeom prst="flowChartOffpageConnector">
            <a:avLst/>
          </a:prstGeom>
          <a:solidFill>
            <a:schemeClr val="bg1">
              <a:lumMod val="95000"/>
            </a:schemeClr>
          </a:solidFill>
          <a:ln w="57150"/>
        </p:spPr>
        <p:style>
          <a:lnRef idx="2">
            <a:schemeClr val="accent1"/>
          </a:lnRef>
          <a:fillRef idx="1">
            <a:schemeClr val="lt1"/>
          </a:fillRef>
          <a:effectRef idx="0">
            <a:schemeClr val="accent1"/>
          </a:effectRef>
          <a:fontRef idx="minor">
            <a:schemeClr val="dk1"/>
          </a:fontRef>
        </p:style>
        <p:txBody>
          <a:bodyPr lIns="91440" tIns="45720" rIns="91440" bIns="45720" rtlCol="0" anchor="ctr"/>
          <a:lstStyle/>
          <a:p>
            <a:pPr algn="ctr"/>
            <a:endParaRPr lang="en-US" sz="1400"/>
          </a:p>
          <a:p>
            <a:pPr algn="ctr"/>
            <a:r>
              <a:rPr lang="en-US" sz="1400" b="1"/>
              <a:t>More information on P-TECH</a:t>
            </a:r>
          </a:p>
          <a:p>
            <a:pPr algn="ctr"/>
            <a:endParaRPr lang="en-US" sz="1400" b="1"/>
          </a:p>
          <a:p>
            <a:pPr algn="ctr"/>
            <a:r>
              <a:rPr lang="en-US" sz="1400" b="1">
                <a:cs typeface="Calibri"/>
                <a:hlinkClick r:id="rId3"/>
              </a:rPr>
              <a:t>Site: P-TECH Program Website</a:t>
            </a:r>
            <a:endParaRPr lang="en-US" sz="1400" b="1"/>
          </a:p>
          <a:p>
            <a:pPr algn="ctr"/>
            <a:endParaRPr lang="en-US" sz="1400" b="1">
              <a:cs typeface="Calibri"/>
              <a:hlinkClick r:id="rId5"/>
            </a:endParaRPr>
          </a:p>
          <a:p>
            <a:pPr algn="ctr"/>
            <a:r>
              <a:rPr lang="en-US" sz="1400" b="1">
                <a:cs typeface="Calibri"/>
                <a:hlinkClick r:id="rId5"/>
              </a:rPr>
              <a:t>Site: P-TECH Students and Parents Website</a:t>
            </a:r>
            <a:endParaRPr lang="en-US" sz="1400" b="1">
              <a:cs typeface="Calibri"/>
            </a:endParaRPr>
          </a:p>
          <a:p>
            <a:pPr algn="ctr"/>
            <a:endParaRPr lang="en-US" sz="1600">
              <a:highlight>
                <a:srgbClr val="FFFF00"/>
              </a:highlight>
            </a:endParaRPr>
          </a:p>
        </p:txBody>
      </p:sp>
    </p:spTree>
    <p:extLst>
      <p:ext uri="{BB962C8B-B14F-4D97-AF65-F5344CB8AC3E}">
        <p14:creationId xmlns:p14="http://schemas.microsoft.com/office/powerpoint/2010/main" val="625334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0B02F-D2E0-2D43-E4FD-A4572F6B02D6}"/>
              </a:ext>
            </a:extLst>
          </p:cNvPr>
          <p:cNvSpPr>
            <a:spLocks noGrp="1"/>
          </p:cNvSpPr>
          <p:nvPr>
            <p:ph type="title"/>
          </p:nvPr>
        </p:nvSpPr>
        <p:spPr>
          <a:xfrm>
            <a:off x="6099057" y="5893622"/>
            <a:ext cx="4416540" cy="898524"/>
          </a:xfrm>
        </p:spPr>
        <p:txBody>
          <a:bodyPr>
            <a:normAutofit/>
          </a:bodyPr>
          <a:lstStyle/>
          <a:p>
            <a:r>
              <a:rPr lang="en-US">
                <a:latin typeface="Museo Slab 500"/>
              </a:rPr>
              <a:t>Postsecondary</a:t>
            </a:r>
            <a:br>
              <a:rPr lang="en-US"/>
            </a:br>
            <a:r>
              <a:rPr lang="en-US">
                <a:latin typeface="Museo Slab 500"/>
              </a:rPr>
              <a:t>Annual Coding Cycle</a:t>
            </a:r>
            <a:endParaRPr lang="en-US"/>
          </a:p>
        </p:txBody>
      </p:sp>
      <p:graphicFrame>
        <p:nvGraphicFramePr>
          <p:cNvPr id="5" name="Content Placeholder 4" descr="EL Cycle&#10;October - students move along progression&#10;WIDA ACCESS administered - NEP/LEP students including parent opt-out&#10;End of Year - Coding remains same as October&#10;Summer - Review WIDA ACCESS Scores and BOE to plan for next year">
            <a:extLst>
              <a:ext uri="{FF2B5EF4-FFF2-40B4-BE49-F238E27FC236}">
                <a16:creationId xmlns:a16="http://schemas.microsoft.com/office/drawing/2014/main" id="{E49266DD-A318-F41F-53ED-C28CD0EB119C}"/>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1056306075"/>
              </p:ext>
            </p:extLst>
          </p:nvPr>
        </p:nvGraphicFramePr>
        <p:xfrm>
          <a:off x="0" y="136525"/>
          <a:ext cx="12058650" cy="62928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Flowchart: Off-page Connector 7">
            <a:extLst>
              <a:ext uri="{FF2B5EF4-FFF2-40B4-BE49-F238E27FC236}">
                <a16:creationId xmlns:a16="http://schemas.microsoft.com/office/drawing/2014/main" id="{1B5CCE0F-B45B-10DF-9D12-A7C136A7B565}"/>
              </a:ext>
            </a:extLst>
          </p:cNvPr>
          <p:cNvSpPr/>
          <p:nvPr/>
        </p:nvSpPr>
        <p:spPr>
          <a:xfrm>
            <a:off x="228600" y="301528"/>
            <a:ext cx="2816189" cy="4660962"/>
          </a:xfrm>
          <a:prstGeom prst="flowChartOffpageConnector">
            <a:avLst/>
          </a:prstGeom>
          <a:solidFill>
            <a:schemeClr val="bg1">
              <a:lumMod val="95000"/>
            </a:schemeClr>
          </a:solidFill>
          <a:ln w="57150"/>
        </p:spPr>
        <p:style>
          <a:lnRef idx="2">
            <a:schemeClr val="accent1"/>
          </a:lnRef>
          <a:fillRef idx="1">
            <a:schemeClr val="lt1"/>
          </a:fillRef>
          <a:effectRef idx="0">
            <a:schemeClr val="accent1"/>
          </a:effectRef>
          <a:fontRef idx="minor">
            <a:schemeClr val="dk1"/>
          </a:fontRef>
        </p:style>
        <p:txBody>
          <a:bodyPr lIns="91440" tIns="45720" rIns="91440" bIns="45720" rtlCol="0" anchor="ctr"/>
          <a:lstStyle/>
          <a:p>
            <a:pPr algn="ctr"/>
            <a:r>
              <a:rPr lang="en-US" sz="1600" b="1"/>
              <a:t>Reminder: Districts should verify student meets postsecondary requirements</a:t>
            </a:r>
          </a:p>
          <a:p>
            <a:pPr algn="ctr"/>
            <a:endParaRPr lang="en-US" sz="1600" b="1">
              <a:highlight>
                <a:srgbClr val="FFFF00"/>
              </a:highlight>
            </a:endParaRPr>
          </a:p>
          <a:p>
            <a:pPr algn="ctr"/>
            <a:r>
              <a:rPr lang="en-US" sz="1600" b="1">
                <a:hlinkClick r:id="rId8"/>
              </a:rPr>
              <a:t>Site: CDE Postsecondary and Workforce Readiness</a:t>
            </a:r>
            <a:endParaRPr lang="en-US" sz="1600" b="1"/>
          </a:p>
          <a:p>
            <a:pPr algn="ctr"/>
            <a:endParaRPr lang="en-US" sz="1600" b="1">
              <a:highlight>
                <a:srgbClr val="FFFF00"/>
              </a:highlight>
            </a:endParaRPr>
          </a:p>
          <a:p>
            <a:pPr algn="ctr"/>
            <a:r>
              <a:rPr lang="en-US" sz="1600" b="1">
                <a:hlinkClick r:id="rId9"/>
              </a:rPr>
              <a:t>Site: CDE Audit Resource Guide</a:t>
            </a:r>
            <a:endParaRPr lang="en-US" sz="1600" b="1"/>
          </a:p>
          <a:p>
            <a:pPr algn="ctr"/>
            <a:endParaRPr lang="en-US" sz="1600" b="1">
              <a:highlight>
                <a:srgbClr val="FFFF00"/>
              </a:highlight>
              <a:cs typeface="Calibri"/>
            </a:endParaRPr>
          </a:p>
          <a:p>
            <a:pPr algn="ctr"/>
            <a:r>
              <a:rPr lang="en-US" sz="1600" b="1">
                <a:cs typeface="Calibri" panose="020F0502020204030204"/>
                <a:hlinkClick r:id="rId10"/>
              </a:rPr>
              <a:t>Site: Student Interchange File Layout and Definitions-Student School Association</a:t>
            </a:r>
            <a:endParaRPr lang="en-US" sz="1600" b="1">
              <a:cs typeface="Calibri"/>
            </a:endParaRPr>
          </a:p>
          <a:p>
            <a:pPr algn="ctr"/>
            <a:endParaRPr lang="en-US" sz="1600">
              <a:cs typeface="Calibri"/>
            </a:endParaRPr>
          </a:p>
        </p:txBody>
      </p:sp>
      <p:sp>
        <p:nvSpPr>
          <p:cNvPr id="19" name="Rectangle: Rounded Corners 18">
            <a:extLst>
              <a:ext uri="{FF2B5EF4-FFF2-40B4-BE49-F238E27FC236}">
                <a16:creationId xmlns:a16="http://schemas.microsoft.com/office/drawing/2014/main" id="{50E0DFC9-CEA8-1918-69B8-39A250B87818}"/>
              </a:ext>
            </a:extLst>
          </p:cNvPr>
          <p:cNvSpPr/>
          <p:nvPr/>
        </p:nvSpPr>
        <p:spPr>
          <a:xfrm>
            <a:off x="9089919" y="2952750"/>
            <a:ext cx="2851355" cy="2940872"/>
          </a:xfrm>
          <a:prstGeom prst="round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r>
              <a:rPr lang="en-US" b="1" u="sng"/>
              <a:t>Student End of Year </a:t>
            </a:r>
          </a:p>
          <a:p>
            <a:pPr marL="285750" indent="-285750">
              <a:buFont typeface="Arial" panose="020B0604020202020204" pitchFamily="34" charset="0"/>
              <a:buChar char="•"/>
            </a:pPr>
            <a:r>
              <a:rPr lang="en-US"/>
              <a:t>PS code is the summation of the current school year</a:t>
            </a:r>
          </a:p>
          <a:p>
            <a:pPr marL="285750" indent="-285750">
              <a:buFont typeface="Arial" panose="020B0604020202020204" pitchFamily="34" charset="0"/>
              <a:buChar char="•"/>
            </a:pPr>
            <a:r>
              <a:rPr lang="en-US"/>
              <a:t>PS code </a:t>
            </a:r>
            <a:r>
              <a:rPr lang="en-US" b="1" u="sng"/>
              <a:t>is not</a:t>
            </a:r>
            <a:r>
              <a:rPr lang="en-US"/>
              <a:t> the status of the student for next year </a:t>
            </a:r>
          </a:p>
          <a:p>
            <a:pPr marL="285750" indent="-285750">
              <a:buFont typeface="Arial" panose="020B0604020202020204" pitchFamily="34" charset="0"/>
              <a:buChar char="•"/>
            </a:pPr>
            <a:r>
              <a:rPr lang="en-US"/>
              <a:t>Retention code 2 </a:t>
            </a:r>
            <a:r>
              <a:rPr lang="en-US" b="1" u="sng"/>
              <a:t>is</a:t>
            </a:r>
            <a:r>
              <a:rPr lang="en-US"/>
              <a:t> the anticipated status for next year</a:t>
            </a:r>
          </a:p>
        </p:txBody>
      </p:sp>
      <p:sp>
        <p:nvSpPr>
          <p:cNvPr id="4" name="Slide Number Placeholder 3">
            <a:extLst>
              <a:ext uri="{FF2B5EF4-FFF2-40B4-BE49-F238E27FC236}">
                <a16:creationId xmlns:a16="http://schemas.microsoft.com/office/drawing/2014/main" id="{DC8F70A4-056B-9406-5306-343E829051E4}"/>
              </a:ext>
            </a:extLst>
          </p:cNvPr>
          <p:cNvSpPr>
            <a:spLocks noGrp="1"/>
          </p:cNvSpPr>
          <p:nvPr>
            <p:ph type="sldNum" sz="quarter" idx="12"/>
          </p:nvPr>
        </p:nvSpPr>
        <p:spPr/>
        <p:txBody>
          <a:bodyPr/>
          <a:lstStyle/>
          <a:p>
            <a:fld id="{C479D5F6-EDCB-402A-AC08-4943A1820E8F}" type="slidenum">
              <a:rPr lang="en-US" smtClean="0"/>
              <a:pPr/>
              <a:t>6</a:t>
            </a:fld>
            <a:endParaRPr lang="en-US"/>
          </a:p>
        </p:txBody>
      </p:sp>
      <p:sp>
        <p:nvSpPr>
          <p:cNvPr id="3" name="Rectangle: Rounded Corners 2">
            <a:extLst>
              <a:ext uri="{FF2B5EF4-FFF2-40B4-BE49-F238E27FC236}">
                <a16:creationId xmlns:a16="http://schemas.microsoft.com/office/drawing/2014/main" id="{3B446ED6-CA59-D872-2D9C-8EEAADE34DF3}"/>
              </a:ext>
            </a:extLst>
          </p:cNvPr>
          <p:cNvSpPr/>
          <p:nvPr/>
        </p:nvSpPr>
        <p:spPr>
          <a:xfrm>
            <a:off x="9089918" y="636407"/>
            <a:ext cx="2851355" cy="1641834"/>
          </a:xfrm>
          <a:prstGeom prst="round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r>
              <a:rPr lang="en-US" b="1" u="sng"/>
              <a:t>Student October</a:t>
            </a:r>
          </a:p>
          <a:p>
            <a:pPr marL="285750" indent="-285750">
              <a:buFont typeface="Arial" panose="020B0604020202020204" pitchFamily="34" charset="0"/>
              <a:buChar char="•"/>
            </a:pPr>
            <a:r>
              <a:rPr lang="en-US"/>
              <a:t>Is the postsecondary status of the student as of October 1</a:t>
            </a:r>
            <a:r>
              <a:rPr lang="en-US" baseline="30000"/>
              <a:t>st</a:t>
            </a:r>
            <a:r>
              <a:rPr lang="en-US"/>
              <a:t> (Count Date)</a:t>
            </a:r>
          </a:p>
        </p:txBody>
      </p:sp>
    </p:spTree>
    <p:extLst>
      <p:ext uri="{BB962C8B-B14F-4D97-AF65-F5344CB8AC3E}">
        <p14:creationId xmlns:p14="http://schemas.microsoft.com/office/powerpoint/2010/main" val="1361709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1C46B-5AE1-59D6-4D25-9998F4EEBBE5}"/>
              </a:ext>
            </a:extLst>
          </p:cNvPr>
          <p:cNvSpPr>
            <a:spLocks noGrp="1"/>
          </p:cNvSpPr>
          <p:nvPr>
            <p:ph type="title"/>
          </p:nvPr>
        </p:nvSpPr>
        <p:spPr/>
        <p:txBody>
          <a:bodyPr/>
          <a:lstStyle/>
          <a:p>
            <a:r>
              <a:rPr lang="en-US"/>
              <a:t>Counting for Graduation Rates vs Received Diploma</a:t>
            </a:r>
          </a:p>
        </p:txBody>
      </p:sp>
      <p:sp>
        <p:nvSpPr>
          <p:cNvPr id="7" name="Text Placeholder 6">
            <a:extLst>
              <a:ext uri="{FF2B5EF4-FFF2-40B4-BE49-F238E27FC236}">
                <a16:creationId xmlns:a16="http://schemas.microsoft.com/office/drawing/2014/main" id="{B265B125-DC5E-9823-7F75-178657B48884}"/>
              </a:ext>
            </a:extLst>
          </p:cNvPr>
          <p:cNvSpPr>
            <a:spLocks noGrp="1"/>
          </p:cNvSpPr>
          <p:nvPr>
            <p:ph type="body" sz="quarter" idx="13"/>
          </p:nvPr>
        </p:nvSpPr>
        <p:spPr/>
        <p:txBody>
          <a:bodyPr/>
          <a:lstStyle/>
          <a:p>
            <a:r>
              <a:rPr lang="en-US"/>
              <a:t>Colorado Graduation Rates	</a:t>
            </a:r>
          </a:p>
        </p:txBody>
      </p:sp>
      <p:sp>
        <p:nvSpPr>
          <p:cNvPr id="5" name="Content Placeholder 4">
            <a:extLst>
              <a:ext uri="{FF2B5EF4-FFF2-40B4-BE49-F238E27FC236}">
                <a16:creationId xmlns:a16="http://schemas.microsoft.com/office/drawing/2014/main" id="{191F253F-1771-0730-751F-B00B3E4C44BD}"/>
              </a:ext>
            </a:extLst>
          </p:cNvPr>
          <p:cNvSpPr>
            <a:spLocks noGrp="1"/>
          </p:cNvSpPr>
          <p:nvPr>
            <p:ph sz="half" idx="1"/>
          </p:nvPr>
        </p:nvSpPr>
        <p:spPr/>
        <p:txBody>
          <a:bodyPr/>
          <a:lstStyle/>
          <a:p>
            <a:r>
              <a:rPr lang="en-US"/>
              <a:t>Students who return to participate in ASCENT, TREP, or P-TECH years 5-6 may be </a:t>
            </a:r>
            <a:r>
              <a:rPr lang="en-US" i="1" u="sng"/>
              <a:t>counted</a:t>
            </a:r>
            <a:r>
              <a:rPr lang="en-US" i="1"/>
              <a:t> </a:t>
            </a:r>
            <a:r>
              <a:rPr lang="en-US"/>
              <a:t>as a graduate for graduation rate purposes at the end of their 4</a:t>
            </a:r>
            <a:r>
              <a:rPr lang="en-US" baseline="30000"/>
              <a:t>th</a:t>
            </a:r>
            <a:r>
              <a:rPr lang="en-US"/>
              <a:t> year </a:t>
            </a:r>
            <a:r>
              <a:rPr lang="en-US" i="1" u="sng"/>
              <a:t>if</a:t>
            </a:r>
            <a:r>
              <a:rPr lang="en-US"/>
              <a:t> they have met local and state graduation requirements. </a:t>
            </a:r>
          </a:p>
          <a:p>
            <a:r>
              <a:rPr lang="en-US"/>
              <a:t>Prevents students participating in these programs from negatively effecting the 4-year on time graduation rate for the district/school.</a:t>
            </a:r>
          </a:p>
        </p:txBody>
      </p:sp>
      <p:sp>
        <p:nvSpPr>
          <p:cNvPr id="8" name="Text Placeholder 7">
            <a:extLst>
              <a:ext uri="{FF2B5EF4-FFF2-40B4-BE49-F238E27FC236}">
                <a16:creationId xmlns:a16="http://schemas.microsoft.com/office/drawing/2014/main" id="{C360862D-633E-8924-C5B9-5B128166FDD5}"/>
              </a:ext>
            </a:extLst>
          </p:cNvPr>
          <p:cNvSpPr>
            <a:spLocks noGrp="1"/>
          </p:cNvSpPr>
          <p:nvPr>
            <p:ph type="body" sz="quarter" idx="14"/>
          </p:nvPr>
        </p:nvSpPr>
        <p:spPr/>
        <p:txBody>
          <a:bodyPr/>
          <a:lstStyle/>
          <a:p>
            <a:r>
              <a:rPr lang="en-US"/>
              <a:t>Diploma Issued</a:t>
            </a:r>
          </a:p>
        </p:txBody>
      </p:sp>
      <p:sp>
        <p:nvSpPr>
          <p:cNvPr id="6" name="Content Placeholder 5">
            <a:extLst>
              <a:ext uri="{FF2B5EF4-FFF2-40B4-BE49-F238E27FC236}">
                <a16:creationId xmlns:a16="http://schemas.microsoft.com/office/drawing/2014/main" id="{0D41ACFA-A2E8-EBFD-5359-12E9A685CDAB}"/>
              </a:ext>
            </a:extLst>
          </p:cNvPr>
          <p:cNvSpPr>
            <a:spLocks noGrp="1"/>
          </p:cNvSpPr>
          <p:nvPr>
            <p:ph sz="half" idx="2"/>
          </p:nvPr>
        </p:nvSpPr>
        <p:spPr/>
        <p:txBody>
          <a:bodyPr/>
          <a:lstStyle/>
          <a:p>
            <a:r>
              <a:rPr lang="en-US"/>
              <a:t>Students participating in ASCENT, TREP, and P-TECH years 5-6 programs receive their high school diplomas at the end of their corresponding program.</a:t>
            </a:r>
          </a:p>
          <a:p>
            <a:r>
              <a:rPr lang="en-US"/>
              <a:t>Diplomas &amp; Transcripts reflect a student’s final exit from K-12 education as the graduation date.</a:t>
            </a:r>
          </a:p>
        </p:txBody>
      </p:sp>
      <p:sp>
        <p:nvSpPr>
          <p:cNvPr id="4" name="Slide Number Placeholder 3">
            <a:extLst>
              <a:ext uri="{FF2B5EF4-FFF2-40B4-BE49-F238E27FC236}">
                <a16:creationId xmlns:a16="http://schemas.microsoft.com/office/drawing/2014/main" id="{808F7532-3458-BFFC-BD03-519FCEEDB053}"/>
              </a:ext>
            </a:extLst>
          </p:cNvPr>
          <p:cNvSpPr>
            <a:spLocks noGrp="1"/>
          </p:cNvSpPr>
          <p:nvPr>
            <p:ph type="sldNum" sz="quarter" idx="12"/>
          </p:nvPr>
        </p:nvSpPr>
        <p:spPr/>
        <p:txBody>
          <a:bodyPr/>
          <a:lstStyle/>
          <a:p>
            <a:fld id="{C479D5F6-EDCB-402A-AC08-4943A1820E8F}" type="slidenum">
              <a:rPr lang="en-US" smtClean="0"/>
              <a:pPr/>
              <a:t>7</a:t>
            </a:fld>
            <a:endParaRPr lang="en-US"/>
          </a:p>
        </p:txBody>
      </p:sp>
    </p:spTree>
    <p:extLst>
      <p:ext uri="{BB962C8B-B14F-4D97-AF65-F5344CB8AC3E}">
        <p14:creationId xmlns:p14="http://schemas.microsoft.com/office/powerpoint/2010/main" val="706556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590F100-53D2-AD8A-ED83-4A3F5D0392AD}"/>
              </a:ext>
            </a:extLst>
          </p:cNvPr>
          <p:cNvSpPr>
            <a:spLocks noGrp="1"/>
          </p:cNvSpPr>
          <p:nvPr>
            <p:ph type="title"/>
          </p:nvPr>
        </p:nvSpPr>
        <p:spPr/>
        <p:txBody>
          <a:bodyPr/>
          <a:lstStyle/>
          <a:p>
            <a:r>
              <a:rPr lang="en-US"/>
              <a:t>P-TECH: Coding Pattern</a:t>
            </a:r>
          </a:p>
        </p:txBody>
      </p:sp>
      <p:sp>
        <p:nvSpPr>
          <p:cNvPr id="6" name="Text Placeholder 5">
            <a:extLst>
              <a:ext uri="{FF2B5EF4-FFF2-40B4-BE49-F238E27FC236}">
                <a16:creationId xmlns:a16="http://schemas.microsoft.com/office/drawing/2014/main" id="{7795761E-89DE-F43B-392A-FE4DC189838D}"/>
              </a:ext>
            </a:extLst>
          </p:cNvPr>
          <p:cNvSpPr>
            <a:spLocks noGrp="1"/>
          </p:cNvSpPr>
          <p:nvPr>
            <p:ph type="body" sz="quarter" idx="4294967295"/>
          </p:nvPr>
        </p:nvSpPr>
        <p:spPr>
          <a:xfrm>
            <a:off x="332873" y="1411108"/>
            <a:ext cx="5181600" cy="561975"/>
          </a:xfrm>
        </p:spPr>
        <p:txBody>
          <a:bodyPr>
            <a:normAutofit/>
          </a:bodyPr>
          <a:lstStyle/>
          <a:p>
            <a:pPr marL="0" indent="0">
              <a:buNone/>
            </a:pPr>
            <a:r>
              <a:rPr lang="en-US" sz="2000" b="1"/>
              <a:t>Counted as Graduate in 4th year</a:t>
            </a:r>
          </a:p>
        </p:txBody>
      </p:sp>
      <p:graphicFrame>
        <p:nvGraphicFramePr>
          <p:cNvPr id="8" name="Table 8">
            <a:extLst>
              <a:ext uri="{FF2B5EF4-FFF2-40B4-BE49-F238E27FC236}">
                <a16:creationId xmlns:a16="http://schemas.microsoft.com/office/drawing/2014/main" id="{1915346E-47B1-662F-0777-D45C364634EA}"/>
              </a:ext>
            </a:extLst>
          </p:cNvPr>
          <p:cNvGraphicFramePr>
            <a:graphicFrameLocks noGrp="1"/>
          </p:cNvGraphicFramePr>
          <p:nvPr>
            <p:ph idx="1"/>
            <p:extLst>
              <p:ext uri="{D42A27DB-BD31-4B8C-83A1-F6EECF244321}">
                <p14:modId xmlns:p14="http://schemas.microsoft.com/office/powerpoint/2010/main" val="90792853"/>
              </p:ext>
            </p:extLst>
          </p:nvPr>
        </p:nvGraphicFramePr>
        <p:xfrm>
          <a:off x="332873" y="1961815"/>
          <a:ext cx="5554743" cy="2194560"/>
        </p:xfrm>
        <a:graphic>
          <a:graphicData uri="http://schemas.openxmlformats.org/drawingml/2006/table">
            <a:tbl>
              <a:tblPr firstRow="1" bandRow="1">
                <a:tableStyleId>{E8B1032C-EA38-4F05-BA0D-38AFFFC7BED3}</a:tableStyleId>
              </a:tblPr>
              <a:tblGrid>
                <a:gridCol w="2389924">
                  <a:extLst>
                    <a:ext uri="{9D8B030D-6E8A-4147-A177-3AD203B41FA5}">
                      <a16:colId xmlns:a16="http://schemas.microsoft.com/office/drawing/2014/main" val="558603375"/>
                    </a:ext>
                  </a:extLst>
                </a:gridCol>
                <a:gridCol w="717767">
                  <a:extLst>
                    <a:ext uri="{9D8B030D-6E8A-4147-A177-3AD203B41FA5}">
                      <a16:colId xmlns:a16="http://schemas.microsoft.com/office/drawing/2014/main" val="1906289523"/>
                    </a:ext>
                  </a:extLst>
                </a:gridCol>
                <a:gridCol w="713147">
                  <a:extLst>
                    <a:ext uri="{9D8B030D-6E8A-4147-A177-3AD203B41FA5}">
                      <a16:colId xmlns:a16="http://schemas.microsoft.com/office/drawing/2014/main" val="4221997927"/>
                    </a:ext>
                  </a:extLst>
                </a:gridCol>
                <a:gridCol w="734122">
                  <a:extLst>
                    <a:ext uri="{9D8B030D-6E8A-4147-A177-3AD203B41FA5}">
                      <a16:colId xmlns:a16="http://schemas.microsoft.com/office/drawing/2014/main" val="438445413"/>
                    </a:ext>
                  </a:extLst>
                </a:gridCol>
                <a:gridCol w="999783">
                  <a:extLst>
                    <a:ext uri="{9D8B030D-6E8A-4147-A177-3AD203B41FA5}">
                      <a16:colId xmlns:a16="http://schemas.microsoft.com/office/drawing/2014/main" val="438469222"/>
                    </a:ext>
                  </a:extLst>
                </a:gridCol>
              </a:tblGrid>
              <a:tr h="346251">
                <a:tc>
                  <a:txBody>
                    <a:bodyPr/>
                    <a:lstStyle/>
                    <a:p>
                      <a:r>
                        <a:rPr lang="en-US" sz="1800"/>
                        <a:t>Years in HS (per AYG)</a:t>
                      </a:r>
                    </a:p>
                  </a:txBody>
                  <a:tcPr/>
                </a:tc>
                <a:tc>
                  <a:txBody>
                    <a:bodyPr/>
                    <a:lstStyle/>
                    <a:p>
                      <a:r>
                        <a:rPr lang="en-US" sz="1800"/>
                        <a:t>3</a:t>
                      </a:r>
                      <a:r>
                        <a:rPr lang="en-US" sz="1800" baseline="30000"/>
                        <a:t>rd</a:t>
                      </a:r>
                      <a:endParaRPr lang="en-US" sz="1800"/>
                    </a:p>
                  </a:txBody>
                  <a:tcPr/>
                </a:tc>
                <a:tc>
                  <a:txBody>
                    <a:bodyPr/>
                    <a:lstStyle/>
                    <a:p>
                      <a:r>
                        <a:rPr lang="en-US" sz="1800"/>
                        <a:t>4</a:t>
                      </a:r>
                      <a:r>
                        <a:rPr lang="en-US" sz="1800" baseline="30000"/>
                        <a:t>th</a:t>
                      </a:r>
                      <a:endParaRPr lang="en-US" sz="1800"/>
                    </a:p>
                  </a:txBody>
                  <a:tcPr/>
                </a:tc>
                <a:tc>
                  <a:txBody>
                    <a:bodyPr/>
                    <a:lstStyle/>
                    <a:p>
                      <a:r>
                        <a:rPr lang="en-US" sz="1800"/>
                        <a:t>5</a:t>
                      </a:r>
                      <a:r>
                        <a:rPr lang="en-US" sz="1800" baseline="30000"/>
                        <a:t>th</a:t>
                      </a:r>
                      <a:endParaRPr lang="en-US" sz="1800"/>
                    </a:p>
                  </a:txBody>
                  <a:tcPr/>
                </a:tc>
                <a:tc>
                  <a:txBody>
                    <a:bodyPr/>
                    <a:lstStyle/>
                    <a:p>
                      <a:r>
                        <a:rPr lang="en-US" sz="1800"/>
                        <a:t>6</a:t>
                      </a:r>
                      <a:r>
                        <a:rPr lang="en-US" sz="1800" baseline="30000"/>
                        <a:t>th</a:t>
                      </a:r>
                      <a:endParaRPr lang="en-US" sz="1800"/>
                    </a:p>
                  </a:txBody>
                  <a:tcPr/>
                </a:tc>
                <a:extLst>
                  <a:ext uri="{0D108BD9-81ED-4DB2-BD59-A6C34878D82A}">
                    <a16:rowId xmlns:a16="http://schemas.microsoft.com/office/drawing/2014/main" val="2530826753"/>
                  </a:ext>
                </a:extLst>
              </a:tr>
              <a:tr h="346251">
                <a:tc>
                  <a:txBody>
                    <a:bodyPr/>
                    <a:lstStyle/>
                    <a:p>
                      <a:r>
                        <a:rPr lang="en-US" sz="1800"/>
                        <a:t>Grade Level</a:t>
                      </a:r>
                    </a:p>
                  </a:txBody>
                  <a:tcPr/>
                </a:tc>
                <a:tc>
                  <a:txBody>
                    <a:bodyPr/>
                    <a:lstStyle/>
                    <a:p>
                      <a:r>
                        <a:rPr lang="en-US" sz="1800"/>
                        <a:t>110</a:t>
                      </a:r>
                    </a:p>
                  </a:txBody>
                  <a:tcPr/>
                </a:tc>
                <a:tc>
                  <a:txBody>
                    <a:bodyPr/>
                    <a:lstStyle/>
                    <a:p>
                      <a:r>
                        <a:rPr lang="en-US" sz="1800"/>
                        <a:t>120</a:t>
                      </a:r>
                    </a:p>
                  </a:txBody>
                  <a:tcPr/>
                </a:tc>
                <a:tc>
                  <a:txBody>
                    <a:bodyPr/>
                    <a:lstStyle/>
                    <a:p>
                      <a:r>
                        <a:rPr lang="en-US" sz="1800"/>
                        <a:t>120</a:t>
                      </a:r>
                    </a:p>
                  </a:txBody>
                  <a:tcPr/>
                </a:tc>
                <a:tc>
                  <a:txBody>
                    <a:bodyPr/>
                    <a:lstStyle/>
                    <a:p>
                      <a:r>
                        <a:rPr lang="en-US" sz="1800"/>
                        <a:t>120</a:t>
                      </a:r>
                    </a:p>
                  </a:txBody>
                  <a:tcPr/>
                </a:tc>
                <a:extLst>
                  <a:ext uri="{0D108BD9-81ED-4DB2-BD59-A6C34878D82A}">
                    <a16:rowId xmlns:a16="http://schemas.microsoft.com/office/drawing/2014/main" val="3864691205"/>
                  </a:ext>
                </a:extLst>
              </a:tr>
              <a:tr h="330848">
                <a:tc>
                  <a:txBody>
                    <a:bodyPr/>
                    <a:lstStyle/>
                    <a:p>
                      <a:r>
                        <a:rPr lang="en-US" sz="1800"/>
                        <a:t>Postsecondary Program</a:t>
                      </a:r>
                    </a:p>
                  </a:txBody>
                  <a:tcPr/>
                </a:tc>
                <a:tc>
                  <a:txBody>
                    <a:bodyPr/>
                    <a:lstStyle/>
                    <a:p>
                      <a:r>
                        <a:rPr lang="en-US" sz="1800"/>
                        <a:t>15</a:t>
                      </a:r>
                    </a:p>
                  </a:txBody>
                  <a:tcPr/>
                </a:tc>
                <a:tc>
                  <a:txBody>
                    <a:bodyPr/>
                    <a:lstStyle/>
                    <a:p>
                      <a:r>
                        <a:rPr lang="en-US" sz="1800"/>
                        <a:t>15</a:t>
                      </a:r>
                    </a:p>
                  </a:txBody>
                  <a:tcPr/>
                </a:tc>
                <a:tc>
                  <a:txBody>
                    <a:bodyPr/>
                    <a:lstStyle/>
                    <a:p>
                      <a:r>
                        <a:rPr lang="en-US" sz="1800"/>
                        <a:t>16</a:t>
                      </a:r>
                    </a:p>
                  </a:txBody>
                  <a:tcPr/>
                </a:tc>
                <a:tc>
                  <a:txBody>
                    <a:bodyPr/>
                    <a:lstStyle/>
                    <a:p>
                      <a:r>
                        <a:rPr lang="en-US" sz="1800"/>
                        <a:t>16</a:t>
                      </a:r>
                    </a:p>
                  </a:txBody>
                  <a:tcPr/>
                </a:tc>
                <a:extLst>
                  <a:ext uri="{0D108BD9-81ED-4DB2-BD59-A6C34878D82A}">
                    <a16:rowId xmlns:a16="http://schemas.microsoft.com/office/drawing/2014/main" val="3422116549"/>
                  </a:ext>
                </a:extLst>
              </a:tr>
              <a:tr h="346251">
                <a:tc>
                  <a:txBody>
                    <a:bodyPr/>
                    <a:lstStyle/>
                    <a:p>
                      <a:r>
                        <a:rPr lang="en-US" sz="1800"/>
                        <a:t>School Entry Type</a:t>
                      </a:r>
                    </a:p>
                  </a:txBody>
                  <a:tcPr/>
                </a:tc>
                <a:tc>
                  <a:txBody>
                    <a:bodyPr/>
                    <a:lstStyle/>
                    <a:p>
                      <a:r>
                        <a:rPr lang="en-US" sz="1800"/>
                        <a:t>*02</a:t>
                      </a:r>
                    </a:p>
                  </a:txBody>
                  <a:tcPr/>
                </a:tc>
                <a:tc>
                  <a:txBody>
                    <a:bodyPr/>
                    <a:lstStyle/>
                    <a:p>
                      <a:r>
                        <a:rPr lang="en-US" sz="1800"/>
                        <a:t>02</a:t>
                      </a:r>
                    </a:p>
                  </a:txBody>
                  <a:tcPr/>
                </a:tc>
                <a:tc>
                  <a:txBody>
                    <a:bodyPr/>
                    <a:lstStyle/>
                    <a:p>
                      <a:r>
                        <a:rPr lang="en-US" sz="1800"/>
                        <a:t>90</a:t>
                      </a:r>
                    </a:p>
                  </a:txBody>
                  <a:tcPr/>
                </a:tc>
                <a:tc>
                  <a:txBody>
                    <a:bodyPr/>
                    <a:lstStyle/>
                    <a:p>
                      <a:r>
                        <a:rPr lang="en-US" sz="1800"/>
                        <a:t>90</a:t>
                      </a:r>
                    </a:p>
                  </a:txBody>
                  <a:tcPr/>
                </a:tc>
                <a:extLst>
                  <a:ext uri="{0D108BD9-81ED-4DB2-BD59-A6C34878D82A}">
                    <a16:rowId xmlns:a16="http://schemas.microsoft.com/office/drawing/2014/main" val="4221305388"/>
                  </a:ext>
                </a:extLst>
              </a:tr>
              <a:tr h="346251">
                <a:tc>
                  <a:txBody>
                    <a:bodyPr/>
                    <a:lstStyle/>
                    <a:p>
                      <a:r>
                        <a:rPr lang="en-US" sz="1800"/>
                        <a:t>School Exit Type</a:t>
                      </a:r>
                    </a:p>
                  </a:txBody>
                  <a:tcPr/>
                </a:tc>
                <a:tc>
                  <a:txBody>
                    <a:bodyPr/>
                    <a:lstStyle/>
                    <a:p>
                      <a:r>
                        <a:rPr lang="en-US" sz="1800"/>
                        <a:t>00</a:t>
                      </a:r>
                    </a:p>
                  </a:txBody>
                  <a:tcPr/>
                </a:tc>
                <a:tc>
                  <a:txBody>
                    <a:bodyPr/>
                    <a:lstStyle/>
                    <a:p>
                      <a:r>
                        <a:rPr lang="en-US" sz="1800"/>
                        <a:t>90</a:t>
                      </a:r>
                    </a:p>
                  </a:txBody>
                  <a:tcPr/>
                </a:tc>
                <a:tc>
                  <a:txBody>
                    <a:bodyPr/>
                    <a:lstStyle/>
                    <a:p>
                      <a:r>
                        <a:rPr lang="en-US" sz="1800"/>
                        <a:t>23</a:t>
                      </a:r>
                    </a:p>
                  </a:txBody>
                  <a:tcPr/>
                </a:tc>
                <a:tc>
                  <a:txBody>
                    <a:bodyPr/>
                    <a:lstStyle/>
                    <a:p>
                      <a:r>
                        <a:rPr lang="en-US" sz="1800"/>
                        <a:t>24 or 23</a:t>
                      </a:r>
                    </a:p>
                  </a:txBody>
                  <a:tcPr/>
                </a:tc>
                <a:extLst>
                  <a:ext uri="{0D108BD9-81ED-4DB2-BD59-A6C34878D82A}">
                    <a16:rowId xmlns:a16="http://schemas.microsoft.com/office/drawing/2014/main" val="2465673557"/>
                  </a:ext>
                </a:extLst>
              </a:tr>
              <a:tr h="346251">
                <a:tc>
                  <a:txBody>
                    <a:bodyPr/>
                    <a:lstStyle/>
                    <a:p>
                      <a:r>
                        <a:rPr lang="en-US" sz="1800"/>
                        <a:t>Retention Code</a:t>
                      </a:r>
                    </a:p>
                  </a:txBody>
                  <a:tcPr/>
                </a:tc>
                <a:tc>
                  <a:txBody>
                    <a:bodyPr/>
                    <a:lstStyle/>
                    <a:p>
                      <a:r>
                        <a:rPr lang="en-US" sz="1800"/>
                        <a:t>0</a:t>
                      </a:r>
                    </a:p>
                  </a:txBody>
                  <a:tcPr/>
                </a:tc>
                <a:tc>
                  <a:txBody>
                    <a:bodyPr/>
                    <a:lstStyle/>
                    <a:p>
                      <a:r>
                        <a:rPr lang="en-US" sz="1800"/>
                        <a:t>2</a:t>
                      </a:r>
                    </a:p>
                  </a:txBody>
                  <a:tcPr/>
                </a:tc>
                <a:tc>
                  <a:txBody>
                    <a:bodyPr/>
                    <a:lstStyle/>
                    <a:p>
                      <a:r>
                        <a:rPr lang="en-US" sz="1800"/>
                        <a:t>2</a:t>
                      </a:r>
                    </a:p>
                  </a:txBody>
                  <a:tcPr/>
                </a:tc>
                <a:tc>
                  <a:txBody>
                    <a:bodyPr/>
                    <a:lstStyle/>
                    <a:p>
                      <a:r>
                        <a:rPr lang="en-US" sz="1800"/>
                        <a:t>0</a:t>
                      </a:r>
                    </a:p>
                  </a:txBody>
                  <a:tcPr/>
                </a:tc>
                <a:extLst>
                  <a:ext uri="{0D108BD9-81ED-4DB2-BD59-A6C34878D82A}">
                    <a16:rowId xmlns:a16="http://schemas.microsoft.com/office/drawing/2014/main" val="992000666"/>
                  </a:ext>
                </a:extLst>
              </a:tr>
            </a:tbl>
          </a:graphicData>
        </a:graphic>
      </p:graphicFrame>
      <p:sp>
        <p:nvSpPr>
          <p:cNvPr id="7" name="Text Placeholder 6">
            <a:extLst>
              <a:ext uri="{FF2B5EF4-FFF2-40B4-BE49-F238E27FC236}">
                <a16:creationId xmlns:a16="http://schemas.microsoft.com/office/drawing/2014/main" id="{DA6D0FD8-1BC3-9713-634D-52BCF1D018A9}"/>
              </a:ext>
            </a:extLst>
          </p:cNvPr>
          <p:cNvSpPr>
            <a:spLocks noGrp="1"/>
          </p:cNvSpPr>
          <p:nvPr>
            <p:ph type="body" sz="quarter" idx="4294967295"/>
          </p:nvPr>
        </p:nvSpPr>
        <p:spPr>
          <a:xfrm>
            <a:off x="6304386" y="1404491"/>
            <a:ext cx="5181600" cy="550862"/>
          </a:xfrm>
        </p:spPr>
        <p:txBody>
          <a:bodyPr>
            <a:normAutofit/>
          </a:bodyPr>
          <a:lstStyle/>
          <a:p>
            <a:pPr marL="0" indent="0">
              <a:buNone/>
            </a:pPr>
            <a:r>
              <a:rPr lang="en-US" sz="2000" b="1"/>
              <a:t>Counted as Graduate in 6th Year</a:t>
            </a:r>
          </a:p>
        </p:txBody>
      </p:sp>
      <p:graphicFrame>
        <p:nvGraphicFramePr>
          <p:cNvPr id="12" name="Table 8">
            <a:extLst>
              <a:ext uri="{FF2B5EF4-FFF2-40B4-BE49-F238E27FC236}">
                <a16:creationId xmlns:a16="http://schemas.microsoft.com/office/drawing/2014/main" id="{E91F5704-4CD0-CC9A-EA38-BDBB121C31E3}"/>
              </a:ext>
            </a:extLst>
          </p:cNvPr>
          <p:cNvGraphicFramePr>
            <a:graphicFrameLocks noGrp="1"/>
          </p:cNvGraphicFramePr>
          <p:nvPr>
            <p:ph sz="half" idx="4294967295"/>
            <p:extLst>
              <p:ext uri="{D42A27DB-BD31-4B8C-83A1-F6EECF244321}">
                <p14:modId xmlns:p14="http://schemas.microsoft.com/office/powerpoint/2010/main" val="4013085057"/>
              </p:ext>
            </p:extLst>
          </p:nvPr>
        </p:nvGraphicFramePr>
        <p:xfrm>
          <a:off x="6304386" y="1963223"/>
          <a:ext cx="5554742" cy="2194560"/>
        </p:xfrm>
        <a:graphic>
          <a:graphicData uri="http://schemas.openxmlformats.org/drawingml/2006/table">
            <a:tbl>
              <a:tblPr firstRow="1" bandRow="1">
                <a:tableStyleId>{5DA37D80-6434-44D0-A028-1B22A696006F}</a:tableStyleId>
              </a:tblPr>
              <a:tblGrid>
                <a:gridCol w="3022434">
                  <a:extLst>
                    <a:ext uri="{9D8B030D-6E8A-4147-A177-3AD203B41FA5}">
                      <a16:colId xmlns:a16="http://schemas.microsoft.com/office/drawing/2014/main" val="558603375"/>
                    </a:ext>
                  </a:extLst>
                </a:gridCol>
                <a:gridCol w="633077">
                  <a:extLst>
                    <a:ext uri="{9D8B030D-6E8A-4147-A177-3AD203B41FA5}">
                      <a16:colId xmlns:a16="http://schemas.microsoft.com/office/drawing/2014/main" val="1906289523"/>
                    </a:ext>
                  </a:extLst>
                </a:gridCol>
                <a:gridCol w="633077">
                  <a:extLst>
                    <a:ext uri="{9D8B030D-6E8A-4147-A177-3AD203B41FA5}">
                      <a16:colId xmlns:a16="http://schemas.microsoft.com/office/drawing/2014/main" val="4221997927"/>
                    </a:ext>
                  </a:extLst>
                </a:gridCol>
                <a:gridCol w="633077">
                  <a:extLst>
                    <a:ext uri="{9D8B030D-6E8A-4147-A177-3AD203B41FA5}">
                      <a16:colId xmlns:a16="http://schemas.microsoft.com/office/drawing/2014/main" val="438445413"/>
                    </a:ext>
                  </a:extLst>
                </a:gridCol>
                <a:gridCol w="633077">
                  <a:extLst>
                    <a:ext uri="{9D8B030D-6E8A-4147-A177-3AD203B41FA5}">
                      <a16:colId xmlns:a16="http://schemas.microsoft.com/office/drawing/2014/main" val="438469222"/>
                    </a:ext>
                  </a:extLst>
                </a:gridCol>
              </a:tblGrid>
              <a:tr h="318491">
                <a:tc>
                  <a:txBody>
                    <a:bodyPr/>
                    <a:lstStyle/>
                    <a:p>
                      <a:r>
                        <a:rPr lang="en-US"/>
                        <a:t>Years in HS (per AYG)</a:t>
                      </a:r>
                    </a:p>
                  </a:txBody>
                  <a:tcPr/>
                </a:tc>
                <a:tc>
                  <a:txBody>
                    <a:bodyPr/>
                    <a:lstStyle/>
                    <a:p>
                      <a:r>
                        <a:rPr lang="en-US"/>
                        <a:t>3</a:t>
                      </a:r>
                      <a:r>
                        <a:rPr lang="en-US" baseline="30000"/>
                        <a:t>rd</a:t>
                      </a:r>
                      <a:endParaRPr lang="en-US"/>
                    </a:p>
                  </a:txBody>
                  <a:tcPr/>
                </a:tc>
                <a:tc>
                  <a:txBody>
                    <a:bodyPr/>
                    <a:lstStyle/>
                    <a:p>
                      <a:r>
                        <a:rPr lang="en-US"/>
                        <a:t>4</a:t>
                      </a:r>
                      <a:r>
                        <a:rPr lang="en-US" baseline="30000"/>
                        <a:t>th</a:t>
                      </a:r>
                      <a:endParaRPr lang="en-US"/>
                    </a:p>
                  </a:txBody>
                  <a:tcPr/>
                </a:tc>
                <a:tc>
                  <a:txBody>
                    <a:bodyPr/>
                    <a:lstStyle/>
                    <a:p>
                      <a:r>
                        <a:rPr lang="en-US"/>
                        <a:t>5</a:t>
                      </a:r>
                      <a:r>
                        <a:rPr lang="en-US" baseline="30000"/>
                        <a:t>th</a:t>
                      </a:r>
                      <a:endParaRPr lang="en-US"/>
                    </a:p>
                  </a:txBody>
                  <a:tcPr/>
                </a:tc>
                <a:tc>
                  <a:txBody>
                    <a:bodyPr/>
                    <a:lstStyle/>
                    <a:p>
                      <a:r>
                        <a:rPr lang="en-US"/>
                        <a:t>6</a:t>
                      </a:r>
                      <a:r>
                        <a:rPr lang="en-US" baseline="30000"/>
                        <a:t>th</a:t>
                      </a:r>
                      <a:endParaRPr lang="en-US"/>
                    </a:p>
                  </a:txBody>
                  <a:tcPr/>
                </a:tc>
                <a:extLst>
                  <a:ext uri="{0D108BD9-81ED-4DB2-BD59-A6C34878D82A}">
                    <a16:rowId xmlns:a16="http://schemas.microsoft.com/office/drawing/2014/main" val="2530826753"/>
                  </a:ext>
                </a:extLst>
              </a:tr>
              <a:tr h="318491">
                <a:tc>
                  <a:txBody>
                    <a:bodyPr/>
                    <a:lstStyle/>
                    <a:p>
                      <a:r>
                        <a:rPr lang="en-US"/>
                        <a:t>Grade Level</a:t>
                      </a:r>
                    </a:p>
                  </a:txBody>
                  <a:tcPr/>
                </a:tc>
                <a:tc>
                  <a:txBody>
                    <a:bodyPr/>
                    <a:lstStyle/>
                    <a:p>
                      <a:r>
                        <a:rPr lang="en-US"/>
                        <a:t>110</a:t>
                      </a:r>
                    </a:p>
                  </a:txBody>
                  <a:tcPr/>
                </a:tc>
                <a:tc>
                  <a:txBody>
                    <a:bodyPr/>
                    <a:lstStyle/>
                    <a:p>
                      <a:r>
                        <a:rPr lang="en-US"/>
                        <a:t>120</a:t>
                      </a:r>
                    </a:p>
                  </a:txBody>
                  <a:tcPr/>
                </a:tc>
                <a:tc>
                  <a:txBody>
                    <a:bodyPr/>
                    <a:lstStyle/>
                    <a:p>
                      <a:r>
                        <a:rPr lang="en-US"/>
                        <a:t>120</a:t>
                      </a:r>
                    </a:p>
                  </a:txBody>
                  <a:tcPr/>
                </a:tc>
                <a:tc>
                  <a:txBody>
                    <a:bodyPr/>
                    <a:lstStyle/>
                    <a:p>
                      <a:r>
                        <a:rPr lang="en-US"/>
                        <a:t>120</a:t>
                      </a:r>
                    </a:p>
                  </a:txBody>
                  <a:tcPr/>
                </a:tc>
                <a:extLst>
                  <a:ext uri="{0D108BD9-81ED-4DB2-BD59-A6C34878D82A}">
                    <a16:rowId xmlns:a16="http://schemas.microsoft.com/office/drawing/2014/main" val="3864691205"/>
                  </a:ext>
                </a:extLst>
              </a:tr>
              <a:tr h="318491">
                <a:tc>
                  <a:txBody>
                    <a:bodyPr/>
                    <a:lstStyle/>
                    <a:p>
                      <a:r>
                        <a:rPr lang="en-US"/>
                        <a:t>Postsecondary Program</a:t>
                      </a:r>
                    </a:p>
                  </a:txBody>
                  <a:tcPr/>
                </a:tc>
                <a:tc>
                  <a:txBody>
                    <a:bodyPr/>
                    <a:lstStyle/>
                    <a:p>
                      <a:r>
                        <a:rPr lang="en-US"/>
                        <a:t>15</a:t>
                      </a:r>
                    </a:p>
                  </a:txBody>
                  <a:tcPr/>
                </a:tc>
                <a:tc>
                  <a:txBody>
                    <a:bodyPr/>
                    <a:lstStyle/>
                    <a:p>
                      <a:r>
                        <a:rPr lang="en-US"/>
                        <a:t>15</a:t>
                      </a:r>
                    </a:p>
                  </a:txBody>
                  <a:tcPr/>
                </a:tc>
                <a:tc>
                  <a:txBody>
                    <a:bodyPr/>
                    <a:lstStyle/>
                    <a:p>
                      <a:r>
                        <a:rPr lang="en-US"/>
                        <a:t>16</a:t>
                      </a:r>
                    </a:p>
                  </a:txBody>
                  <a:tcPr/>
                </a:tc>
                <a:tc>
                  <a:txBody>
                    <a:bodyPr/>
                    <a:lstStyle/>
                    <a:p>
                      <a:r>
                        <a:rPr lang="en-US"/>
                        <a:t>16</a:t>
                      </a:r>
                    </a:p>
                  </a:txBody>
                  <a:tcPr/>
                </a:tc>
                <a:extLst>
                  <a:ext uri="{0D108BD9-81ED-4DB2-BD59-A6C34878D82A}">
                    <a16:rowId xmlns:a16="http://schemas.microsoft.com/office/drawing/2014/main" val="3422116549"/>
                  </a:ext>
                </a:extLst>
              </a:tr>
              <a:tr h="318491">
                <a:tc>
                  <a:txBody>
                    <a:bodyPr/>
                    <a:lstStyle/>
                    <a:p>
                      <a:r>
                        <a:rPr lang="en-US"/>
                        <a:t>School Entry Type</a:t>
                      </a:r>
                    </a:p>
                  </a:txBody>
                  <a:tcPr/>
                </a:tc>
                <a:tc>
                  <a:txBody>
                    <a:bodyPr/>
                    <a:lstStyle/>
                    <a:p>
                      <a:r>
                        <a:rPr lang="en-US"/>
                        <a:t>*02</a:t>
                      </a:r>
                    </a:p>
                  </a:txBody>
                  <a:tcPr/>
                </a:tc>
                <a:tc>
                  <a:txBody>
                    <a:bodyPr/>
                    <a:lstStyle/>
                    <a:p>
                      <a:r>
                        <a:rPr lang="en-US"/>
                        <a:t>02</a:t>
                      </a:r>
                    </a:p>
                  </a:txBody>
                  <a:tcPr/>
                </a:tc>
                <a:tc>
                  <a:txBody>
                    <a:bodyPr/>
                    <a:lstStyle/>
                    <a:p>
                      <a:r>
                        <a:rPr lang="en-US"/>
                        <a:t>02</a:t>
                      </a:r>
                    </a:p>
                  </a:txBody>
                  <a:tcPr/>
                </a:tc>
                <a:tc>
                  <a:txBody>
                    <a:bodyPr/>
                    <a:lstStyle/>
                    <a:p>
                      <a:r>
                        <a:rPr lang="en-US"/>
                        <a:t>02</a:t>
                      </a:r>
                    </a:p>
                  </a:txBody>
                  <a:tcPr/>
                </a:tc>
                <a:extLst>
                  <a:ext uri="{0D108BD9-81ED-4DB2-BD59-A6C34878D82A}">
                    <a16:rowId xmlns:a16="http://schemas.microsoft.com/office/drawing/2014/main" val="4221305388"/>
                  </a:ext>
                </a:extLst>
              </a:tr>
              <a:tr h="318491">
                <a:tc>
                  <a:txBody>
                    <a:bodyPr/>
                    <a:lstStyle/>
                    <a:p>
                      <a:r>
                        <a:rPr lang="en-US"/>
                        <a:t>School Exit Type</a:t>
                      </a:r>
                    </a:p>
                  </a:txBody>
                  <a:tcPr/>
                </a:tc>
                <a:tc>
                  <a:txBody>
                    <a:bodyPr/>
                    <a:lstStyle/>
                    <a:p>
                      <a:r>
                        <a:rPr lang="en-US"/>
                        <a:t>00</a:t>
                      </a:r>
                    </a:p>
                  </a:txBody>
                  <a:tcPr/>
                </a:tc>
                <a:tc>
                  <a:txBody>
                    <a:bodyPr/>
                    <a:lstStyle/>
                    <a:p>
                      <a:r>
                        <a:rPr lang="en-US"/>
                        <a:t>00</a:t>
                      </a:r>
                    </a:p>
                  </a:txBody>
                  <a:tcPr/>
                </a:tc>
                <a:tc>
                  <a:txBody>
                    <a:bodyPr/>
                    <a:lstStyle/>
                    <a:p>
                      <a:r>
                        <a:rPr lang="en-US"/>
                        <a:t>00</a:t>
                      </a:r>
                    </a:p>
                  </a:txBody>
                  <a:tcPr/>
                </a:tc>
                <a:tc>
                  <a:txBody>
                    <a:bodyPr/>
                    <a:lstStyle/>
                    <a:p>
                      <a:r>
                        <a:rPr lang="en-US"/>
                        <a:t>96</a:t>
                      </a:r>
                    </a:p>
                  </a:txBody>
                  <a:tcPr/>
                </a:tc>
                <a:extLst>
                  <a:ext uri="{0D108BD9-81ED-4DB2-BD59-A6C34878D82A}">
                    <a16:rowId xmlns:a16="http://schemas.microsoft.com/office/drawing/2014/main" val="2465673557"/>
                  </a:ext>
                </a:extLst>
              </a:tr>
              <a:tr h="318491">
                <a:tc>
                  <a:txBody>
                    <a:bodyPr/>
                    <a:lstStyle/>
                    <a:p>
                      <a:r>
                        <a:rPr lang="en-US"/>
                        <a:t>Retention Code</a:t>
                      </a:r>
                    </a:p>
                  </a:txBody>
                  <a:tcPr/>
                </a:tc>
                <a:tc>
                  <a:txBody>
                    <a:bodyPr/>
                    <a:lstStyle/>
                    <a:p>
                      <a:r>
                        <a:rPr lang="en-US"/>
                        <a:t>0</a:t>
                      </a:r>
                    </a:p>
                  </a:txBody>
                  <a:tcPr/>
                </a:tc>
                <a:tc>
                  <a:txBody>
                    <a:bodyPr/>
                    <a:lstStyle/>
                    <a:p>
                      <a:r>
                        <a:rPr lang="en-US"/>
                        <a:t>2</a:t>
                      </a:r>
                    </a:p>
                  </a:txBody>
                  <a:tcPr/>
                </a:tc>
                <a:tc>
                  <a:txBody>
                    <a:bodyPr/>
                    <a:lstStyle/>
                    <a:p>
                      <a:r>
                        <a:rPr lang="en-US"/>
                        <a:t>2</a:t>
                      </a:r>
                    </a:p>
                  </a:txBody>
                  <a:tcPr/>
                </a:tc>
                <a:tc>
                  <a:txBody>
                    <a:bodyPr/>
                    <a:lstStyle/>
                    <a:p>
                      <a:r>
                        <a:rPr lang="en-US"/>
                        <a:t>0</a:t>
                      </a:r>
                    </a:p>
                  </a:txBody>
                  <a:tcPr/>
                </a:tc>
                <a:extLst>
                  <a:ext uri="{0D108BD9-81ED-4DB2-BD59-A6C34878D82A}">
                    <a16:rowId xmlns:a16="http://schemas.microsoft.com/office/drawing/2014/main" val="301791126"/>
                  </a:ext>
                </a:extLst>
              </a:tr>
            </a:tbl>
          </a:graphicData>
        </a:graphic>
      </p:graphicFrame>
      <p:sp>
        <p:nvSpPr>
          <p:cNvPr id="13" name="TextBox 12">
            <a:extLst>
              <a:ext uri="{FF2B5EF4-FFF2-40B4-BE49-F238E27FC236}">
                <a16:creationId xmlns:a16="http://schemas.microsoft.com/office/drawing/2014/main" id="{6D213DDB-28ED-BF13-266E-05210FE19EF5}"/>
              </a:ext>
            </a:extLst>
          </p:cNvPr>
          <p:cNvSpPr txBox="1"/>
          <p:nvPr/>
        </p:nvSpPr>
        <p:spPr>
          <a:xfrm>
            <a:off x="838200" y="4294247"/>
            <a:ext cx="10194758" cy="2062103"/>
          </a:xfrm>
          <a:prstGeom prst="rect">
            <a:avLst/>
          </a:prstGeom>
          <a:noFill/>
        </p:spPr>
        <p:txBody>
          <a:bodyPr wrap="square" rtlCol="0">
            <a:spAutoFit/>
          </a:bodyPr>
          <a:lstStyle/>
          <a:p>
            <a:r>
              <a:rPr lang="en-US" sz="1600"/>
              <a:t>Notes:</a:t>
            </a:r>
          </a:p>
          <a:p>
            <a:pPr marL="285750" indent="-285750">
              <a:buFont typeface="Arial" panose="020B0604020202020204" pitchFamily="34" charset="0"/>
              <a:buChar char="•"/>
            </a:pPr>
            <a:r>
              <a:rPr lang="en-US" sz="1600"/>
              <a:t>*Entry type in 3</a:t>
            </a:r>
            <a:r>
              <a:rPr lang="en-US" sz="1600" baseline="30000"/>
              <a:t>rd</a:t>
            </a:r>
            <a:r>
              <a:rPr lang="en-US" sz="1600"/>
              <a:t> year may be any applicable code</a:t>
            </a:r>
          </a:p>
          <a:p>
            <a:pPr marL="285750" indent="-285750">
              <a:buFont typeface="Arial" panose="020B0604020202020204" pitchFamily="34" charset="0"/>
              <a:buChar char="•"/>
            </a:pPr>
            <a:r>
              <a:rPr lang="en-US" sz="1600"/>
              <a:t>Exit 24 – Previous graduate who completed their P-TECH 6</a:t>
            </a:r>
            <a:r>
              <a:rPr lang="en-US" sz="1600" baseline="30000"/>
              <a:t>th</a:t>
            </a:r>
            <a:r>
              <a:rPr lang="en-US" sz="1600"/>
              <a:t> year.</a:t>
            </a:r>
          </a:p>
          <a:p>
            <a:pPr marL="285750" indent="-285750">
              <a:buFont typeface="Arial" panose="020B0604020202020204" pitchFamily="34" charset="0"/>
              <a:buChar char="•"/>
            </a:pPr>
            <a:r>
              <a:rPr lang="en-US" sz="1600"/>
              <a:t>Exit 23 – Previous graduate who completed their P-TECH 5</a:t>
            </a:r>
            <a:r>
              <a:rPr lang="en-US" sz="1600" baseline="30000"/>
              <a:t>th</a:t>
            </a:r>
            <a:r>
              <a:rPr lang="en-US" sz="1600"/>
              <a:t> year and </a:t>
            </a:r>
            <a:r>
              <a:rPr lang="en-US" sz="1600" u="sng"/>
              <a:t>will return</a:t>
            </a:r>
            <a:r>
              <a:rPr lang="en-US" sz="1600"/>
              <a:t> for a 6</a:t>
            </a:r>
            <a:r>
              <a:rPr lang="en-US" sz="1600" baseline="30000"/>
              <a:t>th</a:t>
            </a:r>
            <a:r>
              <a:rPr lang="en-US" sz="1600"/>
              <a:t> year </a:t>
            </a:r>
            <a:r>
              <a:rPr lang="en-US" sz="1600" i="1"/>
              <a:t>or </a:t>
            </a:r>
            <a:r>
              <a:rPr lang="en-US" sz="1600"/>
              <a:t>left P-TECH program in the middle of their 5</a:t>
            </a:r>
            <a:r>
              <a:rPr lang="en-US" sz="1600" baseline="30000"/>
              <a:t>th</a:t>
            </a:r>
            <a:r>
              <a:rPr lang="en-US" sz="1600"/>
              <a:t>/6</a:t>
            </a:r>
            <a:r>
              <a:rPr lang="en-US" sz="1600" baseline="30000"/>
              <a:t>th</a:t>
            </a:r>
            <a:r>
              <a:rPr lang="en-US" sz="1600"/>
              <a:t> year.</a:t>
            </a:r>
          </a:p>
          <a:p>
            <a:pPr marL="285750" indent="-285750">
              <a:buFont typeface="Arial" panose="020B0604020202020204" pitchFamily="34" charset="0"/>
              <a:buChar char="•"/>
            </a:pPr>
            <a:r>
              <a:rPr lang="en-US" sz="1600"/>
              <a:t>Diploma/Transcripts reflect exit date in the 6</a:t>
            </a:r>
            <a:r>
              <a:rPr lang="en-US" sz="1600" baseline="30000"/>
              <a:t>th</a:t>
            </a:r>
            <a:r>
              <a:rPr lang="en-US" sz="1600"/>
              <a:t> year as the student’s graduation date (or point left program in middle of 5</a:t>
            </a:r>
            <a:r>
              <a:rPr lang="en-US" sz="1600" baseline="30000"/>
              <a:t>th</a:t>
            </a:r>
            <a:r>
              <a:rPr lang="en-US" sz="1600"/>
              <a:t>/6</a:t>
            </a:r>
            <a:r>
              <a:rPr lang="en-US" sz="1600" baseline="30000"/>
              <a:t>th</a:t>
            </a:r>
            <a:r>
              <a:rPr lang="en-US" sz="1600"/>
              <a:t> year without returning).</a:t>
            </a:r>
          </a:p>
          <a:p>
            <a:pPr marL="285750" indent="-285750">
              <a:buFont typeface="Arial" panose="020B0604020202020204" pitchFamily="34" charset="0"/>
              <a:buChar char="•"/>
            </a:pPr>
            <a:r>
              <a:rPr lang="en-US" sz="1600"/>
              <a:t>Student is expected to be enrolled in P-TECH for the entirety of the school year (both OCT and SEY)</a:t>
            </a:r>
          </a:p>
        </p:txBody>
      </p:sp>
      <p:sp>
        <p:nvSpPr>
          <p:cNvPr id="5" name="Slide Number Placeholder 4">
            <a:extLst>
              <a:ext uri="{FF2B5EF4-FFF2-40B4-BE49-F238E27FC236}">
                <a16:creationId xmlns:a16="http://schemas.microsoft.com/office/drawing/2014/main" id="{884B50C4-A564-B6DC-C388-7310BDB66C2C}"/>
              </a:ext>
            </a:extLst>
          </p:cNvPr>
          <p:cNvSpPr>
            <a:spLocks noGrp="1"/>
          </p:cNvSpPr>
          <p:nvPr>
            <p:ph type="sldNum" sz="quarter" idx="12"/>
          </p:nvPr>
        </p:nvSpPr>
        <p:spPr/>
        <p:txBody>
          <a:bodyPr/>
          <a:lstStyle/>
          <a:p>
            <a:fld id="{C479D5F6-EDCB-402A-AC08-4943A1820E8F}" type="slidenum">
              <a:rPr lang="en-US" smtClean="0"/>
              <a:pPr/>
              <a:t>8</a:t>
            </a:fld>
            <a:endParaRPr lang="en-US"/>
          </a:p>
        </p:txBody>
      </p:sp>
    </p:spTree>
    <p:extLst>
      <p:ext uri="{BB962C8B-B14F-4D97-AF65-F5344CB8AC3E}">
        <p14:creationId xmlns:p14="http://schemas.microsoft.com/office/powerpoint/2010/main" val="2286725955"/>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E35CD-50B5-9D28-B673-E2F5BBCDA812}"/>
              </a:ext>
            </a:extLst>
          </p:cNvPr>
          <p:cNvSpPr>
            <a:spLocks noGrp="1"/>
          </p:cNvSpPr>
          <p:nvPr>
            <p:ph type="title"/>
          </p:nvPr>
        </p:nvSpPr>
        <p:spPr/>
        <p:txBody>
          <a:bodyPr/>
          <a:lstStyle/>
          <a:p>
            <a:r>
              <a:rPr lang="en-US"/>
              <a:t>General Business Rule Checks</a:t>
            </a:r>
          </a:p>
        </p:txBody>
      </p:sp>
      <p:sp>
        <p:nvSpPr>
          <p:cNvPr id="3" name="Content Placeholder 2">
            <a:extLst>
              <a:ext uri="{FF2B5EF4-FFF2-40B4-BE49-F238E27FC236}">
                <a16:creationId xmlns:a16="http://schemas.microsoft.com/office/drawing/2014/main" id="{B847A50C-DC5A-1FF9-7CC5-112A9FA24774}"/>
              </a:ext>
            </a:extLst>
          </p:cNvPr>
          <p:cNvSpPr>
            <a:spLocks noGrp="1"/>
          </p:cNvSpPr>
          <p:nvPr>
            <p:ph idx="1"/>
          </p:nvPr>
        </p:nvSpPr>
        <p:spPr/>
        <p:txBody>
          <a:bodyPr>
            <a:normAutofit/>
          </a:bodyPr>
          <a:lstStyle/>
          <a:p>
            <a:r>
              <a:rPr lang="en-US"/>
              <a:t>Postsecondary Program Enrollment code must be a valid code and is required</a:t>
            </a:r>
          </a:p>
          <a:p>
            <a:pPr lvl="1"/>
            <a:r>
              <a:rPr lang="en-US"/>
              <a:t>2-digit numeric code only, use ’00’ if student is not participating in a postsecondary program</a:t>
            </a:r>
          </a:p>
          <a:p>
            <a:r>
              <a:rPr lang="en-US"/>
              <a:t>Grade Level checks to ensure student is in the grade level outlined in the restrictions (</a:t>
            </a:r>
            <a:r>
              <a:rPr lang="en-US" err="1"/>
              <a:t>e.g.,Grade</a:t>
            </a:r>
            <a:r>
              <a:rPr lang="en-US"/>
              <a:t> 120 for ASCENT/P-TECH/TREP, Grade 9-12 for CE, etc.)</a:t>
            </a:r>
          </a:p>
          <a:p>
            <a:r>
              <a:rPr lang="en-US"/>
              <a:t>Students marked as ASCENT/P-TECH years 5-6/TREP in Student October (OCT) are also marked ASCENT/P-TECH years 5-6/TREP in Student End of Year (SEY) within the same year since these are year long programs</a:t>
            </a:r>
          </a:p>
          <a:p>
            <a:r>
              <a:rPr lang="en-US"/>
              <a:t>ASCENT/P-TECH years 5-6/TREP Students included in the subsequent OCT who do not have retention code 2 in the current year SEY</a:t>
            </a:r>
          </a:p>
          <a:p>
            <a:pPr lvl="1"/>
            <a:r>
              <a:rPr lang="en-US"/>
              <a:t>Example: </a:t>
            </a:r>
          </a:p>
          <a:p>
            <a:pPr lvl="2"/>
            <a:r>
              <a:rPr lang="en-US"/>
              <a:t>If 2023-2024 OCT postsecondary code indicating ASCENT/P-TECH years 5-6/TREP</a:t>
            </a:r>
          </a:p>
          <a:p>
            <a:pPr lvl="2"/>
            <a:r>
              <a:rPr lang="en-US"/>
              <a:t>Then 2022-2023 SEY must have Retention Code 2</a:t>
            </a:r>
          </a:p>
          <a:p>
            <a:endParaRPr lang="en-US"/>
          </a:p>
          <a:p>
            <a:endParaRPr lang="en-US"/>
          </a:p>
        </p:txBody>
      </p:sp>
      <p:sp>
        <p:nvSpPr>
          <p:cNvPr id="4" name="Slide Number Placeholder 3">
            <a:extLst>
              <a:ext uri="{FF2B5EF4-FFF2-40B4-BE49-F238E27FC236}">
                <a16:creationId xmlns:a16="http://schemas.microsoft.com/office/drawing/2014/main" id="{90BD16C8-B28C-E3E5-B384-A4A4A82C9204}"/>
              </a:ext>
            </a:extLst>
          </p:cNvPr>
          <p:cNvSpPr>
            <a:spLocks noGrp="1"/>
          </p:cNvSpPr>
          <p:nvPr>
            <p:ph type="sldNum" sz="quarter" idx="12"/>
          </p:nvPr>
        </p:nvSpPr>
        <p:spPr/>
        <p:txBody>
          <a:bodyPr/>
          <a:lstStyle/>
          <a:p>
            <a:fld id="{C479D5F6-EDCB-402A-AC08-4943A1820E8F}" type="slidenum">
              <a:rPr lang="en-US" smtClean="0"/>
              <a:pPr/>
              <a:t>9</a:t>
            </a:fld>
            <a:endParaRPr lang="en-US"/>
          </a:p>
        </p:txBody>
      </p:sp>
    </p:spTree>
    <p:extLst>
      <p:ext uri="{BB962C8B-B14F-4D97-AF65-F5344CB8AC3E}">
        <p14:creationId xmlns:p14="http://schemas.microsoft.com/office/powerpoint/2010/main" val="1046101019"/>
      </p:ext>
    </p:extLst>
  </p:cSld>
  <p:clrMapOvr>
    <a:masterClrMapping/>
  </p:clrMapOvr>
</p:sld>
</file>

<file path=ppt/theme/theme1.xml><?xml version="1.0" encoding="utf-8"?>
<a:theme xmlns:a="http://schemas.openxmlformats.org/drawingml/2006/main" name="Office Theme">
  <a:themeElements>
    <a:clrScheme name="CDE-Blues">
      <a:dk1>
        <a:sysClr val="windowText" lastClr="000000"/>
      </a:dk1>
      <a:lt1>
        <a:sysClr val="window" lastClr="FFFFFF"/>
      </a:lt1>
      <a:dk2>
        <a:srgbClr val="232C67"/>
      </a:dk2>
      <a:lt2>
        <a:srgbClr val="D0D2D3"/>
      </a:lt2>
      <a:accent1>
        <a:srgbClr val="48C3E3"/>
      </a:accent1>
      <a:accent2>
        <a:srgbClr val="077682"/>
      </a:accent2>
      <a:accent3>
        <a:srgbClr val="6EC4E8"/>
      </a:accent3>
      <a:accent4>
        <a:srgbClr val="A3D283"/>
      </a:accent4>
      <a:accent5>
        <a:srgbClr val="7C98AC"/>
      </a:accent5>
      <a:accent6>
        <a:srgbClr val="FECF85"/>
      </a:accent6>
      <a:hlink>
        <a:srgbClr val="488BC9"/>
      </a:hlink>
      <a:folHlink>
        <a:srgbClr val="EC675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DE-Blues">
    <a:dk1>
      <a:sysClr val="windowText" lastClr="000000"/>
    </a:dk1>
    <a:lt1>
      <a:sysClr val="window" lastClr="FFFFFF"/>
    </a:lt1>
    <a:dk2>
      <a:srgbClr val="232C67"/>
    </a:dk2>
    <a:lt2>
      <a:srgbClr val="D0D2D3"/>
    </a:lt2>
    <a:accent1>
      <a:srgbClr val="48C3E3"/>
    </a:accent1>
    <a:accent2>
      <a:srgbClr val="077682"/>
    </a:accent2>
    <a:accent3>
      <a:srgbClr val="6EC4E8"/>
    </a:accent3>
    <a:accent4>
      <a:srgbClr val="A3D283"/>
    </a:accent4>
    <a:accent5>
      <a:srgbClr val="7C98AC"/>
    </a:accent5>
    <a:accent6>
      <a:srgbClr val="FECF85"/>
    </a:accent6>
    <a:hlink>
      <a:srgbClr val="488BC9"/>
    </a:hlink>
    <a:folHlink>
      <a:srgbClr val="EC6752"/>
    </a:folHlink>
  </a:clrScheme>
</a:themeOverride>
</file>

<file path=ppt/theme/themeOverride2.xml><?xml version="1.0" encoding="utf-8"?>
<a:themeOverride xmlns:a="http://schemas.openxmlformats.org/drawingml/2006/main">
  <a:clrScheme name="CDE-Blues">
    <a:dk1>
      <a:sysClr val="windowText" lastClr="000000"/>
    </a:dk1>
    <a:lt1>
      <a:sysClr val="window" lastClr="FFFFFF"/>
    </a:lt1>
    <a:dk2>
      <a:srgbClr val="232C67"/>
    </a:dk2>
    <a:lt2>
      <a:srgbClr val="D0D2D3"/>
    </a:lt2>
    <a:accent1>
      <a:srgbClr val="48C3E3"/>
    </a:accent1>
    <a:accent2>
      <a:srgbClr val="077682"/>
    </a:accent2>
    <a:accent3>
      <a:srgbClr val="6EC4E8"/>
    </a:accent3>
    <a:accent4>
      <a:srgbClr val="A3D283"/>
    </a:accent4>
    <a:accent5>
      <a:srgbClr val="7C98AC"/>
    </a:accent5>
    <a:accent6>
      <a:srgbClr val="FECF85"/>
    </a:accent6>
    <a:hlink>
      <a:srgbClr val="488BC9"/>
    </a:hlink>
    <a:folHlink>
      <a:srgbClr val="EC675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afd8c4a-fe3c-41c6-823e-e35e5abfca68" xsi:nil="true"/>
    <lcf76f155ced4ddcb4097134ff3c332f xmlns="00f509a9-c32d-4da3-8aae-24aafb2d4278">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441645ACF207C40A9AC68552812CF56" ma:contentTypeVersion="14" ma:contentTypeDescription="Create a new document." ma:contentTypeScope="" ma:versionID="7e72b5a85d115962c61ea9e4c6ab9ae3">
  <xsd:schema xmlns:xsd="http://www.w3.org/2001/XMLSchema" xmlns:xs="http://www.w3.org/2001/XMLSchema" xmlns:p="http://schemas.microsoft.com/office/2006/metadata/properties" xmlns:ns2="00f509a9-c32d-4da3-8aae-24aafb2d4278" xmlns:ns3="8afd8c4a-fe3c-41c6-823e-e35e5abfca68" targetNamespace="http://schemas.microsoft.com/office/2006/metadata/properties" ma:root="true" ma:fieldsID="518b856bd4b20e44147b3c57f55c8f18" ns2:_="" ns3:_="">
    <xsd:import namespace="00f509a9-c32d-4da3-8aae-24aafb2d4278"/>
    <xsd:import namespace="8afd8c4a-fe3c-41c6-823e-e35e5abfca6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f509a9-c32d-4da3-8aae-24aafb2d42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3d99294-4495-451a-babc-f01b43cdf90f"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afd8c4a-fe3c-41c6-823e-e35e5abfca6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71b4f4b-b228-424d-ae78-553ee85ee5ea}" ma:internalName="TaxCatchAll" ma:showField="CatchAllData" ma:web="8afd8c4a-fe3c-41c6-823e-e35e5abfca68">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D877A14-F104-45C9-969C-0CAE6AFE6E2C}">
  <ds:schemaRefs>
    <ds:schemaRef ds:uri="http://schemas.openxmlformats.org/package/2006/metadata/core-properties"/>
    <ds:schemaRef ds:uri="http://schemas.microsoft.com/office/2006/documentManagement/types"/>
    <ds:schemaRef ds:uri="http://www.w3.org/XML/1998/namespace"/>
    <ds:schemaRef ds:uri="http://purl.org/dc/dcmitype/"/>
    <ds:schemaRef ds:uri="http://schemas.microsoft.com/office/infopath/2007/PartnerControls"/>
    <ds:schemaRef ds:uri="http://purl.org/dc/terms/"/>
    <ds:schemaRef ds:uri="http://purl.org/dc/elements/1.1/"/>
    <ds:schemaRef ds:uri="8afd8c4a-fe3c-41c6-823e-e35e5abfca68"/>
    <ds:schemaRef ds:uri="00f509a9-c32d-4da3-8aae-24aafb2d4278"/>
    <ds:schemaRef ds:uri="http://schemas.microsoft.com/office/2006/metadata/properties"/>
  </ds:schemaRefs>
</ds:datastoreItem>
</file>

<file path=customXml/itemProps2.xml><?xml version="1.0" encoding="utf-8"?>
<ds:datastoreItem xmlns:ds="http://schemas.openxmlformats.org/officeDocument/2006/customXml" ds:itemID="{2F268109-BF7E-4996-A140-1EDF77ED2C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f509a9-c32d-4da3-8aae-24aafb2d4278"/>
    <ds:schemaRef ds:uri="8afd8c4a-fe3c-41c6-823e-e35e5abfca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590429C-338F-473A-BDCB-41FCD3D02A5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TotalTime>
  <Words>1331</Words>
  <Application>Microsoft Office PowerPoint</Application>
  <PresentationFormat>Widescreen</PresentationFormat>
  <Paragraphs>209</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Museo Slab 500</vt:lpstr>
      <vt:lpstr>Wingdings</vt:lpstr>
      <vt:lpstr>Office Theme</vt:lpstr>
      <vt:lpstr>Short Bytes </vt:lpstr>
      <vt:lpstr>What are Postsecondary Programs?</vt:lpstr>
      <vt:lpstr>Postsecondary at CDE</vt:lpstr>
      <vt:lpstr>General Information:  Types of Postsecondary Programs</vt:lpstr>
      <vt:lpstr>P-TECH Program Overview</vt:lpstr>
      <vt:lpstr>Postsecondary Annual Coding Cycle</vt:lpstr>
      <vt:lpstr>Counting for Graduation Rates vs Received Diploma</vt:lpstr>
      <vt:lpstr>P-TECH: Coding Pattern</vt:lpstr>
      <vt:lpstr>General Business Rule Checks</vt:lpstr>
      <vt:lpstr>P-TECH: Types of Business Rule Checks</vt:lpstr>
      <vt:lpstr>For more information, please reach out to the Student Interchange Leads or Postsecondary Unit.</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PTECH Short Byte</dc:title>
  <dc:creator>Madorin, Acacia</dc:creator>
  <cp:lastModifiedBy>Wenzel, Brooke</cp:lastModifiedBy>
  <cp:revision>1</cp:revision>
  <dcterms:created xsi:type="dcterms:W3CDTF">2019-06-25T17:30:52Z</dcterms:created>
  <dcterms:modified xsi:type="dcterms:W3CDTF">2024-05-14T20:00:44Z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0x0101004441645ACF207C40A9AC68552812CF56</vt:lpwstr>
  </property>
  <property fmtid="{D5CDD505-2E9C-101B-9397-08002B2CF9AE}" pid="3" name="MediaServiceImageTags">
    <vt:lpwstr/>
  </property>
</Properties>
</file>