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4"/>
  </p:sldMasterIdLst>
  <p:notesMasterIdLst>
    <p:notesMasterId r:id="rId14"/>
  </p:notesMasterIdLst>
  <p:sldIdLst>
    <p:sldId id="256" r:id="rId5"/>
    <p:sldId id="311" r:id="rId6"/>
    <p:sldId id="281" r:id="rId7"/>
    <p:sldId id="272" r:id="rId8"/>
    <p:sldId id="282" r:id="rId9"/>
    <p:sldId id="312" r:id="rId10"/>
    <p:sldId id="313" r:id="rId11"/>
    <p:sldId id="319" r:id="rId12"/>
    <p:sldId id="320"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88BC9"/>
    <a:srgbClr val="5097D0"/>
    <a:srgbClr val="EF75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91439F4-65D8-40B3-8E35-597280D0046A}" v="1" dt="2024-05-14T20:00:54.089"/>
  </p1510:revLst>
</p1510:revInfo>
</file>

<file path=ppt/tableStyles.xml><?xml version="1.0" encoding="utf-8"?>
<a:tblStyleLst xmlns:a="http://schemas.openxmlformats.org/drawingml/2006/main" def="{5C22544A-7EE6-4342-B048-85BDC9FD1C3A}">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ard, Reagan" userId="27291eb4-8241-4961-9e69-8c66e34cc5b0" providerId="ADAL" clId="{4B95D93A-BEA7-49AD-B9A7-2BDA57845FB7}"/>
    <pc:docChg chg="custSel addSld delSld modSld">
      <pc:chgData name="Ward, Reagan" userId="27291eb4-8241-4961-9e69-8c66e34cc5b0" providerId="ADAL" clId="{4B95D93A-BEA7-49AD-B9A7-2BDA57845FB7}" dt="2023-06-28T15:22:52.578" v="333" actId="47"/>
      <pc:docMkLst>
        <pc:docMk/>
      </pc:docMkLst>
      <pc:sldChg chg="del">
        <pc:chgData name="Ward, Reagan" userId="27291eb4-8241-4961-9e69-8c66e34cc5b0" providerId="ADAL" clId="{4B95D93A-BEA7-49AD-B9A7-2BDA57845FB7}" dt="2023-06-28T15:22:52.578" v="333" actId="47"/>
        <pc:sldMkLst>
          <pc:docMk/>
          <pc:sldMk cId="675032686" sldId="275"/>
        </pc:sldMkLst>
      </pc:sldChg>
      <pc:sldChg chg="modSp mod">
        <pc:chgData name="Ward, Reagan" userId="27291eb4-8241-4961-9e69-8c66e34cc5b0" providerId="ADAL" clId="{4B95D93A-BEA7-49AD-B9A7-2BDA57845FB7}" dt="2023-06-28T14:51:14.106" v="5" actId="13244"/>
        <pc:sldMkLst>
          <pc:docMk/>
          <pc:sldMk cId="3354693017" sldId="281"/>
        </pc:sldMkLst>
        <pc:spChg chg="ord">
          <ac:chgData name="Ward, Reagan" userId="27291eb4-8241-4961-9e69-8c66e34cc5b0" providerId="ADAL" clId="{4B95D93A-BEA7-49AD-B9A7-2BDA57845FB7}" dt="2023-06-28T14:51:11.270" v="3" actId="13244"/>
          <ac:spMkLst>
            <pc:docMk/>
            <pc:sldMk cId="3354693017" sldId="281"/>
            <ac:spMk id="2" creationId="{8C74B81F-1912-872B-B608-A4C8D658AA27}"/>
          </ac:spMkLst>
        </pc:spChg>
        <pc:spChg chg="ord">
          <ac:chgData name="Ward, Reagan" userId="27291eb4-8241-4961-9e69-8c66e34cc5b0" providerId="ADAL" clId="{4B95D93A-BEA7-49AD-B9A7-2BDA57845FB7}" dt="2023-06-28T14:51:12.722" v="4" actId="13244"/>
          <ac:spMkLst>
            <pc:docMk/>
            <pc:sldMk cId="3354693017" sldId="281"/>
            <ac:spMk id="6" creationId="{1B4D9DC9-3D73-94FC-4460-39E89B1E7A33}"/>
          </ac:spMkLst>
        </pc:spChg>
        <pc:spChg chg="ord">
          <ac:chgData name="Ward, Reagan" userId="27291eb4-8241-4961-9e69-8c66e34cc5b0" providerId="ADAL" clId="{4B95D93A-BEA7-49AD-B9A7-2BDA57845FB7}" dt="2023-06-28T14:51:14.106" v="5" actId="13244"/>
          <ac:spMkLst>
            <pc:docMk/>
            <pc:sldMk cId="3354693017" sldId="281"/>
            <ac:spMk id="7" creationId="{3FC03AB5-FF58-21D7-A0D2-902A45B4EE33}"/>
          </ac:spMkLst>
        </pc:spChg>
      </pc:sldChg>
      <pc:sldChg chg="modSp mod">
        <pc:chgData name="Ward, Reagan" userId="27291eb4-8241-4961-9e69-8c66e34cc5b0" providerId="ADAL" clId="{4B95D93A-BEA7-49AD-B9A7-2BDA57845FB7}" dt="2023-06-28T14:50:58.572" v="0" actId="113"/>
        <pc:sldMkLst>
          <pc:docMk/>
          <pc:sldMk cId="296682826" sldId="282"/>
        </pc:sldMkLst>
        <pc:spChg chg="mod">
          <ac:chgData name="Ward, Reagan" userId="27291eb4-8241-4961-9e69-8c66e34cc5b0" providerId="ADAL" clId="{4B95D93A-BEA7-49AD-B9A7-2BDA57845FB7}" dt="2023-06-28T14:50:58.572" v="0" actId="113"/>
          <ac:spMkLst>
            <pc:docMk/>
            <pc:sldMk cId="296682826" sldId="282"/>
            <ac:spMk id="6" creationId="{00841200-6C02-54F2-354A-3D2A355B68F8}"/>
          </ac:spMkLst>
        </pc:spChg>
      </pc:sldChg>
      <pc:sldChg chg="modSp mod">
        <pc:chgData name="Ward, Reagan" userId="27291eb4-8241-4961-9e69-8c66e34cc5b0" providerId="ADAL" clId="{4B95D93A-BEA7-49AD-B9A7-2BDA57845FB7}" dt="2023-06-28T14:51:25.692" v="91" actId="962"/>
        <pc:sldMkLst>
          <pc:docMk/>
          <pc:sldMk cId="2358107041" sldId="311"/>
        </pc:sldMkLst>
        <pc:picChg chg="mod">
          <ac:chgData name="Ward, Reagan" userId="27291eb4-8241-4961-9e69-8c66e34cc5b0" providerId="ADAL" clId="{4B95D93A-BEA7-49AD-B9A7-2BDA57845FB7}" dt="2023-06-28T14:51:25.692" v="91" actId="962"/>
          <ac:picMkLst>
            <pc:docMk/>
            <pc:sldMk cId="2358107041" sldId="311"/>
            <ac:picMk id="20" creationId="{0E0FAA2A-5367-B2E1-0B90-AA9CE6D64EE1}"/>
          </ac:picMkLst>
        </pc:picChg>
      </pc:sldChg>
      <pc:sldChg chg="modSp mod">
        <pc:chgData name="Ward, Reagan" userId="27291eb4-8241-4961-9e69-8c66e34cc5b0" providerId="ADAL" clId="{4B95D93A-BEA7-49AD-B9A7-2BDA57845FB7}" dt="2023-06-28T14:51:05.775" v="2" actId="14100"/>
        <pc:sldMkLst>
          <pc:docMk/>
          <pc:sldMk cId="1010921630" sldId="312"/>
        </pc:sldMkLst>
        <pc:spChg chg="mod">
          <ac:chgData name="Ward, Reagan" userId="27291eb4-8241-4961-9e69-8c66e34cc5b0" providerId="ADAL" clId="{4B95D93A-BEA7-49AD-B9A7-2BDA57845FB7}" dt="2023-06-28T14:51:05.775" v="2" actId="14100"/>
          <ac:spMkLst>
            <pc:docMk/>
            <pc:sldMk cId="1010921630" sldId="312"/>
            <ac:spMk id="7" creationId="{168301C7-94DC-1E89-D660-87C89F2F3E60}"/>
          </ac:spMkLst>
        </pc:spChg>
      </pc:sldChg>
      <pc:sldChg chg="modSp mod">
        <pc:chgData name="Ward, Reagan" userId="27291eb4-8241-4961-9e69-8c66e34cc5b0" providerId="ADAL" clId="{4B95D93A-BEA7-49AD-B9A7-2BDA57845FB7}" dt="2023-06-28T15:03:43.480" v="331" actId="13926"/>
        <pc:sldMkLst>
          <pc:docMk/>
          <pc:sldMk cId="1046101019" sldId="319"/>
        </pc:sldMkLst>
        <pc:spChg chg="mod">
          <ac:chgData name="Ward, Reagan" userId="27291eb4-8241-4961-9e69-8c66e34cc5b0" providerId="ADAL" clId="{4B95D93A-BEA7-49AD-B9A7-2BDA57845FB7}" dt="2023-06-28T15:03:43.480" v="331" actId="13926"/>
          <ac:spMkLst>
            <pc:docMk/>
            <pc:sldMk cId="1046101019" sldId="319"/>
            <ac:spMk id="3" creationId="{B847A50C-DC5A-1FF9-7CC5-112A9FA24774}"/>
          </ac:spMkLst>
        </pc:spChg>
      </pc:sldChg>
      <pc:sldChg chg="add">
        <pc:chgData name="Ward, Reagan" userId="27291eb4-8241-4961-9e69-8c66e34cc5b0" providerId="ADAL" clId="{4B95D93A-BEA7-49AD-B9A7-2BDA57845FB7}" dt="2023-06-28T15:22:50.547" v="332"/>
        <pc:sldMkLst>
          <pc:docMk/>
          <pc:sldMk cId="3211028130" sldId="320"/>
        </pc:sldMkLst>
      </pc:sldChg>
    </pc:docChg>
  </pc:docChgLst>
  <pc:docChgLst>
    <pc:chgData name="Ryan, Erica" userId="S::ryan_e@cde.state.co.us::2cbcda9b-16dc-40f4-b0ba-82e204f6e4ca" providerId="AD" clId="Web-{DF4A3769-BBEA-E41F-87A8-2664EC93DA2C}"/>
    <pc:docChg chg="addSld delSld modSld">
      <pc:chgData name="Ryan, Erica" userId="S::ryan_e@cde.state.co.us::2cbcda9b-16dc-40f4-b0ba-82e204f6e4ca" providerId="AD" clId="Web-{DF4A3769-BBEA-E41F-87A8-2664EC93DA2C}" dt="2023-05-30T15:59:40.394" v="246" actId="20577"/>
      <pc:docMkLst>
        <pc:docMk/>
      </pc:docMkLst>
      <pc:sldChg chg="modSp">
        <pc:chgData name="Ryan, Erica" userId="S::ryan_e@cde.state.co.us::2cbcda9b-16dc-40f4-b0ba-82e204f6e4ca" providerId="AD" clId="Web-{DF4A3769-BBEA-E41F-87A8-2664EC93DA2C}" dt="2023-05-30T15:19:25.719" v="1" actId="20577"/>
        <pc:sldMkLst>
          <pc:docMk/>
          <pc:sldMk cId="675032686" sldId="275"/>
        </pc:sldMkLst>
        <pc:spChg chg="mod">
          <ac:chgData name="Ryan, Erica" userId="S::ryan_e@cde.state.co.us::2cbcda9b-16dc-40f4-b0ba-82e204f6e4ca" providerId="AD" clId="Web-{DF4A3769-BBEA-E41F-87A8-2664EC93DA2C}" dt="2023-05-30T15:19:25.719" v="1" actId="20577"/>
          <ac:spMkLst>
            <pc:docMk/>
            <pc:sldMk cId="675032686" sldId="275"/>
            <ac:spMk id="4" creationId="{069C16D8-71E6-6E0A-9E9A-40580CD77B33}"/>
          </ac:spMkLst>
        </pc:spChg>
      </pc:sldChg>
      <pc:sldChg chg="addSp delSp modSp new add del mod modClrScheme chgLayout">
        <pc:chgData name="Ryan, Erica" userId="S::ryan_e@cde.state.co.us::2cbcda9b-16dc-40f4-b0ba-82e204f6e4ca" providerId="AD" clId="Web-{DF4A3769-BBEA-E41F-87A8-2664EC93DA2C}" dt="2023-05-30T15:59:40.394" v="246" actId="20577"/>
        <pc:sldMkLst>
          <pc:docMk/>
          <pc:sldMk cId="3303065887" sldId="3158"/>
        </pc:sldMkLst>
        <pc:spChg chg="mod ord">
          <ac:chgData name="Ryan, Erica" userId="S::ryan_e@cde.state.co.us::2cbcda9b-16dc-40f4-b0ba-82e204f6e4ca" providerId="AD" clId="Web-{DF4A3769-BBEA-E41F-87A8-2664EC93DA2C}" dt="2023-05-30T15:57:47.627" v="210"/>
          <ac:spMkLst>
            <pc:docMk/>
            <pc:sldMk cId="3303065887" sldId="3158"/>
            <ac:spMk id="2" creationId="{7FFDD558-BABF-740F-4471-A10FACD121F9}"/>
          </ac:spMkLst>
        </pc:spChg>
        <pc:spChg chg="del">
          <ac:chgData name="Ryan, Erica" userId="S::ryan_e@cde.state.co.us::2cbcda9b-16dc-40f4-b0ba-82e204f6e4ca" providerId="AD" clId="Web-{DF4A3769-BBEA-E41F-87A8-2664EC93DA2C}" dt="2023-05-30T15:26:38.335" v="18"/>
          <ac:spMkLst>
            <pc:docMk/>
            <pc:sldMk cId="3303065887" sldId="3158"/>
            <ac:spMk id="3" creationId="{0918FA49-0B14-1436-B041-50888DE190FA}"/>
          </ac:spMkLst>
        </pc:spChg>
        <pc:spChg chg="mod ord">
          <ac:chgData name="Ryan, Erica" userId="S::ryan_e@cde.state.co.us::2cbcda9b-16dc-40f4-b0ba-82e204f6e4ca" providerId="AD" clId="Web-{DF4A3769-BBEA-E41F-87A8-2664EC93DA2C}" dt="2023-05-30T15:57:47.627" v="210"/>
          <ac:spMkLst>
            <pc:docMk/>
            <pc:sldMk cId="3303065887" sldId="3158"/>
            <ac:spMk id="4" creationId="{B84AA8B8-9E36-8C56-A471-A6A0922CF72D}"/>
          </ac:spMkLst>
        </pc:spChg>
        <pc:spChg chg="add del mod">
          <ac:chgData name="Ryan, Erica" userId="S::ryan_e@cde.state.co.us::2cbcda9b-16dc-40f4-b0ba-82e204f6e4ca" providerId="AD" clId="Web-{DF4A3769-BBEA-E41F-87A8-2664EC93DA2C}" dt="2023-05-30T15:29:36.009" v="24"/>
          <ac:spMkLst>
            <pc:docMk/>
            <pc:sldMk cId="3303065887" sldId="3158"/>
            <ac:spMk id="7" creationId="{D5D8120A-933A-D1EE-D90D-3F6277593E00}"/>
          </ac:spMkLst>
        </pc:spChg>
        <pc:spChg chg="add mod ord">
          <ac:chgData name="Ryan, Erica" userId="S::ryan_e@cde.state.co.us::2cbcda9b-16dc-40f4-b0ba-82e204f6e4ca" providerId="AD" clId="Web-{DF4A3769-BBEA-E41F-87A8-2664EC93DA2C}" dt="2023-05-30T15:59:40.394" v="246" actId="20577"/>
          <ac:spMkLst>
            <pc:docMk/>
            <pc:sldMk cId="3303065887" sldId="3158"/>
            <ac:spMk id="10" creationId="{EE3CAC48-7E6B-91C5-5E27-991F7BE288DD}"/>
          </ac:spMkLst>
        </pc:spChg>
        <pc:spChg chg="add del mod ord">
          <ac:chgData name="Ryan, Erica" userId="S::ryan_e@cde.state.co.us::2cbcda9b-16dc-40f4-b0ba-82e204f6e4ca" providerId="AD" clId="Web-{DF4A3769-BBEA-E41F-87A8-2664EC93DA2C}" dt="2023-05-30T15:58:03.674" v="213"/>
          <ac:spMkLst>
            <pc:docMk/>
            <pc:sldMk cId="3303065887" sldId="3158"/>
            <ac:spMk id="11" creationId="{6114CAD0-A105-E0CD-B930-A36189614270}"/>
          </ac:spMkLst>
        </pc:spChg>
        <pc:picChg chg="add del mod ord">
          <ac:chgData name="Ryan, Erica" userId="S::ryan_e@cde.state.co.us::2cbcda9b-16dc-40f4-b0ba-82e204f6e4ca" providerId="AD" clId="Web-{DF4A3769-BBEA-E41F-87A8-2664EC93DA2C}" dt="2023-05-30T15:27:45.789" v="23"/>
          <ac:picMkLst>
            <pc:docMk/>
            <pc:sldMk cId="3303065887" sldId="3158"/>
            <ac:picMk id="5" creationId="{EA528889-9857-1A42-22CB-E8F3421E7128}"/>
          </ac:picMkLst>
        </pc:picChg>
        <pc:picChg chg="add del mod ord">
          <ac:chgData name="Ryan, Erica" userId="S::ryan_e@cde.state.co.us::2cbcda9b-16dc-40f4-b0ba-82e204f6e4ca" providerId="AD" clId="Web-{DF4A3769-BBEA-E41F-87A8-2664EC93DA2C}" dt="2023-05-30T15:57:41.986" v="209"/>
          <ac:picMkLst>
            <pc:docMk/>
            <pc:sldMk cId="3303065887" sldId="3158"/>
            <ac:picMk id="8" creationId="{A95E7DAD-F3D6-FCDD-34E6-121953838A8D}"/>
          </ac:picMkLst>
        </pc:picChg>
        <pc:picChg chg="add mod ord">
          <ac:chgData name="Ryan, Erica" userId="S::ryan_e@cde.state.co.us::2cbcda9b-16dc-40f4-b0ba-82e204f6e4ca" providerId="AD" clId="Web-{DF4A3769-BBEA-E41F-87A8-2664EC93DA2C}" dt="2023-05-30T15:58:20.127" v="216" actId="14100"/>
          <ac:picMkLst>
            <pc:docMk/>
            <pc:sldMk cId="3303065887" sldId="3158"/>
            <ac:picMk id="12" creationId="{1B68C44C-7BD7-4493-CC0F-3CCE752CBF92}"/>
          </ac:picMkLst>
        </pc:picChg>
      </pc:sldChg>
      <pc:sldChg chg="addSp delSp modSp new mod modClrScheme chgLayout">
        <pc:chgData name="Ryan, Erica" userId="S::ryan_e@cde.state.co.us::2cbcda9b-16dc-40f4-b0ba-82e204f6e4ca" providerId="AD" clId="Web-{DF4A3769-BBEA-E41F-87A8-2664EC93DA2C}" dt="2023-05-30T15:49:03.713" v="159" actId="20577"/>
        <pc:sldMkLst>
          <pc:docMk/>
          <pc:sldMk cId="3729182247" sldId="3159"/>
        </pc:sldMkLst>
        <pc:spChg chg="mod ord">
          <ac:chgData name="Ryan, Erica" userId="S::ryan_e@cde.state.co.us::2cbcda9b-16dc-40f4-b0ba-82e204f6e4ca" providerId="AD" clId="Web-{DF4A3769-BBEA-E41F-87A8-2664EC93DA2C}" dt="2023-05-30T15:37:46.860" v="37"/>
          <ac:spMkLst>
            <pc:docMk/>
            <pc:sldMk cId="3729182247" sldId="3159"/>
            <ac:spMk id="2" creationId="{3C3D739C-4AAB-23C4-7151-0D35ED41893D}"/>
          </ac:spMkLst>
        </pc:spChg>
        <pc:spChg chg="add del mod ord">
          <ac:chgData name="Ryan, Erica" userId="S::ryan_e@cde.state.co.us::2cbcda9b-16dc-40f4-b0ba-82e204f6e4ca" providerId="AD" clId="Web-{DF4A3769-BBEA-E41F-87A8-2664EC93DA2C}" dt="2023-05-30T15:49:03.713" v="159" actId="20577"/>
          <ac:spMkLst>
            <pc:docMk/>
            <pc:sldMk cId="3729182247" sldId="3159"/>
            <ac:spMk id="3" creationId="{2ABB2896-EE8B-B987-D6F6-E0249D43105D}"/>
          </ac:spMkLst>
        </pc:spChg>
        <pc:spChg chg="mod ord">
          <ac:chgData name="Ryan, Erica" userId="S::ryan_e@cde.state.co.us::2cbcda9b-16dc-40f4-b0ba-82e204f6e4ca" providerId="AD" clId="Web-{DF4A3769-BBEA-E41F-87A8-2664EC93DA2C}" dt="2023-05-30T15:37:46.860" v="37"/>
          <ac:spMkLst>
            <pc:docMk/>
            <pc:sldMk cId="3729182247" sldId="3159"/>
            <ac:spMk id="4" creationId="{1877A7BE-A0B2-8306-1677-C926F251CB1E}"/>
          </ac:spMkLst>
        </pc:spChg>
        <pc:spChg chg="add del mod">
          <ac:chgData name="Ryan, Erica" userId="S::ryan_e@cde.state.co.us::2cbcda9b-16dc-40f4-b0ba-82e204f6e4ca" providerId="AD" clId="Web-{DF4A3769-BBEA-E41F-87A8-2664EC93DA2C}" dt="2023-05-30T15:36:46.406" v="30"/>
          <ac:spMkLst>
            <pc:docMk/>
            <pc:sldMk cId="3729182247" sldId="3159"/>
            <ac:spMk id="6" creationId="{C53EB357-921D-3359-3870-6FF4D5C241B8}"/>
          </ac:spMkLst>
        </pc:spChg>
        <pc:spChg chg="add del mod ord">
          <ac:chgData name="Ryan, Erica" userId="S::ryan_e@cde.state.co.us::2cbcda9b-16dc-40f4-b0ba-82e204f6e4ca" providerId="AD" clId="Web-{DF4A3769-BBEA-E41F-87A8-2664EC93DA2C}" dt="2023-05-30T15:37:34.203" v="34"/>
          <ac:spMkLst>
            <pc:docMk/>
            <pc:sldMk cId="3729182247" sldId="3159"/>
            <ac:spMk id="7" creationId="{090EBA99-2666-5828-9A53-9A095CCE4173}"/>
          </ac:spMkLst>
        </pc:spChg>
        <pc:spChg chg="add del mod ord">
          <ac:chgData name="Ryan, Erica" userId="S::ryan_e@cde.state.co.us::2cbcda9b-16dc-40f4-b0ba-82e204f6e4ca" providerId="AD" clId="Web-{DF4A3769-BBEA-E41F-87A8-2664EC93DA2C}" dt="2023-05-30T15:46:27.523" v="121"/>
          <ac:spMkLst>
            <pc:docMk/>
            <pc:sldMk cId="3729182247" sldId="3159"/>
            <ac:spMk id="8" creationId="{74718D2C-2930-08B9-8BA1-88EA03D8D6E7}"/>
          </ac:spMkLst>
        </pc:spChg>
        <pc:graphicFrameChg chg="add del mod ord modGraphic">
          <ac:chgData name="Ryan, Erica" userId="S::ryan_e@cde.state.co.us::2cbcda9b-16dc-40f4-b0ba-82e204f6e4ca" providerId="AD" clId="Web-{DF4A3769-BBEA-E41F-87A8-2664EC93DA2C}" dt="2023-05-30T15:37:54.360" v="39"/>
          <ac:graphicFrameMkLst>
            <pc:docMk/>
            <pc:sldMk cId="3729182247" sldId="3159"/>
            <ac:graphicFrameMk id="9" creationId="{0D84E1CE-5912-A47D-F4F3-406927F8720C}"/>
          </ac:graphicFrameMkLst>
        </pc:graphicFrameChg>
        <pc:picChg chg="add del mod ord">
          <ac:chgData name="Ryan, Erica" userId="S::ryan_e@cde.state.co.us::2cbcda9b-16dc-40f4-b0ba-82e204f6e4ca" providerId="AD" clId="Web-{DF4A3769-BBEA-E41F-87A8-2664EC93DA2C}" dt="2023-05-30T15:37:38.703" v="36"/>
          <ac:picMkLst>
            <pc:docMk/>
            <pc:sldMk cId="3729182247" sldId="3159"/>
            <ac:picMk id="5" creationId="{BB94AD34-E5E7-A9CB-B4C9-9B667F0E8CF8}"/>
          </ac:picMkLst>
        </pc:picChg>
        <pc:picChg chg="add mod ord">
          <ac:chgData name="Ryan, Erica" userId="S::ryan_e@cde.state.co.us::2cbcda9b-16dc-40f4-b0ba-82e204f6e4ca" providerId="AD" clId="Web-{DF4A3769-BBEA-E41F-87A8-2664EC93DA2C}" dt="2023-05-30T15:47:12.024" v="130" actId="14100"/>
          <ac:picMkLst>
            <pc:docMk/>
            <pc:sldMk cId="3729182247" sldId="3159"/>
            <ac:picMk id="16" creationId="{03F550C7-1D53-15EC-1CD9-1844E7EA7878}"/>
          </ac:picMkLst>
        </pc:picChg>
      </pc:sldChg>
      <pc:sldChg chg="addSp delSp modSp new mod modClrScheme chgLayout">
        <pc:chgData name="Ryan, Erica" userId="S::ryan_e@cde.state.co.us::2cbcda9b-16dc-40f4-b0ba-82e204f6e4ca" providerId="AD" clId="Web-{DF4A3769-BBEA-E41F-87A8-2664EC93DA2C}" dt="2023-05-30T15:54:56.655" v="208" actId="14100"/>
        <pc:sldMkLst>
          <pc:docMk/>
          <pc:sldMk cId="4255445308" sldId="3160"/>
        </pc:sldMkLst>
        <pc:spChg chg="mod ord">
          <ac:chgData name="Ryan, Erica" userId="S::ryan_e@cde.state.co.us::2cbcda9b-16dc-40f4-b0ba-82e204f6e4ca" providerId="AD" clId="Web-{DF4A3769-BBEA-E41F-87A8-2664EC93DA2C}" dt="2023-05-30T15:50:46.902" v="165"/>
          <ac:spMkLst>
            <pc:docMk/>
            <pc:sldMk cId="4255445308" sldId="3160"/>
            <ac:spMk id="2" creationId="{86D6523B-D909-B03B-5400-7FF39E188DA4}"/>
          </ac:spMkLst>
        </pc:spChg>
        <pc:spChg chg="mod ord">
          <ac:chgData name="Ryan, Erica" userId="S::ryan_e@cde.state.co.us::2cbcda9b-16dc-40f4-b0ba-82e204f6e4ca" providerId="AD" clId="Web-{DF4A3769-BBEA-E41F-87A8-2664EC93DA2C}" dt="2023-05-30T15:53:00.263" v="201" actId="20577"/>
          <ac:spMkLst>
            <pc:docMk/>
            <pc:sldMk cId="4255445308" sldId="3160"/>
            <ac:spMk id="3" creationId="{152D558D-2B70-234E-D517-3293BBDE1E18}"/>
          </ac:spMkLst>
        </pc:spChg>
        <pc:spChg chg="mod ord">
          <ac:chgData name="Ryan, Erica" userId="S::ryan_e@cde.state.co.us::2cbcda9b-16dc-40f4-b0ba-82e204f6e4ca" providerId="AD" clId="Web-{DF4A3769-BBEA-E41F-87A8-2664EC93DA2C}" dt="2023-05-30T15:50:46.902" v="165"/>
          <ac:spMkLst>
            <pc:docMk/>
            <pc:sldMk cId="4255445308" sldId="3160"/>
            <ac:spMk id="4" creationId="{FBE6BCB0-93F2-13F9-ED90-8861BE8AF2F2}"/>
          </ac:spMkLst>
        </pc:spChg>
        <pc:spChg chg="add del mod ord">
          <ac:chgData name="Ryan, Erica" userId="S::ryan_e@cde.state.co.us::2cbcda9b-16dc-40f4-b0ba-82e204f6e4ca" providerId="AD" clId="Web-{DF4A3769-BBEA-E41F-87A8-2664EC93DA2C}" dt="2023-05-30T15:54:37.405" v="202"/>
          <ac:spMkLst>
            <pc:docMk/>
            <pc:sldMk cId="4255445308" sldId="3160"/>
            <ac:spMk id="5" creationId="{6500E904-9E86-7DDB-7F94-1D70CFFC2E24}"/>
          </ac:spMkLst>
        </pc:spChg>
        <pc:picChg chg="add mod ord">
          <ac:chgData name="Ryan, Erica" userId="S::ryan_e@cde.state.co.us::2cbcda9b-16dc-40f4-b0ba-82e204f6e4ca" providerId="AD" clId="Web-{DF4A3769-BBEA-E41F-87A8-2664EC93DA2C}" dt="2023-05-30T15:54:56.655" v="208" actId="14100"/>
          <ac:picMkLst>
            <pc:docMk/>
            <pc:sldMk cId="4255445308" sldId="3160"/>
            <ac:picMk id="6" creationId="{9D09EA4C-A432-E383-BCEE-B90EC81F070C}"/>
          </ac:picMkLst>
        </pc:picChg>
      </pc:sldChg>
    </pc:docChg>
  </pc:docChgLst>
  <pc:docChgLst>
    <pc:chgData name="Wenzel, Brooke" userId="672bf8d3-b15b-4e02-a6d1-39319a0df09b" providerId="ADAL" clId="{E30AC043-B7E2-46F7-9152-BE48E824BD4D}"/>
    <pc:docChg chg="undo custSel delSld modSld sldOrd">
      <pc:chgData name="Wenzel, Brooke" userId="672bf8d3-b15b-4e02-a6d1-39319a0df09b" providerId="ADAL" clId="{E30AC043-B7E2-46F7-9152-BE48E824BD4D}" dt="2023-05-31T14:31:03.456" v="5995" actId="20577"/>
      <pc:docMkLst>
        <pc:docMk/>
      </pc:docMkLst>
      <pc:sldChg chg="modNotesTx">
        <pc:chgData name="Wenzel, Brooke" userId="672bf8d3-b15b-4e02-a6d1-39319a0df09b" providerId="ADAL" clId="{E30AC043-B7E2-46F7-9152-BE48E824BD4D}" dt="2023-05-31T12:53:24.991" v="443" actId="20577"/>
        <pc:sldMkLst>
          <pc:docMk/>
          <pc:sldMk cId="3044915438" sldId="256"/>
        </pc:sldMkLst>
      </pc:sldChg>
      <pc:sldChg chg="modNotesTx">
        <pc:chgData name="Wenzel, Brooke" userId="672bf8d3-b15b-4e02-a6d1-39319a0df09b" providerId="ADAL" clId="{E30AC043-B7E2-46F7-9152-BE48E824BD4D}" dt="2023-05-30T20:35:38.893" v="256" actId="20577"/>
        <pc:sldMkLst>
          <pc:docMk/>
          <pc:sldMk cId="1153159124" sldId="272"/>
        </pc:sldMkLst>
      </pc:sldChg>
      <pc:sldChg chg="modNotesTx">
        <pc:chgData name="Wenzel, Brooke" userId="672bf8d3-b15b-4e02-a6d1-39319a0df09b" providerId="ADAL" clId="{E30AC043-B7E2-46F7-9152-BE48E824BD4D}" dt="2023-05-31T14:31:03.456" v="5995" actId="20577"/>
        <pc:sldMkLst>
          <pc:docMk/>
          <pc:sldMk cId="675032686" sldId="275"/>
        </pc:sldMkLst>
      </pc:sldChg>
      <pc:sldChg chg="modNotesTx">
        <pc:chgData name="Wenzel, Brooke" userId="672bf8d3-b15b-4e02-a6d1-39319a0df09b" providerId="ADAL" clId="{E30AC043-B7E2-46F7-9152-BE48E824BD4D}" dt="2023-05-30T20:35:31.655" v="243" actId="20577"/>
        <pc:sldMkLst>
          <pc:docMk/>
          <pc:sldMk cId="3354693017" sldId="281"/>
        </pc:sldMkLst>
      </pc:sldChg>
      <pc:sldChg chg="addSp modSp mod modNotesTx">
        <pc:chgData name="Wenzel, Brooke" userId="672bf8d3-b15b-4e02-a6d1-39319a0df09b" providerId="ADAL" clId="{E30AC043-B7E2-46F7-9152-BE48E824BD4D}" dt="2023-05-31T13:21:23.014" v="3365" actId="20577"/>
        <pc:sldMkLst>
          <pc:docMk/>
          <pc:sldMk cId="296682826" sldId="282"/>
        </pc:sldMkLst>
        <pc:spChg chg="add mod">
          <ac:chgData name="Wenzel, Brooke" userId="672bf8d3-b15b-4e02-a6d1-39319a0df09b" providerId="ADAL" clId="{E30AC043-B7E2-46F7-9152-BE48E824BD4D}" dt="2023-05-31T13:09:03.145" v="2816" actId="20577"/>
          <ac:spMkLst>
            <pc:docMk/>
            <pc:sldMk cId="296682826" sldId="282"/>
            <ac:spMk id="2" creationId="{B90F559B-C2AD-98D9-7639-BBA90D104CFE}"/>
          </ac:spMkLst>
        </pc:spChg>
        <pc:spChg chg="mod">
          <ac:chgData name="Wenzel, Brooke" userId="672bf8d3-b15b-4e02-a6d1-39319a0df09b" providerId="ADAL" clId="{E30AC043-B7E2-46F7-9152-BE48E824BD4D}" dt="2023-05-31T13:12:38.859" v="2878" actId="1076"/>
          <ac:spMkLst>
            <pc:docMk/>
            <pc:sldMk cId="296682826" sldId="282"/>
            <ac:spMk id="5" creationId="{8967EB40-53AE-2F60-CCFA-682F9BB39C9E}"/>
          </ac:spMkLst>
        </pc:spChg>
        <pc:spChg chg="add mod">
          <ac:chgData name="Wenzel, Brooke" userId="672bf8d3-b15b-4e02-a6d1-39319a0df09b" providerId="ADAL" clId="{E30AC043-B7E2-46F7-9152-BE48E824BD4D}" dt="2023-05-31T13:15:41.906" v="3029" actId="20577"/>
          <ac:spMkLst>
            <pc:docMk/>
            <pc:sldMk cId="296682826" sldId="282"/>
            <ac:spMk id="6" creationId="{00841200-6C02-54F2-354A-3D2A355B68F8}"/>
          </ac:spMkLst>
        </pc:spChg>
      </pc:sldChg>
      <pc:sldChg chg="del ord">
        <pc:chgData name="Wenzel, Brooke" userId="672bf8d3-b15b-4e02-a6d1-39319a0df09b" providerId="ADAL" clId="{E30AC043-B7E2-46F7-9152-BE48E824BD4D}" dt="2023-05-30T20:27:27.531" v="215" actId="47"/>
        <pc:sldMkLst>
          <pc:docMk/>
          <pc:sldMk cId="2129299179" sldId="298"/>
        </pc:sldMkLst>
      </pc:sldChg>
      <pc:sldChg chg="modSp del mod">
        <pc:chgData name="Wenzel, Brooke" userId="672bf8d3-b15b-4e02-a6d1-39319a0df09b" providerId="ADAL" clId="{E30AC043-B7E2-46F7-9152-BE48E824BD4D}" dt="2023-05-30T20:33:06.512" v="221" actId="47"/>
        <pc:sldMkLst>
          <pc:docMk/>
          <pc:sldMk cId="818839190" sldId="309"/>
        </pc:sldMkLst>
        <pc:spChg chg="mod">
          <ac:chgData name="Wenzel, Brooke" userId="672bf8d3-b15b-4e02-a6d1-39319a0df09b" providerId="ADAL" clId="{E30AC043-B7E2-46F7-9152-BE48E824BD4D}" dt="2023-05-30T20:33:01.944" v="219" actId="21"/>
          <ac:spMkLst>
            <pc:docMk/>
            <pc:sldMk cId="818839190" sldId="309"/>
            <ac:spMk id="3" creationId="{8491D91C-324E-27D7-AB53-6BF04F7D0E6A}"/>
          </ac:spMkLst>
        </pc:spChg>
      </pc:sldChg>
      <pc:sldChg chg="modNotesTx">
        <pc:chgData name="Wenzel, Brooke" userId="672bf8d3-b15b-4e02-a6d1-39319a0df09b" providerId="ADAL" clId="{E30AC043-B7E2-46F7-9152-BE48E824BD4D}" dt="2023-05-30T20:35:26.929" v="234" actId="20577"/>
        <pc:sldMkLst>
          <pc:docMk/>
          <pc:sldMk cId="2358107041" sldId="311"/>
        </pc:sldMkLst>
      </pc:sldChg>
      <pc:sldChg chg="addSp delSp modSp mod modNotesTx">
        <pc:chgData name="Wenzel, Brooke" userId="672bf8d3-b15b-4e02-a6d1-39319a0df09b" providerId="ADAL" clId="{E30AC043-B7E2-46F7-9152-BE48E824BD4D}" dt="2023-05-31T14:20:12.330" v="4723" actId="20577"/>
        <pc:sldMkLst>
          <pc:docMk/>
          <pc:sldMk cId="1010921630" sldId="312"/>
        </pc:sldMkLst>
        <pc:spChg chg="mod">
          <ac:chgData name="Wenzel, Brooke" userId="672bf8d3-b15b-4e02-a6d1-39319a0df09b" providerId="ADAL" clId="{E30AC043-B7E2-46F7-9152-BE48E824BD4D}" dt="2023-05-31T14:17:44.869" v="4512" actId="20577"/>
          <ac:spMkLst>
            <pc:docMk/>
            <pc:sldMk cId="1010921630" sldId="312"/>
            <ac:spMk id="3" creationId="{D05303A5-F002-B3AB-7379-A549CA5547AE}"/>
          </ac:spMkLst>
        </pc:spChg>
        <pc:spChg chg="add del mod">
          <ac:chgData name="Wenzel, Brooke" userId="672bf8d3-b15b-4e02-a6d1-39319a0df09b" providerId="ADAL" clId="{E30AC043-B7E2-46F7-9152-BE48E824BD4D}" dt="2023-05-31T13:09:26.579" v="2822" actId="478"/>
          <ac:spMkLst>
            <pc:docMk/>
            <pc:sldMk cId="1010921630" sldId="312"/>
            <ac:spMk id="5" creationId="{A9AA9F77-DA18-462E-E192-929F9A09F7C2}"/>
          </ac:spMkLst>
        </pc:spChg>
        <pc:spChg chg="add mod">
          <ac:chgData name="Wenzel, Brooke" userId="672bf8d3-b15b-4e02-a6d1-39319a0df09b" providerId="ADAL" clId="{E30AC043-B7E2-46F7-9152-BE48E824BD4D}" dt="2023-05-31T13:09:27.530" v="2823"/>
          <ac:spMkLst>
            <pc:docMk/>
            <pc:sldMk cId="1010921630" sldId="312"/>
            <ac:spMk id="6" creationId="{00F9A646-8BBD-8B17-69A9-9988D655B07D}"/>
          </ac:spMkLst>
        </pc:spChg>
        <pc:spChg chg="add mod">
          <ac:chgData name="Wenzel, Brooke" userId="672bf8d3-b15b-4e02-a6d1-39319a0df09b" providerId="ADAL" clId="{E30AC043-B7E2-46F7-9152-BE48E824BD4D}" dt="2023-05-31T13:22:55.965" v="3404" actId="20577"/>
          <ac:spMkLst>
            <pc:docMk/>
            <pc:sldMk cId="1010921630" sldId="312"/>
            <ac:spMk id="7" creationId="{168301C7-94DC-1E89-D660-87C89F2F3E60}"/>
          </ac:spMkLst>
        </pc:spChg>
      </pc:sldChg>
      <pc:sldChg chg="addSp delSp modSp mod modNotesTx">
        <pc:chgData name="Wenzel, Brooke" userId="672bf8d3-b15b-4e02-a6d1-39319a0df09b" providerId="ADAL" clId="{E30AC043-B7E2-46F7-9152-BE48E824BD4D}" dt="2023-05-31T14:22:41.285" v="4893" actId="20577"/>
        <pc:sldMkLst>
          <pc:docMk/>
          <pc:sldMk cId="1408024784" sldId="313"/>
        </pc:sldMkLst>
        <pc:spChg chg="mod">
          <ac:chgData name="Wenzel, Brooke" userId="672bf8d3-b15b-4e02-a6d1-39319a0df09b" providerId="ADAL" clId="{E30AC043-B7E2-46F7-9152-BE48E824BD4D}" dt="2023-05-31T14:22:41.285" v="4893" actId="20577"/>
          <ac:spMkLst>
            <pc:docMk/>
            <pc:sldMk cId="1408024784" sldId="313"/>
            <ac:spMk id="3" creationId="{BC9EC5B9-5D65-456B-0E8A-ED939307B112}"/>
          </ac:spMkLst>
        </pc:spChg>
        <pc:spChg chg="add del mod">
          <ac:chgData name="Wenzel, Brooke" userId="672bf8d3-b15b-4e02-a6d1-39319a0df09b" providerId="ADAL" clId="{E30AC043-B7E2-46F7-9152-BE48E824BD4D}" dt="2023-05-31T13:09:30.719" v="2824" actId="478"/>
          <ac:spMkLst>
            <pc:docMk/>
            <pc:sldMk cId="1408024784" sldId="313"/>
            <ac:spMk id="5" creationId="{962CE216-1F88-72A1-FC8A-6FDA007DFC3B}"/>
          </ac:spMkLst>
        </pc:spChg>
        <pc:spChg chg="add mod">
          <ac:chgData name="Wenzel, Brooke" userId="672bf8d3-b15b-4e02-a6d1-39319a0df09b" providerId="ADAL" clId="{E30AC043-B7E2-46F7-9152-BE48E824BD4D}" dt="2023-05-31T13:09:31.797" v="2825"/>
          <ac:spMkLst>
            <pc:docMk/>
            <pc:sldMk cId="1408024784" sldId="313"/>
            <ac:spMk id="6" creationId="{8A796805-3B0F-4A42-73D9-21D5E36CE370}"/>
          </ac:spMkLst>
        </pc:spChg>
      </pc:sldChg>
      <pc:sldChg chg="modSp mod modNotesTx">
        <pc:chgData name="Wenzel, Brooke" userId="672bf8d3-b15b-4e02-a6d1-39319a0df09b" providerId="ADAL" clId="{E30AC043-B7E2-46F7-9152-BE48E824BD4D}" dt="2023-05-31T14:30:31.714" v="5821" actId="20577"/>
        <pc:sldMkLst>
          <pc:docMk/>
          <pc:sldMk cId="1046101019" sldId="319"/>
        </pc:sldMkLst>
        <pc:spChg chg="mod">
          <ac:chgData name="Wenzel, Brooke" userId="672bf8d3-b15b-4e02-a6d1-39319a0df09b" providerId="ADAL" clId="{E30AC043-B7E2-46F7-9152-BE48E824BD4D}" dt="2023-05-31T14:28:55.904" v="5460" actId="20577"/>
          <ac:spMkLst>
            <pc:docMk/>
            <pc:sldMk cId="1046101019" sldId="319"/>
            <ac:spMk id="3" creationId="{B847A50C-DC5A-1FF9-7CC5-112A9FA24774}"/>
          </ac:spMkLst>
        </pc:spChg>
      </pc:sldChg>
      <pc:sldChg chg="del">
        <pc:chgData name="Wenzel, Brooke" userId="672bf8d3-b15b-4e02-a6d1-39319a0df09b" providerId="ADAL" clId="{E30AC043-B7E2-46F7-9152-BE48E824BD4D}" dt="2023-05-30T20:32:46.221" v="217" actId="47"/>
        <pc:sldMkLst>
          <pc:docMk/>
          <pc:sldMk cId="1361709896" sldId="3156"/>
        </pc:sldMkLst>
      </pc:sldChg>
      <pc:sldChg chg="addSp modSp del mod">
        <pc:chgData name="Wenzel, Brooke" userId="672bf8d3-b15b-4e02-a6d1-39319a0df09b" providerId="ADAL" clId="{E30AC043-B7E2-46F7-9152-BE48E824BD4D}" dt="2023-05-30T20:32:49.677" v="218" actId="47"/>
        <pc:sldMkLst>
          <pc:docMk/>
          <pc:sldMk cId="1686365597" sldId="3157"/>
        </pc:sldMkLst>
        <pc:spChg chg="mod">
          <ac:chgData name="Wenzel, Brooke" userId="672bf8d3-b15b-4e02-a6d1-39319a0df09b" providerId="ADAL" clId="{E30AC043-B7E2-46F7-9152-BE48E824BD4D}" dt="2023-05-30T19:35:08.117" v="108" actId="20577"/>
          <ac:spMkLst>
            <pc:docMk/>
            <pc:sldMk cId="1686365597" sldId="3157"/>
            <ac:spMk id="3" creationId="{BC9EC5B9-5D65-456B-0E8A-ED939307B112}"/>
          </ac:spMkLst>
        </pc:spChg>
        <pc:graphicFrameChg chg="add mod modGraphic">
          <ac:chgData name="Wenzel, Brooke" userId="672bf8d3-b15b-4e02-a6d1-39319a0df09b" providerId="ADAL" clId="{E30AC043-B7E2-46F7-9152-BE48E824BD4D}" dt="2023-05-30T19:36:17.949" v="207" actId="1076"/>
          <ac:graphicFrameMkLst>
            <pc:docMk/>
            <pc:sldMk cId="1686365597" sldId="3157"/>
            <ac:graphicFrameMk id="5" creationId="{43C071DA-D645-C122-F19D-22BA1E1A1B41}"/>
          </ac:graphicFrameMkLst>
        </pc:graphicFrameChg>
      </pc:sldChg>
      <pc:sldChg chg="del modNotesTx">
        <pc:chgData name="Wenzel, Brooke" userId="672bf8d3-b15b-4e02-a6d1-39319a0df09b" providerId="ADAL" clId="{E30AC043-B7E2-46F7-9152-BE48E824BD4D}" dt="2023-05-31T13:11:07.849" v="2850" actId="47"/>
        <pc:sldMkLst>
          <pc:docMk/>
          <pc:sldMk cId="3303065887" sldId="3158"/>
        </pc:sldMkLst>
      </pc:sldChg>
      <pc:sldChg chg="del modNotesTx">
        <pc:chgData name="Wenzel, Brooke" userId="672bf8d3-b15b-4e02-a6d1-39319a0df09b" providerId="ADAL" clId="{E30AC043-B7E2-46F7-9152-BE48E824BD4D}" dt="2023-05-31T13:21:56.185" v="3366" actId="47"/>
        <pc:sldMkLst>
          <pc:docMk/>
          <pc:sldMk cId="3729182247" sldId="3159"/>
        </pc:sldMkLst>
      </pc:sldChg>
      <pc:sldChg chg="del modNotesTx">
        <pc:chgData name="Wenzel, Brooke" userId="672bf8d3-b15b-4e02-a6d1-39319a0df09b" providerId="ADAL" clId="{E30AC043-B7E2-46F7-9152-BE48E824BD4D}" dt="2023-05-31T13:23:09.729" v="3405" actId="47"/>
        <pc:sldMkLst>
          <pc:docMk/>
          <pc:sldMk cId="4255445308" sldId="3160"/>
        </pc:sldMkLst>
      </pc:sldChg>
      <pc:sldMasterChg chg="delSldLayout">
        <pc:chgData name="Wenzel, Brooke" userId="672bf8d3-b15b-4e02-a6d1-39319a0df09b" providerId="ADAL" clId="{E30AC043-B7E2-46F7-9152-BE48E824BD4D}" dt="2023-05-30T20:32:46.221" v="217" actId="47"/>
        <pc:sldMasterMkLst>
          <pc:docMk/>
          <pc:sldMasterMk cId="2150711039" sldId="2147483676"/>
        </pc:sldMasterMkLst>
        <pc:sldLayoutChg chg="del">
          <pc:chgData name="Wenzel, Brooke" userId="672bf8d3-b15b-4e02-a6d1-39319a0df09b" providerId="ADAL" clId="{E30AC043-B7E2-46F7-9152-BE48E824BD4D}" dt="2023-05-30T20:32:46.221" v="217" actId="47"/>
          <pc:sldLayoutMkLst>
            <pc:docMk/>
            <pc:sldMasterMk cId="2150711039" sldId="2147483676"/>
            <pc:sldLayoutMk cId="487833436" sldId="2147483699"/>
          </pc:sldLayoutMkLst>
        </pc:sldLayoutChg>
      </pc:sldMasterChg>
    </pc:docChg>
  </pc:docChgLst>
  <pc:docChgLst>
    <pc:chgData name="Wenzel, Brooke" userId="672bf8d3-b15b-4e02-a6d1-39319a0df09b" providerId="ADAL" clId="{3B92BE85-F91D-4742-B098-ACAB96918741}"/>
    <pc:docChg chg="custSel addSld delSld modSld">
      <pc:chgData name="Wenzel, Brooke" userId="672bf8d3-b15b-4e02-a6d1-39319a0df09b" providerId="ADAL" clId="{3B92BE85-F91D-4742-B098-ACAB96918741}" dt="2023-04-26T15:55:41.764" v="45"/>
      <pc:docMkLst>
        <pc:docMk/>
      </pc:docMkLst>
      <pc:sldChg chg="modSp mod">
        <pc:chgData name="Wenzel, Brooke" userId="672bf8d3-b15b-4e02-a6d1-39319a0df09b" providerId="ADAL" clId="{3B92BE85-F91D-4742-B098-ACAB96918741}" dt="2023-04-21T19:34:50.067" v="34" actId="20577"/>
        <pc:sldMkLst>
          <pc:docMk/>
          <pc:sldMk cId="3044915438" sldId="256"/>
        </pc:sldMkLst>
        <pc:spChg chg="mod">
          <ac:chgData name="Wenzel, Brooke" userId="672bf8d3-b15b-4e02-a6d1-39319a0df09b" providerId="ADAL" clId="{3B92BE85-F91D-4742-B098-ACAB96918741}" dt="2023-04-21T19:34:50.067" v="34" actId="20577"/>
          <ac:spMkLst>
            <pc:docMk/>
            <pc:sldMk cId="3044915438" sldId="256"/>
            <ac:spMk id="7" creationId="{2A0C161A-8513-BB84-0601-D50578FDAD11}"/>
          </ac:spMkLst>
        </pc:spChg>
      </pc:sldChg>
      <pc:sldChg chg="del">
        <pc:chgData name="Wenzel, Brooke" userId="672bf8d3-b15b-4e02-a6d1-39319a0df09b" providerId="ADAL" clId="{3B92BE85-F91D-4742-B098-ACAB96918741}" dt="2023-04-21T19:34:24.878" v="1" actId="47"/>
        <pc:sldMkLst>
          <pc:docMk/>
          <pc:sldMk cId="3401448192" sldId="264"/>
        </pc:sldMkLst>
      </pc:sldChg>
      <pc:sldChg chg="del">
        <pc:chgData name="Wenzel, Brooke" userId="672bf8d3-b15b-4e02-a6d1-39319a0df09b" providerId="ADAL" clId="{3B92BE85-F91D-4742-B098-ACAB96918741}" dt="2023-04-21T19:34:24.878" v="1" actId="47"/>
        <pc:sldMkLst>
          <pc:docMk/>
          <pc:sldMk cId="812090992" sldId="270"/>
        </pc:sldMkLst>
      </pc:sldChg>
      <pc:sldChg chg="del">
        <pc:chgData name="Wenzel, Brooke" userId="672bf8d3-b15b-4e02-a6d1-39319a0df09b" providerId="ADAL" clId="{3B92BE85-F91D-4742-B098-ACAB96918741}" dt="2023-04-21T19:34:24.878" v="1" actId="47"/>
        <pc:sldMkLst>
          <pc:docMk/>
          <pc:sldMk cId="3613651240" sldId="271"/>
        </pc:sldMkLst>
      </pc:sldChg>
      <pc:sldChg chg="add">
        <pc:chgData name="Wenzel, Brooke" userId="672bf8d3-b15b-4e02-a6d1-39319a0df09b" providerId="ADAL" clId="{3B92BE85-F91D-4742-B098-ACAB96918741}" dt="2023-04-21T19:34:21.088" v="0"/>
        <pc:sldMkLst>
          <pc:docMk/>
          <pc:sldMk cId="1153159124" sldId="272"/>
        </pc:sldMkLst>
      </pc:sldChg>
      <pc:sldChg chg="del">
        <pc:chgData name="Wenzel, Brooke" userId="672bf8d3-b15b-4e02-a6d1-39319a0df09b" providerId="ADAL" clId="{3B92BE85-F91D-4742-B098-ACAB96918741}" dt="2023-04-21T19:34:24.878" v="1" actId="47"/>
        <pc:sldMkLst>
          <pc:docMk/>
          <pc:sldMk cId="2748458431" sldId="274"/>
        </pc:sldMkLst>
      </pc:sldChg>
      <pc:sldChg chg="modSp mod">
        <pc:chgData name="Wenzel, Brooke" userId="672bf8d3-b15b-4e02-a6d1-39319a0df09b" providerId="ADAL" clId="{3B92BE85-F91D-4742-B098-ACAB96918741}" dt="2023-04-21T19:34:39.031" v="2"/>
        <pc:sldMkLst>
          <pc:docMk/>
          <pc:sldMk cId="675032686" sldId="275"/>
        </pc:sldMkLst>
        <pc:spChg chg="mod">
          <ac:chgData name="Wenzel, Brooke" userId="672bf8d3-b15b-4e02-a6d1-39319a0df09b" providerId="ADAL" clId="{3B92BE85-F91D-4742-B098-ACAB96918741}" dt="2023-04-21T19:34:39.031" v="2"/>
          <ac:spMkLst>
            <pc:docMk/>
            <pc:sldMk cId="675032686" sldId="275"/>
            <ac:spMk id="4" creationId="{069C16D8-71E6-6E0A-9E9A-40580CD77B33}"/>
          </ac:spMkLst>
        </pc:spChg>
      </pc:sldChg>
      <pc:sldChg chg="del">
        <pc:chgData name="Wenzel, Brooke" userId="672bf8d3-b15b-4e02-a6d1-39319a0df09b" providerId="ADAL" clId="{3B92BE85-F91D-4742-B098-ACAB96918741}" dt="2023-04-21T19:34:24.878" v="1" actId="47"/>
        <pc:sldMkLst>
          <pc:docMk/>
          <pc:sldMk cId="2894931076" sldId="276"/>
        </pc:sldMkLst>
      </pc:sldChg>
      <pc:sldChg chg="add">
        <pc:chgData name="Wenzel, Brooke" userId="672bf8d3-b15b-4e02-a6d1-39319a0df09b" providerId="ADAL" clId="{3B92BE85-F91D-4742-B098-ACAB96918741}" dt="2023-04-21T19:34:21.088" v="0"/>
        <pc:sldMkLst>
          <pc:docMk/>
          <pc:sldMk cId="706556095" sldId="277"/>
        </pc:sldMkLst>
      </pc:sldChg>
      <pc:sldChg chg="add">
        <pc:chgData name="Wenzel, Brooke" userId="672bf8d3-b15b-4e02-a6d1-39319a0df09b" providerId="ADAL" clId="{3B92BE85-F91D-4742-B098-ACAB96918741}" dt="2023-04-26T15:55:41.764" v="45"/>
        <pc:sldMkLst>
          <pc:docMk/>
          <pc:sldMk cId="296682826" sldId="282"/>
        </pc:sldMkLst>
      </pc:sldChg>
      <pc:sldChg chg="add del">
        <pc:chgData name="Wenzel, Brooke" userId="672bf8d3-b15b-4e02-a6d1-39319a0df09b" providerId="ADAL" clId="{3B92BE85-F91D-4742-B098-ACAB96918741}" dt="2023-04-26T15:55:38.186" v="44" actId="2696"/>
        <pc:sldMkLst>
          <pc:docMk/>
          <pc:sldMk cId="1252814913" sldId="282"/>
        </pc:sldMkLst>
      </pc:sldChg>
      <pc:sldChg chg="modSp add mod">
        <pc:chgData name="Wenzel, Brooke" userId="672bf8d3-b15b-4e02-a6d1-39319a0df09b" providerId="ADAL" clId="{3B92BE85-F91D-4742-B098-ACAB96918741}" dt="2023-04-26T15:54:02.216" v="43" actId="114"/>
        <pc:sldMkLst>
          <pc:docMk/>
          <pc:sldMk cId="2129299179" sldId="298"/>
        </pc:sldMkLst>
        <pc:spChg chg="mod">
          <ac:chgData name="Wenzel, Brooke" userId="672bf8d3-b15b-4e02-a6d1-39319a0df09b" providerId="ADAL" clId="{3B92BE85-F91D-4742-B098-ACAB96918741}" dt="2023-04-26T15:53:37.996" v="42" actId="27636"/>
          <ac:spMkLst>
            <pc:docMk/>
            <pc:sldMk cId="2129299179" sldId="298"/>
            <ac:spMk id="4" creationId="{D791DED4-E377-1FEF-DDB1-26753C99D7D2}"/>
          </ac:spMkLst>
        </pc:spChg>
        <pc:spChg chg="mod">
          <ac:chgData name="Wenzel, Brooke" userId="672bf8d3-b15b-4e02-a6d1-39319a0df09b" providerId="ADAL" clId="{3B92BE85-F91D-4742-B098-ACAB96918741}" dt="2023-04-26T15:54:02.216" v="43" actId="114"/>
          <ac:spMkLst>
            <pc:docMk/>
            <pc:sldMk cId="2129299179" sldId="298"/>
            <ac:spMk id="8" creationId="{99E88D44-DF03-B5F1-B5EF-7958F06B509A}"/>
          </ac:spMkLst>
        </pc:spChg>
      </pc:sldChg>
      <pc:sldChg chg="add">
        <pc:chgData name="Wenzel, Brooke" userId="672bf8d3-b15b-4e02-a6d1-39319a0df09b" providerId="ADAL" clId="{3B92BE85-F91D-4742-B098-ACAB96918741}" dt="2023-04-21T19:34:21.088" v="0"/>
        <pc:sldMkLst>
          <pc:docMk/>
          <pc:sldMk cId="458955733" sldId="299"/>
        </pc:sldMkLst>
      </pc:sldChg>
      <pc:sldChg chg="add">
        <pc:chgData name="Wenzel, Brooke" userId="672bf8d3-b15b-4e02-a6d1-39319a0df09b" providerId="ADAL" clId="{3B92BE85-F91D-4742-B098-ACAB96918741}" dt="2023-04-21T19:35:09.411" v="35"/>
        <pc:sldMkLst>
          <pc:docMk/>
          <pc:sldMk cId="818839190" sldId="309"/>
        </pc:sldMkLst>
      </pc:sldChg>
      <pc:sldChg chg="add">
        <pc:chgData name="Wenzel, Brooke" userId="672bf8d3-b15b-4e02-a6d1-39319a0df09b" providerId="ADAL" clId="{3B92BE85-F91D-4742-B098-ACAB96918741}" dt="2023-04-21T19:34:21.088" v="0"/>
        <pc:sldMkLst>
          <pc:docMk/>
          <pc:sldMk cId="2358107041" sldId="311"/>
        </pc:sldMkLst>
      </pc:sldChg>
      <pc:sldChg chg="add">
        <pc:chgData name="Wenzel, Brooke" userId="672bf8d3-b15b-4e02-a6d1-39319a0df09b" providerId="ADAL" clId="{3B92BE85-F91D-4742-B098-ACAB96918741}" dt="2023-04-26T15:55:41.764" v="45"/>
        <pc:sldMkLst>
          <pc:docMk/>
          <pc:sldMk cId="1010921630" sldId="312"/>
        </pc:sldMkLst>
      </pc:sldChg>
      <pc:sldChg chg="add del">
        <pc:chgData name="Wenzel, Brooke" userId="672bf8d3-b15b-4e02-a6d1-39319a0df09b" providerId="ADAL" clId="{3B92BE85-F91D-4742-B098-ACAB96918741}" dt="2023-04-26T15:55:38.186" v="44" actId="2696"/>
        <pc:sldMkLst>
          <pc:docMk/>
          <pc:sldMk cId="1490899059" sldId="312"/>
        </pc:sldMkLst>
      </pc:sldChg>
      <pc:sldChg chg="add">
        <pc:chgData name="Wenzel, Brooke" userId="672bf8d3-b15b-4e02-a6d1-39319a0df09b" providerId="ADAL" clId="{3B92BE85-F91D-4742-B098-ACAB96918741}" dt="2023-04-26T15:55:41.764" v="45"/>
        <pc:sldMkLst>
          <pc:docMk/>
          <pc:sldMk cId="1408024784" sldId="313"/>
        </pc:sldMkLst>
      </pc:sldChg>
      <pc:sldChg chg="add del">
        <pc:chgData name="Wenzel, Brooke" userId="672bf8d3-b15b-4e02-a6d1-39319a0df09b" providerId="ADAL" clId="{3B92BE85-F91D-4742-B098-ACAB96918741}" dt="2023-04-26T15:55:38.186" v="44" actId="2696"/>
        <pc:sldMkLst>
          <pc:docMk/>
          <pc:sldMk cId="2230169719" sldId="313"/>
        </pc:sldMkLst>
      </pc:sldChg>
      <pc:sldChg chg="add">
        <pc:chgData name="Wenzel, Brooke" userId="672bf8d3-b15b-4e02-a6d1-39319a0df09b" providerId="ADAL" clId="{3B92BE85-F91D-4742-B098-ACAB96918741}" dt="2023-04-21T19:34:21.088" v="0"/>
        <pc:sldMkLst>
          <pc:docMk/>
          <pc:sldMk cId="1046101019" sldId="319"/>
        </pc:sldMkLst>
      </pc:sldChg>
      <pc:sldMasterChg chg="delSldLayout">
        <pc:chgData name="Wenzel, Brooke" userId="672bf8d3-b15b-4e02-a6d1-39319a0df09b" providerId="ADAL" clId="{3B92BE85-F91D-4742-B098-ACAB96918741}" dt="2023-04-21T19:34:24.878" v="1" actId="47"/>
        <pc:sldMasterMkLst>
          <pc:docMk/>
          <pc:sldMasterMk cId="2150711039" sldId="2147483676"/>
        </pc:sldMasterMkLst>
        <pc:sldLayoutChg chg="del">
          <pc:chgData name="Wenzel, Brooke" userId="672bf8d3-b15b-4e02-a6d1-39319a0df09b" providerId="ADAL" clId="{3B92BE85-F91D-4742-B098-ACAB96918741}" dt="2023-04-21T19:34:24.878" v="1" actId="47"/>
          <pc:sldLayoutMkLst>
            <pc:docMk/>
            <pc:sldMasterMk cId="2150711039" sldId="2147483676"/>
            <pc:sldLayoutMk cId="1375654668" sldId="2147483688"/>
          </pc:sldLayoutMkLst>
        </pc:sldLayoutChg>
        <pc:sldLayoutChg chg="del">
          <pc:chgData name="Wenzel, Brooke" userId="672bf8d3-b15b-4e02-a6d1-39319a0df09b" providerId="ADAL" clId="{3B92BE85-F91D-4742-B098-ACAB96918741}" dt="2023-04-21T19:34:24.878" v="1" actId="47"/>
          <pc:sldLayoutMkLst>
            <pc:docMk/>
            <pc:sldMasterMk cId="2150711039" sldId="2147483676"/>
            <pc:sldLayoutMk cId="438918846" sldId="2147483689"/>
          </pc:sldLayoutMkLst>
        </pc:sldLayoutChg>
      </pc:sldMasterChg>
    </pc:docChg>
  </pc:docChgLst>
  <pc:docChgLst>
    <pc:chgData name="Wenzel, Brooke" userId="672bf8d3-b15b-4e02-a6d1-39319a0df09b" providerId="ADAL" clId="{26207D0C-FC3C-4D1C-A2B3-AD2ED739B9E1}"/>
    <pc:docChg chg="custSel modSld">
      <pc:chgData name="Wenzel, Brooke" userId="672bf8d3-b15b-4e02-a6d1-39319a0df09b" providerId="ADAL" clId="{26207D0C-FC3C-4D1C-A2B3-AD2ED739B9E1}" dt="2023-06-28T15:04:16.924" v="5" actId="33524"/>
      <pc:docMkLst>
        <pc:docMk/>
      </pc:docMkLst>
      <pc:sldChg chg="modNotesTx">
        <pc:chgData name="Wenzel, Brooke" userId="672bf8d3-b15b-4e02-a6d1-39319a0df09b" providerId="ADAL" clId="{26207D0C-FC3C-4D1C-A2B3-AD2ED739B9E1}" dt="2023-06-28T15:04:16.924" v="5" actId="33524"/>
        <pc:sldMkLst>
          <pc:docMk/>
          <pc:sldMk cId="1046101019" sldId="31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72E894-E0CE-40CF-8CA0-23F05C6E40C6}" type="datetimeFigureOut">
              <a:rPr lang="en-US" smtClean="0"/>
              <a:t>5/14/2024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C3E97E-4890-4915-A7C2-F3D207C521C5}" type="slidenum">
              <a:rPr lang="en-US" smtClean="0"/>
              <a:t>‹#›</a:t>
            </a:fld>
            <a:endParaRPr lang="en-US"/>
          </a:p>
        </p:txBody>
      </p:sp>
    </p:spTree>
    <p:extLst>
      <p:ext uri="{BB962C8B-B14F-4D97-AF65-F5344CB8AC3E}">
        <p14:creationId xmlns:p14="http://schemas.microsoft.com/office/powerpoint/2010/main" val="2711885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Hello and welcome to this short byte. Today we will review Other Postsecondary Programs in conjunction with our Postsecondary Unit. Let’s get started.</a:t>
            </a:r>
          </a:p>
        </p:txBody>
      </p:sp>
      <p:sp>
        <p:nvSpPr>
          <p:cNvPr id="4" name="Slide Number Placeholder 3"/>
          <p:cNvSpPr>
            <a:spLocks noGrp="1"/>
          </p:cNvSpPr>
          <p:nvPr>
            <p:ph type="sldNum" sz="quarter" idx="5"/>
          </p:nvPr>
        </p:nvSpPr>
        <p:spPr/>
        <p:txBody>
          <a:bodyPr/>
          <a:lstStyle/>
          <a:p>
            <a:fld id="{D8C3E97E-4890-4915-A7C2-F3D207C521C5}" type="slidenum">
              <a:rPr lang="en-US" smtClean="0"/>
              <a:t>1</a:t>
            </a:fld>
            <a:endParaRPr lang="en-US"/>
          </a:p>
        </p:txBody>
      </p:sp>
    </p:spTree>
    <p:extLst>
      <p:ext uri="{BB962C8B-B14F-4D97-AF65-F5344CB8AC3E}">
        <p14:creationId xmlns:p14="http://schemas.microsoft.com/office/powerpoint/2010/main" val="25513454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Erica</a:t>
            </a:r>
          </a:p>
        </p:txBody>
      </p:sp>
      <p:sp>
        <p:nvSpPr>
          <p:cNvPr id="4" name="Slide Number Placeholder 3"/>
          <p:cNvSpPr>
            <a:spLocks noGrp="1"/>
          </p:cNvSpPr>
          <p:nvPr>
            <p:ph type="sldNum" sz="quarter" idx="5"/>
          </p:nvPr>
        </p:nvSpPr>
        <p:spPr/>
        <p:txBody>
          <a:bodyPr/>
          <a:lstStyle/>
          <a:p>
            <a:fld id="{D8C3E97E-4890-4915-A7C2-F3D207C521C5}" type="slidenum">
              <a:rPr lang="en-US" smtClean="0"/>
              <a:t>2</a:t>
            </a:fld>
            <a:endParaRPr lang="en-US"/>
          </a:p>
        </p:txBody>
      </p:sp>
    </p:spTree>
    <p:extLst>
      <p:ext uri="{BB962C8B-B14F-4D97-AF65-F5344CB8AC3E}">
        <p14:creationId xmlns:p14="http://schemas.microsoft.com/office/powerpoint/2010/main" val="11814896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Erica</a:t>
            </a:r>
          </a:p>
        </p:txBody>
      </p:sp>
      <p:sp>
        <p:nvSpPr>
          <p:cNvPr id="4" name="Slide Number Placeholder 3"/>
          <p:cNvSpPr>
            <a:spLocks noGrp="1"/>
          </p:cNvSpPr>
          <p:nvPr>
            <p:ph type="sldNum" sz="quarter" idx="5"/>
          </p:nvPr>
        </p:nvSpPr>
        <p:spPr/>
        <p:txBody>
          <a:bodyPr/>
          <a:lstStyle/>
          <a:p>
            <a:fld id="{D8C3E97E-4890-4915-A7C2-F3D207C521C5}" type="slidenum">
              <a:rPr lang="en-US" smtClean="0"/>
              <a:t>3</a:t>
            </a:fld>
            <a:endParaRPr lang="en-US"/>
          </a:p>
        </p:txBody>
      </p:sp>
    </p:spTree>
    <p:extLst>
      <p:ext uri="{BB962C8B-B14F-4D97-AF65-F5344CB8AC3E}">
        <p14:creationId xmlns:p14="http://schemas.microsoft.com/office/powerpoint/2010/main" val="11434291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Erica</a:t>
            </a:r>
          </a:p>
        </p:txBody>
      </p:sp>
      <p:sp>
        <p:nvSpPr>
          <p:cNvPr id="4" name="Slide Number Placeholder 3"/>
          <p:cNvSpPr>
            <a:spLocks noGrp="1"/>
          </p:cNvSpPr>
          <p:nvPr>
            <p:ph type="sldNum" sz="quarter" idx="5"/>
          </p:nvPr>
        </p:nvSpPr>
        <p:spPr/>
        <p:txBody>
          <a:bodyPr/>
          <a:lstStyle/>
          <a:p>
            <a:fld id="{D8C3E97E-4890-4915-A7C2-F3D207C521C5}" type="slidenum">
              <a:rPr lang="en-US" smtClean="0"/>
              <a:t>4</a:t>
            </a:fld>
            <a:endParaRPr lang="en-US"/>
          </a:p>
        </p:txBody>
      </p:sp>
    </p:spTree>
    <p:extLst>
      <p:ext uri="{BB962C8B-B14F-4D97-AF65-F5344CB8AC3E}">
        <p14:creationId xmlns:p14="http://schemas.microsoft.com/office/powerpoint/2010/main" val="25297908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We will now step into each postsecondary program with the first being Concurrent Enrollment. Concurrent Enrollment is a program that allows the simultaneous enrollment of a qualified student in a LEP and in one or more postsecondary courses including academic or career and technical education courses at an institution of higher education (IHE) at no tuition cost to the student. To indicate a student is a Concurrent Enrollment student, you will need to indicate the student with a Postsecondary Program Code of 02. During the Student October Collection, you will use postsecondary program code 02 to indicate a student who is actively participating in CE courses as of October 1</a:t>
            </a:r>
            <a:r>
              <a:rPr lang="en-US" baseline="30000"/>
              <a:t>st</a:t>
            </a:r>
            <a:r>
              <a:rPr lang="en-US"/>
              <a:t> or your district’s adoptive count date. This will be indicated in the student’s enrollment record in the Student School Association file. For our Student End of Year Collection, continue to code the student with 02 to indicate a student who participated in CE courses at any point during the school year. The indication corresponds to the student’s enrollment record. For example, a student participated in CE courses in Fall but not in Spring – you will need to code the student as 02 in the Student End of Year collection in one of the student’s enrollment records, specifically the Fall record. The student’s Postsecondary Program </a:t>
            </a:r>
            <a:r>
              <a:rPr lang="en-US" sz="1200" b="1" i="1"/>
              <a:t>should</a:t>
            </a:r>
            <a:r>
              <a:rPr lang="en-US" sz="1200" b="1"/>
              <a:t> </a:t>
            </a:r>
            <a:r>
              <a:rPr lang="en-US" sz="1200" b="1" i="1"/>
              <a:t>not change </a:t>
            </a:r>
            <a:r>
              <a:rPr lang="en-US" sz="1200"/>
              <a:t>from OCT to SEY. If the Postsecondary Program status </a:t>
            </a:r>
            <a:r>
              <a:rPr lang="en-US" sz="1200" b="1" i="1"/>
              <a:t>does change</a:t>
            </a:r>
            <a:r>
              <a:rPr lang="en-US" sz="1200"/>
              <a:t>, more than 1 enrollment record will be needed to reflect status change. More information on Concurrent Enrollment can be found on the Concurrent Enrollment website or the Student and Parent Website. On the Student and Parent website, there are videos from students, parents and counselors about the benefit of Concurrent Enrollment programs. You can also learn about how credits will transfer and how to apply for admission as a Concurrent Enrollment student.</a:t>
            </a:r>
          </a:p>
        </p:txBody>
      </p:sp>
      <p:sp>
        <p:nvSpPr>
          <p:cNvPr id="4" name="Slide Number Placeholder 3"/>
          <p:cNvSpPr>
            <a:spLocks noGrp="1"/>
          </p:cNvSpPr>
          <p:nvPr>
            <p:ph type="sldNum" sz="quarter" idx="5"/>
          </p:nvPr>
        </p:nvSpPr>
        <p:spPr/>
        <p:txBody>
          <a:bodyPr/>
          <a:lstStyle/>
          <a:p>
            <a:fld id="{D8C3E97E-4890-4915-A7C2-F3D207C521C5}" type="slidenum">
              <a:rPr lang="en-US" smtClean="0"/>
              <a:t>5</a:t>
            </a:fld>
            <a:endParaRPr lang="en-US"/>
          </a:p>
        </p:txBody>
      </p:sp>
    </p:spTree>
    <p:extLst>
      <p:ext uri="{BB962C8B-B14F-4D97-AF65-F5344CB8AC3E}">
        <p14:creationId xmlns:p14="http://schemas.microsoft.com/office/powerpoint/2010/main" val="27256462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Moving on to Early College.. Early College is a secondary school that provides only a curriculum that requires each student to enroll in and complete secondary and postsecondary courses while enrolled in the four years of high school such that, upon successful completion of the curriculum, the student will have completed the requirements of a high school diploma and an associate’s degree or other postsecondary credential or at least sixty credits toward the completion of a postsecondary credential. The curriculum must be designed to be completed within 4 years. There is a list of approved Early College school codes that are able to enroll Early College students. To indicate a student is enrolled in an early college program, LEAs will need to code the student with Postsecondary Code of 07. During the Student October Collection, you will use postsecondary program code 07 to indicate a student who is actively participating in Early College as of October 1</a:t>
            </a:r>
            <a:r>
              <a:rPr lang="en-US" baseline="30000"/>
              <a:t>st</a:t>
            </a:r>
            <a:r>
              <a:rPr lang="en-US"/>
              <a:t> or your district’s adoptive count date. This will be indicated in the student’s enrollment record in the Student School Association file. For our Student End of Year Collection, continue to code the student with 07 to indicate a student who participated in Early College at any point during the school year. The indication corresponds to the student’s enrollment record. For example, a student participated in Early College in Fall but not in Spring – you will need to code the student as 07 in the Student End of Year collection in one of the student’s enrollment records, specifically the Fall record. Again, the student’s Postsecondary Program </a:t>
            </a:r>
            <a:r>
              <a:rPr lang="en-US" sz="1200" b="1" i="1"/>
              <a:t>should</a:t>
            </a:r>
            <a:r>
              <a:rPr lang="en-US" sz="1200" b="1"/>
              <a:t> </a:t>
            </a:r>
            <a:r>
              <a:rPr lang="en-US" sz="1200" b="1" i="1"/>
              <a:t>not change </a:t>
            </a:r>
            <a:r>
              <a:rPr lang="en-US" sz="1200"/>
              <a:t>from OCT to SEY. If the Postsecondary Program status </a:t>
            </a:r>
            <a:r>
              <a:rPr lang="en-US" sz="1200" b="1" i="1"/>
              <a:t>does change</a:t>
            </a:r>
            <a:r>
              <a:rPr lang="en-US" sz="1200"/>
              <a:t>, more than 1 enrollment record will be needed to reflect status change. More information on Early College can be found on the Early College for Practitioners website or the Student and Parent Website. </a:t>
            </a:r>
            <a:endParaRPr lang="en-US"/>
          </a:p>
        </p:txBody>
      </p:sp>
      <p:sp>
        <p:nvSpPr>
          <p:cNvPr id="4" name="Slide Number Placeholder 3"/>
          <p:cNvSpPr>
            <a:spLocks noGrp="1"/>
          </p:cNvSpPr>
          <p:nvPr>
            <p:ph type="sldNum" sz="quarter" idx="5"/>
          </p:nvPr>
        </p:nvSpPr>
        <p:spPr/>
        <p:txBody>
          <a:bodyPr/>
          <a:lstStyle/>
          <a:p>
            <a:fld id="{D8C3E97E-4890-4915-A7C2-F3D207C521C5}" type="slidenum">
              <a:rPr lang="en-US" smtClean="0"/>
              <a:t>6</a:t>
            </a:fld>
            <a:endParaRPr lang="en-US"/>
          </a:p>
        </p:txBody>
      </p:sp>
    </p:spTree>
    <p:extLst>
      <p:ext uri="{BB962C8B-B14F-4D97-AF65-F5344CB8AC3E}">
        <p14:creationId xmlns:p14="http://schemas.microsoft.com/office/powerpoint/2010/main" val="26352689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Finally getting into Dropout Recovery at a Community College.. A dropout recovery program allowing a student who has </a:t>
            </a:r>
            <a:r>
              <a:rPr lang="en-US" b="1"/>
              <a:t>dropped out </a:t>
            </a:r>
            <a:r>
              <a:rPr lang="en-US"/>
              <a:t>of high school, or a student who is </a:t>
            </a:r>
            <a:r>
              <a:rPr lang="en-US" b="1"/>
              <a:t>at-risk of dropping out </a:t>
            </a:r>
            <a:r>
              <a:rPr lang="en-US"/>
              <a:t>of high school, to complete their high school graduation requirements </a:t>
            </a:r>
            <a:r>
              <a:rPr lang="en-US" b="1"/>
              <a:t>exclusively at the community college. </a:t>
            </a:r>
            <a:r>
              <a:rPr lang="en-US"/>
              <a:t>Any individual </a:t>
            </a:r>
            <a:r>
              <a:rPr lang="en-US" b="1"/>
              <a:t>age 16 to 21</a:t>
            </a:r>
            <a:r>
              <a:rPr lang="en-US"/>
              <a:t> who has dropped out of school may participate </a:t>
            </a:r>
            <a:r>
              <a:rPr lang="en-US" b="1"/>
              <a:t>with the permission</a:t>
            </a:r>
            <a:r>
              <a:rPr lang="en-US"/>
              <a:t> </a:t>
            </a:r>
            <a:r>
              <a:rPr lang="en-US" b="1"/>
              <a:t>of the school district. </a:t>
            </a:r>
            <a:r>
              <a:rPr lang="en-US"/>
              <a:t>To indicate a student is enrolled in a dropout recovery program, LEAs will need to code the student with Postsecondary Code of 08. During the Student October Collection, you will use postsecondary program code 08 to indicate a student who is actively participating in dropout recovery as of October 1</a:t>
            </a:r>
            <a:r>
              <a:rPr lang="en-US" baseline="30000"/>
              <a:t>st</a:t>
            </a:r>
            <a:r>
              <a:rPr lang="en-US"/>
              <a:t> or your district’s adoptive count date. This will be indicated in the student’s enrollment record in the Student School Association file. For our Student End of Year Collection, continue to code the student with 08 to indicate a student who participated in dropout recovery at any point during the school year. The indication corresponds to the student’s enrollment record. For example, a student participated in dropout recovery in Fall but not in Spring – you will need to code the student as 08 in the Student End of Year collection in one of the student’s enrollment records, specifically the Fall record. Again, the student’s Postsecondary Program </a:t>
            </a:r>
            <a:r>
              <a:rPr lang="en-US" sz="1200" b="1" i="1"/>
              <a:t>should</a:t>
            </a:r>
            <a:r>
              <a:rPr lang="en-US" sz="1200" b="1"/>
              <a:t> </a:t>
            </a:r>
            <a:r>
              <a:rPr lang="en-US" sz="1200" b="1" i="1"/>
              <a:t>not change </a:t>
            </a:r>
            <a:r>
              <a:rPr lang="en-US" sz="1200"/>
              <a:t>from OCT to SEY. If the Postsecondary Program status </a:t>
            </a:r>
            <a:r>
              <a:rPr lang="en-US" sz="1200" b="1" i="1"/>
              <a:t>does change</a:t>
            </a:r>
            <a:r>
              <a:rPr lang="en-US" sz="1200"/>
              <a:t>, more than 1 enrollment record will be needed to reflect status change.</a:t>
            </a:r>
            <a:endParaRPr lang="en-US"/>
          </a:p>
        </p:txBody>
      </p:sp>
      <p:sp>
        <p:nvSpPr>
          <p:cNvPr id="4" name="Slide Number Placeholder 3"/>
          <p:cNvSpPr>
            <a:spLocks noGrp="1"/>
          </p:cNvSpPr>
          <p:nvPr>
            <p:ph type="sldNum" sz="quarter" idx="5"/>
          </p:nvPr>
        </p:nvSpPr>
        <p:spPr/>
        <p:txBody>
          <a:bodyPr/>
          <a:lstStyle/>
          <a:p>
            <a:fld id="{D8C3E97E-4890-4915-A7C2-F3D207C521C5}" type="slidenum">
              <a:rPr lang="en-US" smtClean="0"/>
              <a:t>7</a:t>
            </a:fld>
            <a:endParaRPr lang="en-US"/>
          </a:p>
        </p:txBody>
      </p:sp>
    </p:spTree>
    <p:extLst>
      <p:ext uri="{BB962C8B-B14F-4D97-AF65-F5344CB8AC3E}">
        <p14:creationId xmlns:p14="http://schemas.microsoft.com/office/powerpoint/2010/main" val="3847879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We have a couple of business rule checks for these programs (not all are listed but let’s review a few). The first being a general check for all Postsecondary Program Enrollment codes indicating that they must be a valid code and is required 2-digit numeric code only, use ’00’ if student is not participating in a postsecondary program. We also have grade level and age level checks to verify the student is enrolled in the right grade for the corresponding postsecondary program or is in the right age range for the program. Students in Early College programs must be enrolled in an approved Early College school code. This is a school code list that is provided from the Postsecondary Unit to verify that only certain schools can enroll Early College students. And finally, students in Dropout Recovery programs must have a Pupil Attendance Information Code = ’03’ (Resident, Non-District Site) with a school of accountability. Students with postsecondary codes 02, 07, or 08 cannot be returning to a school after being a graduate in a prior school year. (school exit type 90 in a prior year, school entry type 90 in the current year). If a student does not meet these different requirements, errors will flag. </a:t>
            </a:r>
          </a:p>
        </p:txBody>
      </p:sp>
      <p:sp>
        <p:nvSpPr>
          <p:cNvPr id="4" name="Slide Number Placeholder 3"/>
          <p:cNvSpPr>
            <a:spLocks noGrp="1"/>
          </p:cNvSpPr>
          <p:nvPr>
            <p:ph type="sldNum" sz="quarter" idx="5"/>
          </p:nvPr>
        </p:nvSpPr>
        <p:spPr/>
        <p:txBody>
          <a:bodyPr/>
          <a:lstStyle/>
          <a:p>
            <a:fld id="{D8C3E97E-4890-4915-A7C2-F3D207C521C5}" type="slidenum">
              <a:rPr lang="en-US" smtClean="0"/>
              <a:t>8</a:t>
            </a:fld>
            <a:endParaRPr lang="en-US"/>
          </a:p>
        </p:txBody>
      </p:sp>
    </p:spTree>
    <p:extLst>
      <p:ext uri="{BB962C8B-B14F-4D97-AF65-F5344CB8AC3E}">
        <p14:creationId xmlns:p14="http://schemas.microsoft.com/office/powerpoint/2010/main" val="18710337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a:effectLst/>
                <a:latin typeface="Calibri" panose="020F0502020204030204" pitchFamily="34" charset="0"/>
                <a:ea typeface="Times New Roman" panose="02020603050405020304" pitchFamily="18" charset="0"/>
                <a:cs typeface="Times New Roman" panose="02020603050405020304" pitchFamily="18" charset="0"/>
              </a:rPr>
              <a:t>Reagan</a:t>
            </a:r>
            <a:endParaRPr lang="en-US"/>
          </a:p>
        </p:txBody>
      </p:sp>
      <p:sp>
        <p:nvSpPr>
          <p:cNvPr id="4" name="Slide Number Placeholder 3"/>
          <p:cNvSpPr>
            <a:spLocks noGrp="1"/>
          </p:cNvSpPr>
          <p:nvPr>
            <p:ph type="sldNum" sz="quarter" idx="5"/>
          </p:nvPr>
        </p:nvSpPr>
        <p:spPr/>
        <p:txBody>
          <a:bodyPr/>
          <a:lstStyle/>
          <a:p>
            <a:fld id="{D8C3E97E-4890-4915-A7C2-F3D207C521C5}" type="slidenum">
              <a:rPr lang="en-US" smtClean="0"/>
              <a:t>9</a:t>
            </a:fld>
            <a:endParaRPr lang="en-US"/>
          </a:p>
        </p:txBody>
      </p:sp>
    </p:spTree>
    <p:extLst>
      <p:ext uri="{BB962C8B-B14F-4D97-AF65-F5344CB8AC3E}">
        <p14:creationId xmlns:p14="http://schemas.microsoft.com/office/powerpoint/2010/main" val="232048039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0.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1.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0" y="4675241"/>
            <a:ext cx="12192000" cy="2182761"/>
          </a:xfrm>
          <a:prstGeom prst="rect">
            <a:avLst/>
          </a:prstGeom>
          <a:gradFill>
            <a:gsLst>
              <a:gs pos="0">
                <a:schemeClr val="bg1"/>
              </a:gs>
              <a:gs pos="100000">
                <a:srgbClr val="488BC9">
                  <a:alpha val="3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914401" y="3324170"/>
            <a:ext cx="10402529" cy="973464"/>
          </a:xfrm>
        </p:spPr>
        <p:txBody>
          <a:bodyPr lIns="0" tIns="0" rIns="0" bIns="0" anchor="t" anchorCtr="0">
            <a:normAutofit/>
          </a:bodyPr>
          <a:lstStyle>
            <a:lvl1pPr algn="ctr">
              <a:defRPr sz="4800">
                <a:latin typeface="Museo Slab 500" panose="02000000000000000000" pitchFamily="50" charset="0"/>
              </a:defRPr>
            </a:lvl1pPr>
          </a:lstStyle>
          <a:p>
            <a:r>
              <a:rPr lang="en-US"/>
              <a:t>Click to edit Master title style</a:t>
            </a:r>
          </a:p>
        </p:txBody>
      </p:sp>
      <p:sp>
        <p:nvSpPr>
          <p:cNvPr id="3" name="Subtitle 2"/>
          <p:cNvSpPr>
            <a:spLocks noGrp="1"/>
          </p:cNvSpPr>
          <p:nvPr>
            <p:ph type="subTitle" idx="1"/>
          </p:nvPr>
        </p:nvSpPr>
        <p:spPr>
          <a:xfrm>
            <a:off x="914401" y="4297634"/>
            <a:ext cx="10402529" cy="960165"/>
          </a:xfrm>
        </p:spPr>
        <p:txBody>
          <a:bodyPr>
            <a:normAutofit/>
          </a:bodyPr>
          <a:lstStyle>
            <a:lvl1pPr marL="0" indent="0" algn="ctr">
              <a:buNone/>
              <a:defRPr sz="3200">
                <a:solidFill>
                  <a:schemeClr val="tx1">
                    <a:lumMod val="65000"/>
                    <a:lumOff val="3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p:cNvSpPr>
            <a:spLocks noGrp="1"/>
          </p:cNvSpPr>
          <p:nvPr>
            <p:ph type="sldNum" sz="quarter" idx="12"/>
          </p:nvPr>
        </p:nvSpPr>
        <p:spPr>
          <a:xfrm>
            <a:off x="332873" y="6356350"/>
            <a:ext cx="2743200" cy="365125"/>
          </a:xfrm>
        </p:spPr>
        <p:txBody>
          <a:bodyPr/>
          <a:lstStyle>
            <a:lvl1pPr algn="l">
              <a:defRPr sz="1600">
                <a:solidFill>
                  <a:schemeClr val="tx1">
                    <a:lumMod val="50000"/>
                    <a:lumOff val="50000"/>
                  </a:schemeClr>
                </a:solidFill>
              </a:defRPr>
            </a:lvl1pPr>
          </a:lstStyle>
          <a:p>
            <a:fld id="{C479D5F6-EDCB-402A-AC08-4943A1820E8F}" type="slidenum">
              <a:rPr lang="en-US" smtClean="0"/>
              <a:pPr/>
              <a:t>‹#›</a:t>
            </a:fld>
            <a:endParaRPr lang="en-US"/>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82994" y="632707"/>
            <a:ext cx="2822307" cy="1762383"/>
          </a:xfrm>
          <a:prstGeom prst="rect">
            <a:avLst/>
          </a:prstGeom>
        </p:spPr>
      </p:pic>
      <p:cxnSp>
        <p:nvCxnSpPr>
          <p:cNvPr id="9" name="Straight Connector 8"/>
          <p:cNvCxnSpPr/>
          <p:nvPr userDrawn="1"/>
        </p:nvCxnSpPr>
        <p:spPr>
          <a:xfrm>
            <a:off x="914402" y="2772696"/>
            <a:ext cx="10402529" cy="0"/>
          </a:xfrm>
          <a:prstGeom prst="line">
            <a:avLst/>
          </a:prstGeom>
          <a:ln w="19050">
            <a:solidFill>
              <a:srgbClr val="488BC9"/>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AFFB4B5C-5902-28CC-A7CA-7A6289E9538C}"/>
              </a:ext>
            </a:extLst>
          </p:cNvPr>
          <p:cNvSpPr>
            <a:spLocks noGrp="1"/>
          </p:cNvSpPr>
          <p:nvPr>
            <p:ph type="dt" sz="half" idx="2"/>
          </p:nvPr>
        </p:nvSpPr>
        <p:spPr>
          <a:xfrm>
            <a:off x="9214449" y="6356350"/>
            <a:ext cx="2743200" cy="365125"/>
          </a:xfrm>
          <a:prstGeom prst="rect">
            <a:avLst/>
          </a:prstGeom>
        </p:spPr>
        <p:txBody>
          <a:bodyPr vert="horz" lIns="91440" tIns="45720" rIns="91440" bIns="45720" rtlCol="0" anchor="ctr"/>
          <a:lstStyle>
            <a:lvl1pPr algn="r">
              <a:defRPr sz="1200">
                <a:solidFill>
                  <a:schemeClr val="tx1">
                    <a:lumMod val="50000"/>
                    <a:lumOff val="50000"/>
                  </a:schemeClr>
                </a:solidFill>
              </a:defRPr>
            </a:lvl1pPr>
          </a:lstStyle>
          <a:p>
            <a:fld id="{BDADCBF6-49E3-4515-B284-83B33249404E}" type="datetime1">
              <a:rPr lang="en-US" smtClean="0"/>
              <a:pPr/>
              <a:t>5/14/2024</a:t>
            </a:fld>
            <a:endParaRPr lang="en-US"/>
          </a:p>
        </p:txBody>
      </p:sp>
    </p:spTree>
    <p:extLst>
      <p:ext uri="{BB962C8B-B14F-4D97-AF65-F5344CB8AC3E}">
        <p14:creationId xmlns:p14="http://schemas.microsoft.com/office/powerpoint/2010/main" val="1669288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All Means Al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8"/>
            <a:ext cx="965178" cy="1103700"/>
          </a:xfrm>
          <a:prstGeom prst="rect">
            <a:avLst/>
          </a:prstGeom>
        </p:spPr>
      </p:pic>
    </p:spTree>
    <p:extLst>
      <p:ext uri="{BB962C8B-B14F-4D97-AF65-F5344CB8AC3E}">
        <p14:creationId xmlns:p14="http://schemas.microsoft.com/office/powerpoint/2010/main" val="2265404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Quality Schools">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8" cy="1103698"/>
          </a:xfrm>
          <a:prstGeom prst="rect">
            <a:avLst/>
          </a:prstGeom>
        </p:spPr>
      </p:pic>
    </p:spTree>
    <p:extLst>
      <p:ext uri="{BB962C8B-B14F-4D97-AF65-F5344CB8AC3E}">
        <p14:creationId xmlns:p14="http://schemas.microsoft.com/office/powerpoint/2010/main" val="32192406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More Options">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7" cy="1103698"/>
          </a:xfrm>
          <a:prstGeom prst="rect">
            <a:avLst/>
          </a:prstGeom>
        </p:spPr>
      </p:pic>
    </p:spTree>
    <p:extLst>
      <p:ext uri="{BB962C8B-B14F-4D97-AF65-F5344CB8AC3E}">
        <p14:creationId xmlns:p14="http://schemas.microsoft.com/office/powerpoint/2010/main" val="15716461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Educators Matter">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7" cy="1103697"/>
          </a:xfrm>
          <a:prstGeom prst="rect">
            <a:avLst/>
          </a:prstGeom>
        </p:spPr>
      </p:pic>
    </p:spTree>
    <p:extLst>
      <p:ext uri="{BB962C8B-B14F-4D97-AF65-F5344CB8AC3E}">
        <p14:creationId xmlns:p14="http://schemas.microsoft.com/office/powerpoint/2010/main" val="32998901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Excellenc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6" cy="1103697"/>
          </a:xfrm>
          <a:prstGeom prst="rect">
            <a:avLst/>
          </a:prstGeom>
        </p:spPr>
      </p:pic>
    </p:spTree>
    <p:extLst>
      <p:ext uri="{BB962C8B-B14F-4D97-AF65-F5344CB8AC3E}">
        <p14:creationId xmlns:p14="http://schemas.microsoft.com/office/powerpoint/2010/main" val="29446876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spTree>
    <p:extLst>
      <p:ext uri="{BB962C8B-B14F-4D97-AF65-F5344CB8AC3E}">
        <p14:creationId xmlns:p14="http://schemas.microsoft.com/office/powerpoint/2010/main" val="3175066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554480"/>
            <a:ext cx="5181600" cy="4351338"/>
          </a:xfrm>
        </p:spPr>
        <p:txBody>
          <a:bodyPr/>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sp>
        <p:nvSpPr>
          <p:cNvPr id="4" name="Content Placeholder 3"/>
          <p:cNvSpPr>
            <a:spLocks noGrp="1"/>
          </p:cNvSpPr>
          <p:nvPr>
            <p:ph sz="half" idx="2"/>
          </p:nvPr>
        </p:nvSpPr>
        <p:spPr>
          <a:xfrm>
            <a:off x="6172200" y="1554480"/>
            <a:ext cx="5181600" cy="4351338"/>
          </a:xfrm>
        </p:spPr>
        <p:txBody>
          <a:bodyPr/>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13"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15" name="Picture 1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16"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Tree>
    <p:extLst>
      <p:ext uri="{BB962C8B-B14F-4D97-AF65-F5344CB8AC3E}">
        <p14:creationId xmlns:p14="http://schemas.microsoft.com/office/powerpoint/2010/main" val="2675640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w/Headers">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13"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15" name="Picture 1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16"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
        <p:nvSpPr>
          <p:cNvPr id="2" name="Content Placeholder 2">
            <a:extLst>
              <a:ext uri="{FF2B5EF4-FFF2-40B4-BE49-F238E27FC236}">
                <a16:creationId xmlns:a16="http://schemas.microsoft.com/office/drawing/2014/main" id="{62C3D8EA-D957-3B9A-F41F-8636A51848A8}"/>
              </a:ext>
            </a:extLst>
          </p:cNvPr>
          <p:cNvSpPr>
            <a:spLocks noGrp="1"/>
          </p:cNvSpPr>
          <p:nvPr>
            <p:ph sz="half" idx="1"/>
          </p:nvPr>
        </p:nvSpPr>
        <p:spPr>
          <a:xfrm>
            <a:off x="838200" y="2286000"/>
            <a:ext cx="5181600" cy="3619818"/>
          </a:xfrm>
        </p:spPr>
        <p:txBody>
          <a:bodyPr/>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sp>
        <p:nvSpPr>
          <p:cNvPr id="5" name="Content Placeholder 3">
            <a:extLst>
              <a:ext uri="{FF2B5EF4-FFF2-40B4-BE49-F238E27FC236}">
                <a16:creationId xmlns:a16="http://schemas.microsoft.com/office/drawing/2014/main" id="{FC067E4F-601B-BBDE-C137-F40B3918912F}"/>
              </a:ext>
            </a:extLst>
          </p:cNvPr>
          <p:cNvSpPr>
            <a:spLocks noGrp="1"/>
          </p:cNvSpPr>
          <p:nvPr>
            <p:ph sz="half" idx="2"/>
          </p:nvPr>
        </p:nvSpPr>
        <p:spPr>
          <a:xfrm>
            <a:off x="6172200" y="2286000"/>
            <a:ext cx="5181600" cy="3619818"/>
          </a:xfrm>
        </p:spPr>
        <p:txBody>
          <a:bodyPr/>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sp>
        <p:nvSpPr>
          <p:cNvPr id="6" name="Text Placeholder 4">
            <a:extLst>
              <a:ext uri="{FF2B5EF4-FFF2-40B4-BE49-F238E27FC236}">
                <a16:creationId xmlns:a16="http://schemas.microsoft.com/office/drawing/2014/main" id="{EABCCBFA-C414-9C3D-FBCB-E7D52F525363}"/>
              </a:ext>
            </a:extLst>
          </p:cNvPr>
          <p:cNvSpPr>
            <a:spLocks noGrp="1"/>
          </p:cNvSpPr>
          <p:nvPr>
            <p:ph type="body" sz="quarter" idx="13"/>
          </p:nvPr>
        </p:nvSpPr>
        <p:spPr>
          <a:xfrm>
            <a:off x="838200" y="1581408"/>
            <a:ext cx="5181600" cy="561839"/>
          </a:xfrm>
        </p:spPr>
        <p:txBody>
          <a:bodyPr>
            <a:noAutofit/>
          </a:bodyPr>
          <a:lstStyle>
            <a:lvl1pPr marL="0" indent="0">
              <a:buNone/>
              <a:defRPr sz="2400" b="1">
                <a:latin typeface="Museo Slab 500" panose="02000000000000000000" pitchFamily="50" charset="0"/>
              </a:defRPr>
            </a:lvl1pPr>
            <a:lvl2pPr marL="457200" indent="0">
              <a:buNone/>
              <a:defRPr b="1">
                <a:latin typeface="Museo Slab 500" panose="02000000000000000000" pitchFamily="50" charset="0"/>
              </a:defRPr>
            </a:lvl2pPr>
            <a:lvl3pPr marL="914400" indent="0">
              <a:buNone/>
              <a:defRPr b="1">
                <a:latin typeface="Museo Slab 500" panose="02000000000000000000" pitchFamily="50" charset="0"/>
              </a:defRPr>
            </a:lvl3pPr>
            <a:lvl4pPr marL="1371600" indent="0">
              <a:buNone/>
              <a:defRPr b="1">
                <a:latin typeface="Museo Slab 500" panose="02000000000000000000" pitchFamily="50" charset="0"/>
              </a:defRPr>
            </a:lvl4pPr>
            <a:lvl5pPr marL="1828800" indent="0">
              <a:buNone/>
              <a:defRPr b="1">
                <a:latin typeface="Museo Slab 500" panose="02000000000000000000" pitchFamily="50" charset="0"/>
              </a:defRPr>
            </a:lvl5pPr>
          </a:lstStyle>
          <a:p>
            <a:pPr lvl="0"/>
            <a:r>
              <a:rPr lang="en-US"/>
              <a:t>Click to edit Master text styles</a:t>
            </a:r>
          </a:p>
        </p:txBody>
      </p:sp>
      <p:sp>
        <p:nvSpPr>
          <p:cNvPr id="7" name="Text Placeholder 4">
            <a:extLst>
              <a:ext uri="{FF2B5EF4-FFF2-40B4-BE49-F238E27FC236}">
                <a16:creationId xmlns:a16="http://schemas.microsoft.com/office/drawing/2014/main" id="{D3F63C22-697A-4052-588F-4FE7FB02AB5A}"/>
              </a:ext>
            </a:extLst>
          </p:cNvPr>
          <p:cNvSpPr>
            <a:spLocks noGrp="1"/>
          </p:cNvSpPr>
          <p:nvPr>
            <p:ph type="body" sz="quarter" idx="14"/>
          </p:nvPr>
        </p:nvSpPr>
        <p:spPr>
          <a:xfrm>
            <a:off x="6172200" y="1618295"/>
            <a:ext cx="5181600" cy="551880"/>
          </a:xfrm>
        </p:spPr>
        <p:txBody>
          <a:bodyPr>
            <a:noAutofit/>
          </a:bodyPr>
          <a:lstStyle>
            <a:lvl1pPr marL="0" indent="0">
              <a:buNone/>
              <a:defRPr sz="2400" b="1">
                <a:latin typeface="Museo Slab 500" panose="02000000000000000000" pitchFamily="50" charset="0"/>
              </a:defRPr>
            </a:lvl1pPr>
            <a:lvl2pPr marL="457200" indent="0">
              <a:buNone/>
              <a:defRPr b="1">
                <a:latin typeface="Museo Slab 500" panose="02000000000000000000" pitchFamily="50" charset="0"/>
              </a:defRPr>
            </a:lvl2pPr>
            <a:lvl3pPr marL="914400" indent="0">
              <a:buNone/>
              <a:defRPr b="1">
                <a:latin typeface="Museo Slab 500" panose="02000000000000000000" pitchFamily="50" charset="0"/>
              </a:defRPr>
            </a:lvl3pPr>
            <a:lvl4pPr marL="1371600" indent="0">
              <a:buNone/>
              <a:defRPr b="1">
                <a:latin typeface="Museo Slab 500" panose="02000000000000000000" pitchFamily="50" charset="0"/>
              </a:defRPr>
            </a:lvl4pPr>
            <a:lvl5pPr marL="1828800" indent="0">
              <a:buNone/>
              <a:defRPr b="1">
                <a:latin typeface="Museo Slab 500" panose="02000000000000000000" pitchFamily="50" charset="0"/>
              </a:defRPr>
            </a:lvl5pPr>
          </a:lstStyle>
          <a:p>
            <a:pPr lvl="0"/>
            <a:r>
              <a:rPr lang="en-US"/>
              <a:t>Click to edit Master text styles</a:t>
            </a:r>
          </a:p>
        </p:txBody>
      </p:sp>
    </p:spTree>
    <p:extLst>
      <p:ext uri="{BB962C8B-B14F-4D97-AF65-F5344CB8AC3E}">
        <p14:creationId xmlns:p14="http://schemas.microsoft.com/office/powerpoint/2010/main" val="24553261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BE0DAE1-72F2-85FA-36A5-4F076D29920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6"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
        <p:nvSpPr>
          <p:cNvPr id="7"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3" name="Picture 2">
            <a:extLst>
              <a:ext uri="{FF2B5EF4-FFF2-40B4-BE49-F238E27FC236}">
                <a16:creationId xmlns:a16="http://schemas.microsoft.com/office/drawing/2014/main" id="{49BED633-71DA-7A28-29F6-99EA784F716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Tree>
    <p:extLst>
      <p:ext uri="{BB962C8B-B14F-4D97-AF65-F5344CB8AC3E}">
        <p14:creationId xmlns:p14="http://schemas.microsoft.com/office/powerpoint/2010/main" val="2183644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52916D9F-51D7-A833-A716-2FAD3EF16428}"/>
              </a:ext>
            </a:extLst>
          </p:cNvPr>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spTree>
    <p:extLst>
      <p:ext uri="{BB962C8B-B14F-4D97-AF65-F5344CB8AC3E}">
        <p14:creationId xmlns:p14="http://schemas.microsoft.com/office/powerpoint/2010/main" val="783952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ubsection">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627" cy="6858352"/>
          </a:xfrm>
          <a:prstGeom prst="rect">
            <a:avLst/>
          </a:prstGeom>
        </p:spPr>
      </p:pic>
      <p:sp>
        <p:nvSpPr>
          <p:cNvPr id="2" name="Rectangle 1">
            <a:extLst>
              <a:ext uri="{FF2B5EF4-FFF2-40B4-BE49-F238E27FC236}">
                <a16:creationId xmlns:a16="http://schemas.microsoft.com/office/drawing/2014/main" id="{87808D28-DD34-AD62-EC9D-C14DBCA4E7AA}"/>
              </a:ext>
            </a:extLst>
          </p:cNvPr>
          <p:cNvSpPr/>
          <p:nvPr userDrawn="1"/>
        </p:nvSpPr>
        <p:spPr>
          <a:xfrm>
            <a:off x="0" y="1587260"/>
            <a:ext cx="12192000" cy="3657600"/>
          </a:xfrm>
          <a:prstGeom prst="rect">
            <a:avLst/>
          </a:prstGeom>
          <a:solidFill>
            <a:srgbClr val="FFFFFF">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1"/>
          <p:cNvSpPr>
            <a:spLocks noGrp="1"/>
          </p:cNvSpPr>
          <p:nvPr>
            <p:ph type="ctrTitle"/>
          </p:nvPr>
        </p:nvSpPr>
        <p:spPr>
          <a:xfrm>
            <a:off x="-1" y="1837765"/>
            <a:ext cx="12192627" cy="3182470"/>
          </a:xfrm>
        </p:spPr>
        <p:txBody>
          <a:bodyPr anchor="ctr" anchorCtr="0">
            <a:normAutofit/>
          </a:bodyPr>
          <a:lstStyle>
            <a:lvl1pPr algn="ctr">
              <a:defRPr sz="4000">
                <a:solidFill>
                  <a:schemeClr val="tx1"/>
                </a:solidFill>
                <a:latin typeface="Museo Slab 500" panose="02000000000000000000" pitchFamily="50" charset="0"/>
              </a:defRPr>
            </a:lvl1pPr>
          </a:lstStyle>
          <a:p>
            <a:r>
              <a:rPr lang="en-US"/>
              <a:t>Click to edit Master title style</a:t>
            </a:r>
          </a:p>
        </p:txBody>
      </p:sp>
      <p:sp>
        <p:nvSpPr>
          <p:cNvPr id="4" name="Slide Number Placeholder 5"/>
          <p:cNvSpPr>
            <a:spLocks noGrp="1"/>
          </p:cNvSpPr>
          <p:nvPr>
            <p:ph type="sldNum" sz="quarter" idx="12"/>
          </p:nvPr>
        </p:nvSpPr>
        <p:spPr>
          <a:xfrm>
            <a:off x="233420" y="6427021"/>
            <a:ext cx="2743200" cy="365125"/>
          </a:xfrm>
          <a:prstGeom prst="rect">
            <a:avLst/>
          </a:prstGeom>
        </p:spPr>
        <p:txBody>
          <a:bodyPr/>
          <a:lstStyle>
            <a:lvl1pPr algn="l">
              <a:defRPr sz="1600">
                <a:solidFill>
                  <a:schemeClr val="tx1"/>
                </a:solidFill>
              </a:defRPr>
            </a:lvl1pPr>
          </a:lstStyle>
          <a:p>
            <a:fld id="{C479D5F6-EDCB-402A-AC08-4943A1820E8F}" type="slidenum">
              <a:rPr lang="en-US" smtClean="0"/>
              <a:pPr/>
              <a:t>‹#›</a:t>
            </a:fld>
            <a:endParaRPr lang="en-US"/>
          </a:p>
        </p:txBody>
      </p:sp>
    </p:spTree>
    <p:extLst>
      <p:ext uri="{BB962C8B-B14F-4D97-AF65-F5344CB8AC3E}">
        <p14:creationId xmlns:p14="http://schemas.microsoft.com/office/powerpoint/2010/main" val="34279228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ection 2">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
            <a:ext cx="12191999" cy="6857998"/>
          </a:xfrm>
          <a:prstGeom prst="rect">
            <a:avLst/>
          </a:prstGeom>
        </p:spPr>
      </p:pic>
      <p:sp>
        <p:nvSpPr>
          <p:cNvPr id="3" name="Title 1"/>
          <p:cNvSpPr>
            <a:spLocks noGrp="1"/>
          </p:cNvSpPr>
          <p:nvPr>
            <p:ph type="ctrTitle"/>
          </p:nvPr>
        </p:nvSpPr>
        <p:spPr>
          <a:xfrm>
            <a:off x="0" y="2595716"/>
            <a:ext cx="12192000" cy="2337620"/>
          </a:xfrm>
        </p:spPr>
        <p:txBody>
          <a:bodyPr anchor="t" anchorCtr="0">
            <a:normAutofit/>
          </a:bodyPr>
          <a:lstStyle>
            <a:lvl1pPr algn="ctr">
              <a:defRPr sz="4000">
                <a:solidFill>
                  <a:schemeClr val="bg1"/>
                </a:solidFill>
                <a:latin typeface="Museo Slab 500" panose="02000000000000000000" pitchFamily="50" charset="0"/>
              </a:defRPr>
            </a:lvl1pPr>
          </a:lstStyle>
          <a:p>
            <a:r>
              <a:rPr lang="en-US"/>
              <a:t>Click to edit Master title style</a:t>
            </a:r>
          </a:p>
        </p:txBody>
      </p:sp>
      <p:sp>
        <p:nvSpPr>
          <p:cNvPr id="4" name="Slide Number Placeholder 5"/>
          <p:cNvSpPr>
            <a:spLocks noGrp="1"/>
          </p:cNvSpPr>
          <p:nvPr>
            <p:ph type="sldNum" sz="quarter" idx="12"/>
          </p:nvPr>
        </p:nvSpPr>
        <p:spPr>
          <a:xfrm>
            <a:off x="227916" y="6427021"/>
            <a:ext cx="2743200" cy="365125"/>
          </a:xfrm>
          <a:prstGeom prst="rect">
            <a:avLst/>
          </a:prstGeom>
        </p:spPr>
        <p:txBody>
          <a:bodyPr/>
          <a:lstStyle>
            <a:lvl1pPr algn="l">
              <a:defRPr sz="1600">
                <a:solidFill>
                  <a:schemeClr val="tx1"/>
                </a:solidFill>
              </a:defRPr>
            </a:lvl1pPr>
          </a:lstStyle>
          <a:p>
            <a:fld id="{C479D5F6-EDCB-402A-AC08-4943A1820E8F}" type="slidenum">
              <a:rPr lang="en-US" smtClean="0"/>
              <a:pPr/>
              <a:t>‹#›</a:t>
            </a:fld>
            <a:endParaRPr lang="en-US"/>
          </a:p>
        </p:txBody>
      </p:sp>
    </p:spTree>
    <p:extLst>
      <p:ext uri="{BB962C8B-B14F-4D97-AF65-F5344CB8AC3E}">
        <p14:creationId xmlns:p14="http://schemas.microsoft.com/office/powerpoint/2010/main" val="109088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Strong Foundations">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8"/>
            <a:ext cx="965179" cy="1103700"/>
          </a:xfrm>
          <a:prstGeom prst="rect">
            <a:avLst/>
          </a:prstGeom>
        </p:spPr>
      </p:pic>
    </p:spTree>
    <p:extLst>
      <p:ext uri="{BB962C8B-B14F-4D97-AF65-F5344CB8AC3E}">
        <p14:creationId xmlns:p14="http://schemas.microsoft.com/office/powerpoint/2010/main" val="18752352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ADCBF6-49E3-4515-B284-83B33249404E}" type="datetime1">
              <a:rPr lang="en-US" smtClean="0"/>
              <a:t>5/14/2024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79D5F6-EDCB-402A-AC08-4943A1820E8F}" type="slidenum">
              <a:rPr lang="en-US" smtClean="0"/>
              <a:pPr/>
              <a:t>‹#›</a:t>
            </a:fld>
            <a:endParaRPr lang="en-US"/>
          </a:p>
        </p:txBody>
      </p:sp>
    </p:spTree>
    <p:extLst>
      <p:ext uri="{BB962C8B-B14F-4D97-AF65-F5344CB8AC3E}">
        <p14:creationId xmlns:p14="http://schemas.microsoft.com/office/powerpoint/2010/main" val="2150711039"/>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80" r:id="rId3"/>
    <p:sldLayoutId id="2147483697" r:id="rId4"/>
    <p:sldLayoutId id="2147483682" r:id="rId5"/>
    <p:sldLayoutId id="2147483698" r:id="rId6"/>
    <p:sldLayoutId id="2147483696" r:id="rId7"/>
    <p:sldLayoutId id="2147483668" r:id="rId8"/>
    <p:sldLayoutId id="2147483690" r:id="rId9"/>
    <p:sldLayoutId id="2147483691" r:id="rId10"/>
    <p:sldLayoutId id="2147483692" r:id="rId11"/>
    <p:sldLayoutId id="2147483693" r:id="rId12"/>
    <p:sldLayoutId id="2147483694" r:id="rId13"/>
    <p:sldLayoutId id="2147483695" r:id="rId14"/>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s://www.cde.state.co.us/postsecondary/concurrentenrollment"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s://www.cde.state.co.us/concurrentenrollment"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advance.lexis.com/documentpage/?pdmfid=1000516&amp;crid=990f75be-ad66-4e28-800d-af76e65a9218&amp;config=014FJAAyNGJkY2Y4Zi1mNjgyLTRkN2YtYmE4OS03NTYzNzYzOTg0OGEKAFBvZENhdGFsb2d592qv2Kywlf8caKqYROP5&amp;pddocfullpath=%2Fshared%2Fdocument%2Fstatutes-legislation%2Furn%3AcontentItem%3A5TYF-BKW0-004D-11FX-00008-00&amp;pddocid=urn%3AcontentItem%3A5TYF-BKW0-004D-11FX-00008-00&amp;pdcontentcomponentid=234176&amp;pdteaserkey=sr0&amp;pditab=allpods&amp;ecomp=kgw7kkk&amp;earg=sr0&amp;prid=94a31692-df81-45b5-baa0-48631ea0ca75"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hyperlink" Target="https://www.cde.state.co.us/concurrentenrollment/options-earlycollege" TargetMode="External"/><Relationship Id="rId4" Type="http://schemas.openxmlformats.org/officeDocument/2006/relationships/hyperlink" Target="https://www.cde.state.co.us/postsecondary/ce_earlycollegehighschool"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cde.state.co.us/datapipeline/inter_student" TargetMode="External"/><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hyperlink" Target="https://www.cde.state.co.us/postsecondary"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a:t>Short Bytes</a:t>
            </a:r>
            <a:br>
              <a:rPr lang="en-US"/>
            </a:br>
            <a:endParaRPr lang="en-US"/>
          </a:p>
        </p:txBody>
      </p:sp>
      <p:sp>
        <p:nvSpPr>
          <p:cNvPr id="7" name="Subtitle 6">
            <a:extLst>
              <a:ext uri="{FF2B5EF4-FFF2-40B4-BE49-F238E27FC236}">
                <a16:creationId xmlns:a16="http://schemas.microsoft.com/office/drawing/2014/main" id="{2A0C161A-8513-BB84-0601-D50578FDAD11}"/>
              </a:ext>
            </a:extLst>
          </p:cNvPr>
          <p:cNvSpPr>
            <a:spLocks noGrp="1"/>
          </p:cNvSpPr>
          <p:nvPr>
            <p:ph type="subTitle" idx="1"/>
          </p:nvPr>
        </p:nvSpPr>
        <p:spPr/>
        <p:txBody>
          <a:bodyPr/>
          <a:lstStyle/>
          <a:p>
            <a:r>
              <a:rPr lang="en-US"/>
              <a:t>Other Postsecondary Programs</a:t>
            </a:r>
          </a:p>
        </p:txBody>
      </p:sp>
      <p:sp>
        <p:nvSpPr>
          <p:cNvPr id="4" name="Slide Number Placeholder 3"/>
          <p:cNvSpPr>
            <a:spLocks noGrp="1"/>
          </p:cNvSpPr>
          <p:nvPr>
            <p:ph type="sldNum" sz="quarter" idx="12"/>
          </p:nvPr>
        </p:nvSpPr>
        <p:spPr/>
        <p:txBody>
          <a:bodyPr/>
          <a:lstStyle/>
          <a:p>
            <a:fld id="{C479D5F6-EDCB-402A-AC08-4943A1820E8F}" type="slidenum">
              <a:rPr lang="en-US" smtClean="0"/>
              <a:pPr/>
              <a:t>1</a:t>
            </a:fld>
            <a:endParaRPr lang="en-US"/>
          </a:p>
        </p:txBody>
      </p:sp>
      <p:sp>
        <p:nvSpPr>
          <p:cNvPr id="11" name="Date Placeholder 10">
            <a:extLst>
              <a:ext uri="{FF2B5EF4-FFF2-40B4-BE49-F238E27FC236}">
                <a16:creationId xmlns:a16="http://schemas.microsoft.com/office/drawing/2014/main" id="{8AA4ECA0-5593-75ED-4A3B-C2CB23DB0E9F}"/>
              </a:ext>
            </a:extLst>
          </p:cNvPr>
          <p:cNvSpPr>
            <a:spLocks noGrp="1"/>
          </p:cNvSpPr>
          <p:nvPr>
            <p:ph type="dt" sz="half" idx="2"/>
          </p:nvPr>
        </p:nvSpPr>
        <p:spPr/>
        <p:txBody>
          <a:bodyPr/>
          <a:lstStyle/>
          <a:p>
            <a:fld id="{76A30C31-CA2F-4FEC-9D5A-C798BF326FEF}" type="datetime1">
              <a:rPr lang="en-US" smtClean="0"/>
              <a:t>5/14/2024</a:t>
            </a:fld>
            <a:endParaRPr lang="en-US"/>
          </a:p>
        </p:txBody>
      </p:sp>
    </p:spTree>
    <p:extLst>
      <p:ext uri="{BB962C8B-B14F-4D97-AF65-F5344CB8AC3E}">
        <p14:creationId xmlns:p14="http://schemas.microsoft.com/office/powerpoint/2010/main" val="30449154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201CC55D-ED54-4C5C-95E6-10947BD110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D348FFDC-4076-F2E4-E3CE-CF3E1450C8F4}"/>
              </a:ext>
            </a:extLst>
          </p:cNvPr>
          <p:cNvSpPr>
            <a:spLocks noGrp="1"/>
          </p:cNvSpPr>
          <p:nvPr>
            <p:ph type="title"/>
          </p:nvPr>
        </p:nvSpPr>
        <p:spPr>
          <a:xfrm>
            <a:off x="589560" y="856180"/>
            <a:ext cx="4560584" cy="1128068"/>
          </a:xfrm>
        </p:spPr>
        <p:txBody>
          <a:bodyPr anchor="ctr">
            <a:normAutofit/>
          </a:bodyPr>
          <a:lstStyle/>
          <a:p>
            <a:r>
              <a:rPr lang="en-US" sz="3400">
                <a:solidFill>
                  <a:schemeClr val="tx1"/>
                </a:solidFill>
              </a:rPr>
              <a:t>What are Postsecondary Programs?</a:t>
            </a:r>
          </a:p>
        </p:txBody>
      </p:sp>
      <p:grpSp>
        <p:nvGrpSpPr>
          <p:cNvPr id="27" name="Group 26">
            <a:extLst>
              <a:ext uri="{FF2B5EF4-FFF2-40B4-BE49-F238E27FC236}">
                <a16:creationId xmlns:a16="http://schemas.microsoft.com/office/drawing/2014/main" id="{1DE889C7-FAD6-4397-98E2-05D5034844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083484"/>
            <a:ext cx="355196" cy="673460"/>
            <a:chOff x="0" y="823811"/>
            <a:chExt cx="355196" cy="673460"/>
          </a:xfrm>
        </p:grpSpPr>
        <p:sp>
          <p:nvSpPr>
            <p:cNvPr id="28" name="Rectangle 27">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23811"/>
              <a:ext cx="87363" cy="673460"/>
            </a:xfrm>
            <a:prstGeom prst="rect">
              <a:avLst/>
            </a:prstGeom>
            <a:solidFill>
              <a:srgbClr val="5097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a:xfrm>
              <a:off x="159341" y="823811"/>
              <a:ext cx="195855" cy="673460"/>
            </a:xfrm>
            <a:prstGeom prst="rect">
              <a:avLst/>
            </a:prstGeom>
            <a:solidFill>
              <a:srgbClr val="5097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Rectangle 30">
            <a:extLst>
              <a:ext uri="{FF2B5EF4-FFF2-40B4-BE49-F238E27FC236}">
                <a16:creationId xmlns:a16="http://schemas.microsoft.com/office/drawing/2014/main" id="{3873B707-463F-40B0-8227-E8CC6C67EB25}"/>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flipH="1">
            <a:off x="665085" y="2090569"/>
            <a:ext cx="4297680" cy="27432"/>
          </a:xfrm>
          <a:prstGeom prst="rect">
            <a:avLst/>
          </a:prstGeom>
          <a:solidFill>
            <a:srgbClr val="5097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ontent Placeholder 4">
            <a:extLst>
              <a:ext uri="{FF2B5EF4-FFF2-40B4-BE49-F238E27FC236}">
                <a16:creationId xmlns:a16="http://schemas.microsoft.com/office/drawing/2014/main" id="{330D2D1D-173B-DBCB-FFB3-FA80DC272E11}"/>
              </a:ext>
            </a:extLst>
          </p:cNvPr>
          <p:cNvSpPr>
            <a:spLocks noGrp="1"/>
          </p:cNvSpPr>
          <p:nvPr>
            <p:ph idx="1"/>
          </p:nvPr>
        </p:nvSpPr>
        <p:spPr>
          <a:xfrm>
            <a:off x="590719" y="2330505"/>
            <a:ext cx="4559425" cy="3979585"/>
          </a:xfrm>
        </p:spPr>
        <p:txBody>
          <a:bodyPr vert="horz" lIns="0" tIns="0" rIns="0" bIns="0" rtlCol="0" anchor="ctr">
            <a:normAutofit/>
          </a:bodyPr>
          <a:lstStyle/>
          <a:p>
            <a:r>
              <a:rPr lang="en-US" sz="2000">
                <a:ea typeface="+mn-lt"/>
                <a:cs typeface="+mn-lt"/>
              </a:rPr>
              <a:t>Provide opportunities for high school students to demonstrate the knowledge and skills (competencies) needed to succeed in postsecondary settings and to advance in career pathways as lifelong learners and contributing citizens.</a:t>
            </a:r>
            <a:endParaRPr lang="en-US" sz="2000">
              <a:cs typeface="Calibri" panose="020F0502020204030204"/>
            </a:endParaRPr>
          </a:p>
          <a:p>
            <a:r>
              <a:rPr lang="en-US" sz="2000">
                <a:ea typeface="+mn-lt"/>
                <a:cs typeface="+mn-lt"/>
              </a:rPr>
              <a:t>Support all the ways students can enter into postsecondary education – including certificate programs, apprenticeships and other work-based learning experiences, 2- and 4-year degrees, military, and career training.  </a:t>
            </a:r>
          </a:p>
          <a:p>
            <a:endParaRPr lang="en-US" sz="2000">
              <a:cs typeface="Calibri"/>
            </a:endParaRPr>
          </a:p>
          <a:p>
            <a:endParaRPr lang="en-US" sz="2000">
              <a:cs typeface="Calibri"/>
            </a:endParaRPr>
          </a:p>
        </p:txBody>
      </p:sp>
      <p:sp>
        <p:nvSpPr>
          <p:cNvPr id="33" name="Rectangle 32">
            <a:extLst>
              <a:ext uri="{FF2B5EF4-FFF2-40B4-BE49-F238E27FC236}">
                <a16:creationId xmlns:a16="http://schemas.microsoft.com/office/drawing/2014/main" id="{C13237C8-E62C-4F0D-A318-BD6FB6C2D138}"/>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rgbClr val="5097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513853"/>
            <a:ext cx="6009366" cy="583457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descr="screenshot of postsecondary program website">
            <a:extLst>
              <a:ext uri="{FF2B5EF4-FFF2-40B4-BE49-F238E27FC236}">
                <a16:creationId xmlns:a16="http://schemas.microsoft.com/office/drawing/2014/main" id="{0E0FAA2A-5367-B2E1-0B90-AA9CE6D64EE1}"/>
              </a:ext>
            </a:extLst>
          </p:cNvPr>
          <p:cNvPicPr>
            <a:picLocks noChangeAspect="1"/>
          </p:cNvPicPr>
          <p:nvPr/>
        </p:nvPicPr>
        <p:blipFill rotWithShape="1">
          <a:blip r:embed="rId3"/>
          <a:srcRect t="9402" b="1415"/>
          <a:stretch/>
        </p:blipFill>
        <p:spPr>
          <a:xfrm>
            <a:off x="5977788" y="799352"/>
            <a:ext cx="5425410" cy="5259296"/>
          </a:xfrm>
          <a:prstGeom prst="rect">
            <a:avLst/>
          </a:prstGeom>
        </p:spPr>
      </p:pic>
      <p:sp>
        <p:nvSpPr>
          <p:cNvPr id="3" name="Slide Number Placeholder 2">
            <a:extLst>
              <a:ext uri="{FF2B5EF4-FFF2-40B4-BE49-F238E27FC236}">
                <a16:creationId xmlns:a16="http://schemas.microsoft.com/office/drawing/2014/main" id="{B172E240-7C2E-1FF7-BBDE-CFA3EBEC40CC}"/>
              </a:ext>
            </a:extLst>
          </p:cNvPr>
          <p:cNvSpPr>
            <a:spLocks noGrp="1"/>
          </p:cNvSpPr>
          <p:nvPr>
            <p:ph type="sldNum" sz="quarter" idx="12"/>
          </p:nvPr>
        </p:nvSpPr>
        <p:spPr>
          <a:xfrm>
            <a:off x="9385070" y="6492240"/>
            <a:ext cx="1055716" cy="365125"/>
          </a:xfrm>
        </p:spPr>
        <p:txBody>
          <a:bodyPr>
            <a:normAutofit/>
          </a:bodyPr>
          <a:lstStyle/>
          <a:p>
            <a:pPr>
              <a:spcAft>
                <a:spcPts val="600"/>
              </a:spcAft>
            </a:pPr>
            <a:fld id="{C479D5F6-EDCB-402A-AC08-4943A1820E8F}" type="slidenum">
              <a:rPr lang="en-US" smtClean="0"/>
              <a:pPr>
                <a:spcAft>
                  <a:spcPts val="600"/>
                </a:spcAft>
              </a:pPr>
              <a:t>2</a:t>
            </a:fld>
            <a:endParaRPr lang="en-US"/>
          </a:p>
        </p:txBody>
      </p:sp>
    </p:spTree>
    <p:extLst>
      <p:ext uri="{BB962C8B-B14F-4D97-AF65-F5344CB8AC3E}">
        <p14:creationId xmlns:p14="http://schemas.microsoft.com/office/powerpoint/2010/main" val="23581070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2CAB423-D22A-F7B8-28D8-6DE120808514}"/>
              </a:ext>
            </a:extLst>
          </p:cNvPr>
          <p:cNvSpPr>
            <a:spLocks noGrp="1"/>
          </p:cNvSpPr>
          <p:nvPr>
            <p:ph type="title"/>
          </p:nvPr>
        </p:nvSpPr>
        <p:spPr/>
        <p:txBody>
          <a:bodyPr/>
          <a:lstStyle/>
          <a:p>
            <a:r>
              <a:rPr lang="en-US">
                <a:latin typeface="Museo Slab 500"/>
              </a:rPr>
              <a:t>Postsecondary at CDE</a:t>
            </a:r>
          </a:p>
        </p:txBody>
      </p:sp>
      <p:sp>
        <p:nvSpPr>
          <p:cNvPr id="6" name="Text Placeholder 5">
            <a:extLst>
              <a:ext uri="{FF2B5EF4-FFF2-40B4-BE49-F238E27FC236}">
                <a16:creationId xmlns:a16="http://schemas.microsoft.com/office/drawing/2014/main" id="{1B4D9DC9-3D73-94FC-4460-39E89B1E7A33}"/>
              </a:ext>
            </a:extLst>
          </p:cNvPr>
          <p:cNvSpPr>
            <a:spLocks noGrp="1"/>
          </p:cNvSpPr>
          <p:nvPr>
            <p:ph type="body" sz="quarter" idx="13"/>
          </p:nvPr>
        </p:nvSpPr>
        <p:spPr/>
        <p:txBody>
          <a:bodyPr vert="horz" lIns="91440" tIns="45720" rIns="91440" bIns="45720" rtlCol="0" anchor="t">
            <a:noAutofit/>
          </a:bodyPr>
          <a:lstStyle/>
          <a:p>
            <a:r>
              <a:rPr lang="en-US">
                <a:latin typeface="Museo Slab 500"/>
              </a:rPr>
              <a:t>Data Services</a:t>
            </a:r>
            <a:endParaRPr lang="en-US"/>
          </a:p>
        </p:txBody>
      </p:sp>
      <p:sp>
        <p:nvSpPr>
          <p:cNvPr id="4" name="Content Placeholder 3">
            <a:extLst>
              <a:ext uri="{FF2B5EF4-FFF2-40B4-BE49-F238E27FC236}">
                <a16:creationId xmlns:a16="http://schemas.microsoft.com/office/drawing/2014/main" id="{B9B0E3DD-13B1-8024-D4E8-98280A36B00C}"/>
              </a:ext>
            </a:extLst>
          </p:cNvPr>
          <p:cNvSpPr>
            <a:spLocks noGrp="1"/>
          </p:cNvSpPr>
          <p:nvPr>
            <p:ph sz="half" idx="1"/>
          </p:nvPr>
        </p:nvSpPr>
        <p:spPr/>
        <p:txBody>
          <a:bodyPr vert="horz" lIns="91440" tIns="45720" rIns="91440" bIns="45720" rtlCol="0" anchor="t">
            <a:normAutofit/>
          </a:bodyPr>
          <a:lstStyle/>
          <a:p>
            <a:r>
              <a:rPr lang="en-US">
                <a:cs typeface="Calibri"/>
              </a:rPr>
              <a:t>Manages student data collection processes</a:t>
            </a:r>
            <a:endParaRPr lang="en-US"/>
          </a:p>
          <a:p>
            <a:pPr lvl="1"/>
            <a:r>
              <a:rPr lang="en-US">
                <a:cs typeface="Calibri"/>
              </a:rPr>
              <a:t>Main point of contact for districts for collection</a:t>
            </a:r>
          </a:p>
          <a:p>
            <a:pPr lvl="1"/>
            <a:r>
              <a:rPr lang="en-US">
                <a:cs typeface="Calibri"/>
              </a:rPr>
              <a:t>Coding pattern questions</a:t>
            </a:r>
          </a:p>
          <a:p>
            <a:pPr lvl="1"/>
            <a:r>
              <a:rPr lang="en-US">
                <a:cs typeface="Calibri"/>
              </a:rPr>
              <a:t>Provide training, build guidance, forms, etc.</a:t>
            </a:r>
            <a:endParaRPr lang="en-US"/>
          </a:p>
          <a:p>
            <a:r>
              <a:rPr lang="en-US">
                <a:cs typeface="Calibri"/>
              </a:rPr>
              <a:t>Produce reports, summary information, and manage data requests</a:t>
            </a:r>
          </a:p>
        </p:txBody>
      </p:sp>
      <p:sp>
        <p:nvSpPr>
          <p:cNvPr id="7" name="Text Placeholder 6">
            <a:extLst>
              <a:ext uri="{FF2B5EF4-FFF2-40B4-BE49-F238E27FC236}">
                <a16:creationId xmlns:a16="http://schemas.microsoft.com/office/drawing/2014/main" id="{3FC03AB5-FF58-21D7-A0D2-902A45B4EE33}"/>
              </a:ext>
            </a:extLst>
          </p:cNvPr>
          <p:cNvSpPr>
            <a:spLocks noGrp="1"/>
          </p:cNvSpPr>
          <p:nvPr>
            <p:ph type="body" sz="quarter" idx="14"/>
          </p:nvPr>
        </p:nvSpPr>
        <p:spPr/>
        <p:txBody>
          <a:bodyPr vert="horz" lIns="91440" tIns="45720" rIns="91440" bIns="45720" rtlCol="0" anchor="t">
            <a:noAutofit/>
          </a:bodyPr>
          <a:lstStyle/>
          <a:p>
            <a:r>
              <a:rPr lang="en-US">
                <a:latin typeface="Museo Slab 500"/>
              </a:rPr>
              <a:t>Postsecondary and Workforce Readiness</a:t>
            </a:r>
            <a:endParaRPr lang="en-US"/>
          </a:p>
        </p:txBody>
      </p:sp>
      <p:sp>
        <p:nvSpPr>
          <p:cNvPr id="5" name="Content Placeholder 4">
            <a:extLst>
              <a:ext uri="{FF2B5EF4-FFF2-40B4-BE49-F238E27FC236}">
                <a16:creationId xmlns:a16="http://schemas.microsoft.com/office/drawing/2014/main" id="{4E9F7FF2-51D0-42C6-2C86-0CF14A6D62C4}"/>
              </a:ext>
            </a:extLst>
          </p:cNvPr>
          <p:cNvSpPr>
            <a:spLocks noGrp="1"/>
          </p:cNvSpPr>
          <p:nvPr>
            <p:ph sz="half" idx="2"/>
          </p:nvPr>
        </p:nvSpPr>
        <p:spPr/>
        <p:txBody>
          <a:bodyPr vert="horz" lIns="91440" tIns="45720" rIns="91440" bIns="45720" rtlCol="0" anchor="t">
            <a:normAutofit/>
          </a:bodyPr>
          <a:lstStyle/>
          <a:p>
            <a:r>
              <a:rPr lang="en-US">
                <a:cs typeface="Calibri"/>
              </a:rPr>
              <a:t>Support LEAs in understanding and implementing Postsecondary programs</a:t>
            </a:r>
            <a:endParaRPr lang="en-US"/>
          </a:p>
          <a:p>
            <a:r>
              <a:rPr lang="en-US">
                <a:cs typeface="Calibri"/>
              </a:rPr>
              <a:t>Support all the ways students can enter postsecondary education</a:t>
            </a:r>
          </a:p>
          <a:p>
            <a:r>
              <a:rPr lang="en-US">
                <a:cs typeface="Calibri"/>
              </a:rPr>
              <a:t>Compile resources on effective strategies for addressing program implementation</a:t>
            </a:r>
          </a:p>
        </p:txBody>
      </p:sp>
      <p:sp>
        <p:nvSpPr>
          <p:cNvPr id="2" name="Slide Number Placeholder 1">
            <a:extLst>
              <a:ext uri="{FF2B5EF4-FFF2-40B4-BE49-F238E27FC236}">
                <a16:creationId xmlns:a16="http://schemas.microsoft.com/office/drawing/2014/main" id="{8C74B81F-1912-872B-B608-A4C8D658AA27}"/>
              </a:ext>
            </a:extLst>
          </p:cNvPr>
          <p:cNvSpPr>
            <a:spLocks noGrp="1"/>
          </p:cNvSpPr>
          <p:nvPr>
            <p:ph type="sldNum" sz="quarter" idx="12"/>
          </p:nvPr>
        </p:nvSpPr>
        <p:spPr/>
        <p:txBody>
          <a:bodyPr/>
          <a:lstStyle/>
          <a:p>
            <a:fld id="{C479D5F6-EDCB-402A-AC08-4943A1820E8F}" type="slidenum">
              <a:rPr lang="en-US" smtClean="0"/>
              <a:pPr/>
              <a:t>3</a:t>
            </a:fld>
            <a:endParaRPr lang="en-US"/>
          </a:p>
        </p:txBody>
      </p:sp>
    </p:spTree>
    <p:extLst>
      <p:ext uri="{BB962C8B-B14F-4D97-AF65-F5344CB8AC3E}">
        <p14:creationId xmlns:p14="http://schemas.microsoft.com/office/powerpoint/2010/main" val="33546930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40720F6-8929-B1C6-5817-0236AB5C7406}"/>
              </a:ext>
            </a:extLst>
          </p:cNvPr>
          <p:cNvSpPr>
            <a:spLocks noGrp="1"/>
          </p:cNvSpPr>
          <p:nvPr>
            <p:ph type="title"/>
          </p:nvPr>
        </p:nvSpPr>
        <p:spPr/>
        <p:txBody>
          <a:bodyPr/>
          <a:lstStyle/>
          <a:p>
            <a:r>
              <a:rPr lang="en-US"/>
              <a:t>General Information: </a:t>
            </a:r>
            <a:br>
              <a:rPr lang="en-US"/>
            </a:br>
            <a:r>
              <a:rPr lang="en-US"/>
              <a:t>Types of Postsecondary Programs</a:t>
            </a:r>
          </a:p>
        </p:txBody>
      </p:sp>
      <p:sp>
        <p:nvSpPr>
          <p:cNvPr id="6" name="Text Placeholder 5">
            <a:extLst>
              <a:ext uri="{FF2B5EF4-FFF2-40B4-BE49-F238E27FC236}">
                <a16:creationId xmlns:a16="http://schemas.microsoft.com/office/drawing/2014/main" id="{A649FA7F-A655-6866-7823-518EC3BA5264}"/>
              </a:ext>
            </a:extLst>
          </p:cNvPr>
          <p:cNvSpPr>
            <a:spLocks noGrp="1"/>
          </p:cNvSpPr>
          <p:nvPr>
            <p:ph type="body" sz="quarter" idx="13"/>
          </p:nvPr>
        </p:nvSpPr>
        <p:spPr/>
        <p:txBody>
          <a:bodyPr/>
          <a:lstStyle/>
          <a:p>
            <a:r>
              <a:rPr lang="en-US"/>
              <a:t>Years 1-4</a:t>
            </a:r>
          </a:p>
        </p:txBody>
      </p:sp>
      <p:sp>
        <p:nvSpPr>
          <p:cNvPr id="5" name="Content Placeholder 4">
            <a:extLst>
              <a:ext uri="{FF2B5EF4-FFF2-40B4-BE49-F238E27FC236}">
                <a16:creationId xmlns:a16="http://schemas.microsoft.com/office/drawing/2014/main" id="{B70D8325-6D59-B9A5-EB74-86BAF6D2C3E6}"/>
              </a:ext>
            </a:extLst>
          </p:cNvPr>
          <p:cNvSpPr>
            <a:spLocks noGrp="1"/>
          </p:cNvSpPr>
          <p:nvPr>
            <p:ph sz="half" idx="1"/>
          </p:nvPr>
        </p:nvSpPr>
        <p:spPr/>
        <p:txBody>
          <a:bodyPr/>
          <a:lstStyle/>
          <a:p>
            <a:pPr>
              <a:buClr>
                <a:srgbClr val="FF0000"/>
              </a:buClr>
              <a:buFont typeface="Wingdings" panose="05000000000000000000" pitchFamily="2" charset="2"/>
              <a:buChar char="ü"/>
            </a:pPr>
            <a:r>
              <a:rPr lang="en-US"/>
              <a:t>Concurrent Enrollment</a:t>
            </a:r>
          </a:p>
          <a:p>
            <a:pPr>
              <a:buClr>
                <a:srgbClr val="FF0000"/>
              </a:buClr>
              <a:buFont typeface="Wingdings" panose="05000000000000000000" pitchFamily="2" charset="2"/>
              <a:buChar char="ü"/>
            </a:pPr>
            <a:r>
              <a:rPr lang="en-US"/>
              <a:t>Early College</a:t>
            </a:r>
          </a:p>
          <a:p>
            <a:pPr lvl="1"/>
            <a:r>
              <a:rPr lang="en-US"/>
              <a:t>Participating schools only</a:t>
            </a:r>
          </a:p>
          <a:p>
            <a:pPr>
              <a:buClr>
                <a:srgbClr val="FF0000"/>
              </a:buClr>
              <a:buFont typeface="Wingdings" panose="05000000000000000000" pitchFamily="2" charset="2"/>
              <a:buChar char="ü"/>
            </a:pPr>
            <a:r>
              <a:rPr lang="en-US"/>
              <a:t>Dropout Recovery at a Community College</a:t>
            </a:r>
          </a:p>
          <a:p>
            <a:pPr lvl="1"/>
            <a:r>
              <a:rPr lang="en-US"/>
              <a:t>Students Age 16 to 21</a:t>
            </a:r>
          </a:p>
          <a:p>
            <a:r>
              <a:rPr lang="en-US"/>
              <a:t>P-TECH Years 1-4</a:t>
            </a:r>
          </a:p>
          <a:p>
            <a:pPr lvl="1"/>
            <a:r>
              <a:rPr lang="en-US"/>
              <a:t>Participating schools only</a:t>
            </a:r>
          </a:p>
          <a:p>
            <a:pPr lvl="1"/>
            <a:endParaRPr lang="en-US"/>
          </a:p>
          <a:p>
            <a:endParaRPr lang="en-US"/>
          </a:p>
        </p:txBody>
      </p:sp>
      <p:sp>
        <p:nvSpPr>
          <p:cNvPr id="7" name="Text Placeholder 6">
            <a:extLst>
              <a:ext uri="{FF2B5EF4-FFF2-40B4-BE49-F238E27FC236}">
                <a16:creationId xmlns:a16="http://schemas.microsoft.com/office/drawing/2014/main" id="{37D1020A-05CE-E707-F934-8EC9FC6EC42B}"/>
              </a:ext>
            </a:extLst>
          </p:cNvPr>
          <p:cNvSpPr>
            <a:spLocks noGrp="1"/>
          </p:cNvSpPr>
          <p:nvPr>
            <p:ph type="body" sz="quarter" idx="14"/>
          </p:nvPr>
        </p:nvSpPr>
        <p:spPr/>
        <p:txBody>
          <a:bodyPr/>
          <a:lstStyle/>
          <a:p>
            <a:r>
              <a:rPr lang="en-US"/>
              <a:t>Years 5-6</a:t>
            </a:r>
          </a:p>
        </p:txBody>
      </p:sp>
      <p:sp>
        <p:nvSpPr>
          <p:cNvPr id="2" name="Content Placeholder 1">
            <a:extLst>
              <a:ext uri="{FF2B5EF4-FFF2-40B4-BE49-F238E27FC236}">
                <a16:creationId xmlns:a16="http://schemas.microsoft.com/office/drawing/2014/main" id="{B93A5315-B7A8-727D-3022-A404571EFE09}"/>
              </a:ext>
            </a:extLst>
          </p:cNvPr>
          <p:cNvSpPr>
            <a:spLocks noGrp="1"/>
          </p:cNvSpPr>
          <p:nvPr>
            <p:ph sz="half" idx="2"/>
          </p:nvPr>
        </p:nvSpPr>
        <p:spPr/>
        <p:txBody>
          <a:bodyPr/>
          <a:lstStyle/>
          <a:p>
            <a:r>
              <a:rPr lang="en-US"/>
              <a:t>ASCENT (year 5 only)</a:t>
            </a:r>
          </a:p>
          <a:p>
            <a:pPr lvl="1"/>
            <a:r>
              <a:rPr lang="en-US"/>
              <a:t>Slot allocation removed in 2022-2023</a:t>
            </a:r>
          </a:p>
          <a:p>
            <a:r>
              <a:rPr lang="en-US"/>
              <a:t>P-TECH (years 5 &amp; 6)</a:t>
            </a:r>
          </a:p>
          <a:p>
            <a:pPr lvl="1"/>
            <a:r>
              <a:rPr lang="en-US"/>
              <a:t>Student must have been coded as PTECH in year 4</a:t>
            </a:r>
          </a:p>
          <a:p>
            <a:pPr lvl="1"/>
            <a:r>
              <a:rPr lang="en-US"/>
              <a:t>Participating schools only</a:t>
            </a:r>
          </a:p>
          <a:p>
            <a:r>
              <a:rPr lang="en-US"/>
              <a:t>TREP (years 5 &amp; 6)</a:t>
            </a:r>
          </a:p>
          <a:p>
            <a:pPr lvl="1"/>
            <a:r>
              <a:rPr lang="en-US"/>
              <a:t>New in 2022-2023</a:t>
            </a:r>
          </a:p>
          <a:p>
            <a:pPr lvl="1"/>
            <a:r>
              <a:rPr lang="en-US"/>
              <a:t>Slot allocation</a:t>
            </a:r>
          </a:p>
          <a:p>
            <a:endParaRPr lang="en-US"/>
          </a:p>
        </p:txBody>
      </p:sp>
      <p:sp>
        <p:nvSpPr>
          <p:cNvPr id="8" name="TextBox 7">
            <a:extLst>
              <a:ext uri="{FF2B5EF4-FFF2-40B4-BE49-F238E27FC236}">
                <a16:creationId xmlns:a16="http://schemas.microsoft.com/office/drawing/2014/main" id="{97FCB017-8BB6-01DF-EA58-9B38FCFF3767}"/>
              </a:ext>
            </a:extLst>
          </p:cNvPr>
          <p:cNvSpPr txBox="1"/>
          <p:nvPr/>
        </p:nvSpPr>
        <p:spPr>
          <a:xfrm>
            <a:off x="838200" y="5712259"/>
            <a:ext cx="9594669" cy="738664"/>
          </a:xfrm>
          <a:prstGeom prst="rect">
            <a:avLst/>
          </a:prstGeom>
          <a:noFill/>
        </p:spPr>
        <p:txBody>
          <a:bodyPr wrap="square" rtlCol="0">
            <a:spAutoFit/>
          </a:bodyPr>
          <a:lstStyle/>
          <a:p>
            <a:r>
              <a:rPr lang="en-US" sz="1400"/>
              <a:t>Note: Number of years in High School is determined by the student’s Anticipated Year of Graduation (AYG). Only students with an AYG indicating they are in their 5</a:t>
            </a:r>
            <a:r>
              <a:rPr lang="en-US" sz="1400" baseline="30000"/>
              <a:t>th</a:t>
            </a:r>
            <a:r>
              <a:rPr lang="en-US" sz="1400"/>
              <a:t> year are eligible for ASCENT. Only students in their 5</a:t>
            </a:r>
            <a:r>
              <a:rPr lang="en-US" sz="1400" baseline="30000"/>
              <a:t>th</a:t>
            </a:r>
            <a:r>
              <a:rPr lang="en-US" sz="1400"/>
              <a:t> or 6</a:t>
            </a:r>
            <a:r>
              <a:rPr lang="en-US" sz="1400" baseline="30000"/>
              <a:t>th</a:t>
            </a:r>
            <a:r>
              <a:rPr lang="en-US" sz="1400"/>
              <a:t> year per AYG are eligible for the applicable years of P-TECH or TREP.</a:t>
            </a:r>
            <a:endParaRPr lang="en-US" sz="2000"/>
          </a:p>
        </p:txBody>
      </p:sp>
      <p:sp>
        <p:nvSpPr>
          <p:cNvPr id="3" name="Slide Number Placeholder 2"/>
          <p:cNvSpPr>
            <a:spLocks noGrp="1"/>
          </p:cNvSpPr>
          <p:nvPr>
            <p:ph type="sldNum" sz="quarter" idx="12"/>
          </p:nvPr>
        </p:nvSpPr>
        <p:spPr/>
        <p:txBody>
          <a:bodyPr/>
          <a:lstStyle/>
          <a:p>
            <a:fld id="{C479D5F6-EDCB-402A-AC08-4943A1820E8F}" type="slidenum">
              <a:rPr lang="en-US" smtClean="0"/>
              <a:pPr/>
              <a:t>4</a:t>
            </a:fld>
            <a:endParaRPr lang="en-US"/>
          </a:p>
        </p:txBody>
      </p:sp>
    </p:spTree>
    <p:extLst>
      <p:ext uri="{BB962C8B-B14F-4D97-AF65-F5344CB8AC3E}">
        <p14:creationId xmlns:p14="http://schemas.microsoft.com/office/powerpoint/2010/main" val="11531591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F7F01C2-62E7-B3DB-F9E8-CE69B673080F}"/>
              </a:ext>
            </a:extLst>
          </p:cNvPr>
          <p:cNvSpPr>
            <a:spLocks noGrp="1"/>
          </p:cNvSpPr>
          <p:nvPr>
            <p:ph type="title"/>
          </p:nvPr>
        </p:nvSpPr>
        <p:spPr/>
        <p:txBody>
          <a:bodyPr/>
          <a:lstStyle/>
          <a:p>
            <a:r>
              <a:rPr lang="en-US"/>
              <a:t>Concurrent Enrollment</a:t>
            </a:r>
          </a:p>
        </p:txBody>
      </p:sp>
      <p:sp>
        <p:nvSpPr>
          <p:cNvPr id="5" name="Content Placeholder 4">
            <a:extLst>
              <a:ext uri="{FF2B5EF4-FFF2-40B4-BE49-F238E27FC236}">
                <a16:creationId xmlns:a16="http://schemas.microsoft.com/office/drawing/2014/main" id="{8967EB40-53AE-2F60-CCFA-682F9BB39C9E}"/>
              </a:ext>
            </a:extLst>
          </p:cNvPr>
          <p:cNvSpPr>
            <a:spLocks noGrp="1"/>
          </p:cNvSpPr>
          <p:nvPr>
            <p:ph idx="1"/>
          </p:nvPr>
        </p:nvSpPr>
        <p:spPr>
          <a:xfrm>
            <a:off x="838200" y="1393204"/>
            <a:ext cx="9802091" cy="4607329"/>
          </a:xfrm>
        </p:spPr>
        <p:txBody>
          <a:bodyPr>
            <a:normAutofit fontScale="92500" lnSpcReduction="10000"/>
          </a:bodyPr>
          <a:lstStyle/>
          <a:p>
            <a:r>
              <a:rPr lang="en-US"/>
              <a:t>A program which allows the </a:t>
            </a:r>
            <a:r>
              <a:rPr lang="en-US" b="1"/>
              <a:t>simultaneous enrollment </a:t>
            </a:r>
            <a:r>
              <a:rPr lang="en-US"/>
              <a:t>of a qualified student in a local education provider and in one or more postsecondary courses, including academic or career and technical education courses, </a:t>
            </a:r>
            <a:r>
              <a:rPr lang="en-US" b="1"/>
              <a:t>at an institution of higher education</a:t>
            </a:r>
            <a:r>
              <a:rPr lang="en-US"/>
              <a:t> at no tuition cost to the student.</a:t>
            </a:r>
          </a:p>
          <a:p>
            <a:r>
              <a:rPr lang="en-US"/>
              <a:t>Postsecondary Program Code = 02</a:t>
            </a:r>
          </a:p>
          <a:p>
            <a:endParaRPr lang="en-US"/>
          </a:p>
          <a:p>
            <a:r>
              <a:rPr lang="en-US"/>
              <a:t>Student October: Use postsecondary program code ‘02’ to indicate a student who is actively participating in CE courses as of October 1</a:t>
            </a:r>
            <a:r>
              <a:rPr lang="en-US" baseline="30000"/>
              <a:t>st</a:t>
            </a:r>
            <a:r>
              <a:rPr lang="en-US"/>
              <a:t> (Count Date). This will be indicated in the student’s enrollment record (SSA).</a:t>
            </a:r>
          </a:p>
          <a:p>
            <a:r>
              <a:rPr lang="en-US"/>
              <a:t>Student End of Year: Use postsecondary program code ‘02’ to indicate a student who participated in CE courses at any point during the school year. This will be corresponding to the student’s enrollment record (SSA).</a:t>
            </a:r>
          </a:p>
          <a:p>
            <a:pPr lvl="1"/>
            <a:r>
              <a:rPr lang="en-US"/>
              <a:t>Example: Student participated in CE courses in Fall but not in Spring – code the student as ’02’ in the Student End of Year (SEY) collection in one of the student’s enrollment records. </a:t>
            </a:r>
          </a:p>
        </p:txBody>
      </p:sp>
      <p:sp>
        <p:nvSpPr>
          <p:cNvPr id="3" name="Slide Number Placeholder 2">
            <a:extLst>
              <a:ext uri="{FF2B5EF4-FFF2-40B4-BE49-F238E27FC236}">
                <a16:creationId xmlns:a16="http://schemas.microsoft.com/office/drawing/2014/main" id="{754C3461-F721-9C61-57B1-D2D2FE305584}"/>
              </a:ext>
            </a:extLst>
          </p:cNvPr>
          <p:cNvSpPr>
            <a:spLocks noGrp="1"/>
          </p:cNvSpPr>
          <p:nvPr>
            <p:ph type="sldNum" sz="quarter" idx="12"/>
          </p:nvPr>
        </p:nvSpPr>
        <p:spPr/>
        <p:txBody>
          <a:bodyPr/>
          <a:lstStyle/>
          <a:p>
            <a:fld id="{C479D5F6-EDCB-402A-AC08-4943A1820E8F}" type="slidenum">
              <a:rPr lang="en-US" smtClean="0"/>
              <a:pPr/>
              <a:t>5</a:t>
            </a:fld>
            <a:endParaRPr lang="en-US"/>
          </a:p>
        </p:txBody>
      </p:sp>
      <p:sp>
        <p:nvSpPr>
          <p:cNvPr id="2" name="Content Placeholder 4">
            <a:extLst>
              <a:ext uri="{FF2B5EF4-FFF2-40B4-BE49-F238E27FC236}">
                <a16:creationId xmlns:a16="http://schemas.microsoft.com/office/drawing/2014/main" id="{B90F559B-C2AD-98D9-7639-BBA90D104CFE}"/>
              </a:ext>
            </a:extLst>
          </p:cNvPr>
          <p:cNvSpPr txBox="1">
            <a:spLocks/>
          </p:cNvSpPr>
          <p:nvPr/>
        </p:nvSpPr>
        <p:spPr>
          <a:xfrm>
            <a:off x="1229591" y="6066846"/>
            <a:ext cx="9535391" cy="696192"/>
          </a:xfrm>
          <a:prstGeom prst="rect">
            <a:avLst/>
          </a:prstGeom>
        </p:spPr>
        <p:txBody>
          <a:bodyPr vert="horz" lIns="0" tIns="0" rIns="0" bIns="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a:t>*Student’s Postsecondary Program </a:t>
            </a:r>
            <a:r>
              <a:rPr lang="en-US" sz="2000" b="1" i="1"/>
              <a:t>should</a:t>
            </a:r>
            <a:r>
              <a:rPr lang="en-US" sz="2000" b="1"/>
              <a:t> </a:t>
            </a:r>
            <a:r>
              <a:rPr lang="en-US" sz="2000" b="1" i="1"/>
              <a:t>not change </a:t>
            </a:r>
            <a:r>
              <a:rPr lang="en-US" sz="2000"/>
              <a:t>from OCT to SEY. If the Postsecondary Program status </a:t>
            </a:r>
            <a:r>
              <a:rPr lang="en-US" sz="2000" b="1" i="1"/>
              <a:t>does change</a:t>
            </a:r>
            <a:r>
              <a:rPr lang="en-US" sz="2000"/>
              <a:t>, more than 1 enrollment record will be needed to reflect status change.</a:t>
            </a:r>
          </a:p>
        </p:txBody>
      </p:sp>
      <p:sp>
        <p:nvSpPr>
          <p:cNvPr id="6" name="Flowchart: Off-page Connector 5">
            <a:extLst>
              <a:ext uri="{FF2B5EF4-FFF2-40B4-BE49-F238E27FC236}">
                <a16:creationId xmlns:a16="http://schemas.microsoft.com/office/drawing/2014/main" id="{00841200-6C02-54F2-354A-3D2A355B68F8}"/>
              </a:ext>
            </a:extLst>
          </p:cNvPr>
          <p:cNvSpPr/>
          <p:nvPr/>
        </p:nvSpPr>
        <p:spPr>
          <a:xfrm>
            <a:off x="10287000" y="69257"/>
            <a:ext cx="1741990" cy="1863452"/>
          </a:xfrm>
          <a:prstGeom prst="flowChartOffpageConnector">
            <a:avLst/>
          </a:prstGeom>
          <a:solidFill>
            <a:schemeClr val="bg1">
              <a:lumMod val="95000"/>
            </a:schemeClr>
          </a:solidFill>
          <a:ln w="57150"/>
        </p:spPr>
        <p:style>
          <a:lnRef idx="2">
            <a:schemeClr val="accent1"/>
          </a:lnRef>
          <a:fillRef idx="1">
            <a:schemeClr val="lt1"/>
          </a:fillRef>
          <a:effectRef idx="0">
            <a:schemeClr val="accent1"/>
          </a:effectRef>
          <a:fontRef idx="minor">
            <a:schemeClr val="dk1"/>
          </a:fontRef>
        </p:style>
        <p:txBody>
          <a:bodyPr lIns="91440" tIns="45720" rIns="91440" bIns="45720" rtlCol="0" anchor="ctr"/>
          <a:lstStyle/>
          <a:p>
            <a:pPr algn="ctr"/>
            <a:r>
              <a:rPr lang="en-US" sz="1400" b="1"/>
              <a:t>More information on CE</a:t>
            </a:r>
          </a:p>
          <a:p>
            <a:pPr algn="ctr"/>
            <a:r>
              <a:rPr lang="en-US" sz="1400" b="1">
                <a:cs typeface="Calibri"/>
                <a:hlinkClick r:id="rId3"/>
              </a:rPr>
              <a:t>Site: Concurrent Enrollment</a:t>
            </a:r>
            <a:endParaRPr lang="en-US" sz="1400" b="1">
              <a:cs typeface="Calibri"/>
            </a:endParaRPr>
          </a:p>
          <a:p>
            <a:endParaRPr lang="en-US" sz="1400" b="1">
              <a:cs typeface="Calibri"/>
              <a:hlinkClick r:id="" action="ppaction://noaction"/>
            </a:endParaRPr>
          </a:p>
          <a:p>
            <a:pPr algn="ctr"/>
            <a:r>
              <a:rPr lang="en-US" sz="1400" b="1">
                <a:ea typeface="+mn-lt"/>
                <a:cs typeface="+mn-lt"/>
                <a:hlinkClick r:id="rId4"/>
              </a:rPr>
              <a:t>Site: Student and Parent</a:t>
            </a:r>
            <a:endParaRPr lang="en-US" sz="2000" b="1">
              <a:highlight>
                <a:srgbClr val="FFFF00"/>
              </a:highlight>
            </a:endParaRPr>
          </a:p>
        </p:txBody>
      </p:sp>
    </p:spTree>
    <p:extLst>
      <p:ext uri="{BB962C8B-B14F-4D97-AF65-F5344CB8AC3E}">
        <p14:creationId xmlns:p14="http://schemas.microsoft.com/office/powerpoint/2010/main" val="2966828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AF0FF-CFAC-3231-6373-5E32A56A759F}"/>
              </a:ext>
            </a:extLst>
          </p:cNvPr>
          <p:cNvSpPr>
            <a:spLocks noGrp="1"/>
          </p:cNvSpPr>
          <p:nvPr>
            <p:ph type="title"/>
          </p:nvPr>
        </p:nvSpPr>
        <p:spPr/>
        <p:txBody>
          <a:bodyPr/>
          <a:lstStyle/>
          <a:p>
            <a:r>
              <a:rPr lang="en-US"/>
              <a:t>Early College</a:t>
            </a:r>
          </a:p>
        </p:txBody>
      </p:sp>
      <p:sp>
        <p:nvSpPr>
          <p:cNvPr id="3" name="Content Placeholder 2">
            <a:extLst>
              <a:ext uri="{FF2B5EF4-FFF2-40B4-BE49-F238E27FC236}">
                <a16:creationId xmlns:a16="http://schemas.microsoft.com/office/drawing/2014/main" id="{D05303A5-F002-B3AB-7379-A549CA5547AE}"/>
              </a:ext>
            </a:extLst>
          </p:cNvPr>
          <p:cNvSpPr>
            <a:spLocks noGrp="1"/>
          </p:cNvSpPr>
          <p:nvPr>
            <p:ph idx="1"/>
          </p:nvPr>
        </p:nvSpPr>
        <p:spPr>
          <a:xfrm>
            <a:off x="838200" y="1554480"/>
            <a:ext cx="9535390" cy="4351338"/>
          </a:xfrm>
        </p:spPr>
        <p:txBody>
          <a:bodyPr vert="horz" lIns="0" tIns="0" rIns="0" bIns="0" rtlCol="0" anchor="t">
            <a:normAutofit fontScale="77500" lnSpcReduction="20000"/>
          </a:bodyPr>
          <a:lstStyle/>
          <a:p>
            <a:r>
              <a:rPr lang="en-US">
                <a:ea typeface="+mn-lt"/>
                <a:cs typeface="+mn-lt"/>
              </a:rPr>
              <a:t>An Early College, as defined by </a:t>
            </a:r>
            <a:r>
              <a:rPr lang="en-US" u="sng">
                <a:ea typeface="+mn-lt"/>
                <a:cs typeface="+mn-lt"/>
                <a:hlinkClick r:id="rId3"/>
              </a:rPr>
              <a:t>C.R.S. 22-35-103</a:t>
            </a:r>
            <a:r>
              <a:rPr lang="en-US">
                <a:ea typeface="+mn-lt"/>
                <a:cs typeface="+mn-lt"/>
              </a:rPr>
              <a:t>(10)(a), is a secondary school that provides only a curriculum that requires each student to enroll in and complete secondary and postsecondary courses </a:t>
            </a:r>
            <a:r>
              <a:rPr lang="en-US" b="1">
                <a:ea typeface="+mn-lt"/>
                <a:cs typeface="+mn-lt"/>
              </a:rPr>
              <a:t>while enrolled in the four years of high school</a:t>
            </a:r>
            <a:r>
              <a:rPr lang="en-US">
                <a:ea typeface="+mn-lt"/>
                <a:cs typeface="+mn-lt"/>
              </a:rPr>
              <a:t> such that, </a:t>
            </a:r>
            <a:r>
              <a:rPr lang="en-US" b="1">
                <a:ea typeface="+mn-lt"/>
                <a:cs typeface="+mn-lt"/>
              </a:rPr>
              <a:t>upon successful completion of the curriculum</a:t>
            </a:r>
            <a:r>
              <a:rPr lang="en-US">
                <a:ea typeface="+mn-lt"/>
                <a:cs typeface="+mn-lt"/>
              </a:rPr>
              <a:t>, the student will have completed the requirements of a </a:t>
            </a:r>
            <a:r>
              <a:rPr lang="en-US" b="1">
                <a:ea typeface="+mn-lt"/>
                <a:cs typeface="+mn-lt"/>
              </a:rPr>
              <a:t>high school diploma</a:t>
            </a:r>
            <a:r>
              <a:rPr lang="en-US">
                <a:ea typeface="+mn-lt"/>
                <a:cs typeface="+mn-lt"/>
              </a:rPr>
              <a:t> and an </a:t>
            </a:r>
            <a:r>
              <a:rPr lang="en-US" b="1">
                <a:ea typeface="+mn-lt"/>
                <a:cs typeface="+mn-lt"/>
              </a:rPr>
              <a:t>associate's degree</a:t>
            </a:r>
            <a:r>
              <a:rPr lang="en-US">
                <a:ea typeface="+mn-lt"/>
                <a:cs typeface="+mn-lt"/>
              </a:rPr>
              <a:t> or </a:t>
            </a:r>
            <a:r>
              <a:rPr lang="en-US" b="1">
                <a:ea typeface="+mn-lt"/>
                <a:cs typeface="+mn-lt"/>
              </a:rPr>
              <a:t>other postsecondary credential</a:t>
            </a:r>
            <a:r>
              <a:rPr lang="en-US">
                <a:ea typeface="+mn-lt"/>
                <a:cs typeface="+mn-lt"/>
              </a:rPr>
              <a:t> or </a:t>
            </a:r>
            <a:r>
              <a:rPr lang="en-US" b="1">
                <a:ea typeface="+mn-lt"/>
                <a:cs typeface="+mn-lt"/>
              </a:rPr>
              <a:t>at least sixty credits</a:t>
            </a:r>
            <a:r>
              <a:rPr lang="en-US">
                <a:ea typeface="+mn-lt"/>
                <a:cs typeface="+mn-lt"/>
              </a:rPr>
              <a:t> toward the completion of a postsecondary credential. </a:t>
            </a:r>
            <a:r>
              <a:rPr lang="en-US" b="1">
                <a:ea typeface="+mn-lt"/>
                <a:cs typeface="+mn-lt"/>
              </a:rPr>
              <a:t>The curriculum must be designed to be completed within four years.</a:t>
            </a:r>
            <a:endParaRPr lang="en-US">
              <a:ea typeface="+mn-lt"/>
              <a:cs typeface="+mn-lt"/>
            </a:endParaRPr>
          </a:p>
          <a:p>
            <a:r>
              <a:rPr lang="en-US">
                <a:ea typeface="+mn-lt"/>
                <a:cs typeface="+mn-lt"/>
                <a:hlinkClick r:id="rId4"/>
              </a:rPr>
              <a:t>State Approved Early College List</a:t>
            </a:r>
            <a:endParaRPr lang="en-US">
              <a:ea typeface="+mn-lt"/>
              <a:cs typeface="+mn-lt"/>
            </a:endParaRPr>
          </a:p>
          <a:p>
            <a:r>
              <a:rPr lang="en-US">
                <a:ea typeface="+mn-lt"/>
                <a:cs typeface="+mn-lt"/>
              </a:rPr>
              <a:t>Postsecondary Program Code = 07</a:t>
            </a:r>
          </a:p>
          <a:p>
            <a:endParaRPr lang="en-US">
              <a:ea typeface="+mn-lt"/>
              <a:cs typeface="+mn-lt"/>
            </a:endParaRPr>
          </a:p>
          <a:p>
            <a:r>
              <a:rPr lang="en-US"/>
              <a:t>Student October: Use postsecondary program code ‘07’ to indicate a student who is actively participating in Early College as of October 1</a:t>
            </a:r>
            <a:r>
              <a:rPr lang="en-US" baseline="30000"/>
              <a:t>st</a:t>
            </a:r>
            <a:r>
              <a:rPr lang="en-US"/>
              <a:t> (Count Date). This will be indicated in the student’s enrollment record (SSA).</a:t>
            </a:r>
          </a:p>
          <a:p>
            <a:r>
              <a:rPr lang="en-US"/>
              <a:t>Student End of Year: Use postsecondary program code ‘07’ to indicate a student who participated in Early College at any point during the school year. This will be corresponding to the student’s enrollment record (SSA).</a:t>
            </a:r>
            <a:endParaRPr lang="en-US">
              <a:ea typeface="+mn-lt"/>
              <a:cs typeface="+mn-lt"/>
            </a:endParaRPr>
          </a:p>
          <a:p>
            <a:pPr lvl="1"/>
            <a:r>
              <a:rPr lang="en-US"/>
              <a:t>Example: Student participated in EC in Fall but not in Spring – code the student as ’07’ in the Student End of Year (SEY) collection in one of the student’s enrollment records. </a:t>
            </a:r>
          </a:p>
          <a:p>
            <a:endParaRPr lang="en-US">
              <a:ea typeface="+mn-lt"/>
              <a:cs typeface="+mn-lt"/>
            </a:endParaRPr>
          </a:p>
        </p:txBody>
      </p:sp>
      <p:sp>
        <p:nvSpPr>
          <p:cNvPr id="4" name="Slide Number Placeholder 3">
            <a:extLst>
              <a:ext uri="{FF2B5EF4-FFF2-40B4-BE49-F238E27FC236}">
                <a16:creationId xmlns:a16="http://schemas.microsoft.com/office/drawing/2014/main" id="{DD2A28DD-F155-4D7E-6D98-1C2FCB0BDBED}"/>
              </a:ext>
            </a:extLst>
          </p:cNvPr>
          <p:cNvSpPr>
            <a:spLocks noGrp="1"/>
          </p:cNvSpPr>
          <p:nvPr>
            <p:ph type="sldNum" sz="quarter" idx="12"/>
          </p:nvPr>
        </p:nvSpPr>
        <p:spPr/>
        <p:txBody>
          <a:bodyPr/>
          <a:lstStyle/>
          <a:p>
            <a:fld id="{C479D5F6-EDCB-402A-AC08-4943A1820E8F}" type="slidenum">
              <a:rPr lang="en-US" smtClean="0"/>
              <a:pPr/>
              <a:t>6</a:t>
            </a:fld>
            <a:endParaRPr lang="en-US"/>
          </a:p>
        </p:txBody>
      </p:sp>
      <p:sp>
        <p:nvSpPr>
          <p:cNvPr id="6" name="Content Placeholder 4">
            <a:extLst>
              <a:ext uri="{FF2B5EF4-FFF2-40B4-BE49-F238E27FC236}">
                <a16:creationId xmlns:a16="http://schemas.microsoft.com/office/drawing/2014/main" id="{00F9A646-8BBD-8B17-69A9-9988D655B07D}"/>
              </a:ext>
            </a:extLst>
          </p:cNvPr>
          <p:cNvSpPr txBox="1">
            <a:spLocks/>
          </p:cNvSpPr>
          <p:nvPr/>
        </p:nvSpPr>
        <p:spPr>
          <a:xfrm>
            <a:off x="1229591" y="6066846"/>
            <a:ext cx="9535391" cy="696192"/>
          </a:xfrm>
          <a:prstGeom prst="rect">
            <a:avLst/>
          </a:prstGeom>
        </p:spPr>
        <p:txBody>
          <a:bodyPr vert="horz" lIns="0" tIns="0" rIns="0" bIns="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a:t>*Student’s Postsecondary Program </a:t>
            </a:r>
            <a:r>
              <a:rPr lang="en-US" sz="2000" b="1" i="1"/>
              <a:t>should</a:t>
            </a:r>
            <a:r>
              <a:rPr lang="en-US" sz="2000" b="1"/>
              <a:t> </a:t>
            </a:r>
            <a:r>
              <a:rPr lang="en-US" sz="2000" b="1" i="1"/>
              <a:t>not change </a:t>
            </a:r>
            <a:r>
              <a:rPr lang="en-US" sz="2000"/>
              <a:t>from OCT to SEY. If the Postsecondary Program status </a:t>
            </a:r>
            <a:r>
              <a:rPr lang="en-US" sz="2000" b="1" i="1"/>
              <a:t>does change</a:t>
            </a:r>
            <a:r>
              <a:rPr lang="en-US" sz="2000"/>
              <a:t>, more than 1 enrollment record will be needed to reflect status change.</a:t>
            </a:r>
          </a:p>
        </p:txBody>
      </p:sp>
      <p:sp>
        <p:nvSpPr>
          <p:cNvPr id="7" name="Flowchart: Off-page Connector 6">
            <a:extLst>
              <a:ext uri="{FF2B5EF4-FFF2-40B4-BE49-F238E27FC236}">
                <a16:creationId xmlns:a16="http://schemas.microsoft.com/office/drawing/2014/main" id="{168301C7-94DC-1E89-D660-87C89F2F3E60}"/>
              </a:ext>
            </a:extLst>
          </p:cNvPr>
          <p:cNvSpPr/>
          <p:nvPr/>
        </p:nvSpPr>
        <p:spPr>
          <a:xfrm>
            <a:off x="10287000" y="69256"/>
            <a:ext cx="1741990" cy="2298023"/>
          </a:xfrm>
          <a:prstGeom prst="flowChartOffpageConnector">
            <a:avLst/>
          </a:prstGeom>
          <a:solidFill>
            <a:schemeClr val="bg1">
              <a:lumMod val="95000"/>
            </a:schemeClr>
          </a:solidFill>
          <a:ln w="57150"/>
        </p:spPr>
        <p:style>
          <a:lnRef idx="2">
            <a:schemeClr val="accent1"/>
          </a:lnRef>
          <a:fillRef idx="1">
            <a:schemeClr val="lt1"/>
          </a:fillRef>
          <a:effectRef idx="0">
            <a:schemeClr val="accent1"/>
          </a:effectRef>
          <a:fontRef idx="minor">
            <a:schemeClr val="dk1"/>
          </a:fontRef>
        </p:style>
        <p:txBody>
          <a:bodyPr lIns="91440" tIns="45720" rIns="91440" bIns="45720" rtlCol="0" anchor="ctr"/>
          <a:lstStyle/>
          <a:p>
            <a:pPr algn="ctr"/>
            <a:r>
              <a:rPr lang="en-US" sz="1400" b="1"/>
              <a:t>More information on Early College</a:t>
            </a:r>
          </a:p>
          <a:p>
            <a:pPr algn="ctr"/>
            <a:r>
              <a:rPr lang="en-US" sz="1400" b="1">
                <a:cs typeface="Calibri"/>
                <a:hlinkClick r:id="rId4"/>
              </a:rPr>
              <a:t>Site: Early College for Practitioners</a:t>
            </a:r>
            <a:endParaRPr lang="en-US" sz="1400" b="1">
              <a:cs typeface="Calibri"/>
            </a:endParaRPr>
          </a:p>
          <a:p>
            <a:pPr algn="ctr"/>
            <a:endParaRPr lang="en-US" sz="1400" b="1">
              <a:cs typeface="Calibri"/>
            </a:endParaRPr>
          </a:p>
          <a:p>
            <a:pPr algn="ctr"/>
            <a:r>
              <a:rPr lang="en-US" sz="1400" b="1">
                <a:cs typeface="Calibri"/>
                <a:hlinkClick r:id="rId5"/>
              </a:rPr>
              <a:t>Site: Early College for Students and Parents</a:t>
            </a:r>
          </a:p>
        </p:txBody>
      </p:sp>
    </p:spTree>
    <p:extLst>
      <p:ext uri="{BB962C8B-B14F-4D97-AF65-F5344CB8AC3E}">
        <p14:creationId xmlns:p14="http://schemas.microsoft.com/office/powerpoint/2010/main" val="10109216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F9DF59-963E-65DB-E073-70619A28156E}"/>
              </a:ext>
            </a:extLst>
          </p:cNvPr>
          <p:cNvSpPr>
            <a:spLocks noGrp="1"/>
          </p:cNvSpPr>
          <p:nvPr>
            <p:ph type="title"/>
          </p:nvPr>
        </p:nvSpPr>
        <p:spPr/>
        <p:txBody>
          <a:bodyPr/>
          <a:lstStyle/>
          <a:p>
            <a:r>
              <a:rPr lang="en-US"/>
              <a:t>Dropout Recovery at Community College</a:t>
            </a:r>
          </a:p>
        </p:txBody>
      </p:sp>
      <p:sp>
        <p:nvSpPr>
          <p:cNvPr id="3" name="Content Placeholder 2">
            <a:extLst>
              <a:ext uri="{FF2B5EF4-FFF2-40B4-BE49-F238E27FC236}">
                <a16:creationId xmlns:a16="http://schemas.microsoft.com/office/drawing/2014/main" id="{BC9EC5B9-5D65-456B-0E8A-ED939307B112}"/>
              </a:ext>
            </a:extLst>
          </p:cNvPr>
          <p:cNvSpPr>
            <a:spLocks noGrp="1"/>
          </p:cNvSpPr>
          <p:nvPr>
            <p:ph idx="1"/>
          </p:nvPr>
        </p:nvSpPr>
        <p:spPr/>
        <p:txBody>
          <a:bodyPr>
            <a:normAutofit fontScale="92500" lnSpcReduction="20000"/>
          </a:bodyPr>
          <a:lstStyle/>
          <a:p>
            <a:r>
              <a:rPr lang="en-US"/>
              <a:t>A dropout recovery program allowing a student who has </a:t>
            </a:r>
            <a:r>
              <a:rPr lang="en-US" b="1"/>
              <a:t>dropped out </a:t>
            </a:r>
            <a:r>
              <a:rPr lang="en-US"/>
              <a:t>of high school, or a student who is </a:t>
            </a:r>
            <a:r>
              <a:rPr lang="en-US" b="1"/>
              <a:t>at-risk of dropping out </a:t>
            </a:r>
            <a:r>
              <a:rPr lang="en-US"/>
              <a:t>of high school, to complete their high school graduation requirements </a:t>
            </a:r>
            <a:r>
              <a:rPr lang="en-US" b="1"/>
              <a:t>exclusively at the community college. </a:t>
            </a:r>
            <a:r>
              <a:rPr lang="en-US"/>
              <a:t>Any individual </a:t>
            </a:r>
            <a:r>
              <a:rPr lang="en-US" b="1"/>
              <a:t>age 16 to 21</a:t>
            </a:r>
            <a:r>
              <a:rPr lang="en-US"/>
              <a:t> who has dropped out of school may participate </a:t>
            </a:r>
            <a:r>
              <a:rPr lang="en-US" b="1"/>
              <a:t>with the permission</a:t>
            </a:r>
            <a:r>
              <a:rPr lang="en-US"/>
              <a:t> </a:t>
            </a:r>
            <a:r>
              <a:rPr lang="en-US" b="1"/>
              <a:t>of the school district.</a:t>
            </a:r>
          </a:p>
          <a:p>
            <a:r>
              <a:rPr lang="en-US"/>
              <a:t>Postsecondary Program Code = 08</a:t>
            </a:r>
          </a:p>
          <a:p>
            <a:endParaRPr lang="en-US"/>
          </a:p>
          <a:p>
            <a:r>
              <a:rPr lang="en-US"/>
              <a:t>Student October: Use postsecondary program code ‘08’ to indicate a student who is actively participating in Early College as of October 1</a:t>
            </a:r>
            <a:r>
              <a:rPr lang="en-US" baseline="30000"/>
              <a:t>st</a:t>
            </a:r>
            <a:r>
              <a:rPr lang="en-US"/>
              <a:t> (Count Date). This will be indicated in the student’s enrollment record (SSA).</a:t>
            </a:r>
          </a:p>
          <a:p>
            <a:r>
              <a:rPr lang="en-US"/>
              <a:t>Student End of Year: Use postsecondary program code ‘08’ to indicate a student who participated in Early College at any point during the school year. This will be corresponding to the student’s enrollment record (SSA).</a:t>
            </a:r>
            <a:endParaRPr lang="en-US">
              <a:ea typeface="+mn-lt"/>
              <a:cs typeface="+mn-lt"/>
            </a:endParaRPr>
          </a:p>
          <a:p>
            <a:pPr lvl="1"/>
            <a:r>
              <a:rPr lang="en-US"/>
              <a:t>Example: Student participated in EC in Fall but not in Spring – code the student as ’08’ in the Student End of Year (SEY) collection in one of the student’s enrollment records. </a:t>
            </a:r>
          </a:p>
          <a:p>
            <a:endParaRPr lang="en-US" b="1"/>
          </a:p>
        </p:txBody>
      </p:sp>
      <p:sp>
        <p:nvSpPr>
          <p:cNvPr id="4" name="Slide Number Placeholder 3">
            <a:extLst>
              <a:ext uri="{FF2B5EF4-FFF2-40B4-BE49-F238E27FC236}">
                <a16:creationId xmlns:a16="http://schemas.microsoft.com/office/drawing/2014/main" id="{65AA67D5-D21F-7C5C-21FB-F62CB554DC2D}"/>
              </a:ext>
            </a:extLst>
          </p:cNvPr>
          <p:cNvSpPr>
            <a:spLocks noGrp="1"/>
          </p:cNvSpPr>
          <p:nvPr>
            <p:ph type="sldNum" sz="quarter" idx="12"/>
          </p:nvPr>
        </p:nvSpPr>
        <p:spPr/>
        <p:txBody>
          <a:bodyPr/>
          <a:lstStyle/>
          <a:p>
            <a:fld id="{C479D5F6-EDCB-402A-AC08-4943A1820E8F}" type="slidenum">
              <a:rPr lang="en-US" smtClean="0"/>
              <a:pPr/>
              <a:t>7</a:t>
            </a:fld>
            <a:endParaRPr lang="en-US"/>
          </a:p>
        </p:txBody>
      </p:sp>
      <p:sp>
        <p:nvSpPr>
          <p:cNvPr id="6" name="Content Placeholder 4">
            <a:extLst>
              <a:ext uri="{FF2B5EF4-FFF2-40B4-BE49-F238E27FC236}">
                <a16:creationId xmlns:a16="http://schemas.microsoft.com/office/drawing/2014/main" id="{8A796805-3B0F-4A42-73D9-21D5E36CE370}"/>
              </a:ext>
            </a:extLst>
          </p:cNvPr>
          <p:cNvSpPr txBox="1">
            <a:spLocks/>
          </p:cNvSpPr>
          <p:nvPr/>
        </p:nvSpPr>
        <p:spPr>
          <a:xfrm>
            <a:off x="1229591" y="6066846"/>
            <a:ext cx="9535391" cy="696192"/>
          </a:xfrm>
          <a:prstGeom prst="rect">
            <a:avLst/>
          </a:prstGeom>
        </p:spPr>
        <p:txBody>
          <a:bodyPr vert="horz" lIns="0" tIns="0" rIns="0" bIns="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a:t>*Student’s Postsecondary Program </a:t>
            </a:r>
            <a:r>
              <a:rPr lang="en-US" sz="2000" b="1" i="1"/>
              <a:t>should</a:t>
            </a:r>
            <a:r>
              <a:rPr lang="en-US" sz="2000" b="1"/>
              <a:t> </a:t>
            </a:r>
            <a:r>
              <a:rPr lang="en-US" sz="2000" b="1" i="1"/>
              <a:t>not change </a:t>
            </a:r>
            <a:r>
              <a:rPr lang="en-US" sz="2000"/>
              <a:t>from OCT to SEY. If the Postsecondary Program status </a:t>
            </a:r>
            <a:r>
              <a:rPr lang="en-US" sz="2000" b="1" i="1"/>
              <a:t>does change</a:t>
            </a:r>
            <a:r>
              <a:rPr lang="en-US" sz="2000"/>
              <a:t>, more than 1 enrollment record will be needed to reflect status change.</a:t>
            </a:r>
          </a:p>
        </p:txBody>
      </p:sp>
    </p:spTree>
    <p:extLst>
      <p:ext uri="{BB962C8B-B14F-4D97-AF65-F5344CB8AC3E}">
        <p14:creationId xmlns:p14="http://schemas.microsoft.com/office/powerpoint/2010/main" val="14080247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8E35CD-50B5-9D28-B673-E2F5BBCDA812}"/>
              </a:ext>
            </a:extLst>
          </p:cNvPr>
          <p:cNvSpPr>
            <a:spLocks noGrp="1"/>
          </p:cNvSpPr>
          <p:nvPr>
            <p:ph type="title"/>
          </p:nvPr>
        </p:nvSpPr>
        <p:spPr/>
        <p:txBody>
          <a:bodyPr/>
          <a:lstStyle/>
          <a:p>
            <a:r>
              <a:rPr lang="en-US"/>
              <a:t>General Business Rule Checks</a:t>
            </a:r>
          </a:p>
        </p:txBody>
      </p:sp>
      <p:sp>
        <p:nvSpPr>
          <p:cNvPr id="3" name="Content Placeholder 2">
            <a:extLst>
              <a:ext uri="{FF2B5EF4-FFF2-40B4-BE49-F238E27FC236}">
                <a16:creationId xmlns:a16="http://schemas.microsoft.com/office/drawing/2014/main" id="{B847A50C-DC5A-1FF9-7CC5-112A9FA24774}"/>
              </a:ext>
            </a:extLst>
          </p:cNvPr>
          <p:cNvSpPr>
            <a:spLocks noGrp="1"/>
          </p:cNvSpPr>
          <p:nvPr>
            <p:ph idx="1"/>
          </p:nvPr>
        </p:nvSpPr>
        <p:spPr/>
        <p:txBody>
          <a:bodyPr>
            <a:normAutofit lnSpcReduction="10000"/>
          </a:bodyPr>
          <a:lstStyle/>
          <a:p>
            <a:r>
              <a:rPr lang="en-US"/>
              <a:t>Postsecondary Program Enrollment code must be a valid code and is required</a:t>
            </a:r>
          </a:p>
          <a:p>
            <a:pPr lvl="1"/>
            <a:r>
              <a:rPr lang="en-US"/>
              <a:t>2-digit numeric code only, use ’00’ if student is not participating in a postsecondary program</a:t>
            </a:r>
          </a:p>
          <a:p>
            <a:r>
              <a:rPr lang="en-US"/>
              <a:t>Grade Level checks to ensure student is in the grade level outlined in the restrictions (e.g., Grade 9-12 for CE and EC, etc.)</a:t>
            </a:r>
          </a:p>
          <a:p>
            <a:r>
              <a:rPr lang="en-US"/>
              <a:t>Students in dropout recovery programs must be at least 16 years old</a:t>
            </a:r>
          </a:p>
          <a:p>
            <a:r>
              <a:rPr lang="en-US"/>
              <a:t>Students in Early College programs must be enrolled in an approved Early College school code</a:t>
            </a:r>
          </a:p>
          <a:p>
            <a:r>
              <a:rPr lang="en-US"/>
              <a:t>Students in Dropout Recovery programs must have a Pupil Attendance Information Code = ’03’ (Resident, Non-District Site) with a school of accountability</a:t>
            </a:r>
          </a:p>
          <a:p>
            <a:r>
              <a:rPr lang="en-US"/>
              <a:t>Students with postsecondary codes 02, 07, or 08 cannot be returning to a school after being a graduate in a prior school year. (school exit type 90 in a prior year, school entry type 90 in the current year)</a:t>
            </a:r>
          </a:p>
          <a:p>
            <a:endParaRPr lang="en-US"/>
          </a:p>
        </p:txBody>
      </p:sp>
      <p:sp>
        <p:nvSpPr>
          <p:cNvPr id="4" name="Slide Number Placeholder 3">
            <a:extLst>
              <a:ext uri="{FF2B5EF4-FFF2-40B4-BE49-F238E27FC236}">
                <a16:creationId xmlns:a16="http://schemas.microsoft.com/office/drawing/2014/main" id="{90BD16C8-B28C-E3E5-B384-A4A4A82C9204}"/>
              </a:ext>
            </a:extLst>
          </p:cNvPr>
          <p:cNvSpPr>
            <a:spLocks noGrp="1"/>
          </p:cNvSpPr>
          <p:nvPr>
            <p:ph type="sldNum" sz="quarter" idx="12"/>
          </p:nvPr>
        </p:nvSpPr>
        <p:spPr/>
        <p:txBody>
          <a:bodyPr/>
          <a:lstStyle/>
          <a:p>
            <a:fld id="{C479D5F6-EDCB-402A-AC08-4943A1820E8F}" type="slidenum">
              <a:rPr lang="en-US" smtClean="0"/>
              <a:pPr/>
              <a:t>8</a:t>
            </a:fld>
            <a:endParaRPr lang="en-US"/>
          </a:p>
        </p:txBody>
      </p:sp>
    </p:spTree>
    <p:extLst>
      <p:ext uri="{BB962C8B-B14F-4D97-AF65-F5344CB8AC3E}">
        <p14:creationId xmlns:p14="http://schemas.microsoft.com/office/powerpoint/2010/main" val="10461010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69C16D8-71E6-6E0A-9E9A-40580CD77B33}"/>
              </a:ext>
            </a:extLst>
          </p:cNvPr>
          <p:cNvSpPr>
            <a:spLocks noGrp="1"/>
          </p:cNvSpPr>
          <p:nvPr>
            <p:ph type="ctrTitle"/>
          </p:nvPr>
        </p:nvSpPr>
        <p:spPr/>
        <p:txBody>
          <a:bodyPr/>
          <a:lstStyle/>
          <a:p>
            <a:r>
              <a:rPr lang="en-US">
                <a:latin typeface="Museo Slab 500"/>
              </a:rPr>
              <a:t>For more information, please reach out to the </a:t>
            </a:r>
            <a:r>
              <a:rPr lang="en-US">
                <a:latin typeface="Museo Slab 500"/>
                <a:hlinkClick r:id="rId3"/>
              </a:rPr>
              <a:t>Student Interchange Leads</a:t>
            </a:r>
            <a:r>
              <a:rPr lang="en-US">
                <a:latin typeface="Museo Slab 500"/>
              </a:rPr>
              <a:t> or </a:t>
            </a:r>
            <a:r>
              <a:rPr lang="en-US">
                <a:latin typeface="Museo Slab 500"/>
                <a:hlinkClick r:id="rId4"/>
              </a:rPr>
              <a:t>Postsecondary Unit</a:t>
            </a:r>
            <a:r>
              <a:rPr lang="en-US">
                <a:latin typeface="Museo Slab 500"/>
              </a:rPr>
              <a:t>.</a:t>
            </a:r>
          </a:p>
        </p:txBody>
      </p:sp>
      <p:sp>
        <p:nvSpPr>
          <p:cNvPr id="3" name="Slide Number Placeholder 2"/>
          <p:cNvSpPr>
            <a:spLocks noGrp="1"/>
          </p:cNvSpPr>
          <p:nvPr>
            <p:ph type="sldNum" sz="quarter" idx="12"/>
          </p:nvPr>
        </p:nvSpPr>
        <p:spPr/>
        <p:txBody>
          <a:bodyPr/>
          <a:lstStyle/>
          <a:p>
            <a:fld id="{C479D5F6-EDCB-402A-AC08-4943A1820E8F}" type="slidenum">
              <a:rPr lang="en-US" smtClean="0"/>
              <a:pPr/>
              <a:t>9</a:t>
            </a:fld>
            <a:endParaRPr lang="en-US"/>
          </a:p>
        </p:txBody>
      </p:sp>
    </p:spTree>
    <p:extLst>
      <p:ext uri="{BB962C8B-B14F-4D97-AF65-F5344CB8AC3E}">
        <p14:creationId xmlns:p14="http://schemas.microsoft.com/office/powerpoint/2010/main" val="3211028130"/>
      </p:ext>
    </p:extLst>
  </p:cSld>
  <p:clrMapOvr>
    <a:masterClrMapping/>
  </p:clrMapOvr>
</p:sld>
</file>

<file path=ppt/theme/theme1.xml><?xml version="1.0" encoding="utf-8"?>
<a:theme xmlns:a="http://schemas.openxmlformats.org/drawingml/2006/main" name="Office Theme">
  <a:themeElements>
    <a:clrScheme name="CDE-Blues">
      <a:dk1>
        <a:sysClr val="windowText" lastClr="000000"/>
      </a:dk1>
      <a:lt1>
        <a:sysClr val="window" lastClr="FFFFFF"/>
      </a:lt1>
      <a:dk2>
        <a:srgbClr val="232C67"/>
      </a:dk2>
      <a:lt2>
        <a:srgbClr val="D0D2D3"/>
      </a:lt2>
      <a:accent1>
        <a:srgbClr val="48C3E3"/>
      </a:accent1>
      <a:accent2>
        <a:srgbClr val="077682"/>
      </a:accent2>
      <a:accent3>
        <a:srgbClr val="6EC4E8"/>
      </a:accent3>
      <a:accent4>
        <a:srgbClr val="A3D283"/>
      </a:accent4>
      <a:accent5>
        <a:srgbClr val="7C98AC"/>
      </a:accent5>
      <a:accent6>
        <a:srgbClr val="FECF85"/>
      </a:accent6>
      <a:hlink>
        <a:srgbClr val="488BC9"/>
      </a:hlink>
      <a:folHlink>
        <a:srgbClr val="EC675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441645ACF207C40A9AC68552812CF56" ma:contentTypeVersion="14" ma:contentTypeDescription="Create a new document." ma:contentTypeScope="" ma:versionID="7e72b5a85d115962c61ea9e4c6ab9ae3">
  <xsd:schema xmlns:xsd="http://www.w3.org/2001/XMLSchema" xmlns:xs="http://www.w3.org/2001/XMLSchema" xmlns:p="http://schemas.microsoft.com/office/2006/metadata/properties" xmlns:ns2="00f509a9-c32d-4da3-8aae-24aafb2d4278" xmlns:ns3="8afd8c4a-fe3c-41c6-823e-e35e5abfca68" targetNamespace="http://schemas.microsoft.com/office/2006/metadata/properties" ma:root="true" ma:fieldsID="518b856bd4b20e44147b3c57f55c8f18" ns2:_="" ns3:_="">
    <xsd:import namespace="00f509a9-c32d-4da3-8aae-24aafb2d4278"/>
    <xsd:import namespace="8afd8c4a-fe3c-41c6-823e-e35e5abfca6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0f509a9-c32d-4da3-8aae-24aafb2d427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c3d99294-4495-451a-babc-f01b43cdf90f"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afd8c4a-fe3c-41c6-823e-e35e5abfca68"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a71b4f4b-b228-424d-ae78-553ee85ee5ea}" ma:internalName="TaxCatchAll" ma:showField="CatchAllData" ma:web="8afd8c4a-fe3c-41c6-823e-e35e5abfca68">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8afd8c4a-fe3c-41c6-823e-e35e5abfca68" xsi:nil="true"/>
    <lcf76f155ced4ddcb4097134ff3c332f xmlns="00f509a9-c32d-4da3-8aae-24aafb2d4278">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A3C15E5-F21C-434E-B24E-2D251A71605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0f509a9-c32d-4da3-8aae-24aafb2d4278"/>
    <ds:schemaRef ds:uri="8afd8c4a-fe3c-41c6-823e-e35e5abfca6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590429C-338F-473A-BDCB-41FCD3D02A50}">
  <ds:schemaRefs>
    <ds:schemaRef ds:uri="http://schemas.microsoft.com/sharepoint/v3/contenttype/forms"/>
  </ds:schemaRefs>
</ds:datastoreItem>
</file>

<file path=customXml/itemProps3.xml><?xml version="1.0" encoding="utf-8"?>
<ds:datastoreItem xmlns:ds="http://schemas.openxmlformats.org/officeDocument/2006/customXml" ds:itemID="{9D877A14-F104-45C9-969C-0CAE6AFE6E2C}">
  <ds:schemaRefs>
    <ds:schemaRef ds:uri="http://schemas.microsoft.com/office/infopath/2007/PartnerControls"/>
    <ds:schemaRef ds:uri="http://purl.org/dc/elements/1.1/"/>
    <ds:schemaRef ds:uri="http://purl.org/dc/terms/"/>
    <ds:schemaRef ds:uri="http://purl.org/dc/dcmitype/"/>
    <ds:schemaRef ds:uri="http://schemas.microsoft.com/office/2006/metadata/properties"/>
    <ds:schemaRef ds:uri="http://schemas.microsoft.com/office/2006/documentManagement/types"/>
    <ds:schemaRef ds:uri="http://schemas.openxmlformats.org/package/2006/metadata/core-properties"/>
    <ds:schemaRef ds:uri="8afd8c4a-fe3c-41c6-823e-e35e5abfca68"/>
    <ds:schemaRef ds:uri="00f509a9-c32d-4da3-8aae-24aafb2d4278"/>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3</TotalTime>
  <Words>2396</Words>
  <Application>Microsoft Office PowerPoint</Application>
  <PresentationFormat>Widescreen</PresentationFormat>
  <Paragraphs>105</Paragraphs>
  <Slides>9</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Museo Slab 500</vt:lpstr>
      <vt:lpstr>Wingdings</vt:lpstr>
      <vt:lpstr>Office Theme</vt:lpstr>
      <vt:lpstr>Short Bytes </vt:lpstr>
      <vt:lpstr>What are Postsecondary Programs?</vt:lpstr>
      <vt:lpstr>Postsecondary at CDE</vt:lpstr>
      <vt:lpstr>General Information:  Types of Postsecondary Programs</vt:lpstr>
      <vt:lpstr>Concurrent Enrollment</vt:lpstr>
      <vt:lpstr>Early College</vt:lpstr>
      <vt:lpstr>Dropout Recovery at Community College</vt:lpstr>
      <vt:lpstr>General Business Rule Checks</vt:lpstr>
      <vt:lpstr>For more information, please reach out to the Student Interchange Leads or Postsecondary Unit.</vt:lpstr>
    </vt:vector>
  </TitlesOfParts>
  <Company>Colorado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Other Programs Short Byte</dc:title>
  <dc:creator>Madorin, Acacia</dc:creator>
  <cp:lastModifiedBy>Wenzel, Brooke</cp:lastModifiedBy>
  <cp:revision>1</cp:revision>
  <dcterms:created xsi:type="dcterms:W3CDTF">2019-06-25T17:30:52Z</dcterms:created>
  <dcterms:modified xsi:type="dcterms:W3CDTF">2024-05-14T20:01:14Z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0x0101004441645ACF207C40A9AC68552812CF56</vt:lpwstr>
  </property>
  <property fmtid="{D5CDD505-2E9C-101B-9397-08002B2CF9AE}" pid="3" name="MediaServiceImageTags">
    <vt:lpwstr/>
  </property>
</Properties>
</file>