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6" r:id="rId4"/>
  </p:sldMasterIdLst>
  <p:notesMasterIdLst>
    <p:notesMasterId r:id="rId10"/>
  </p:notesMasterIdLst>
  <p:sldIdLst>
    <p:sldId id="256" r:id="rId5"/>
    <p:sldId id="264" r:id="rId6"/>
    <p:sldId id="270" r:id="rId7"/>
    <p:sldId id="271" r:id="rId8"/>
    <p:sldId id="275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88BC9"/>
    <a:srgbClr val="EF75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03D2564-662C-4461-9B3F-3C29DEA3C754}" v="27" dt="2023-05-02T16:07:21.88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960" autoAdjust="0"/>
    <p:restoredTop sz="96357" autoAdjust="0"/>
  </p:normalViewPr>
  <p:slideViewPr>
    <p:cSldViewPr snapToGrid="0">
      <p:cViewPr varScale="1">
        <p:scale>
          <a:sx n="103" d="100"/>
          <a:sy n="103" d="100"/>
        </p:scale>
        <p:origin x="948" y="10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4" d="100"/>
          <a:sy n="84" d="100"/>
        </p:scale>
        <p:origin x="3828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microsoft.com/office/2016/11/relationships/changesInfo" Target="changesInfos/changesInfo1.xml"/><Relationship Id="rId10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Ward, Reagan" userId="27291eb4-8241-4961-9e69-8c66e34cc5b0" providerId="ADAL" clId="{203D2564-662C-4461-9B3F-3C29DEA3C754}"/>
    <pc:docChg chg="undo custSel delSld modSld modMainMaster">
      <pc:chgData name="Ward, Reagan" userId="27291eb4-8241-4961-9e69-8c66e34cc5b0" providerId="ADAL" clId="{203D2564-662C-4461-9B3F-3C29DEA3C754}" dt="2023-05-02T16:07:21.883" v="2895"/>
      <pc:docMkLst>
        <pc:docMk/>
      </pc:docMkLst>
      <pc:sldChg chg="addSp delSp modSp mod modTransition modAnim">
        <pc:chgData name="Ward, Reagan" userId="27291eb4-8241-4961-9e69-8c66e34cc5b0" providerId="ADAL" clId="{203D2564-662C-4461-9B3F-3C29DEA3C754}" dt="2023-05-02T15:51:54.078" v="2791"/>
        <pc:sldMkLst>
          <pc:docMk/>
          <pc:sldMk cId="3044915438" sldId="256"/>
        </pc:sldMkLst>
        <pc:spChg chg="mod">
          <ac:chgData name="Ward, Reagan" userId="27291eb4-8241-4961-9e69-8c66e34cc5b0" providerId="ADAL" clId="{203D2564-662C-4461-9B3F-3C29DEA3C754}" dt="2023-05-02T15:00:02.693" v="62" actId="20577"/>
          <ac:spMkLst>
            <pc:docMk/>
            <pc:sldMk cId="3044915438" sldId="256"/>
            <ac:spMk id="7" creationId="{2A0C161A-8513-BB84-0601-D50578FDAD11}"/>
          </ac:spMkLst>
        </pc:spChg>
        <pc:picChg chg="add del mod">
          <ac:chgData name="Ward, Reagan" userId="27291eb4-8241-4961-9e69-8c66e34cc5b0" providerId="ADAL" clId="{203D2564-662C-4461-9B3F-3C29DEA3C754}" dt="2023-05-02T15:50:21.983" v="2787"/>
          <ac:picMkLst>
            <pc:docMk/>
            <pc:sldMk cId="3044915438" sldId="256"/>
            <ac:picMk id="8" creationId="{2FEF7BFB-50B2-3F4F-8AFD-8C86FEBB7013}"/>
          </ac:picMkLst>
        </pc:picChg>
        <pc:picChg chg="add del mod ord">
          <ac:chgData name="Ward, Reagan" userId="27291eb4-8241-4961-9e69-8c66e34cc5b0" providerId="ADAL" clId="{203D2564-662C-4461-9B3F-3C29DEA3C754}" dt="2023-05-02T15:50:32.228" v="2788"/>
          <ac:picMkLst>
            <pc:docMk/>
            <pc:sldMk cId="3044915438" sldId="256"/>
            <ac:picMk id="12" creationId="{8BF77D11-B376-0E60-3438-E47182ACF4B6}"/>
          </ac:picMkLst>
        </pc:picChg>
        <pc:picChg chg="add del mod">
          <ac:chgData name="Ward, Reagan" userId="27291eb4-8241-4961-9e69-8c66e34cc5b0" providerId="ADAL" clId="{203D2564-662C-4461-9B3F-3C29DEA3C754}" dt="2023-05-02T15:50:36.781" v="2790"/>
          <ac:picMkLst>
            <pc:docMk/>
            <pc:sldMk cId="3044915438" sldId="256"/>
            <ac:picMk id="13" creationId="{CE783A39-3A91-11A0-2A0A-30D34E977631}"/>
          </ac:picMkLst>
        </pc:picChg>
        <pc:picChg chg="add del mod ord">
          <ac:chgData name="Ward, Reagan" userId="27291eb4-8241-4961-9e69-8c66e34cc5b0" providerId="ADAL" clId="{203D2564-662C-4461-9B3F-3C29DEA3C754}" dt="2023-05-02T15:51:54.078" v="2791"/>
          <ac:picMkLst>
            <pc:docMk/>
            <pc:sldMk cId="3044915438" sldId="256"/>
            <ac:picMk id="16" creationId="{405E5CAD-E93A-1A61-FF50-3F0E86320F12}"/>
          </ac:picMkLst>
        </pc:picChg>
        <pc:picChg chg="add mod">
          <ac:chgData name="Ward, Reagan" userId="27291eb4-8241-4961-9e69-8c66e34cc5b0" providerId="ADAL" clId="{203D2564-662C-4461-9B3F-3C29DEA3C754}" dt="2023-05-02T15:51:54.078" v="2791"/>
          <ac:picMkLst>
            <pc:docMk/>
            <pc:sldMk cId="3044915438" sldId="256"/>
            <ac:picMk id="17" creationId="{2DBCA7B9-38A8-A5F6-154B-E139C28D5FB5}"/>
          </ac:picMkLst>
        </pc:picChg>
      </pc:sldChg>
      <pc:sldChg chg="addSp delSp modSp mod modTransition modAnim">
        <pc:chgData name="Ward, Reagan" userId="27291eb4-8241-4961-9e69-8c66e34cc5b0" providerId="ADAL" clId="{203D2564-662C-4461-9B3F-3C29DEA3C754}" dt="2023-05-02T15:57:21.988" v="2892"/>
        <pc:sldMkLst>
          <pc:docMk/>
          <pc:sldMk cId="3401448192" sldId="264"/>
        </pc:sldMkLst>
        <pc:spChg chg="mod">
          <ac:chgData name="Ward, Reagan" userId="27291eb4-8241-4961-9e69-8c66e34cc5b0" providerId="ADAL" clId="{203D2564-662C-4461-9B3F-3C29DEA3C754}" dt="2023-05-02T15:00:58.803" v="70" actId="20577"/>
          <ac:spMkLst>
            <pc:docMk/>
            <pc:sldMk cId="3401448192" sldId="264"/>
            <ac:spMk id="2" creationId="{00000000-0000-0000-0000-000000000000}"/>
          </ac:spMkLst>
        </pc:spChg>
        <pc:spChg chg="mod">
          <ac:chgData name="Ward, Reagan" userId="27291eb4-8241-4961-9e69-8c66e34cc5b0" providerId="ADAL" clId="{203D2564-662C-4461-9B3F-3C29DEA3C754}" dt="2023-05-02T15:55:16.018" v="2886" actId="20577"/>
          <ac:spMkLst>
            <pc:docMk/>
            <pc:sldMk cId="3401448192" sldId="264"/>
            <ac:spMk id="3" creationId="{00000000-0000-0000-0000-000000000000}"/>
          </ac:spMkLst>
        </pc:spChg>
        <pc:picChg chg="add del mod">
          <ac:chgData name="Ward, Reagan" userId="27291eb4-8241-4961-9e69-8c66e34cc5b0" providerId="ADAL" clId="{203D2564-662C-4461-9B3F-3C29DEA3C754}" dt="2023-05-02T15:50:21.983" v="2787"/>
          <ac:picMkLst>
            <pc:docMk/>
            <pc:sldMk cId="3401448192" sldId="264"/>
            <ac:picMk id="7" creationId="{AAB85632-423B-B55B-7ECA-7752B8796B05}"/>
          </ac:picMkLst>
        </pc:picChg>
        <pc:picChg chg="add del mod ord">
          <ac:chgData name="Ward, Reagan" userId="27291eb4-8241-4961-9e69-8c66e34cc5b0" providerId="ADAL" clId="{203D2564-662C-4461-9B3F-3C29DEA3C754}" dt="2023-05-02T15:51:54.078" v="2791"/>
          <ac:picMkLst>
            <pc:docMk/>
            <pc:sldMk cId="3401448192" sldId="264"/>
            <ac:picMk id="10" creationId="{5F719DC9-06AA-1886-DD58-8BBFB7357D76}"/>
          </ac:picMkLst>
        </pc:picChg>
        <pc:picChg chg="add del mod">
          <ac:chgData name="Ward, Reagan" userId="27291eb4-8241-4961-9e69-8c66e34cc5b0" providerId="ADAL" clId="{203D2564-662C-4461-9B3F-3C29DEA3C754}" dt="2023-05-02T15:52:15.657" v="2804"/>
          <ac:picMkLst>
            <pc:docMk/>
            <pc:sldMk cId="3401448192" sldId="264"/>
            <ac:picMk id="11" creationId="{FAB81CAC-84EE-B5FD-5793-A5E60E206973}"/>
          </ac:picMkLst>
        </pc:picChg>
        <pc:picChg chg="add del mod ord">
          <ac:chgData name="Ward, Reagan" userId="27291eb4-8241-4961-9e69-8c66e34cc5b0" providerId="ADAL" clId="{203D2564-662C-4461-9B3F-3C29DEA3C754}" dt="2023-05-02T15:52:34.647" v="2805"/>
          <ac:picMkLst>
            <pc:docMk/>
            <pc:sldMk cId="3401448192" sldId="264"/>
            <ac:picMk id="15" creationId="{C2C0D600-638E-5507-24B0-FE74366B6F26}"/>
          </ac:picMkLst>
        </pc:picChg>
        <pc:picChg chg="add del mod">
          <ac:chgData name="Ward, Reagan" userId="27291eb4-8241-4961-9e69-8c66e34cc5b0" providerId="ADAL" clId="{203D2564-662C-4461-9B3F-3C29DEA3C754}" dt="2023-05-02T15:52:37.134" v="2807"/>
          <ac:picMkLst>
            <pc:docMk/>
            <pc:sldMk cId="3401448192" sldId="264"/>
            <ac:picMk id="16" creationId="{B293BD0E-E946-6F77-1965-0999162DA6CC}"/>
          </ac:picMkLst>
        </pc:picChg>
        <pc:picChg chg="add del mod ord">
          <ac:chgData name="Ward, Reagan" userId="27291eb4-8241-4961-9e69-8c66e34cc5b0" providerId="ADAL" clId="{203D2564-662C-4461-9B3F-3C29DEA3C754}" dt="2023-05-02T15:53:10.655" v="2808"/>
          <ac:picMkLst>
            <pc:docMk/>
            <pc:sldMk cId="3401448192" sldId="264"/>
            <ac:picMk id="19" creationId="{F3E37C3E-B5F6-0A2C-942C-8BFDE95B9144}"/>
          </ac:picMkLst>
        </pc:picChg>
        <pc:picChg chg="add del mod">
          <ac:chgData name="Ward, Reagan" userId="27291eb4-8241-4961-9e69-8c66e34cc5b0" providerId="ADAL" clId="{203D2564-662C-4461-9B3F-3C29DEA3C754}" dt="2023-05-02T15:53:55.869" v="2880"/>
          <ac:picMkLst>
            <pc:docMk/>
            <pc:sldMk cId="3401448192" sldId="264"/>
            <ac:picMk id="20" creationId="{5F55CACB-0753-F718-3160-543B602DE72B}"/>
          </ac:picMkLst>
        </pc:picChg>
        <pc:picChg chg="add del mod ord">
          <ac:chgData name="Ward, Reagan" userId="27291eb4-8241-4961-9e69-8c66e34cc5b0" providerId="ADAL" clId="{203D2564-662C-4461-9B3F-3C29DEA3C754}" dt="2023-05-02T15:55:09.842" v="2881"/>
          <ac:picMkLst>
            <pc:docMk/>
            <pc:sldMk cId="3401448192" sldId="264"/>
            <ac:picMk id="24" creationId="{FFBACEBA-1229-C098-9A64-39B65DE05F44}"/>
          </ac:picMkLst>
        </pc:picChg>
        <pc:picChg chg="add del mod">
          <ac:chgData name="Ward, Reagan" userId="27291eb4-8241-4961-9e69-8c66e34cc5b0" providerId="ADAL" clId="{203D2564-662C-4461-9B3F-3C29DEA3C754}" dt="2023-05-02T15:55:25.792" v="2888"/>
          <ac:picMkLst>
            <pc:docMk/>
            <pc:sldMk cId="3401448192" sldId="264"/>
            <ac:picMk id="25" creationId="{8732F4DE-7721-EF38-B94B-F07B201ECEFA}"/>
          </ac:picMkLst>
        </pc:picChg>
        <pc:picChg chg="add del mod ord">
          <ac:chgData name="Ward, Reagan" userId="27291eb4-8241-4961-9e69-8c66e34cc5b0" providerId="ADAL" clId="{203D2564-662C-4461-9B3F-3C29DEA3C754}" dt="2023-05-02T15:55:48.447" v="2889"/>
          <ac:picMkLst>
            <pc:docMk/>
            <pc:sldMk cId="3401448192" sldId="264"/>
            <ac:picMk id="29" creationId="{D4E99F38-D70C-AC18-B1CA-DD1F6440183D}"/>
          </ac:picMkLst>
        </pc:picChg>
        <pc:picChg chg="add del mod">
          <ac:chgData name="Ward, Reagan" userId="27291eb4-8241-4961-9e69-8c66e34cc5b0" providerId="ADAL" clId="{203D2564-662C-4461-9B3F-3C29DEA3C754}" dt="2023-05-02T15:55:50.292" v="2891"/>
          <ac:picMkLst>
            <pc:docMk/>
            <pc:sldMk cId="3401448192" sldId="264"/>
            <ac:picMk id="30" creationId="{70BB4AC1-5FE9-7636-E2F6-A66D0BE0A9C6}"/>
          </ac:picMkLst>
        </pc:picChg>
        <pc:picChg chg="add del mod ord">
          <ac:chgData name="Ward, Reagan" userId="27291eb4-8241-4961-9e69-8c66e34cc5b0" providerId="ADAL" clId="{203D2564-662C-4461-9B3F-3C29DEA3C754}" dt="2023-05-02T15:57:21.988" v="2892"/>
          <ac:picMkLst>
            <pc:docMk/>
            <pc:sldMk cId="3401448192" sldId="264"/>
            <ac:picMk id="33" creationId="{67DBB6EF-14C4-13B2-E802-AAA82723F00E}"/>
          </ac:picMkLst>
        </pc:picChg>
        <pc:picChg chg="add mod">
          <ac:chgData name="Ward, Reagan" userId="27291eb4-8241-4961-9e69-8c66e34cc5b0" providerId="ADAL" clId="{203D2564-662C-4461-9B3F-3C29DEA3C754}" dt="2023-05-02T15:57:21.988" v="2892"/>
          <ac:picMkLst>
            <pc:docMk/>
            <pc:sldMk cId="3401448192" sldId="264"/>
            <ac:picMk id="34" creationId="{6627AB9B-518D-3ADD-DD4B-4737898FACFC}"/>
          </ac:picMkLst>
        </pc:picChg>
      </pc:sldChg>
      <pc:sldChg chg="addSp delSp modSp mod modTransition modClrScheme chgLayout">
        <pc:chgData name="Ward, Reagan" userId="27291eb4-8241-4961-9e69-8c66e34cc5b0" providerId="ADAL" clId="{203D2564-662C-4461-9B3F-3C29DEA3C754}" dt="2023-05-02T16:00:04.529" v="2893"/>
        <pc:sldMkLst>
          <pc:docMk/>
          <pc:sldMk cId="812090992" sldId="270"/>
        </pc:sldMkLst>
        <pc:spChg chg="mod ord">
          <ac:chgData name="Ward, Reagan" userId="27291eb4-8241-4961-9e69-8c66e34cc5b0" providerId="ADAL" clId="{203D2564-662C-4461-9B3F-3C29DEA3C754}" dt="2023-05-02T15:41:33.269" v="2781" actId="13244"/>
          <ac:spMkLst>
            <pc:docMk/>
            <pc:sldMk cId="812090992" sldId="270"/>
            <ac:spMk id="4" creationId="{00000000-0000-0000-0000-000000000000}"/>
          </ac:spMkLst>
        </pc:spChg>
        <pc:spChg chg="add del mod">
          <ac:chgData name="Ward, Reagan" userId="27291eb4-8241-4961-9e69-8c66e34cc5b0" providerId="ADAL" clId="{203D2564-662C-4461-9B3F-3C29DEA3C754}" dt="2023-05-02T15:21:22.700" v="1846" actId="478"/>
          <ac:spMkLst>
            <pc:docMk/>
            <pc:sldMk cId="812090992" sldId="270"/>
            <ac:spMk id="7" creationId="{D4E64B36-0F5C-E424-3D16-25ABB380794C}"/>
          </ac:spMkLst>
        </pc:spChg>
        <pc:spChg chg="add del mod">
          <ac:chgData name="Ward, Reagan" userId="27291eb4-8241-4961-9e69-8c66e34cc5b0" providerId="ADAL" clId="{203D2564-662C-4461-9B3F-3C29DEA3C754}" dt="2023-05-02T15:24:10.323" v="2009"/>
          <ac:spMkLst>
            <pc:docMk/>
            <pc:sldMk cId="812090992" sldId="270"/>
            <ac:spMk id="9" creationId="{4729E8F6-A26E-88AB-CFCE-28197BA35D5E}"/>
          </ac:spMkLst>
        </pc:spChg>
        <pc:spChg chg="add del mod">
          <ac:chgData name="Ward, Reagan" userId="27291eb4-8241-4961-9e69-8c66e34cc5b0" providerId="ADAL" clId="{203D2564-662C-4461-9B3F-3C29DEA3C754}" dt="2023-05-02T15:24:17.916" v="2011"/>
          <ac:spMkLst>
            <pc:docMk/>
            <pc:sldMk cId="812090992" sldId="270"/>
            <ac:spMk id="12" creationId="{37FEA18B-59E9-7E9D-BE1C-3DCD0C2EE1C5}"/>
          </ac:spMkLst>
        </pc:spChg>
        <pc:spChg chg="mod ord">
          <ac:chgData name="Ward, Reagan" userId="27291eb4-8241-4961-9e69-8c66e34cc5b0" providerId="ADAL" clId="{203D2564-662C-4461-9B3F-3C29DEA3C754}" dt="2023-05-02T15:33:41.942" v="2196"/>
          <ac:spMkLst>
            <pc:docMk/>
            <pc:sldMk cId="812090992" sldId="270"/>
            <ac:spMk id="14" creationId="{CFC912BC-6A3F-9CF2-42BA-DF356DE434F3}"/>
          </ac:spMkLst>
        </pc:spChg>
        <pc:spChg chg="del">
          <ac:chgData name="Ward, Reagan" userId="27291eb4-8241-4961-9e69-8c66e34cc5b0" providerId="ADAL" clId="{203D2564-662C-4461-9B3F-3C29DEA3C754}" dt="2023-05-02T15:19:45.722" v="1642" actId="3680"/>
          <ac:spMkLst>
            <pc:docMk/>
            <pc:sldMk cId="812090992" sldId="270"/>
            <ac:spMk id="15" creationId="{88481874-C084-974A-D310-8C5F5CE7AB0D}"/>
          </ac:spMkLst>
        </pc:spChg>
        <pc:spChg chg="add del">
          <ac:chgData name="Ward, Reagan" userId="27291eb4-8241-4961-9e69-8c66e34cc5b0" providerId="ADAL" clId="{203D2564-662C-4461-9B3F-3C29DEA3C754}" dt="2023-05-02T15:20:20.112" v="1722" actId="3680"/>
          <ac:spMkLst>
            <pc:docMk/>
            <pc:sldMk cId="812090992" sldId="270"/>
            <ac:spMk id="16" creationId="{C2C6722E-7120-DB98-229C-8F4A3F7FA38D}"/>
          </ac:spMkLst>
        </pc:spChg>
        <pc:spChg chg="mod ord">
          <ac:chgData name="Ward, Reagan" userId="27291eb4-8241-4961-9e69-8c66e34cc5b0" providerId="ADAL" clId="{203D2564-662C-4461-9B3F-3C29DEA3C754}" dt="2023-05-02T15:33:41.942" v="2196"/>
          <ac:spMkLst>
            <pc:docMk/>
            <pc:sldMk cId="812090992" sldId="270"/>
            <ac:spMk id="17" creationId="{7FE28AA0-CDB3-03D0-40A1-309465A70A34}"/>
          </ac:spMkLst>
        </pc:spChg>
        <pc:spChg chg="mod ord">
          <ac:chgData name="Ward, Reagan" userId="27291eb4-8241-4961-9e69-8c66e34cc5b0" providerId="ADAL" clId="{203D2564-662C-4461-9B3F-3C29DEA3C754}" dt="2023-05-02T15:33:41.942" v="2196"/>
          <ac:spMkLst>
            <pc:docMk/>
            <pc:sldMk cId="812090992" sldId="270"/>
            <ac:spMk id="18" creationId="{8C8FED18-6D55-EBD0-D202-564FAD79ECFD}"/>
          </ac:spMkLst>
        </pc:spChg>
        <pc:spChg chg="add del mod">
          <ac:chgData name="Ward, Reagan" userId="27291eb4-8241-4961-9e69-8c66e34cc5b0" providerId="ADAL" clId="{203D2564-662C-4461-9B3F-3C29DEA3C754}" dt="2023-05-02T15:31:21.598" v="2105"/>
          <ac:spMkLst>
            <pc:docMk/>
            <pc:sldMk cId="812090992" sldId="270"/>
            <ac:spMk id="19" creationId="{0EE87B7B-6352-89DA-C8E7-1F43242A2912}"/>
          </ac:spMkLst>
        </pc:spChg>
        <pc:spChg chg="add del mod">
          <ac:chgData name="Ward, Reagan" userId="27291eb4-8241-4961-9e69-8c66e34cc5b0" providerId="ADAL" clId="{203D2564-662C-4461-9B3F-3C29DEA3C754}" dt="2023-05-02T15:31:21.598" v="2105"/>
          <ac:spMkLst>
            <pc:docMk/>
            <pc:sldMk cId="812090992" sldId="270"/>
            <ac:spMk id="20" creationId="{E2DCA5FD-7560-2846-6FD1-8D25C50D0C36}"/>
          </ac:spMkLst>
        </pc:spChg>
        <pc:spChg chg="add del mod">
          <ac:chgData name="Ward, Reagan" userId="27291eb4-8241-4961-9e69-8c66e34cc5b0" providerId="ADAL" clId="{203D2564-662C-4461-9B3F-3C29DEA3C754}" dt="2023-05-02T15:31:21.598" v="2105"/>
          <ac:spMkLst>
            <pc:docMk/>
            <pc:sldMk cId="812090992" sldId="270"/>
            <ac:spMk id="21" creationId="{AE663671-440E-9FAC-7EBA-B28B39882E72}"/>
          </ac:spMkLst>
        </pc:spChg>
        <pc:spChg chg="add del mod">
          <ac:chgData name="Ward, Reagan" userId="27291eb4-8241-4961-9e69-8c66e34cc5b0" providerId="ADAL" clId="{203D2564-662C-4461-9B3F-3C29DEA3C754}" dt="2023-05-02T15:31:21.598" v="2105"/>
          <ac:spMkLst>
            <pc:docMk/>
            <pc:sldMk cId="812090992" sldId="270"/>
            <ac:spMk id="22" creationId="{5E3FC6AE-1F2D-5345-46B8-A1C665863BA9}"/>
          </ac:spMkLst>
        </pc:spChg>
        <pc:spChg chg="add del mod">
          <ac:chgData name="Ward, Reagan" userId="27291eb4-8241-4961-9e69-8c66e34cc5b0" providerId="ADAL" clId="{203D2564-662C-4461-9B3F-3C29DEA3C754}" dt="2023-05-02T15:31:21.598" v="2105"/>
          <ac:spMkLst>
            <pc:docMk/>
            <pc:sldMk cId="812090992" sldId="270"/>
            <ac:spMk id="23" creationId="{9289878C-9C34-1BCE-5BDA-4A31EED7985B}"/>
          </ac:spMkLst>
        </pc:spChg>
        <pc:spChg chg="add del mod">
          <ac:chgData name="Ward, Reagan" userId="27291eb4-8241-4961-9e69-8c66e34cc5b0" providerId="ADAL" clId="{203D2564-662C-4461-9B3F-3C29DEA3C754}" dt="2023-05-02T15:31:21.598" v="2105"/>
          <ac:spMkLst>
            <pc:docMk/>
            <pc:sldMk cId="812090992" sldId="270"/>
            <ac:spMk id="24" creationId="{D0795FC4-A6BA-1C03-8F99-C51F827910C9}"/>
          </ac:spMkLst>
        </pc:spChg>
        <pc:spChg chg="add mod">
          <ac:chgData name="Ward, Reagan" userId="27291eb4-8241-4961-9e69-8c66e34cc5b0" providerId="ADAL" clId="{203D2564-662C-4461-9B3F-3C29DEA3C754}" dt="2023-05-02T15:39:31.301" v="2773" actId="1076"/>
          <ac:spMkLst>
            <pc:docMk/>
            <pc:sldMk cId="812090992" sldId="270"/>
            <ac:spMk id="25" creationId="{C3439FD5-D5F6-E7CF-54F8-A8BB4EA2E3B3}"/>
          </ac:spMkLst>
        </pc:spChg>
        <pc:spChg chg="add del mod">
          <ac:chgData name="Ward, Reagan" userId="27291eb4-8241-4961-9e69-8c66e34cc5b0" providerId="ADAL" clId="{203D2564-662C-4461-9B3F-3C29DEA3C754}" dt="2023-05-02T15:33:41.942" v="2196"/>
          <ac:spMkLst>
            <pc:docMk/>
            <pc:sldMk cId="812090992" sldId="270"/>
            <ac:spMk id="26" creationId="{F67B7582-3830-C24A-EC78-4BA9FD1EF2D1}"/>
          </ac:spMkLst>
        </pc:spChg>
        <pc:spChg chg="add del mod">
          <ac:chgData name="Ward, Reagan" userId="27291eb4-8241-4961-9e69-8c66e34cc5b0" providerId="ADAL" clId="{203D2564-662C-4461-9B3F-3C29DEA3C754}" dt="2023-05-02T15:33:41.942" v="2196"/>
          <ac:spMkLst>
            <pc:docMk/>
            <pc:sldMk cId="812090992" sldId="270"/>
            <ac:spMk id="27" creationId="{9994A853-196B-2795-2D6F-A0F33BD2A74A}"/>
          </ac:spMkLst>
        </pc:spChg>
        <pc:spChg chg="add del mod">
          <ac:chgData name="Ward, Reagan" userId="27291eb4-8241-4961-9e69-8c66e34cc5b0" providerId="ADAL" clId="{203D2564-662C-4461-9B3F-3C29DEA3C754}" dt="2023-05-02T15:33:41.942" v="2196"/>
          <ac:spMkLst>
            <pc:docMk/>
            <pc:sldMk cId="812090992" sldId="270"/>
            <ac:spMk id="28" creationId="{C2D49073-338C-E191-100E-319A76D6199B}"/>
          </ac:spMkLst>
        </pc:spChg>
        <pc:spChg chg="add del mod">
          <ac:chgData name="Ward, Reagan" userId="27291eb4-8241-4961-9e69-8c66e34cc5b0" providerId="ADAL" clId="{203D2564-662C-4461-9B3F-3C29DEA3C754}" dt="2023-05-02T15:33:41.942" v="2196"/>
          <ac:spMkLst>
            <pc:docMk/>
            <pc:sldMk cId="812090992" sldId="270"/>
            <ac:spMk id="29" creationId="{B8B8BE07-1B80-086D-F346-A7D14631E47A}"/>
          </ac:spMkLst>
        </pc:spChg>
        <pc:spChg chg="add del mod">
          <ac:chgData name="Ward, Reagan" userId="27291eb4-8241-4961-9e69-8c66e34cc5b0" providerId="ADAL" clId="{203D2564-662C-4461-9B3F-3C29DEA3C754}" dt="2023-05-02T15:33:41.942" v="2196"/>
          <ac:spMkLst>
            <pc:docMk/>
            <pc:sldMk cId="812090992" sldId="270"/>
            <ac:spMk id="30" creationId="{69A025AF-7184-E54F-EE6A-84E9DF3735A4}"/>
          </ac:spMkLst>
        </pc:spChg>
        <pc:spChg chg="add del mod">
          <ac:chgData name="Ward, Reagan" userId="27291eb4-8241-4961-9e69-8c66e34cc5b0" providerId="ADAL" clId="{203D2564-662C-4461-9B3F-3C29DEA3C754}" dt="2023-05-02T15:33:41.942" v="2196"/>
          <ac:spMkLst>
            <pc:docMk/>
            <pc:sldMk cId="812090992" sldId="270"/>
            <ac:spMk id="31" creationId="{89026394-F525-C94E-CFA1-F292C508F8FA}"/>
          </ac:spMkLst>
        </pc:spChg>
        <pc:graphicFrameChg chg="add mod ord modGraphic">
          <ac:chgData name="Ward, Reagan" userId="27291eb4-8241-4961-9e69-8c66e34cc5b0" providerId="ADAL" clId="{203D2564-662C-4461-9B3F-3C29DEA3C754}" dt="2023-05-02T15:41:14.186" v="2777" actId="207"/>
          <ac:graphicFrameMkLst>
            <pc:docMk/>
            <pc:sldMk cId="812090992" sldId="270"/>
            <ac:graphicFrameMk id="2" creationId="{D9670AA9-44D1-CBB9-8AC7-E29C3264FDFB}"/>
          </ac:graphicFrameMkLst>
        </pc:graphicFrameChg>
        <pc:graphicFrameChg chg="add del mod ord modGraphic">
          <ac:chgData name="Ward, Reagan" userId="27291eb4-8241-4961-9e69-8c66e34cc5b0" providerId="ADAL" clId="{203D2564-662C-4461-9B3F-3C29DEA3C754}" dt="2023-05-02T15:20:13.790" v="1721" actId="3680"/>
          <ac:graphicFrameMkLst>
            <pc:docMk/>
            <pc:sldMk cId="812090992" sldId="270"/>
            <ac:graphicFrameMk id="3" creationId="{833F3CD7-C332-D96F-8D31-27593C16B6BB}"/>
          </ac:graphicFrameMkLst>
        </pc:graphicFrameChg>
        <pc:graphicFrameChg chg="add del mod ord modGraphic">
          <ac:chgData name="Ward, Reagan" userId="27291eb4-8241-4961-9e69-8c66e34cc5b0" providerId="ADAL" clId="{203D2564-662C-4461-9B3F-3C29DEA3C754}" dt="2023-05-02T15:24:08.115" v="2008" actId="21"/>
          <ac:graphicFrameMkLst>
            <pc:docMk/>
            <pc:sldMk cId="812090992" sldId="270"/>
            <ac:graphicFrameMk id="5" creationId="{0A77A564-B218-64BC-6221-288704E859DF}"/>
          </ac:graphicFrameMkLst>
        </pc:graphicFrameChg>
        <pc:graphicFrameChg chg="add del mod">
          <ac:chgData name="Ward, Reagan" userId="27291eb4-8241-4961-9e69-8c66e34cc5b0" providerId="ADAL" clId="{203D2564-662C-4461-9B3F-3C29DEA3C754}" dt="2023-05-02T15:24:11.536" v="2010" actId="21"/>
          <ac:graphicFrameMkLst>
            <pc:docMk/>
            <pc:sldMk cId="812090992" sldId="270"/>
            <ac:graphicFrameMk id="10" creationId="{432AB623-1A64-5EE9-6075-6548007269BD}"/>
          </ac:graphicFrameMkLst>
        </pc:graphicFrameChg>
        <pc:graphicFrameChg chg="add mod ord modGraphic">
          <ac:chgData name="Ward, Reagan" userId="27291eb4-8241-4961-9e69-8c66e34cc5b0" providerId="ADAL" clId="{203D2564-662C-4461-9B3F-3C29DEA3C754}" dt="2023-05-02T15:41:19.576" v="2778" actId="207"/>
          <ac:graphicFrameMkLst>
            <pc:docMk/>
            <pc:sldMk cId="812090992" sldId="270"/>
            <ac:graphicFrameMk id="13" creationId="{17C44469-BBB9-AD41-D3C6-93F703DC053F}"/>
          </ac:graphicFrameMkLst>
        </pc:graphicFrameChg>
        <pc:picChg chg="add mod">
          <ac:chgData name="Ward, Reagan" userId="27291eb4-8241-4961-9e69-8c66e34cc5b0" providerId="ADAL" clId="{203D2564-662C-4461-9B3F-3C29DEA3C754}" dt="2023-05-02T16:00:04.529" v="2893"/>
          <ac:picMkLst>
            <pc:docMk/>
            <pc:sldMk cId="812090992" sldId="270"/>
            <ac:picMk id="6" creationId="{D79B945E-EEA7-7AB3-65E3-5C13D15B46B9}"/>
          </ac:picMkLst>
        </pc:picChg>
      </pc:sldChg>
      <pc:sldChg chg="addSp delSp modSp mod modTransition modClrScheme chgLayout">
        <pc:chgData name="Ward, Reagan" userId="27291eb4-8241-4961-9e69-8c66e34cc5b0" providerId="ADAL" clId="{203D2564-662C-4461-9B3F-3C29DEA3C754}" dt="2023-05-02T16:06:50.921" v="2894"/>
        <pc:sldMkLst>
          <pc:docMk/>
          <pc:sldMk cId="3613651240" sldId="271"/>
        </pc:sldMkLst>
        <pc:spChg chg="add del mod ord">
          <ac:chgData name="Ward, Reagan" userId="27291eb4-8241-4961-9e69-8c66e34cc5b0" providerId="ADAL" clId="{203D2564-662C-4461-9B3F-3C29DEA3C754}" dt="2023-05-02T15:30:55.243" v="2099" actId="700"/>
          <ac:spMkLst>
            <pc:docMk/>
            <pc:sldMk cId="3613651240" sldId="271"/>
            <ac:spMk id="2" creationId="{128DCBA3-14A2-F11C-2BC7-A0624008DF61}"/>
          </ac:spMkLst>
        </pc:spChg>
        <pc:spChg chg="add del mod ord">
          <ac:chgData name="Ward, Reagan" userId="27291eb4-8241-4961-9e69-8c66e34cc5b0" providerId="ADAL" clId="{203D2564-662C-4461-9B3F-3C29DEA3C754}" dt="2023-05-02T15:30:55.243" v="2099" actId="700"/>
          <ac:spMkLst>
            <pc:docMk/>
            <pc:sldMk cId="3613651240" sldId="271"/>
            <ac:spMk id="3" creationId="{4F451856-76E0-5ED7-4D71-9C0882E6BC12}"/>
          </ac:spMkLst>
        </pc:spChg>
        <pc:spChg chg="mod ord">
          <ac:chgData name="Ward, Reagan" userId="27291eb4-8241-4961-9e69-8c66e34cc5b0" providerId="ADAL" clId="{203D2564-662C-4461-9B3F-3C29DEA3C754}" dt="2023-05-02T15:43:55.497" v="2783" actId="13244"/>
          <ac:spMkLst>
            <pc:docMk/>
            <pc:sldMk cId="3613651240" sldId="271"/>
            <ac:spMk id="4" creationId="{00000000-0000-0000-0000-000000000000}"/>
          </ac:spMkLst>
        </pc:spChg>
        <pc:spChg chg="add mod ord">
          <ac:chgData name="Ward, Reagan" userId="27291eb4-8241-4961-9e69-8c66e34cc5b0" providerId="ADAL" clId="{203D2564-662C-4461-9B3F-3C29DEA3C754}" dt="2023-05-02T15:30:55.243" v="2099" actId="700"/>
          <ac:spMkLst>
            <pc:docMk/>
            <pc:sldMk cId="3613651240" sldId="271"/>
            <ac:spMk id="5" creationId="{0DD18055-3D0C-99FF-85C9-1914D0EB6F52}"/>
          </ac:spMkLst>
        </pc:spChg>
        <pc:spChg chg="add mod ord">
          <ac:chgData name="Ward, Reagan" userId="27291eb4-8241-4961-9e69-8c66e34cc5b0" providerId="ADAL" clId="{203D2564-662C-4461-9B3F-3C29DEA3C754}" dt="2023-05-02T15:35:48.412" v="2473" actId="1076"/>
          <ac:spMkLst>
            <pc:docMk/>
            <pc:sldMk cId="3613651240" sldId="271"/>
            <ac:spMk id="6" creationId="{255FADFD-3DCA-F6EF-CDE8-4A551B5A8676}"/>
          </ac:spMkLst>
        </pc:spChg>
        <pc:spChg chg="mod ord">
          <ac:chgData name="Ward, Reagan" userId="27291eb4-8241-4961-9e69-8c66e34cc5b0" providerId="ADAL" clId="{203D2564-662C-4461-9B3F-3C29DEA3C754}" dt="2023-05-02T15:30:55.243" v="2099" actId="700"/>
          <ac:spMkLst>
            <pc:docMk/>
            <pc:sldMk cId="3613651240" sldId="271"/>
            <ac:spMk id="7" creationId="{14BAB921-C0F1-E666-FF76-EC1DB5FC8167}"/>
          </ac:spMkLst>
        </pc:spChg>
        <pc:spChg chg="del mod ord">
          <ac:chgData name="Ward, Reagan" userId="27291eb4-8241-4961-9e69-8c66e34cc5b0" providerId="ADAL" clId="{203D2564-662C-4461-9B3F-3C29DEA3C754}" dt="2023-05-02T15:04:03.424" v="120" actId="700"/>
          <ac:spMkLst>
            <pc:docMk/>
            <pc:sldMk cId="3613651240" sldId="271"/>
            <ac:spMk id="8" creationId="{696D4998-11DF-3A88-1FD1-88B35772350F}"/>
          </ac:spMkLst>
        </pc:spChg>
        <pc:spChg chg="del mod ord">
          <ac:chgData name="Ward, Reagan" userId="27291eb4-8241-4961-9e69-8c66e34cc5b0" providerId="ADAL" clId="{203D2564-662C-4461-9B3F-3C29DEA3C754}" dt="2023-05-02T15:04:03.424" v="120" actId="700"/>
          <ac:spMkLst>
            <pc:docMk/>
            <pc:sldMk cId="3613651240" sldId="271"/>
            <ac:spMk id="9" creationId="{B7AE4736-28D0-FB8B-67CA-A78D7B8863E5}"/>
          </ac:spMkLst>
        </pc:spChg>
        <pc:spChg chg="add del mod ord">
          <ac:chgData name="Ward, Reagan" userId="27291eb4-8241-4961-9e69-8c66e34cc5b0" providerId="ADAL" clId="{203D2564-662C-4461-9B3F-3C29DEA3C754}" dt="2023-05-02T15:34:00.160" v="2197" actId="3680"/>
          <ac:spMkLst>
            <pc:docMk/>
            <pc:sldMk cId="3613651240" sldId="271"/>
            <ac:spMk id="10" creationId="{22427384-AA98-D891-F84F-F1E9B307D57C}"/>
          </ac:spMkLst>
        </pc:spChg>
        <pc:spChg chg="add del mod ord">
          <ac:chgData name="Ward, Reagan" userId="27291eb4-8241-4961-9e69-8c66e34cc5b0" providerId="ADAL" clId="{203D2564-662C-4461-9B3F-3C29DEA3C754}" dt="2023-05-02T15:35:00.033" v="2326" actId="3680"/>
          <ac:spMkLst>
            <pc:docMk/>
            <pc:sldMk cId="3613651240" sldId="271"/>
            <ac:spMk id="11" creationId="{17D4683F-DEAD-622B-E6F6-8FEC2543B8B7}"/>
          </ac:spMkLst>
        </pc:spChg>
        <pc:spChg chg="add mod">
          <ac:chgData name="Ward, Reagan" userId="27291eb4-8241-4961-9e69-8c66e34cc5b0" providerId="ADAL" clId="{203D2564-662C-4461-9B3F-3C29DEA3C754}" dt="2023-05-02T15:42:09.432" v="2782" actId="1076"/>
          <ac:spMkLst>
            <pc:docMk/>
            <pc:sldMk cId="3613651240" sldId="271"/>
            <ac:spMk id="14" creationId="{70ECCAF2-7925-7B64-672B-1F5BF590E702}"/>
          </ac:spMkLst>
        </pc:spChg>
        <pc:graphicFrameChg chg="add mod ord modGraphic">
          <ac:chgData name="Ward, Reagan" userId="27291eb4-8241-4961-9e69-8c66e34cc5b0" providerId="ADAL" clId="{203D2564-662C-4461-9B3F-3C29DEA3C754}" dt="2023-05-02T15:41:24.763" v="2779" actId="207"/>
          <ac:graphicFrameMkLst>
            <pc:docMk/>
            <pc:sldMk cId="3613651240" sldId="271"/>
            <ac:graphicFrameMk id="12" creationId="{C5619CDF-764C-45B1-AE36-FF448FF26084}"/>
          </ac:graphicFrameMkLst>
        </pc:graphicFrameChg>
        <pc:graphicFrameChg chg="add mod ord modGraphic">
          <ac:chgData name="Ward, Reagan" userId="27291eb4-8241-4961-9e69-8c66e34cc5b0" providerId="ADAL" clId="{203D2564-662C-4461-9B3F-3C29DEA3C754}" dt="2023-05-02T15:41:28.044" v="2780" actId="207"/>
          <ac:graphicFrameMkLst>
            <pc:docMk/>
            <pc:sldMk cId="3613651240" sldId="271"/>
            <ac:graphicFrameMk id="13" creationId="{CDB86A42-4045-FB0E-1CF3-81D0EB2377AE}"/>
          </ac:graphicFrameMkLst>
        </pc:graphicFrameChg>
        <pc:picChg chg="add mod">
          <ac:chgData name="Ward, Reagan" userId="27291eb4-8241-4961-9e69-8c66e34cc5b0" providerId="ADAL" clId="{203D2564-662C-4461-9B3F-3C29DEA3C754}" dt="2023-05-02T16:06:50.921" v="2894"/>
          <ac:picMkLst>
            <pc:docMk/>
            <pc:sldMk cId="3613651240" sldId="271"/>
            <ac:picMk id="8" creationId="{5D9A9C0F-E399-CC4E-B11C-4C0A6BA9997C}"/>
          </ac:picMkLst>
        </pc:picChg>
      </pc:sldChg>
      <pc:sldChg chg="del">
        <pc:chgData name="Ward, Reagan" userId="27291eb4-8241-4961-9e69-8c66e34cc5b0" providerId="ADAL" clId="{203D2564-662C-4461-9B3F-3C29DEA3C754}" dt="2023-05-02T15:07:16.062" v="550" actId="47"/>
        <pc:sldMkLst>
          <pc:docMk/>
          <pc:sldMk cId="2748458431" sldId="274"/>
        </pc:sldMkLst>
      </pc:sldChg>
      <pc:sldChg chg="addSp modSp mod modTransition">
        <pc:chgData name="Ward, Reagan" userId="27291eb4-8241-4961-9e69-8c66e34cc5b0" providerId="ADAL" clId="{203D2564-662C-4461-9B3F-3C29DEA3C754}" dt="2023-05-02T16:07:21.883" v="2895"/>
        <pc:sldMkLst>
          <pc:docMk/>
          <pc:sldMk cId="675032686" sldId="275"/>
        </pc:sldMkLst>
        <pc:spChg chg="mod">
          <ac:chgData name="Ward, Reagan" userId="27291eb4-8241-4961-9e69-8c66e34cc5b0" providerId="ADAL" clId="{203D2564-662C-4461-9B3F-3C29DEA3C754}" dt="2023-05-02T15:40:19.241" v="2776"/>
          <ac:spMkLst>
            <pc:docMk/>
            <pc:sldMk cId="675032686" sldId="275"/>
            <ac:spMk id="4" creationId="{069C16D8-71E6-6E0A-9E9A-40580CD77B33}"/>
          </ac:spMkLst>
        </pc:spChg>
        <pc:picChg chg="add mod">
          <ac:chgData name="Ward, Reagan" userId="27291eb4-8241-4961-9e69-8c66e34cc5b0" providerId="ADAL" clId="{203D2564-662C-4461-9B3F-3C29DEA3C754}" dt="2023-05-02T16:07:21.883" v="2895"/>
          <ac:picMkLst>
            <pc:docMk/>
            <pc:sldMk cId="675032686" sldId="275"/>
            <ac:picMk id="6" creationId="{CD33462E-148E-9BF3-42BA-A333102AB40E}"/>
          </ac:picMkLst>
        </pc:picChg>
      </pc:sldChg>
      <pc:sldChg chg="del">
        <pc:chgData name="Ward, Reagan" userId="27291eb4-8241-4961-9e69-8c66e34cc5b0" providerId="ADAL" clId="{203D2564-662C-4461-9B3F-3C29DEA3C754}" dt="2023-05-02T15:07:16.062" v="550" actId="47"/>
        <pc:sldMkLst>
          <pc:docMk/>
          <pc:sldMk cId="2894931076" sldId="276"/>
        </pc:sldMkLst>
      </pc:sldChg>
      <pc:sldMasterChg chg="addSldLayout delSldLayout modSldLayout">
        <pc:chgData name="Ward, Reagan" userId="27291eb4-8241-4961-9e69-8c66e34cc5b0" providerId="ADAL" clId="{203D2564-662C-4461-9B3F-3C29DEA3C754}" dt="2023-05-02T15:30:35.480" v="2098" actId="13244"/>
        <pc:sldMasterMkLst>
          <pc:docMk/>
          <pc:sldMasterMk cId="2150711039" sldId="2147483676"/>
        </pc:sldMasterMkLst>
        <pc:sldLayoutChg chg="del">
          <pc:chgData name="Ward, Reagan" userId="27291eb4-8241-4961-9e69-8c66e34cc5b0" providerId="ADAL" clId="{203D2564-662C-4461-9B3F-3C29DEA3C754}" dt="2023-05-02T15:07:16.062" v="550" actId="47"/>
          <pc:sldLayoutMkLst>
            <pc:docMk/>
            <pc:sldMasterMk cId="2150711039" sldId="2147483676"/>
            <pc:sldLayoutMk cId="1375654668" sldId="2147483688"/>
          </pc:sldLayoutMkLst>
        </pc:sldLayoutChg>
        <pc:sldLayoutChg chg="del">
          <pc:chgData name="Ward, Reagan" userId="27291eb4-8241-4961-9e69-8c66e34cc5b0" providerId="ADAL" clId="{203D2564-662C-4461-9B3F-3C29DEA3C754}" dt="2023-05-02T15:07:16.062" v="550" actId="47"/>
          <pc:sldLayoutMkLst>
            <pc:docMk/>
            <pc:sldMasterMk cId="2150711039" sldId="2147483676"/>
            <pc:sldLayoutMk cId="438918846" sldId="2147483689"/>
          </pc:sldLayoutMkLst>
        </pc:sldLayoutChg>
        <pc:sldLayoutChg chg="modSp mod">
          <pc:chgData name="Ward, Reagan" userId="27291eb4-8241-4961-9e69-8c66e34cc5b0" providerId="ADAL" clId="{203D2564-662C-4461-9B3F-3C29DEA3C754}" dt="2023-05-02T15:30:35.480" v="2098" actId="13244"/>
          <pc:sldLayoutMkLst>
            <pc:docMk/>
            <pc:sldMasterMk cId="2150711039" sldId="2147483676"/>
            <pc:sldLayoutMk cId="2455326165" sldId="2147483697"/>
          </pc:sldLayoutMkLst>
          <pc:spChg chg="ord">
            <ac:chgData name="Ward, Reagan" userId="27291eb4-8241-4961-9e69-8c66e34cc5b0" providerId="ADAL" clId="{203D2564-662C-4461-9B3F-3C29DEA3C754}" dt="2023-05-02T15:30:31.953" v="2097" actId="13244"/>
            <ac:spMkLst>
              <pc:docMk/>
              <pc:sldMasterMk cId="2150711039" sldId="2147483676"/>
              <pc:sldLayoutMk cId="2455326165" sldId="2147483697"/>
              <ac:spMk id="6" creationId="{EABCCBFA-C414-9C3D-FBCB-E7D52F525363}"/>
            </ac:spMkLst>
          </pc:spChg>
          <pc:spChg chg="ord">
            <ac:chgData name="Ward, Reagan" userId="27291eb4-8241-4961-9e69-8c66e34cc5b0" providerId="ADAL" clId="{203D2564-662C-4461-9B3F-3C29DEA3C754}" dt="2023-05-02T15:30:35.480" v="2098" actId="13244"/>
            <ac:spMkLst>
              <pc:docMk/>
              <pc:sldMasterMk cId="2150711039" sldId="2147483676"/>
              <pc:sldLayoutMk cId="2455326165" sldId="2147483697"/>
              <ac:spMk id="7" creationId="{D3F63C22-697A-4052-588F-4FE7FB02AB5A}"/>
            </ac:spMkLst>
          </pc:spChg>
          <pc:spChg chg="ord">
            <ac:chgData name="Ward, Reagan" userId="27291eb4-8241-4961-9e69-8c66e34cc5b0" providerId="ADAL" clId="{203D2564-662C-4461-9B3F-3C29DEA3C754}" dt="2023-05-02T15:30:24.932" v="2094" actId="13244"/>
            <ac:spMkLst>
              <pc:docMk/>
              <pc:sldMasterMk cId="2150711039" sldId="2147483676"/>
              <pc:sldLayoutMk cId="2455326165" sldId="2147483697"/>
              <ac:spMk id="13" creationId="{00000000-0000-0000-0000-000000000000}"/>
            </ac:spMkLst>
          </pc:spChg>
          <pc:spChg chg="ord">
            <ac:chgData name="Ward, Reagan" userId="27291eb4-8241-4961-9e69-8c66e34cc5b0" providerId="ADAL" clId="{203D2564-662C-4461-9B3F-3C29DEA3C754}" dt="2023-05-02T15:30:28.824" v="2096" actId="13244"/>
            <ac:spMkLst>
              <pc:docMk/>
              <pc:sldMasterMk cId="2150711039" sldId="2147483676"/>
              <pc:sldLayoutMk cId="2455326165" sldId="2147483697"/>
              <ac:spMk id="16" creationId="{00000000-0000-0000-0000-000000000000}"/>
            </ac:spMkLst>
          </pc:spChg>
          <pc:picChg chg="mod">
            <ac:chgData name="Ward, Reagan" userId="27291eb4-8241-4961-9e69-8c66e34cc5b0" providerId="ADAL" clId="{203D2564-662C-4461-9B3F-3C29DEA3C754}" dt="2023-05-02T15:30:22.213" v="2092" actId="962"/>
            <ac:picMkLst>
              <pc:docMk/>
              <pc:sldMasterMk cId="2150711039" sldId="2147483676"/>
              <pc:sldLayoutMk cId="2455326165" sldId="2147483697"/>
              <ac:picMk id="12" creationId="{00000000-0000-0000-0000-000000000000}"/>
            </ac:picMkLst>
          </pc:picChg>
          <pc:picChg chg="mod">
            <ac:chgData name="Ward, Reagan" userId="27291eb4-8241-4961-9e69-8c66e34cc5b0" providerId="ADAL" clId="{203D2564-662C-4461-9B3F-3C29DEA3C754}" dt="2023-05-02T15:30:23.461" v="2093" actId="962"/>
            <ac:picMkLst>
              <pc:docMk/>
              <pc:sldMasterMk cId="2150711039" sldId="2147483676"/>
              <pc:sldLayoutMk cId="2455326165" sldId="2147483697"/>
              <ac:picMk id="15" creationId="{00000000-0000-0000-0000-000000000000}"/>
            </ac:picMkLst>
          </pc:picChg>
        </pc:sldLayoutChg>
        <pc:sldLayoutChg chg="modSp add mod modTransition">
          <pc:chgData name="Ward, Reagan" userId="27291eb4-8241-4961-9e69-8c66e34cc5b0" providerId="ADAL" clId="{203D2564-662C-4461-9B3F-3C29DEA3C754}" dt="2023-05-02T15:30:15.925" v="2091" actId="13244"/>
          <pc:sldLayoutMkLst>
            <pc:docMk/>
            <pc:sldMasterMk cId="2150711039" sldId="2147483676"/>
            <pc:sldLayoutMk cId="1078735771" sldId="2147483699"/>
          </pc:sldLayoutMkLst>
          <pc:spChg chg="mod ord">
            <ac:chgData name="Ward, Reagan" userId="27291eb4-8241-4961-9e69-8c66e34cc5b0" providerId="ADAL" clId="{203D2564-662C-4461-9B3F-3C29DEA3C754}" dt="2023-05-02T15:30:05.635" v="2088" actId="13244"/>
            <ac:spMkLst>
              <pc:docMk/>
              <pc:sldMasterMk cId="2150711039" sldId="2147483676"/>
              <pc:sldLayoutMk cId="1078735771" sldId="2147483699"/>
              <ac:spMk id="2" creationId="{62C3D8EA-D957-3B9A-F41F-8636A51848A8}"/>
            </ac:spMkLst>
          </pc:spChg>
          <pc:spChg chg="mod">
            <ac:chgData name="Ward, Reagan" userId="27291eb4-8241-4961-9e69-8c66e34cc5b0" providerId="ADAL" clId="{203D2564-662C-4461-9B3F-3C29DEA3C754}" dt="2023-05-02T15:27:59.631" v="2077" actId="14100"/>
            <ac:spMkLst>
              <pc:docMk/>
              <pc:sldMasterMk cId="2150711039" sldId="2147483676"/>
              <pc:sldLayoutMk cId="1078735771" sldId="2147483699"/>
              <ac:spMk id="5" creationId="{FC067E4F-601B-BBDE-C137-F40B3918912F}"/>
            </ac:spMkLst>
          </pc:spChg>
          <pc:spChg chg="mod ord">
            <ac:chgData name="Ward, Reagan" userId="27291eb4-8241-4961-9e69-8c66e34cc5b0" providerId="ADAL" clId="{203D2564-662C-4461-9B3F-3C29DEA3C754}" dt="2023-05-02T15:30:08.922" v="2089" actId="13244"/>
            <ac:spMkLst>
              <pc:docMk/>
              <pc:sldMasterMk cId="2150711039" sldId="2147483676"/>
              <pc:sldLayoutMk cId="1078735771" sldId="2147483699"/>
              <ac:spMk id="6" creationId="{EABCCBFA-C414-9C3D-FBCB-E7D52F525363}"/>
            </ac:spMkLst>
          </pc:spChg>
          <pc:spChg chg="mod ord">
            <ac:chgData name="Ward, Reagan" userId="27291eb4-8241-4961-9e69-8c66e34cc5b0" providerId="ADAL" clId="{203D2564-662C-4461-9B3F-3C29DEA3C754}" dt="2023-05-02T15:30:12.875" v="2090" actId="13244"/>
            <ac:spMkLst>
              <pc:docMk/>
              <pc:sldMasterMk cId="2150711039" sldId="2147483676"/>
              <pc:sldLayoutMk cId="1078735771" sldId="2147483699"/>
              <ac:spMk id="7" creationId="{D3F63C22-697A-4052-588F-4FE7FB02AB5A}"/>
            </ac:spMkLst>
          </pc:spChg>
          <pc:spChg chg="ord">
            <ac:chgData name="Ward, Reagan" userId="27291eb4-8241-4961-9e69-8c66e34cc5b0" providerId="ADAL" clId="{203D2564-662C-4461-9B3F-3C29DEA3C754}" dt="2023-05-02T15:29:48.427" v="2084" actId="13244"/>
            <ac:spMkLst>
              <pc:docMk/>
              <pc:sldMasterMk cId="2150711039" sldId="2147483676"/>
              <pc:sldLayoutMk cId="1078735771" sldId="2147483699"/>
              <ac:spMk id="13" creationId="{00000000-0000-0000-0000-000000000000}"/>
            </ac:spMkLst>
          </pc:spChg>
          <pc:spChg chg="ord">
            <ac:chgData name="Ward, Reagan" userId="27291eb4-8241-4961-9e69-8c66e34cc5b0" providerId="ADAL" clId="{203D2564-662C-4461-9B3F-3C29DEA3C754}" dt="2023-05-02T15:30:01.254" v="2087" actId="13244"/>
            <ac:spMkLst>
              <pc:docMk/>
              <pc:sldMasterMk cId="2150711039" sldId="2147483676"/>
              <pc:sldLayoutMk cId="1078735771" sldId="2147483699"/>
              <ac:spMk id="16" creationId="{00000000-0000-0000-0000-000000000000}"/>
            </ac:spMkLst>
          </pc:spChg>
          <pc:picChg chg="mod">
            <ac:chgData name="Ward, Reagan" userId="27291eb4-8241-4961-9e69-8c66e34cc5b0" providerId="ADAL" clId="{203D2564-662C-4461-9B3F-3C29DEA3C754}" dt="2023-05-02T15:29:52.589" v="2085" actId="962"/>
            <ac:picMkLst>
              <pc:docMk/>
              <pc:sldMasterMk cId="2150711039" sldId="2147483676"/>
              <pc:sldLayoutMk cId="1078735771" sldId="2147483699"/>
              <ac:picMk id="12" creationId="{00000000-0000-0000-0000-000000000000}"/>
            </ac:picMkLst>
          </pc:picChg>
          <pc:picChg chg="mod ord">
            <ac:chgData name="Ward, Reagan" userId="27291eb4-8241-4961-9e69-8c66e34cc5b0" providerId="ADAL" clId="{203D2564-662C-4461-9B3F-3C29DEA3C754}" dt="2023-05-02T15:30:15.925" v="2091" actId="13244"/>
            <ac:picMkLst>
              <pc:docMk/>
              <pc:sldMasterMk cId="2150711039" sldId="2147483676"/>
              <pc:sldLayoutMk cId="1078735771" sldId="2147483699"/>
              <ac:picMk id="15" creationId="{00000000-0000-0000-0000-000000000000}"/>
            </ac:picMkLst>
          </pc:picChg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72E894-E0CE-40CF-8CA0-23F05C6E40C6}" type="datetimeFigureOut">
              <a:rPr lang="en-US" smtClean="0"/>
              <a:t>5/2/2023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C3E97E-4890-4915-A7C2-F3D207C521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8858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4675241"/>
            <a:ext cx="12192000" cy="2182761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rgbClr val="488BC9">
                  <a:alpha val="30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3324170"/>
            <a:ext cx="10402529" cy="973464"/>
          </a:xfrm>
        </p:spPr>
        <p:txBody>
          <a:bodyPr lIns="0" tIns="0" rIns="0" bIns="0" anchor="t" anchorCtr="0">
            <a:normAutofit/>
          </a:bodyPr>
          <a:lstStyle>
            <a:lvl1pPr algn="ctr">
              <a:defRPr sz="4800">
                <a:latin typeface="Museo Slab 500" panose="020000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1" y="4297634"/>
            <a:ext cx="10402529" cy="960165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32873" y="6356350"/>
            <a:ext cx="2743200" cy="365125"/>
          </a:xfrm>
        </p:spPr>
        <p:txBody>
          <a:bodyPr/>
          <a:lstStyle>
            <a:lvl1pPr algn="l"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C479D5F6-EDCB-402A-AC08-4943A1820E8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2994" y="632707"/>
            <a:ext cx="2822307" cy="1762383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914402" y="2772696"/>
            <a:ext cx="10402529" cy="0"/>
          </a:xfrm>
          <a:prstGeom prst="line">
            <a:avLst/>
          </a:prstGeom>
          <a:ln w="19050">
            <a:solidFill>
              <a:srgbClr val="488BC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FB4B5C-5902-28CC-A7CA-7A6289E953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21444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DADCBF6-49E3-4515-B284-83B33249404E}" type="datetime1">
              <a:rPr lang="en-US" smtClean="0"/>
              <a:pPr/>
              <a:t>5/2/2023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92885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trong Founda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" y="0"/>
            <a:ext cx="12191987" cy="12191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7737" y="356616"/>
            <a:ext cx="7200996" cy="747084"/>
          </a:xfrm>
        </p:spPr>
        <p:txBody>
          <a:bodyPr lIns="0" tIns="0" rIns="0" bIns="0" anchor="t" anchorCtr="0">
            <a:normAutofit/>
          </a:bodyPr>
          <a:lstStyle>
            <a:lvl1pPr>
              <a:defRPr sz="2800">
                <a:solidFill>
                  <a:schemeClr val="bg1"/>
                </a:solidFill>
                <a:latin typeface="Museo Slab 500" panose="020000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54480"/>
            <a:ext cx="10515600" cy="4351338"/>
          </a:xfrm>
        </p:spPr>
        <p:txBody>
          <a:bodyPr lIns="0" tIns="0" rIns="0" bIns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272" y="6172202"/>
            <a:ext cx="1143055" cy="486318"/>
          </a:xfrm>
          <a:prstGeom prst="rect">
            <a:avLst/>
          </a:prstGeom>
        </p:spPr>
      </p:pic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32873" y="6356350"/>
            <a:ext cx="2743200" cy="365125"/>
          </a:xfrm>
        </p:spPr>
        <p:txBody>
          <a:bodyPr/>
          <a:lstStyle>
            <a:lvl1pPr algn="l">
              <a:defRPr sz="16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C479D5F6-EDCB-402A-AC08-4943A1820E8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80" y="18288"/>
            <a:ext cx="965179" cy="110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2352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ll Means 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" y="0"/>
            <a:ext cx="12191987" cy="12191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7737" y="356616"/>
            <a:ext cx="7200996" cy="747084"/>
          </a:xfrm>
        </p:spPr>
        <p:txBody>
          <a:bodyPr lIns="0" tIns="0" rIns="0" bIns="0" anchor="t" anchorCtr="0">
            <a:normAutofit/>
          </a:bodyPr>
          <a:lstStyle>
            <a:lvl1pPr>
              <a:defRPr sz="2800">
                <a:solidFill>
                  <a:schemeClr val="bg1"/>
                </a:solidFill>
                <a:latin typeface="Museo Slab 500" panose="020000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54480"/>
            <a:ext cx="10515600" cy="4351338"/>
          </a:xfrm>
        </p:spPr>
        <p:txBody>
          <a:bodyPr lIns="0" tIns="0" rIns="0" bIns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272" y="6172202"/>
            <a:ext cx="1143055" cy="486318"/>
          </a:xfrm>
          <a:prstGeom prst="rect">
            <a:avLst/>
          </a:prstGeom>
        </p:spPr>
      </p:pic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32873" y="6356350"/>
            <a:ext cx="2743200" cy="365125"/>
          </a:xfrm>
        </p:spPr>
        <p:txBody>
          <a:bodyPr/>
          <a:lstStyle>
            <a:lvl1pPr algn="l">
              <a:defRPr sz="16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C479D5F6-EDCB-402A-AC08-4943A1820E8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80" y="18288"/>
            <a:ext cx="965178" cy="110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4042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ality Schoo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" y="0"/>
            <a:ext cx="12191987" cy="12191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7737" y="356616"/>
            <a:ext cx="7200996" cy="747084"/>
          </a:xfrm>
        </p:spPr>
        <p:txBody>
          <a:bodyPr lIns="0" tIns="0" rIns="0" bIns="0" anchor="t" anchorCtr="0">
            <a:normAutofit/>
          </a:bodyPr>
          <a:lstStyle>
            <a:lvl1pPr>
              <a:defRPr sz="2800">
                <a:solidFill>
                  <a:schemeClr val="bg1"/>
                </a:solidFill>
                <a:latin typeface="Museo Slab 500" panose="020000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54480"/>
            <a:ext cx="10515600" cy="4351338"/>
          </a:xfrm>
        </p:spPr>
        <p:txBody>
          <a:bodyPr lIns="0" tIns="0" rIns="0" bIns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272" y="6172202"/>
            <a:ext cx="1143055" cy="486318"/>
          </a:xfrm>
          <a:prstGeom prst="rect">
            <a:avLst/>
          </a:prstGeom>
        </p:spPr>
      </p:pic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32873" y="6356350"/>
            <a:ext cx="2743200" cy="365125"/>
          </a:xfrm>
        </p:spPr>
        <p:txBody>
          <a:bodyPr/>
          <a:lstStyle>
            <a:lvl1pPr algn="l">
              <a:defRPr sz="16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C479D5F6-EDCB-402A-AC08-4943A1820E8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80" y="18289"/>
            <a:ext cx="965178" cy="1103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2406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More O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" y="0"/>
            <a:ext cx="12191987" cy="12191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7737" y="356616"/>
            <a:ext cx="7200996" cy="747084"/>
          </a:xfrm>
        </p:spPr>
        <p:txBody>
          <a:bodyPr lIns="0" tIns="0" rIns="0" bIns="0" anchor="t" anchorCtr="0">
            <a:normAutofit/>
          </a:bodyPr>
          <a:lstStyle>
            <a:lvl1pPr>
              <a:defRPr sz="2800">
                <a:solidFill>
                  <a:schemeClr val="bg1"/>
                </a:solidFill>
                <a:latin typeface="Museo Slab 500" panose="020000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54480"/>
            <a:ext cx="10515600" cy="4351338"/>
          </a:xfrm>
        </p:spPr>
        <p:txBody>
          <a:bodyPr lIns="0" tIns="0" rIns="0" bIns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272" y="6172202"/>
            <a:ext cx="1143055" cy="486318"/>
          </a:xfrm>
          <a:prstGeom prst="rect">
            <a:avLst/>
          </a:prstGeom>
        </p:spPr>
      </p:pic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32873" y="6356350"/>
            <a:ext cx="2743200" cy="365125"/>
          </a:xfrm>
        </p:spPr>
        <p:txBody>
          <a:bodyPr/>
          <a:lstStyle>
            <a:lvl1pPr algn="l">
              <a:defRPr sz="16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C479D5F6-EDCB-402A-AC08-4943A1820E8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80" y="18289"/>
            <a:ext cx="965177" cy="1103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6461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Educators Mat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" y="0"/>
            <a:ext cx="12191987" cy="12191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7737" y="356616"/>
            <a:ext cx="7200996" cy="747084"/>
          </a:xfrm>
        </p:spPr>
        <p:txBody>
          <a:bodyPr lIns="0" tIns="0" rIns="0" bIns="0" anchor="t" anchorCtr="0">
            <a:normAutofit/>
          </a:bodyPr>
          <a:lstStyle>
            <a:lvl1pPr>
              <a:defRPr sz="2800">
                <a:solidFill>
                  <a:schemeClr val="bg1"/>
                </a:solidFill>
                <a:latin typeface="Museo Slab 500" panose="020000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54480"/>
            <a:ext cx="10515600" cy="4351338"/>
          </a:xfrm>
        </p:spPr>
        <p:txBody>
          <a:bodyPr lIns="0" tIns="0" rIns="0" bIns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272" y="6172202"/>
            <a:ext cx="1143055" cy="486318"/>
          </a:xfrm>
          <a:prstGeom prst="rect">
            <a:avLst/>
          </a:prstGeom>
        </p:spPr>
      </p:pic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32873" y="6356350"/>
            <a:ext cx="2743200" cy="365125"/>
          </a:xfrm>
        </p:spPr>
        <p:txBody>
          <a:bodyPr/>
          <a:lstStyle>
            <a:lvl1pPr algn="l">
              <a:defRPr sz="16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C479D5F6-EDCB-402A-AC08-4943A1820E8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80" y="18289"/>
            <a:ext cx="965177" cy="1103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8901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Excell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" y="0"/>
            <a:ext cx="12191987" cy="12191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7737" y="356616"/>
            <a:ext cx="7200996" cy="747084"/>
          </a:xfrm>
        </p:spPr>
        <p:txBody>
          <a:bodyPr lIns="0" tIns="0" rIns="0" bIns="0" anchor="t" anchorCtr="0">
            <a:normAutofit/>
          </a:bodyPr>
          <a:lstStyle>
            <a:lvl1pPr>
              <a:defRPr sz="2800">
                <a:solidFill>
                  <a:schemeClr val="bg1"/>
                </a:solidFill>
                <a:latin typeface="Museo Slab 500" panose="020000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54480"/>
            <a:ext cx="10515600" cy="4351338"/>
          </a:xfrm>
        </p:spPr>
        <p:txBody>
          <a:bodyPr lIns="0" tIns="0" rIns="0" bIns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272" y="6172202"/>
            <a:ext cx="1143055" cy="486318"/>
          </a:xfrm>
          <a:prstGeom prst="rect">
            <a:avLst/>
          </a:prstGeom>
        </p:spPr>
      </p:pic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32873" y="6356350"/>
            <a:ext cx="2743200" cy="365125"/>
          </a:xfrm>
        </p:spPr>
        <p:txBody>
          <a:bodyPr/>
          <a:lstStyle>
            <a:lvl1pPr algn="l">
              <a:defRPr sz="16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C479D5F6-EDCB-402A-AC08-4943A1820E8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80" y="18289"/>
            <a:ext cx="965176" cy="1103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6876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" y="0"/>
            <a:ext cx="12191987" cy="12191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3565" y="205176"/>
            <a:ext cx="8065168" cy="898524"/>
          </a:xfrm>
        </p:spPr>
        <p:txBody>
          <a:bodyPr lIns="0" tIns="0" rIns="0" bIns="0" anchor="t" anchorCtr="0">
            <a:normAutofit/>
          </a:bodyPr>
          <a:lstStyle>
            <a:lvl1pPr>
              <a:defRPr sz="2800">
                <a:solidFill>
                  <a:schemeClr val="bg1"/>
                </a:solidFill>
                <a:latin typeface="Museo Slab 500" panose="020000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54480"/>
            <a:ext cx="10515600" cy="4351338"/>
          </a:xfrm>
        </p:spPr>
        <p:txBody>
          <a:bodyPr lIns="0" tIns="0" rIns="0" bIns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272" y="6172202"/>
            <a:ext cx="1143055" cy="486318"/>
          </a:xfrm>
          <a:prstGeom prst="rect">
            <a:avLst/>
          </a:prstGeom>
        </p:spPr>
      </p:pic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32873" y="6356350"/>
            <a:ext cx="2743200" cy="365125"/>
          </a:xfrm>
        </p:spPr>
        <p:txBody>
          <a:bodyPr/>
          <a:lstStyle>
            <a:lvl1pPr algn="l">
              <a:defRPr sz="16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C479D5F6-EDCB-402A-AC08-4943A1820E8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50660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554480"/>
            <a:ext cx="5181600" cy="435133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554480"/>
            <a:ext cx="5181600" cy="435133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272" y="6172202"/>
            <a:ext cx="1143055" cy="486318"/>
          </a:xfrm>
          <a:prstGeom prst="rect">
            <a:avLst/>
          </a:prstGeom>
        </p:spPr>
      </p:pic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32873" y="6356350"/>
            <a:ext cx="2743200" cy="365125"/>
          </a:xfrm>
        </p:spPr>
        <p:txBody>
          <a:bodyPr/>
          <a:lstStyle>
            <a:lvl1pPr algn="l">
              <a:defRPr sz="16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C479D5F6-EDCB-402A-AC08-4943A1820E8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" y="0"/>
            <a:ext cx="12191987" cy="1219199"/>
          </a:xfrm>
          <a:prstGeom prst="rect">
            <a:avLst/>
          </a:prstGeom>
        </p:spPr>
      </p:pic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443565" y="205176"/>
            <a:ext cx="8065168" cy="898524"/>
          </a:xfrm>
        </p:spPr>
        <p:txBody>
          <a:bodyPr lIns="0" tIns="0" rIns="0" bIns="0" anchor="t" anchorCtr="0">
            <a:normAutofit/>
          </a:bodyPr>
          <a:lstStyle>
            <a:lvl1pPr>
              <a:defRPr sz="2800">
                <a:solidFill>
                  <a:schemeClr val="bg1"/>
                </a:solidFill>
                <a:latin typeface="Museo Slab 500" panose="020000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756401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/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443565" y="205176"/>
            <a:ext cx="8065168" cy="898524"/>
          </a:xfrm>
        </p:spPr>
        <p:txBody>
          <a:bodyPr lIns="0" tIns="0" rIns="0" bIns="0" anchor="t" anchorCtr="0">
            <a:normAutofit/>
          </a:bodyPr>
          <a:lstStyle>
            <a:lvl1pPr>
              <a:defRPr sz="2800">
                <a:solidFill>
                  <a:schemeClr val="bg1"/>
                </a:solidFill>
                <a:latin typeface="Museo Slab 500" panose="020000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2" name="Picture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272" y="6172202"/>
            <a:ext cx="1143055" cy="486318"/>
          </a:xfrm>
          <a:prstGeom prst="rect">
            <a:avLst/>
          </a:prstGeom>
        </p:spPr>
      </p:pic>
      <p:pic>
        <p:nvPicPr>
          <p:cNvPr id="15" name="Picture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" y="0"/>
            <a:ext cx="12191987" cy="1219199"/>
          </a:xfrm>
          <a:prstGeom prst="rect">
            <a:avLst/>
          </a:prstGeom>
        </p:spPr>
      </p:pic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EABCCBFA-C414-9C3D-FBCB-E7D52F52536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581408"/>
            <a:ext cx="5181600" cy="561839"/>
          </a:xfrm>
        </p:spPr>
        <p:txBody>
          <a:bodyPr>
            <a:noAutofit/>
          </a:bodyPr>
          <a:lstStyle>
            <a:lvl1pPr marL="0" indent="0">
              <a:buNone/>
              <a:defRPr sz="2400" b="1">
                <a:latin typeface="Museo Slab 500" panose="02000000000000000000" pitchFamily="50" charset="0"/>
              </a:defRPr>
            </a:lvl1pPr>
            <a:lvl2pPr marL="457200" indent="0">
              <a:buNone/>
              <a:defRPr b="1">
                <a:latin typeface="Museo Slab 500" panose="02000000000000000000" pitchFamily="50" charset="0"/>
              </a:defRPr>
            </a:lvl2pPr>
            <a:lvl3pPr marL="914400" indent="0">
              <a:buNone/>
              <a:defRPr b="1">
                <a:latin typeface="Museo Slab 500" panose="02000000000000000000" pitchFamily="50" charset="0"/>
              </a:defRPr>
            </a:lvl3pPr>
            <a:lvl4pPr marL="1371600" indent="0">
              <a:buNone/>
              <a:defRPr b="1">
                <a:latin typeface="Museo Slab 500" panose="02000000000000000000" pitchFamily="50" charset="0"/>
              </a:defRPr>
            </a:lvl4pPr>
            <a:lvl5pPr marL="1828800" indent="0">
              <a:buNone/>
              <a:defRPr b="1">
                <a:latin typeface="Museo Slab 500" panose="02000000000000000000" pitchFamily="50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62C3D8EA-D957-3B9A-F41F-8636A51848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286000"/>
            <a:ext cx="5181600" cy="361981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D3F63C22-697A-4052-588F-4FE7FB02AB5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72200" y="1618295"/>
            <a:ext cx="5181600" cy="551880"/>
          </a:xfrm>
        </p:spPr>
        <p:txBody>
          <a:bodyPr>
            <a:noAutofit/>
          </a:bodyPr>
          <a:lstStyle>
            <a:lvl1pPr marL="0" indent="0">
              <a:buNone/>
              <a:defRPr sz="2400" b="1">
                <a:latin typeface="Museo Slab 500" panose="02000000000000000000" pitchFamily="50" charset="0"/>
              </a:defRPr>
            </a:lvl1pPr>
            <a:lvl2pPr marL="457200" indent="0">
              <a:buNone/>
              <a:defRPr b="1">
                <a:latin typeface="Museo Slab 500" panose="02000000000000000000" pitchFamily="50" charset="0"/>
              </a:defRPr>
            </a:lvl2pPr>
            <a:lvl3pPr marL="914400" indent="0">
              <a:buNone/>
              <a:defRPr b="1">
                <a:latin typeface="Museo Slab 500" panose="02000000000000000000" pitchFamily="50" charset="0"/>
              </a:defRPr>
            </a:lvl3pPr>
            <a:lvl4pPr marL="1371600" indent="0">
              <a:buNone/>
              <a:defRPr b="1">
                <a:latin typeface="Museo Slab 500" panose="02000000000000000000" pitchFamily="50" charset="0"/>
              </a:defRPr>
            </a:lvl4pPr>
            <a:lvl5pPr marL="1828800" indent="0">
              <a:buNone/>
              <a:defRPr b="1">
                <a:latin typeface="Museo Slab 500" panose="02000000000000000000" pitchFamily="50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FC067E4F-601B-BBDE-C137-F40B391891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286000"/>
            <a:ext cx="5181600" cy="361981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32873" y="6356350"/>
            <a:ext cx="2743200" cy="365125"/>
          </a:xfrm>
        </p:spPr>
        <p:txBody>
          <a:bodyPr/>
          <a:lstStyle>
            <a:lvl1pPr algn="l">
              <a:defRPr sz="16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C479D5F6-EDCB-402A-AC08-4943A1820E8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53261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Row Content w/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443565" y="205176"/>
            <a:ext cx="8065168" cy="898524"/>
          </a:xfrm>
        </p:spPr>
        <p:txBody>
          <a:bodyPr lIns="0" tIns="0" rIns="0" bIns="0" anchor="t" anchorCtr="0">
            <a:normAutofit/>
          </a:bodyPr>
          <a:lstStyle>
            <a:lvl1pPr>
              <a:defRPr sz="2800">
                <a:solidFill>
                  <a:schemeClr val="bg1"/>
                </a:solidFill>
                <a:latin typeface="Museo Slab 500" panose="020000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2" name="Picture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272" y="6172202"/>
            <a:ext cx="1143055" cy="486318"/>
          </a:xfrm>
          <a:prstGeom prst="rect">
            <a:avLst/>
          </a:prstGeom>
        </p:spPr>
      </p:pic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EABCCBFA-C414-9C3D-FBCB-E7D52F52536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199" y="1403031"/>
            <a:ext cx="10515600" cy="457200"/>
          </a:xfrm>
        </p:spPr>
        <p:txBody>
          <a:bodyPr>
            <a:noAutofit/>
          </a:bodyPr>
          <a:lstStyle>
            <a:lvl1pPr marL="0" indent="0">
              <a:buNone/>
              <a:defRPr sz="2400" b="1">
                <a:latin typeface="Museo Slab 500" panose="02000000000000000000" pitchFamily="50" charset="0"/>
              </a:defRPr>
            </a:lvl1pPr>
            <a:lvl2pPr marL="457200" indent="0">
              <a:buNone/>
              <a:defRPr b="1">
                <a:latin typeface="Museo Slab 500" panose="02000000000000000000" pitchFamily="50" charset="0"/>
              </a:defRPr>
            </a:lvl2pPr>
            <a:lvl3pPr marL="914400" indent="0">
              <a:buNone/>
              <a:defRPr b="1">
                <a:latin typeface="Museo Slab 500" panose="02000000000000000000" pitchFamily="50" charset="0"/>
              </a:defRPr>
            </a:lvl3pPr>
            <a:lvl4pPr marL="1371600" indent="0">
              <a:buNone/>
              <a:defRPr b="1">
                <a:latin typeface="Museo Slab 500" panose="02000000000000000000" pitchFamily="50" charset="0"/>
              </a:defRPr>
            </a:lvl4pPr>
            <a:lvl5pPr marL="1828800" indent="0">
              <a:buNone/>
              <a:defRPr b="1">
                <a:latin typeface="Museo Slab 500" panose="02000000000000000000" pitchFamily="50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62C3D8EA-D957-3B9A-F41F-8636A51848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8" y="1884889"/>
            <a:ext cx="10515599" cy="1828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D3F63C22-697A-4052-588F-4FE7FB02AB5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198" y="3852666"/>
            <a:ext cx="10515598" cy="457200"/>
          </a:xfrm>
        </p:spPr>
        <p:txBody>
          <a:bodyPr>
            <a:noAutofit/>
          </a:bodyPr>
          <a:lstStyle>
            <a:lvl1pPr marL="0" indent="0">
              <a:buNone/>
              <a:defRPr sz="2400" b="1">
                <a:latin typeface="Museo Slab 500" panose="02000000000000000000" pitchFamily="50" charset="0"/>
              </a:defRPr>
            </a:lvl1pPr>
            <a:lvl2pPr marL="457200" indent="0">
              <a:buNone/>
              <a:defRPr b="1">
                <a:latin typeface="Museo Slab 500" panose="02000000000000000000" pitchFamily="50" charset="0"/>
              </a:defRPr>
            </a:lvl2pPr>
            <a:lvl3pPr marL="914400" indent="0">
              <a:buNone/>
              <a:defRPr b="1">
                <a:latin typeface="Museo Slab 500" panose="02000000000000000000" pitchFamily="50" charset="0"/>
              </a:defRPr>
            </a:lvl3pPr>
            <a:lvl4pPr marL="1371600" indent="0">
              <a:buNone/>
              <a:defRPr b="1">
                <a:latin typeface="Museo Slab 500" panose="02000000000000000000" pitchFamily="50" charset="0"/>
              </a:defRPr>
            </a:lvl4pPr>
            <a:lvl5pPr marL="1828800" indent="0">
              <a:buNone/>
              <a:defRPr b="1">
                <a:latin typeface="Museo Slab 500" panose="02000000000000000000" pitchFamily="50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FC067E4F-601B-BBDE-C137-F40B391891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198" y="4332356"/>
            <a:ext cx="10515597" cy="1830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32873" y="6356350"/>
            <a:ext cx="2743200" cy="365125"/>
          </a:xfrm>
        </p:spPr>
        <p:txBody>
          <a:bodyPr/>
          <a:lstStyle>
            <a:lvl1pPr algn="l">
              <a:defRPr sz="16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C479D5F6-EDCB-402A-AC08-4943A1820E8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5" name="Picture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" y="0"/>
            <a:ext cx="12191987" cy="1219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7357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BE0DAE1-72F2-85FA-36A5-4F076D29920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" y="0"/>
            <a:ext cx="12191987" cy="1219199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43565" y="205176"/>
            <a:ext cx="8065168" cy="898524"/>
          </a:xfrm>
        </p:spPr>
        <p:txBody>
          <a:bodyPr lIns="0" tIns="0" rIns="0" bIns="0" anchor="t" anchorCtr="0">
            <a:normAutofit/>
          </a:bodyPr>
          <a:lstStyle>
            <a:lvl1pPr>
              <a:defRPr sz="2800">
                <a:solidFill>
                  <a:schemeClr val="bg1"/>
                </a:solidFill>
                <a:latin typeface="Museo Slab 500" panose="020000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32873" y="6356350"/>
            <a:ext cx="2743200" cy="365125"/>
          </a:xfrm>
        </p:spPr>
        <p:txBody>
          <a:bodyPr/>
          <a:lstStyle>
            <a:lvl1pPr algn="l">
              <a:defRPr sz="16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C479D5F6-EDCB-402A-AC08-4943A1820E8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BED633-71DA-7A28-29F6-99EA784F716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272" y="6172202"/>
            <a:ext cx="1143055" cy="486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6446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52916D9F-51D7-A833-A716-2FAD3EF16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32873" y="6356350"/>
            <a:ext cx="2743200" cy="365125"/>
          </a:xfrm>
        </p:spPr>
        <p:txBody>
          <a:bodyPr/>
          <a:lstStyle>
            <a:lvl1pPr algn="l">
              <a:defRPr sz="16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C479D5F6-EDCB-402A-AC08-4943A1820E8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39526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627" cy="685835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7808D28-DD34-AD62-EC9D-C14DBCA4E7AA}"/>
              </a:ext>
            </a:extLst>
          </p:cNvPr>
          <p:cNvSpPr/>
          <p:nvPr userDrawn="1"/>
        </p:nvSpPr>
        <p:spPr>
          <a:xfrm>
            <a:off x="0" y="1587260"/>
            <a:ext cx="12192000" cy="3657600"/>
          </a:xfrm>
          <a:prstGeom prst="rect">
            <a:avLst/>
          </a:prstGeom>
          <a:solidFill>
            <a:srgbClr val="FFFFFF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-1" y="1837765"/>
            <a:ext cx="12192627" cy="3182470"/>
          </a:xfrm>
        </p:spPr>
        <p:txBody>
          <a:bodyPr anchor="ctr" anchorCtr="0">
            <a:normAutofit/>
          </a:bodyPr>
          <a:lstStyle>
            <a:lvl1pPr algn="ctr">
              <a:defRPr sz="4000">
                <a:solidFill>
                  <a:schemeClr val="tx1"/>
                </a:solidFill>
                <a:latin typeface="Museo Slab 500" panose="020000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33420" y="6427021"/>
            <a:ext cx="2743200" cy="365125"/>
          </a:xfrm>
          <a:prstGeom prst="rect">
            <a:avLst/>
          </a:prstGeom>
        </p:spPr>
        <p:txBody>
          <a:bodyPr/>
          <a:lstStyle>
            <a:lvl1pPr algn="l">
              <a:defRPr sz="1600">
                <a:solidFill>
                  <a:schemeClr val="tx1"/>
                </a:solidFill>
              </a:defRPr>
            </a:lvl1pPr>
          </a:lstStyle>
          <a:p>
            <a:fld id="{C479D5F6-EDCB-402A-AC08-4943A1820E8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79228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"/>
            <a:ext cx="12191999" cy="6857998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0" y="2595716"/>
            <a:ext cx="12192000" cy="2337620"/>
          </a:xfrm>
        </p:spPr>
        <p:txBody>
          <a:bodyPr anchor="t" anchorCtr="0">
            <a:normAutofit/>
          </a:bodyPr>
          <a:lstStyle>
            <a:lvl1pPr algn="ctr">
              <a:defRPr sz="4000">
                <a:solidFill>
                  <a:schemeClr val="bg1"/>
                </a:solidFill>
                <a:latin typeface="Museo Slab 500" panose="020000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27916" y="6427021"/>
            <a:ext cx="2743200" cy="365125"/>
          </a:xfrm>
          <a:prstGeom prst="rect">
            <a:avLst/>
          </a:prstGeom>
        </p:spPr>
        <p:txBody>
          <a:bodyPr/>
          <a:lstStyle>
            <a:lvl1pPr algn="l">
              <a:defRPr sz="1600">
                <a:solidFill>
                  <a:schemeClr val="tx1"/>
                </a:solidFill>
              </a:defRPr>
            </a:lvl1pPr>
          </a:lstStyle>
          <a:p>
            <a:fld id="{C479D5F6-EDCB-402A-AC08-4943A1820E8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0883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ADCBF6-49E3-4515-B284-83B33249404E}" type="datetime1">
              <a:rPr lang="en-US" smtClean="0"/>
              <a:t>5/2/2023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79D5F6-EDCB-402A-AC08-4943A1820E8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0711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80" r:id="rId3"/>
    <p:sldLayoutId id="2147483697" r:id="rId4"/>
    <p:sldLayoutId id="2147483699" r:id="rId5"/>
    <p:sldLayoutId id="2147483682" r:id="rId6"/>
    <p:sldLayoutId id="2147483698" r:id="rId7"/>
    <p:sldLayoutId id="2147483696" r:id="rId8"/>
    <p:sldLayoutId id="2147483668" r:id="rId9"/>
    <p:sldLayoutId id="2147483690" r:id="rId10"/>
    <p:sldLayoutId id="2147483691" r:id="rId11"/>
    <p:sldLayoutId id="2147483692" r:id="rId12"/>
    <p:sldLayoutId id="2147483693" r:id="rId13"/>
    <p:sldLayoutId id="2147483694" r:id="rId14"/>
    <p:sldLayoutId id="2147483695" r:id="rId1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2.png"/><Relationship Id="rId5" Type="http://schemas.openxmlformats.org/officeDocument/2006/relationships/hyperlink" Target="https://www.cde.state.co.us/datapipeline/inter_student" TargetMode="External"/><Relationship Id="rId4" Type="http://schemas.openxmlformats.org/officeDocument/2006/relationships/hyperlink" Target="https://www.cde.state.co.us/datapipeline/snap_eoy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Short Bytes</a:t>
            </a:r>
            <a:br>
              <a:rPr lang="en-US" dirty="0"/>
            </a:br>
            <a:endParaRPr lang="en-US" dirty="0"/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2A0C161A-8513-BB84-0601-D50578FDAD1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Expelled Students – Enrollment History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9D5F6-EDCB-402A-AC08-4943A1820E8F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8AA4ECA0-5593-75ED-4A3B-C2CB23DB0E9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76A30C31-CA2F-4FEC-9D5A-C798BF326FEF}" type="datetime1">
              <a:rPr lang="en-US" smtClean="0"/>
              <a:t>5/2/2023</a:t>
            </a:fld>
            <a:endParaRPr lang="en-US" dirty="0"/>
          </a:p>
        </p:txBody>
      </p:sp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2DBCA7B9-38A8-A5F6-154B-E139C28D5F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0449154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413"/>
    </mc:Choice>
    <mc:Fallback>
      <p:transition spd="slow" advTm="84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The enrollment records for students who are expelled (per Local Board Policy) are impacted by the following components</a:t>
            </a:r>
          </a:p>
          <a:p>
            <a:pPr lvl="1"/>
            <a:r>
              <a:rPr lang="en-US" dirty="0"/>
              <a:t>Term of expulsion </a:t>
            </a:r>
            <a:endParaRPr lang="en-US" i="1" dirty="0"/>
          </a:p>
          <a:p>
            <a:pPr lvl="1"/>
            <a:r>
              <a:rPr lang="en-US" dirty="0"/>
              <a:t>Educational services received during the time of expulsion (no/yes/type)</a:t>
            </a:r>
          </a:p>
          <a:p>
            <a:r>
              <a:rPr lang="en-US" dirty="0"/>
              <a:t>School Exit/Entry types along with the corresponding School Exit/Entry dates reflect the term of expulsion and indicate if educational services are received or not</a:t>
            </a:r>
          </a:p>
          <a:p>
            <a:r>
              <a:rPr lang="en-US" dirty="0"/>
              <a:t>Additional data fields are utilized when a student is receiving educational services.</a:t>
            </a:r>
          </a:p>
          <a:p>
            <a:pPr lvl="1"/>
            <a:r>
              <a:rPr lang="en-US" dirty="0"/>
              <a:t>Expelled Education (SSA file)</a:t>
            </a:r>
          </a:p>
          <a:p>
            <a:pPr lvl="1"/>
            <a:r>
              <a:rPr lang="en-US" dirty="0"/>
              <a:t>Non-School Program (SSA file)</a:t>
            </a:r>
          </a:p>
          <a:p>
            <a:pPr lvl="2"/>
            <a:r>
              <a:rPr lang="en-US" dirty="0"/>
              <a:t>01 – Single District Online Program</a:t>
            </a:r>
          </a:p>
          <a:p>
            <a:pPr lvl="2"/>
            <a:r>
              <a:rPr lang="en-US" dirty="0"/>
              <a:t>02 – District-Run Program</a:t>
            </a:r>
          </a:p>
          <a:p>
            <a:pPr lvl="2"/>
            <a:r>
              <a:rPr lang="en-US" dirty="0"/>
              <a:t>04 – Third Party Program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9D5F6-EDCB-402A-AC08-4943A1820E8F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34" name="Audio 33">
            <a:hlinkClick r:id="" action="ppaction://media"/>
            <a:extLst>
              <a:ext uri="{FF2B5EF4-FFF2-40B4-BE49-F238E27FC236}">
                <a16:creationId xmlns:a16="http://schemas.microsoft.com/office/drawing/2014/main" id="{6627AB9B-518D-3ADD-DD4B-4737898FAC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4014481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8055"/>
    </mc:Choice>
    <mc:Fallback>
      <p:transition spd="slow" advTm="880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CFC912BC-6A3F-9CF2-42BA-DF356DE434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Sample Coding Patterns:</a:t>
            </a:r>
            <a:br>
              <a:rPr lang="en-US" dirty="0"/>
            </a:br>
            <a:r>
              <a:rPr lang="en-US" dirty="0"/>
              <a:t>Expelled without Services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7FE28AA0-CDB3-03D0-40A1-309465A70A3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Expulsion term ends within the current school year</a:t>
            </a: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D9670AA9-44D1-CBB9-8AC7-E29C3264FDFB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060813581"/>
              </p:ext>
            </p:extLst>
          </p:nvPr>
        </p:nvGraphicFramePr>
        <p:xfrm>
          <a:off x="838200" y="1884363"/>
          <a:ext cx="10515600" cy="1005840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2103120">
                  <a:extLst>
                    <a:ext uri="{9D8B030D-6E8A-4147-A177-3AD203B41FA5}">
                      <a16:colId xmlns:a16="http://schemas.microsoft.com/office/drawing/2014/main" val="2740292268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1161476285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3814956602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278587359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2659400691"/>
                    </a:ext>
                  </a:extLst>
                </a:gridCol>
              </a:tblGrid>
              <a:tr h="125288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School Code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School Entry Date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School Entry Type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School Exit Date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School Exit Type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67714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5678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08152022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09252022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highlight>
                            <a:srgbClr val="00FF00"/>
                          </a:highlight>
                        </a:rPr>
                        <a:t>55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54862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5678*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05012023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highlight>
                            <a:srgbClr val="00FF00"/>
                          </a:highlight>
                        </a:rPr>
                        <a:t>55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00000000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1462377"/>
                  </a:ext>
                </a:extLst>
              </a:tr>
            </a:tbl>
          </a:graphicData>
        </a:graphic>
      </p:graphicFrame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8C8FED18-6D55-EBD0-D202-564FAD79ECF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Expulsion term extends into the subsequent school year</a:t>
            </a:r>
          </a:p>
        </p:txBody>
      </p:sp>
      <p:graphicFrame>
        <p:nvGraphicFramePr>
          <p:cNvPr id="13" name="Table 5">
            <a:extLst>
              <a:ext uri="{FF2B5EF4-FFF2-40B4-BE49-F238E27FC236}">
                <a16:creationId xmlns:a16="http://schemas.microsoft.com/office/drawing/2014/main" id="{17C44469-BBB9-AD41-D3C6-93F703DC053F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890176730"/>
              </p:ext>
            </p:extLst>
          </p:nvPr>
        </p:nvGraphicFramePr>
        <p:xfrm>
          <a:off x="838200" y="4332288"/>
          <a:ext cx="10515600" cy="1005840"/>
        </p:xfrm>
        <a:graphic>
          <a:graphicData uri="http://schemas.openxmlformats.org/drawingml/2006/table">
            <a:tbl>
              <a:tblPr firstRow="1" bandRow="1">
                <a:tableStyleId>{EB9631B5-78F2-41C9-869B-9F39066F8104}</a:tableStyleId>
              </a:tblPr>
              <a:tblGrid>
                <a:gridCol w="1752600">
                  <a:extLst>
                    <a:ext uri="{9D8B030D-6E8A-4147-A177-3AD203B41FA5}">
                      <a16:colId xmlns:a16="http://schemas.microsoft.com/office/drawing/2014/main" val="1389145040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2054654719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2979118688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930950707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3751931933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2280552447"/>
                    </a:ext>
                  </a:extLst>
                </a:gridCol>
              </a:tblGrid>
              <a:tr h="310057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School Year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School Code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School Entry Date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School Entry Type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School Exit Date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School Exit Type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0665174"/>
                  </a:ext>
                </a:extLst>
              </a:tr>
              <a:tr h="162411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Current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5678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08152022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04012023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highlight>
                            <a:srgbClr val="00FF00"/>
                          </a:highlight>
                        </a:rPr>
                        <a:t>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130060"/>
                  </a:ext>
                </a:extLst>
              </a:tr>
              <a:tr h="162411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Subsequent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5678*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01092024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highlight>
                            <a:srgbClr val="00FF00"/>
                          </a:highlight>
                        </a:rPr>
                        <a:t>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00000000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4776256"/>
                  </a:ext>
                </a:extLst>
              </a:tr>
            </a:tbl>
          </a:graphicData>
        </a:graphic>
      </p:graphicFrame>
      <p:sp>
        <p:nvSpPr>
          <p:cNvPr id="25" name="TextBox 24">
            <a:extLst>
              <a:ext uri="{FF2B5EF4-FFF2-40B4-BE49-F238E27FC236}">
                <a16:creationId xmlns:a16="http://schemas.microsoft.com/office/drawing/2014/main" id="{C3439FD5-D5F6-E7CF-54F8-A8BB4EA2E3B3}"/>
              </a:ext>
            </a:extLst>
          </p:cNvPr>
          <p:cNvSpPr txBox="1"/>
          <p:nvPr/>
        </p:nvSpPr>
        <p:spPr>
          <a:xfrm>
            <a:off x="838201" y="5751001"/>
            <a:ext cx="105155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/>
              <a:t>*applicable school code within the district</a:t>
            </a:r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9D5F6-EDCB-402A-AC08-4943A1820E8F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D79B945E-EEA7-7AB3-65E3-5C13D15B46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8120909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8974"/>
    </mc:Choice>
    <mc:Fallback>
      <p:transition spd="slow" advTm="1489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14BAB921-C0F1-E666-FF76-EC1DB5FC81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Sample Coding Patterns:</a:t>
            </a:r>
            <a:br>
              <a:rPr lang="en-US" dirty="0"/>
            </a:br>
            <a:r>
              <a:rPr lang="en-US" dirty="0"/>
              <a:t>Expelled with Services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DD18055-3D0C-99FF-85C9-1914D0EB6F5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Expulsion term ends within the current school year</a:t>
            </a:r>
          </a:p>
        </p:txBody>
      </p:sp>
      <p:graphicFrame>
        <p:nvGraphicFramePr>
          <p:cNvPr id="12" name="Table 12">
            <a:extLst>
              <a:ext uri="{FF2B5EF4-FFF2-40B4-BE49-F238E27FC236}">
                <a16:creationId xmlns:a16="http://schemas.microsoft.com/office/drawing/2014/main" id="{C5619CDF-764C-45B1-AE36-FF448FF26084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4240334395"/>
              </p:ext>
            </p:extLst>
          </p:nvPr>
        </p:nvGraphicFramePr>
        <p:xfrm>
          <a:off x="838200" y="1884363"/>
          <a:ext cx="10515600" cy="1432560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1314450">
                  <a:extLst>
                    <a:ext uri="{9D8B030D-6E8A-4147-A177-3AD203B41FA5}">
                      <a16:colId xmlns:a16="http://schemas.microsoft.com/office/drawing/2014/main" val="2830878898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3934781864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1713794721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1507797504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4194131613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3877167390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1057031204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383786503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District Code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School Code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School Entry Date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School Entry Type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School Exit Date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School Exit Type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Expelled Student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Non-School Program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75905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1234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5678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08152022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09252022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highlight>
                            <a:srgbClr val="00FF00"/>
                          </a:highlight>
                        </a:rPr>
                        <a:t>56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481184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1234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5678*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09262022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highlight>
                            <a:srgbClr val="00FF00"/>
                          </a:highlight>
                        </a:rPr>
                        <a:t>56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04012023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highlight>
                            <a:srgbClr val="00FFFF"/>
                          </a:highlight>
                        </a:rPr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01, 02, 04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269561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1234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5678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04022023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highlight>
                            <a:srgbClr val="00FFFF"/>
                          </a:highlight>
                        </a:rPr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00000000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7414447"/>
                  </a:ext>
                </a:extLst>
              </a:tr>
            </a:tbl>
          </a:graphicData>
        </a:graphic>
      </p:graphicFrame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55FADFD-3DCA-F6EF-CDE8-4A551B5A867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197" y="3695125"/>
            <a:ext cx="10515598" cy="457200"/>
          </a:xfrm>
        </p:spPr>
        <p:txBody>
          <a:bodyPr/>
          <a:lstStyle/>
          <a:p>
            <a:r>
              <a:rPr lang="en-US" dirty="0"/>
              <a:t>Expulsion term extends into the subsequent school year</a:t>
            </a:r>
          </a:p>
        </p:txBody>
      </p:sp>
      <p:graphicFrame>
        <p:nvGraphicFramePr>
          <p:cNvPr id="13" name="Table 13">
            <a:extLst>
              <a:ext uri="{FF2B5EF4-FFF2-40B4-BE49-F238E27FC236}">
                <a16:creationId xmlns:a16="http://schemas.microsoft.com/office/drawing/2014/main" id="{CDB86A42-4045-FB0E-1CF3-81D0EB2377AE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026002534"/>
              </p:ext>
            </p:extLst>
          </p:nvPr>
        </p:nvGraphicFramePr>
        <p:xfrm>
          <a:off x="838199" y="4174747"/>
          <a:ext cx="10515600" cy="1737360"/>
        </p:xfrm>
        <a:graphic>
          <a:graphicData uri="http://schemas.openxmlformats.org/drawingml/2006/table">
            <a:tbl>
              <a:tblPr firstRow="1" bandRow="1">
                <a:tableStyleId>{EB9631B5-78F2-41C9-869B-9F39066F8104}</a:tableStyleId>
              </a:tblPr>
              <a:tblGrid>
                <a:gridCol w="1168400">
                  <a:extLst>
                    <a:ext uri="{9D8B030D-6E8A-4147-A177-3AD203B41FA5}">
                      <a16:colId xmlns:a16="http://schemas.microsoft.com/office/drawing/2014/main" val="131606101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861819969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3863556291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1703477497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3680963070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3935878353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1334583552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1543698601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500175251"/>
                    </a:ext>
                  </a:extLst>
                </a:gridCol>
              </a:tblGrid>
              <a:tr h="425021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School Year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District Code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School Code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School Entry Date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School Entry Type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School Exit Date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School Exit Type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Expelled Student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Non-School Program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59342544"/>
                  </a:ext>
                </a:extLst>
              </a:tr>
              <a:tr h="250013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Current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1234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5678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08152022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09252022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highlight>
                            <a:srgbClr val="00FF00"/>
                          </a:highlight>
                        </a:rPr>
                        <a:t>56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3985398"/>
                  </a:ext>
                </a:extLst>
              </a:tr>
              <a:tr h="250013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Current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1234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5678*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09262022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highlight>
                            <a:srgbClr val="00FF00"/>
                          </a:highlight>
                        </a:rPr>
                        <a:t>56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00000000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01, 02, 04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8879463"/>
                  </a:ext>
                </a:extLst>
              </a:tr>
              <a:tr h="250013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Subsequent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1234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5678*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08102023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09252023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highlight>
                            <a:srgbClr val="FFFF00"/>
                          </a:highlight>
                        </a:rPr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01, 02, 04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8471681"/>
                  </a:ext>
                </a:extLst>
              </a:tr>
              <a:tr h="250013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Subsequent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1234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5678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09262023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highlight>
                            <a:srgbClr val="FFFF00"/>
                          </a:highlight>
                        </a:rPr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00000000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7218657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70ECCAF2-7925-7B64-672B-1F5BF590E702}"/>
              </a:ext>
            </a:extLst>
          </p:cNvPr>
          <p:cNvSpPr txBox="1"/>
          <p:nvPr/>
        </p:nvSpPr>
        <p:spPr>
          <a:xfrm>
            <a:off x="838197" y="6048573"/>
            <a:ext cx="105155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/>
              <a:t>*applicable school code within the district</a:t>
            </a:r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9D5F6-EDCB-402A-AC08-4943A1820E8F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5D9A9C0F-E399-CC4E-B11C-4C0A6BA999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6136512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1645"/>
    </mc:Choice>
    <mc:Fallback>
      <p:transition spd="slow" advTm="3816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69C16D8-71E6-6E0A-9E9A-40580CD77B3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More information:</a:t>
            </a:r>
            <a:br>
              <a:rPr lang="en-US" dirty="0"/>
            </a:br>
            <a:r>
              <a:rPr lang="en-US" dirty="0">
                <a:hlinkClick r:id="rId4"/>
              </a:rPr>
              <a:t>Student End of Year Website</a:t>
            </a:r>
            <a:br>
              <a:rPr lang="en-US" dirty="0"/>
            </a:br>
            <a:r>
              <a:rPr lang="en-US" dirty="0">
                <a:hlinkClick r:id="rId5"/>
              </a:rPr>
              <a:t>Student Interchange Website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9D5F6-EDCB-402A-AC08-4943A1820E8F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CD33462E-148E-9BF3-42BA-A333102AB4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6750326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094"/>
    </mc:Choice>
    <mc:Fallback>
      <p:transition spd="slow" advTm="230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CDE-Blues">
      <a:dk1>
        <a:sysClr val="windowText" lastClr="000000"/>
      </a:dk1>
      <a:lt1>
        <a:sysClr val="window" lastClr="FFFFFF"/>
      </a:lt1>
      <a:dk2>
        <a:srgbClr val="232C67"/>
      </a:dk2>
      <a:lt2>
        <a:srgbClr val="D0D2D3"/>
      </a:lt2>
      <a:accent1>
        <a:srgbClr val="48C3E3"/>
      </a:accent1>
      <a:accent2>
        <a:srgbClr val="077682"/>
      </a:accent2>
      <a:accent3>
        <a:srgbClr val="6EC4E8"/>
      </a:accent3>
      <a:accent4>
        <a:srgbClr val="A3D283"/>
      </a:accent4>
      <a:accent5>
        <a:srgbClr val="7C98AC"/>
      </a:accent5>
      <a:accent6>
        <a:srgbClr val="FECF85"/>
      </a:accent6>
      <a:hlink>
        <a:srgbClr val="488BC9"/>
      </a:hlink>
      <a:folHlink>
        <a:srgbClr val="EC675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29B7027DE1D1C4E977647345B5DE593" ma:contentTypeVersion="15" ma:contentTypeDescription="Create a new document." ma:contentTypeScope="" ma:versionID="a17bf087f05c60ca6eb8525c365b88b1">
  <xsd:schema xmlns:xsd="http://www.w3.org/2001/XMLSchema" xmlns:xs="http://www.w3.org/2001/XMLSchema" xmlns:p="http://schemas.microsoft.com/office/2006/metadata/properties" xmlns:ns2="c21e8cdb-1625-4fb9-abda-5a8e0a245cd4" xmlns:ns3="f2d644fe-f34c-46d7-b237-4b16324a78fb" targetNamespace="http://schemas.microsoft.com/office/2006/metadata/properties" ma:root="true" ma:fieldsID="fff44720fc7e1e43318fc4933f4fe9a4" ns2:_="" ns3:_="">
    <xsd:import namespace="c21e8cdb-1625-4fb9-abda-5a8e0a245cd4"/>
    <xsd:import namespace="f2d644fe-f34c-46d7-b237-4b16324a78f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LengthInSecond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DateTaken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21e8cdb-1625-4fb9-abda-5a8e0a245cd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c3d99294-4495-451a-babc-f01b43cdf90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d644fe-f34c-46d7-b237-4b16324a78fb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9ff242ec-c9a4-4c7d-a564-b6ace1d258b5}" ma:internalName="TaxCatchAll" ma:showField="CatchAllData" ma:web="f2d644fe-f34c-46d7-b237-4b16324a78f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f2d644fe-f34c-46d7-b237-4b16324a78fb" xsi:nil="true"/>
    <lcf76f155ced4ddcb4097134ff3c332f xmlns="c21e8cdb-1625-4fb9-abda-5a8e0a245cd4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8846C232-24FF-430B-A091-12595830927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21e8cdb-1625-4fb9-abda-5a8e0a245cd4"/>
    <ds:schemaRef ds:uri="f2d644fe-f34c-46d7-b237-4b16324a78f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9680BC9-DD9A-446A-A892-682C9ED6E6F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484B1ED-BD03-4E49-BE76-6657D101AA28}">
  <ds:schemaRefs>
    <ds:schemaRef ds:uri="http://schemas.microsoft.com/office/2006/metadata/properties"/>
    <ds:schemaRef ds:uri="http://schemas.microsoft.com/office/infopath/2007/PartnerControls"/>
    <ds:schemaRef ds:uri="f2d644fe-f34c-46d7-b237-4b16324a78fb"/>
    <ds:schemaRef ds:uri="c21e8cdb-1625-4fb9-abda-5a8e0a245cd4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229</TotalTime>
  <Words>367</Words>
  <Application>Microsoft Office PowerPoint</Application>
  <PresentationFormat>Widescreen</PresentationFormat>
  <Paragraphs>138</Paragraphs>
  <Slides>5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0" baseType="lpstr">
      <vt:lpstr>Arial</vt:lpstr>
      <vt:lpstr>Calibri</vt:lpstr>
      <vt:lpstr>Calibri Light</vt:lpstr>
      <vt:lpstr>Museo Slab 500</vt:lpstr>
      <vt:lpstr>Office Theme</vt:lpstr>
      <vt:lpstr>Short Bytes </vt:lpstr>
      <vt:lpstr>Overview</vt:lpstr>
      <vt:lpstr>Sample Coding Patterns: Expelled without Services</vt:lpstr>
      <vt:lpstr>Sample Coding Patterns: Expelled with Services</vt:lpstr>
      <vt:lpstr>More information: Student End of Year Website Student Interchange Website</vt:lpstr>
    </vt:vector>
  </TitlesOfParts>
  <Company>Colorado Department Of Education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Madorin, Acacia</dc:creator>
  <cp:lastModifiedBy>Ward, Reagan</cp:lastModifiedBy>
  <cp:revision>18</cp:revision>
  <dcterms:created xsi:type="dcterms:W3CDTF">2019-06-25T17:30:52Z</dcterms:created>
  <dcterms:modified xsi:type="dcterms:W3CDTF">2023-05-02T16:07:33Z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0x010100C29B7027DE1D1C4E977647345B5DE593</vt:lpwstr>
  </property>
  <property fmtid="{D5CDD505-2E9C-101B-9397-08002B2CF9AE}" pid="3" name="MediaServiceImageTags">
    <vt:lpwstr/>
  </property>
</Properties>
</file>