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15"/>
  </p:notesMasterIdLst>
  <p:sldIdLst>
    <p:sldId id="256" r:id="rId5"/>
    <p:sldId id="264" r:id="rId6"/>
    <p:sldId id="270" r:id="rId7"/>
    <p:sldId id="271" r:id="rId8"/>
    <p:sldId id="276" r:id="rId9"/>
    <p:sldId id="277" r:id="rId10"/>
    <p:sldId id="279" r:id="rId11"/>
    <p:sldId id="280" r:id="rId12"/>
    <p:sldId id="278" r:id="rId13"/>
    <p:sldId id="27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76DC68-791F-45B4-AC8F-AACDFFD9BDD1}" v="13" dt="2023-06-16T16:52:29.5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60" autoAdjust="0"/>
    <p:restoredTop sz="91525" autoAdjust="0"/>
  </p:normalViewPr>
  <p:slideViewPr>
    <p:cSldViewPr snapToGrid="0">
      <p:cViewPr varScale="1">
        <p:scale>
          <a:sx n="97" d="100"/>
          <a:sy n="97" d="100"/>
        </p:scale>
        <p:origin x="492"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rd, Reagan" userId="27291eb4-8241-4961-9e69-8c66e34cc5b0" providerId="ADAL" clId="{9076DC68-791F-45B4-AC8F-AACDFFD9BDD1}"/>
    <pc:docChg chg="undo custSel addSld delSld modSld sldOrd">
      <pc:chgData name="Ward, Reagan" userId="27291eb4-8241-4961-9e69-8c66e34cc5b0" providerId="ADAL" clId="{9076DC68-791F-45B4-AC8F-AACDFFD9BDD1}" dt="2023-06-16T16:52:36.520" v="4323" actId="6264"/>
      <pc:docMkLst>
        <pc:docMk/>
      </pc:docMkLst>
      <pc:sldChg chg="modSp mod">
        <pc:chgData name="Ward, Reagan" userId="27291eb4-8241-4961-9e69-8c66e34cc5b0" providerId="ADAL" clId="{9076DC68-791F-45B4-AC8F-AACDFFD9BDD1}" dt="2023-06-09T20:40:08.860" v="71" actId="20577"/>
        <pc:sldMkLst>
          <pc:docMk/>
          <pc:sldMk cId="3044915438" sldId="256"/>
        </pc:sldMkLst>
        <pc:spChg chg="mod">
          <ac:chgData name="Ward, Reagan" userId="27291eb4-8241-4961-9e69-8c66e34cc5b0" providerId="ADAL" clId="{9076DC68-791F-45B4-AC8F-AACDFFD9BDD1}" dt="2023-06-09T20:40:08.860" v="71" actId="20577"/>
          <ac:spMkLst>
            <pc:docMk/>
            <pc:sldMk cId="3044915438" sldId="256"/>
            <ac:spMk id="7" creationId="{2A0C161A-8513-BB84-0601-D50578FDAD11}"/>
          </ac:spMkLst>
        </pc:spChg>
      </pc:sldChg>
      <pc:sldChg chg="addSp modSp mod setBg modNotesTx">
        <pc:chgData name="Ward, Reagan" userId="27291eb4-8241-4961-9e69-8c66e34cc5b0" providerId="ADAL" clId="{9076DC68-791F-45B4-AC8F-AACDFFD9BDD1}" dt="2023-06-15T21:51:39.731" v="1672" actId="242"/>
        <pc:sldMkLst>
          <pc:docMk/>
          <pc:sldMk cId="3401448192" sldId="264"/>
        </pc:sldMkLst>
        <pc:spChg chg="mod">
          <ac:chgData name="Ward, Reagan" userId="27291eb4-8241-4961-9e69-8c66e34cc5b0" providerId="ADAL" clId="{9076DC68-791F-45B4-AC8F-AACDFFD9BDD1}" dt="2023-06-14T22:33:25.516" v="1185" actId="113"/>
          <ac:spMkLst>
            <pc:docMk/>
            <pc:sldMk cId="3401448192" sldId="264"/>
            <ac:spMk id="2" creationId="{00000000-0000-0000-0000-000000000000}"/>
          </ac:spMkLst>
        </pc:spChg>
        <pc:spChg chg="mod">
          <ac:chgData name="Ward, Reagan" userId="27291eb4-8241-4961-9e69-8c66e34cc5b0" providerId="ADAL" clId="{9076DC68-791F-45B4-AC8F-AACDFFD9BDD1}" dt="2023-06-15T21:51:39.731" v="1672" actId="242"/>
          <ac:spMkLst>
            <pc:docMk/>
            <pc:sldMk cId="3401448192" sldId="264"/>
            <ac:spMk id="3" creationId="{00000000-0000-0000-0000-000000000000}"/>
          </ac:spMkLst>
        </pc:spChg>
        <pc:spChg chg="mod">
          <ac:chgData name="Ward, Reagan" userId="27291eb4-8241-4961-9e69-8c66e34cc5b0" providerId="ADAL" clId="{9076DC68-791F-45B4-AC8F-AACDFFD9BDD1}" dt="2023-06-14T22:32:41.052" v="1169" actId="26606"/>
          <ac:spMkLst>
            <pc:docMk/>
            <pc:sldMk cId="3401448192" sldId="264"/>
            <ac:spMk id="4" creationId="{00000000-0000-0000-0000-000000000000}"/>
          </ac:spMkLst>
        </pc:spChg>
        <pc:spChg chg="add">
          <ac:chgData name="Ward, Reagan" userId="27291eb4-8241-4961-9e69-8c66e34cc5b0" providerId="ADAL" clId="{9076DC68-791F-45B4-AC8F-AACDFFD9BDD1}" dt="2023-06-14T22:32:41.052" v="1169" actId="26606"/>
          <ac:spMkLst>
            <pc:docMk/>
            <pc:sldMk cId="3401448192" sldId="264"/>
            <ac:spMk id="10" creationId="{8181FC64-B306-4821-98E2-780662EFC486}"/>
          </ac:spMkLst>
        </pc:spChg>
        <pc:spChg chg="add">
          <ac:chgData name="Ward, Reagan" userId="27291eb4-8241-4961-9e69-8c66e34cc5b0" providerId="ADAL" clId="{9076DC68-791F-45B4-AC8F-AACDFFD9BDD1}" dt="2023-06-14T22:32:41.052" v="1169" actId="26606"/>
          <ac:spMkLst>
            <pc:docMk/>
            <pc:sldMk cId="3401448192" sldId="264"/>
            <ac:spMk id="12" creationId="{5871FC61-DD4E-47D4-81FD-8A7E7D12B371}"/>
          </ac:spMkLst>
        </pc:spChg>
        <pc:spChg chg="add">
          <ac:chgData name="Ward, Reagan" userId="27291eb4-8241-4961-9e69-8c66e34cc5b0" providerId="ADAL" clId="{9076DC68-791F-45B4-AC8F-AACDFFD9BDD1}" dt="2023-06-14T22:32:41.052" v="1169" actId="26606"/>
          <ac:spMkLst>
            <pc:docMk/>
            <pc:sldMk cId="3401448192" sldId="264"/>
            <ac:spMk id="14" creationId="{F9EC3F91-A75C-4F74-867E-E4C28C13546B}"/>
          </ac:spMkLst>
        </pc:spChg>
        <pc:spChg chg="add">
          <ac:chgData name="Ward, Reagan" userId="27291eb4-8241-4961-9e69-8c66e34cc5b0" providerId="ADAL" clId="{9076DC68-791F-45B4-AC8F-AACDFFD9BDD1}" dt="2023-06-14T22:32:41.052" v="1169" actId="26606"/>
          <ac:spMkLst>
            <pc:docMk/>
            <pc:sldMk cId="3401448192" sldId="264"/>
            <ac:spMk id="16" creationId="{829A1E2C-5AC8-40FC-99E9-832069D39792}"/>
          </ac:spMkLst>
        </pc:spChg>
        <pc:picChg chg="add">
          <ac:chgData name="Ward, Reagan" userId="27291eb4-8241-4961-9e69-8c66e34cc5b0" providerId="ADAL" clId="{9076DC68-791F-45B4-AC8F-AACDFFD9BDD1}" dt="2023-06-14T22:32:41.052" v="1169" actId="26606"/>
          <ac:picMkLst>
            <pc:docMk/>
            <pc:sldMk cId="3401448192" sldId="264"/>
            <ac:picMk id="6" creationId="{CF1B1846-0E6D-FA55-3439-6A8C29F663C8}"/>
          </ac:picMkLst>
        </pc:picChg>
      </pc:sldChg>
      <pc:sldChg chg="addSp delSp modSp mod setBg modClrScheme chgLayout modNotesTx">
        <pc:chgData name="Ward, Reagan" userId="27291eb4-8241-4961-9e69-8c66e34cc5b0" providerId="ADAL" clId="{9076DC68-791F-45B4-AC8F-AACDFFD9BDD1}" dt="2023-06-16T16:41:12.253" v="4269" actId="114"/>
        <pc:sldMkLst>
          <pc:docMk/>
          <pc:sldMk cId="812090992" sldId="270"/>
        </pc:sldMkLst>
        <pc:spChg chg="add mod ord">
          <ac:chgData name="Ward, Reagan" userId="27291eb4-8241-4961-9e69-8c66e34cc5b0" providerId="ADAL" clId="{9076DC68-791F-45B4-AC8F-AACDFFD9BDD1}" dt="2023-06-15T13:32:23.281" v="1474" actId="26606"/>
          <ac:spMkLst>
            <pc:docMk/>
            <pc:sldMk cId="812090992" sldId="270"/>
            <ac:spMk id="2" creationId="{75F6776B-B659-FBE3-C9E4-43AB5CE80720}"/>
          </ac:spMkLst>
        </pc:spChg>
        <pc:spChg chg="add del mod ord">
          <ac:chgData name="Ward, Reagan" userId="27291eb4-8241-4961-9e69-8c66e34cc5b0" providerId="ADAL" clId="{9076DC68-791F-45B4-AC8F-AACDFFD9BDD1}" dt="2023-06-14T22:30:50.213" v="995" actId="700"/>
          <ac:spMkLst>
            <pc:docMk/>
            <pc:sldMk cId="812090992" sldId="270"/>
            <ac:spMk id="3" creationId="{CD0BFDDD-C6AC-06CA-6F89-AC93C3B15FB3}"/>
          </ac:spMkLst>
        </pc:spChg>
        <pc:spChg chg="mod ord">
          <ac:chgData name="Ward, Reagan" userId="27291eb4-8241-4961-9e69-8c66e34cc5b0" providerId="ADAL" clId="{9076DC68-791F-45B4-AC8F-AACDFFD9BDD1}" dt="2023-06-16T16:33:45.578" v="4205" actId="13244"/>
          <ac:spMkLst>
            <pc:docMk/>
            <pc:sldMk cId="812090992" sldId="270"/>
            <ac:spMk id="4" creationId="{00000000-0000-0000-0000-000000000000}"/>
          </ac:spMkLst>
        </pc:spChg>
        <pc:spChg chg="add del mod ord">
          <ac:chgData name="Ward, Reagan" userId="27291eb4-8241-4961-9e69-8c66e34cc5b0" providerId="ADAL" clId="{9076DC68-791F-45B4-AC8F-AACDFFD9BDD1}" dt="2023-06-14T23:01:49.105" v="1469"/>
          <ac:spMkLst>
            <pc:docMk/>
            <pc:sldMk cId="812090992" sldId="270"/>
            <ac:spMk id="5" creationId="{46924B09-26F1-1485-BCBD-1C8AB9F8C2F6}"/>
          </ac:spMkLst>
        </pc:spChg>
        <pc:spChg chg="add del mod">
          <ac:chgData name="Ward, Reagan" userId="27291eb4-8241-4961-9e69-8c66e34cc5b0" providerId="ADAL" clId="{9076DC68-791F-45B4-AC8F-AACDFFD9BDD1}" dt="2023-06-16T14:14:19.186" v="1674" actId="22"/>
          <ac:spMkLst>
            <pc:docMk/>
            <pc:sldMk cId="812090992" sldId="270"/>
            <ac:spMk id="8" creationId="{EA5953AB-1CF5-1C7B-68EA-A5438EABFE41}"/>
          </ac:spMkLst>
        </pc:spChg>
        <pc:spChg chg="add del">
          <ac:chgData name="Ward, Reagan" userId="27291eb4-8241-4961-9e69-8c66e34cc5b0" providerId="ADAL" clId="{9076DC68-791F-45B4-AC8F-AACDFFD9BDD1}" dt="2023-06-15T13:32:23.281" v="1474" actId="26606"/>
          <ac:spMkLst>
            <pc:docMk/>
            <pc:sldMk cId="812090992" sldId="270"/>
            <ac:spMk id="11" creationId="{A4AC5506-6312-4701-8D3C-40187889A947}"/>
          </ac:spMkLst>
        </pc:spChg>
        <pc:spChg chg="del mod ord">
          <ac:chgData name="Ward, Reagan" userId="27291eb4-8241-4961-9e69-8c66e34cc5b0" providerId="ADAL" clId="{9076DC68-791F-45B4-AC8F-AACDFFD9BDD1}" dt="2023-06-14T21:45:23.910" v="652" actId="700"/>
          <ac:spMkLst>
            <pc:docMk/>
            <pc:sldMk cId="812090992" sldId="270"/>
            <ac:spMk id="14" creationId="{CFC912BC-6A3F-9CF2-42BA-DF356DE434F3}"/>
          </ac:spMkLst>
        </pc:spChg>
        <pc:spChg chg="del mod ord">
          <ac:chgData name="Ward, Reagan" userId="27291eb4-8241-4961-9e69-8c66e34cc5b0" providerId="ADAL" clId="{9076DC68-791F-45B4-AC8F-AACDFFD9BDD1}" dt="2023-06-14T21:45:23.910" v="652" actId="700"/>
          <ac:spMkLst>
            <pc:docMk/>
            <pc:sldMk cId="812090992" sldId="270"/>
            <ac:spMk id="15" creationId="{88481874-C084-974A-D310-8C5F5CE7AB0D}"/>
          </ac:spMkLst>
        </pc:spChg>
        <pc:spChg chg="del">
          <ac:chgData name="Ward, Reagan" userId="27291eb4-8241-4961-9e69-8c66e34cc5b0" providerId="ADAL" clId="{9076DC68-791F-45B4-AC8F-AACDFFD9BDD1}" dt="2023-06-14T21:45:23.910" v="652" actId="700"/>
          <ac:spMkLst>
            <pc:docMk/>
            <pc:sldMk cId="812090992" sldId="270"/>
            <ac:spMk id="16" creationId="{C2C6722E-7120-DB98-229C-8F4A3F7FA38D}"/>
          </ac:spMkLst>
        </pc:spChg>
        <pc:spChg chg="del">
          <ac:chgData name="Ward, Reagan" userId="27291eb4-8241-4961-9e69-8c66e34cc5b0" providerId="ADAL" clId="{9076DC68-791F-45B4-AC8F-AACDFFD9BDD1}" dt="2023-06-14T21:45:23.910" v="652" actId="700"/>
          <ac:spMkLst>
            <pc:docMk/>
            <pc:sldMk cId="812090992" sldId="270"/>
            <ac:spMk id="17" creationId="{7FE28AA0-CDB3-03D0-40A1-309465A70A34}"/>
          </ac:spMkLst>
        </pc:spChg>
        <pc:spChg chg="del">
          <ac:chgData name="Ward, Reagan" userId="27291eb4-8241-4961-9e69-8c66e34cc5b0" providerId="ADAL" clId="{9076DC68-791F-45B4-AC8F-AACDFFD9BDD1}" dt="2023-06-14T21:45:23.910" v="652" actId="700"/>
          <ac:spMkLst>
            <pc:docMk/>
            <pc:sldMk cId="812090992" sldId="270"/>
            <ac:spMk id="18" creationId="{8C8FED18-6D55-EBD0-D202-564FAD79ECFD}"/>
          </ac:spMkLst>
        </pc:spChg>
        <pc:spChg chg="add mod">
          <ac:chgData name="Ward, Reagan" userId="27291eb4-8241-4961-9e69-8c66e34cc5b0" providerId="ADAL" clId="{9076DC68-791F-45B4-AC8F-AACDFFD9BDD1}" dt="2023-06-16T16:40:19.001" v="4267" actId="20577"/>
          <ac:spMkLst>
            <pc:docMk/>
            <pc:sldMk cId="812090992" sldId="270"/>
            <ac:spMk id="19" creationId="{26EE3B4A-B4EC-78BA-C7EA-318547CC7BAE}"/>
          </ac:spMkLst>
        </pc:spChg>
        <pc:spChg chg="add mod">
          <ac:chgData name="Ward, Reagan" userId="27291eb4-8241-4961-9e69-8c66e34cc5b0" providerId="ADAL" clId="{9076DC68-791F-45B4-AC8F-AACDFFD9BDD1}" dt="2023-06-16T16:41:12.253" v="4269" actId="114"/>
          <ac:spMkLst>
            <pc:docMk/>
            <pc:sldMk cId="812090992" sldId="270"/>
            <ac:spMk id="20" creationId="{D098EA54-AEB0-9235-F791-93241A3FB965}"/>
          </ac:spMkLst>
        </pc:spChg>
        <pc:picChg chg="add del mod">
          <ac:chgData name="Ward, Reagan" userId="27291eb4-8241-4961-9e69-8c66e34cc5b0" providerId="ADAL" clId="{9076DC68-791F-45B4-AC8F-AACDFFD9BDD1}" dt="2023-06-16T14:14:16.983" v="1673" actId="478"/>
          <ac:picMkLst>
            <pc:docMk/>
            <pc:sldMk cId="812090992" sldId="270"/>
            <ac:picMk id="6" creationId="{57E6DF6A-CD4E-EDB8-BF3C-52195E3E44AD}"/>
          </ac:picMkLst>
        </pc:picChg>
        <pc:picChg chg="add mod ord">
          <ac:chgData name="Ward, Reagan" userId="27291eb4-8241-4961-9e69-8c66e34cc5b0" providerId="ADAL" clId="{9076DC68-791F-45B4-AC8F-AACDFFD9BDD1}" dt="2023-06-16T14:20:04.135" v="2586" actId="1076"/>
          <ac:picMkLst>
            <pc:docMk/>
            <pc:sldMk cId="812090992" sldId="270"/>
            <ac:picMk id="10" creationId="{64D74604-5D9A-87DB-3C69-A42449E10986}"/>
          </ac:picMkLst>
        </pc:picChg>
        <pc:picChg chg="add mod ord">
          <ac:chgData name="Ward, Reagan" userId="27291eb4-8241-4961-9e69-8c66e34cc5b0" providerId="ADAL" clId="{9076DC68-791F-45B4-AC8F-AACDFFD9BDD1}" dt="2023-06-16T16:33:50.245" v="4206" actId="13244"/>
          <ac:picMkLst>
            <pc:docMk/>
            <pc:sldMk cId="812090992" sldId="270"/>
            <ac:picMk id="13" creationId="{E4CB0E0C-C6E1-12FF-B6CB-577D03C8303D}"/>
          </ac:picMkLst>
        </pc:picChg>
      </pc:sldChg>
      <pc:sldChg chg="addSp delSp modSp mod ord modClrScheme chgLayout modNotesTx">
        <pc:chgData name="Ward, Reagan" userId="27291eb4-8241-4961-9e69-8c66e34cc5b0" providerId="ADAL" clId="{9076DC68-791F-45B4-AC8F-AACDFFD9BDD1}" dt="2023-06-16T16:34:01.695" v="4208" actId="13244"/>
        <pc:sldMkLst>
          <pc:docMk/>
          <pc:sldMk cId="3613651240" sldId="271"/>
        </pc:sldMkLst>
        <pc:spChg chg="add mod ord">
          <ac:chgData name="Ward, Reagan" userId="27291eb4-8241-4961-9e69-8c66e34cc5b0" providerId="ADAL" clId="{9076DC68-791F-45B4-AC8F-AACDFFD9BDD1}" dt="2023-06-16T16:34:00.474" v="4207" actId="13244"/>
          <ac:spMkLst>
            <pc:docMk/>
            <pc:sldMk cId="3613651240" sldId="271"/>
            <ac:spMk id="2" creationId="{253FF51F-ACD6-A1BE-014C-2E9F2AB30312}"/>
          </ac:spMkLst>
        </pc:spChg>
        <pc:spChg chg="add del mod ord">
          <ac:chgData name="Ward, Reagan" userId="27291eb4-8241-4961-9e69-8c66e34cc5b0" providerId="ADAL" clId="{9076DC68-791F-45B4-AC8F-AACDFFD9BDD1}" dt="2023-06-16T14:31:03.527" v="2679" actId="22"/>
          <ac:spMkLst>
            <pc:docMk/>
            <pc:sldMk cId="3613651240" sldId="271"/>
            <ac:spMk id="3" creationId="{33126263-F5B0-ACA9-C0A3-43D8CB7615C0}"/>
          </ac:spMkLst>
        </pc:spChg>
        <pc:spChg chg="mod ord">
          <ac:chgData name="Ward, Reagan" userId="27291eb4-8241-4961-9e69-8c66e34cc5b0" providerId="ADAL" clId="{9076DC68-791F-45B4-AC8F-AACDFFD9BDD1}" dt="2023-06-16T16:34:01.695" v="4208" actId="13244"/>
          <ac:spMkLst>
            <pc:docMk/>
            <pc:sldMk cId="3613651240" sldId="271"/>
            <ac:spMk id="4" creationId="{00000000-0000-0000-0000-000000000000}"/>
          </ac:spMkLst>
        </pc:spChg>
        <pc:spChg chg="del mod ord">
          <ac:chgData name="Ward, Reagan" userId="27291eb4-8241-4961-9e69-8c66e34cc5b0" providerId="ADAL" clId="{9076DC68-791F-45B4-AC8F-AACDFFD9BDD1}" dt="2023-06-14T22:31:00.399" v="999" actId="700"/>
          <ac:spMkLst>
            <pc:docMk/>
            <pc:sldMk cId="3613651240" sldId="271"/>
            <ac:spMk id="7" creationId="{14BAB921-C0F1-E666-FF76-EC1DB5FC8167}"/>
          </ac:spMkLst>
        </pc:spChg>
        <pc:spChg chg="del mod ord">
          <ac:chgData name="Ward, Reagan" userId="27291eb4-8241-4961-9e69-8c66e34cc5b0" providerId="ADAL" clId="{9076DC68-791F-45B4-AC8F-AACDFFD9BDD1}" dt="2023-06-14T22:31:00.399" v="999" actId="700"/>
          <ac:spMkLst>
            <pc:docMk/>
            <pc:sldMk cId="3613651240" sldId="271"/>
            <ac:spMk id="8" creationId="{696D4998-11DF-3A88-1FD1-88B35772350F}"/>
          </ac:spMkLst>
        </pc:spChg>
        <pc:spChg chg="del">
          <ac:chgData name="Ward, Reagan" userId="27291eb4-8241-4961-9e69-8c66e34cc5b0" providerId="ADAL" clId="{9076DC68-791F-45B4-AC8F-AACDFFD9BDD1}" dt="2023-06-14T22:31:00.399" v="999" actId="700"/>
          <ac:spMkLst>
            <pc:docMk/>
            <pc:sldMk cId="3613651240" sldId="271"/>
            <ac:spMk id="9" creationId="{B7AE4736-28D0-FB8B-67CA-A78D7B8863E5}"/>
          </ac:spMkLst>
        </pc:spChg>
        <pc:picChg chg="add mod ord">
          <ac:chgData name="Ward, Reagan" userId="27291eb4-8241-4961-9e69-8c66e34cc5b0" providerId="ADAL" clId="{9076DC68-791F-45B4-AC8F-AACDFFD9BDD1}" dt="2023-06-16T16:33:09.224" v="4204" actId="962"/>
          <ac:picMkLst>
            <pc:docMk/>
            <pc:sldMk cId="3613651240" sldId="271"/>
            <ac:picMk id="6" creationId="{606640A7-5EAD-A481-25F4-DF9669921E17}"/>
          </ac:picMkLst>
        </pc:picChg>
      </pc:sldChg>
      <pc:sldChg chg="del">
        <pc:chgData name="Ward, Reagan" userId="27291eb4-8241-4961-9e69-8c66e34cc5b0" providerId="ADAL" clId="{9076DC68-791F-45B4-AC8F-AACDFFD9BDD1}" dt="2023-06-14T22:59:40.255" v="1414" actId="47"/>
        <pc:sldMkLst>
          <pc:docMk/>
          <pc:sldMk cId="2748458431" sldId="274"/>
        </pc:sldMkLst>
      </pc:sldChg>
      <pc:sldChg chg="modSp mod">
        <pc:chgData name="Ward, Reagan" userId="27291eb4-8241-4961-9e69-8c66e34cc5b0" providerId="ADAL" clId="{9076DC68-791F-45B4-AC8F-AACDFFD9BDD1}" dt="2023-06-16T16:52:07.738" v="4322" actId="20577"/>
        <pc:sldMkLst>
          <pc:docMk/>
          <pc:sldMk cId="675032686" sldId="275"/>
        </pc:sldMkLst>
        <pc:spChg chg="mod">
          <ac:chgData name="Ward, Reagan" userId="27291eb4-8241-4961-9e69-8c66e34cc5b0" providerId="ADAL" clId="{9076DC68-791F-45B4-AC8F-AACDFFD9BDD1}" dt="2023-06-16T16:52:07.738" v="4322" actId="20577"/>
          <ac:spMkLst>
            <pc:docMk/>
            <pc:sldMk cId="675032686" sldId="275"/>
            <ac:spMk id="4" creationId="{069C16D8-71E6-6E0A-9E9A-40580CD77B33}"/>
          </ac:spMkLst>
        </pc:spChg>
      </pc:sldChg>
      <pc:sldChg chg="addSp delSp modSp mod ord modNotesTx">
        <pc:chgData name="Ward, Reagan" userId="27291eb4-8241-4961-9e69-8c66e34cc5b0" providerId="ADAL" clId="{9076DC68-791F-45B4-AC8F-AACDFFD9BDD1}" dt="2023-06-16T16:34:08.462" v="4210" actId="13244"/>
        <pc:sldMkLst>
          <pc:docMk/>
          <pc:sldMk cId="2894931076" sldId="276"/>
        </pc:sldMkLst>
        <pc:spChg chg="ord">
          <ac:chgData name="Ward, Reagan" userId="27291eb4-8241-4961-9e69-8c66e34cc5b0" providerId="ADAL" clId="{9076DC68-791F-45B4-AC8F-AACDFFD9BDD1}" dt="2023-06-16T16:34:08.462" v="4210" actId="13244"/>
          <ac:spMkLst>
            <pc:docMk/>
            <pc:sldMk cId="2894931076" sldId="276"/>
            <ac:spMk id="3" creationId="{74425608-2BB0-258C-8A01-C8AC81500848}"/>
          </ac:spMkLst>
        </pc:spChg>
        <pc:spChg chg="mod ord">
          <ac:chgData name="Ward, Reagan" userId="27291eb4-8241-4961-9e69-8c66e34cc5b0" providerId="ADAL" clId="{9076DC68-791F-45B4-AC8F-AACDFFD9BDD1}" dt="2023-06-16T16:34:07.082" v="4209" actId="13244"/>
          <ac:spMkLst>
            <pc:docMk/>
            <pc:sldMk cId="2894931076" sldId="276"/>
            <ac:spMk id="4" creationId="{BCA5CF1A-BF25-27E1-E1C2-D297ECADCA5F}"/>
          </ac:spMkLst>
        </pc:spChg>
        <pc:spChg chg="del">
          <ac:chgData name="Ward, Reagan" userId="27291eb4-8241-4961-9e69-8c66e34cc5b0" providerId="ADAL" clId="{9076DC68-791F-45B4-AC8F-AACDFFD9BDD1}" dt="2023-06-16T15:25:11.165" v="2683" actId="22"/>
          <ac:spMkLst>
            <pc:docMk/>
            <pc:sldMk cId="2894931076" sldId="276"/>
            <ac:spMk id="5" creationId="{C50D9B5D-E6BA-FB33-64B3-9C04EA15B8FC}"/>
          </ac:spMkLst>
        </pc:spChg>
        <pc:picChg chg="add mod ord">
          <ac:chgData name="Ward, Reagan" userId="27291eb4-8241-4961-9e69-8c66e34cc5b0" providerId="ADAL" clId="{9076DC68-791F-45B4-AC8F-AACDFFD9BDD1}" dt="2023-06-16T15:26:46.561" v="2877" actId="962"/>
          <ac:picMkLst>
            <pc:docMk/>
            <pc:sldMk cId="2894931076" sldId="276"/>
            <ac:picMk id="6" creationId="{89A70A48-724B-7B4E-B791-91E3C98C302E}"/>
          </ac:picMkLst>
        </pc:picChg>
      </pc:sldChg>
      <pc:sldChg chg="addSp delSp modSp new mod modNotesTx">
        <pc:chgData name="Ward, Reagan" userId="27291eb4-8241-4961-9e69-8c66e34cc5b0" providerId="ADAL" clId="{9076DC68-791F-45B4-AC8F-AACDFFD9BDD1}" dt="2023-06-16T16:34:15.597" v="4213" actId="13244"/>
        <pc:sldMkLst>
          <pc:docMk/>
          <pc:sldMk cId="4058440549" sldId="277"/>
        </pc:sldMkLst>
        <pc:spChg chg="ord">
          <ac:chgData name="Ward, Reagan" userId="27291eb4-8241-4961-9e69-8c66e34cc5b0" providerId="ADAL" clId="{9076DC68-791F-45B4-AC8F-AACDFFD9BDD1}" dt="2023-06-16T16:34:14.410" v="4212" actId="13244"/>
          <ac:spMkLst>
            <pc:docMk/>
            <pc:sldMk cId="4058440549" sldId="277"/>
            <ac:spMk id="2" creationId="{0083ABD1-5944-F160-B3B3-173A498FC01A}"/>
          </ac:spMkLst>
        </pc:spChg>
        <pc:spChg chg="mod ord">
          <ac:chgData name="Ward, Reagan" userId="27291eb4-8241-4961-9e69-8c66e34cc5b0" providerId="ADAL" clId="{9076DC68-791F-45B4-AC8F-AACDFFD9BDD1}" dt="2023-06-16T16:34:15.597" v="4213" actId="13244"/>
          <ac:spMkLst>
            <pc:docMk/>
            <pc:sldMk cId="4058440549" sldId="277"/>
            <ac:spMk id="3" creationId="{9FF3C9D7-E060-3BF4-84C0-D0D5C32FC1D1}"/>
          </ac:spMkLst>
        </pc:spChg>
        <pc:spChg chg="del">
          <ac:chgData name="Ward, Reagan" userId="27291eb4-8241-4961-9e69-8c66e34cc5b0" providerId="ADAL" clId="{9076DC68-791F-45B4-AC8F-AACDFFD9BDD1}" dt="2023-06-14T23:00:23.864" v="1462"/>
          <ac:spMkLst>
            <pc:docMk/>
            <pc:sldMk cId="4058440549" sldId="277"/>
            <ac:spMk id="4" creationId="{F3087524-C5E1-22C8-A8F0-E96A8138A97E}"/>
          </ac:spMkLst>
        </pc:spChg>
        <pc:spChg chg="add del mod">
          <ac:chgData name="Ward, Reagan" userId="27291eb4-8241-4961-9e69-8c66e34cc5b0" providerId="ADAL" clId="{9076DC68-791F-45B4-AC8F-AACDFFD9BDD1}" dt="2023-06-16T16:15:08.285" v="2881" actId="22"/>
          <ac:spMkLst>
            <pc:docMk/>
            <pc:sldMk cId="4058440549" sldId="277"/>
            <ac:spMk id="6" creationId="{02B10756-591D-DF38-92FF-1F603E435D7D}"/>
          </ac:spMkLst>
        </pc:spChg>
        <pc:picChg chg="add del mod">
          <ac:chgData name="Ward, Reagan" userId="27291eb4-8241-4961-9e69-8c66e34cc5b0" providerId="ADAL" clId="{9076DC68-791F-45B4-AC8F-AACDFFD9BDD1}" dt="2023-06-16T16:14:58.021" v="2878" actId="478"/>
          <ac:picMkLst>
            <pc:docMk/>
            <pc:sldMk cId="4058440549" sldId="277"/>
            <ac:picMk id="5" creationId="{F7C75D76-36B0-171F-DCA8-F35DEFC301A4}"/>
          </ac:picMkLst>
        </pc:picChg>
        <pc:picChg chg="add del mod ord">
          <ac:chgData name="Ward, Reagan" userId="27291eb4-8241-4961-9e69-8c66e34cc5b0" providerId="ADAL" clId="{9076DC68-791F-45B4-AC8F-AACDFFD9BDD1}" dt="2023-06-16T16:15:01.688" v="2880" actId="22"/>
          <ac:picMkLst>
            <pc:docMk/>
            <pc:sldMk cId="4058440549" sldId="277"/>
            <ac:picMk id="8" creationId="{74047526-5AC8-8AA5-1058-6CCF6FC2C1F7}"/>
          </ac:picMkLst>
        </pc:picChg>
        <pc:picChg chg="add mod ord">
          <ac:chgData name="Ward, Reagan" userId="27291eb4-8241-4961-9e69-8c66e34cc5b0" providerId="ADAL" clId="{9076DC68-791F-45B4-AC8F-AACDFFD9BDD1}" dt="2023-06-16T16:15:52.798" v="3352" actId="962"/>
          <ac:picMkLst>
            <pc:docMk/>
            <pc:sldMk cId="4058440549" sldId="277"/>
            <ac:picMk id="10" creationId="{12409CA1-225E-D1BD-D284-62364A536996}"/>
          </ac:picMkLst>
        </pc:picChg>
      </pc:sldChg>
      <pc:sldChg chg="addSp delSp modSp new mod modClrScheme chgLayout">
        <pc:chgData name="Ward, Reagan" userId="27291eb4-8241-4961-9e69-8c66e34cc5b0" providerId="ADAL" clId="{9076DC68-791F-45B4-AC8F-AACDFFD9BDD1}" dt="2023-06-16T16:52:36.520" v="4323" actId="6264"/>
        <pc:sldMkLst>
          <pc:docMk/>
          <pc:sldMk cId="3986529460" sldId="278"/>
        </pc:sldMkLst>
        <pc:spChg chg="mod ord">
          <ac:chgData name="Ward, Reagan" userId="27291eb4-8241-4961-9e69-8c66e34cc5b0" providerId="ADAL" clId="{9076DC68-791F-45B4-AC8F-AACDFFD9BDD1}" dt="2023-06-16T16:52:36.520" v="4323" actId="6264"/>
          <ac:spMkLst>
            <pc:docMk/>
            <pc:sldMk cId="3986529460" sldId="278"/>
            <ac:spMk id="2" creationId="{8EF4D762-6A81-3F91-0CCC-F54414D7780B}"/>
          </ac:spMkLst>
        </pc:spChg>
        <pc:spChg chg="add del mod">
          <ac:chgData name="Ward, Reagan" userId="27291eb4-8241-4961-9e69-8c66e34cc5b0" providerId="ADAL" clId="{9076DC68-791F-45B4-AC8F-AACDFFD9BDD1}" dt="2023-06-16T16:52:36.520" v="4323" actId="6264"/>
          <ac:spMkLst>
            <pc:docMk/>
            <pc:sldMk cId="3986529460" sldId="278"/>
            <ac:spMk id="3" creationId="{3E8A1D1E-AC92-6EBC-9146-12A8DC25E93C}"/>
          </ac:spMkLst>
        </pc:spChg>
        <pc:spChg chg="del mod ord">
          <ac:chgData name="Ward, Reagan" userId="27291eb4-8241-4961-9e69-8c66e34cc5b0" providerId="ADAL" clId="{9076DC68-791F-45B4-AC8F-AACDFFD9BDD1}" dt="2023-06-14T22:58:21.346" v="1354" actId="700"/>
          <ac:spMkLst>
            <pc:docMk/>
            <pc:sldMk cId="3986529460" sldId="278"/>
            <ac:spMk id="3" creationId="{CF2978AF-D000-25A4-55AC-C9A58E6EC15F}"/>
          </ac:spMkLst>
        </pc:spChg>
        <pc:spChg chg="del mod ord">
          <ac:chgData name="Ward, Reagan" userId="27291eb4-8241-4961-9e69-8c66e34cc5b0" providerId="ADAL" clId="{9076DC68-791F-45B4-AC8F-AACDFFD9BDD1}" dt="2023-06-14T22:58:21.346" v="1354" actId="700"/>
          <ac:spMkLst>
            <pc:docMk/>
            <pc:sldMk cId="3986529460" sldId="278"/>
            <ac:spMk id="4" creationId="{3CA0A04E-0428-8F1D-0652-704BFD1C4D4E}"/>
          </ac:spMkLst>
        </pc:spChg>
        <pc:spChg chg="add del mod">
          <ac:chgData name="Ward, Reagan" userId="27291eb4-8241-4961-9e69-8c66e34cc5b0" providerId="ADAL" clId="{9076DC68-791F-45B4-AC8F-AACDFFD9BDD1}" dt="2023-06-16T16:52:36.520" v="4323" actId="6264"/>
          <ac:spMkLst>
            <pc:docMk/>
            <pc:sldMk cId="3986529460" sldId="278"/>
            <ac:spMk id="4" creationId="{728EDA5A-87F2-C0C6-9CC6-D91A42906366}"/>
          </ac:spMkLst>
        </pc:spChg>
        <pc:spChg chg="add mod ord">
          <ac:chgData name="Ward, Reagan" userId="27291eb4-8241-4961-9e69-8c66e34cc5b0" providerId="ADAL" clId="{9076DC68-791F-45B4-AC8F-AACDFFD9BDD1}" dt="2023-06-16T16:52:36.520" v="4323" actId="6264"/>
          <ac:spMkLst>
            <pc:docMk/>
            <pc:sldMk cId="3986529460" sldId="278"/>
            <ac:spMk id="5" creationId="{A2F4F9A7-7919-E8A2-0045-C857C142E1C7}"/>
          </ac:spMkLst>
        </pc:spChg>
        <pc:spChg chg="add mod ord">
          <ac:chgData name="Ward, Reagan" userId="27291eb4-8241-4961-9e69-8c66e34cc5b0" providerId="ADAL" clId="{9076DC68-791F-45B4-AC8F-AACDFFD9BDD1}" dt="2023-06-16T16:52:36.520" v="4323" actId="6264"/>
          <ac:spMkLst>
            <pc:docMk/>
            <pc:sldMk cId="3986529460" sldId="278"/>
            <ac:spMk id="6" creationId="{9F72D56D-A8DB-B4E8-CE87-0D61099A60F8}"/>
          </ac:spMkLst>
        </pc:spChg>
        <pc:spChg chg="add del mod">
          <ac:chgData name="Ward, Reagan" userId="27291eb4-8241-4961-9e69-8c66e34cc5b0" providerId="ADAL" clId="{9076DC68-791F-45B4-AC8F-AACDFFD9BDD1}" dt="2023-06-16T16:52:36.520" v="4323" actId="6264"/>
          <ac:spMkLst>
            <pc:docMk/>
            <pc:sldMk cId="3986529460" sldId="278"/>
            <ac:spMk id="7" creationId="{A3081585-0A6E-D807-E991-EDF05273310A}"/>
          </ac:spMkLst>
        </pc:spChg>
      </pc:sldChg>
      <pc:sldChg chg="addSp delSp modSp new mod modNotesTx">
        <pc:chgData name="Ward, Reagan" userId="27291eb4-8241-4961-9e69-8c66e34cc5b0" providerId="ADAL" clId="{9076DC68-791F-45B4-AC8F-AACDFFD9BDD1}" dt="2023-06-16T16:34:21.524" v="4215" actId="13244"/>
        <pc:sldMkLst>
          <pc:docMk/>
          <pc:sldMk cId="436318104" sldId="279"/>
        </pc:sldMkLst>
        <pc:spChg chg="ord">
          <ac:chgData name="Ward, Reagan" userId="27291eb4-8241-4961-9e69-8c66e34cc5b0" providerId="ADAL" clId="{9076DC68-791F-45B4-AC8F-AACDFFD9BDD1}" dt="2023-06-16T16:34:21.524" v="4215" actId="13244"/>
          <ac:spMkLst>
            <pc:docMk/>
            <pc:sldMk cId="436318104" sldId="279"/>
            <ac:spMk id="2" creationId="{44922780-AB5B-7C60-F8AB-E065AF26D7C1}"/>
          </ac:spMkLst>
        </pc:spChg>
        <pc:spChg chg="mod ord">
          <ac:chgData name="Ward, Reagan" userId="27291eb4-8241-4961-9e69-8c66e34cc5b0" providerId="ADAL" clId="{9076DC68-791F-45B4-AC8F-AACDFFD9BDD1}" dt="2023-06-16T16:34:20.281" v="4214" actId="13244"/>
          <ac:spMkLst>
            <pc:docMk/>
            <pc:sldMk cId="436318104" sldId="279"/>
            <ac:spMk id="3" creationId="{ED22C6E4-35CE-2948-9F7B-04A95389D5FC}"/>
          </ac:spMkLst>
        </pc:spChg>
        <pc:spChg chg="del">
          <ac:chgData name="Ward, Reagan" userId="27291eb4-8241-4961-9e69-8c66e34cc5b0" providerId="ADAL" clId="{9076DC68-791F-45B4-AC8F-AACDFFD9BDD1}" dt="2023-06-15T14:17:17.886" v="1566"/>
          <ac:spMkLst>
            <pc:docMk/>
            <pc:sldMk cId="436318104" sldId="279"/>
            <ac:spMk id="4" creationId="{0ABF5B7A-A4D0-A5BC-9533-99790844A533}"/>
          </ac:spMkLst>
        </pc:spChg>
        <pc:spChg chg="add del mod">
          <ac:chgData name="Ward, Reagan" userId="27291eb4-8241-4961-9e69-8c66e34cc5b0" providerId="ADAL" clId="{9076DC68-791F-45B4-AC8F-AACDFFD9BDD1}" dt="2023-06-16T16:28:40.266" v="3355" actId="22"/>
          <ac:spMkLst>
            <pc:docMk/>
            <pc:sldMk cId="436318104" sldId="279"/>
            <ac:spMk id="6" creationId="{1E8CC8CD-958A-8481-7ED9-B24E36959F7F}"/>
          </ac:spMkLst>
        </pc:spChg>
        <pc:picChg chg="add del mod">
          <ac:chgData name="Ward, Reagan" userId="27291eb4-8241-4961-9e69-8c66e34cc5b0" providerId="ADAL" clId="{9076DC68-791F-45B4-AC8F-AACDFFD9BDD1}" dt="2023-06-16T16:28:38.980" v="3354" actId="478"/>
          <ac:picMkLst>
            <pc:docMk/>
            <pc:sldMk cId="436318104" sldId="279"/>
            <ac:picMk id="5" creationId="{58C967F8-2983-DE9A-0991-F8EBE90DE5B9}"/>
          </ac:picMkLst>
        </pc:picChg>
        <pc:picChg chg="add mod ord">
          <ac:chgData name="Ward, Reagan" userId="27291eb4-8241-4961-9e69-8c66e34cc5b0" providerId="ADAL" clId="{9076DC68-791F-45B4-AC8F-AACDFFD9BDD1}" dt="2023-06-16T16:30:40.414" v="3928" actId="962"/>
          <ac:picMkLst>
            <pc:docMk/>
            <pc:sldMk cId="436318104" sldId="279"/>
            <ac:picMk id="8" creationId="{42927F1A-04CD-7BE6-555F-7C0A1C56561F}"/>
          </ac:picMkLst>
        </pc:picChg>
      </pc:sldChg>
      <pc:sldChg chg="addSp delSp modSp new mod modNotesTx">
        <pc:chgData name="Ward, Reagan" userId="27291eb4-8241-4961-9e69-8c66e34cc5b0" providerId="ADAL" clId="{9076DC68-791F-45B4-AC8F-AACDFFD9BDD1}" dt="2023-06-16T16:34:26.258" v="4217" actId="13244"/>
        <pc:sldMkLst>
          <pc:docMk/>
          <pc:sldMk cId="3422476775" sldId="280"/>
        </pc:sldMkLst>
        <pc:spChg chg="ord">
          <ac:chgData name="Ward, Reagan" userId="27291eb4-8241-4961-9e69-8c66e34cc5b0" providerId="ADAL" clId="{9076DC68-791F-45B4-AC8F-AACDFFD9BDD1}" dt="2023-06-16T16:34:26.258" v="4217" actId="13244"/>
          <ac:spMkLst>
            <pc:docMk/>
            <pc:sldMk cId="3422476775" sldId="280"/>
            <ac:spMk id="2" creationId="{6914E770-5F72-6749-1D75-73C2D68A0E05}"/>
          </ac:spMkLst>
        </pc:spChg>
        <pc:spChg chg="mod ord">
          <ac:chgData name="Ward, Reagan" userId="27291eb4-8241-4961-9e69-8c66e34cc5b0" providerId="ADAL" clId="{9076DC68-791F-45B4-AC8F-AACDFFD9BDD1}" dt="2023-06-16T16:34:25.240" v="4216" actId="13244"/>
          <ac:spMkLst>
            <pc:docMk/>
            <pc:sldMk cId="3422476775" sldId="280"/>
            <ac:spMk id="3" creationId="{267B8E3C-5833-818D-4F12-565E17F90290}"/>
          </ac:spMkLst>
        </pc:spChg>
        <pc:spChg chg="del">
          <ac:chgData name="Ward, Reagan" userId="27291eb4-8241-4961-9e69-8c66e34cc5b0" providerId="ADAL" clId="{9076DC68-791F-45B4-AC8F-AACDFFD9BDD1}" dt="2023-06-15T14:17:53.896" v="1609"/>
          <ac:spMkLst>
            <pc:docMk/>
            <pc:sldMk cId="3422476775" sldId="280"/>
            <ac:spMk id="4" creationId="{1CAD7133-BC9C-5E83-D73C-31DB24AAA123}"/>
          </ac:spMkLst>
        </pc:spChg>
        <pc:picChg chg="add mod">
          <ac:chgData name="Ward, Reagan" userId="27291eb4-8241-4961-9e69-8c66e34cc5b0" providerId="ADAL" clId="{9076DC68-791F-45B4-AC8F-AACDFFD9BDD1}" dt="2023-06-16T16:29:42.514" v="3362" actId="14100"/>
          <ac:picMkLst>
            <pc:docMk/>
            <pc:sldMk cId="3422476775" sldId="280"/>
            <ac:picMk id="5" creationId="{1D94088F-2444-EA3C-1DA2-AF6DDA8E3727}"/>
          </ac:picMkLst>
        </pc:picChg>
      </pc:sldChg>
      <pc:sldMasterChg chg="delSldLayout">
        <pc:chgData name="Ward, Reagan" userId="27291eb4-8241-4961-9e69-8c66e34cc5b0" providerId="ADAL" clId="{9076DC68-791F-45B4-AC8F-AACDFFD9BDD1}" dt="2023-06-14T22:59:40.255" v="1414" actId="47"/>
        <pc:sldMasterMkLst>
          <pc:docMk/>
          <pc:sldMasterMk cId="2150711039" sldId="2147483676"/>
        </pc:sldMasterMkLst>
        <pc:sldLayoutChg chg="del">
          <pc:chgData name="Ward, Reagan" userId="27291eb4-8241-4961-9e69-8c66e34cc5b0" providerId="ADAL" clId="{9076DC68-791F-45B4-AC8F-AACDFFD9BDD1}" dt="2023-06-14T22:59:40.255" v="1414" actId="47"/>
          <pc:sldLayoutMkLst>
            <pc:docMk/>
            <pc:sldMasterMk cId="2150711039" sldId="2147483676"/>
            <pc:sldLayoutMk cId="438918846" sldId="214748368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6/16/2023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CEDAR reports showing district level and school level graduation/completion rates</a:t>
            </a:r>
          </a:p>
          <a:p>
            <a:pPr lvl="1"/>
            <a:r>
              <a:rPr lang="en-US" dirty="0"/>
              <a:t>Overall</a:t>
            </a:r>
          </a:p>
          <a:p>
            <a:pPr lvl="1"/>
            <a:r>
              <a:rPr lang="en-US" dirty="0"/>
              <a:t>Subgroup data by Race Ethnicity Gender</a:t>
            </a:r>
          </a:p>
          <a:p>
            <a:pPr lvl="1"/>
            <a:r>
              <a:rPr lang="en-US" dirty="0"/>
              <a:t>Subgroup data by Instructional Program Service Type</a:t>
            </a:r>
          </a:p>
          <a:p>
            <a:r>
              <a:rPr lang="en-US" dirty="0"/>
              <a:t>Use CEDAR reports to review the final exit status of students in the AYG cohort</a:t>
            </a:r>
          </a:p>
          <a:p>
            <a:r>
              <a:rPr lang="en-US" dirty="0"/>
              <a:t>Use CEDAR reports to review all students included in the AYG cohort</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1628079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report will display the 3-, 4-, 5-, 6-, or 7-year graduation, completion, and still enrolled counts/rates based on the values selected in the drop down at both the district and school level.  This is how districts can preview their graduation/completion rates prior to the public release. Once the SEY collection opens, review the current rates by selecting the AYG that matches the current school year and select '4 years in cohort.’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Must run the report for each cohort (</a:t>
            </a:r>
            <a:r>
              <a:rPr lang="en-US" sz="1200" dirty="0">
                <a:effectLst/>
                <a:latin typeface="Calibri" panose="020F0502020204030204" pitchFamily="34" charset="0"/>
                <a:ea typeface="Calibri" panose="020F0502020204030204" pitchFamily="34" charset="0"/>
                <a:cs typeface="Times New Roman" panose="02020603050405020304" pitchFamily="18" charset="0"/>
              </a:rPr>
              <a:t>4-, 5-, 6-, or 7-year</a:t>
            </a:r>
            <a:r>
              <a:rPr lang="en-US" dirty="0"/>
              <a:t>).</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a:t>
            </a:fld>
            <a:endParaRPr lang="en-US"/>
          </a:p>
        </p:txBody>
      </p:sp>
    </p:spTree>
    <p:extLst>
      <p:ext uri="{BB962C8B-B14F-4D97-AF65-F5344CB8AC3E}">
        <p14:creationId xmlns:p14="http://schemas.microsoft.com/office/powerpoint/2010/main" val="514775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report is a more detailed look at the data contained in the report ‘EOY On-Time Graduation and Completion Rates’. It displays graduation/completion information by instructional program service types (IPST) for the selected AYG and number of years in cohort at both the district and school level.  Once the SEY collection opens, review the current rates by selecting the AYG that matches the current school year and select '4 years in cohort.' Students remain in the IPST cohort if they qualify for the cohort at least once during their high school career.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Must run the report for each cohort (</a:t>
            </a:r>
            <a:r>
              <a:rPr lang="en-US" sz="1200" dirty="0">
                <a:effectLst/>
                <a:latin typeface="Calibri" panose="020F0502020204030204" pitchFamily="34" charset="0"/>
                <a:ea typeface="Calibri" panose="020F0502020204030204" pitchFamily="34" charset="0"/>
                <a:cs typeface="Times New Roman" panose="02020603050405020304" pitchFamily="18" charset="0"/>
              </a:rPr>
              <a:t>4-, 5-, 6-, or 7-year</a:t>
            </a:r>
            <a:r>
              <a:rPr lang="en-US" dirty="0"/>
              <a:t>).</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a:t>
            </a:fld>
            <a:endParaRPr lang="en-US"/>
          </a:p>
        </p:txBody>
      </p:sp>
    </p:spTree>
    <p:extLst>
      <p:ext uri="{BB962C8B-B14F-4D97-AF65-F5344CB8AC3E}">
        <p14:creationId xmlns:p14="http://schemas.microsoft.com/office/powerpoint/2010/main" val="1004556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report is a more detailed look at the data contained in the report ‘EOY On-Time Graduation and Completion Rates’. It displays graduation/completion information by gender, race/ethnicity for the selected AYG and number of years in cohort at both the district and school level.  Once the SEY collection opens, review the current rates by selecting the AYG that matches the current school year and select '4 years in cohort.’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Must run the report for each cohort (</a:t>
            </a:r>
            <a:r>
              <a:rPr lang="en-US" sz="1200" dirty="0">
                <a:effectLst/>
                <a:latin typeface="Calibri" panose="020F0502020204030204" pitchFamily="34" charset="0"/>
                <a:ea typeface="Calibri" panose="020F0502020204030204" pitchFamily="34" charset="0"/>
                <a:cs typeface="Times New Roman" panose="02020603050405020304" pitchFamily="18" charset="0"/>
              </a:rPr>
              <a:t>4-, 5-, 6-, or 7-year</a:t>
            </a:r>
            <a:r>
              <a:rPr lang="en-US" dirty="0"/>
              <a:t>).</a:t>
            </a:r>
          </a:p>
        </p:txBody>
      </p:sp>
      <p:sp>
        <p:nvSpPr>
          <p:cNvPr id="4" name="Slide Number Placeholder 3"/>
          <p:cNvSpPr>
            <a:spLocks noGrp="1"/>
          </p:cNvSpPr>
          <p:nvPr>
            <p:ph type="sldNum" sz="quarter" idx="5"/>
          </p:nvPr>
        </p:nvSpPr>
        <p:spPr/>
        <p:txBody>
          <a:bodyPr/>
          <a:lstStyle/>
          <a:p>
            <a:fld id="{D8C3E97E-4890-4915-A7C2-F3D207C521C5}" type="slidenum">
              <a:rPr lang="en-US" smtClean="0"/>
              <a:t>5</a:t>
            </a:fld>
            <a:endParaRPr lang="en-US"/>
          </a:p>
        </p:txBody>
      </p:sp>
    </p:spTree>
    <p:extLst>
      <p:ext uri="{BB962C8B-B14F-4D97-AF65-F5344CB8AC3E}">
        <p14:creationId xmlns:p14="http://schemas.microsoft.com/office/powerpoint/2010/main" val="109382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report shows the AYG Cohort base for a given AYG cohort and IPST category. It includes graduation, completion, still enrolled, dropout/HSED transfer status. This report also shows the last reported school year for a student.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the SEY collection has not yet opened, select the current year as the ‘anticipated year of graduation’ and 3 years as the ‘number of years in cohort’ to review the AYG cohort base as of last year’s data.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Once the SEY collection opens and your district has created a snapshot, select the current year as the ‘anticipated year of graduation’ and 4 years as the ‘number of years in cohort’ to review the AYG cohort base that reflects the current SEY collection.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Filter report by ‘school exit type’ to find students in the AYG cohort who may need to be reconciled </a:t>
            </a:r>
            <a:r>
              <a:rPr lang="en-US" sz="2200" dirty="0"/>
              <a:t>(i.e. Exit 19 – transfer to allowable approved facility; Exit 26 – transfer to a detention center)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Must run the report for each cohort (</a:t>
            </a:r>
            <a:r>
              <a:rPr lang="en-US" sz="1200" dirty="0">
                <a:effectLst/>
                <a:latin typeface="Calibri" panose="020F0502020204030204" pitchFamily="34" charset="0"/>
                <a:ea typeface="Calibri" panose="020F0502020204030204" pitchFamily="34" charset="0"/>
                <a:cs typeface="Times New Roman" panose="02020603050405020304" pitchFamily="18" charset="0"/>
              </a:rPr>
              <a:t>4-, 5-, 6-, or 7-year</a:t>
            </a:r>
            <a:r>
              <a:rPr lang="en-US" dirty="0"/>
              <a:t>).</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6</a:t>
            </a:fld>
            <a:endParaRPr lang="en-US"/>
          </a:p>
        </p:txBody>
      </p:sp>
    </p:spTree>
    <p:extLst>
      <p:ext uri="{BB962C8B-B14F-4D97-AF65-F5344CB8AC3E}">
        <p14:creationId xmlns:p14="http://schemas.microsoft.com/office/powerpoint/2010/main" val="1999220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report shows the list of students reported to CDE as having received their HSED during the current school year. The ‘GED Extract Date’ is the date CDE received this information, typically reflecting the end of the month in which the student completed their HSED (updated monthly). Students on this list can be counted as ‘completers’ for their last district of attendance as indicated by Exit Type 93 or 94.</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Tip: Use the find function in your browser to search for a specific student by SASID. (Shortcut Key: CTRL + F)</a:t>
            </a:r>
          </a:p>
          <a:p>
            <a:endParaRPr lang="en-US" dirty="0"/>
          </a:p>
          <a:p>
            <a:r>
              <a:rPr lang="en-US" dirty="0"/>
              <a:t>Reach out to the SEY data collection lead if you believe there is a record in error on this report (such as a PK8 student)</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7</a:t>
            </a:fld>
            <a:endParaRPr lang="en-US"/>
          </a:p>
        </p:txBody>
      </p:sp>
    </p:spTree>
    <p:extLst>
      <p:ext uri="{BB962C8B-B14F-4D97-AF65-F5344CB8AC3E}">
        <p14:creationId xmlns:p14="http://schemas.microsoft.com/office/powerpoint/2010/main" val="1815466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report shows the list of students reported as homebased education = 1 (yes). It includes the Anticipated Year of Graduation, school entry date, school entry type, school exit date, and school exit type to assist with the related student end of year errors and warnings. Due to the rules for calculating graduation, completion, and dropout rates, homebased education students are restricted from being coded with some exit types. For dropout rate calculations these students are included in the student membership base but are not counted as dropouts and therefore restricted from using exit types 01 and 40. These students should be excluded entirely from graduation/completion rates. That means they cannot be counted as a graduate or completer (Exit Types 90-96) and if they have an AYG assigned in the current year or a prior year, they must exit at the end of the school year with an exit type that removes them from the AYG cohort. If they return the next year, use the matching entry type. This is typically Exit 16 at the end of one year with Entry 16 the following year if they are returning.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report also allows you to compare OCT coding to SEY coding.</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16530594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297634"/>
            <a:ext cx="10402529" cy="960165"/>
          </a:xfrm>
        </p:spPr>
        <p:txBody>
          <a:bodyPr>
            <a:normAutofit/>
          </a:bodyPr>
          <a:lstStyle>
            <a:lvl1pPr marL="0" indent="0" algn="ctr">
              <a:buNone/>
              <a:defRPr sz="32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lumMod val="50000"/>
                    <a:lumOff val="50000"/>
                  </a:schemeClr>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AFFB4B5C-5902-28CC-A7CA-7A6289E9538C}"/>
              </a:ext>
            </a:extLst>
          </p:cNvPr>
          <p:cNvSpPr>
            <a:spLocks noGrp="1"/>
          </p:cNvSpPr>
          <p:nvPr>
            <p:ph type="dt" sz="half" idx="2"/>
          </p:nvPr>
        </p:nvSpPr>
        <p:spPr>
          <a:xfrm>
            <a:off x="9214449" y="6356350"/>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BDADCBF6-49E3-4515-B284-83B33249404E}" type="datetime1">
              <a:rPr lang="en-US" smtClean="0"/>
              <a:pPr/>
              <a:t>6/16/2023</a:t>
            </a:fld>
            <a:endParaRPr lang="en-US" dirty="0"/>
          </a:p>
        </p:txBody>
      </p: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Strong Founda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All Means Al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Quality School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More Op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Educators Mat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Excellenc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dirty="0"/>
              <a:t>Click to edit Master text styles</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dirty="0"/>
              <a:t>Click to edit Master text styles</a:t>
            </a:r>
          </a:p>
        </p:txBody>
      </p:sp>
    </p:spTree>
    <p:extLst>
      <p:ext uri="{BB962C8B-B14F-4D97-AF65-F5344CB8AC3E}">
        <p14:creationId xmlns:p14="http://schemas.microsoft.com/office/powerpoint/2010/main" val="2455326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3" name="Picture 2">
            <a:extLst>
              <a:ext uri="{FF2B5EF4-FFF2-40B4-BE49-F238E27FC236}">
                <a16:creationId xmlns:a16="http://schemas.microsoft.com/office/drawing/2014/main" id="{49BED633-71DA-7A28-29F6-99EA784F71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183644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mart Ar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Rectangle 2">
            <a:extLst>
              <a:ext uri="{FF2B5EF4-FFF2-40B4-BE49-F238E27FC236}">
                <a16:creationId xmlns:a16="http://schemas.microsoft.com/office/drawing/2014/main" id="{9DC6845F-9850-8381-3A98-2CE45E4AD8AC}"/>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600"/>
            <a:ext cx="11736168" cy="5522976"/>
          </a:xfrm>
        </p:spPr>
        <p:txBody>
          <a:bodyPr lIns="0" tIns="0" rIns="0" bIns="0"/>
          <a:lstStyle>
            <a:lvl1pPr marL="0" indent="0">
              <a:buNone/>
              <a:defRPr sz="2400"/>
            </a:lvl1pPr>
            <a:lvl2pPr>
              <a:defRPr sz="2000"/>
            </a:lvl2pPr>
            <a:lvl3pPr>
              <a:defRPr sz="1800"/>
            </a:lvl3pPr>
          </a:lstStyle>
          <a:p>
            <a:pPr lvl="0"/>
            <a:r>
              <a:rPr lang="en-US" dirty="0"/>
              <a:t>Insert Image or Smart Art</a:t>
            </a:r>
          </a:p>
        </p:txBody>
      </p:sp>
      <p:pic>
        <p:nvPicPr>
          <p:cNvPr id="6" name="Picture 5">
            <a:extLst>
              <a:ext uri="{FF2B5EF4-FFF2-40B4-BE49-F238E27FC236}">
                <a16:creationId xmlns:a16="http://schemas.microsoft.com/office/drawing/2014/main" id="{7C2C3F48-008E-F77B-912F-6301136FBD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1375654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783952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2" name="Rectangle 1">
            <a:extLst>
              <a:ext uri="{FF2B5EF4-FFF2-40B4-BE49-F238E27FC236}">
                <a16:creationId xmlns:a16="http://schemas.microsoft.com/office/drawing/2014/main" id="{87808D28-DD34-AD62-EC9D-C14DBCA4E7AA}"/>
              </a:ext>
            </a:extLst>
          </p:cNvPr>
          <p:cNvSpPr/>
          <p:nvPr userDrawn="1"/>
        </p:nvSpPr>
        <p:spPr>
          <a:xfrm>
            <a:off x="0" y="1587260"/>
            <a:ext cx="12192000" cy="36576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1" y="1837765"/>
            <a:ext cx="12192627" cy="3182470"/>
          </a:xfrm>
        </p:spPr>
        <p:txBody>
          <a:bodyPr anchor="ctr" anchorCtr="0">
            <a:normAutofit/>
          </a:bodyPr>
          <a:lstStyle>
            <a:lvl1pPr algn="ctr">
              <a:defRPr sz="4000">
                <a:solidFill>
                  <a:schemeClr val="tx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6/16/2023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80" r:id="rId3"/>
    <p:sldLayoutId id="2147483697" r:id="rId4"/>
    <p:sldLayoutId id="2147483682" r:id="rId5"/>
    <p:sldLayoutId id="2147483688" r:id="rId6"/>
    <p:sldLayoutId id="2147483698" r:id="rId7"/>
    <p:sldLayoutId id="2147483696" r:id="rId8"/>
    <p:sldLayoutId id="2147483668" r:id="rId9"/>
    <p:sldLayoutId id="2147483690" r:id="rId10"/>
    <p:sldLayoutId id="2147483691" r:id="rId11"/>
    <p:sldLayoutId id="2147483692" r:id="rId12"/>
    <p:sldLayoutId id="2147483693" r:id="rId13"/>
    <p:sldLayoutId id="2147483694" r:id="rId14"/>
    <p:sldLayoutId id="2147483695"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e.state.co.us/cdereval/gradratecurrent" TargetMode="External"/><Relationship Id="rId2" Type="http://schemas.openxmlformats.org/officeDocument/2006/relationships/hyperlink" Target="https://www.cde.state.co.us/datapipeline/snap_eoy"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Short Bytes</a:t>
            </a:r>
            <a:br>
              <a:rPr lang="en-US" dirty="0"/>
            </a:br>
            <a:endParaRPr lang="en-US" dirty="0"/>
          </a:p>
        </p:txBody>
      </p:sp>
      <p:sp>
        <p:nvSpPr>
          <p:cNvPr id="7" name="Subtitle 6">
            <a:extLst>
              <a:ext uri="{FF2B5EF4-FFF2-40B4-BE49-F238E27FC236}">
                <a16:creationId xmlns:a16="http://schemas.microsoft.com/office/drawing/2014/main" id="{2A0C161A-8513-BB84-0601-D50578FDAD11}"/>
              </a:ext>
            </a:extLst>
          </p:cNvPr>
          <p:cNvSpPr>
            <a:spLocks noGrp="1"/>
          </p:cNvSpPr>
          <p:nvPr>
            <p:ph type="subTitle" idx="1"/>
          </p:nvPr>
        </p:nvSpPr>
        <p:spPr/>
        <p:txBody>
          <a:bodyPr/>
          <a:lstStyle/>
          <a:p>
            <a:r>
              <a:rPr lang="en-US" dirty="0"/>
              <a:t>SEY Data Validation</a:t>
            </a:r>
            <a:r>
              <a:rPr lang="en-US"/>
              <a:t>: Graduation/Completion Rates</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
        <p:nvSpPr>
          <p:cNvPr id="11" name="Date Placeholder 10">
            <a:extLst>
              <a:ext uri="{FF2B5EF4-FFF2-40B4-BE49-F238E27FC236}">
                <a16:creationId xmlns:a16="http://schemas.microsoft.com/office/drawing/2014/main" id="{8AA4ECA0-5593-75ED-4A3B-C2CB23DB0E9F}"/>
              </a:ext>
            </a:extLst>
          </p:cNvPr>
          <p:cNvSpPr>
            <a:spLocks noGrp="1"/>
          </p:cNvSpPr>
          <p:nvPr>
            <p:ph type="dt" sz="half" idx="2"/>
          </p:nvPr>
        </p:nvSpPr>
        <p:spPr/>
        <p:txBody>
          <a:bodyPr/>
          <a:lstStyle/>
          <a:p>
            <a:fld id="{76A30C31-CA2F-4FEC-9D5A-C798BF326FEF}" type="datetime1">
              <a:rPr lang="en-US" smtClean="0"/>
              <a:t>6/16/2023</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9C16D8-71E6-6E0A-9E9A-40580CD77B33}"/>
              </a:ext>
            </a:extLst>
          </p:cNvPr>
          <p:cNvSpPr>
            <a:spLocks noGrp="1"/>
          </p:cNvSpPr>
          <p:nvPr>
            <p:ph type="ctrTitle"/>
          </p:nvPr>
        </p:nvSpPr>
        <p:spPr/>
        <p:txBody>
          <a:bodyPr/>
          <a:lstStyle/>
          <a:p>
            <a:r>
              <a:rPr lang="en-US" dirty="0"/>
              <a:t>More Information:</a:t>
            </a:r>
            <a:br>
              <a:rPr lang="en-US" dirty="0"/>
            </a:br>
            <a:br>
              <a:rPr lang="en-US" dirty="0"/>
            </a:br>
            <a:r>
              <a:rPr lang="en-US" dirty="0">
                <a:hlinkClick r:id="rId2"/>
              </a:rPr>
              <a:t>Student End of Year Website</a:t>
            </a:r>
            <a:br>
              <a:rPr lang="en-US" dirty="0"/>
            </a:br>
            <a:r>
              <a:rPr lang="en-US" dirty="0">
                <a:hlinkClick r:id="rId3"/>
              </a:rPr>
              <a:t>Graduation/Completion Statistics Website</a:t>
            </a:r>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675032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6" name="Picture 5" descr="Magnifying glass showing decling performance">
            <a:extLst>
              <a:ext uri="{FF2B5EF4-FFF2-40B4-BE49-F238E27FC236}">
                <a16:creationId xmlns:a16="http://schemas.microsoft.com/office/drawing/2014/main" id="{CF1B1846-0E6D-FA55-3439-6A8C29F663C8}"/>
              </a:ext>
            </a:extLst>
          </p:cNvPr>
          <p:cNvPicPr>
            <a:picLocks noChangeAspect="1"/>
          </p:cNvPicPr>
          <p:nvPr/>
        </p:nvPicPr>
        <p:blipFill rotWithShape="1">
          <a:blip r:embed="rId3"/>
          <a:srcRect r="3182" b="-1"/>
          <a:stretch/>
        </p:blipFill>
        <p:spPr>
          <a:xfrm>
            <a:off x="20" y="10"/>
            <a:ext cx="9947062" cy="6857990"/>
          </a:xfrm>
          <a:prstGeom prst="rect">
            <a:avLst/>
          </a:prstGeom>
        </p:spPr>
      </p:pic>
      <p:sp>
        <p:nvSpPr>
          <p:cNvPr id="12" name="Freeform: Shape 11">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4" name="Freeform: Shape 13">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16" name="Freeform: Shape 15">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p:cNvSpPr>
            <a:spLocks noGrp="1"/>
          </p:cNvSpPr>
          <p:nvPr>
            <p:ph type="title"/>
          </p:nvPr>
        </p:nvSpPr>
        <p:spPr>
          <a:xfrm>
            <a:off x="8046720" y="1045597"/>
            <a:ext cx="3633746" cy="1588422"/>
          </a:xfrm>
        </p:spPr>
        <p:txBody>
          <a:bodyPr anchor="b">
            <a:normAutofit/>
          </a:bodyPr>
          <a:lstStyle/>
          <a:p>
            <a:r>
              <a:rPr lang="en-US" sz="3200" b="1" dirty="0">
                <a:solidFill>
                  <a:schemeClr val="tx1"/>
                </a:solidFill>
              </a:rPr>
              <a:t>Validation Overview</a:t>
            </a:r>
          </a:p>
        </p:txBody>
      </p:sp>
      <p:sp>
        <p:nvSpPr>
          <p:cNvPr id="3" name="Content Placeholder 2"/>
          <p:cNvSpPr>
            <a:spLocks noGrp="1"/>
          </p:cNvSpPr>
          <p:nvPr>
            <p:ph idx="1"/>
          </p:nvPr>
        </p:nvSpPr>
        <p:spPr>
          <a:xfrm>
            <a:off x="8046719" y="2722729"/>
            <a:ext cx="3633747" cy="2700062"/>
          </a:xfrm>
        </p:spPr>
        <p:txBody>
          <a:bodyPr anchor="ctr">
            <a:normAutofit/>
          </a:bodyPr>
          <a:lstStyle/>
          <a:p>
            <a:pPr marL="0" indent="0" algn="ctr">
              <a:buNone/>
            </a:pPr>
            <a:r>
              <a:rPr lang="en-US" sz="2800" b="1" dirty="0">
                <a:solidFill>
                  <a:srgbClr val="C00000"/>
                </a:solidFill>
              </a:rPr>
              <a:t>Error Free</a:t>
            </a:r>
          </a:p>
          <a:p>
            <a:pPr marL="0" indent="0" algn="ctr">
              <a:buNone/>
            </a:pPr>
            <a:r>
              <a:rPr lang="en-US" sz="2800" b="1" dirty="0">
                <a:solidFill>
                  <a:srgbClr val="C00000"/>
                </a:solidFill>
              </a:rPr>
              <a:t> ≠ </a:t>
            </a:r>
          </a:p>
          <a:p>
            <a:pPr marL="0" indent="0" algn="ctr">
              <a:buNone/>
            </a:pPr>
            <a:r>
              <a:rPr lang="en-US" sz="2800" b="1" dirty="0">
                <a:solidFill>
                  <a:srgbClr val="C00000"/>
                </a:solidFill>
              </a:rPr>
              <a:t>Accurate</a:t>
            </a:r>
            <a:endParaRPr lang="en-US" sz="2800" dirty="0"/>
          </a:p>
        </p:txBody>
      </p:sp>
      <p:sp>
        <p:nvSpPr>
          <p:cNvPr id="4" name="Slide Number Placeholder 3"/>
          <p:cNvSpPr>
            <a:spLocks noGrp="1"/>
          </p:cNvSpPr>
          <p:nvPr>
            <p:ph type="sldNum" sz="quarter" idx="12"/>
          </p:nvPr>
        </p:nvSpPr>
        <p:spPr>
          <a:xfrm>
            <a:off x="10853928" y="6355080"/>
            <a:ext cx="1188720" cy="365760"/>
          </a:xfrm>
        </p:spPr>
        <p:txBody>
          <a:bodyPr>
            <a:normAutofit/>
          </a:bodyPr>
          <a:lstStyle/>
          <a:p>
            <a:pPr>
              <a:spcAft>
                <a:spcPts val="600"/>
              </a:spcAft>
            </a:pPr>
            <a:fld id="{C479D5F6-EDCB-402A-AC08-4943A1820E8F}" type="slidenum">
              <a:rPr lang="en-US">
                <a:solidFill>
                  <a:schemeClr val="tx1">
                    <a:lumMod val="75000"/>
                    <a:lumOff val="25000"/>
                  </a:schemeClr>
                </a:solidFill>
              </a:rPr>
              <a:pPr>
                <a:spcAft>
                  <a:spcPts val="600"/>
                </a:spcAft>
              </a:pPr>
              <a:t>2</a:t>
            </a:fld>
            <a:endParaRPr lang="en-US">
              <a:solidFill>
                <a:schemeClr val="tx1">
                  <a:lumMod val="75000"/>
                  <a:lumOff val="25000"/>
                </a:schemeClr>
              </a:solidFill>
            </a:endParaRPr>
          </a:p>
        </p:txBody>
      </p:sp>
    </p:spTree>
    <p:extLst>
      <p:ext uri="{BB962C8B-B14F-4D97-AF65-F5344CB8AC3E}">
        <p14:creationId xmlns:p14="http://schemas.microsoft.com/office/powerpoint/2010/main" val="3401448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6776B-B659-FBE3-C9E4-43AB5CE80720}"/>
              </a:ext>
            </a:extLst>
          </p:cNvPr>
          <p:cNvSpPr>
            <a:spLocks noGrp="1"/>
          </p:cNvSpPr>
          <p:nvPr>
            <p:ph type="title"/>
          </p:nvPr>
        </p:nvSpPr>
        <p:spPr/>
        <p:txBody>
          <a:bodyPr>
            <a:normAutofit/>
          </a:bodyPr>
          <a:lstStyle/>
          <a:p>
            <a:r>
              <a:rPr lang="en-US" dirty="0"/>
              <a:t>CEDAR Report: </a:t>
            </a:r>
            <a:r>
              <a:rPr lang="en-US" i="1" dirty="0"/>
              <a:t>EOY On-Time Graduation and Completion Rates</a:t>
            </a:r>
            <a:endParaRPr lang="en-US" dirty="0"/>
          </a:p>
        </p:txBody>
      </p:sp>
      <p:pic>
        <p:nvPicPr>
          <p:cNvPr id="13" name="Picture 12" descr="Dropdown menu for graduation rates showing need to select both the anticipated year of graduation and the corresponding number of years in the cohort to determine if reviewing 4-, 5-, 6-, 7-year rates.">
            <a:extLst>
              <a:ext uri="{FF2B5EF4-FFF2-40B4-BE49-F238E27FC236}">
                <a16:creationId xmlns:a16="http://schemas.microsoft.com/office/drawing/2014/main" id="{E4CB0E0C-C6E1-12FF-B6CB-577D03C8303D}"/>
              </a:ext>
            </a:extLst>
          </p:cNvPr>
          <p:cNvPicPr>
            <a:picLocks noChangeAspect="1"/>
          </p:cNvPicPr>
          <p:nvPr/>
        </p:nvPicPr>
        <p:blipFill>
          <a:blip r:embed="rId3"/>
          <a:stretch>
            <a:fillRect/>
          </a:stretch>
        </p:blipFill>
        <p:spPr>
          <a:xfrm>
            <a:off x="332873" y="274847"/>
            <a:ext cx="7050907" cy="1568629"/>
          </a:xfrm>
          <a:prstGeom prst="rect">
            <a:avLst/>
          </a:prstGeom>
        </p:spPr>
      </p:pic>
      <p:pic>
        <p:nvPicPr>
          <p:cNvPr id="10" name="Content Placeholder 9" descr="Sample EOY On-Time Graduation and Completion Rates report highlighting AYG and years in cohort. Also points out the components on the rate calculations (denominator, numerator)">
            <a:extLst>
              <a:ext uri="{FF2B5EF4-FFF2-40B4-BE49-F238E27FC236}">
                <a16:creationId xmlns:a16="http://schemas.microsoft.com/office/drawing/2014/main" id="{64D74604-5D9A-87DB-3C69-A42449E10986}"/>
              </a:ext>
            </a:extLst>
          </p:cNvPr>
          <p:cNvPicPr>
            <a:picLocks noGrp="1" noChangeAspect="1"/>
          </p:cNvPicPr>
          <p:nvPr>
            <p:ph idx="1"/>
          </p:nvPr>
        </p:nvPicPr>
        <p:blipFill>
          <a:blip r:embed="rId4"/>
          <a:stretch>
            <a:fillRect/>
          </a:stretch>
        </p:blipFill>
        <p:spPr>
          <a:xfrm>
            <a:off x="332873" y="2034694"/>
            <a:ext cx="8652647" cy="2639629"/>
          </a:xfrm>
        </p:spPr>
      </p:pic>
      <p:sp>
        <p:nvSpPr>
          <p:cNvPr id="19" name="Content Placeholder 7">
            <a:extLst>
              <a:ext uri="{FF2B5EF4-FFF2-40B4-BE49-F238E27FC236}">
                <a16:creationId xmlns:a16="http://schemas.microsoft.com/office/drawing/2014/main" id="{26EE3B4A-B4EC-78BA-C7EA-318547CC7BAE}"/>
              </a:ext>
            </a:extLst>
          </p:cNvPr>
          <p:cNvSpPr txBox="1">
            <a:spLocks/>
          </p:cNvSpPr>
          <p:nvPr/>
        </p:nvSpPr>
        <p:spPr>
          <a:xfrm>
            <a:off x="9264012" y="434340"/>
            <a:ext cx="2691768" cy="2343150"/>
          </a:xfrm>
          <a:prstGeom prst="roundRect">
            <a:avLst/>
          </a:prstGeom>
          <a:solidFill>
            <a:schemeClr val="tx2"/>
          </a:solidFill>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2000" b="1" u="sng" dirty="0"/>
              <a:t>Graduation Rate:</a:t>
            </a:r>
            <a:endParaRPr lang="en-US" sz="2000" b="1" i="1" u="sng" dirty="0"/>
          </a:p>
          <a:p>
            <a:pPr marL="0" indent="0" algn="ctr">
              <a:buFont typeface="Arial" panose="020B0604020202020204" pitchFamily="34" charset="0"/>
              <a:buNone/>
            </a:pPr>
            <a:r>
              <a:rPr lang="en-US" sz="2000" dirty="0"/>
              <a:t>Count of Graduates</a:t>
            </a:r>
            <a:br>
              <a:rPr lang="en-US" sz="2000" i="1" dirty="0"/>
            </a:br>
            <a:r>
              <a:rPr lang="en-US" sz="1800" i="1" dirty="0"/>
              <a:t>(Exit Types 90, 95, 96)</a:t>
            </a:r>
          </a:p>
          <a:p>
            <a:pPr marL="0" indent="0" algn="ctr">
              <a:buFont typeface="Arial" panose="020B0604020202020204" pitchFamily="34" charset="0"/>
              <a:buNone/>
            </a:pPr>
            <a:r>
              <a:rPr lang="en-US" sz="2000" i="1" dirty="0"/>
              <a:t>÷</a:t>
            </a:r>
          </a:p>
          <a:p>
            <a:pPr marL="0" indent="0" algn="ctr">
              <a:buFont typeface="Arial" panose="020B0604020202020204" pitchFamily="34" charset="0"/>
              <a:buNone/>
            </a:pPr>
            <a:r>
              <a:rPr lang="en-US" sz="2000" dirty="0"/>
              <a:t>Count of students in the AYG cohort</a:t>
            </a:r>
          </a:p>
        </p:txBody>
      </p:sp>
      <p:sp>
        <p:nvSpPr>
          <p:cNvPr id="20" name="Content Placeholder 7">
            <a:extLst>
              <a:ext uri="{FF2B5EF4-FFF2-40B4-BE49-F238E27FC236}">
                <a16:creationId xmlns:a16="http://schemas.microsoft.com/office/drawing/2014/main" id="{D098EA54-AEB0-9235-F791-93241A3FB965}"/>
              </a:ext>
            </a:extLst>
          </p:cNvPr>
          <p:cNvSpPr txBox="1">
            <a:spLocks/>
          </p:cNvSpPr>
          <p:nvPr/>
        </p:nvSpPr>
        <p:spPr>
          <a:xfrm>
            <a:off x="9264012" y="3044190"/>
            <a:ext cx="2691768" cy="2343150"/>
          </a:xfrm>
          <a:prstGeom prst="roundRect">
            <a:avLst/>
          </a:prstGeom>
          <a:solidFill>
            <a:schemeClr val="accent4">
              <a:lumMod val="50000"/>
            </a:schemeClr>
          </a:solidFill>
          <a:scene3d>
            <a:camera prst="orthographicFront"/>
            <a:lightRig rig="threePt" dir="t"/>
          </a:scene3d>
          <a:sp3d>
            <a:bevelT prst="angle"/>
          </a:sp3d>
        </p:spPr>
        <p:style>
          <a:lnRef idx="0">
            <a:schemeClr val="accent1"/>
          </a:lnRef>
          <a:fillRef idx="3">
            <a:schemeClr val="accent1"/>
          </a:fillRef>
          <a:effectRef idx="3">
            <a:schemeClr val="accent1"/>
          </a:effectRef>
          <a:fontRef idx="minor">
            <a:schemeClr val="lt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2000" b="1" u="sng" dirty="0"/>
              <a:t>Completion Rate:</a:t>
            </a:r>
          </a:p>
          <a:p>
            <a:pPr marL="0" indent="0" algn="ctr">
              <a:buFont typeface="Arial" panose="020B0604020202020204" pitchFamily="34" charset="0"/>
              <a:buNone/>
            </a:pPr>
            <a:r>
              <a:rPr lang="en-US" sz="2000" dirty="0"/>
              <a:t>Count of Completers</a:t>
            </a:r>
            <a:br>
              <a:rPr lang="en-US" sz="2000" i="1" dirty="0"/>
            </a:br>
            <a:r>
              <a:rPr lang="en-US" sz="1800" i="1" dirty="0"/>
              <a:t>(Exit Types 90-96)</a:t>
            </a:r>
          </a:p>
          <a:p>
            <a:pPr marL="0" indent="0" algn="ctr">
              <a:buFont typeface="Arial" panose="020B0604020202020204" pitchFamily="34" charset="0"/>
              <a:buNone/>
            </a:pPr>
            <a:r>
              <a:rPr lang="en-US" sz="2000" i="1" dirty="0"/>
              <a:t>÷</a:t>
            </a:r>
          </a:p>
          <a:p>
            <a:pPr marL="0" indent="0" algn="ctr">
              <a:buFont typeface="Arial" panose="020B0604020202020204" pitchFamily="34" charset="0"/>
              <a:buNone/>
            </a:pPr>
            <a:r>
              <a:rPr lang="en-US" sz="2000" dirty="0"/>
              <a:t>Count of students in the AYG cohort</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812090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FF51F-ACD6-A1BE-014C-2E9F2AB30312}"/>
              </a:ext>
            </a:extLst>
          </p:cNvPr>
          <p:cNvSpPr>
            <a:spLocks noGrp="1"/>
          </p:cNvSpPr>
          <p:nvPr>
            <p:ph type="title"/>
          </p:nvPr>
        </p:nvSpPr>
        <p:spPr/>
        <p:txBody>
          <a:bodyPr/>
          <a:lstStyle/>
          <a:p>
            <a:r>
              <a:rPr lang="en-US" dirty="0"/>
              <a:t>CEDAR Report: </a:t>
            </a:r>
            <a:r>
              <a:rPr lang="en-US" i="1" dirty="0"/>
              <a:t>EOY On-Time Graduation and Completion Rates by IPST for the Current AYG</a:t>
            </a:r>
            <a:endParaRPr lang="en-US" dirty="0"/>
          </a:p>
        </p:txBody>
      </p:sp>
      <p:pic>
        <p:nvPicPr>
          <p:cNvPr id="6" name="Content Placeholder 5" descr="Sample graduation rate by IPST report highlighting the AYG and number of years in graduation cohort.">
            <a:extLst>
              <a:ext uri="{FF2B5EF4-FFF2-40B4-BE49-F238E27FC236}">
                <a16:creationId xmlns:a16="http://schemas.microsoft.com/office/drawing/2014/main" id="{606640A7-5EAD-A481-25F4-DF9669921E17}"/>
              </a:ext>
            </a:extLst>
          </p:cNvPr>
          <p:cNvPicPr>
            <a:picLocks noGrp="1" noChangeAspect="1"/>
          </p:cNvPicPr>
          <p:nvPr>
            <p:ph idx="1"/>
          </p:nvPr>
        </p:nvPicPr>
        <p:blipFill>
          <a:blip r:embed="rId3"/>
          <a:stretch>
            <a:fillRect/>
          </a:stretch>
        </p:blipFill>
        <p:spPr>
          <a:xfrm>
            <a:off x="752475" y="335753"/>
            <a:ext cx="10687050" cy="5255034"/>
          </a:xfrm>
        </p:spPr>
      </p:pic>
      <p:sp>
        <p:nvSpPr>
          <p:cNvPr id="4" name="Slide Number Placeholder 3"/>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3613651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A5CF1A-BF25-27E1-E1C2-D297ECADCA5F}"/>
              </a:ext>
            </a:extLst>
          </p:cNvPr>
          <p:cNvSpPr>
            <a:spLocks noGrp="1"/>
          </p:cNvSpPr>
          <p:nvPr>
            <p:ph type="title"/>
          </p:nvPr>
        </p:nvSpPr>
        <p:spPr/>
        <p:txBody>
          <a:bodyPr>
            <a:normAutofit fontScale="90000"/>
          </a:bodyPr>
          <a:lstStyle/>
          <a:p>
            <a:r>
              <a:rPr lang="en-US" dirty="0"/>
              <a:t>CEDAR Report: </a:t>
            </a:r>
            <a:r>
              <a:rPr lang="en-US" i="1" dirty="0"/>
              <a:t>EOY On-Time Graduation and Completion Rates by Race/Ethnicity and Gender for the Current AYG</a:t>
            </a:r>
            <a:endParaRPr lang="en-US" dirty="0"/>
          </a:p>
        </p:txBody>
      </p:sp>
      <p:pic>
        <p:nvPicPr>
          <p:cNvPr id="6" name="Content Placeholder 5" descr="Sample report showing graduation and completion rates for all federal race ethnicity categories.">
            <a:extLst>
              <a:ext uri="{FF2B5EF4-FFF2-40B4-BE49-F238E27FC236}">
                <a16:creationId xmlns:a16="http://schemas.microsoft.com/office/drawing/2014/main" id="{89A70A48-724B-7B4E-B791-91E3C98C302E}"/>
              </a:ext>
            </a:extLst>
          </p:cNvPr>
          <p:cNvPicPr>
            <a:picLocks noGrp="1" noChangeAspect="1"/>
          </p:cNvPicPr>
          <p:nvPr>
            <p:ph idx="1"/>
          </p:nvPr>
        </p:nvPicPr>
        <p:blipFill>
          <a:blip r:embed="rId3"/>
          <a:stretch>
            <a:fillRect/>
          </a:stretch>
        </p:blipFill>
        <p:spPr>
          <a:xfrm>
            <a:off x="2017255" y="247059"/>
            <a:ext cx="8157490" cy="5326362"/>
          </a:xfrm>
        </p:spPr>
      </p:pic>
      <p:sp>
        <p:nvSpPr>
          <p:cNvPr id="3" name="Slide Number Placeholder 2">
            <a:extLst>
              <a:ext uri="{FF2B5EF4-FFF2-40B4-BE49-F238E27FC236}">
                <a16:creationId xmlns:a16="http://schemas.microsoft.com/office/drawing/2014/main" id="{74425608-2BB0-258C-8A01-C8AC81500848}"/>
              </a:ext>
            </a:extLst>
          </p:cNvPr>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2894931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F3C9D7-E060-3BF4-84C0-D0D5C32FC1D1}"/>
              </a:ext>
            </a:extLst>
          </p:cNvPr>
          <p:cNvSpPr>
            <a:spLocks noGrp="1"/>
          </p:cNvSpPr>
          <p:nvPr>
            <p:ph type="title"/>
          </p:nvPr>
        </p:nvSpPr>
        <p:spPr/>
        <p:txBody>
          <a:bodyPr/>
          <a:lstStyle/>
          <a:p>
            <a:r>
              <a:rPr lang="en-US" dirty="0"/>
              <a:t>CEDAR Report: </a:t>
            </a:r>
            <a:r>
              <a:rPr lang="en-US" i="1" dirty="0"/>
              <a:t>EOY Student List – Students from Current AYG</a:t>
            </a:r>
            <a:endParaRPr lang="en-US" dirty="0"/>
          </a:p>
        </p:txBody>
      </p:sp>
      <p:pic>
        <p:nvPicPr>
          <p:cNvPr id="10" name="Content Placeholder 9" descr="Sample list of students from current AYG highlighting different exit type scenarios and the last reported school year column. This report only reflects students who comprise the AYG Cohort for the selected AYG.">
            <a:extLst>
              <a:ext uri="{FF2B5EF4-FFF2-40B4-BE49-F238E27FC236}">
                <a16:creationId xmlns:a16="http://schemas.microsoft.com/office/drawing/2014/main" id="{12409CA1-225E-D1BD-D284-62364A536996}"/>
              </a:ext>
            </a:extLst>
          </p:cNvPr>
          <p:cNvPicPr>
            <a:picLocks noGrp="1" noChangeAspect="1"/>
          </p:cNvPicPr>
          <p:nvPr>
            <p:ph idx="1"/>
          </p:nvPr>
        </p:nvPicPr>
        <p:blipFill>
          <a:blip r:embed="rId3"/>
          <a:stretch>
            <a:fillRect/>
          </a:stretch>
        </p:blipFill>
        <p:spPr>
          <a:xfrm>
            <a:off x="494361" y="514350"/>
            <a:ext cx="11351574" cy="5249605"/>
          </a:xfrm>
        </p:spPr>
      </p:pic>
      <p:sp>
        <p:nvSpPr>
          <p:cNvPr id="2" name="Slide Number Placeholder 1">
            <a:extLst>
              <a:ext uri="{FF2B5EF4-FFF2-40B4-BE49-F238E27FC236}">
                <a16:creationId xmlns:a16="http://schemas.microsoft.com/office/drawing/2014/main" id="{0083ABD1-5944-F160-B3B3-173A498FC01A}"/>
              </a:ext>
            </a:extLst>
          </p:cNvPr>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4058440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22C6E4-35CE-2948-9F7B-04A95389D5FC}"/>
              </a:ext>
            </a:extLst>
          </p:cNvPr>
          <p:cNvSpPr>
            <a:spLocks noGrp="1"/>
          </p:cNvSpPr>
          <p:nvPr>
            <p:ph type="title"/>
          </p:nvPr>
        </p:nvSpPr>
        <p:spPr/>
        <p:txBody>
          <a:bodyPr/>
          <a:lstStyle/>
          <a:p>
            <a:r>
              <a:rPr lang="en-US" dirty="0"/>
              <a:t>CEDAR Report: </a:t>
            </a:r>
            <a:r>
              <a:rPr lang="en-US" i="1" dirty="0"/>
              <a:t>List of HSED Students</a:t>
            </a:r>
          </a:p>
        </p:txBody>
      </p:sp>
      <p:pic>
        <p:nvPicPr>
          <p:cNvPr id="8" name="Content Placeholder 7" descr="Sample HSED List pointing out that CDE receives data on a monthly basis. Students with an extract date of 09/30 completed their HSED between 09/01 and 09/30 of the current school year.&#10;The last district attended column is based upon RITS information.">
            <a:extLst>
              <a:ext uri="{FF2B5EF4-FFF2-40B4-BE49-F238E27FC236}">
                <a16:creationId xmlns:a16="http://schemas.microsoft.com/office/drawing/2014/main" id="{42927F1A-04CD-7BE6-555F-7C0A1C56561F}"/>
              </a:ext>
            </a:extLst>
          </p:cNvPr>
          <p:cNvPicPr>
            <a:picLocks noGrp="1" noChangeAspect="1"/>
          </p:cNvPicPr>
          <p:nvPr>
            <p:ph idx="1"/>
          </p:nvPr>
        </p:nvPicPr>
        <p:blipFill>
          <a:blip r:embed="rId3"/>
          <a:stretch>
            <a:fillRect/>
          </a:stretch>
        </p:blipFill>
        <p:spPr>
          <a:xfrm>
            <a:off x="613882" y="925831"/>
            <a:ext cx="10964236" cy="4098886"/>
          </a:xfrm>
        </p:spPr>
      </p:pic>
      <p:sp>
        <p:nvSpPr>
          <p:cNvPr id="2" name="Slide Number Placeholder 1">
            <a:extLst>
              <a:ext uri="{FF2B5EF4-FFF2-40B4-BE49-F238E27FC236}">
                <a16:creationId xmlns:a16="http://schemas.microsoft.com/office/drawing/2014/main" id="{44922780-AB5B-7C60-F8AB-E065AF26D7C1}"/>
              </a:ext>
            </a:extLst>
          </p:cNvPr>
          <p:cNvSpPr>
            <a:spLocks noGrp="1"/>
          </p:cNvSpPr>
          <p:nvPr>
            <p:ph type="sldNum" sz="quarter" idx="12"/>
          </p:nvPr>
        </p:nvSpPr>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436318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7B8E3C-5833-818D-4F12-565E17F90290}"/>
              </a:ext>
            </a:extLst>
          </p:cNvPr>
          <p:cNvSpPr>
            <a:spLocks noGrp="1"/>
          </p:cNvSpPr>
          <p:nvPr>
            <p:ph type="title"/>
          </p:nvPr>
        </p:nvSpPr>
        <p:spPr/>
        <p:txBody>
          <a:bodyPr/>
          <a:lstStyle/>
          <a:p>
            <a:r>
              <a:rPr lang="en-US" dirty="0"/>
              <a:t>CEDAR Report: </a:t>
            </a:r>
            <a:r>
              <a:rPr lang="en-US" i="1" dirty="0"/>
              <a:t>EOY Homebased Education List</a:t>
            </a:r>
            <a:endParaRPr lang="en-US" dirty="0"/>
          </a:p>
        </p:txBody>
      </p:sp>
      <p:pic>
        <p:nvPicPr>
          <p:cNvPr id="5" name="Picture 2" descr="Sample EOY Homebased Education report with a reminder about how AYG impacts the coding for homebased education students. Students whose AYG is in the current year or a prior year need a final exit type that removes them from the AYG cohort.">
            <a:extLst>
              <a:ext uri="{FF2B5EF4-FFF2-40B4-BE49-F238E27FC236}">
                <a16:creationId xmlns:a16="http://schemas.microsoft.com/office/drawing/2014/main" id="{1D94088F-2444-EA3C-1DA2-AF6DDA8E372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3311" y="1451610"/>
            <a:ext cx="11654423" cy="318896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914E770-5F72-6749-1D75-73C2D68A0E05}"/>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Tree>
    <p:extLst>
      <p:ext uri="{BB962C8B-B14F-4D97-AF65-F5344CB8AC3E}">
        <p14:creationId xmlns:p14="http://schemas.microsoft.com/office/powerpoint/2010/main" val="3422476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F4F9A7-7919-E8A2-0045-C857C142E1C7}"/>
              </a:ext>
            </a:extLst>
          </p:cNvPr>
          <p:cNvSpPr>
            <a:spLocks noGrp="1"/>
          </p:cNvSpPr>
          <p:nvPr>
            <p:ph type="title"/>
          </p:nvPr>
        </p:nvSpPr>
        <p:spPr>
          <a:xfrm>
            <a:off x="443565" y="205176"/>
            <a:ext cx="8065168" cy="898524"/>
          </a:xfrm>
        </p:spPr>
        <p:txBody>
          <a:bodyPr/>
          <a:lstStyle/>
          <a:p>
            <a:r>
              <a:rPr lang="en-US" dirty="0"/>
              <a:t>All Graduation/Completion Related Reports</a:t>
            </a:r>
          </a:p>
        </p:txBody>
      </p:sp>
      <p:sp>
        <p:nvSpPr>
          <p:cNvPr id="6" name="Content Placeholder 5">
            <a:extLst>
              <a:ext uri="{FF2B5EF4-FFF2-40B4-BE49-F238E27FC236}">
                <a16:creationId xmlns:a16="http://schemas.microsoft.com/office/drawing/2014/main" id="{9F72D56D-A8DB-B4E8-CE87-0D61099A60F8}"/>
              </a:ext>
            </a:extLst>
          </p:cNvPr>
          <p:cNvSpPr>
            <a:spLocks noGrp="1"/>
          </p:cNvSpPr>
          <p:nvPr>
            <p:ph idx="1"/>
          </p:nvPr>
        </p:nvSpPr>
        <p:spPr>
          <a:xfrm>
            <a:off x="838200" y="1554480"/>
            <a:ext cx="10515600" cy="4351338"/>
          </a:xfrm>
        </p:spPr>
        <p:txBody>
          <a:bodyPr>
            <a:normAutofit lnSpcReduction="10000"/>
          </a:bodyPr>
          <a:lstStyle/>
          <a:p>
            <a:r>
              <a:rPr lang="en-US" dirty="0"/>
              <a:t>EOY All Graduation and Completion Rates for AYG</a:t>
            </a:r>
          </a:p>
          <a:p>
            <a:pPr lvl="1"/>
            <a:r>
              <a:rPr lang="en-US" dirty="0"/>
              <a:t>Shows 3-,4-,5-,6-, and 7-year graduation and completion rates for the selected AYG cohort</a:t>
            </a:r>
          </a:p>
          <a:p>
            <a:r>
              <a:rPr lang="en-US" dirty="0"/>
              <a:t>EOY On-Time Graduation and Completion Rates</a:t>
            </a:r>
          </a:p>
          <a:p>
            <a:r>
              <a:rPr lang="en-US" dirty="0"/>
              <a:t>EOY On-Time Graduation Rate by IPST Category for the Current AYG</a:t>
            </a:r>
          </a:p>
          <a:p>
            <a:r>
              <a:rPr lang="en-US" dirty="0"/>
              <a:t>EOY On-Time Graduation Rates by Race/Ethnicity and Gender for the Current AYG</a:t>
            </a:r>
          </a:p>
          <a:p>
            <a:r>
              <a:rPr lang="en-US" dirty="0"/>
              <a:t>EOY On-Time High School Graduates and Other Completers by Race/Ethnicity and Gender for the Current AYG</a:t>
            </a:r>
          </a:p>
          <a:p>
            <a:r>
              <a:rPr lang="en-US" dirty="0"/>
              <a:t>EOY Student List – Students from Current AYG</a:t>
            </a:r>
          </a:p>
          <a:p>
            <a:r>
              <a:rPr lang="en-US" dirty="0"/>
              <a:t>EOY All Membership Base Adjustments made for the AYG</a:t>
            </a:r>
          </a:p>
          <a:p>
            <a:r>
              <a:rPr lang="en-US" dirty="0"/>
              <a:t>EOY Students Still Enrolled in Current AYG Cohort Group</a:t>
            </a:r>
          </a:p>
          <a:p>
            <a:r>
              <a:rPr lang="en-US" dirty="0"/>
              <a:t>EOY Student List – Early and Late Graduates and Completers</a:t>
            </a:r>
          </a:p>
          <a:p>
            <a:endParaRPr lang="en-US" dirty="0"/>
          </a:p>
        </p:txBody>
      </p:sp>
      <p:sp>
        <p:nvSpPr>
          <p:cNvPr id="2" name="Slide Number Placeholder 1">
            <a:extLst>
              <a:ext uri="{FF2B5EF4-FFF2-40B4-BE49-F238E27FC236}">
                <a16:creationId xmlns:a16="http://schemas.microsoft.com/office/drawing/2014/main" id="{8EF4D762-6A81-3F91-0CCC-F54414D7780B}"/>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3986529460"/>
      </p:ext>
    </p:extLst>
  </p:cSld>
  <p:clrMapOvr>
    <a:masterClrMapping/>
  </p:clrMapOvr>
</p:sld>
</file>

<file path=ppt/theme/theme1.xml><?xml version="1.0" encoding="utf-8"?>
<a:theme xmlns:a="http://schemas.openxmlformats.org/drawingml/2006/main" name="Office Theme">
  <a:themeElements>
    <a:clrScheme name="CDE-Blues">
      <a:dk1>
        <a:sysClr val="windowText" lastClr="000000"/>
      </a:dk1>
      <a:lt1>
        <a:sysClr val="window" lastClr="FFFFFF"/>
      </a:lt1>
      <a:dk2>
        <a:srgbClr val="232C67"/>
      </a:dk2>
      <a:lt2>
        <a:srgbClr val="D0D2D3"/>
      </a:lt2>
      <a:accent1>
        <a:srgbClr val="48C3E3"/>
      </a:accent1>
      <a:accent2>
        <a:srgbClr val="077682"/>
      </a:accent2>
      <a:accent3>
        <a:srgbClr val="6EC4E8"/>
      </a:accent3>
      <a:accent4>
        <a:srgbClr val="A3D283"/>
      </a:accent4>
      <a:accent5>
        <a:srgbClr val="7C98AC"/>
      </a:accent5>
      <a:accent6>
        <a:srgbClr val="FECF85"/>
      </a:accent6>
      <a:hlink>
        <a:srgbClr val="488BC9"/>
      </a:hlink>
      <a:folHlink>
        <a:srgbClr val="EC675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9B7027DE1D1C4E977647345B5DE593" ma:contentTypeVersion="15" ma:contentTypeDescription="Create a new document." ma:contentTypeScope="" ma:versionID="a17bf087f05c60ca6eb8525c365b88b1">
  <xsd:schema xmlns:xsd="http://www.w3.org/2001/XMLSchema" xmlns:xs="http://www.w3.org/2001/XMLSchema" xmlns:p="http://schemas.microsoft.com/office/2006/metadata/properties" xmlns:ns2="c21e8cdb-1625-4fb9-abda-5a8e0a245cd4" xmlns:ns3="f2d644fe-f34c-46d7-b237-4b16324a78fb" targetNamespace="http://schemas.microsoft.com/office/2006/metadata/properties" ma:root="true" ma:fieldsID="fff44720fc7e1e43318fc4933f4fe9a4" ns2:_="" ns3:_="">
    <xsd:import namespace="c21e8cdb-1625-4fb9-abda-5a8e0a245cd4"/>
    <xsd:import namespace="f2d644fe-f34c-46d7-b237-4b16324a78f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1e8cdb-1625-4fb9-abda-5a8e0a245c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2d644fe-f34c-46d7-b237-4b16324a78f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ff242ec-c9a4-4c7d-a564-b6ace1d258b5}" ma:internalName="TaxCatchAll" ma:showField="CatchAllData" ma:web="f2d644fe-f34c-46d7-b237-4b16324a78f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2d644fe-f34c-46d7-b237-4b16324a78fb" xsi:nil="true"/>
    <lcf76f155ced4ddcb4097134ff3c332f xmlns="c21e8cdb-1625-4fb9-abda-5a8e0a245cd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46C232-24FF-430B-A091-1259583092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1e8cdb-1625-4fb9-abda-5a8e0a245cd4"/>
    <ds:schemaRef ds:uri="f2d644fe-f34c-46d7-b237-4b16324a78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84B1ED-BD03-4E49-BE76-6657D101AA28}">
  <ds:schemaRefs>
    <ds:schemaRef ds:uri="http://schemas.microsoft.com/office/2006/metadata/properties"/>
    <ds:schemaRef ds:uri="http://schemas.microsoft.com/office/infopath/2007/PartnerControls"/>
    <ds:schemaRef ds:uri="f2d644fe-f34c-46d7-b237-4b16324a78fb"/>
    <ds:schemaRef ds:uri="c21e8cdb-1625-4fb9-abda-5a8e0a245cd4"/>
  </ds:schemaRefs>
</ds:datastoreItem>
</file>

<file path=customXml/itemProps3.xml><?xml version="1.0" encoding="utf-8"?>
<ds:datastoreItem xmlns:ds="http://schemas.openxmlformats.org/officeDocument/2006/customXml" ds:itemID="{09680BC9-DD9A-446A-A892-682C9ED6E6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2716</TotalTime>
  <Words>1211</Words>
  <Application>Microsoft Office PowerPoint</Application>
  <PresentationFormat>Widescreen</PresentationFormat>
  <Paragraphs>81</Paragraphs>
  <Slides>10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Meiryo</vt:lpstr>
      <vt:lpstr>Arial</vt:lpstr>
      <vt:lpstr>Calibri</vt:lpstr>
      <vt:lpstr>Calibri Light</vt:lpstr>
      <vt:lpstr>Museo Slab 500</vt:lpstr>
      <vt:lpstr>Office Theme</vt:lpstr>
      <vt:lpstr>Short Bytes </vt:lpstr>
      <vt:lpstr>Validation Overview</vt:lpstr>
      <vt:lpstr>CEDAR Report: EOY On-Time Graduation and Completion Rates</vt:lpstr>
      <vt:lpstr>CEDAR Report: EOY On-Time Graduation and Completion Rates by IPST for the Current AYG</vt:lpstr>
      <vt:lpstr>CEDAR Report: EOY On-Time Graduation and Completion Rates by Race/Ethnicity and Gender for the Current AYG</vt:lpstr>
      <vt:lpstr>CEDAR Report: EOY Student List – Students from Current AYG</vt:lpstr>
      <vt:lpstr>CEDAR Report: List of HSED Students</vt:lpstr>
      <vt:lpstr>CEDAR Report: EOY Homebased Education List</vt:lpstr>
      <vt:lpstr>All Graduation/Completion Related Reports</vt:lpstr>
      <vt:lpstr>More Information:  Student End of Year Website Graduation/Completion Statistics Website</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Ward, Reagan</cp:lastModifiedBy>
  <cp:revision>18</cp:revision>
  <dcterms:created xsi:type="dcterms:W3CDTF">2019-06-25T17:30:52Z</dcterms:created>
  <dcterms:modified xsi:type="dcterms:W3CDTF">2023-06-16T16:52:38Z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0x010100C29B7027DE1D1C4E977647345B5DE593</vt:lpwstr>
  </property>
  <property fmtid="{D5CDD505-2E9C-101B-9397-08002B2CF9AE}" pid="3" name="MediaServiceImageTags">
    <vt:lpwstr/>
  </property>
</Properties>
</file>