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</p:sldMasterIdLst>
  <p:notesMasterIdLst>
    <p:notesMasterId r:id="rId13"/>
  </p:notesMasterIdLst>
  <p:sldIdLst>
    <p:sldId id="256" r:id="rId5"/>
    <p:sldId id="264" r:id="rId6"/>
    <p:sldId id="3297" r:id="rId7"/>
    <p:sldId id="3299" r:id="rId8"/>
    <p:sldId id="3323" r:id="rId9"/>
    <p:sldId id="3298" r:id="rId10"/>
    <p:sldId id="270" r:id="rId11"/>
    <p:sldId id="27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8BC9"/>
    <a:srgbClr val="EF75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8D2773-E751-485C-8A31-1AA85F10C87A}" v="301" dt="2023-05-08T14:17:21.784"/>
  </p1510:revLst>
</p1510:revInfo>
</file>

<file path=ppt/tableStyles.xml><?xml version="1.0" encoding="utf-8"?>
<a:tblStyleLst xmlns:a="http://schemas.openxmlformats.org/drawingml/2006/main" def="{5C22544A-7EE6-4342-B048-85BDC9FD1C3A}"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60" autoAdjust="0"/>
    <p:restoredTop sz="96357" autoAdjust="0"/>
  </p:normalViewPr>
  <p:slideViewPr>
    <p:cSldViewPr snapToGrid="0">
      <p:cViewPr varScale="1">
        <p:scale>
          <a:sx n="79" d="100"/>
          <a:sy n="79" d="100"/>
        </p:scale>
        <p:origin x="96" y="32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rd, Reagan" userId="27291eb4-8241-4961-9e69-8c66e34cc5b0" providerId="ADAL" clId="{1E8D2773-E751-485C-8A31-1AA85F10C87A}"/>
    <pc:docChg chg="undo custSel addSld delSld modSld sldOrd">
      <pc:chgData name="Ward, Reagan" userId="27291eb4-8241-4961-9e69-8c66e34cc5b0" providerId="ADAL" clId="{1E8D2773-E751-485C-8A31-1AA85F10C87A}" dt="2023-05-08T14:17:21.784" v="4831" actId="13244"/>
      <pc:docMkLst>
        <pc:docMk/>
      </pc:docMkLst>
      <pc:sldChg chg="modSp mod">
        <pc:chgData name="Ward, Reagan" userId="27291eb4-8241-4961-9e69-8c66e34cc5b0" providerId="ADAL" clId="{1E8D2773-E751-485C-8A31-1AA85F10C87A}" dt="2023-05-03T22:20:05.736" v="3" actId="20577"/>
        <pc:sldMkLst>
          <pc:docMk/>
          <pc:sldMk cId="3044915438" sldId="256"/>
        </pc:sldMkLst>
        <pc:spChg chg="mod">
          <ac:chgData name="Ward, Reagan" userId="27291eb4-8241-4961-9e69-8c66e34cc5b0" providerId="ADAL" clId="{1E8D2773-E751-485C-8A31-1AA85F10C87A}" dt="2023-05-03T22:20:05.736" v="3" actId="20577"/>
          <ac:spMkLst>
            <pc:docMk/>
            <pc:sldMk cId="3044915438" sldId="256"/>
            <ac:spMk id="7" creationId="{2A0C161A-8513-BB84-0601-D50578FDAD11}"/>
          </ac:spMkLst>
        </pc:spChg>
      </pc:sldChg>
      <pc:sldChg chg="modSp mod ord">
        <pc:chgData name="Ward, Reagan" userId="27291eb4-8241-4961-9e69-8c66e34cc5b0" providerId="ADAL" clId="{1E8D2773-E751-485C-8A31-1AA85F10C87A}" dt="2023-05-03T22:43:43.057" v="2587"/>
        <pc:sldMkLst>
          <pc:docMk/>
          <pc:sldMk cId="3401448192" sldId="264"/>
        </pc:sldMkLst>
        <pc:spChg chg="mod">
          <ac:chgData name="Ward, Reagan" userId="27291eb4-8241-4961-9e69-8c66e34cc5b0" providerId="ADAL" clId="{1E8D2773-E751-485C-8A31-1AA85F10C87A}" dt="2023-05-03T22:20:13.044" v="13" actId="20577"/>
          <ac:spMkLst>
            <pc:docMk/>
            <pc:sldMk cId="3401448192" sldId="264"/>
            <ac:spMk id="2" creationId="{00000000-0000-0000-0000-000000000000}"/>
          </ac:spMkLst>
        </pc:spChg>
        <pc:spChg chg="mod">
          <ac:chgData name="Ward, Reagan" userId="27291eb4-8241-4961-9e69-8c66e34cc5b0" providerId="ADAL" clId="{1E8D2773-E751-485C-8A31-1AA85F10C87A}" dt="2023-05-03T22:43:43.057" v="2587"/>
          <ac:spMkLst>
            <pc:docMk/>
            <pc:sldMk cId="3401448192" sldId="264"/>
            <ac:spMk id="3" creationId="{00000000-0000-0000-0000-000000000000}"/>
          </ac:spMkLst>
        </pc:spChg>
      </pc:sldChg>
      <pc:sldChg chg="addSp delSp modSp mod modClrScheme chgLayout">
        <pc:chgData name="Ward, Reagan" userId="27291eb4-8241-4961-9e69-8c66e34cc5b0" providerId="ADAL" clId="{1E8D2773-E751-485C-8A31-1AA85F10C87A}" dt="2023-05-05T22:39:48.088" v="4827" actId="962"/>
        <pc:sldMkLst>
          <pc:docMk/>
          <pc:sldMk cId="812090992" sldId="270"/>
        </pc:sldMkLst>
        <pc:spChg chg="add del mod ord">
          <ac:chgData name="Ward, Reagan" userId="27291eb4-8241-4961-9e69-8c66e34cc5b0" providerId="ADAL" clId="{1E8D2773-E751-485C-8A31-1AA85F10C87A}" dt="2023-05-03T22:31:11.268" v="798" actId="700"/>
          <ac:spMkLst>
            <pc:docMk/>
            <pc:sldMk cId="812090992" sldId="270"/>
            <ac:spMk id="2" creationId="{5D5D038E-3C05-D297-EBCD-7155FEFA82B5}"/>
          </ac:spMkLst>
        </pc:spChg>
        <pc:spChg chg="add del mod ord">
          <ac:chgData name="Ward, Reagan" userId="27291eb4-8241-4961-9e69-8c66e34cc5b0" providerId="ADAL" clId="{1E8D2773-E751-485C-8A31-1AA85F10C87A}" dt="2023-05-03T22:31:23.115" v="800" actId="3680"/>
          <ac:spMkLst>
            <pc:docMk/>
            <pc:sldMk cId="812090992" sldId="270"/>
            <ac:spMk id="3" creationId="{2F33AC89-4228-4DB2-F7B2-AF49CBD8A905}"/>
          </ac:spMkLst>
        </pc:spChg>
        <pc:spChg chg="mod ord">
          <ac:chgData name="Ward, Reagan" userId="27291eb4-8241-4961-9e69-8c66e34cc5b0" providerId="ADAL" clId="{1E8D2773-E751-485C-8A31-1AA85F10C87A}" dt="2023-05-05T22:39:28.717" v="4823" actId="13244"/>
          <ac:spMkLst>
            <pc:docMk/>
            <pc:sldMk cId="812090992" sldId="270"/>
            <ac:spMk id="4" creationId="{00000000-0000-0000-0000-000000000000}"/>
          </ac:spMkLst>
        </pc:spChg>
        <pc:spChg chg="add del mod ord">
          <ac:chgData name="Ward, Reagan" userId="27291eb4-8241-4961-9e69-8c66e34cc5b0" providerId="ADAL" clId="{1E8D2773-E751-485C-8A31-1AA85F10C87A}" dt="2023-05-03T22:32:10.166" v="873"/>
          <ac:spMkLst>
            <pc:docMk/>
            <pc:sldMk cId="812090992" sldId="270"/>
            <ac:spMk id="5" creationId="{60F5E25C-8B4E-3774-2AA8-44A6F1F3A591}"/>
          </ac:spMkLst>
        </pc:spChg>
        <pc:spChg chg="add mod ord">
          <ac:chgData name="Ward, Reagan" userId="27291eb4-8241-4961-9e69-8c66e34cc5b0" providerId="ADAL" clId="{1E8D2773-E751-485C-8A31-1AA85F10C87A}" dt="2023-05-05T22:39:33.796" v="4825" actId="13244"/>
          <ac:spMkLst>
            <pc:docMk/>
            <pc:sldMk cId="812090992" sldId="270"/>
            <ac:spMk id="8" creationId="{130FED4E-594A-A924-A6A2-CD5B8849A5DB}"/>
          </ac:spMkLst>
        </pc:spChg>
        <pc:spChg chg="mod ord">
          <ac:chgData name="Ward, Reagan" userId="27291eb4-8241-4961-9e69-8c66e34cc5b0" providerId="ADAL" clId="{1E8D2773-E751-485C-8A31-1AA85F10C87A}" dt="2023-05-05T22:39:30.761" v="4824" actId="13244"/>
          <ac:spMkLst>
            <pc:docMk/>
            <pc:sldMk cId="812090992" sldId="270"/>
            <ac:spMk id="14" creationId="{CFC912BC-6A3F-9CF2-42BA-DF356DE434F3}"/>
          </ac:spMkLst>
        </pc:spChg>
        <pc:spChg chg="del mod ord">
          <ac:chgData name="Ward, Reagan" userId="27291eb4-8241-4961-9e69-8c66e34cc5b0" providerId="ADAL" clId="{1E8D2773-E751-485C-8A31-1AA85F10C87A}" dt="2023-05-03T22:29:34.231" v="795" actId="700"/>
          <ac:spMkLst>
            <pc:docMk/>
            <pc:sldMk cId="812090992" sldId="270"/>
            <ac:spMk id="15" creationId="{88481874-C084-974A-D310-8C5F5CE7AB0D}"/>
          </ac:spMkLst>
        </pc:spChg>
        <pc:spChg chg="del">
          <ac:chgData name="Ward, Reagan" userId="27291eb4-8241-4961-9e69-8c66e34cc5b0" providerId="ADAL" clId="{1E8D2773-E751-485C-8A31-1AA85F10C87A}" dt="2023-05-03T22:29:34.231" v="795" actId="700"/>
          <ac:spMkLst>
            <pc:docMk/>
            <pc:sldMk cId="812090992" sldId="270"/>
            <ac:spMk id="16" creationId="{C2C6722E-7120-DB98-229C-8F4A3F7FA38D}"/>
          </ac:spMkLst>
        </pc:spChg>
        <pc:spChg chg="del">
          <ac:chgData name="Ward, Reagan" userId="27291eb4-8241-4961-9e69-8c66e34cc5b0" providerId="ADAL" clId="{1E8D2773-E751-485C-8A31-1AA85F10C87A}" dt="2023-05-03T22:29:34.231" v="795" actId="700"/>
          <ac:spMkLst>
            <pc:docMk/>
            <pc:sldMk cId="812090992" sldId="270"/>
            <ac:spMk id="17" creationId="{7FE28AA0-CDB3-03D0-40A1-309465A70A34}"/>
          </ac:spMkLst>
        </pc:spChg>
        <pc:spChg chg="del">
          <ac:chgData name="Ward, Reagan" userId="27291eb4-8241-4961-9e69-8c66e34cc5b0" providerId="ADAL" clId="{1E8D2773-E751-485C-8A31-1AA85F10C87A}" dt="2023-05-03T22:29:34.231" v="795" actId="700"/>
          <ac:spMkLst>
            <pc:docMk/>
            <pc:sldMk cId="812090992" sldId="270"/>
            <ac:spMk id="18" creationId="{8C8FED18-6D55-EBD0-D202-564FAD79ECFD}"/>
          </ac:spMkLst>
        </pc:spChg>
        <pc:graphicFrameChg chg="add mod ord modGraphic">
          <ac:chgData name="Ward, Reagan" userId="27291eb4-8241-4961-9e69-8c66e34cc5b0" providerId="ADAL" clId="{1E8D2773-E751-485C-8A31-1AA85F10C87A}" dt="2023-05-04T22:25:00.993" v="3745" actId="21"/>
          <ac:graphicFrameMkLst>
            <pc:docMk/>
            <pc:sldMk cId="812090992" sldId="270"/>
            <ac:graphicFrameMk id="6" creationId="{6B11C06B-B30D-B090-91EB-921777F0E82C}"/>
          </ac:graphicFrameMkLst>
        </pc:graphicFrameChg>
        <pc:graphicFrameChg chg="add mod ord modGraphic">
          <ac:chgData name="Ward, Reagan" userId="27291eb4-8241-4961-9e69-8c66e34cc5b0" providerId="ADAL" clId="{1E8D2773-E751-485C-8A31-1AA85F10C87A}" dt="2023-05-05T22:39:48.088" v="4827" actId="962"/>
          <ac:graphicFrameMkLst>
            <pc:docMk/>
            <pc:sldMk cId="812090992" sldId="270"/>
            <ac:graphicFrameMk id="7" creationId="{2CC1BC26-CF47-994C-6C1C-6357EEB51AF8}"/>
          </ac:graphicFrameMkLst>
        </pc:graphicFrameChg>
      </pc:sldChg>
      <pc:sldChg chg="del">
        <pc:chgData name="Ward, Reagan" userId="27291eb4-8241-4961-9e69-8c66e34cc5b0" providerId="ADAL" clId="{1E8D2773-E751-485C-8A31-1AA85F10C87A}" dt="2023-05-03T22:30:17.703" v="797" actId="47"/>
        <pc:sldMkLst>
          <pc:docMk/>
          <pc:sldMk cId="3613651240" sldId="271"/>
        </pc:sldMkLst>
      </pc:sldChg>
      <pc:sldChg chg="del">
        <pc:chgData name="Ward, Reagan" userId="27291eb4-8241-4961-9e69-8c66e34cc5b0" providerId="ADAL" clId="{1E8D2773-E751-485C-8A31-1AA85F10C87A}" dt="2023-05-03T22:30:17.703" v="797" actId="47"/>
        <pc:sldMkLst>
          <pc:docMk/>
          <pc:sldMk cId="2748458431" sldId="274"/>
        </pc:sldMkLst>
      </pc:sldChg>
      <pc:sldChg chg="modSp mod">
        <pc:chgData name="Ward, Reagan" userId="27291eb4-8241-4961-9e69-8c66e34cc5b0" providerId="ADAL" clId="{1E8D2773-E751-485C-8A31-1AA85F10C87A}" dt="2023-05-03T22:43:17.646" v="2584" actId="20577"/>
        <pc:sldMkLst>
          <pc:docMk/>
          <pc:sldMk cId="675032686" sldId="275"/>
        </pc:sldMkLst>
        <pc:spChg chg="mod">
          <ac:chgData name="Ward, Reagan" userId="27291eb4-8241-4961-9e69-8c66e34cc5b0" providerId="ADAL" clId="{1E8D2773-E751-485C-8A31-1AA85F10C87A}" dt="2023-05-03T22:43:17.646" v="2584" actId="20577"/>
          <ac:spMkLst>
            <pc:docMk/>
            <pc:sldMk cId="675032686" sldId="275"/>
            <ac:spMk id="4" creationId="{069C16D8-71E6-6E0A-9E9A-40580CD77B33}"/>
          </ac:spMkLst>
        </pc:spChg>
      </pc:sldChg>
      <pc:sldChg chg="del">
        <pc:chgData name="Ward, Reagan" userId="27291eb4-8241-4961-9e69-8c66e34cc5b0" providerId="ADAL" clId="{1E8D2773-E751-485C-8A31-1AA85F10C87A}" dt="2023-05-03T22:30:17.703" v="797" actId="47"/>
        <pc:sldMkLst>
          <pc:docMk/>
          <pc:sldMk cId="2894931076" sldId="276"/>
        </pc:sldMkLst>
      </pc:sldChg>
      <pc:sldChg chg="addSp delSp modSp mod modClrScheme chgLayout">
        <pc:chgData name="Ward, Reagan" userId="27291eb4-8241-4961-9e69-8c66e34cc5b0" providerId="ADAL" clId="{1E8D2773-E751-485C-8A31-1AA85F10C87A}" dt="2023-05-05T22:38:14.721" v="4530" actId="13244"/>
        <pc:sldMkLst>
          <pc:docMk/>
          <pc:sldMk cId="633743155" sldId="3297"/>
        </pc:sldMkLst>
        <pc:spChg chg="add mod ord">
          <ac:chgData name="Ward, Reagan" userId="27291eb4-8241-4961-9e69-8c66e34cc5b0" providerId="ADAL" clId="{1E8D2773-E751-485C-8A31-1AA85F10C87A}" dt="2023-05-05T22:38:12.917" v="4529" actId="13244"/>
          <ac:spMkLst>
            <pc:docMk/>
            <pc:sldMk cId="633743155" sldId="3297"/>
            <ac:spMk id="2" creationId="{47B8C4BB-C810-FEF9-1569-7B4273BA4DC3}"/>
          </ac:spMkLst>
        </pc:spChg>
        <pc:spChg chg="mod ord">
          <ac:chgData name="Ward, Reagan" userId="27291eb4-8241-4961-9e69-8c66e34cc5b0" providerId="ADAL" clId="{1E8D2773-E751-485C-8A31-1AA85F10C87A}" dt="2023-05-05T22:38:10.752" v="4528" actId="13244"/>
          <ac:spMkLst>
            <pc:docMk/>
            <pc:sldMk cId="633743155" sldId="3297"/>
            <ac:spMk id="3" creationId="{2E3A7AB0-DA86-4FD0-4B99-E119E894812D}"/>
          </ac:spMkLst>
        </pc:spChg>
        <pc:spChg chg="mod ord">
          <ac:chgData name="Ward, Reagan" userId="27291eb4-8241-4961-9e69-8c66e34cc5b0" providerId="ADAL" clId="{1E8D2773-E751-485C-8A31-1AA85F10C87A}" dt="2023-05-03T22:22:07.114" v="316" actId="700"/>
          <ac:spMkLst>
            <pc:docMk/>
            <pc:sldMk cId="633743155" sldId="3297"/>
            <ac:spMk id="4" creationId="{1B73EDA8-43DC-999E-62EB-C3B0BF691317}"/>
          </ac:spMkLst>
        </pc:spChg>
        <pc:spChg chg="mod ord">
          <ac:chgData name="Ward, Reagan" userId="27291eb4-8241-4961-9e69-8c66e34cc5b0" providerId="ADAL" clId="{1E8D2773-E751-485C-8A31-1AA85F10C87A}" dt="2023-05-04T22:40:15.356" v="3784" actId="20577"/>
          <ac:spMkLst>
            <pc:docMk/>
            <pc:sldMk cId="633743155" sldId="3297"/>
            <ac:spMk id="6" creationId="{8AB9A3D4-6998-D26F-D670-63EA6E66A336}"/>
          </ac:spMkLst>
        </pc:spChg>
        <pc:spChg chg="del mod ord">
          <ac:chgData name="Ward, Reagan" userId="27291eb4-8241-4961-9e69-8c66e34cc5b0" providerId="ADAL" clId="{1E8D2773-E751-485C-8A31-1AA85F10C87A}" dt="2023-05-03T22:22:14.620" v="321" actId="478"/>
          <ac:spMkLst>
            <pc:docMk/>
            <pc:sldMk cId="633743155" sldId="3297"/>
            <ac:spMk id="7" creationId="{6F0A47CC-49C5-59BA-0B93-037A17F6A823}"/>
          </ac:spMkLst>
        </pc:spChg>
        <pc:spChg chg="del">
          <ac:chgData name="Ward, Reagan" userId="27291eb4-8241-4961-9e69-8c66e34cc5b0" providerId="ADAL" clId="{1E8D2773-E751-485C-8A31-1AA85F10C87A}" dt="2023-05-03T22:22:04.254" v="315" actId="478"/>
          <ac:spMkLst>
            <pc:docMk/>
            <pc:sldMk cId="633743155" sldId="3297"/>
            <ac:spMk id="8" creationId="{3651287E-4D4D-34F8-2351-78F299B629E8}"/>
          </ac:spMkLst>
        </pc:spChg>
        <pc:graphicFrameChg chg="mod ord modGraphic">
          <ac:chgData name="Ward, Reagan" userId="27291eb4-8241-4961-9e69-8c66e34cc5b0" providerId="ADAL" clId="{1E8D2773-E751-485C-8A31-1AA85F10C87A}" dt="2023-05-05T22:38:14.721" v="4530" actId="13244"/>
          <ac:graphicFrameMkLst>
            <pc:docMk/>
            <pc:sldMk cId="633743155" sldId="3297"/>
            <ac:graphicFrameMk id="9" creationId="{BF02839D-E90B-F219-CA2E-BFFDA8EE34E1}"/>
          </ac:graphicFrameMkLst>
        </pc:graphicFrameChg>
      </pc:sldChg>
      <pc:sldChg chg="delSp modSp mod">
        <pc:chgData name="Ward, Reagan" userId="27291eb4-8241-4961-9e69-8c66e34cc5b0" providerId="ADAL" clId="{1E8D2773-E751-485C-8A31-1AA85F10C87A}" dt="2023-05-05T22:39:20.513" v="4822" actId="13244"/>
        <pc:sldMkLst>
          <pc:docMk/>
          <pc:sldMk cId="3621707240" sldId="3298"/>
        </pc:sldMkLst>
        <pc:spChg chg="mod ord">
          <ac:chgData name="Ward, Reagan" userId="27291eb4-8241-4961-9e69-8c66e34cc5b0" providerId="ADAL" clId="{1E8D2773-E751-485C-8A31-1AA85F10C87A}" dt="2023-05-05T22:39:20.513" v="4822" actId="13244"/>
          <ac:spMkLst>
            <pc:docMk/>
            <pc:sldMk cId="3621707240" sldId="3298"/>
            <ac:spMk id="2" creationId="{8BDC8582-CB9A-6C6B-5A65-E92C493D0270}"/>
          </ac:spMkLst>
        </pc:spChg>
        <pc:spChg chg="mod">
          <ac:chgData name="Ward, Reagan" userId="27291eb4-8241-4961-9e69-8c66e34cc5b0" providerId="ADAL" clId="{1E8D2773-E751-485C-8A31-1AA85F10C87A}" dt="2023-05-05T22:37:18.417" v="4379" actId="20577"/>
          <ac:spMkLst>
            <pc:docMk/>
            <pc:sldMk cId="3621707240" sldId="3298"/>
            <ac:spMk id="6" creationId="{E289AA28-C9DE-935C-5722-14802FFBC3AD}"/>
          </ac:spMkLst>
        </pc:spChg>
        <pc:spChg chg="del">
          <ac:chgData name="Ward, Reagan" userId="27291eb4-8241-4961-9e69-8c66e34cc5b0" providerId="ADAL" clId="{1E8D2773-E751-485C-8A31-1AA85F10C87A}" dt="2023-05-03T22:27:48.262" v="729" actId="478"/>
          <ac:spMkLst>
            <pc:docMk/>
            <pc:sldMk cId="3621707240" sldId="3298"/>
            <ac:spMk id="8" creationId="{3A586F28-03B2-D58F-EA14-31C82E870D36}"/>
          </ac:spMkLst>
        </pc:spChg>
        <pc:graphicFrameChg chg="del mod modGraphic">
          <ac:chgData name="Ward, Reagan" userId="27291eb4-8241-4961-9e69-8c66e34cc5b0" providerId="ADAL" clId="{1E8D2773-E751-485C-8A31-1AA85F10C87A}" dt="2023-05-05T22:37:22.370" v="4380" actId="478"/>
          <ac:graphicFrameMkLst>
            <pc:docMk/>
            <pc:sldMk cId="3621707240" sldId="3298"/>
            <ac:graphicFrameMk id="7" creationId="{86CF5A17-B4E3-F6C0-196C-7F7048BF74D7}"/>
          </ac:graphicFrameMkLst>
        </pc:graphicFrameChg>
      </pc:sldChg>
      <pc:sldChg chg="modSp new mod">
        <pc:chgData name="Ward, Reagan" userId="27291eb4-8241-4961-9e69-8c66e34cc5b0" providerId="ADAL" clId="{1E8D2773-E751-485C-8A31-1AA85F10C87A}" dt="2023-05-03T22:55:11.968" v="3744" actId="20577"/>
        <pc:sldMkLst>
          <pc:docMk/>
          <pc:sldMk cId="1831953076" sldId="3299"/>
        </pc:sldMkLst>
        <pc:spChg chg="mod">
          <ac:chgData name="Ward, Reagan" userId="27291eb4-8241-4961-9e69-8c66e34cc5b0" providerId="ADAL" clId="{1E8D2773-E751-485C-8A31-1AA85F10C87A}" dt="2023-05-03T22:46:37.508" v="2664" actId="20577"/>
          <ac:spMkLst>
            <pc:docMk/>
            <pc:sldMk cId="1831953076" sldId="3299"/>
            <ac:spMk id="2" creationId="{E0905179-1607-0B4C-2289-17FF38015296}"/>
          </ac:spMkLst>
        </pc:spChg>
        <pc:spChg chg="mod">
          <ac:chgData name="Ward, Reagan" userId="27291eb4-8241-4961-9e69-8c66e34cc5b0" providerId="ADAL" clId="{1E8D2773-E751-485C-8A31-1AA85F10C87A}" dt="2023-05-03T22:55:11.968" v="3744" actId="20577"/>
          <ac:spMkLst>
            <pc:docMk/>
            <pc:sldMk cId="1831953076" sldId="3299"/>
            <ac:spMk id="3" creationId="{C65A1A55-4282-ABBE-6C01-7A180A5DF2D1}"/>
          </ac:spMkLst>
        </pc:spChg>
      </pc:sldChg>
      <pc:sldChg chg="addSp delSp modSp mod">
        <pc:chgData name="Ward, Reagan" userId="27291eb4-8241-4961-9e69-8c66e34cc5b0" providerId="ADAL" clId="{1E8D2773-E751-485C-8A31-1AA85F10C87A}" dt="2023-05-08T14:17:21.784" v="4831" actId="13244"/>
        <pc:sldMkLst>
          <pc:docMk/>
          <pc:sldMk cId="2996574802" sldId="3323"/>
        </pc:sldMkLst>
        <pc:spChg chg="ord">
          <ac:chgData name="Ward, Reagan" userId="27291eb4-8241-4961-9e69-8c66e34cc5b0" providerId="ADAL" clId="{1E8D2773-E751-485C-8A31-1AA85F10C87A}" dt="2023-05-08T14:17:20.116" v="4830" actId="13244"/>
          <ac:spMkLst>
            <pc:docMk/>
            <pc:sldMk cId="2996574802" sldId="3323"/>
            <ac:spMk id="2" creationId="{9BA55E82-D919-B129-7A5B-F654B9849780}"/>
          </ac:spMkLst>
        </pc:spChg>
        <pc:spChg chg="mod">
          <ac:chgData name="Ward, Reagan" userId="27291eb4-8241-4961-9e69-8c66e34cc5b0" providerId="ADAL" clId="{1E8D2773-E751-485C-8A31-1AA85F10C87A}" dt="2023-05-05T20:30:23.554" v="3786" actId="20577"/>
          <ac:spMkLst>
            <pc:docMk/>
            <pc:sldMk cId="2996574802" sldId="3323"/>
            <ac:spMk id="3" creationId="{D035F0E4-73CF-ED28-4D66-C5884036975B}"/>
          </ac:spMkLst>
        </pc:spChg>
        <pc:grpChg chg="add mod">
          <ac:chgData name="Ward, Reagan" userId="27291eb4-8241-4961-9e69-8c66e34cc5b0" providerId="ADAL" clId="{1E8D2773-E751-485C-8A31-1AA85F10C87A}" dt="2023-05-08T14:17:21.784" v="4831" actId="13244"/>
          <ac:grpSpMkLst>
            <pc:docMk/>
            <pc:sldMk cId="2996574802" sldId="3323"/>
            <ac:grpSpMk id="4" creationId="{C2580885-996E-2BD4-0358-133D581EC7B7}"/>
          </ac:grpSpMkLst>
        </pc:grpChg>
        <pc:grpChg chg="add del mod ord">
          <ac:chgData name="Ward, Reagan" userId="27291eb4-8241-4961-9e69-8c66e34cc5b0" providerId="ADAL" clId="{1E8D2773-E751-485C-8A31-1AA85F10C87A}" dt="2023-05-08T14:17:07.333" v="4828" actId="478"/>
          <ac:grpSpMkLst>
            <pc:docMk/>
            <pc:sldMk cId="2996574802" sldId="3323"/>
            <ac:grpSpMk id="7" creationId="{225E1A80-9FB0-B477-2CC1-BBF3B37337F5}"/>
          </ac:grpSpMkLst>
        </pc:grpChg>
        <pc:picChg chg="add mod ord">
          <ac:chgData name="Ward, Reagan" userId="27291eb4-8241-4961-9e69-8c66e34cc5b0" providerId="ADAL" clId="{1E8D2773-E751-485C-8A31-1AA85F10C87A}" dt="2023-05-05T22:39:13.899" v="4821" actId="13244"/>
          <ac:picMkLst>
            <pc:docMk/>
            <pc:sldMk cId="2996574802" sldId="3323"/>
            <ac:picMk id="5" creationId="{B1B94021-79B6-A4B4-F2D8-877C052D15FA}"/>
          </ac:picMkLst>
        </pc:picChg>
        <pc:picChg chg="mod">
          <ac:chgData name="Ward, Reagan" userId="27291eb4-8241-4961-9e69-8c66e34cc5b0" providerId="ADAL" clId="{1E8D2773-E751-485C-8A31-1AA85F10C87A}" dt="2023-05-05T22:38:36.158" v="4532" actId="164"/>
          <ac:picMkLst>
            <pc:docMk/>
            <pc:sldMk cId="2996574802" sldId="3323"/>
            <ac:picMk id="8" creationId="{0F74E505-E629-5565-0669-3F41D0D4D5EB}"/>
          </ac:picMkLst>
        </pc:picChg>
        <pc:picChg chg="mod">
          <ac:chgData name="Ward, Reagan" userId="27291eb4-8241-4961-9e69-8c66e34cc5b0" providerId="ADAL" clId="{1E8D2773-E751-485C-8A31-1AA85F10C87A}" dt="2023-05-08T14:17:07.825" v="4829"/>
          <ac:picMkLst>
            <pc:docMk/>
            <pc:sldMk cId="2996574802" sldId="3323"/>
            <ac:picMk id="9" creationId="{E489DDF4-E52E-044C-6C48-DD90C7951CD0}"/>
          </ac:picMkLst>
        </pc:picChg>
        <pc:picChg chg="mod">
          <ac:chgData name="Ward, Reagan" userId="27291eb4-8241-4961-9e69-8c66e34cc5b0" providerId="ADAL" clId="{1E8D2773-E751-485C-8A31-1AA85F10C87A}" dt="2023-05-05T22:38:36.158" v="4532" actId="164"/>
          <ac:picMkLst>
            <pc:docMk/>
            <pc:sldMk cId="2996574802" sldId="3323"/>
            <ac:picMk id="10" creationId="{43E8267F-E8DB-625F-167E-123C40E81A5C}"/>
          </ac:picMkLst>
        </pc:picChg>
        <pc:picChg chg="mod">
          <ac:chgData name="Ward, Reagan" userId="27291eb4-8241-4961-9e69-8c66e34cc5b0" providerId="ADAL" clId="{1E8D2773-E751-485C-8A31-1AA85F10C87A}" dt="2023-05-08T14:17:07.825" v="4829"/>
          <ac:picMkLst>
            <pc:docMk/>
            <pc:sldMk cId="2996574802" sldId="3323"/>
            <ac:picMk id="11" creationId="{E7F63F77-54D5-7DAD-1820-7549DD3FED43}"/>
          </ac:picMkLst>
        </pc:picChg>
        <pc:picChg chg="mod">
          <ac:chgData name="Ward, Reagan" userId="27291eb4-8241-4961-9e69-8c66e34cc5b0" providerId="ADAL" clId="{1E8D2773-E751-485C-8A31-1AA85F10C87A}" dt="2023-05-05T22:38:36.158" v="4532" actId="164"/>
          <ac:picMkLst>
            <pc:docMk/>
            <pc:sldMk cId="2996574802" sldId="3323"/>
            <ac:picMk id="12" creationId="{1FCE0F2C-2125-9F6A-99BD-95E8971394FD}"/>
          </ac:picMkLst>
        </pc:picChg>
        <pc:picChg chg="mod">
          <ac:chgData name="Ward, Reagan" userId="27291eb4-8241-4961-9e69-8c66e34cc5b0" providerId="ADAL" clId="{1E8D2773-E751-485C-8A31-1AA85F10C87A}" dt="2023-05-08T14:17:07.825" v="4829"/>
          <ac:picMkLst>
            <pc:docMk/>
            <pc:sldMk cId="2996574802" sldId="3323"/>
            <ac:picMk id="13" creationId="{C4A95185-6DB3-01A2-B9A6-2607FE2CA5ED}"/>
          </ac:picMkLst>
        </pc:picChg>
        <pc:picChg chg="mod">
          <ac:chgData name="Ward, Reagan" userId="27291eb4-8241-4961-9e69-8c66e34cc5b0" providerId="ADAL" clId="{1E8D2773-E751-485C-8A31-1AA85F10C87A}" dt="2023-05-05T22:38:36.158" v="4532" actId="164"/>
          <ac:picMkLst>
            <pc:docMk/>
            <pc:sldMk cId="2996574802" sldId="3323"/>
            <ac:picMk id="14" creationId="{03B03315-F330-ED0D-DA71-012B2EE9F92E}"/>
          </ac:picMkLst>
        </pc:picChg>
        <pc:picChg chg="mod">
          <ac:chgData name="Ward, Reagan" userId="27291eb4-8241-4961-9e69-8c66e34cc5b0" providerId="ADAL" clId="{1E8D2773-E751-485C-8A31-1AA85F10C87A}" dt="2023-05-08T14:17:07.825" v="4829"/>
          <ac:picMkLst>
            <pc:docMk/>
            <pc:sldMk cId="2996574802" sldId="3323"/>
            <ac:picMk id="15" creationId="{40A526FB-C60D-2AA0-B2CC-1C1EBD883B94}"/>
          </ac:picMkLst>
        </pc:picChg>
        <pc:picChg chg="del mod">
          <ac:chgData name="Ward, Reagan" userId="27291eb4-8241-4961-9e69-8c66e34cc5b0" providerId="ADAL" clId="{1E8D2773-E751-485C-8A31-1AA85F10C87A}" dt="2023-05-05T22:37:26.227" v="4381" actId="478"/>
          <ac:picMkLst>
            <pc:docMk/>
            <pc:sldMk cId="2996574802" sldId="3323"/>
            <ac:picMk id="2054" creationId="{74A97E06-1D6F-08EB-2107-12DFC6BF3D50}"/>
          </ac:picMkLst>
        </pc:picChg>
      </pc:sldChg>
      <pc:sldChg chg="del">
        <pc:chgData name="Ward, Reagan" userId="27291eb4-8241-4961-9e69-8c66e34cc5b0" providerId="ADAL" clId="{1E8D2773-E751-485C-8A31-1AA85F10C87A}" dt="2023-05-03T22:28:10.522" v="737" actId="47"/>
        <pc:sldMkLst>
          <pc:docMk/>
          <pc:sldMk cId="2079853329" sldId="4564"/>
        </pc:sldMkLst>
      </pc:sldChg>
      <pc:sldMasterChg chg="delSldLayout">
        <pc:chgData name="Ward, Reagan" userId="27291eb4-8241-4961-9e69-8c66e34cc5b0" providerId="ADAL" clId="{1E8D2773-E751-485C-8A31-1AA85F10C87A}" dt="2023-05-03T22:30:17.703" v="797" actId="47"/>
        <pc:sldMasterMkLst>
          <pc:docMk/>
          <pc:sldMasterMk cId="2150711039" sldId="2147483676"/>
        </pc:sldMasterMkLst>
        <pc:sldLayoutChg chg="del">
          <pc:chgData name="Ward, Reagan" userId="27291eb4-8241-4961-9e69-8c66e34cc5b0" providerId="ADAL" clId="{1E8D2773-E751-485C-8A31-1AA85F10C87A}" dt="2023-05-03T22:30:17.703" v="797" actId="47"/>
          <pc:sldLayoutMkLst>
            <pc:docMk/>
            <pc:sldMasterMk cId="2150711039" sldId="2147483676"/>
            <pc:sldLayoutMk cId="1375654668" sldId="2147483688"/>
          </pc:sldLayoutMkLst>
        </pc:sldLayoutChg>
        <pc:sldLayoutChg chg="del">
          <pc:chgData name="Ward, Reagan" userId="27291eb4-8241-4961-9e69-8c66e34cc5b0" providerId="ADAL" clId="{1E8D2773-E751-485C-8A31-1AA85F10C87A}" dt="2023-05-03T22:30:17.703" v="797" actId="47"/>
          <pc:sldLayoutMkLst>
            <pc:docMk/>
            <pc:sldMasterMk cId="2150711039" sldId="2147483676"/>
            <pc:sldLayoutMk cId="438918846" sldId="2147483689"/>
          </pc:sldLayoutMkLst>
        </pc:sldLayoutChg>
      </pc:sldMasterChg>
    </pc:docChg>
  </pc:docChgLst>
  <pc:docChgLst>
    <pc:chgData name="Ward, Reagan" userId="27291eb4-8241-4961-9e69-8c66e34cc5b0" providerId="ADAL" clId="{00D0A1E1-8A69-4FEA-A91D-CE876BA36A9E}"/>
    <pc:docChg chg="undo custSel addSld delSld modSld">
      <pc:chgData name="Ward, Reagan" userId="27291eb4-8241-4961-9e69-8c66e34cc5b0" providerId="ADAL" clId="{00D0A1E1-8A69-4FEA-A91D-CE876BA36A9E}" dt="2023-02-24T05:28:20.663" v="84"/>
      <pc:docMkLst>
        <pc:docMk/>
      </pc:docMkLst>
      <pc:sldChg chg="modSp mod">
        <pc:chgData name="Ward, Reagan" userId="27291eb4-8241-4961-9e69-8c66e34cc5b0" providerId="ADAL" clId="{00D0A1E1-8A69-4FEA-A91D-CE876BA36A9E}" dt="2023-02-24T03:47:56.506" v="46" actId="20577"/>
        <pc:sldMkLst>
          <pc:docMk/>
          <pc:sldMk cId="3044915438" sldId="256"/>
        </pc:sldMkLst>
        <pc:spChg chg="mod">
          <ac:chgData name="Ward, Reagan" userId="27291eb4-8241-4961-9e69-8c66e34cc5b0" providerId="ADAL" clId="{00D0A1E1-8A69-4FEA-A91D-CE876BA36A9E}" dt="2023-02-24T03:47:56.506" v="46" actId="20577"/>
          <ac:spMkLst>
            <pc:docMk/>
            <pc:sldMk cId="3044915438" sldId="256"/>
            <ac:spMk id="7" creationId="{2A0C161A-8513-BB84-0601-D50578FDAD11}"/>
          </ac:spMkLst>
        </pc:spChg>
      </pc:sldChg>
      <pc:sldChg chg="del">
        <pc:chgData name="Ward, Reagan" userId="27291eb4-8241-4961-9e69-8c66e34cc5b0" providerId="ADAL" clId="{00D0A1E1-8A69-4FEA-A91D-CE876BA36A9E}" dt="2023-02-24T03:47:45.590" v="0" actId="47"/>
        <pc:sldMkLst>
          <pc:docMk/>
          <pc:sldMk cId="996700027" sldId="3136"/>
        </pc:sldMkLst>
      </pc:sldChg>
      <pc:sldChg chg="addSp delSp modSp add mod chgLayout">
        <pc:chgData name="Ward, Reagan" userId="27291eb4-8241-4961-9e69-8c66e34cc5b0" providerId="ADAL" clId="{00D0A1E1-8A69-4FEA-A91D-CE876BA36A9E}" dt="2023-02-24T05:15:03.095" v="73" actId="1076"/>
        <pc:sldMkLst>
          <pc:docMk/>
          <pc:sldMk cId="633743155" sldId="3297"/>
        </pc:sldMkLst>
        <pc:spChg chg="add del mod">
          <ac:chgData name="Ward, Reagan" userId="27291eb4-8241-4961-9e69-8c66e34cc5b0" providerId="ADAL" clId="{00D0A1E1-8A69-4FEA-A91D-CE876BA36A9E}" dt="2023-02-24T05:14:04.331" v="52"/>
          <ac:spMkLst>
            <pc:docMk/>
            <pc:sldMk cId="633743155" sldId="3297"/>
            <ac:spMk id="2" creationId="{6B38A7AA-184B-E552-D8A5-B196EDC4195C}"/>
          </ac:spMkLst>
        </pc:spChg>
        <pc:spChg chg="mod ord">
          <ac:chgData name="Ward, Reagan" userId="27291eb4-8241-4961-9e69-8c66e34cc5b0" providerId="ADAL" clId="{00D0A1E1-8A69-4FEA-A91D-CE876BA36A9E}" dt="2023-02-24T05:14:04.331" v="52"/>
          <ac:spMkLst>
            <pc:docMk/>
            <pc:sldMk cId="633743155" sldId="3297"/>
            <ac:spMk id="3" creationId="{2E3A7AB0-DA86-4FD0-4B99-E119E894812D}"/>
          </ac:spMkLst>
        </pc:spChg>
        <pc:spChg chg="mod ord">
          <ac:chgData name="Ward, Reagan" userId="27291eb4-8241-4961-9e69-8c66e34cc5b0" providerId="ADAL" clId="{00D0A1E1-8A69-4FEA-A91D-CE876BA36A9E}" dt="2023-02-24T05:14:04.331" v="52"/>
          <ac:spMkLst>
            <pc:docMk/>
            <pc:sldMk cId="633743155" sldId="3297"/>
            <ac:spMk id="4" creationId="{1B73EDA8-43DC-999E-62EB-C3B0BF691317}"/>
          </ac:spMkLst>
        </pc:spChg>
        <pc:spChg chg="add del mod">
          <ac:chgData name="Ward, Reagan" userId="27291eb4-8241-4961-9e69-8c66e34cc5b0" providerId="ADAL" clId="{00D0A1E1-8A69-4FEA-A91D-CE876BA36A9E}" dt="2023-02-24T05:14:04.331" v="52"/>
          <ac:spMkLst>
            <pc:docMk/>
            <pc:sldMk cId="633743155" sldId="3297"/>
            <ac:spMk id="5" creationId="{73D5C749-26F0-F7F6-069B-FB2AB492223C}"/>
          </ac:spMkLst>
        </pc:spChg>
        <pc:spChg chg="mod ord">
          <ac:chgData name="Ward, Reagan" userId="27291eb4-8241-4961-9e69-8c66e34cc5b0" providerId="ADAL" clId="{00D0A1E1-8A69-4FEA-A91D-CE876BA36A9E}" dt="2023-02-24T05:14:30.789" v="58" actId="27636"/>
          <ac:spMkLst>
            <pc:docMk/>
            <pc:sldMk cId="633743155" sldId="3297"/>
            <ac:spMk id="6" creationId="{8AB9A3D4-6998-D26F-D670-63EA6E66A336}"/>
          </ac:spMkLst>
        </pc:spChg>
        <pc:spChg chg="mod ord">
          <ac:chgData name="Ward, Reagan" userId="27291eb4-8241-4961-9e69-8c66e34cc5b0" providerId="ADAL" clId="{00D0A1E1-8A69-4FEA-A91D-CE876BA36A9E}" dt="2023-02-24T05:14:30.792" v="59" actId="27636"/>
          <ac:spMkLst>
            <pc:docMk/>
            <pc:sldMk cId="633743155" sldId="3297"/>
            <ac:spMk id="7" creationId="{6F0A47CC-49C5-59BA-0B93-037A17F6A823}"/>
          </ac:spMkLst>
        </pc:spChg>
        <pc:spChg chg="mod">
          <ac:chgData name="Ward, Reagan" userId="27291eb4-8241-4961-9e69-8c66e34cc5b0" providerId="ADAL" clId="{00D0A1E1-8A69-4FEA-A91D-CE876BA36A9E}" dt="2023-02-24T05:13:39.722" v="48" actId="1076"/>
          <ac:spMkLst>
            <pc:docMk/>
            <pc:sldMk cId="633743155" sldId="3297"/>
            <ac:spMk id="8" creationId="{3651287E-4D4D-34F8-2351-78F299B629E8}"/>
          </ac:spMkLst>
        </pc:spChg>
        <pc:spChg chg="add del mod">
          <ac:chgData name="Ward, Reagan" userId="27291eb4-8241-4961-9e69-8c66e34cc5b0" providerId="ADAL" clId="{00D0A1E1-8A69-4FEA-A91D-CE876BA36A9E}" dt="2023-02-24T05:14:04.331" v="52"/>
          <ac:spMkLst>
            <pc:docMk/>
            <pc:sldMk cId="633743155" sldId="3297"/>
            <ac:spMk id="10" creationId="{7D3CBCC1-8122-F320-CCEA-1C3ED605D76C}"/>
          </ac:spMkLst>
        </pc:spChg>
        <pc:spChg chg="add del mod">
          <ac:chgData name="Ward, Reagan" userId="27291eb4-8241-4961-9e69-8c66e34cc5b0" providerId="ADAL" clId="{00D0A1E1-8A69-4FEA-A91D-CE876BA36A9E}" dt="2023-02-24T05:14:04.331" v="52"/>
          <ac:spMkLst>
            <pc:docMk/>
            <pc:sldMk cId="633743155" sldId="3297"/>
            <ac:spMk id="11" creationId="{51625410-5A7A-FC52-0304-C843A2B07C7A}"/>
          </ac:spMkLst>
        </pc:spChg>
        <pc:graphicFrameChg chg="mod modGraphic">
          <ac:chgData name="Ward, Reagan" userId="27291eb4-8241-4961-9e69-8c66e34cc5b0" providerId="ADAL" clId="{00D0A1E1-8A69-4FEA-A91D-CE876BA36A9E}" dt="2023-02-24T05:15:03.095" v="73" actId="1076"/>
          <ac:graphicFrameMkLst>
            <pc:docMk/>
            <pc:sldMk cId="633743155" sldId="3297"/>
            <ac:graphicFrameMk id="9" creationId="{BF02839D-E90B-F219-CA2E-BFFDA8EE34E1}"/>
          </ac:graphicFrameMkLst>
        </pc:graphicFrameChg>
      </pc:sldChg>
      <pc:sldChg chg="addSp delSp modSp add mod chgLayout">
        <pc:chgData name="Ward, Reagan" userId="27291eb4-8241-4961-9e69-8c66e34cc5b0" providerId="ADAL" clId="{00D0A1E1-8A69-4FEA-A91D-CE876BA36A9E}" dt="2023-02-24T05:15:42.869" v="83" actId="1076"/>
        <pc:sldMkLst>
          <pc:docMk/>
          <pc:sldMk cId="3621707240" sldId="3298"/>
        </pc:sldMkLst>
        <pc:spChg chg="mod ord">
          <ac:chgData name="Ward, Reagan" userId="27291eb4-8241-4961-9e69-8c66e34cc5b0" providerId="ADAL" clId="{00D0A1E1-8A69-4FEA-A91D-CE876BA36A9E}" dt="2023-02-24T05:15:25.648" v="78"/>
          <ac:spMkLst>
            <pc:docMk/>
            <pc:sldMk cId="3621707240" sldId="3298"/>
            <ac:spMk id="2" creationId="{8BDC8582-CB9A-6C6B-5A65-E92C493D0270}"/>
          </ac:spMkLst>
        </pc:spChg>
        <pc:spChg chg="add del mod">
          <ac:chgData name="Ward, Reagan" userId="27291eb4-8241-4961-9e69-8c66e34cc5b0" providerId="ADAL" clId="{00D0A1E1-8A69-4FEA-A91D-CE876BA36A9E}" dt="2023-02-24T05:15:25.648" v="78"/>
          <ac:spMkLst>
            <pc:docMk/>
            <pc:sldMk cId="3621707240" sldId="3298"/>
            <ac:spMk id="3" creationId="{C6404345-D3CD-CB15-E236-69F440FC4792}"/>
          </ac:spMkLst>
        </pc:spChg>
        <pc:spChg chg="mod ord">
          <ac:chgData name="Ward, Reagan" userId="27291eb4-8241-4961-9e69-8c66e34cc5b0" providerId="ADAL" clId="{00D0A1E1-8A69-4FEA-A91D-CE876BA36A9E}" dt="2023-02-24T05:15:25.648" v="78"/>
          <ac:spMkLst>
            <pc:docMk/>
            <pc:sldMk cId="3621707240" sldId="3298"/>
            <ac:spMk id="4" creationId="{7006AAB7-1DA0-64DE-A9F2-69709094193B}"/>
          </ac:spMkLst>
        </pc:spChg>
        <pc:spChg chg="mod ord">
          <ac:chgData name="Ward, Reagan" userId="27291eb4-8241-4961-9e69-8c66e34cc5b0" providerId="ADAL" clId="{00D0A1E1-8A69-4FEA-A91D-CE876BA36A9E}" dt="2023-02-24T05:15:25.682" v="79" actId="27636"/>
          <ac:spMkLst>
            <pc:docMk/>
            <pc:sldMk cId="3621707240" sldId="3298"/>
            <ac:spMk id="5" creationId="{BC6A9A4B-76F7-52DD-EC71-142FDE9D5997}"/>
          </ac:spMkLst>
        </pc:spChg>
        <pc:spChg chg="mod ord">
          <ac:chgData name="Ward, Reagan" userId="27291eb4-8241-4961-9e69-8c66e34cc5b0" providerId="ADAL" clId="{00D0A1E1-8A69-4FEA-A91D-CE876BA36A9E}" dt="2023-02-24T05:15:25.648" v="78"/>
          <ac:spMkLst>
            <pc:docMk/>
            <pc:sldMk cId="3621707240" sldId="3298"/>
            <ac:spMk id="6" creationId="{E289AA28-C9DE-935C-5722-14802FFBC3AD}"/>
          </ac:spMkLst>
        </pc:spChg>
        <pc:spChg chg="mod">
          <ac:chgData name="Ward, Reagan" userId="27291eb4-8241-4961-9e69-8c66e34cc5b0" providerId="ADAL" clId="{00D0A1E1-8A69-4FEA-A91D-CE876BA36A9E}" dt="2023-02-24T05:15:42.869" v="83" actId="1076"/>
          <ac:spMkLst>
            <pc:docMk/>
            <pc:sldMk cId="3621707240" sldId="3298"/>
            <ac:spMk id="8" creationId="{3A586F28-03B2-D58F-EA14-31C82E870D36}"/>
          </ac:spMkLst>
        </pc:spChg>
        <pc:spChg chg="add del mod">
          <ac:chgData name="Ward, Reagan" userId="27291eb4-8241-4961-9e69-8c66e34cc5b0" providerId="ADAL" clId="{00D0A1E1-8A69-4FEA-A91D-CE876BA36A9E}" dt="2023-02-24T05:15:25.648" v="78"/>
          <ac:spMkLst>
            <pc:docMk/>
            <pc:sldMk cId="3621707240" sldId="3298"/>
            <ac:spMk id="9" creationId="{DF138C72-E44E-E34E-F3C1-FC4B1B004208}"/>
          </ac:spMkLst>
        </pc:spChg>
        <pc:spChg chg="add del mod">
          <ac:chgData name="Ward, Reagan" userId="27291eb4-8241-4961-9e69-8c66e34cc5b0" providerId="ADAL" clId="{00D0A1E1-8A69-4FEA-A91D-CE876BA36A9E}" dt="2023-02-24T05:15:25.648" v="78"/>
          <ac:spMkLst>
            <pc:docMk/>
            <pc:sldMk cId="3621707240" sldId="3298"/>
            <ac:spMk id="10" creationId="{5C7144DD-F9F4-5F5E-7867-7EF001E65272}"/>
          </ac:spMkLst>
        </pc:spChg>
        <pc:spChg chg="add del mod">
          <ac:chgData name="Ward, Reagan" userId="27291eb4-8241-4961-9e69-8c66e34cc5b0" providerId="ADAL" clId="{00D0A1E1-8A69-4FEA-A91D-CE876BA36A9E}" dt="2023-02-24T05:15:25.648" v="78"/>
          <ac:spMkLst>
            <pc:docMk/>
            <pc:sldMk cId="3621707240" sldId="3298"/>
            <ac:spMk id="11" creationId="{4BD896F3-3BE2-D223-CA83-8ADB66CDDBF8}"/>
          </ac:spMkLst>
        </pc:spChg>
        <pc:graphicFrameChg chg="mod modGraphic">
          <ac:chgData name="Ward, Reagan" userId="27291eb4-8241-4961-9e69-8c66e34cc5b0" providerId="ADAL" clId="{00D0A1E1-8A69-4FEA-A91D-CE876BA36A9E}" dt="2023-02-24T05:15:38.378" v="82" actId="14100"/>
          <ac:graphicFrameMkLst>
            <pc:docMk/>
            <pc:sldMk cId="3621707240" sldId="3298"/>
            <ac:graphicFrameMk id="7" creationId="{86CF5A17-B4E3-F6C0-196C-7F7048BF74D7}"/>
          </ac:graphicFrameMkLst>
        </pc:graphicFrameChg>
      </pc:sldChg>
      <pc:sldChg chg="add">
        <pc:chgData name="Ward, Reagan" userId="27291eb4-8241-4961-9e69-8c66e34cc5b0" providerId="ADAL" clId="{00D0A1E1-8A69-4FEA-A91D-CE876BA36A9E}" dt="2023-02-24T05:28:20.663" v="84"/>
        <pc:sldMkLst>
          <pc:docMk/>
          <pc:sldMk cId="2079853329" sldId="45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675241"/>
            <a:ext cx="12192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488BC9">
                  <a:alpha val="3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3324170"/>
            <a:ext cx="10402529" cy="973464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48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4297634"/>
            <a:ext cx="10402529" cy="960165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994" y="632707"/>
            <a:ext cx="2822307" cy="1762383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914402" y="2772696"/>
            <a:ext cx="10402529" cy="0"/>
          </a:xfrm>
          <a:prstGeom prst="line">
            <a:avLst/>
          </a:prstGeom>
          <a:ln w="19050">
            <a:solidFill>
              <a:srgbClr val="488B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B4B5C-5902-28CC-A7CA-7A6289E95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1444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DADCBF6-49E3-4515-B284-83B33249404E}" type="datetime1">
              <a:rPr lang="en-US" smtClean="0"/>
              <a:pPr/>
              <a:t>5/8/2023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28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ll Means 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8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40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ality Schoo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8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240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re O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646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ducators Ma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890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xcell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6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87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52916D9F-51D7-A833-A716-2FAD3EF16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DC6845F-9850-8381-3A98-2CE45E4AD8AC}"/>
              </a:ext>
            </a:extLst>
          </p:cNvPr>
          <p:cNvSpPr/>
          <p:nvPr userDrawn="1"/>
        </p:nvSpPr>
        <p:spPr>
          <a:xfrm rot="16200000">
            <a:off x="7091086" y="1757083"/>
            <a:ext cx="6858000" cy="3343834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488BC9">
                  <a:alpha val="3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ABCA13A-BFBD-CE21-F101-EF33928F1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8916" y="5893622"/>
            <a:ext cx="6616681" cy="898524"/>
          </a:xfrm>
        </p:spPr>
        <p:txBody>
          <a:bodyPr lIns="0" tIns="0" rIns="0" bIns="0" anchor="b" anchorCtr="0">
            <a:normAutofit/>
          </a:bodyPr>
          <a:lstStyle>
            <a:lvl1pPr algn="r">
              <a:defRPr sz="28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86F3A1B-177F-10D9-C017-09B3705C2D7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27916" y="228600"/>
            <a:ext cx="11736168" cy="5522976"/>
          </a:xfrm>
        </p:spPr>
        <p:txBody>
          <a:bodyPr lIns="0" tIns="0" rIns="0" bIns="0"/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Insert Image or Smart Art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C2C3F48-008E-F77B-912F-6301136FBD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271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6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564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/He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2C3D8EA-D957-3B9A-F41F-8636A51848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86000"/>
            <a:ext cx="5181600" cy="36198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C067E4F-601B-BBDE-C137-F40B391891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0"/>
            <a:ext cx="5181600" cy="36198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ABCCBFA-C414-9C3D-FBCB-E7D52F5253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581408"/>
            <a:ext cx="5181600" cy="561839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Museo Slab 500" panose="02000000000000000000" pitchFamily="50" charset="0"/>
              </a:defRPr>
            </a:lvl1pPr>
            <a:lvl2pPr marL="457200" indent="0">
              <a:buNone/>
              <a:defRPr b="1">
                <a:latin typeface="Museo Slab 500" panose="02000000000000000000" pitchFamily="50" charset="0"/>
              </a:defRPr>
            </a:lvl2pPr>
            <a:lvl3pPr marL="914400" indent="0">
              <a:buNone/>
              <a:defRPr b="1">
                <a:latin typeface="Museo Slab 500" panose="02000000000000000000" pitchFamily="50" charset="0"/>
              </a:defRPr>
            </a:lvl3pPr>
            <a:lvl4pPr marL="1371600" indent="0">
              <a:buNone/>
              <a:defRPr b="1">
                <a:latin typeface="Museo Slab 500" panose="02000000000000000000" pitchFamily="50" charset="0"/>
              </a:defRPr>
            </a:lvl4pPr>
            <a:lvl5pPr marL="1828800" indent="0">
              <a:buNone/>
              <a:defRPr b="1">
                <a:latin typeface="Museo Slab 500" panose="020000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3F63C22-697A-4052-588F-4FE7FB02AB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72200" y="1618295"/>
            <a:ext cx="5181600" cy="551880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Museo Slab 500" panose="02000000000000000000" pitchFamily="50" charset="0"/>
              </a:defRPr>
            </a:lvl1pPr>
            <a:lvl2pPr marL="457200" indent="0">
              <a:buNone/>
              <a:defRPr b="1">
                <a:latin typeface="Museo Slab 500" panose="02000000000000000000" pitchFamily="50" charset="0"/>
              </a:defRPr>
            </a:lvl2pPr>
            <a:lvl3pPr marL="914400" indent="0">
              <a:buNone/>
              <a:defRPr b="1">
                <a:latin typeface="Museo Slab 500" panose="02000000000000000000" pitchFamily="50" charset="0"/>
              </a:defRPr>
            </a:lvl3pPr>
            <a:lvl4pPr marL="1371600" indent="0">
              <a:buNone/>
              <a:defRPr b="1">
                <a:latin typeface="Museo Slab 500" panose="02000000000000000000" pitchFamily="50" charset="0"/>
              </a:defRPr>
            </a:lvl4pPr>
            <a:lvl5pPr marL="1828800" indent="0">
              <a:buNone/>
              <a:defRPr b="1">
                <a:latin typeface="Museo Slab 500" panose="020000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5326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BE0DAE1-72F2-85FA-36A5-4F076D2992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9BED633-71DA-7A28-29F6-99EA784F716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64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52916D9F-51D7-A833-A716-2FAD3EF16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95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627" cy="685835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7808D28-DD34-AD62-EC9D-C14DBCA4E7AA}"/>
              </a:ext>
            </a:extLst>
          </p:cNvPr>
          <p:cNvSpPr/>
          <p:nvPr userDrawn="1"/>
        </p:nvSpPr>
        <p:spPr>
          <a:xfrm>
            <a:off x="0" y="1587260"/>
            <a:ext cx="12192000" cy="3657600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-1" y="1837765"/>
            <a:ext cx="12192627" cy="3182470"/>
          </a:xfrm>
        </p:spPr>
        <p:txBody>
          <a:bodyPr anchor="ctr" anchorCtr="0">
            <a:normAutofit/>
          </a:bodyPr>
          <a:lstStyle>
            <a:lvl1pPr algn="ctr">
              <a:defRPr sz="40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3420" y="6427021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922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7998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0" y="2595716"/>
            <a:ext cx="121920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7916" y="6427021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rong Found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9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235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DCBF6-49E3-4515-B284-83B33249404E}" type="datetime1">
              <a:rPr lang="en-US" smtClean="0"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71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80" r:id="rId3"/>
    <p:sldLayoutId id="2147483697" r:id="rId4"/>
    <p:sldLayoutId id="2147483682" r:id="rId5"/>
    <p:sldLayoutId id="2147483698" r:id="rId6"/>
    <p:sldLayoutId id="2147483696" r:id="rId7"/>
    <p:sldLayoutId id="2147483668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9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ed.gov/policy/elsec/leg/essa/essagradrateguidance.pdf" TargetMode="External"/><Relationship Id="rId2" Type="http://schemas.openxmlformats.org/officeDocument/2006/relationships/hyperlink" Target="https://www.govinfo.gov/content/pkg/FR-2008-10-29/pdf/E8-25270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e.state.co.us/datapipeline/eoyadequatedoctransfer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state.co.us/datapipeline/snap_eoy" TargetMode="External"/><Relationship Id="rId2" Type="http://schemas.openxmlformats.org/officeDocument/2006/relationships/hyperlink" Target="https://www.cde.state.co.us/datapipeline/inter_student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e.state.co.us/datapipeline/snap_eoy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Short Bytes</a:t>
            </a:r>
            <a:br>
              <a:rPr lang="en-US" dirty="0"/>
            </a:b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A0C161A-8513-BB84-0601-D50578FDAD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Anticipated Year of Graduation (AYG)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8AA4ECA0-5593-75ED-4A3B-C2CB23DB0E9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6A30C31-CA2F-4FEC-9D5A-C798BF326FEF}" type="datetime1">
              <a:rPr lang="en-US" smtClean="0"/>
              <a:t>5/8/2023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15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Anticipated Year of Graduation (AYG) is the year a student is anticipated to graduate high school</a:t>
            </a:r>
          </a:p>
          <a:p>
            <a:pPr lvl="1"/>
            <a:r>
              <a:rPr lang="en-US" dirty="0"/>
              <a:t>4 years after they enter 9th grade for the first time</a:t>
            </a:r>
          </a:p>
          <a:p>
            <a:r>
              <a:rPr lang="en-US" dirty="0"/>
              <a:t>AYG is automatically assigned during the SEY collection process</a:t>
            </a:r>
          </a:p>
          <a:p>
            <a:r>
              <a:rPr lang="en-US" dirty="0"/>
              <a:t>Once assigned, AYG does not change</a:t>
            </a:r>
          </a:p>
          <a:p>
            <a:r>
              <a:rPr lang="en-US" dirty="0"/>
              <a:t>Students with the same AYG in a school/district are placed into a graduation cohort based upon that AYG that is used when calculating graduation and completion rates</a:t>
            </a:r>
          </a:p>
          <a:p>
            <a:r>
              <a:rPr lang="en-US" dirty="0"/>
              <a:t>Colorado’s process to assign an AYG to a student is based on US Dept. of Ed. </a:t>
            </a:r>
            <a:r>
              <a:rPr lang="en-US" dirty="0">
                <a:hlinkClick r:id="rId2"/>
              </a:rPr>
              <a:t>Regulation</a:t>
            </a:r>
            <a:r>
              <a:rPr lang="en-US" dirty="0"/>
              <a:t> &amp; </a:t>
            </a:r>
            <a:r>
              <a:rPr lang="en-US" dirty="0">
                <a:hlinkClick r:id="rId3"/>
              </a:rPr>
              <a:t>Guidance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448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73EDA8-43DC-999E-62EB-C3B0BF691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Assigning AYG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47B8C4BB-C810-FEF9-1569-7B4273BA4DC3}"/>
              </a:ext>
            </a:extLst>
          </p:cNvPr>
          <p:cNvSpPr txBox="1">
            <a:spLocks/>
          </p:cNvSpPr>
          <p:nvPr/>
        </p:nvSpPr>
        <p:spPr>
          <a:xfrm>
            <a:off x="990600" y="1482946"/>
            <a:ext cx="10515600" cy="124999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Assigned in the school year a student is first reported as entering high school in Colorado through the Student End of Year collection (grades 9-12)</a:t>
            </a:r>
          </a:p>
          <a:p>
            <a:r>
              <a:rPr lang="en-US" dirty="0"/>
              <a:t>Based upon the student’s grade level as of October 1st of the current year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BF02839D-E90B-F219-CA2E-BFFDA8EE34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967351"/>
              </p:ext>
            </p:extLst>
          </p:nvPr>
        </p:nvGraphicFramePr>
        <p:xfrm>
          <a:off x="3256444" y="2732936"/>
          <a:ext cx="5383702" cy="15240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064521">
                  <a:extLst>
                    <a:ext uri="{9D8B030D-6E8A-4147-A177-3AD203B41FA5}">
                      <a16:colId xmlns:a16="http://schemas.microsoft.com/office/drawing/2014/main" val="1779909705"/>
                    </a:ext>
                  </a:extLst>
                </a:gridCol>
                <a:gridCol w="1498392">
                  <a:extLst>
                    <a:ext uri="{9D8B030D-6E8A-4147-A177-3AD203B41FA5}">
                      <a16:colId xmlns:a16="http://schemas.microsoft.com/office/drawing/2014/main" val="801796458"/>
                    </a:ext>
                  </a:extLst>
                </a:gridCol>
                <a:gridCol w="2820789">
                  <a:extLst>
                    <a:ext uri="{9D8B030D-6E8A-4147-A177-3AD203B41FA5}">
                      <a16:colId xmlns:a16="http://schemas.microsoft.com/office/drawing/2014/main" val="2652893328"/>
                    </a:ext>
                  </a:extLst>
                </a:gridCol>
              </a:tblGrid>
              <a:tr h="265795">
                <a:tc>
                  <a:txBody>
                    <a:bodyPr/>
                    <a:lstStyle/>
                    <a:p>
                      <a:r>
                        <a:rPr lang="en-US" sz="1400" dirty="0"/>
                        <a:t>Grade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AYG Calculation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Example (Current Year 2022-2023)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769806"/>
                  </a:ext>
                </a:extLst>
              </a:tr>
              <a:tr h="251811">
                <a:tc>
                  <a:txBody>
                    <a:bodyPr/>
                    <a:lstStyle/>
                    <a:p>
                      <a:r>
                        <a:rPr lang="en-US" sz="1400" dirty="0"/>
                        <a:t>9</a:t>
                      </a:r>
                      <a:r>
                        <a:rPr lang="en-US" sz="1400" baseline="30000" dirty="0"/>
                        <a:t>th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Current Year + 3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AYG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276788"/>
                  </a:ext>
                </a:extLst>
              </a:tr>
              <a:tr h="251811">
                <a:tc>
                  <a:txBody>
                    <a:bodyPr/>
                    <a:lstStyle/>
                    <a:p>
                      <a:r>
                        <a:rPr lang="en-US" sz="1400" dirty="0"/>
                        <a:t>10</a:t>
                      </a:r>
                      <a:r>
                        <a:rPr lang="en-US" sz="1400" baseline="30000" dirty="0"/>
                        <a:t>th</a:t>
                      </a:r>
                      <a:r>
                        <a:rPr lang="en-US" sz="1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Current Year + 2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AYG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76870"/>
                  </a:ext>
                </a:extLst>
              </a:tr>
              <a:tr h="251811">
                <a:tc>
                  <a:txBody>
                    <a:bodyPr/>
                    <a:lstStyle/>
                    <a:p>
                      <a:r>
                        <a:rPr lang="en-US" sz="1400" dirty="0"/>
                        <a:t>11</a:t>
                      </a:r>
                      <a:r>
                        <a:rPr lang="en-US" sz="1400" baseline="30000" dirty="0"/>
                        <a:t>th</a:t>
                      </a:r>
                      <a:r>
                        <a:rPr lang="en-US" sz="1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Current Year + 1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AYG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686546"/>
                  </a:ext>
                </a:extLst>
              </a:tr>
              <a:tr h="251811">
                <a:tc>
                  <a:txBody>
                    <a:bodyPr/>
                    <a:lstStyle/>
                    <a:p>
                      <a:r>
                        <a:rPr lang="en-US" sz="1400" dirty="0"/>
                        <a:t>12</a:t>
                      </a:r>
                      <a:r>
                        <a:rPr lang="en-US" sz="1400" baseline="30000" dirty="0"/>
                        <a:t>th</a:t>
                      </a:r>
                      <a:r>
                        <a:rPr lang="en-US" sz="1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Current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AYG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4351268"/>
                  </a:ext>
                </a:extLst>
              </a:tr>
            </a:tbl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B9A3D4-6998-D26F-D670-63EA6E66A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57396"/>
            <a:ext cx="10515600" cy="1931436"/>
          </a:xfrm>
        </p:spPr>
        <p:txBody>
          <a:bodyPr>
            <a:normAutofit/>
          </a:bodyPr>
          <a:lstStyle/>
          <a:p>
            <a:r>
              <a:rPr lang="en-US" dirty="0"/>
              <a:t>If reported in multiple districts, will base AYG on the highest grade level as </a:t>
            </a:r>
            <a:r>
              <a:rPr lang="en-US"/>
              <a:t>of 10/1</a:t>
            </a:r>
            <a:endParaRPr lang="en-US" dirty="0"/>
          </a:p>
          <a:p>
            <a:pPr lvl="1"/>
            <a:r>
              <a:rPr lang="en-US" dirty="0"/>
              <a:t>EXAMPLE:</a:t>
            </a:r>
          </a:p>
          <a:p>
            <a:pPr lvl="2"/>
            <a:r>
              <a:rPr lang="en-US" dirty="0"/>
              <a:t>District A reports 10th grade with an exit date on/after October 1st</a:t>
            </a:r>
          </a:p>
          <a:p>
            <a:pPr lvl="2"/>
            <a:r>
              <a:rPr lang="en-US" dirty="0"/>
              <a:t>District B reports 9th grade with an exit date on/after October 1</a:t>
            </a:r>
            <a:r>
              <a:rPr lang="en-US" baseline="30000" dirty="0"/>
              <a:t>st</a:t>
            </a:r>
            <a:r>
              <a:rPr lang="en-US" dirty="0"/>
              <a:t>				</a:t>
            </a:r>
          </a:p>
          <a:p>
            <a:pPr lvl="2"/>
            <a:r>
              <a:rPr lang="en-US" dirty="0"/>
              <a:t>Student’s AYG will be calculated based on the 10th grade record in District A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3A7AB0-DA86-4FD0-4B99-E119E8948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743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05179-1607-0B4C-2289-17FF38015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AYG Data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A1A55-4282-ABBE-6C01-7A180A5DF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following data fields are all set in the year that a student’s AYG is assigned</a:t>
            </a:r>
          </a:p>
          <a:p>
            <a:pPr lvl="1"/>
            <a:r>
              <a:rPr lang="en-US" dirty="0"/>
              <a:t>Starting Year for Graduation Cohort</a:t>
            </a:r>
          </a:p>
          <a:p>
            <a:pPr lvl="1"/>
            <a:r>
              <a:rPr lang="en-US" dirty="0"/>
              <a:t>Starting Grade for Graduation Cohort</a:t>
            </a:r>
          </a:p>
          <a:p>
            <a:pPr lvl="1"/>
            <a:r>
              <a:rPr lang="en-US" dirty="0"/>
              <a:t>Starting District for Graduation Cohort</a:t>
            </a:r>
          </a:p>
          <a:p>
            <a:pPr lvl="1"/>
            <a:r>
              <a:rPr lang="en-US" dirty="0"/>
              <a:t>Anticipated Year of Graduation</a:t>
            </a:r>
          </a:p>
          <a:p>
            <a:r>
              <a:rPr lang="en-US" dirty="0"/>
              <a:t>Accessing AYG information using CEDAR reports</a:t>
            </a:r>
          </a:p>
          <a:p>
            <a:pPr lvl="1"/>
            <a:r>
              <a:rPr lang="en-US" dirty="0"/>
              <a:t>Available data respondents with Student End of Year access in Identity Management (LEA Approver, User, Viewer)</a:t>
            </a:r>
          </a:p>
          <a:p>
            <a:pPr lvl="2"/>
            <a:r>
              <a:rPr lang="en-US" dirty="0"/>
              <a:t>Student End of Year – </a:t>
            </a:r>
            <a:r>
              <a:rPr lang="en-US" i="1" dirty="0"/>
              <a:t>EOY Student List – Students from Current AYG</a:t>
            </a:r>
          </a:p>
          <a:p>
            <a:pPr lvl="2"/>
            <a:r>
              <a:rPr lang="en-US" dirty="0"/>
              <a:t>Student End of Year – </a:t>
            </a:r>
            <a:r>
              <a:rPr lang="en-US" i="1" dirty="0"/>
              <a:t>EOY AYG lookup by SASID</a:t>
            </a:r>
          </a:p>
          <a:p>
            <a:pPr lvl="2"/>
            <a:r>
              <a:rPr lang="en-US" dirty="0"/>
              <a:t>Student End of Year – </a:t>
            </a:r>
            <a:r>
              <a:rPr lang="en-US" i="1" dirty="0"/>
              <a:t>EOY Snapshot Records</a:t>
            </a:r>
            <a:endParaRPr lang="en-US" dirty="0"/>
          </a:p>
          <a:p>
            <a:pPr lvl="1"/>
            <a:r>
              <a:rPr lang="en-US" dirty="0"/>
              <a:t>Available to data respondents with Student Interchange access in Identity Management (LEA User or Viewer)</a:t>
            </a:r>
          </a:p>
          <a:p>
            <a:pPr lvl="2"/>
            <a:r>
              <a:rPr lang="en-US" dirty="0"/>
              <a:t>Student Profile – </a:t>
            </a:r>
            <a:r>
              <a:rPr lang="en-US" i="1" dirty="0"/>
              <a:t>Students with an Assigned Anticipated Year of Graduation</a:t>
            </a:r>
          </a:p>
          <a:p>
            <a:pPr lvl="2"/>
            <a:r>
              <a:rPr lang="en-US" dirty="0"/>
              <a:t>Student Profile – </a:t>
            </a:r>
            <a:r>
              <a:rPr lang="en-US" i="1" dirty="0"/>
              <a:t>Graduation Guidelines: List of Students - Summary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F9C208-8774-38BE-36DC-70EE3B9ED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953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035F0E4-73CF-ED28-4D66-C58840369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AYG represented </a:t>
            </a:r>
            <a:r>
              <a:rPr lang="en-US"/>
              <a:t>in a High </a:t>
            </a:r>
            <a:r>
              <a:rPr lang="en-US" dirty="0"/>
              <a:t>School Population</a:t>
            </a:r>
          </a:p>
        </p:txBody>
      </p:sp>
      <p:grpSp>
        <p:nvGrpSpPr>
          <p:cNvPr id="4" name="Group 3" descr="Visual representation of AYG across grade levels in a high school">
            <a:extLst>
              <a:ext uri="{FF2B5EF4-FFF2-40B4-BE49-F238E27FC236}">
                <a16:creationId xmlns:a16="http://schemas.microsoft.com/office/drawing/2014/main" id="{C2580885-996E-2BD4-0358-133D581EC7B7}"/>
              </a:ext>
            </a:extLst>
          </p:cNvPr>
          <p:cNvGrpSpPr/>
          <p:nvPr/>
        </p:nvGrpSpPr>
        <p:grpSpPr>
          <a:xfrm>
            <a:off x="298845" y="65854"/>
            <a:ext cx="11665238" cy="2838482"/>
            <a:chOff x="298845" y="65854"/>
            <a:chExt cx="11665238" cy="2838482"/>
          </a:xfrm>
        </p:grpSpPr>
        <p:pic>
          <p:nvPicPr>
            <p:cNvPr id="9" name="Picture 8" descr="Chart&#10;&#10;Description automatically generated with medium confidence">
              <a:extLst>
                <a:ext uri="{FF2B5EF4-FFF2-40B4-BE49-F238E27FC236}">
                  <a16:creationId xmlns:a16="http://schemas.microsoft.com/office/drawing/2014/main" id="{E489DDF4-E52E-044C-6C48-DD90C7951CD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845" y="65854"/>
              <a:ext cx="2811255" cy="2838482"/>
            </a:xfrm>
            <a:prstGeom prst="rect">
              <a:avLst/>
            </a:prstGeom>
          </p:spPr>
        </p:pic>
        <p:pic>
          <p:nvPicPr>
            <p:cNvPr id="11" name="Picture 10" descr="Chart&#10;&#10;Description automatically generated">
              <a:extLst>
                <a:ext uri="{FF2B5EF4-FFF2-40B4-BE49-F238E27FC236}">
                  <a16:creationId xmlns:a16="http://schemas.microsoft.com/office/drawing/2014/main" id="{E7F63F77-54D5-7DAD-1820-7549DD3FED4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3515" y="65854"/>
              <a:ext cx="2811255" cy="2838482"/>
            </a:xfrm>
            <a:prstGeom prst="rect">
              <a:avLst/>
            </a:prstGeom>
          </p:spPr>
        </p:pic>
        <p:pic>
          <p:nvPicPr>
            <p:cNvPr id="13" name="Picture 12" descr="Chart&#10;&#10;Description automatically generated">
              <a:extLst>
                <a:ext uri="{FF2B5EF4-FFF2-40B4-BE49-F238E27FC236}">
                  <a16:creationId xmlns:a16="http://schemas.microsoft.com/office/drawing/2014/main" id="{C4A95185-6DB3-01A2-B9A6-2607FE2CA5E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2828" y="65854"/>
              <a:ext cx="2811255" cy="2838482"/>
            </a:xfrm>
            <a:prstGeom prst="rect">
              <a:avLst/>
            </a:prstGeom>
          </p:spPr>
        </p:pic>
        <p:pic>
          <p:nvPicPr>
            <p:cNvPr id="15" name="Picture 2">
              <a:extLst>
                <a:ext uri="{FF2B5EF4-FFF2-40B4-BE49-F238E27FC236}">
                  <a16:creationId xmlns:a16="http://schemas.microsoft.com/office/drawing/2014/main" id="{40A526FB-C60D-2AA0-B2CC-1C1EBD883B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58158" y="90042"/>
              <a:ext cx="2787299" cy="28142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5" name="Picture 4" descr="Example AYG cohort list that could exist in one high school">
            <a:extLst>
              <a:ext uri="{FF2B5EF4-FFF2-40B4-BE49-F238E27FC236}">
                <a16:creationId xmlns:a16="http://schemas.microsoft.com/office/drawing/2014/main" id="{B1B94021-79B6-A4B4-F2D8-877C052D15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71" y="3180994"/>
            <a:ext cx="1402202" cy="3177815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84F8EB-BCE9-E418-8AC3-FBF8E98E0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3242" y="3788229"/>
            <a:ext cx="7987004" cy="196334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Once a student is assigned an AYG, that AYG remains constant.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Students who experience grade reassignments (acceleration or retention) remain in their original AYG cohort.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BA55E82-D919-B129-7A5B-F654B9849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574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C8582-CB9A-6C6B-5A65-E92C493D0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Graduation Cohort Base</a:t>
            </a:r>
            <a:br>
              <a:rPr lang="en-US" dirty="0"/>
            </a:br>
            <a:r>
              <a:rPr lang="en-US" dirty="0"/>
              <a:t>a.k.a. AYG Cohort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6A9A4B-76F7-52DD-EC71-142FDE9D59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graduation base represents all students with the same AYG assignment in a given calculation group (state/district/school) </a:t>
            </a:r>
          </a:p>
          <a:p>
            <a:r>
              <a:rPr lang="en-US" dirty="0"/>
              <a:t>AYG Cohort initially built based upon students entering 9th grade</a:t>
            </a:r>
          </a:p>
          <a:p>
            <a:pPr lvl="1"/>
            <a:r>
              <a:rPr lang="en-US" dirty="0"/>
              <a:t>Transfers in are added to the AYG cohort</a:t>
            </a:r>
          </a:p>
          <a:p>
            <a:pPr lvl="1"/>
            <a:r>
              <a:rPr lang="en-US" dirty="0"/>
              <a:t>Verified transfers out are removed from the AYG Cohort</a:t>
            </a:r>
          </a:p>
          <a:p>
            <a:r>
              <a:rPr lang="en-US" dirty="0"/>
              <a:t>Graduation &amp; Completion rates use the AYG cohort as the denominator when calculating rates for a given group (state/district/school)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89AA28-C9DE-935C-5722-14802FFBC3A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Verified Transfer Out: A Student who has left your district and transferred to another educational enviornment that is providing educational services that lead to a regular high school diploma</a:t>
            </a:r>
          </a:p>
          <a:p>
            <a:r>
              <a:rPr lang="en-US" dirty="0"/>
              <a:t>Requires </a:t>
            </a:r>
            <a:r>
              <a:rPr lang="en-US" dirty="0">
                <a:hlinkClick r:id="rId2"/>
              </a:rPr>
              <a:t>adequate documentation</a:t>
            </a:r>
            <a:endParaRPr lang="en-US" dirty="0"/>
          </a:p>
          <a:p>
            <a:r>
              <a:rPr lang="en-US" dirty="0"/>
              <a:t>Exit Types:</a:t>
            </a:r>
          </a:p>
          <a:p>
            <a:pPr lvl="1"/>
            <a:r>
              <a:rPr lang="en-US" dirty="0"/>
              <a:t>02 – Death</a:t>
            </a:r>
          </a:p>
          <a:p>
            <a:pPr lvl="1"/>
            <a:r>
              <a:rPr lang="en-US" dirty="0"/>
              <a:t>05 – Transfer to another country</a:t>
            </a:r>
          </a:p>
          <a:p>
            <a:pPr lvl="1"/>
            <a:r>
              <a:rPr lang="en-US" dirty="0"/>
              <a:t>13 – Transfer to another Colorado district</a:t>
            </a:r>
          </a:p>
          <a:p>
            <a:pPr lvl="2"/>
            <a:r>
              <a:rPr lang="en-US" dirty="0"/>
              <a:t>Student enters the AYG cohort for their new district/school</a:t>
            </a:r>
          </a:p>
          <a:p>
            <a:pPr lvl="1"/>
            <a:r>
              <a:rPr lang="en-US" dirty="0"/>
              <a:t>14 – Transfer to another state</a:t>
            </a:r>
          </a:p>
          <a:p>
            <a:pPr lvl="1"/>
            <a:r>
              <a:rPr lang="en-US" dirty="0"/>
              <a:t>15 – Transfer to a non-public school</a:t>
            </a:r>
          </a:p>
          <a:p>
            <a:pPr lvl="1"/>
            <a:r>
              <a:rPr lang="en-US" dirty="0"/>
              <a:t>16 – Transfer to home-based education (homeschool)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06AAB7-1DA0-64DE-A9F2-697090941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707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CFC912BC-6A3F-9CF2-42BA-DF356DE43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564" y="205176"/>
            <a:ext cx="8849725" cy="898524"/>
          </a:xfrm>
        </p:spPr>
        <p:txBody>
          <a:bodyPr/>
          <a:lstStyle/>
          <a:p>
            <a:r>
              <a:rPr lang="en-US" dirty="0"/>
              <a:t>Exit Types that Comprise the AYG Graduation Cohort Base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B11C06B-B30D-B090-91EB-921777F0E82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47129677"/>
              </p:ext>
            </p:extLst>
          </p:nvPr>
        </p:nvGraphicFramePr>
        <p:xfrm>
          <a:off x="838200" y="1554163"/>
          <a:ext cx="5175380" cy="451104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920015409"/>
                    </a:ext>
                  </a:extLst>
                </a:gridCol>
                <a:gridCol w="4489580">
                  <a:extLst>
                    <a:ext uri="{9D8B030D-6E8A-4147-A177-3AD203B41FA5}">
                      <a16:colId xmlns:a16="http://schemas.microsoft.com/office/drawing/2014/main" val="29136215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School Exit Type Description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419068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Student did not exit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628470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Reached maximum age for services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212138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Dropped Out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48348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Transfer to a detention center within district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6785174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Transfer to a detention center (out of district)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22858531"/>
                  </a:ext>
                </a:extLst>
              </a:tr>
              <a:tr h="185446">
                <a:tc>
                  <a:txBody>
                    <a:bodyPr/>
                    <a:lstStyle/>
                    <a:p>
                      <a:r>
                        <a:rPr lang="en-US" sz="1400" dirty="0"/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Transfer to a Career and Technical (vocational) Education program not administered by a CO district/BOCES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93398793"/>
                  </a:ext>
                </a:extLst>
              </a:tr>
              <a:tr h="130903">
                <a:tc>
                  <a:txBody>
                    <a:bodyPr/>
                    <a:lstStyle/>
                    <a:p>
                      <a:r>
                        <a:rPr lang="en-US" sz="1400" dirty="0"/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Transfer to a Licensed Eligible Approved Facility School or State Operated Program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6489612"/>
                  </a:ext>
                </a:extLst>
              </a:tr>
              <a:tr h="130903">
                <a:tc>
                  <a:txBody>
                    <a:bodyPr/>
                    <a:lstStyle/>
                    <a:p>
                      <a:r>
                        <a:rPr lang="en-US" sz="1400" dirty="0"/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Transfer to a facility operated by the Colorado Department or Division of Youth Corrections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1729846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Illness/Injury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18138764"/>
                  </a:ext>
                </a:extLst>
              </a:tr>
              <a:tr h="130903">
                <a:tc>
                  <a:txBody>
                    <a:bodyPr/>
                    <a:lstStyle/>
                    <a:p>
                      <a:r>
                        <a:rPr lang="en-US" sz="1400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Expulsion (not receiving educational services and did not return before end of the reported year)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491031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HSED Transfer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017617"/>
                  </a:ext>
                </a:extLst>
              </a:tr>
            </a:tbl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CC1BC26-CF47-994C-6C1C-6357EEB51AF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00118683"/>
              </p:ext>
            </p:extLst>
          </p:nvPr>
        </p:nvGraphicFramePr>
        <p:xfrm>
          <a:off x="6172200" y="1554163"/>
          <a:ext cx="5175504" cy="298704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920015409"/>
                    </a:ext>
                  </a:extLst>
                </a:gridCol>
                <a:gridCol w="4489704">
                  <a:extLst>
                    <a:ext uri="{9D8B030D-6E8A-4147-A177-3AD203B41FA5}">
                      <a16:colId xmlns:a16="http://schemas.microsoft.com/office/drawing/2014/main" val="2913621580"/>
                    </a:ext>
                  </a:extLst>
                </a:gridCol>
              </a:tblGrid>
              <a:tr h="143345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School Exit Type Description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41906878"/>
                  </a:ext>
                </a:extLst>
              </a:tr>
              <a:tr h="143345">
                <a:tc>
                  <a:txBody>
                    <a:bodyPr/>
                    <a:lstStyle/>
                    <a:p>
                      <a:r>
                        <a:rPr lang="en-US" sz="1400" dirty="0"/>
                        <a:t>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Graduated with a regular high school diploma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628470749"/>
                  </a:ext>
                </a:extLst>
              </a:tr>
              <a:tr h="143345">
                <a:tc>
                  <a:txBody>
                    <a:bodyPr/>
                    <a:lstStyle/>
                    <a:p>
                      <a:r>
                        <a:rPr lang="en-US" sz="1400" dirty="0"/>
                        <a:t>92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Other Completer (non-diploma certificate)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2121389"/>
                  </a:ext>
                </a:extLst>
              </a:tr>
              <a:tr h="143345">
                <a:tc>
                  <a:txBody>
                    <a:bodyPr/>
                    <a:lstStyle/>
                    <a:p>
                      <a:r>
                        <a:rPr lang="en-US" sz="1400" dirty="0"/>
                        <a:t>93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High School Equivalency Diploma (HSED)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67851743"/>
                  </a:ext>
                </a:extLst>
              </a:tr>
              <a:tr h="245734">
                <a:tc>
                  <a:txBody>
                    <a:bodyPr/>
                    <a:lstStyle/>
                    <a:p>
                      <a:r>
                        <a:rPr lang="en-US" sz="1400" dirty="0"/>
                        <a:t>94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Transferred to non-district HSED program AND received HSED certificate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22858531"/>
                  </a:ext>
                </a:extLst>
              </a:tr>
              <a:tr h="348124">
                <a:tc>
                  <a:txBody>
                    <a:bodyPr/>
                    <a:lstStyle/>
                    <a:p>
                      <a:r>
                        <a:rPr lang="en-US" sz="1400" dirty="0"/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Received regular diploma in the current year after being reported as a HSED recipient by the reporting district in a prior year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93398793"/>
                  </a:ext>
                </a:extLst>
              </a:tr>
              <a:tr h="245734">
                <a:tc>
                  <a:txBody>
                    <a:bodyPr/>
                    <a:lstStyle/>
                    <a:p>
                      <a:r>
                        <a:rPr lang="en-US" sz="1400" dirty="0"/>
                        <a:t>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Graduated and completed a Postsecondary Program (ASCENT, P-TECH, TREP)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166905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30FED4E-594A-A924-A6A2-CD5B8849A5DB}"/>
              </a:ext>
            </a:extLst>
          </p:cNvPr>
          <p:cNvSpPr txBox="1"/>
          <p:nvPr/>
        </p:nvSpPr>
        <p:spPr>
          <a:xfrm>
            <a:off x="6172200" y="4646645"/>
            <a:ext cx="51755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Resources: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i="1" dirty="0"/>
              <a:t>Student School Association file layout </a:t>
            </a:r>
            <a:r>
              <a:rPr lang="en-US" dirty="0"/>
              <a:t>on the </a:t>
            </a:r>
            <a:r>
              <a:rPr lang="en-US" dirty="0">
                <a:hlinkClick r:id="rId2"/>
              </a:rPr>
              <a:t>Student Interchange website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i="1" dirty="0"/>
              <a:t>Exit Types that Comprise the AYG Graduation Cohort</a:t>
            </a:r>
            <a:r>
              <a:rPr lang="en-US" dirty="0"/>
              <a:t> on the </a:t>
            </a:r>
            <a:r>
              <a:rPr lang="en-US" dirty="0">
                <a:hlinkClick r:id="rId3"/>
              </a:rPr>
              <a:t>Student End of Year website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90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9C16D8-71E6-6E0A-9E9A-40580CD77B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More Information:</a:t>
            </a:r>
            <a:br>
              <a:rPr lang="en-US" dirty="0"/>
            </a:br>
            <a:r>
              <a:rPr lang="en-US" dirty="0">
                <a:hlinkClick r:id="rId2"/>
              </a:rPr>
              <a:t>Student End of Year Website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032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DE-Blues">
      <a:dk1>
        <a:sysClr val="windowText" lastClr="000000"/>
      </a:dk1>
      <a:lt1>
        <a:sysClr val="window" lastClr="FFFFFF"/>
      </a:lt1>
      <a:dk2>
        <a:srgbClr val="232C67"/>
      </a:dk2>
      <a:lt2>
        <a:srgbClr val="D0D2D3"/>
      </a:lt2>
      <a:accent1>
        <a:srgbClr val="48C3E3"/>
      </a:accent1>
      <a:accent2>
        <a:srgbClr val="077682"/>
      </a:accent2>
      <a:accent3>
        <a:srgbClr val="6EC4E8"/>
      </a:accent3>
      <a:accent4>
        <a:srgbClr val="A3D283"/>
      </a:accent4>
      <a:accent5>
        <a:srgbClr val="7C98AC"/>
      </a:accent5>
      <a:accent6>
        <a:srgbClr val="FECF85"/>
      </a:accent6>
      <a:hlink>
        <a:srgbClr val="488BC9"/>
      </a:hlink>
      <a:folHlink>
        <a:srgbClr val="EC675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9B7027DE1D1C4E977647345B5DE593" ma:contentTypeVersion="15" ma:contentTypeDescription="Create a new document." ma:contentTypeScope="" ma:versionID="a17bf087f05c60ca6eb8525c365b88b1">
  <xsd:schema xmlns:xsd="http://www.w3.org/2001/XMLSchema" xmlns:xs="http://www.w3.org/2001/XMLSchema" xmlns:p="http://schemas.microsoft.com/office/2006/metadata/properties" xmlns:ns2="c21e8cdb-1625-4fb9-abda-5a8e0a245cd4" xmlns:ns3="f2d644fe-f34c-46d7-b237-4b16324a78fb" targetNamespace="http://schemas.microsoft.com/office/2006/metadata/properties" ma:root="true" ma:fieldsID="fff44720fc7e1e43318fc4933f4fe9a4" ns2:_="" ns3:_="">
    <xsd:import namespace="c21e8cdb-1625-4fb9-abda-5a8e0a245cd4"/>
    <xsd:import namespace="f2d644fe-f34c-46d7-b237-4b16324a78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1e8cdb-1625-4fb9-abda-5a8e0a245c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3d99294-4495-451a-babc-f01b43cdf9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d644fe-f34c-46d7-b237-4b16324a78f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ff242ec-c9a4-4c7d-a564-b6ace1d258b5}" ma:internalName="TaxCatchAll" ma:showField="CatchAllData" ma:web="f2d644fe-f34c-46d7-b237-4b16324a78f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2d644fe-f34c-46d7-b237-4b16324a78fb" xsi:nil="true"/>
    <lcf76f155ced4ddcb4097134ff3c332f xmlns="c21e8cdb-1625-4fb9-abda-5a8e0a245cd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846C232-24FF-430B-A091-1259583092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1e8cdb-1625-4fb9-abda-5a8e0a245cd4"/>
    <ds:schemaRef ds:uri="f2d644fe-f34c-46d7-b237-4b16324a78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680BC9-DD9A-446A-A892-682C9ED6E6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84B1ED-BD03-4E49-BE76-6657D101AA28}">
  <ds:schemaRefs>
    <ds:schemaRef ds:uri="http://schemas.microsoft.com/office/2006/metadata/properties"/>
    <ds:schemaRef ds:uri="http://schemas.microsoft.com/office/infopath/2007/PartnerControls"/>
    <ds:schemaRef ds:uri="f2d644fe-f34c-46d7-b237-4b16324a78fb"/>
    <ds:schemaRef ds:uri="c21e8cdb-1625-4fb9-abda-5a8e0a245cd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</TotalTime>
  <Words>833</Words>
  <Application>Microsoft Office PowerPoint</Application>
  <PresentationFormat>Widescreen</PresentationFormat>
  <Paragraphs>118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Museo Slab 500</vt:lpstr>
      <vt:lpstr>Office Theme</vt:lpstr>
      <vt:lpstr>Short Bytes </vt:lpstr>
      <vt:lpstr>Overview</vt:lpstr>
      <vt:lpstr>Assigning AYG</vt:lpstr>
      <vt:lpstr>AYG Data Fields</vt:lpstr>
      <vt:lpstr>AYG represented in a High School Population</vt:lpstr>
      <vt:lpstr>Graduation Cohort Base a.k.a. AYG Cohort</vt:lpstr>
      <vt:lpstr>Exit Types that Comprise the AYG Graduation Cohort Base</vt:lpstr>
      <vt:lpstr>More Information: Student End of Year Website</vt:lpstr>
    </vt:vector>
  </TitlesOfParts>
  <Company>Colorado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Madorin, Acacia</dc:creator>
  <cp:lastModifiedBy>Ward, Reagan</cp:lastModifiedBy>
  <cp:revision>20</cp:revision>
  <dcterms:created xsi:type="dcterms:W3CDTF">2019-06-25T17:30:52Z</dcterms:created>
  <dcterms:modified xsi:type="dcterms:W3CDTF">2023-05-08T14:17:25Z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0x010100C29B7027DE1D1C4E977647345B5DE593</vt:lpwstr>
  </property>
  <property fmtid="{D5CDD505-2E9C-101B-9397-08002B2CF9AE}" pid="3" name="MediaServiceImageTags">
    <vt:lpwstr/>
  </property>
</Properties>
</file>