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699" r:id="rId5"/>
  </p:sldMasterIdLst>
  <p:notesMasterIdLst>
    <p:notesMasterId r:id="rId29"/>
  </p:notesMasterIdLst>
  <p:sldIdLst>
    <p:sldId id="256" r:id="rId6"/>
    <p:sldId id="5059" r:id="rId7"/>
    <p:sldId id="264" r:id="rId8"/>
    <p:sldId id="276" r:id="rId9"/>
    <p:sldId id="277" r:id="rId10"/>
    <p:sldId id="5057" r:id="rId11"/>
    <p:sldId id="5058" r:id="rId12"/>
    <p:sldId id="3300" r:id="rId13"/>
    <p:sldId id="3142" r:id="rId14"/>
    <p:sldId id="5060" r:id="rId15"/>
    <p:sldId id="5061" r:id="rId16"/>
    <p:sldId id="278" r:id="rId17"/>
    <p:sldId id="3307" r:id="rId18"/>
    <p:sldId id="3100" r:id="rId19"/>
    <p:sldId id="3308" r:id="rId20"/>
    <p:sldId id="5063" r:id="rId21"/>
    <p:sldId id="5062" r:id="rId22"/>
    <p:sldId id="273" r:id="rId23"/>
    <p:sldId id="5064" r:id="rId24"/>
    <p:sldId id="5065" r:id="rId25"/>
    <p:sldId id="3319" r:id="rId26"/>
    <p:sldId id="5066" r:id="rId27"/>
    <p:sldId id="27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5D6770"/>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84E9B-BA72-4B98-B334-70BD523486F1}" v="730" dt="2023-09-19T15:14:37.890"/>
  </p1510:revLst>
</p1510:revInfo>
</file>

<file path=ppt/tableStyles.xml><?xml version="1.0" encoding="utf-8"?>
<a:tblStyleLst xmlns:a="http://schemas.openxmlformats.org/drawingml/2006/main" def="{5C22544A-7EE6-4342-B048-85BDC9FD1C3A}">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3" autoAdjust="0"/>
    <p:restoredTop sz="94712" autoAdjust="0"/>
  </p:normalViewPr>
  <p:slideViewPr>
    <p:cSldViewPr snapToGrid="0">
      <p:cViewPr varScale="1">
        <p:scale>
          <a:sx n="104" d="100"/>
          <a:sy n="104" d="100"/>
        </p:scale>
        <p:origin x="90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A1B5469E-3032-4399-BB43-603DE9E96EB2}"/>
    <pc:docChg chg="modSld">
      <pc:chgData name="Ward, Reagan" userId="27291eb4-8241-4961-9e69-8c66e34cc5b0" providerId="ADAL" clId="{A1B5469E-3032-4399-BB43-603DE9E96EB2}" dt="2023-02-04T05:16:37.414" v="8" actId="20577"/>
      <pc:docMkLst>
        <pc:docMk/>
      </pc:docMkLst>
      <pc:sldChg chg="modSp mod">
        <pc:chgData name="Ward, Reagan" userId="27291eb4-8241-4961-9e69-8c66e34cc5b0" providerId="ADAL" clId="{A1B5469E-3032-4399-BB43-603DE9E96EB2}" dt="2023-02-04T05:16:37.414" v="8" actId="20577"/>
        <pc:sldMkLst>
          <pc:docMk/>
          <pc:sldMk cId="3044915438" sldId="256"/>
        </pc:sldMkLst>
        <pc:spChg chg="mod">
          <ac:chgData name="Ward, Reagan" userId="27291eb4-8241-4961-9e69-8c66e34cc5b0" providerId="ADAL" clId="{A1B5469E-3032-4399-BB43-603DE9E96EB2}" dt="2023-02-04T05:16:37.414" v="8" actId="20577"/>
          <ac:spMkLst>
            <pc:docMk/>
            <pc:sldMk cId="3044915438" sldId="256"/>
            <ac:spMk id="3" creationId="{00000000-0000-0000-0000-000000000000}"/>
          </ac:spMkLst>
        </pc:spChg>
      </pc:sldChg>
    </pc:docChg>
  </pc:docChgLst>
  <pc:docChgLst>
    <pc:chgData name="Ward, Reagan" userId="27291eb4-8241-4961-9e69-8c66e34cc5b0" providerId="ADAL" clId="{02C84E9B-BA72-4B98-B334-70BD523486F1}"/>
    <pc:docChg chg="undo custSel addSld delSld modSld sldOrd">
      <pc:chgData name="Ward, Reagan" userId="27291eb4-8241-4961-9e69-8c66e34cc5b0" providerId="ADAL" clId="{02C84E9B-BA72-4B98-B334-70BD523486F1}" dt="2023-09-19T22:34:50.967" v="8867" actId="20577"/>
      <pc:docMkLst>
        <pc:docMk/>
      </pc:docMkLst>
      <pc:sldChg chg="modSp mod">
        <pc:chgData name="Ward, Reagan" userId="27291eb4-8241-4961-9e69-8c66e34cc5b0" providerId="ADAL" clId="{02C84E9B-BA72-4B98-B334-70BD523486F1}" dt="2023-09-18T21:03:20.896" v="1070" actId="20577"/>
        <pc:sldMkLst>
          <pc:docMk/>
          <pc:sldMk cId="3401448192" sldId="264"/>
        </pc:sldMkLst>
        <pc:spChg chg="mod">
          <ac:chgData name="Ward, Reagan" userId="27291eb4-8241-4961-9e69-8c66e34cc5b0" providerId="ADAL" clId="{02C84E9B-BA72-4B98-B334-70BD523486F1}" dt="2023-09-18T21:03:20.896" v="1070" actId="20577"/>
          <ac:spMkLst>
            <pc:docMk/>
            <pc:sldMk cId="3401448192" sldId="264"/>
            <ac:spMk id="3" creationId="{00000000-0000-0000-0000-000000000000}"/>
          </ac:spMkLst>
        </pc:spChg>
      </pc:sldChg>
      <pc:sldChg chg="del">
        <pc:chgData name="Ward, Reagan" userId="27291eb4-8241-4961-9e69-8c66e34cc5b0" providerId="ADAL" clId="{02C84E9B-BA72-4B98-B334-70BD523486F1}" dt="2023-09-18T18:14:29.548" v="277" actId="47"/>
        <pc:sldMkLst>
          <pc:docMk/>
          <pc:sldMk cId="299803553" sldId="265"/>
        </pc:sldMkLst>
      </pc:sldChg>
      <pc:sldChg chg="del">
        <pc:chgData name="Ward, Reagan" userId="27291eb4-8241-4961-9e69-8c66e34cc5b0" providerId="ADAL" clId="{02C84E9B-BA72-4B98-B334-70BD523486F1}" dt="2023-09-18T18:14:29.548" v="277" actId="47"/>
        <pc:sldMkLst>
          <pc:docMk/>
          <pc:sldMk cId="2124329511" sldId="266"/>
        </pc:sldMkLst>
      </pc:sldChg>
      <pc:sldChg chg="del">
        <pc:chgData name="Ward, Reagan" userId="27291eb4-8241-4961-9e69-8c66e34cc5b0" providerId="ADAL" clId="{02C84E9B-BA72-4B98-B334-70BD523486F1}" dt="2023-09-18T18:14:29.548" v="277" actId="47"/>
        <pc:sldMkLst>
          <pc:docMk/>
          <pc:sldMk cId="939137873" sldId="267"/>
        </pc:sldMkLst>
      </pc:sldChg>
      <pc:sldChg chg="del">
        <pc:chgData name="Ward, Reagan" userId="27291eb4-8241-4961-9e69-8c66e34cc5b0" providerId="ADAL" clId="{02C84E9B-BA72-4B98-B334-70BD523486F1}" dt="2023-09-18T18:14:29.548" v="277" actId="47"/>
        <pc:sldMkLst>
          <pc:docMk/>
          <pc:sldMk cId="906607081" sldId="268"/>
        </pc:sldMkLst>
      </pc:sldChg>
      <pc:sldChg chg="del">
        <pc:chgData name="Ward, Reagan" userId="27291eb4-8241-4961-9e69-8c66e34cc5b0" providerId="ADAL" clId="{02C84E9B-BA72-4B98-B334-70BD523486F1}" dt="2023-09-18T18:14:29.548" v="277" actId="47"/>
        <pc:sldMkLst>
          <pc:docMk/>
          <pc:sldMk cId="1895379267" sldId="269"/>
        </pc:sldMkLst>
      </pc:sldChg>
      <pc:sldChg chg="del">
        <pc:chgData name="Ward, Reagan" userId="27291eb4-8241-4961-9e69-8c66e34cc5b0" providerId="ADAL" clId="{02C84E9B-BA72-4B98-B334-70BD523486F1}" dt="2023-09-18T18:14:29.548" v="277" actId="47"/>
        <pc:sldMkLst>
          <pc:docMk/>
          <pc:sldMk cId="812090992" sldId="270"/>
        </pc:sldMkLst>
      </pc:sldChg>
      <pc:sldChg chg="del">
        <pc:chgData name="Ward, Reagan" userId="27291eb4-8241-4961-9e69-8c66e34cc5b0" providerId="ADAL" clId="{02C84E9B-BA72-4B98-B334-70BD523486F1}" dt="2023-09-18T18:14:29.548" v="277" actId="47"/>
        <pc:sldMkLst>
          <pc:docMk/>
          <pc:sldMk cId="3613651240" sldId="271"/>
        </pc:sldMkLst>
      </pc:sldChg>
      <pc:sldChg chg="del">
        <pc:chgData name="Ward, Reagan" userId="27291eb4-8241-4961-9e69-8c66e34cc5b0" providerId="ADAL" clId="{02C84E9B-BA72-4B98-B334-70BD523486F1}" dt="2023-09-18T18:14:29.548" v="277" actId="47"/>
        <pc:sldMkLst>
          <pc:docMk/>
          <pc:sldMk cId="1153159124" sldId="272"/>
        </pc:sldMkLst>
      </pc:sldChg>
      <pc:sldChg chg="addSp modSp mod modClrScheme chgLayout">
        <pc:chgData name="Ward, Reagan" userId="27291eb4-8241-4961-9e69-8c66e34cc5b0" providerId="ADAL" clId="{02C84E9B-BA72-4B98-B334-70BD523486F1}" dt="2023-09-19T22:34:50.967" v="8867" actId="20577"/>
        <pc:sldMkLst>
          <pc:docMk/>
          <pc:sldMk cId="550158751" sldId="273"/>
        </pc:sldMkLst>
        <pc:spChg chg="add mod">
          <ac:chgData name="Ward, Reagan" userId="27291eb4-8241-4961-9e69-8c66e34cc5b0" providerId="ADAL" clId="{02C84E9B-BA72-4B98-B334-70BD523486F1}" dt="2023-09-18T23:10:46.531" v="4144" actId="20577"/>
          <ac:spMkLst>
            <pc:docMk/>
            <pc:sldMk cId="550158751" sldId="273"/>
            <ac:spMk id="2" creationId="{725A56AE-E4DA-C061-0FBB-EDDD6B9686F2}"/>
          </ac:spMkLst>
        </pc:spChg>
        <pc:spChg chg="add mod">
          <ac:chgData name="Ward, Reagan" userId="27291eb4-8241-4961-9e69-8c66e34cc5b0" providerId="ADAL" clId="{02C84E9B-BA72-4B98-B334-70BD523486F1}" dt="2023-09-19T22:34:50.967" v="8867" actId="20577"/>
          <ac:spMkLst>
            <pc:docMk/>
            <pc:sldMk cId="550158751" sldId="273"/>
            <ac:spMk id="3" creationId="{8884BF39-20E8-3430-2E20-C9193F1BF9D2}"/>
          </ac:spMkLst>
        </pc:spChg>
      </pc:sldChg>
      <pc:sldChg chg="addSp delSp modSp mod modClrScheme chgLayout">
        <pc:chgData name="Ward, Reagan" userId="27291eb4-8241-4961-9e69-8c66e34cc5b0" providerId="ADAL" clId="{02C84E9B-BA72-4B98-B334-70BD523486F1}" dt="2023-09-19T14:54:47.877" v="8032" actId="404"/>
        <pc:sldMkLst>
          <pc:docMk/>
          <pc:sldMk cId="2748458431" sldId="274"/>
        </pc:sldMkLst>
        <pc:spChg chg="del mod ord">
          <ac:chgData name="Ward, Reagan" userId="27291eb4-8241-4961-9e69-8c66e34cc5b0" providerId="ADAL" clId="{02C84E9B-BA72-4B98-B334-70BD523486F1}" dt="2023-09-19T14:54:09.519" v="7971" actId="700"/>
          <ac:spMkLst>
            <pc:docMk/>
            <pc:sldMk cId="2748458431" sldId="274"/>
            <ac:spMk id="2" creationId="{00000000-0000-0000-0000-000000000000}"/>
          </ac:spMkLst>
        </pc:spChg>
        <pc:spChg chg="mod ord">
          <ac:chgData name="Ward, Reagan" userId="27291eb4-8241-4961-9e69-8c66e34cc5b0" providerId="ADAL" clId="{02C84E9B-BA72-4B98-B334-70BD523486F1}" dt="2023-09-19T14:54:09.519" v="7971" actId="700"/>
          <ac:spMkLst>
            <pc:docMk/>
            <pc:sldMk cId="2748458431" sldId="274"/>
            <ac:spMk id="3" creationId="{00000000-0000-0000-0000-000000000000}"/>
          </ac:spMkLst>
        </pc:spChg>
        <pc:spChg chg="add mod ord">
          <ac:chgData name="Ward, Reagan" userId="27291eb4-8241-4961-9e69-8c66e34cc5b0" providerId="ADAL" clId="{02C84E9B-BA72-4B98-B334-70BD523486F1}" dt="2023-09-19T14:54:47.877" v="8032" actId="404"/>
          <ac:spMkLst>
            <pc:docMk/>
            <pc:sldMk cId="2748458431" sldId="274"/>
            <ac:spMk id="4" creationId="{1E222874-A61D-E471-FF16-80F4BEC3C278}"/>
          </ac:spMkLst>
        </pc:spChg>
      </pc:sldChg>
      <pc:sldChg chg="del">
        <pc:chgData name="Ward, Reagan" userId="27291eb4-8241-4961-9e69-8c66e34cc5b0" providerId="ADAL" clId="{02C84E9B-BA72-4B98-B334-70BD523486F1}" dt="2023-09-19T14:54:26.719" v="8012" actId="47"/>
        <pc:sldMkLst>
          <pc:docMk/>
          <pc:sldMk cId="675032686" sldId="275"/>
        </pc:sldMkLst>
      </pc:sldChg>
      <pc:sldChg chg="addSp delSp modSp add del mod setBg delDesignElem">
        <pc:chgData name="Ward, Reagan" userId="27291eb4-8241-4961-9e69-8c66e34cc5b0" providerId="ADAL" clId="{02C84E9B-BA72-4B98-B334-70BD523486F1}" dt="2023-09-18T18:42:41.780" v="1042" actId="14100"/>
        <pc:sldMkLst>
          <pc:docMk/>
          <pc:sldMk cId="248119172" sldId="276"/>
        </pc:sldMkLst>
        <pc:spChg chg="mod">
          <ac:chgData name="Ward, Reagan" userId="27291eb4-8241-4961-9e69-8c66e34cc5b0" providerId="ADAL" clId="{02C84E9B-BA72-4B98-B334-70BD523486F1}" dt="2023-09-18T18:14:54.141" v="283" actId="27636"/>
          <ac:spMkLst>
            <pc:docMk/>
            <pc:sldMk cId="248119172" sldId="276"/>
            <ac:spMk id="2" creationId="{DDAC9A2B-9E16-2A8F-5A2B-3238E8241499}"/>
          </ac:spMkLst>
        </pc:spChg>
        <pc:spChg chg="add del">
          <ac:chgData name="Ward, Reagan" userId="27291eb4-8241-4961-9e69-8c66e34cc5b0" providerId="ADAL" clId="{02C84E9B-BA72-4B98-B334-70BD523486F1}" dt="2023-09-18T18:14:50.565" v="282"/>
          <ac:spMkLst>
            <pc:docMk/>
            <pc:sldMk cId="248119172" sldId="276"/>
            <ac:spMk id="1039" creationId="{38FAA1A1-D861-433F-88FA-1E9D6FD31D11}"/>
          </ac:spMkLst>
        </pc:spChg>
        <pc:spChg chg="add del">
          <ac:chgData name="Ward, Reagan" userId="27291eb4-8241-4961-9e69-8c66e34cc5b0" providerId="ADAL" clId="{02C84E9B-BA72-4B98-B334-70BD523486F1}" dt="2023-09-18T18:14:50.565" v="282"/>
          <ac:spMkLst>
            <pc:docMk/>
            <pc:sldMk cId="248119172" sldId="276"/>
            <ac:spMk id="1051" creationId="{C4285719-470E-454C-AF62-8323075F1F5B}"/>
          </ac:spMkLst>
        </pc:spChg>
        <pc:spChg chg="add del">
          <ac:chgData name="Ward, Reagan" userId="27291eb4-8241-4961-9e69-8c66e34cc5b0" providerId="ADAL" clId="{02C84E9B-BA72-4B98-B334-70BD523486F1}" dt="2023-09-18T18:14:50.565" v="282"/>
          <ac:spMkLst>
            <pc:docMk/>
            <pc:sldMk cId="248119172" sldId="276"/>
            <ac:spMk id="1052" creationId="{CD9FE4EF-C4D8-49A0-B2FF-81D8DB7D8A24}"/>
          </ac:spMkLst>
        </pc:spChg>
        <pc:spChg chg="add del">
          <ac:chgData name="Ward, Reagan" userId="27291eb4-8241-4961-9e69-8c66e34cc5b0" providerId="ADAL" clId="{02C84E9B-BA72-4B98-B334-70BD523486F1}" dt="2023-09-18T18:14:50.565" v="282"/>
          <ac:spMkLst>
            <pc:docMk/>
            <pc:sldMk cId="248119172" sldId="276"/>
            <ac:spMk id="1053" creationId="{4300840D-0A0B-4512-BACA-B439D5B9C57C}"/>
          </ac:spMkLst>
        </pc:spChg>
        <pc:spChg chg="add del">
          <ac:chgData name="Ward, Reagan" userId="27291eb4-8241-4961-9e69-8c66e34cc5b0" providerId="ADAL" clId="{02C84E9B-BA72-4B98-B334-70BD523486F1}" dt="2023-09-18T18:14:50.565" v="282"/>
          <ac:spMkLst>
            <pc:docMk/>
            <pc:sldMk cId="248119172" sldId="276"/>
            <ac:spMk id="1054" creationId="{D2B78728-A580-49A7-84F9-6EF6F583ADE0}"/>
          </ac:spMkLst>
        </pc:spChg>
        <pc:spChg chg="add del">
          <ac:chgData name="Ward, Reagan" userId="27291eb4-8241-4961-9e69-8c66e34cc5b0" providerId="ADAL" clId="{02C84E9B-BA72-4B98-B334-70BD523486F1}" dt="2023-09-18T18:14:50.565" v="282"/>
          <ac:spMkLst>
            <pc:docMk/>
            <pc:sldMk cId="248119172" sldId="276"/>
            <ac:spMk id="1055" creationId="{8D71EDA1-87BF-4D5D-AB79-F346FD19278A}"/>
          </ac:spMkLst>
        </pc:spChg>
        <pc:spChg chg="mod">
          <ac:chgData name="Ward, Reagan" userId="27291eb4-8241-4961-9e69-8c66e34cc5b0" providerId="ADAL" clId="{02C84E9B-BA72-4B98-B334-70BD523486F1}" dt="2023-09-18T18:42:41.780" v="1042" actId="14100"/>
          <ac:spMkLst>
            <pc:docMk/>
            <pc:sldMk cId="248119172" sldId="276"/>
            <ac:spMk id="1056" creationId="{136890E5-7BC8-C745-6BFF-5BA377ABDD2E}"/>
          </ac:spMkLst>
        </pc:spChg>
        <pc:graphicFrameChg chg="modGraphic">
          <ac:chgData name="Ward, Reagan" userId="27291eb4-8241-4961-9e69-8c66e34cc5b0" providerId="ADAL" clId="{02C84E9B-BA72-4B98-B334-70BD523486F1}" dt="2023-09-18T18:40:26.202" v="597" actId="207"/>
          <ac:graphicFrameMkLst>
            <pc:docMk/>
            <pc:sldMk cId="248119172" sldId="276"/>
            <ac:graphicFrameMk id="3" creationId="{EECB3CC8-A93F-4179-F0DC-11ED33B94DEF}"/>
          </ac:graphicFrameMkLst>
        </pc:graphicFrameChg>
      </pc:sldChg>
      <pc:sldChg chg="modSp new mod">
        <pc:chgData name="Ward, Reagan" userId="27291eb4-8241-4961-9e69-8c66e34cc5b0" providerId="ADAL" clId="{02C84E9B-BA72-4B98-B334-70BD523486F1}" dt="2023-09-18T21:01:07.884" v="1058" actId="20577"/>
        <pc:sldMkLst>
          <pc:docMk/>
          <pc:sldMk cId="3107735673" sldId="277"/>
        </pc:sldMkLst>
        <pc:spChg chg="mod">
          <ac:chgData name="Ward, Reagan" userId="27291eb4-8241-4961-9e69-8c66e34cc5b0" providerId="ADAL" clId="{02C84E9B-BA72-4B98-B334-70BD523486F1}" dt="2023-09-18T21:01:07.884" v="1058" actId="20577"/>
          <ac:spMkLst>
            <pc:docMk/>
            <pc:sldMk cId="3107735673" sldId="277"/>
            <ac:spMk id="2" creationId="{B382FC25-CBEB-94CC-AAC3-4FA82869E0D4}"/>
          </ac:spMkLst>
        </pc:spChg>
      </pc:sldChg>
      <pc:sldChg chg="addSp delSp modSp new mod modClrScheme chgLayout">
        <pc:chgData name="Ward, Reagan" userId="27291eb4-8241-4961-9e69-8c66e34cc5b0" providerId="ADAL" clId="{02C84E9B-BA72-4B98-B334-70BD523486F1}" dt="2023-09-19T15:18:11.201" v="8855" actId="13244"/>
        <pc:sldMkLst>
          <pc:docMk/>
          <pc:sldMk cId="2254711625" sldId="278"/>
        </pc:sldMkLst>
        <pc:spChg chg="del mod ord">
          <ac:chgData name="Ward, Reagan" userId="27291eb4-8241-4961-9e69-8c66e34cc5b0" providerId="ADAL" clId="{02C84E9B-BA72-4B98-B334-70BD523486F1}" dt="2023-09-18T21:01:13.230" v="1060" actId="700"/>
          <ac:spMkLst>
            <pc:docMk/>
            <pc:sldMk cId="2254711625" sldId="278"/>
            <ac:spMk id="2" creationId="{ECE400DA-79C4-1113-36E2-295242763AC4}"/>
          </ac:spMkLst>
        </pc:spChg>
        <pc:spChg chg="mod ord">
          <ac:chgData name="Ward, Reagan" userId="27291eb4-8241-4961-9e69-8c66e34cc5b0" providerId="ADAL" clId="{02C84E9B-BA72-4B98-B334-70BD523486F1}" dt="2023-09-19T15:18:07.956" v="8853" actId="13244"/>
          <ac:spMkLst>
            <pc:docMk/>
            <pc:sldMk cId="2254711625" sldId="278"/>
            <ac:spMk id="3" creationId="{C76EA1A9-9D23-B304-D2F8-D52B0CE5BE6C}"/>
          </ac:spMkLst>
        </pc:spChg>
        <pc:spChg chg="add mod ord">
          <ac:chgData name="Ward, Reagan" userId="27291eb4-8241-4961-9e69-8c66e34cc5b0" providerId="ADAL" clId="{02C84E9B-BA72-4B98-B334-70BD523486F1}" dt="2023-09-18T22:42:16.874" v="2673" actId="14100"/>
          <ac:spMkLst>
            <pc:docMk/>
            <pc:sldMk cId="2254711625" sldId="278"/>
            <ac:spMk id="4" creationId="{9E4E68C3-1FE4-75B4-EEB0-C5699143B33E}"/>
          </ac:spMkLst>
        </pc:spChg>
        <pc:spChg chg="add del mod ord">
          <ac:chgData name="Ward, Reagan" userId="27291eb4-8241-4961-9e69-8c66e34cc5b0" providerId="ADAL" clId="{02C84E9B-BA72-4B98-B334-70BD523486F1}" dt="2023-09-18T22:34:45.132" v="1991" actId="700"/>
          <ac:spMkLst>
            <pc:docMk/>
            <pc:sldMk cId="2254711625" sldId="278"/>
            <ac:spMk id="5" creationId="{3C49F558-CF46-B0EA-1ED1-990261329B31}"/>
          </ac:spMkLst>
        </pc:spChg>
        <pc:spChg chg="add mod ord">
          <ac:chgData name="Ward, Reagan" userId="27291eb4-8241-4961-9e69-8c66e34cc5b0" providerId="ADAL" clId="{02C84E9B-BA72-4B98-B334-70BD523486F1}" dt="2023-09-18T22:41:58.036" v="2665" actId="20577"/>
          <ac:spMkLst>
            <pc:docMk/>
            <pc:sldMk cId="2254711625" sldId="278"/>
            <ac:spMk id="6" creationId="{59482DD2-242A-B52A-0CD6-6D6A524CE7FE}"/>
          </ac:spMkLst>
        </pc:spChg>
        <pc:spChg chg="add mod ord">
          <ac:chgData name="Ward, Reagan" userId="27291eb4-8241-4961-9e69-8c66e34cc5b0" providerId="ADAL" clId="{02C84E9B-BA72-4B98-B334-70BD523486F1}" dt="2023-09-18T22:41:32.688" v="2608" actId="20577"/>
          <ac:spMkLst>
            <pc:docMk/>
            <pc:sldMk cId="2254711625" sldId="278"/>
            <ac:spMk id="7" creationId="{1ED002E9-AC0F-F4BA-3B22-000CCD0D291F}"/>
          </ac:spMkLst>
        </pc:spChg>
        <pc:spChg chg="add mod ord">
          <ac:chgData name="Ward, Reagan" userId="27291eb4-8241-4961-9e69-8c66e34cc5b0" providerId="ADAL" clId="{02C84E9B-BA72-4B98-B334-70BD523486F1}" dt="2023-09-19T15:18:09.872" v="8854" actId="13244"/>
          <ac:spMkLst>
            <pc:docMk/>
            <pc:sldMk cId="2254711625" sldId="278"/>
            <ac:spMk id="8" creationId="{75DFCC63-0CEC-CF5B-7BFB-4DA795EEC87B}"/>
          </ac:spMkLst>
        </pc:spChg>
        <pc:spChg chg="add mod ord">
          <ac:chgData name="Ward, Reagan" userId="27291eb4-8241-4961-9e69-8c66e34cc5b0" providerId="ADAL" clId="{02C84E9B-BA72-4B98-B334-70BD523486F1}" dt="2023-09-19T15:18:11.201" v="8855" actId="13244"/>
          <ac:spMkLst>
            <pc:docMk/>
            <pc:sldMk cId="2254711625" sldId="278"/>
            <ac:spMk id="9" creationId="{E3CCCB31-1D29-FE34-BF83-E1ED8EC0AEA1}"/>
          </ac:spMkLst>
        </pc:spChg>
      </pc:sldChg>
      <pc:sldChg chg="modSp add mod">
        <pc:chgData name="Ward, Reagan" userId="27291eb4-8241-4961-9e69-8c66e34cc5b0" providerId="ADAL" clId="{02C84E9B-BA72-4B98-B334-70BD523486F1}" dt="2023-09-18T22:48:19.037" v="3119" actId="6549"/>
        <pc:sldMkLst>
          <pc:docMk/>
          <pc:sldMk cId="3397147066" sldId="3100"/>
        </pc:sldMkLst>
        <pc:spChg chg="mod">
          <ac:chgData name="Ward, Reagan" userId="27291eb4-8241-4961-9e69-8c66e34cc5b0" providerId="ADAL" clId="{02C84E9B-BA72-4B98-B334-70BD523486F1}" dt="2023-09-18T22:48:19.037" v="3119" actId="6549"/>
          <ac:spMkLst>
            <pc:docMk/>
            <pc:sldMk cId="3397147066" sldId="3100"/>
            <ac:spMk id="5" creationId="{C654E9A8-0FEB-47BE-A7DF-85F6EA0697EE}"/>
          </ac:spMkLst>
        </pc:spChg>
        <pc:spChg chg="mod">
          <ac:chgData name="Ward, Reagan" userId="27291eb4-8241-4961-9e69-8c66e34cc5b0" providerId="ADAL" clId="{02C84E9B-BA72-4B98-B334-70BD523486F1}" dt="2023-09-18T22:48:12.554" v="3118" actId="6549"/>
          <ac:spMkLst>
            <pc:docMk/>
            <pc:sldMk cId="3397147066" sldId="3100"/>
            <ac:spMk id="6" creationId="{0240B5C5-D3A8-444D-B7A2-527464C281DB}"/>
          </ac:spMkLst>
        </pc:spChg>
      </pc:sldChg>
      <pc:sldChg chg="modSp add mod ord">
        <pc:chgData name="Ward, Reagan" userId="27291eb4-8241-4961-9e69-8c66e34cc5b0" providerId="ADAL" clId="{02C84E9B-BA72-4B98-B334-70BD523486F1}" dt="2023-09-19T22:34:37.261" v="8866" actId="20577"/>
        <pc:sldMkLst>
          <pc:docMk/>
          <pc:sldMk cId="2119607170" sldId="3142"/>
        </pc:sldMkLst>
        <pc:spChg chg="mod">
          <ac:chgData name="Ward, Reagan" userId="27291eb4-8241-4961-9e69-8c66e34cc5b0" providerId="ADAL" clId="{02C84E9B-BA72-4B98-B334-70BD523486F1}" dt="2023-09-18T21:43:00.179" v="1370" actId="20577"/>
          <ac:spMkLst>
            <pc:docMk/>
            <pc:sldMk cId="2119607170" sldId="3142"/>
            <ac:spMk id="2" creationId="{41348D1A-9A90-4C5D-AB92-231DEA9227A1}"/>
          </ac:spMkLst>
        </pc:spChg>
        <pc:spChg chg="mod">
          <ac:chgData name="Ward, Reagan" userId="27291eb4-8241-4961-9e69-8c66e34cc5b0" providerId="ADAL" clId="{02C84E9B-BA72-4B98-B334-70BD523486F1}" dt="2023-09-19T22:34:37.261" v="8866" actId="20577"/>
          <ac:spMkLst>
            <pc:docMk/>
            <pc:sldMk cId="2119607170" sldId="3142"/>
            <ac:spMk id="3" creationId="{CE22786D-E89B-4745-8271-D07B1CB746BD}"/>
          </ac:spMkLst>
        </pc:spChg>
      </pc:sldChg>
      <pc:sldChg chg="modSp add mod ord modClrScheme chgLayout">
        <pc:chgData name="Ward, Reagan" userId="27291eb4-8241-4961-9e69-8c66e34cc5b0" providerId="ADAL" clId="{02C84E9B-BA72-4B98-B334-70BD523486F1}" dt="2023-09-19T15:17:23.670" v="8848" actId="13244"/>
        <pc:sldMkLst>
          <pc:docMk/>
          <pc:sldMk cId="3167114148" sldId="3300"/>
        </pc:sldMkLst>
        <pc:spChg chg="mod ord">
          <ac:chgData name="Ward, Reagan" userId="27291eb4-8241-4961-9e69-8c66e34cc5b0" providerId="ADAL" clId="{02C84E9B-BA72-4B98-B334-70BD523486F1}" dt="2023-09-18T21:43:26.620" v="1419" actId="6549"/>
          <ac:spMkLst>
            <pc:docMk/>
            <pc:sldMk cId="3167114148" sldId="3300"/>
            <ac:spMk id="2" creationId="{288E6B36-FE67-1951-062B-E24D0C1FEB0E}"/>
          </ac:spMkLst>
        </pc:spChg>
        <pc:spChg chg="mod ord">
          <ac:chgData name="Ward, Reagan" userId="27291eb4-8241-4961-9e69-8c66e34cc5b0" providerId="ADAL" clId="{02C84E9B-BA72-4B98-B334-70BD523486F1}" dt="2023-09-19T15:17:18.874" v="8846" actId="13244"/>
          <ac:spMkLst>
            <pc:docMk/>
            <pc:sldMk cId="3167114148" sldId="3300"/>
            <ac:spMk id="4" creationId="{B1E2F6FC-45B1-8C81-8CFF-F01F626643E6}"/>
          </ac:spMkLst>
        </pc:spChg>
        <pc:spChg chg="mod ord">
          <ac:chgData name="Ward, Reagan" userId="27291eb4-8241-4961-9e69-8c66e34cc5b0" providerId="ADAL" clId="{02C84E9B-BA72-4B98-B334-70BD523486F1}" dt="2023-09-18T21:33:58.655" v="1202" actId="700"/>
          <ac:spMkLst>
            <pc:docMk/>
            <pc:sldMk cId="3167114148" sldId="3300"/>
            <ac:spMk id="5" creationId="{EEEA513F-174D-526A-99A0-8BFC91AB4F1A}"/>
          </ac:spMkLst>
        </pc:spChg>
        <pc:spChg chg="mod ord">
          <ac:chgData name="Ward, Reagan" userId="27291eb4-8241-4961-9e69-8c66e34cc5b0" providerId="ADAL" clId="{02C84E9B-BA72-4B98-B334-70BD523486F1}" dt="2023-09-18T21:33:58.655" v="1202" actId="700"/>
          <ac:spMkLst>
            <pc:docMk/>
            <pc:sldMk cId="3167114148" sldId="3300"/>
            <ac:spMk id="6" creationId="{2E86C584-16B1-EC61-6352-BF442F896E5C}"/>
          </ac:spMkLst>
        </pc:spChg>
        <pc:spChg chg="mod ord">
          <ac:chgData name="Ward, Reagan" userId="27291eb4-8241-4961-9e69-8c66e34cc5b0" providerId="ADAL" clId="{02C84E9B-BA72-4B98-B334-70BD523486F1}" dt="2023-09-19T15:17:21.819" v="8847" actId="13244"/>
          <ac:spMkLst>
            <pc:docMk/>
            <pc:sldMk cId="3167114148" sldId="3300"/>
            <ac:spMk id="7" creationId="{4D8F1759-10C3-9A98-1639-1654328FD9F2}"/>
          </ac:spMkLst>
        </pc:spChg>
        <pc:spChg chg="mod ord">
          <ac:chgData name="Ward, Reagan" userId="27291eb4-8241-4961-9e69-8c66e34cc5b0" providerId="ADAL" clId="{02C84E9B-BA72-4B98-B334-70BD523486F1}" dt="2023-09-19T15:17:23.670" v="8848" actId="13244"/>
          <ac:spMkLst>
            <pc:docMk/>
            <pc:sldMk cId="3167114148" sldId="3300"/>
            <ac:spMk id="8" creationId="{A60958AB-9C51-635B-F306-18DF8027007A}"/>
          </ac:spMkLst>
        </pc:spChg>
      </pc:sldChg>
      <pc:sldChg chg="delSp modSp add del mod modClrScheme chgLayout">
        <pc:chgData name="Ward, Reagan" userId="27291eb4-8241-4961-9e69-8c66e34cc5b0" providerId="ADAL" clId="{02C84E9B-BA72-4B98-B334-70BD523486F1}" dt="2023-09-18T21:51:08.665" v="1625" actId="47"/>
        <pc:sldMkLst>
          <pc:docMk/>
          <pc:sldMk cId="1546384689" sldId="3301"/>
        </pc:sldMkLst>
        <pc:spChg chg="mod ord">
          <ac:chgData name="Ward, Reagan" userId="27291eb4-8241-4961-9e69-8c66e34cc5b0" providerId="ADAL" clId="{02C84E9B-BA72-4B98-B334-70BD523486F1}" dt="2023-09-18T21:48:54.928" v="1513" actId="700"/>
          <ac:spMkLst>
            <pc:docMk/>
            <pc:sldMk cId="1546384689" sldId="3301"/>
            <ac:spMk id="5" creationId="{D3254C36-3F45-7D00-81CC-1C26AB70D104}"/>
          </ac:spMkLst>
        </pc:spChg>
        <pc:spChg chg="mod ord">
          <ac:chgData name="Ward, Reagan" userId="27291eb4-8241-4961-9e69-8c66e34cc5b0" providerId="ADAL" clId="{02C84E9B-BA72-4B98-B334-70BD523486F1}" dt="2023-09-18T21:48:54.928" v="1513" actId="700"/>
          <ac:spMkLst>
            <pc:docMk/>
            <pc:sldMk cId="1546384689" sldId="3301"/>
            <ac:spMk id="8" creationId="{28986BA9-D2FF-EE62-A89F-F14990AEB451}"/>
          </ac:spMkLst>
        </pc:spChg>
        <pc:spChg chg="mod ord">
          <ac:chgData name="Ward, Reagan" userId="27291eb4-8241-4961-9e69-8c66e34cc5b0" providerId="ADAL" clId="{02C84E9B-BA72-4B98-B334-70BD523486F1}" dt="2023-09-18T21:48:54.928" v="1513" actId="700"/>
          <ac:spMkLst>
            <pc:docMk/>
            <pc:sldMk cId="1546384689" sldId="3301"/>
            <ac:spMk id="9" creationId="{C20BBE14-655E-8B92-0DFE-3A235C1711C4}"/>
          </ac:spMkLst>
        </pc:spChg>
        <pc:graphicFrameChg chg="del mod">
          <ac:chgData name="Ward, Reagan" userId="27291eb4-8241-4961-9e69-8c66e34cc5b0" providerId="ADAL" clId="{02C84E9B-BA72-4B98-B334-70BD523486F1}" dt="2023-09-18T21:49:16.362" v="1538" actId="21"/>
          <ac:graphicFrameMkLst>
            <pc:docMk/>
            <pc:sldMk cId="1546384689" sldId="3301"/>
            <ac:graphicFrameMk id="10" creationId="{70EF87BC-394C-3760-29BC-284FF4B135F9}"/>
          </ac:graphicFrameMkLst>
        </pc:graphicFrameChg>
      </pc:sldChg>
      <pc:sldChg chg="add del">
        <pc:chgData name="Ward, Reagan" userId="27291eb4-8241-4961-9e69-8c66e34cc5b0" providerId="ADAL" clId="{02C84E9B-BA72-4B98-B334-70BD523486F1}" dt="2023-09-18T21:51:06.476" v="1624" actId="47"/>
        <pc:sldMkLst>
          <pc:docMk/>
          <pc:sldMk cId="3368270574" sldId="3302"/>
        </pc:sldMkLst>
      </pc:sldChg>
      <pc:sldChg chg="add del">
        <pc:chgData name="Ward, Reagan" userId="27291eb4-8241-4961-9e69-8c66e34cc5b0" providerId="ADAL" clId="{02C84E9B-BA72-4B98-B334-70BD523486F1}" dt="2023-09-18T22:06:01.676" v="1861" actId="47"/>
        <pc:sldMkLst>
          <pc:docMk/>
          <pc:sldMk cId="1289840502" sldId="3303"/>
        </pc:sldMkLst>
      </pc:sldChg>
      <pc:sldChg chg="addSp delSp modSp add del mod">
        <pc:chgData name="Ward, Reagan" userId="27291eb4-8241-4961-9e69-8c66e34cc5b0" providerId="ADAL" clId="{02C84E9B-BA72-4B98-B334-70BD523486F1}" dt="2023-09-18T22:10:24.832" v="1947" actId="47"/>
        <pc:sldMkLst>
          <pc:docMk/>
          <pc:sldMk cId="231550318" sldId="3304"/>
        </pc:sldMkLst>
        <pc:spChg chg="add mod">
          <ac:chgData name="Ward, Reagan" userId="27291eb4-8241-4961-9e69-8c66e34cc5b0" providerId="ADAL" clId="{02C84E9B-BA72-4B98-B334-70BD523486F1}" dt="2023-09-18T22:06:20.065" v="1877" actId="21"/>
          <ac:spMkLst>
            <pc:docMk/>
            <pc:sldMk cId="231550318" sldId="3304"/>
            <ac:spMk id="3" creationId="{7DC655EE-89F8-D190-A08B-F9FDA09AA766}"/>
          </ac:spMkLst>
        </pc:spChg>
        <pc:graphicFrameChg chg="del">
          <ac:chgData name="Ward, Reagan" userId="27291eb4-8241-4961-9e69-8c66e34cc5b0" providerId="ADAL" clId="{02C84E9B-BA72-4B98-B334-70BD523486F1}" dt="2023-09-18T22:06:20.065" v="1877" actId="21"/>
          <ac:graphicFrameMkLst>
            <pc:docMk/>
            <pc:sldMk cId="231550318" sldId="3304"/>
            <ac:graphicFrameMk id="4" creationId="{7F62BF35-BFD5-634D-7454-CA54A16E3733}"/>
          </ac:graphicFrameMkLst>
        </pc:graphicFrameChg>
      </pc:sldChg>
      <pc:sldChg chg="add del">
        <pc:chgData name="Ward, Reagan" userId="27291eb4-8241-4961-9e69-8c66e34cc5b0" providerId="ADAL" clId="{02C84E9B-BA72-4B98-B334-70BD523486F1}" dt="2023-09-18T22:10:24.832" v="1947" actId="47"/>
        <pc:sldMkLst>
          <pc:docMk/>
          <pc:sldMk cId="3128251896" sldId="3305"/>
        </pc:sldMkLst>
      </pc:sldChg>
      <pc:sldChg chg="add del">
        <pc:chgData name="Ward, Reagan" userId="27291eb4-8241-4961-9e69-8c66e34cc5b0" providerId="ADAL" clId="{02C84E9B-BA72-4B98-B334-70BD523486F1}" dt="2023-09-18T22:10:24.832" v="1947" actId="47"/>
        <pc:sldMkLst>
          <pc:docMk/>
          <pc:sldMk cId="2914933936" sldId="3306"/>
        </pc:sldMkLst>
      </pc:sldChg>
      <pc:sldChg chg="modSp add mod">
        <pc:chgData name="Ward, Reagan" userId="27291eb4-8241-4961-9e69-8c66e34cc5b0" providerId="ADAL" clId="{02C84E9B-BA72-4B98-B334-70BD523486F1}" dt="2023-09-18T22:46:32.630" v="2838" actId="20577"/>
        <pc:sldMkLst>
          <pc:docMk/>
          <pc:sldMk cId="185979731" sldId="3307"/>
        </pc:sldMkLst>
        <pc:spChg chg="mod">
          <ac:chgData name="Ward, Reagan" userId="27291eb4-8241-4961-9e69-8c66e34cc5b0" providerId="ADAL" clId="{02C84E9B-BA72-4B98-B334-70BD523486F1}" dt="2023-09-18T22:44:14.261" v="2725" actId="20577"/>
          <ac:spMkLst>
            <pc:docMk/>
            <pc:sldMk cId="185979731" sldId="3307"/>
            <ac:spMk id="4" creationId="{5376C859-E917-4490-BE71-EBD3D5E8A5DF}"/>
          </ac:spMkLst>
        </pc:spChg>
        <pc:spChg chg="mod">
          <ac:chgData name="Ward, Reagan" userId="27291eb4-8241-4961-9e69-8c66e34cc5b0" providerId="ADAL" clId="{02C84E9B-BA72-4B98-B334-70BD523486F1}" dt="2023-09-18T22:46:32.630" v="2838" actId="20577"/>
          <ac:spMkLst>
            <pc:docMk/>
            <pc:sldMk cId="185979731" sldId="3307"/>
            <ac:spMk id="5" creationId="{0C35E80F-DF30-6F6F-DB7D-AE4BCC59D084}"/>
          </ac:spMkLst>
        </pc:spChg>
      </pc:sldChg>
      <pc:sldChg chg="add">
        <pc:chgData name="Ward, Reagan" userId="27291eb4-8241-4961-9e69-8c66e34cc5b0" providerId="ADAL" clId="{02C84E9B-BA72-4B98-B334-70BD523486F1}" dt="2023-09-18T22:43:50.988" v="2678"/>
        <pc:sldMkLst>
          <pc:docMk/>
          <pc:sldMk cId="1744182851" sldId="3308"/>
        </pc:sldMkLst>
      </pc:sldChg>
      <pc:sldChg chg="modSp add mod chgLayout">
        <pc:chgData name="Ward, Reagan" userId="27291eb4-8241-4961-9e69-8c66e34cc5b0" providerId="ADAL" clId="{02C84E9B-BA72-4B98-B334-70BD523486F1}" dt="2023-09-19T14:33:04.430" v="7605" actId="27636"/>
        <pc:sldMkLst>
          <pc:docMk/>
          <pc:sldMk cId="2654336434" sldId="3319"/>
        </pc:sldMkLst>
        <pc:spChg chg="mod ord">
          <ac:chgData name="Ward, Reagan" userId="27291eb4-8241-4961-9e69-8c66e34cc5b0" providerId="ADAL" clId="{02C84E9B-BA72-4B98-B334-70BD523486F1}" dt="2023-09-19T14:17:10.408" v="6517" actId="700"/>
          <ac:spMkLst>
            <pc:docMk/>
            <pc:sldMk cId="2654336434" sldId="3319"/>
            <ac:spMk id="2" creationId="{E0453AE8-1E4F-654C-AD03-0FCFF477BA8B}"/>
          </ac:spMkLst>
        </pc:spChg>
        <pc:spChg chg="mod ord">
          <ac:chgData name="Ward, Reagan" userId="27291eb4-8241-4961-9e69-8c66e34cc5b0" providerId="ADAL" clId="{02C84E9B-BA72-4B98-B334-70BD523486F1}" dt="2023-09-19T14:33:04.430" v="7605" actId="27636"/>
          <ac:spMkLst>
            <pc:docMk/>
            <pc:sldMk cId="2654336434" sldId="3319"/>
            <ac:spMk id="3" creationId="{1120BD34-87C8-DB52-BDE6-CE987CE18763}"/>
          </ac:spMkLst>
        </pc:spChg>
        <pc:spChg chg="mod ord">
          <ac:chgData name="Ward, Reagan" userId="27291eb4-8241-4961-9e69-8c66e34cc5b0" providerId="ADAL" clId="{02C84E9B-BA72-4B98-B334-70BD523486F1}" dt="2023-09-19T14:17:10.408" v="6517" actId="700"/>
          <ac:spMkLst>
            <pc:docMk/>
            <pc:sldMk cId="2654336434" sldId="3319"/>
            <ac:spMk id="4" creationId="{2B27CD51-6D6C-D922-9DE7-6358E7FE363C}"/>
          </ac:spMkLst>
        </pc:spChg>
      </pc:sldChg>
      <pc:sldChg chg="add del">
        <pc:chgData name="Ward, Reagan" userId="27291eb4-8241-4961-9e69-8c66e34cc5b0" providerId="ADAL" clId="{02C84E9B-BA72-4B98-B334-70BD523486F1}" dt="2023-09-18T23:04:33.405" v="4084" actId="47"/>
        <pc:sldMkLst>
          <pc:docMk/>
          <pc:sldMk cId="2778180678" sldId="3350"/>
        </pc:sldMkLst>
      </pc:sldChg>
      <pc:sldChg chg="modSp add mod">
        <pc:chgData name="Ward, Reagan" userId="27291eb4-8241-4961-9e69-8c66e34cc5b0" providerId="ADAL" clId="{02C84E9B-BA72-4B98-B334-70BD523486F1}" dt="2023-09-18T21:25:44.275" v="1200" actId="20577"/>
        <pc:sldMkLst>
          <pc:docMk/>
          <pc:sldMk cId="301478900" sldId="5057"/>
        </pc:sldMkLst>
        <pc:spChg chg="mod">
          <ac:chgData name="Ward, Reagan" userId="27291eb4-8241-4961-9e69-8c66e34cc5b0" providerId="ADAL" clId="{02C84E9B-BA72-4B98-B334-70BD523486F1}" dt="2023-09-18T21:25:44.275" v="1200" actId="20577"/>
          <ac:spMkLst>
            <pc:docMk/>
            <pc:sldMk cId="301478900" sldId="5057"/>
            <ac:spMk id="5" creationId="{484F17A0-3373-E9B3-F7F5-642EE8701947}"/>
          </ac:spMkLst>
        </pc:spChg>
      </pc:sldChg>
      <pc:sldChg chg="addSp delSp modSp add mod">
        <pc:chgData name="Ward, Reagan" userId="27291eb4-8241-4961-9e69-8c66e34cc5b0" providerId="ADAL" clId="{02C84E9B-BA72-4B98-B334-70BD523486F1}" dt="2023-09-18T21:25:36.779" v="1173" actId="478"/>
        <pc:sldMkLst>
          <pc:docMk/>
          <pc:sldMk cId="309814756" sldId="5058"/>
        </pc:sldMkLst>
        <pc:spChg chg="add del mod">
          <ac:chgData name="Ward, Reagan" userId="27291eb4-8241-4961-9e69-8c66e34cc5b0" providerId="ADAL" clId="{02C84E9B-BA72-4B98-B334-70BD523486F1}" dt="2023-09-18T21:25:36.779" v="1173" actId="478"/>
          <ac:spMkLst>
            <pc:docMk/>
            <pc:sldMk cId="309814756" sldId="5058"/>
            <ac:spMk id="3" creationId="{92389148-B0F9-BA93-6DAF-E69E335405AF}"/>
          </ac:spMkLst>
        </pc:spChg>
      </pc:sldChg>
      <pc:sldChg chg="modSp add mod modClrScheme chgLayout">
        <pc:chgData name="Ward, Reagan" userId="27291eb4-8241-4961-9e69-8c66e34cc5b0" providerId="ADAL" clId="{02C84E9B-BA72-4B98-B334-70BD523486F1}" dt="2023-09-19T15:17:09.482" v="8845" actId="13244"/>
        <pc:sldMkLst>
          <pc:docMk/>
          <pc:sldMk cId="839270306" sldId="5059"/>
        </pc:sldMkLst>
        <pc:spChg chg="mod ord">
          <ac:chgData name="Ward, Reagan" userId="27291eb4-8241-4961-9e69-8c66e34cc5b0" providerId="ADAL" clId="{02C84E9B-BA72-4B98-B334-70BD523486F1}" dt="2023-09-18T21:12:10.498" v="1073" actId="700"/>
          <ac:spMkLst>
            <pc:docMk/>
            <pc:sldMk cId="839270306" sldId="5059"/>
            <ac:spMk id="2" creationId="{00000000-0000-0000-0000-000000000000}"/>
          </ac:spMkLst>
        </pc:spChg>
        <pc:spChg chg="mod ord">
          <ac:chgData name="Ward, Reagan" userId="27291eb4-8241-4961-9e69-8c66e34cc5b0" providerId="ADAL" clId="{02C84E9B-BA72-4B98-B334-70BD523486F1}" dt="2023-09-19T15:17:09.482" v="8845" actId="13244"/>
          <ac:spMkLst>
            <pc:docMk/>
            <pc:sldMk cId="839270306" sldId="5059"/>
            <ac:spMk id="4" creationId="{00000000-0000-0000-0000-000000000000}"/>
          </ac:spMkLst>
        </pc:spChg>
        <pc:graphicFrameChg chg="mod ord">
          <ac:chgData name="Ward, Reagan" userId="27291eb4-8241-4961-9e69-8c66e34cc5b0" providerId="ADAL" clId="{02C84E9B-BA72-4B98-B334-70BD523486F1}" dt="2023-09-18T21:12:23.342" v="1074" actId="207"/>
          <ac:graphicFrameMkLst>
            <pc:docMk/>
            <pc:sldMk cId="839270306" sldId="5059"/>
            <ac:graphicFrameMk id="7" creationId="{C8FDE8B1-11DB-4CD4-A5D7-1633B1294C53}"/>
          </ac:graphicFrameMkLst>
        </pc:graphicFrameChg>
      </pc:sldChg>
      <pc:sldChg chg="addSp delSp modSp add del mod">
        <pc:chgData name="Ward, Reagan" userId="27291eb4-8241-4961-9e69-8c66e34cc5b0" providerId="ADAL" clId="{02C84E9B-BA72-4B98-B334-70BD523486F1}" dt="2023-09-18T21:48:54.005" v="1511" actId="2890"/>
        <pc:sldMkLst>
          <pc:docMk/>
          <pc:sldMk cId="2573626949" sldId="5060"/>
        </pc:sldMkLst>
        <pc:spChg chg="add del mod">
          <ac:chgData name="Ward, Reagan" userId="27291eb4-8241-4961-9e69-8c66e34cc5b0" providerId="ADAL" clId="{02C84E9B-BA72-4B98-B334-70BD523486F1}" dt="2023-09-18T21:48:53.570" v="1510" actId="478"/>
          <ac:spMkLst>
            <pc:docMk/>
            <pc:sldMk cId="2573626949" sldId="5060"/>
            <ac:spMk id="3" creationId="{C1A74A6C-1FDD-3496-7B56-AF44917632DC}"/>
          </ac:spMkLst>
        </pc:spChg>
        <pc:spChg chg="add del">
          <ac:chgData name="Ward, Reagan" userId="27291eb4-8241-4961-9e69-8c66e34cc5b0" providerId="ADAL" clId="{02C84E9B-BA72-4B98-B334-70BD523486F1}" dt="2023-09-18T21:48:53.570" v="1510" actId="478"/>
          <ac:spMkLst>
            <pc:docMk/>
            <pc:sldMk cId="2573626949" sldId="5060"/>
            <ac:spMk id="9" creationId="{C20BBE14-655E-8B92-0DFE-3A235C1711C4}"/>
          </ac:spMkLst>
        </pc:spChg>
      </pc:sldChg>
      <pc:sldChg chg="addSp delSp modSp new mod modClrScheme chgLayout">
        <pc:chgData name="Ward, Reagan" userId="27291eb4-8241-4961-9e69-8c66e34cc5b0" providerId="ADAL" clId="{02C84E9B-BA72-4B98-B334-70BD523486F1}" dt="2023-09-19T15:17:33.685" v="8850" actId="13244"/>
        <pc:sldMkLst>
          <pc:docMk/>
          <pc:sldMk cId="2995927885" sldId="5060"/>
        </pc:sldMkLst>
        <pc:spChg chg="del mod ord">
          <ac:chgData name="Ward, Reagan" userId="27291eb4-8241-4961-9e69-8c66e34cc5b0" providerId="ADAL" clId="{02C84E9B-BA72-4B98-B334-70BD523486F1}" dt="2023-09-18T21:49:00.991" v="1515" actId="700"/>
          <ac:spMkLst>
            <pc:docMk/>
            <pc:sldMk cId="2995927885" sldId="5060"/>
            <ac:spMk id="2" creationId="{2EC355B6-CF77-B7AE-6563-F3423AB10D73}"/>
          </ac:spMkLst>
        </pc:spChg>
        <pc:spChg chg="del mod ord">
          <ac:chgData name="Ward, Reagan" userId="27291eb4-8241-4961-9e69-8c66e34cc5b0" providerId="ADAL" clId="{02C84E9B-BA72-4B98-B334-70BD523486F1}" dt="2023-09-18T21:49:00.991" v="1515" actId="700"/>
          <ac:spMkLst>
            <pc:docMk/>
            <pc:sldMk cId="2995927885" sldId="5060"/>
            <ac:spMk id="3" creationId="{16BF9F80-F0C3-9513-D5E8-E83D98181FA2}"/>
          </ac:spMkLst>
        </pc:spChg>
        <pc:spChg chg="mod ord">
          <ac:chgData name="Ward, Reagan" userId="27291eb4-8241-4961-9e69-8c66e34cc5b0" providerId="ADAL" clId="{02C84E9B-BA72-4B98-B334-70BD523486F1}" dt="2023-09-19T15:17:33.685" v="8850" actId="13244"/>
          <ac:spMkLst>
            <pc:docMk/>
            <pc:sldMk cId="2995927885" sldId="5060"/>
            <ac:spMk id="4" creationId="{80852B3B-D18E-4A8C-AC40-A8E6A1FCE4D1}"/>
          </ac:spMkLst>
        </pc:spChg>
        <pc:spChg chg="add mod ord">
          <ac:chgData name="Ward, Reagan" userId="27291eb4-8241-4961-9e69-8c66e34cc5b0" providerId="ADAL" clId="{02C84E9B-BA72-4B98-B334-70BD523486F1}" dt="2023-09-19T15:17:32.325" v="8849" actId="13244"/>
          <ac:spMkLst>
            <pc:docMk/>
            <pc:sldMk cId="2995927885" sldId="5060"/>
            <ac:spMk id="5" creationId="{395B0114-A524-261F-2227-55EA9DEE9A65}"/>
          </ac:spMkLst>
        </pc:spChg>
        <pc:spChg chg="add del mod ord">
          <ac:chgData name="Ward, Reagan" userId="27291eb4-8241-4961-9e69-8c66e34cc5b0" providerId="ADAL" clId="{02C84E9B-BA72-4B98-B334-70BD523486F1}" dt="2023-09-18T21:49:20.396" v="1539"/>
          <ac:spMkLst>
            <pc:docMk/>
            <pc:sldMk cId="2995927885" sldId="5060"/>
            <ac:spMk id="6" creationId="{EED60ED1-BC2B-E18E-3443-06BF33AD85B0}"/>
          </ac:spMkLst>
        </pc:spChg>
        <pc:graphicFrameChg chg="add mod modGraphic">
          <ac:chgData name="Ward, Reagan" userId="27291eb4-8241-4961-9e69-8c66e34cc5b0" providerId="ADAL" clId="{02C84E9B-BA72-4B98-B334-70BD523486F1}" dt="2023-09-19T15:15:59.641" v="8844" actId="207"/>
          <ac:graphicFrameMkLst>
            <pc:docMk/>
            <pc:sldMk cId="2995927885" sldId="5060"/>
            <ac:graphicFrameMk id="7" creationId="{280221BC-63C0-46BC-6CA6-88214608110F}"/>
          </ac:graphicFrameMkLst>
        </pc:graphicFrameChg>
      </pc:sldChg>
      <pc:sldChg chg="addSp delSp modSp new mod">
        <pc:chgData name="Ward, Reagan" userId="27291eb4-8241-4961-9e69-8c66e34cc5b0" providerId="ADAL" clId="{02C84E9B-BA72-4B98-B334-70BD523486F1}" dt="2023-09-19T15:18:00.115" v="8852" actId="13244"/>
        <pc:sldMkLst>
          <pc:docMk/>
          <pc:sldMk cId="410662989" sldId="5061"/>
        </pc:sldMkLst>
        <pc:spChg chg="ord">
          <ac:chgData name="Ward, Reagan" userId="27291eb4-8241-4961-9e69-8c66e34cc5b0" providerId="ADAL" clId="{02C84E9B-BA72-4B98-B334-70BD523486F1}" dt="2023-09-19T15:18:00.115" v="8852" actId="13244"/>
          <ac:spMkLst>
            <pc:docMk/>
            <pc:sldMk cId="410662989" sldId="5061"/>
            <ac:spMk id="2" creationId="{FAD4949C-7838-D078-DC22-32642E58568F}"/>
          </ac:spMkLst>
        </pc:spChg>
        <pc:spChg chg="mod ord">
          <ac:chgData name="Ward, Reagan" userId="27291eb4-8241-4961-9e69-8c66e34cc5b0" providerId="ADAL" clId="{02C84E9B-BA72-4B98-B334-70BD523486F1}" dt="2023-09-19T15:17:59.039" v="8851" actId="13244"/>
          <ac:spMkLst>
            <pc:docMk/>
            <pc:sldMk cId="410662989" sldId="5061"/>
            <ac:spMk id="3" creationId="{1F879F92-9378-41A3-FA78-BF243DFF5571}"/>
          </ac:spMkLst>
        </pc:spChg>
        <pc:spChg chg="del">
          <ac:chgData name="Ward, Reagan" userId="27291eb4-8241-4961-9e69-8c66e34cc5b0" providerId="ADAL" clId="{02C84E9B-BA72-4B98-B334-70BD523486F1}" dt="2023-09-18T22:06:22.894" v="1878"/>
          <ac:spMkLst>
            <pc:docMk/>
            <pc:sldMk cId="410662989" sldId="5061"/>
            <ac:spMk id="4" creationId="{BE9C5F02-F034-7BAC-2268-A41EE205A207}"/>
          </ac:spMkLst>
        </pc:spChg>
        <pc:graphicFrameChg chg="add mod modGraphic">
          <ac:chgData name="Ward, Reagan" userId="27291eb4-8241-4961-9e69-8c66e34cc5b0" providerId="ADAL" clId="{02C84E9B-BA72-4B98-B334-70BD523486F1}" dt="2023-09-18T22:42:33.956" v="2675" actId="12385"/>
          <ac:graphicFrameMkLst>
            <pc:docMk/>
            <pc:sldMk cId="410662989" sldId="5061"/>
            <ac:graphicFrameMk id="5" creationId="{90B28545-FB40-9502-1C62-4AEFC0500F79}"/>
          </ac:graphicFrameMkLst>
        </pc:graphicFrameChg>
      </pc:sldChg>
      <pc:sldChg chg="addSp delSp modSp new mod modClrScheme chgLayout">
        <pc:chgData name="Ward, Reagan" userId="27291eb4-8241-4961-9e69-8c66e34cc5b0" providerId="ADAL" clId="{02C84E9B-BA72-4B98-B334-70BD523486F1}" dt="2023-09-18T23:05:02.689" v="4100" actId="20577"/>
        <pc:sldMkLst>
          <pc:docMk/>
          <pc:sldMk cId="3184693607" sldId="5062"/>
        </pc:sldMkLst>
        <pc:spChg chg="mod ord">
          <ac:chgData name="Ward, Reagan" userId="27291eb4-8241-4961-9e69-8c66e34cc5b0" providerId="ADAL" clId="{02C84E9B-BA72-4B98-B334-70BD523486F1}" dt="2023-09-18T23:05:00.133" v="4085" actId="700"/>
          <ac:spMkLst>
            <pc:docMk/>
            <pc:sldMk cId="3184693607" sldId="5062"/>
            <ac:spMk id="2" creationId="{3678E7B6-C55F-27BC-93E0-64AE2DA5B867}"/>
          </ac:spMkLst>
        </pc:spChg>
        <pc:spChg chg="del mod ord">
          <ac:chgData name="Ward, Reagan" userId="27291eb4-8241-4961-9e69-8c66e34cc5b0" providerId="ADAL" clId="{02C84E9B-BA72-4B98-B334-70BD523486F1}" dt="2023-09-18T22:43:07.055" v="2677" actId="700"/>
          <ac:spMkLst>
            <pc:docMk/>
            <pc:sldMk cId="3184693607" sldId="5062"/>
            <ac:spMk id="3" creationId="{2BC209C5-1583-9F5C-F2B0-00D5D67ABE30}"/>
          </ac:spMkLst>
        </pc:spChg>
        <pc:spChg chg="del mod ord">
          <ac:chgData name="Ward, Reagan" userId="27291eb4-8241-4961-9e69-8c66e34cc5b0" providerId="ADAL" clId="{02C84E9B-BA72-4B98-B334-70BD523486F1}" dt="2023-09-18T22:43:07.055" v="2677" actId="700"/>
          <ac:spMkLst>
            <pc:docMk/>
            <pc:sldMk cId="3184693607" sldId="5062"/>
            <ac:spMk id="4" creationId="{ED15D041-B381-0E58-DD9C-AB55B6608222}"/>
          </ac:spMkLst>
        </pc:spChg>
        <pc:spChg chg="del">
          <ac:chgData name="Ward, Reagan" userId="27291eb4-8241-4961-9e69-8c66e34cc5b0" providerId="ADAL" clId="{02C84E9B-BA72-4B98-B334-70BD523486F1}" dt="2023-09-18T22:43:07.055" v="2677" actId="700"/>
          <ac:spMkLst>
            <pc:docMk/>
            <pc:sldMk cId="3184693607" sldId="5062"/>
            <ac:spMk id="5" creationId="{CD64E827-C406-BBFB-80CC-39466B422735}"/>
          </ac:spMkLst>
        </pc:spChg>
        <pc:spChg chg="del">
          <ac:chgData name="Ward, Reagan" userId="27291eb4-8241-4961-9e69-8c66e34cc5b0" providerId="ADAL" clId="{02C84E9B-BA72-4B98-B334-70BD523486F1}" dt="2023-09-18T22:43:07.055" v="2677" actId="700"/>
          <ac:spMkLst>
            <pc:docMk/>
            <pc:sldMk cId="3184693607" sldId="5062"/>
            <ac:spMk id="6" creationId="{D2EA046F-179B-C607-6655-E091DCE248D6}"/>
          </ac:spMkLst>
        </pc:spChg>
        <pc:spChg chg="del">
          <ac:chgData name="Ward, Reagan" userId="27291eb4-8241-4961-9e69-8c66e34cc5b0" providerId="ADAL" clId="{02C84E9B-BA72-4B98-B334-70BD523486F1}" dt="2023-09-18T22:43:07.055" v="2677" actId="700"/>
          <ac:spMkLst>
            <pc:docMk/>
            <pc:sldMk cId="3184693607" sldId="5062"/>
            <ac:spMk id="7" creationId="{91942DE8-8ACB-B812-0058-93F709DCB63D}"/>
          </ac:spMkLst>
        </pc:spChg>
        <pc:spChg chg="add del mod ord">
          <ac:chgData name="Ward, Reagan" userId="27291eb4-8241-4961-9e69-8c66e34cc5b0" providerId="ADAL" clId="{02C84E9B-BA72-4B98-B334-70BD523486F1}" dt="2023-09-18T23:05:00.133" v="4085" actId="700"/>
          <ac:spMkLst>
            <pc:docMk/>
            <pc:sldMk cId="3184693607" sldId="5062"/>
            <ac:spMk id="8" creationId="{E4E72419-6AED-BE10-2B93-EA8C8AFE1D1D}"/>
          </ac:spMkLst>
        </pc:spChg>
        <pc:spChg chg="add del mod ord">
          <ac:chgData name="Ward, Reagan" userId="27291eb4-8241-4961-9e69-8c66e34cc5b0" providerId="ADAL" clId="{02C84E9B-BA72-4B98-B334-70BD523486F1}" dt="2023-09-18T23:05:00.133" v="4085" actId="700"/>
          <ac:spMkLst>
            <pc:docMk/>
            <pc:sldMk cId="3184693607" sldId="5062"/>
            <ac:spMk id="9" creationId="{37C3B958-E145-E4BF-49A5-965B15B51EC0}"/>
          </ac:spMkLst>
        </pc:spChg>
        <pc:spChg chg="add mod ord">
          <ac:chgData name="Ward, Reagan" userId="27291eb4-8241-4961-9e69-8c66e34cc5b0" providerId="ADAL" clId="{02C84E9B-BA72-4B98-B334-70BD523486F1}" dt="2023-09-18T23:05:02.689" v="4100" actId="20577"/>
          <ac:spMkLst>
            <pc:docMk/>
            <pc:sldMk cId="3184693607" sldId="5062"/>
            <ac:spMk id="10" creationId="{517F672D-DE07-C726-04C2-0451498E4CF1}"/>
          </ac:spMkLst>
        </pc:spChg>
      </pc:sldChg>
      <pc:sldChg chg="addSp delSp modSp new mod modClrScheme chgLayout">
        <pc:chgData name="Ward, Reagan" userId="27291eb4-8241-4961-9e69-8c66e34cc5b0" providerId="ADAL" clId="{02C84E9B-BA72-4B98-B334-70BD523486F1}" dt="2023-09-19T15:18:20.281" v="8858" actId="13244"/>
        <pc:sldMkLst>
          <pc:docMk/>
          <pc:sldMk cId="1492770888" sldId="5063"/>
        </pc:sldMkLst>
        <pc:spChg chg="del mod ord">
          <ac:chgData name="Ward, Reagan" userId="27291eb4-8241-4961-9e69-8c66e34cc5b0" providerId="ADAL" clId="{02C84E9B-BA72-4B98-B334-70BD523486F1}" dt="2023-09-18T22:48:59.927" v="3121" actId="700"/>
          <ac:spMkLst>
            <pc:docMk/>
            <pc:sldMk cId="1492770888" sldId="5063"/>
            <ac:spMk id="2" creationId="{71FD7271-5F6D-CDC4-AF6A-4316C7716AC6}"/>
          </ac:spMkLst>
        </pc:spChg>
        <pc:spChg chg="del mod ord">
          <ac:chgData name="Ward, Reagan" userId="27291eb4-8241-4961-9e69-8c66e34cc5b0" providerId="ADAL" clId="{02C84E9B-BA72-4B98-B334-70BD523486F1}" dt="2023-09-18T22:48:59.927" v="3121" actId="700"/>
          <ac:spMkLst>
            <pc:docMk/>
            <pc:sldMk cId="1492770888" sldId="5063"/>
            <ac:spMk id="3" creationId="{5F34A592-CC58-9020-21A4-048DD5751918}"/>
          </ac:spMkLst>
        </pc:spChg>
        <pc:spChg chg="mod ord">
          <ac:chgData name="Ward, Reagan" userId="27291eb4-8241-4961-9e69-8c66e34cc5b0" providerId="ADAL" clId="{02C84E9B-BA72-4B98-B334-70BD523486F1}" dt="2023-09-19T15:18:19.139" v="8857" actId="13244"/>
          <ac:spMkLst>
            <pc:docMk/>
            <pc:sldMk cId="1492770888" sldId="5063"/>
            <ac:spMk id="4" creationId="{3D04D06F-26F2-4285-84D8-0D7E94015E8B}"/>
          </ac:spMkLst>
        </pc:spChg>
        <pc:spChg chg="add mod ord">
          <ac:chgData name="Ward, Reagan" userId="27291eb4-8241-4961-9e69-8c66e34cc5b0" providerId="ADAL" clId="{02C84E9B-BA72-4B98-B334-70BD523486F1}" dt="2023-09-19T15:18:20.281" v="8858" actId="13244"/>
          <ac:spMkLst>
            <pc:docMk/>
            <pc:sldMk cId="1492770888" sldId="5063"/>
            <ac:spMk id="5" creationId="{A4E70932-7605-E8E6-2F41-D5F8F29968DA}"/>
          </ac:spMkLst>
        </pc:spChg>
        <pc:spChg chg="add del mod ord">
          <ac:chgData name="Ward, Reagan" userId="27291eb4-8241-4961-9e69-8c66e34cc5b0" providerId="ADAL" clId="{02C84E9B-BA72-4B98-B334-70BD523486F1}" dt="2023-09-18T22:50:05.163" v="3122"/>
          <ac:spMkLst>
            <pc:docMk/>
            <pc:sldMk cId="1492770888" sldId="5063"/>
            <ac:spMk id="6" creationId="{E03A70C4-C0DB-4F5E-BAFC-2884FF2ACE36}"/>
          </ac:spMkLst>
        </pc:spChg>
        <pc:graphicFrameChg chg="add mod ord modGraphic">
          <ac:chgData name="Ward, Reagan" userId="27291eb4-8241-4961-9e69-8c66e34cc5b0" providerId="ADAL" clId="{02C84E9B-BA72-4B98-B334-70BD523486F1}" dt="2023-09-19T15:18:18.194" v="8856" actId="13244"/>
          <ac:graphicFrameMkLst>
            <pc:docMk/>
            <pc:sldMk cId="1492770888" sldId="5063"/>
            <ac:graphicFrameMk id="7" creationId="{8C289918-4D71-67AC-4CCB-D26053EE2A6F}"/>
          </ac:graphicFrameMkLst>
        </pc:graphicFrameChg>
      </pc:sldChg>
      <pc:sldChg chg="addSp delSp modSp new mod modClrScheme chgLayout">
        <pc:chgData name="Ward, Reagan" userId="27291eb4-8241-4961-9e69-8c66e34cc5b0" providerId="ADAL" clId="{02C84E9B-BA72-4B98-B334-70BD523486F1}" dt="2023-09-19T15:18:30.475" v="8861" actId="13244"/>
        <pc:sldMkLst>
          <pc:docMk/>
          <pc:sldMk cId="149060303" sldId="5064"/>
        </pc:sldMkLst>
        <pc:spChg chg="mod ord">
          <ac:chgData name="Ward, Reagan" userId="27291eb4-8241-4961-9e69-8c66e34cc5b0" providerId="ADAL" clId="{02C84E9B-BA72-4B98-B334-70BD523486F1}" dt="2023-09-18T23:14:12.390" v="5188" actId="700"/>
          <ac:spMkLst>
            <pc:docMk/>
            <pc:sldMk cId="149060303" sldId="5064"/>
            <ac:spMk id="2" creationId="{F5CA9E93-5CD6-EFDD-70FC-CFDBD7055D7F}"/>
          </ac:spMkLst>
        </pc:spChg>
        <pc:spChg chg="del mod ord">
          <ac:chgData name="Ward, Reagan" userId="27291eb4-8241-4961-9e69-8c66e34cc5b0" providerId="ADAL" clId="{02C84E9B-BA72-4B98-B334-70BD523486F1}" dt="2023-09-18T23:14:12.390" v="5188" actId="700"/>
          <ac:spMkLst>
            <pc:docMk/>
            <pc:sldMk cId="149060303" sldId="5064"/>
            <ac:spMk id="3" creationId="{EBA75F95-9F1D-E65A-96D5-A60ADB1B975C}"/>
          </ac:spMkLst>
        </pc:spChg>
        <pc:spChg chg="mod ord">
          <ac:chgData name="Ward, Reagan" userId="27291eb4-8241-4961-9e69-8c66e34cc5b0" providerId="ADAL" clId="{02C84E9B-BA72-4B98-B334-70BD523486F1}" dt="2023-09-19T15:18:26.880" v="8859" actId="13244"/>
          <ac:spMkLst>
            <pc:docMk/>
            <pc:sldMk cId="149060303" sldId="5064"/>
            <ac:spMk id="4" creationId="{EBFB430C-5C01-57C8-EB2F-B40479C5DDAF}"/>
          </ac:spMkLst>
        </pc:spChg>
        <pc:spChg chg="add mod ord">
          <ac:chgData name="Ward, Reagan" userId="27291eb4-8241-4961-9e69-8c66e34cc5b0" providerId="ADAL" clId="{02C84E9B-BA72-4B98-B334-70BD523486F1}" dt="2023-09-18T23:16:36.623" v="5703" actId="20577"/>
          <ac:spMkLst>
            <pc:docMk/>
            <pc:sldMk cId="149060303" sldId="5064"/>
            <ac:spMk id="5" creationId="{11E4145A-9A93-42B5-43E0-53CB6954BE70}"/>
          </ac:spMkLst>
        </pc:spChg>
        <pc:spChg chg="add mod ord">
          <ac:chgData name="Ward, Reagan" userId="27291eb4-8241-4961-9e69-8c66e34cc5b0" providerId="ADAL" clId="{02C84E9B-BA72-4B98-B334-70BD523486F1}" dt="2023-09-18T23:17:51.125" v="6039" actId="20577"/>
          <ac:spMkLst>
            <pc:docMk/>
            <pc:sldMk cId="149060303" sldId="5064"/>
            <ac:spMk id="6" creationId="{33A170E5-71B5-E07D-5A96-8BCD31B0D659}"/>
          </ac:spMkLst>
        </pc:spChg>
        <pc:spChg chg="add mod ord">
          <ac:chgData name="Ward, Reagan" userId="27291eb4-8241-4961-9e69-8c66e34cc5b0" providerId="ADAL" clId="{02C84E9B-BA72-4B98-B334-70BD523486F1}" dt="2023-09-19T15:18:28.865" v="8860" actId="13244"/>
          <ac:spMkLst>
            <pc:docMk/>
            <pc:sldMk cId="149060303" sldId="5064"/>
            <ac:spMk id="7" creationId="{2999C35C-E517-EE5B-ECF3-8E7BC68E6D30}"/>
          </ac:spMkLst>
        </pc:spChg>
        <pc:spChg chg="add mod ord">
          <ac:chgData name="Ward, Reagan" userId="27291eb4-8241-4961-9e69-8c66e34cc5b0" providerId="ADAL" clId="{02C84E9B-BA72-4B98-B334-70BD523486F1}" dt="2023-09-19T15:18:30.475" v="8861" actId="13244"/>
          <ac:spMkLst>
            <pc:docMk/>
            <pc:sldMk cId="149060303" sldId="5064"/>
            <ac:spMk id="8" creationId="{B414157B-67EF-689A-1FF8-F5E2F39106DF}"/>
          </ac:spMkLst>
        </pc:spChg>
      </pc:sldChg>
      <pc:sldChg chg="delSp modSp new mod modClrScheme chgLayout">
        <pc:chgData name="Ward, Reagan" userId="27291eb4-8241-4961-9e69-8c66e34cc5b0" providerId="ADAL" clId="{02C84E9B-BA72-4B98-B334-70BD523486F1}" dt="2023-09-19T15:18:37.226" v="8862" actId="13244"/>
        <pc:sldMkLst>
          <pc:docMk/>
          <pc:sldMk cId="3302685521" sldId="5065"/>
        </pc:sldMkLst>
        <pc:spChg chg="mod ord">
          <ac:chgData name="Ward, Reagan" userId="27291eb4-8241-4961-9e69-8c66e34cc5b0" providerId="ADAL" clId="{02C84E9B-BA72-4B98-B334-70BD523486F1}" dt="2023-09-19T15:04:23.655" v="8286" actId="700"/>
          <ac:spMkLst>
            <pc:docMk/>
            <pc:sldMk cId="3302685521" sldId="5065"/>
            <ac:spMk id="2" creationId="{80D49E29-7932-B878-F4E8-151773E690A9}"/>
          </ac:spMkLst>
        </pc:spChg>
        <pc:spChg chg="mod ord">
          <ac:chgData name="Ward, Reagan" userId="27291eb4-8241-4961-9e69-8c66e34cc5b0" providerId="ADAL" clId="{02C84E9B-BA72-4B98-B334-70BD523486F1}" dt="2023-09-19T15:18:37.226" v="8862" actId="13244"/>
          <ac:spMkLst>
            <pc:docMk/>
            <pc:sldMk cId="3302685521" sldId="5065"/>
            <ac:spMk id="3" creationId="{69FA2903-8737-F2B9-2439-4F34B8989425}"/>
          </ac:spMkLst>
        </pc:spChg>
        <pc:spChg chg="mod ord">
          <ac:chgData name="Ward, Reagan" userId="27291eb4-8241-4961-9e69-8c66e34cc5b0" providerId="ADAL" clId="{02C84E9B-BA72-4B98-B334-70BD523486F1}" dt="2023-09-19T15:10:09.034" v="8507" actId="27636"/>
          <ac:spMkLst>
            <pc:docMk/>
            <pc:sldMk cId="3302685521" sldId="5065"/>
            <ac:spMk id="4" creationId="{0FCBB841-7B46-4171-57DA-87EC57F54B27}"/>
          </ac:spMkLst>
        </pc:spChg>
        <pc:spChg chg="mod ord">
          <ac:chgData name="Ward, Reagan" userId="27291eb4-8241-4961-9e69-8c66e34cc5b0" providerId="ADAL" clId="{02C84E9B-BA72-4B98-B334-70BD523486F1}" dt="2023-09-19T15:05:55.104" v="8300" actId="403"/>
          <ac:spMkLst>
            <pc:docMk/>
            <pc:sldMk cId="3302685521" sldId="5065"/>
            <ac:spMk id="5" creationId="{30064720-B2BB-33E7-4580-9239F067DC91}"/>
          </ac:spMkLst>
        </pc:spChg>
        <pc:spChg chg="del mod">
          <ac:chgData name="Ward, Reagan" userId="27291eb4-8241-4961-9e69-8c66e34cc5b0" providerId="ADAL" clId="{02C84E9B-BA72-4B98-B334-70BD523486F1}" dt="2023-09-19T15:04:23.655" v="8286" actId="700"/>
          <ac:spMkLst>
            <pc:docMk/>
            <pc:sldMk cId="3302685521" sldId="5065"/>
            <ac:spMk id="6" creationId="{82A2A95D-1F09-04D2-9DD9-4EF0E2BD5943}"/>
          </ac:spMkLst>
        </pc:spChg>
        <pc:spChg chg="del mod">
          <ac:chgData name="Ward, Reagan" userId="27291eb4-8241-4961-9e69-8c66e34cc5b0" providerId="ADAL" clId="{02C84E9B-BA72-4B98-B334-70BD523486F1}" dt="2023-09-19T15:04:23.655" v="8286" actId="700"/>
          <ac:spMkLst>
            <pc:docMk/>
            <pc:sldMk cId="3302685521" sldId="5065"/>
            <ac:spMk id="7" creationId="{3E5351BB-8172-7268-BCBD-CAE90FEF988A}"/>
          </ac:spMkLst>
        </pc:spChg>
      </pc:sldChg>
      <pc:sldChg chg="addSp delSp modSp new mod modClrScheme chgLayout">
        <pc:chgData name="Ward, Reagan" userId="27291eb4-8241-4961-9e69-8c66e34cc5b0" providerId="ADAL" clId="{02C84E9B-BA72-4B98-B334-70BD523486F1}" dt="2023-09-19T15:18:46.942" v="8864" actId="13244"/>
        <pc:sldMkLst>
          <pc:docMk/>
          <pc:sldMk cId="1844093372" sldId="5066"/>
        </pc:sldMkLst>
        <pc:spChg chg="del mod ord">
          <ac:chgData name="Ward, Reagan" userId="27291eb4-8241-4961-9e69-8c66e34cc5b0" providerId="ADAL" clId="{02C84E9B-BA72-4B98-B334-70BD523486F1}" dt="2023-09-19T14:21:56.789" v="7043" actId="700"/>
          <ac:spMkLst>
            <pc:docMk/>
            <pc:sldMk cId="1844093372" sldId="5066"/>
            <ac:spMk id="2" creationId="{58D63B56-3ECA-0114-80B2-021E00D4BB1A}"/>
          </ac:spMkLst>
        </pc:spChg>
        <pc:spChg chg="del mod ord">
          <ac:chgData name="Ward, Reagan" userId="27291eb4-8241-4961-9e69-8c66e34cc5b0" providerId="ADAL" clId="{02C84E9B-BA72-4B98-B334-70BD523486F1}" dt="2023-09-19T14:21:56.789" v="7043" actId="700"/>
          <ac:spMkLst>
            <pc:docMk/>
            <pc:sldMk cId="1844093372" sldId="5066"/>
            <ac:spMk id="3" creationId="{1564F927-B13E-82F2-AE9E-1B5F38F14344}"/>
          </ac:spMkLst>
        </pc:spChg>
        <pc:spChg chg="mod ord">
          <ac:chgData name="Ward, Reagan" userId="27291eb4-8241-4961-9e69-8c66e34cc5b0" providerId="ADAL" clId="{02C84E9B-BA72-4B98-B334-70BD523486F1}" dt="2023-09-19T15:18:46.942" v="8864" actId="13244"/>
          <ac:spMkLst>
            <pc:docMk/>
            <pc:sldMk cId="1844093372" sldId="5066"/>
            <ac:spMk id="4" creationId="{23ABB0CE-E5E3-572A-D10E-E86EEDC32742}"/>
          </ac:spMkLst>
        </pc:spChg>
        <pc:spChg chg="add mod ord">
          <ac:chgData name="Ward, Reagan" userId="27291eb4-8241-4961-9e69-8c66e34cc5b0" providerId="ADAL" clId="{02C84E9B-BA72-4B98-B334-70BD523486F1}" dt="2023-09-19T15:18:45.997" v="8863" actId="13244"/>
          <ac:spMkLst>
            <pc:docMk/>
            <pc:sldMk cId="1844093372" sldId="5066"/>
            <ac:spMk id="5" creationId="{423DCB9B-295C-0E90-8F3E-9BE32D664E8A}"/>
          </ac:spMkLst>
        </pc:spChg>
        <pc:spChg chg="add del mod ord">
          <ac:chgData name="Ward, Reagan" userId="27291eb4-8241-4961-9e69-8c66e34cc5b0" providerId="ADAL" clId="{02C84E9B-BA72-4B98-B334-70BD523486F1}" dt="2023-09-19T14:49:24.899" v="7606"/>
          <ac:spMkLst>
            <pc:docMk/>
            <pc:sldMk cId="1844093372" sldId="5066"/>
            <ac:spMk id="6" creationId="{6FA20120-F291-4E3F-B119-3C94FDE47353}"/>
          </ac:spMkLst>
        </pc:spChg>
        <pc:graphicFrameChg chg="add mod modGraphic">
          <ac:chgData name="Ward, Reagan" userId="27291eb4-8241-4961-9e69-8c66e34cc5b0" providerId="ADAL" clId="{02C84E9B-BA72-4B98-B334-70BD523486F1}" dt="2023-09-19T15:14:37.890" v="8841" actId="962"/>
          <ac:graphicFrameMkLst>
            <pc:docMk/>
            <pc:sldMk cId="1844093372" sldId="5066"/>
            <ac:graphicFrameMk id="7" creationId="{9796DD05-C9B0-09D7-F3B5-ECF8D9149385}"/>
          </ac:graphicFrameMkLst>
        </pc:graphicFrameChg>
        <pc:picChg chg="add mod">
          <ac:chgData name="Ward, Reagan" userId="27291eb4-8241-4961-9e69-8c66e34cc5b0" providerId="ADAL" clId="{02C84E9B-BA72-4B98-B334-70BD523486F1}" dt="2023-09-19T15:13:58.201" v="8645" actId="962"/>
          <ac:picMkLst>
            <pc:docMk/>
            <pc:sldMk cId="1844093372" sldId="5066"/>
            <ac:picMk id="2050" creationId="{BF393570-AA62-9AC9-3051-655D460DC01A}"/>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ata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29E081-C245-4328-A9ED-B15BD0334589}" type="doc">
      <dgm:prSet loTypeId="urn:microsoft.com/office/officeart/2008/layout/PictureLineup" loCatId="picture" qsTypeId="urn:microsoft.com/office/officeart/2005/8/quickstyle/simple1" qsCatId="simple" csTypeId="urn:microsoft.com/office/officeart/2005/8/colors/colorful1" csCatId="colorful" phldr="1"/>
      <dgm:spPr/>
    </dgm:pt>
    <dgm:pt modelId="{C6499F16-8DEF-43D2-8A4C-7F28214D7745}">
      <dgm:prSet phldrT="[Text]"/>
      <dgm:spPr/>
      <dgm:t>
        <a:bodyPr/>
        <a:lstStyle/>
        <a:p>
          <a:r>
            <a:rPr lang="en-US" dirty="0"/>
            <a:t>Summarize annual educational history for students throughout the school year</a:t>
          </a:r>
        </a:p>
      </dgm:t>
    </dgm:pt>
    <dgm:pt modelId="{2D05EAA0-093F-4E11-9A3A-9C161BBA22A8}" type="parTrans" cxnId="{D424515D-C7C1-4BE3-8188-E2599B67EA79}">
      <dgm:prSet/>
      <dgm:spPr/>
      <dgm:t>
        <a:bodyPr/>
        <a:lstStyle/>
        <a:p>
          <a:endParaRPr lang="en-US"/>
        </a:p>
      </dgm:t>
    </dgm:pt>
    <dgm:pt modelId="{E12C6FEA-C1AC-4E33-88AC-7BE212C41150}" type="sibTrans" cxnId="{D424515D-C7C1-4BE3-8188-E2599B67EA79}">
      <dgm:prSet/>
      <dgm:spPr/>
      <dgm:t>
        <a:bodyPr/>
        <a:lstStyle/>
        <a:p>
          <a:endParaRPr lang="en-US"/>
        </a:p>
      </dgm:t>
    </dgm:pt>
    <dgm:pt modelId="{A191AEBA-B001-4063-BAEB-7083C0E525E3}">
      <dgm:prSet phldrT="[Text]"/>
      <dgm:spPr/>
      <dgm:t>
        <a:bodyPr/>
        <a:lstStyle/>
        <a:p>
          <a:r>
            <a:rPr lang="en-US" dirty="0"/>
            <a:t>Derive graduation, completion, dropout, mobility, and stability rates</a:t>
          </a:r>
        </a:p>
      </dgm:t>
    </dgm:pt>
    <dgm:pt modelId="{83ECDE9A-D6EA-49D1-B426-8B5512285F9E}" type="parTrans" cxnId="{46921489-8A3A-409B-8505-A8661B30306B}">
      <dgm:prSet/>
      <dgm:spPr/>
      <dgm:t>
        <a:bodyPr/>
        <a:lstStyle/>
        <a:p>
          <a:endParaRPr lang="en-US"/>
        </a:p>
      </dgm:t>
    </dgm:pt>
    <dgm:pt modelId="{75B9A0E3-1CB0-47DB-9DC2-50A3738C00D1}" type="sibTrans" cxnId="{46921489-8A3A-409B-8505-A8661B30306B}">
      <dgm:prSet/>
      <dgm:spPr/>
      <dgm:t>
        <a:bodyPr/>
        <a:lstStyle/>
        <a:p>
          <a:endParaRPr lang="en-US"/>
        </a:p>
      </dgm:t>
    </dgm:pt>
    <dgm:pt modelId="{84D1481B-037A-47F0-B499-F3D601DD4FDD}">
      <dgm:prSet phldrT="[Text]"/>
      <dgm:spPr/>
      <dgm:t>
        <a:bodyPr/>
        <a:lstStyle/>
        <a:p>
          <a:r>
            <a:rPr lang="en-US" dirty="0"/>
            <a:t>Inform state and federal policy</a:t>
          </a:r>
        </a:p>
      </dgm:t>
    </dgm:pt>
    <dgm:pt modelId="{C522BC23-FF44-4EF5-B9A6-061374383C16}" type="parTrans" cxnId="{A686590D-8F88-4BD5-8CC3-AE9E98F44DB5}">
      <dgm:prSet/>
      <dgm:spPr/>
      <dgm:t>
        <a:bodyPr/>
        <a:lstStyle/>
        <a:p>
          <a:endParaRPr lang="en-US"/>
        </a:p>
      </dgm:t>
    </dgm:pt>
    <dgm:pt modelId="{5D45DB74-3C77-4B75-A017-B820F7C8C73D}" type="sibTrans" cxnId="{A686590D-8F88-4BD5-8CC3-AE9E98F44DB5}">
      <dgm:prSet/>
      <dgm:spPr/>
      <dgm:t>
        <a:bodyPr/>
        <a:lstStyle/>
        <a:p>
          <a:endParaRPr lang="en-US"/>
        </a:p>
      </dgm:t>
    </dgm:pt>
    <dgm:pt modelId="{2C89DAE6-CCED-403A-9CE0-344631DBA8D7}">
      <dgm:prSet phldrT="[Text]"/>
      <dgm:spPr/>
      <dgm:t>
        <a:bodyPr/>
        <a:lstStyle/>
        <a:p>
          <a:r>
            <a:rPr lang="en-US" dirty="0"/>
            <a:t>Public information; used in official reports and news articles</a:t>
          </a:r>
        </a:p>
      </dgm:t>
    </dgm:pt>
    <dgm:pt modelId="{68DA8AAA-C09D-421D-AF2B-B658D2A86F14}" type="parTrans" cxnId="{72D46A4D-F565-4533-A251-1B32BC365AC1}">
      <dgm:prSet/>
      <dgm:spPr/>
      <dgm:t>
        <a:bodyPr/>
        <a:lstStyle/>
        <a:p>
          <a:endParaRPr lang="en-US"/>
        </a:p>
      </dgm:t>
    </dgm:pt>
    <dgm:pt modelId="{B6D5CABC-4D01-4795-8053-08B07FB874D8}" type="sibTrans" cxnId="{72D46A4D-F565-4533-A251-1B32BC365AC1}">
      <dgm:prSet/>
      <dgm:spPr/>
      <dgm:t>
        <a:bodyPr/>
        <a:lstStyle/>
        <a:p>
          <a:endParaRPr lang="en-US"/>
        </a:p>
      </dgm:t>
    </dgm:pt>
    <dgm:pt modelId="{DAFAE132-E103-48C4-A45A-D27C8BA00720}">
      <dgm:prSet phldrT="[Text]"/>
      <dgm:spPr/>
      <dgm:t>
        <a:bodyPr/>
        <a:lstStyle/>
        <a:p>
          <a:r>
            <a:rPr lang="en-US" dirty="0"/>
            <a:t>School and District Accountability measures</a:t>
          </a:r>
        </a:p>
      </dgm:t>
    </dgm:pt>
    <dgm:pt modelId="{665B3ED5-5BE6-4F38-8A05-227F75EA704A}" type="parTrans" cxnId="{FBC92658-E0AF-47DA-8623-47944BF2B20C}">
      <dgm:prSet/>
      <dgm:spPr/>
      <dgm:t>
        <a:bodyPr/>
        <a:lstStyle/>
        <a:p>
          <a:endParaRPr lang="en-US"/>
        </a:p>
      </dgm:t>
    </dgm:pt>
    <dgm:pt modelId="{6AB8922E-7D4F-4FB3-9430-E3DF97D0F790}" type="sibTrans" cxnId="{FBC92658-E0AF-47DA-8623-47944BF2B20C}">
      <dgm:prSet/>
      <dgm:spPr/>
      <dgm:t>
        <a:bodyPr/>
        <a:lstStyle/>
        <a:p>
          <a:endParaRPr lang="en-US"/>
        </a:p>
      </dgm:t>
    </dgm:pt>
    <dgm:pt modelId="{B64895FA-FCE7-460C-BA4F-F5908F5E12DB}" type="pres">
      <dgm:prSet presAssocID="{F829E081-C245-4328-A9ED-B15BD0334589}" presName="Name0" presStyleCnt="0">
        <dgm:presLayoutVars>
          <dgm:chMax/>
          <dgm:chPref/>
          <dgm:dir/>
          <dgm:animLvl val="lvl"/>
          <dgm:resizeHandles val="exact"/>
        </dgm:presLayoutVars>
      </dgm:prSet>
      <dgm:spPr/>
    </dgm:pt>
    <dgm:pt modelId="{08710E66-E27C-4C85-B352-120205BE24D1}" type="pres">
      <dgm:prSet presAssocID="{C6499F16-8DEF-43D2-8A4C-7F28214D7745}" presName="composite" presStyleCnt="0"/>
      <dgm:spPr/>
    </dgm:pt>
    <dgm:pt modelId="{F92AA7F6-F554-4787-A0C2-CA7FBA6A761E}" type="pres">
      <dgm:prSet presAssocID="{C6499F16-8DEF-43D2-8A4C-7F28214D7745}" presName="Image" presStyleLbl="align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dgm:spPr>
      <dgm:extLst>
        <a:ext uri="{E40237B7-FDA0-4F09-8148-C483321AD2D9}">
          <dgm14:cNvPr xmlns:dgm14="http://schemas.microsoft.com/office/drawing/2010/diagram" id="0" name="" descr="Document outline"/>
        </a:ext>
      </dgm:extLst>
    </dgm:pt>
    <dgm:pt modelId="{1DD23C5D-B101-4FFB-BB71-37A602D8A913}" type="pres">
      <dgm:prSet presAssocID="{C6499F16-8DEF-43D2-8A4C-7F28214D7745}" presName="Accent" presStyleLbl="parChTrans1D1" presStyleIdx="0" presStyleCnt="5"/>
      <dgm:spPr/>
    </dgm:pt>
    <dgm:pt modelId="{4462852E-E15A-474C-97D6-ED59A199103C}" type="pres">
      <dgm:prSet presAssocID="{C6499F16-8DEF-43D2-8A4C-7F28214D7745}" presName="Parent" presStyleLbl="revTx" presStyleIdx="0" presStyleCnt="5">
        <dgm:presLayoutVars>
          <dgm:chMax val="0"/>
          <dgm:chPref val="0"/>
          <dgm:bulletEnabled val="1"/>
        </dgm:presLayoutVars>
      </dgm:prSet>
      <dgm:spPr/>
    </dgm:pt>
    <dgm:pt modelId="{51D77F85-AC29-43E2-9A3F-490AA0710F73}" type="pres">
      <dgm:prSet presAssocID="{E12C6FEA-C1AC-4E33-88AC-7BE212C41150}" presName="sibTrans" presStyleCnt="0"/>
      <dgm:spPr/>
    </dgm:pt>
    <dgm:pt modelId="{2A1AECDC-B92C-4F0C-B80B-1D5B52F02B41}" type="pres">
      <dgm:prSet presAssocID="{A191AEBA-B001-4063-BAEB-7083C0E525E3}" presName="composite" presStyleCnt="0"/>
      <dgm:spPr/>
    </dgm:pt>
    <dgm:pt modelId="{84FABEC9-C130-4458-8699-F57404FB8740}" type="pres">
      <dgm:prSet presAssocID="{A191AEBA-B001-4063-BAEB-7083C0E525E3}" presName="Image" presStyleLbl="align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tatistics with solid fill"/>
        </a:ext>
      </dgm:extLst>
    </dgm:pt>
    <dgm:pt modelId="{01922B93-4FA2-49D4-811A-75809D8C5589}" type="pres">
      <dgm:prSet presAssocID="{A191AEBA-B001-4063-BAEB-7083C0E525E3}" presName="Accent" presStyleLbl="parChTrans1D1" presStyleIdx="1" presStyleCnt="5"/>
      <dgm:spPr/>
    </dgm:pt>
    <dgm:pt modelId="{CE9B2386-C2F6-482A-B1EF-38131D42A11A}" type="pres">
      <dgm:prSet presAssocID="{A191AEBA-B001-4063-BAEB-7083C0E525E3}" presName="Parent" presStyleLbl="revTx" presStyleIdx="1" presStyleCnt="5">
        <dgm:presLayoutVars>
          <dgm:chMax val="0"/>
          <dgm:chPref val="0"/>
          <dgm:bulletEnabled val="1"/>
        </dgm:presLayoutVars>
      </dgm:prSet>
      <dgm:spPr/>
    </dgm:pt>
    <dgm:pt modelId="{35A21559-0C70-4993-BCC8-77FDE2EA8C48}" type="pres">
      <dgm:prSet presAssocID="{75B9A0E3-1CB0-47DB-9DC2-50A3738C00D1}" presName="sibTrans" presStyleCnt="0"/>
      <dgm:spPr/>
    </dgm:pt>
    <dgm:pt modelId="{21D89AFB-3247-4B7A-89EA-B53D26126DAD}" type="pres">
      <dgm:prSet presAssocID="{84D1481B-037A-47F0-B499-F3D601DD4FDD}" presName="composite" presStyleCnt="0"/>
      <dgm:spPr/>
    </dgm:pt>
    <dgm:pt modelId="{EE2276B0-9F72-42C0-8D50-30EDC31CBFDB}" type="pres">
      <dgm:prSet presAssocID="{84D1481B-037A-47F0-B499-F3D601DD4FDD}" presName="Image" presStyleLbl="align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l="-1000" r="-1000"/>
          </a:stretch>
        </a:blipFill>
      </dgm:spPr>
      <dgm:extLst>
        <a:ext uri="{E40237B7-FDA0-4F09-8148-C483321AD2D9}">
          <dgm14:cNvPr xmlns:dgm14="http://schemas.microsoft.com/office/drawing/2010/diagram" id="0" name="" descr="Information with solid fill"/>
        </a:ext>
      </dgm:extLst>
    </dgm:pt>
    <dgm:pt modelId="{A737066E-07A2-48E6-AF71-880D608D1D0F}" type="pres">
      <dgm:prSet presAssocID="{84D1481B-037A-47F0-B499-F3D601DD4FDD}" presName="Accent" presStyleLbl="parChTrans1D1" presStyleIdx="2" presStyleCnt="5"/>
      <dgm:spPr/>
    </dgm:pt>
    <dgm:pt modelId="{F5A1ADBD-8641-45AC-B2C2-D71299B65B0E}" type="pres">
      <dgm:prSet presAssocID="{84D1481B-037A-47F0-B499-F3D601DD4FDD}" presName="Parent" presStyleLbl="revTx" presStyleIdx="2" presStyleCnt="5">
        <dgm:presLayoutVars>
          <dgm:chMax val="0"/>
          <dgm:chPref val="0"/>
          <dgm:bulletEnabled val="1"/>
        </dgm:presLayoutVars>
      </dgm:prSet>
      <dgm:spPr/>
    </dgm:pt>
    <dgm:pt modelId="{5D80C091-198A-43C0-B419-2B6FD3A2FC7B}" type="pres">
      <dgm:prSet presAssocID="{5D45DB74-3C77-4B75-A017-B820F7C8C73D}" presName="sibTrans" presStyleCnt="0"/>
      <dgm:spPr/>
    </dgm:pt>
    <dgm:pt modelId="{279145D3-FA22-4743-A2AD-A083B69229BC}" type="pres">
      <dgm:prSet presAssocID="{2C89DAE6-CCED-403A-9CE0-344631DBA8D7}" presName="composite" presStyleCnt="0"/>
      <dgm:spPr/>
    </dgm:pt>
    <dgm:pt modelId="{6E3D124F-552F-484D-A74B-8C6553012E1B}" type="pres">
      <dgm:prSet presAssocID="{2C89DAE6-CCED-403A-9CE0-344631DBA8D7}" presName="Image" presStyleLbl="align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Newspaper with solid fill"/>
        </a:ext>
      </dgm:extLst>
    </dgm:pt>
    <dgm:pt modelId="{31D5A3AA-B037-4269-8C3C-0D6091364E64}" type="pres">
      <dgm:prSet presAssocID="{2C89DAE6-CCED-403A-9CE0-344631DBA8D7}" presName="Accent" presStyleLbl="parChTrans1D1" presStyleIdx="3" presStyleCnt="5"/>
      <dgm:spPr/>
    </dgm:pt>
    <dgm:pt modelId="{A1DB4F88-87A4-4025-9C29-3DB7D3CB5F6B}" type="pres">
      <dgm:prSet presAssocID="{2C89DAE6-CCED-403A-9CE0-344631DBA8D7}" presName="Parent" presStyleLbl="revTx" presStyleIdx="3" presStyleCnt="5">
        <dgm:presLayoutVars>
          <dgm:chMax val="0"/>
          <dgm:chPref val="0"/>
          <dgm:bulletEnabled val="1"/>
        </dgm:presLayoutVars>
      </dgm:prSet>
      <dgm:spPr/>
    </dgm:pt>
    <dgm:pt modelId="{32692CF1-6268-450A-A4CF-3FCADC6AB2D6}" type="pres">
      <dgm:prSet presAssocID="{B6D5CABC-4D01-4795-8053-08B07FB874D8}" presName="sibTrans" presStyleCnt="0"/>
      <dgm:spPr/>
    </dgm:pt>
    <dgm:pt modelId="{23B05849-4CB6-498C-B1F1-2E77757E8008}" type="pres">
      <dgm:prSet presAssocID="{DAFAE132-E103-48C4-A45A-D27C8BA00720}" presName="composite" presStyleCnt="0"/>
      <dgm:spPr/>
    </dgm:pt>
    <dgm:pt modelId="{A8615967-B1D0-44E8-A362-EE262AC6CD8A}" type="pres">
      <dgm:prSet presAssocID="{DAFAE132-E103-48C4-A45A-D27C8BA00720}" presName="Image" presStyleLbl="align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Research with solid fill"/>
        </a:ext>
      </dgm:extLst>
    </dgm:pt>
    <dgm:pt modelId="{4A7AA284-1A47-4321-9C68-2CDD6B91CE9E}" type="pres">
      <dgm:prSet presAssocID="{DAFAE132-E103-48C4-A45A-D27C8BA00720}" presName="Accent" presStyleLbl="parChTrans1D1" presStyleIdx="4" presStyleCnt="5"/>
      <dgm:spPr/>
    </dgm:pt>
    <dgm:pt modelId="{C55854EB-FC1B-4CE4-92C9-A1FB5A5CCADC}" type="pres">
      <dgm:prSet presAssocID="{DAFAE132-E103-48C4-A45A-D27C8BA00720}" presName="Parent" presStyleLbl="revTx" presStyleIdx="4" presStyleCnt="5">
        <dgm:presLayoutVars>
          <dgm:chMax val="0"/>
          <dgm:chPref val="0"/>
          <dgm:bulletEnabled val="1"/>
        </dgm:presLayoutVars>
      </dgm:prSet>
      <dgm:spPr/>
    </dgm:pt>
  </dgm:ptLst>
  <dgm:cxnLst>
    <dgm:cxn modelId="{90AFD203-6C62-4B0A-B326-E87FD473E76E}" type="presOf" srcId="{2C89DAE6-CCED-403A-9CE0-344631DBA8D7}" destId="{A1DB4F88-87A4-4025-9C29-3DB7D3CB5F6B}" srcOrd="0" destOrd="0" presId="urn:microsoft.com/office/officeart/2008/layout/PictureLineup"/>
    <dgm:cxn modelId="{FF022B06-6938-4F8E-8B03-CB371097DD75}" type="presOf" srcId="{F829E081-C245-4328-A9ED-B15BD0334589}" destId="{B64895FA-FCE7-460C-BA4F-F5908F5E12DB}" srcOrd="0" destOrd="0" presId="urn:microsoft.com/office/officeart/2008/layout/PictureLineup"/>
    <dgm:cxn modelId="{1A38AA07-0A3B-4941-A64F-EF3224808462}" type="presOf" srcId="{84D1481B-037A-47F0-B499-F3D601DD4FDD}" destId="{F5A1ADBD-8641-45AC-B2C2-D71299B65B0E}" srcOrd="0" destOrd="0" presId="urn:microsoft.com/office/officeart/2008/layout/PictureLineup"/>
    <dgm:cxn modelId="{A686590D-8F88-4BD5-8CC3-AE9E98F44DB5}" srcId="{F829E081-C245-4328-A9ED-B15BD0334589}" destId="{84D1481B-037A-47F0-B499-F3D601DD4FDD}" srcOrd="2" destOrd="0" parTransId="{C522BC23-FF44-4EF5-B9A6-061374383C16}" sibTransId="{5D45DB74-3C77-4B75-A017-B820F7C8C73D}"/>
    <dgm:cxn modelId="{D87AD818-6E82-4BA7-9909-A073957E0A68}" type="presOf" srcId="{DAFAE132-E103-48C4-A45A-D27C8BA00720}" destId="{C55854EB-FC1B-4CE4-92C9-A1FB5A5CCADC}" srcOrd="0" destOrd="0" presId="urn:microsoft.com/office/officeart/2008/layout/PictureLineup"/>
    <dgm:cxn modelId="{D424515D-C7C1-4BE3-8188-E2599B67EA79}" srcId="{F829E081-C245-4328-A9ED-B15BD0334589}" destId="{C6499F16-8DEF-43D2-8A4C-7F28214D7745}" srcOrd="0" destOrd="0" parTransId="{2D05EAA0-093F-4E11-9A3A-9C161BBA22A8}" sibTransId="{E12C6FEA-C1AC-4E33-88AC-7BE212C41150}"/>
    <dgm:cxn modelId="{72D46A4D-F565-4533-A251-1B32BC365AC1}" srcId="{F829E081-C245-4328-A9ED-B15BD0334589}" destId="{2C89DAE6-CCED-403A-9CE0-344631DBA8D7}" srcOrd="3" destOrd="0" parTransId="{68DA8AAA-C09D-421D-AF2B-B658D2A86F14}" sibTransId="{B6D5CABC-4D01-4795-8053-08B07FB874D8}"/>
    <dgm:cxn modelId="{E65F6456-2D80-4CA0-986B-2D3D49599FCA}" type="presOf" srcId="{C6499F16-8DEF-43D2-8A4C-7F28214D7745}" destId="{4462852E-E15A-474C-97D6-ED59A199103C}" srcOrd="0" destOrd="0" presId="urn:microsoft.com/office/officeart/2008/layout/PictureLineup"/>
    <dgm:cxn modelId="{FBC92658-E0AF-47DA-8623-47944BF2B20C}" srcId="{F829E081-C245-4328-A9ED-B15BD0334589}" destId="{DAFAE132-E103-48C4-A45A-D27C8BA00720}" srcOrd="4" destOrd="0" parTransId="{665B3ED5-5BE6-4F38-8A05-227F75EA704A}" sibTransId="{6AB8922E-7D4F-4FB3-9430-E3DF97D0F790}"/>
    <dgm:cxn modelId="{46921489-8A3A-409B-8505-A8661B30306B}" srcId="{F829E081-C245-4328-A9ED-B15BD0334589}" destId="{A191AEBA-B001-4063-BAEB-7083C0E525E3}" srcOrd="1" destOrd="0" parTransId="{83ECDE9A-D6EA-49D1-B426-8B5512285F9E}" sibTransId="{75B9A0E3-1CB0-47DB-9DC2-50A3738C00D1}"/>
    <dgm:cxn modelId="{FDF5B2A7-17EE-48BC-A99D-06A4ED1D3275}" type="presOf" srcId="{A191AEBA-B001-4063-BAEB-7083C0E525E3}" destId="{CE9B2386-C2F6-482A-B1EF-38131D42A11A}" srcOrd="0" destOrd="0" presId="urn:microsoft.com/office/officeart/2008/layout/PictureLineup"/>
    <dgm:cxn modelId="{66C5F152-2DBE-49E2-A19C-0399832CEAA8}" type="presParOf" srcId="{B64895FA-FCE7-460C-BA4F-F5908F5E12DB}" destId="{08710E66-E27C-4C85-B352-120205BE24D1}" srcOrd="0" destOrd="0" presId="urn:microsoft.com/office/officeart/2008/layout/PictureLineup"/>
    <dgm:cxn modelId="{668157F6-2634-48BF-81DC-2F5F244AC1C0}" type="presParOf" srcId="{08710E66-E27C-4C85-B352-120205BE24D1}" destId="{F92AA7F6-F554-4787-A0C2-CA7FBA6A761E}" srcOrd="0" destOrd="0" presId="urn:microsoft.com/office/officeart/2008/layout/PictureLineup"/>
    <dgm:cxn modelId="{7954C2D8-8AB6-4698-AF67-4E84825FD3BC}" type="presParOf" srcId="{08710E66-E27C-4C85-B352-120205BE24D1}" destId="{1DD23C5D-B101-4FFB-BB71-37A602D8A913}" srcOrd="1" destOrd="0" presId="urn:microsoft.com/office/officeart/2008/layout/PictureLineup"/>
    <dgm:cxn modelId="{CAB62342-F0E6-4A54-B82D-646A6E363ADE}" type="presParOf" srcId="{08710E66-E27C-4C85-B352-120205BE24D1}" destId="{4462852E-E15A-474C-97D6-ED59A199103C}" srcOrd="2" destOrd="0" presId="urn:microsoft.com/office/officeart/2008/layout/PictureLineup"/>
    <dgm:cxn modelId="{22161DE9-E0EF-46D9-AED7-922EAC2416C3}" type="presParOf" srcId="{B64895FA-FCE7-460C-BA4F-F5908F5E12DB}" destId="{51D77F85-AC29-43E2-9A3F-490AA0710F73}" srcOrd="1" destOrd="0" presId="urn:microsoft.com/office/officeart/2008/layout/PictureLineup"/>
    <dgm:cxn modelId="{2B47A996-480C-4AC2-A77F-3F1CC6CFB8FE}" type="presParOf" srcId="{B64895FA-FCE7-460C-BA4F-F5908F5E12DB}" destId="{2A1AECDC-B92C-4F0C-B80B-1D5B52F02B41}" srcOrd="2" destOrd="0" presId="urn:microsoft.com/office/officeart/2008/layout/PictureLineup"/>
    <dgm:cxn modelId="{AC493951-72CD-4FD3-BB5C-C21EEE27C9C1}" type="presParOf" srcId="{2A1AECDC-B92C-4F0C-B80B-1D5B52F02B41}" destId="{84FABEC9-C130-4458-8699-F57404FB8740}" srcOrd="0" destOrd="0" presId="urn:microsoft.com/office/officeart/2008/layout/PictureLineup"/>
    <dgm:cxn modelId="{DD35F3FA-94E5-4B78-AA92-5645CCF1088B}" type="presParOf" srcId="{2A1AECDC-B92C-4F0C-B80B-1D5B52F02B41}" destId="{01922B93-4FA2-49D4-811A-75809D8C5589}" srcOrd="1" destOrd="0" presId="urn:microsoft.com/office/officeart/2008/layout/PictureLineup"/>
    <dgm:cxn modelId="{ABF7CE56-41C1-4226-89E7-D51AC62250DC}" type="presParOf" srcId="{2A1AECDC-B92C-4F0C-B80B-1D5B52F02B41}" destId="{CE9B2386-C2F6-482A-B1EF-38131D42A11A}" srcOrd="2" destOrd="0" presId="urn:microsoft.com/office/officeart/2008/layout/PictureLineup"/>
    <dgm:cxn modelId="{5B7FF76F-86F0-4145-9DA8-DB79C07D91ED}" type="presParOf" srcId="{B64895FA-FCE7-460C-BA4F-F5908F5E12DB}" destId="{35A21559-0C70-4993-BCC8-77FDE2EA8C48}" srcOrd="3" destOrd="0" presId="urn:microsoft.com/office/officeart/2008/layout/PictureLineup"/>
    <dgm:cxn modelId="{D4F0C144-6DBC-4C82-B65C-0C2C476AFDC6}" type="presParOf" srcId="{B64895FA-FCE7-460C-BA4F-F5908F5E12DB}" destId="{21D89AFB-3247-4B7A-89EA-B53D26126DAD}" srcOrd="4" destOrd="0" presId="urn:microsoft.com/office/officeart/2008/layout/PictureLineup"/>
    <dgm:cxn modelId="{8FBA8A29-7D91-45D3-84A6-97938A865704}" type="presParOf" srcId="{21D89AFB-3247-4B7A-89EA-B53D26126DAD}" destId="{EE2276B0-9F72-42C0-8D50-30EDC31CBFDB}" srcOrd="0" destOrd="0" presId="urn:microsoft.com/office/officeart/2008/layout/PictureLineup"/>
    <dgm:cxn modelId="{13E17599-ABE2-4017-9075-797349939E57}" type="presParOf" srcId="{21D89AFB-3247-4B7A-89EA-B53D26126DAD}" destId="{A737066E-07A2-48E6-AF71-880D608D1D0F}" srcOrd="1" destOrd="0" presId="urn:microsoft.com/office/officeart/2008/layout/PictureLineup"/>
    <dgm:cxn modelId="{B6234610-F04B-4096-A5C9-4668E83345F6}" type="presParOf" srcId="{21D89AFB-3247-4B7A-89EA-B53D26126DAD}" destId="{F5A1ADBD-8641-45AC-B2C2-D71299B65B0E}" srcOrd="2" destOrd="0" presId="urn:microsoft.com/office/officeart/2008/layout/PictureLineup"/>
    <dgm:cxn modelId="{0B4199A7-89EB-4D13-975D-C7C6F42A759F}" type="presParOf" srcId="{B64895FA-FCE7-460C-BA4F-F5908F5E12DB}" destId="{5D80C091-198A-43C0-B419-2B6FD3A2FC7B}" srcOrd="5" destOrd="0" presId="urn:microsoft.com/office/officeart/2008/layout/PictureLineup"/>
    <dgm:cxn modelId="{30D6F6FD-7F8F-453A-AFFE-A9E7AD6FC89B}" type="presParOf" srcId="{B64895FA-FCE7-460C-BA4F-F5908F5E12DB}" destId="{279145D3-FA22-4743-A2AD-A083B69229BC}" srcOrd="6" destOrd="0" presId="urn:microsoft.com/office/officeart/2008/layout/PictureLineup"/>
    <dgm:cxn modelId="{87736480-0146-47EA-9D13-B9E299DFEE4A}" type="presParOf" srcId="{279145D3-FA22-4743-A2AD-A083B69229BC}" destId="{6E3D124F-552F-484D-A74B-8C6553012E1B}" srcOrd="0" destOrd="0" presId="urn:microsoft.com/office/officeart/2008/layout/PictureLineup"/>
    <dgm:cxn modelId="{71A7A136-6894-4478-B323-A3D874FE7506}" type="presParOf" srcId="{279145D3-FA22-4743-A2AD-A083B69229BC}" destId="{31D5A3AA-B037-4269-8C3C-0D6091364E64}" srcOrd="1" destOrd="0" presId="urn:microsoft.com/office/officeart/2008/layout/PictureLineup"/>
    <dgm:cxn modelId="{D8748556-1399-42F9-9C0F-42CB7A33C352}" type="presParOf" srcId="{279145D3-FA22-4743-A2AD-A083B69229BC}" destId="{A1DB4F88-87A4-4025-9C29-3DB7D3CB5F6B}" srcOrd="2" destOrd="0" presId="urn:microsoft.com/office/officeart/2008/layout/PictureLineup"/>
    <dgm:cxn modelId="{41BD7FD2-E067-4392-98F1-8E49DADF7AA8}" type="presParOf" srcId="{B64895FA-FCE7-460C-BA4F-F5908F5E12DB}" destId="{32692CF1-6268-450A-A4CF-3FCADC6AB2D6}" srcOrd="7" destOrd="0" presId="urn:microsoft.com/office/officeart/2008/layout/PictureLineup"/>
    <dgm:cxn modelId="{9185F192-6E9A-4F0F-86CE-F1383178B081}" type="presParOf" srcId="{B64895FA-FCE7-460C-BA4F-F5908F5E12DB}" destId="{23B05849-4CB6-498C-B1F1-2E77757E8008}" srcOrd="8" destOrd="0" presId="urn:microsoft.com/office/officeart/2008/layout/PictureLineup"/>
    <dgm:cxn modelId="{E7F62FB9-9947-4D18-9B3F-8F86A796D7A7}" type="presParOf" srcId="{23B05849-4CB6-498C-B1F1-2E77757E8008}" destId="{A8615967-B1D0-44E8-A362-EE262AC6CD8A}" srcOrd="0" destOrd="0" presId="urn:microsoft.com/office/officeart/2008/layout/PictureLineup"/>
    <dgm:cxn modelId="{686F2779-28F6-4323-B27F-EFB65919C5B2}" type="presParOf" srcId="{23B05849-4CB6-498C-B1F1-2E77757E8008}" destId="{4A7AA284-1A47-4321-9C68-2CDD6B91CE9E}" srcOrd="1" destOrd="0" presId="urn:microsoft.com/office/officeart/2008/layout/PictureLineup"/>
    <dgm:cxn modelId="{2322599B-6D85-44BD-981B-95549B8CD46A}" type="presParOf" srcId="{23B05849-4CB6-498C-B1F1-2E77757E8008}" destId="{C55854EB-FC1B-4CE4-92C9-A1FB5A5CCADC}" srcOrd="2" destOrd="0" presId="urn:microsoft.com/office/officeart/2008/layout/PictureLineu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ECEB02-CA29-40F4-9323-A143D12F21E6}" type="doc">
      <dgm:prSet loTypeId="urn:microsoft.com/office/officeart/2005/8/layout/vList3" loCatId="list" qsTypeId="urn:microsoft.com/office/officeart/2005/8/quickstyle/simple1" qsCatId="simple" csTypeId="urn:microsoft.com/office/officeart/2005/8/colors/accent0_3" csCatId="mainScheme" phldr="1"/>
      <dgm:spPr/>
      <dgm:t>
        <a:bodyPr/>
        <a:lstStyle/>
        <a:p>
          <a:endParaRPr lang="en-US"/>
        </a:p>
      </dgm:t>
    </dgm:pt>
    <dgm:pt modelId="{C8787D41-F4E0-44A9-86A0-D4DA41103314}">
      <dgm:prSet phldrT="[Text]"/>
      <dgm:spPr/>
      <dgm:t>
        <a:bodyPr anchor="ctr"/>
        <a:lstStyle/>
        <a:p>
          <a:pPr algn="l"/>
          <a:r>
            <a:rPr lang="en-US" dirty="0"/>
            <a:t>Review cross validation errors and warnings</a:t>
          </a:r>
        </a:p>
      </dgm:t>
    </dgm:pt>
    <dgm:pt modelId="{ECF7B9DA-2A73-4292-83EA-380E5FB4EEA5}" type="parTrans" cxnId="{2DFC84BA-07A8-4656-8764-0C0F129EDE0B}">
      <dgm:prSet/>
      <dgm:spPr/>
      <dgm:t>
        <a:bodyPr/>
        <a:lstStyle/>
        <a:p>
          <a:endParaRPr lang="en-US"/>
        </a:p>
      </dgm:t>
    </dgm:pt>
    <dgm:pt modelId="{E4A4DB8F-F52A-4B72-B5F1-85F3CDBD1EB3}" type="sibTrans" cxnId="{2DFC84BA-07A8-4656-8764-0C0F129EDE0B}">
      <dgm:prSet/>
      <dgm:spPr/>
      <dgm:t>
        <a:bodyPr/>
        <a:lstStyle/>
        <a:p>
          <a:endParaRPr lang="en-US"/>
        </a:p>
      </dgm:t>
    </dgm:pt>
    <dgm:pt modelId="{6D850741-FB16-44B9-8498-1A1249BE6C01}">
      <dgm:prSet phldrT="[Text]"/>
      <dgm:spPr/>
      <dgm:t>
        <a:bodyPr anchor="ctr"/>
        <a:lstStyle/>
        <a:p>
          <a:pPr algn="l"/>
          <a:r>
            <a:rPr lang="en-US" dirty="0"/>
            <a:t>Edit student records as necessary</a:t>
          </a:r>
        </a:p>
      </dgm:t>
    </dgm:pt>
    <dgm:pt modelId="{5B675A5A-7D69-4EC5-906C-84D425879B6E}" type="parTrans" cxnId="{9BDA9603-B77A-4F45-AD94-B33D690B126F}">
      <dgm:prSet/>
      <dgm:spPr/>
      <dgm:t>
        <a:bodyPr/>
        <a:lstStyle/>
        <a:p>
          <a:endParaRPr lang="en-US"/>
        </a:p>
      </dgm:t>
    </dgm:pt>
    <dgm:pt modelId="{F6B14481-6836-46B0-A65E-DC8A1D273A13}" type="sibTrans" cxnId="{9BDA9603-B77A-4F45-AD94-B33D690B126F}">
      <dgm:prSet/>
      <dgm:spPr/>
      <dgm:t>
        <a:bodyPr/>
        <a:lstStyle/>
        <a:p>
          <a:endParaRPr lang="en-US"/>
        </a:p>
      </dgm:t>
    </dgm:pt>
    <dgm:pt modelId="{89CC67CF-2998-41A2-81E8-41D24FF18E53}">
      <dgm:prSet phldrT="[Text]"/>
      <dgm:spPr/>
      <dgm:t>
        <a:bodyPr anchor="ctr"/>
        <a:lstStyle/>
        <a:p>
          <a:pPr algn="l"/>
          <a:r>
            <a:rPr lang="en-US" dirty="0"/>
            <a:t>Load adjustment records if needed</a:t>
          </a:r>
        </a:p>
      </dgm:t>
    </dgm:pt>
    <dgm:pt modelId="{96054520-74C3-4224-9C11-F5344C2204CE}" type="parTrans" cxnId="{25162A91-5FEF-43B6-AFDB-12D36D1F9EBF}">
      <dgm:prSet/>
      <dgm:spPr/>
      <dgm:t>
        <a:bodyPr/>
        <a:lstStyle/>
        <a:p>
          <a:endParaRPr lang="en-US"/>
        </a:p>
      </dgm:t>
    </dgm:pt>
    <dgm:pt modelId="{9060BC79-DF64-4705-AD78-6281AE2FC7DB}" type="sibTrans" cxnId="{25162A91-5FEF-43B6-AFDB-12D36D1F9EBF}">
      <dgm:prSet/>
      <dgm:spPr/>
      <dgm:t>
        <a:bodyPr/>
        <a:lstStyle/>
        <a:p>
          <a:endParaRPr lang="en-US"/>
        </a:p>
      </dgm:t>
    </dgm:pt>
    <dgm:pt modelId="{4D2113F7-56E1-4078-8A82-4A4ACD6E9F65}">
      <dgm:prSet phldrT="[Text]"/>
      <dgm:spPr/>
      <dgm:t>
        <a:bodyPr anchor="ctr"/>
        <a:lstStyle/>
        <a:p>
          <a:pPr algn="l"/>
          <a:r>
            <a:rPr lang="en-US" dirty="0"/>
            <a:t>Create SEY snapshot (repeating steps 1-4 as needed)</a:t>
          </a:r>
        </a:p>
      </dgm:t>
    </dgm:pt>
    <dgm:pt modelId="{B86C3D6E-5E3D-4B10-B024-DE6C86F9DA4A}" type="parTrans" cxnId="{34B8D292-C3DD-469B-9059-3CDCA0973ABF}">
      <dgm:prSet/>
      <dgm:spPr/>
      <dgm:t>
        <a:bodyPr/>
        <a:lstStyle/>
        <a:p>
          <a:endParaRPr lang="en-US"/>
        </a:p>
      </dgm:t>
    </dgm:pt>
    <dgm:pt modelId="{AB9D26A7-64A2-4EBE-89FF-EB47276105EC}" type="sibTrans" cxnId="{34B8D292-C3DD-469B-9059-3CDCA0973ABF}">
      <dgm:prSet/>
      <dgm:spPr/>
      <dgm:t>
        <a:bodyPr/>
        <a:lstStyle/>
        <a:p>
          <a:endParaRPr lang="en-US"/>
        </a:p>
      </dgm:t>
    </dgm:pt>
    <dgm:pt modelId="{5965346E-31B6-49E1-87A2-E6D54EF48B0E}">
      <dgm:prSet phldrT="[Text]"/>
      <dgm:spPr/>
      <dgm:t>
        <a:bodyPr anchor="ctr"/>
        <a:lstStyle/>
        <a:p>
          <a:pPr algn="l"/>
          <a:r>
            <a:rPr lang="en-US" dirty="0"/>
            <a:t>Validate education statistics</a:t>
          </a:r>
        </a:p>
      </dgm:t>
    </dgm:pt>
    <dgm:pt modelId="{ABDAEB72-488D-484C-8AEB-35698578A179}" type="parTrans" cxnId="{0256F967-39A6-41DC-8D15-8465F8070417}">
      <dgm:prSet/>
      <dgm:spPr/>
      <dgm:t>
        <a:bodyPr/>
        <a:lstStyle/>
        <a:p>
          <a:endParaRPr lang="en-US"/>
        </a:p>
      </dgm:t>
    </dgm:pt>
    <dgm:pt modelId="{CE0AC3A3-9B75-46B8-98EA-E2AA8C313AB9}" type="sibTrans" cxnId="{0256F967-39A6-41DC-8D15-8465F8070417}">
      <dgm:prSet/>
      <dgm:spPr/>
      <dgm:t>
        <a:bodyPr/>
        <a:lstStyle/>
        <a:p>
          <a:endParaRPr lang="en-US"/>
        </a:p>
      </dgm:t>
    </dgm:pt>
    <dgm:pt modelId="{D1AFF1DC-0B84-4383-BC55-205B34A1FBCB}">
      <dgm:prSet phldrT="[Text]"/>
      <dgm:spPr/>
      <dgm:t>
        <a:bodyPr anchor="ctr"/>
        <a:lstStyle/>
        <a:p>
          <a:pPr algn="l"/>
          <a:r>
            <a:rPr lang="en-US" dirty="0"/>
            <a:t>Resubmit error-free snapshot</a:t>
          </a:r>
        </a:p>
      </dgm:t>
    </dgm:pt>
    <dgm:pt modelId="{B88B1F42-AA65-441B-BFBA-9FD5E5462285}" type="parTrans" cxnId="{02F14D85-B49C-4AF3-86BF-B8F194088B52}">
      <dgm:prSet/>
      <dgm:spPr/>
      <dgm:t>
        <a:bodyPr/>
        <a:lstStyle/>
        <a:p>
          <a:endParaRPr lang="en-US"/>
        </a:p>
      </dgm:t>
    </dgm:pt>
    <dgm:pt modelId="{E2D2BBBA-4CCB-4A8E-B09E-7B322EC7D878}" type="sibTrans" cxnId="{02F14D85-B49C-4AF3-86BF-B8F194088B52}">
      <dgm:prSet/>
      <dgm:spPr/>
      <dgm:t>
        <a:bodyPr/>
        <a:lstStyle/>
        <a:p>
          <a:endParaRPr lang="en-US"/>
        </a:p>
      </dgm:t>
    </dgm:pt>
    <dgm:pt modelId="{2EFF72B3-2BD0-4E3B-87F6-F1FD140087A8}">
      <dgm:prSet phldrT="[Text]"/>
      <dgm:spPr/>
      <dgm:t>
        <a:bodyPr anchor="ctr"/>
        <a:lstStyle/>
        <a:p>
          <a:pPr algn="l"/>
          <a:r>
            <a:rPr lang="en-US" dirty="0"/>
            <a:t>SE700 &amp; SE800 series errors/warnings</a:t>
          </a:r>
        </a:p>
      </dgm:t>
    </dgm:pt>
    <dgm:pt modelId="{6AD7ACAE-2C55-4804-8F01-5BA236C6855D}" type="parTrans" cxnId="{E03C6F8E-21C6-4FE5-8648-43F0DD01FBAB}">
      <dgm:prSet/>
      <dgm:spPr/>
      <dgm:t>
        <a:bodyPr/>
        <a:lstStyle/>
        <a:p>
          <a:endParaRPr lang="en-US"/>
        </a:p>
      </dgm:t>
    </dgm:pt>
    <dgm:pt modelId="{75DCEB8A-9826-4859-923B-7ACD93A23E1A}" type="sibTrans" cxnId="{E03C6F8E-21C6-4FE5-8648-43F0DD01FBAB}">
      <dgm:prSet/>
      <dgm:spPr/>
      <dgm:t>
        <a:bodyPr/>
        <a:lstStyle/>
        <a:p>
          <a:endParaRPr lang="en-US"/>
        </a:p>
      </dgm:t>
    </dgm:pt>
    <dgm:pt modelId="{9859D503-8ECB-4402-A3A9-8A7AEB6A8FF5}">
      <dgm:prSet phldrT="[Text]"/>
      <dgm:spPr/>
      <dgm:t>
        <a:bodyPr anchor="ctr"/>
        <a:lstStyle/>
        <a:p>
          <a:pPr algn="l"/>
          <a:r>
            <a:rPr lang="en-US" dirty="0"/>
            <a:t>Any SE001-SE400 series errors/warnings that arise</a:t>
          </a:r>
        </a:p>
      </dgm:t>
    </dgm:pt>
    <dgm:pt modelId="{21F5AB75-E2BE-4A48-8DE0-0AE9D2664799}" type="parTrans" cxnId="{8FBE8982-D3F1-44CE-BC50-B0D718C786F8}">
      <dgm:prSet/>
      <dgm:spPr/>
      <dgm:t>
        <a:bodyPr/>
        <a:lstStyle/>
        <a:p>
          <a:endParaRPr lang="en-US"/>
        </a:p>
      </dgm:t>
    </dgm:pt>
    <dgm:pt modelId="{7DF358B9-C887-4FBD-A4BB-BF1834B3B915}" type="sibTrans" cxnId="{8FBE8982-D3F1-44CE-BC50-B0D718C786F8}">
      <dgm:prSet/>
      <dgm:spPr/>
      <dgm:t>
        <a:bodyPr/>
        <a:lstStyle/>
        <a:p>
          <a:endParaRPr lang="en-US"/>
        </a:p>
      </dgm:t>
    </dgm:pt>
    <dgm:pt modelId="{63D219AA-C1CB-44D5-9CF4-2AC3BAA0E005}">
      <dgm:prSet/>
      <dgm:spPr/>
      <dgm:t>
        <a:bodyPr anchor="ctr"/>
        <a:lstStyle/>
        <a:p>
          <a:pPr algn="l"/>
          <a:r>
            <a:rPr lang="en-US" dirty="0"/>
            <a:t>DEM, SSA, GG</a:t>
          </a:r>
        </a:p>
      </dgm:t>
    </dgm:pt>
    <dgm:pt modelId="{517A2B25-A72C-4E4E-996F-7A832ACEDE58}" type="parTrans" cxnId="{2E249B81-23AF-433F-A970-9B92E4F5EDDA}">
      <dgm:prSet/>
      <dgm:spPr/>
      <dgm:t>
        <a:bodyPr/>
        <a:lstStyle/>
        <a:p>
          <a:endParaRPr lang="en-US"/>
        </a:p>
      </dgm:t>
    </dgm:pt>
    <dgm:pt modelId="{074330BF-4DAB-4D4B-8CB7-5447BA3B5822}" type="sibTrans" cxnId="{2E249B81-23AF-433F-A970-9B92E4F5EDDA}">
      <dgm:prSet/>
      <dgm:spPr/>
      <dgm:t>
        <a:bodyPr/>
        <a:lstStyle/>
        <a:p>
          <a:endParaRPr lang="en-US"/>
        </a:p>
      </dgm:t>
    </dgm:pt>
    <dgm:pt modelId="{6278C8B5-C6CE-4EF5-9EEA-C9FA0F9F3D0D}">
      <dgm:prSet phldrT="[Text]"/>
      <dgm:spPr/>
      <dgm:t>
        <a:bodyPr anchor="ctr"/>
        <a:lstStyle/>
        <a:p>
          <a:pPr algn="l"/>
          <a:r>
            <a:rPr lang="en-US" dirty="0"/>
            <a:t>Correcting prior year exits</a:t>
          </a:r>
        </a:p>
      </dgm:t>
    </dgm:pt>
    <dgm:pt modelId="{58027C44-4EB1-460D-8AAE-73201CBA2E42}" type="parTrans" cxnId="{44D1CE5A-B396-4CE4-9D74-996361F78928}">
      <dgm:prSet/>
      <dgm:spPr/>
      <dgm:t>
        <a:bodyPr/>
        <a:lstStyle/>
        <a:p>
          <a:endParaRPr lang="en-US"/>
        </a:p>
      </dgm:t>
    </dgm:pt>
    <dgm:pt modelId="{615EDA2E-2D8F-4937-8901-EC2D24806978}" type="sibTrans" cxnId="{44D1CE5A-B396-4CE4-9D74-996361F78928}">
      <dgm:prSet/>
      <dgm:spPr/>
      <dgm:t>
        <a:bodyPr/>
        <a:lstStyle/>
        <a:p>
          <a:endParaRPr lang="en-US"/>
        </a:p>
      </dgm:t>
    </dgm:pt>
    <dgm:pt modelId="{50CA2CC4-08B6-4672-8303-D7B86EB6754F}">
      <dgm:prSet phldrT="[Text]"/>
      <dgm:spPr/>
      <dgm:t>
        <a:bodyPr anchor="ctr"/>
        <a:lstStyle/>
        <a:p>
          <a:pPr algn="l"/>
          <a:r>
            <a:rPr lang="en-US" dirty="0"/>
            <a:t>Ensures all internal flags associate with SEY snapshot</a:t>
          </a:r>
        </a:p>
      </dgm:t>
    </dgm:pt>
    <dgm:pt modelId="{DFEED8E3-83B6-4EB3-8D6B-5BE46D4C1C2C}" type="parTrans" cxnId="{77232A9E-BD35-4902-BE95-75DFB05544DD}">
      <dgm:prSet/>
      <dgm:spPr/>
      <dgm:t>
        <a:bodyPr/>
        <a:lstStyle/>
        <a:p>
          <a:endParaRPr lang="en-US"/>
        </a:p>
      </dgm:t>
    </dgm:pt>
    <dgm:pt modelId="{8C9608BD-DA28-494A-A1C1-FF58421B4446}" type="sibTrans" cxnId="{77232A9E-BD35-4902-BE95-75DFB05544DD}">
      <dgm:prSet/>
      <dgm:spPr/>
      <dgm:t>
        <a:bodyPr/>
        <a:lstStyle/>
        <a:p>
          <a:endParaRPr lang="en-US"/>
        </a:p>
      </dgm:t>
    </dgm:pt>
    <dgm:pt modelId="{BA43B7CA-3970-4F0E-AABB-C7E737DD6278}">
      <dgm:prSet phldrT="[Text]"/>
      <dgm:spPr/>
      <dgm:t>
        <a:bodyPr anchor="ctr"/>
        <a:lstStyle/>
        <a:p>
          <a:pPr algn="l"/>
          <a:r>
            <a:rPr lang="en-US" dirty="0"/>
            <a:t>Graduation/Completion/Dropout/Mobility/Stability</a:t>
          </a:r>
        </a:p>
      </dgm:t>
    </dgm:pt>
    <dgm:pt modelId="{F9764D8F-4D58-4D3B-B186-A8870225FFD8}" type="parTrans" cxnId="{AEEAFCAB-1483-4EC8-B30A-6A4722B70443}">
      <dgm:prSet/>
      <dgm:spPr/>
      <dgm:t>
        <a:bodyPr/>
        <a:lstStyle/>
        <a:p>
          <a:endParaRPr lang="en-US"/>
        </a:p>
      </dgm:t>
    </dgm:pt>
    <dgm:pt modelId="{92231CB2-ADE9-47A2-826F-CA52C1748679}" type="sibTrans" cxnId="{AEEAFCAB-1483-4EC8-B30A-6A4722B70443}">
      <dgm:prSet/>
      <dgm:spPr/>
      <dgm:t>
        <a:bodyPr/>
        <a:lstStyle/>
        <a:p>
          <a:endParaRPr lang="en-US"/>
        </a:p>
      </dgm:t>
    </dgm:pt>
    <dgm:pt modelId="{B45E7958-A2BC-4BD5-8C57-34FE1D11B547}">
      <dgm:prSet phldrT="[Text]"/>
      <dgm:spPr/>
      <dgm:t>
        <a:bodyPr anchor="ctr"/>
        <a:lstStyle/>
        <a:p>
          <a:pPr algn="l"/>
          <a:r>
            <a:rPr lang="en-US" dirty="0"/>
            <a:t>October 12, 2023</a:t>
          </a:r>
        </a:p>
      </dgm:t>
    </dgm:pt>
    <dgm:pt modelId="{E4F79C14-5320-404E-88C3-63BE0B9855D0}" type="parTrans" cxnId="{87712F73-E9BF-4A5A-8708-937DAB9E4CD3}">
      <dgm:prSet/>
      <dgm:spPr/>
      <dgm:t>
        <a:bodyPr/>
        <a:lstStyle/>
        <a:p>
          <a:endParaRPr lang="en-US"/>
        </a:p>
      </dgm:t>
    </dgm:pt>
    <dgm:pt modelId="{7DBF73C3-EF83-4C73-A68A-48BD00248C39}" type="sibTrans" cxnId="{87712F73-E9BF-4A5A-8708-937DAB9E4CD3}">
      <dgm:prSet/>
      <dgm:spPr/>
      <dgm:t>
        <a:bodyPr/>
        <a:lstStyle/>
        <a:p>
          <a:endParaRPr lang="en-US"/>
        </a:p>
      </dgm:t>
    </dgm:pt>
    <dgm:pt modelId="{C4079C91-B374-4EE1-848A-5A2E14B896C8}" type="pres">
      <dgm:prSet presAssocID="{F6ECEB02-CA29-40F4-9323-A143D12F21E6}" presName="linearFlow" presStyleCnt="0">
        <dgm:presLayoutVars>
          <dgm:dir/>
          <dgm:resizeHandles val="exact"/>
        </dgm:presLayoutVars>
      </dgm:prSet>
      <dgm:spPr/>
    </dgm:pt>
    <dgm:pt modelId="{909F3D31-DEBA-4707-B10E-ED90C351BF01}" type="pres">
      <dgm:prSet presAssocID="{C8787D41-F4E0-44A9-86A0-D4DA41103314}" presName="composite" presStyleCnt="0"/>
      <dgm:spPr/>
    </dgm:pt>
    <dgm:pt modelId="{03EEBE7B-C831-4643-AF47-12F33C175E6C}" type="pres">
      <dgm:prSet presAssocID="{C8787D41-F4E0-44A9-86A0-D4DA41103314}" presName="imgShp" presStyleLbl="fgImgPlace1" presStyleIdx="0" presStyleCnt="6" custLinFactNeighborX="-2364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solidFill>
            <a:schemeClr val="bg2">
              <a:lumMod val="90000"/>
            </a:schemeClr>
          </a:solidFill>
        </a:ln>
      </dgm:spPr>
      <dgm:extLst>
        <a:ext uri="{E40237B7-FDA0-4F09-8148-C483321AD2D9}">
          <dgm14:cNvPr xmlns:dgm14="http://schemas.microsoft.com/office/drawing/2010/diagram" id="0" name="" descr="Badge 1 outline"/>
        </a:ext>
      </dgm:extLst>
    </dgm:pt>
    <dgm:pt modelId="{FD844B2B-878B-42BC-9970-995960C1D870}" type="pres">
      <dgm:prSet presAssocID="{C8787D41-F4E0-44A9-86A0-D4DA41103314}" presName="txShp" presStyleLbl="node1" presStyleIdx="0" presStyleCnt="6">
        <dgm:presLayoutVars>
          <dgm:bulletEnabled val="1"/>
        </dgm:presLayoutVars>
      </dgm:prSet>
      <dgm:spPr/>
    </dgm:pt>
    <dgm:pt modelId="{74E2DBCF-DA69-4F71-B29D-A023C28C4F81}" type="pres">
      <dgm:prSet presAssocID="{E4A4DB8F-F52A-4B72-B5F1-85F3CDBD1EB3}" presName="spacing" presStyleCnt="0"/>
      <dgm:spPr/>
    </dgm:pt>
    <dgm:pt modelId="{AC075EA0-9398-41E6-AC20-E1064E753F07}" type="pres">
      <dgm:prSet presAssocID="{6D850741-FB16-44B9-8498-1A1249BE6C01}" presName="composite" presStyleCnt="0"/>
      <dgm:spPr/>
    </dgm:pt>
    <dgm:pt modelId="{AA2EAA93-B0C5-489A-8F98-8EF8A601A8C4}" type="pres">
      <dgm:prSet presAssocID="{6D850741-FB16-44B9-8498-1A1249BE6C01}" presName="imgShp" presStyleLbl="fgImgPlace1" presStyleIdx="1" presStyleCnt="6" custLinFactNeighborX="-2364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solidFill>
            <a:schemeClr val="bg2">
              <a:lumMod val="90000"/>
            </a:schemeClr>
          </a:solidFill>
        </a:ln>
      </dgm:spPr>
      <dgm:extLst>
        <a:ext uri="{E40237B7-FDA0-4F09-8148-C483321AD2D9}">
          <dgm14:cNvPr xmlns:dgm14="http://schemas.microsoft.com/office/drawing/2010/diagram" id="0" name="" descr="Badge outline"/>
        </a:ext>
      </dgm:extLst>
    </dgm:pt>
    <dgm:pt modelId="{4735B6B8-CA8C-438C-BD1E-11DA1F971831}" type="pres">
      <dgm:prSet presAssocID="{6D850741-FB16-44B9-8498-1A1249BE6C01}" presName="txShp" presStyleLbl="node1" presStyleIdx="1" presStyleCnt="6">
        <dgm:presLayoutVars>
          <dgm:bulletEnabled val="1"/>
        </dgm:presLayoutVars>
      </dgm:prSet>
      <dgm:spPr/>
    </dgm:pt>
    <dgm:pt modelId="{E485F7FE-1A9A-49D5-9346-ECF4A3BB36ED}" type="pres">
      <dgm:prSet presAssocID="{F6B14481-6836-46B0-A65E-DC8A1D273A13}" presName="spacing" presStyleCnt="0"/>
      <dgm:spPr/>
    </dgm:pt>
    <dgm:pt modelId="{6B6299AC-2583-4EC7-92EA-678783E83273}" type="pres">
      <dgm:prSet presAssocID="{89CC67CF-2998-41A2-81E8-41D24FF18E53}" presName="composite" presStyleCnt="0"/>
      <dgm:spPr/>
    </dgm:pt>
    <dgm:pt modelId="{2671C615-2E73-4F1A-BB6C-58C5618B1C93}" type="pres">
      <dgm:prSet presAssocID="{89CC67CF-2998-41A2-81E8-41D24FF18E53}" presName="imgShp" presStyleLbl="fgImgPlace1" presStyleIdx="2" presStyleCnt="6" custLinFactNeighborX="-2364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solidFill>
            <a:schemeClr val="bg2">
              <a:lumMod val="90000"/>
            </a:schemeClr>
          </a:solidFill>
        </a:ln>
      </dgm:spPr>
      <dgm:extLst>
        <a:ext uri="{E40237B7-FDA0-4F09-8148-C483321AD2D9}">
          <dgm14:cNvPr xmlns:dgm14="http://schemas.microsoft.com/office/drawing/2010/diagram" id="0" name="" descr="Badge 3 outline"/>
        </a:ext>
      </dgm:extLst>
    </dgm:pt>
    <dgm:pt modelId="{AF1AA9B2-0FE3-463A-8264-5A44E70417F0}" type="pres">
      <dgm:prSet presAssocID="{89CC67CF-2998-41A2-81E8-41D24FF18E53}" presName="txShp" presStyleLbl="node1" presStyleIdx="2" presStyleCnt="6">
        <dgm:presLayoutVars>
          <dgm:bulletEnabled val="1"/>
        </dgm:presLayoutVars>
      </dgm:prSet>
      <dgm:spPr/>
    </dgm:pt>
    <dgm:pt modelId="{66A1716C-D6A4-4A09-8C3C-D0D62C62F6EC}" type="pres">
      <dgm:prSet presAssocID="{9060BC79-DF64-4705-AD78-6281AE2FC7DB}" presName="spacing" presStyleCnt="0"/>
      <dgm:spPr/>
    </dgm:pt>
    <dgm:pt modelId="{167EF4BF-CFE1-4CDE-A1AB-7E1B6A20C5DB}" type="pres">
      <dgm:prSet presAssocID="{4D2113F7-56E1-4078-8A82-4A4ACD6E9F65}" presName="composite" presStyleCnt="0"/>
      <dgm:spPr/>
    </dgm:pt>
    <dgm:pt modelId="{E5DAF559-5945-4EC3-B0ED-84C7D7D25D65}" type="pres">
      <dgm:prSet presAssocID="{4D2113F7-56E1-4078-8A82-4A4ACD6E9F65}" presName="imgShp" presStyleLbl="fgImgPlace1" presStyleIdx="3" presStyleCnt="6" custLinFactNeighborX="-2364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solidFill>
            <a:schemeClr val="bg2">
              <a:lumMod val="90000"/>
            </a:schemeClr>
          </a:solidFill>
        </a:ln>
      </dgm:spPr>
      <dgm:extLst>
        <a:ext uri="{E40237B7-FDA0-4F09-8148-C483321AD2D9}">
          <dgm14:cNvPr xmlns:dgm14="http://schemas.microsoft.com/office/drawing/2010/diagram" id="0" name="" descr="Badge 4 outline"/>
        </a:ext>
      </dgm:extLst>
    </dgm:pt>
    <dgm:pt modelId="{81396C36-A813-4577-A0F0-0F9A0C888225}" type="pres">
      <dgm:prSet presAssocID="{4D2113F7-56E1-4078-8A82-4A4ACD6E9F65}" presName="txShp" presStyleLbl="node1" presStyleIdx="3" presStyleCnt="6">
        <dgm:presLayoutVars>
          <dgm:bulletEnabled val="1"/>
        </dgm:presLayoutVars>
      </dgm:prSet>
      <dgm:spPr/>
    </dgm:pt>
    <dgm:pt modelId="{9F805957-9621-41E5-9B49-F769206F32E4}" type="pres">
      <dgm:prSet presAssocID="{AB9D26A7-64A2-4EBE-89FF-EB47276105EC}" presName="spacing" presStyleCnt="0"/>
      <dgm:spPr/>
    </dgm:pt>
    <dgm:pt modelId="{FAE6F877-3BEE-45FC-970F-814B92B3B645}" type="pres">
      <dgm:prSet presAssocID="{5965346E-31B6-49E1-87A2-E6D54EF48B0E}" presName="composite" presStyleCnt="0"/>
      <dgm:spPr/>
    </dgm:pt>
    <dgm:pt modelId="{C4494526-F459-4C2E-A6A9-3672C57306E2}" type="pres">
      <dgm:prSet presAssocID="{5965346E-31B6-49E1-87A2-E6D54EF48B0E}" presName="imgShp" presStyleLbl="fgImgPlace1" presStyleIdx="4" presStyleCnt="6" custLinFactNeighborX="-23640"/>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solidFill>
            <a:schemeClr val="bg2">
              <a:lumMod val="90000"/>
            </a:schemeClr>
          </a:solidFill>
        </a:ln>
      </dgm:spPr>
      <dgm:extLst>
        <a:ext uri="{E40237B7-FDA0-4F09-8148-C483321AD2D9}">
          <dgm14:cNvPr xmlns:dgm14="http://schemas.microsoft.com/office/drawing/2010/diagram" id="0" name="" descr="Badge 5 outline"/>
        </a:ext>
      </dgm:extLst>
    </dgm:pt>
    <dgm:pt modelId="{D8AB6C63-24F9-460C-BCA4-610C63EDC394}" type="pres">
      <dgm:prSet presAssocID="{5965346E-31B6-49E1-87A2-E6D54EF48B0E}" presName="txShp" presStyleLbl="node1" presStyleIdx="4" presStyleCnt="6">
        <dgm:presLayoutVars>
          <dgm:bulletEnabled val="1"/>
        </dgm:presLayoutVars>
      </dgm:prSet>
      <dgm:spPr/>
    </dgm:pt>
    <dgm:pt modelId="{8EDBCA58-49D9-4C4A-BBFC-A5232923D6B8}" type="pres">
      <dgm:prSet presAssocID="{CE0AC3A3-9B75-46B8-98EA-E2AA8C313AB9}" presName="spacing" presStyleCnt="0"/>
      <dgm:spPr/>
    </dgm:pt>
    <dgm:pt modelId="{743338AA-6D11-4EF3-BC02-D39C084E8790}" type="pres">
      <dgm:prSet presAssocID="{D1AFF1DC-0B84-4383-BC55-205B34A1FBCB}" presName="composite" presStyleCnt="0"/>
      <dgm:spPr/>
    </dgm:pt>
    <dgm:pt modelId="{64EACAC2-677A-4C28-BE5C-3DE7B367A436}" type="pres">
      <dgm:prSet presAssocID="{D1AFF1DC-0B84-4383-BC55-205B34A1FBCB}" presName="imgShp" presStyleLbl="fgImgPlace1" presStyleIdx="5" presStyleCnt="6" custLinFactNeighborX="-23640"/>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solidFill>
            <a:schemeClr val="bg2">
              <a:lumMod val="90000"/>
            </a:schemeClr>
          </a:solidFill>
        </a:ln>
      </dgm:spPr>
      <dgm:extLst>
        <a:ext uri="{E40237B7-FDA0-4F09-8148-C483321AD2D9}">
          <dgm14:cNvPr xmlns:dgm14="http://schemas.microsoft.com/office/drawing/2010/diagram" id="0" name="" descr="Badge 6 outline"/>
        </a:ext>
      </dgm:extLst>
    </dgm:pt>
    <dgm:pt modelId="{FF50242F-DF3A-47BC-A9CA-BC12F1295DF1}" type="pres">
      <dgm:prSet presAssocID="{D1AFF1DC-0B84-4383-BC55-205B34A1FBCB}" presName="txShp" presStyleLbl="node1" presStyleIdx="5" presStyleCnt="6">
        <dgm:presLayoutVars>
          <dgm:bulletEnabled val="1"/>
        </dgm:presLayoutVars>
      </dgm:prSet>
      <dgm:spPr/>
    </dgm:pt>
  </dgm:ptLst>
  <dgm:cxnLst>
    <dgm:cxn modelId="{9BDA9603-B77A-4F45-AD94-B33D690B126F}" srcId="{F6ECEB02-CA29-40F4-9323-A143D12F21E6}" destId="{6D850741-FB16-44B9-8498-1A1249BE6C01}" srcOrd="1" destOrd="0" parTransId="{5B675A5A-7D69-4EC5-906C-84D425879B6E}" sibTransId="{F6B14481-6836-46B0-A65E-DC8A1D273A13}"/>
    <dgm:cxn modelId="{04922C0F-10A0-4ED4-A036-833D913937BA}" type="presOf" srcId="{F6ECEB02-CA29-40F4-9323-A143D12F21E6}" destId="{C4079C91-B374-4EE1-848A-5A2E14B896C8}" srcOrd="0" destOrd="0" presId="urn:microsoft.com/office/officeart/2005/8/layout/vList3"/>
    <dgm:cxn modelId="{0256F967-39A6-41DC-8D15-8465F8070417}" srcId="{F6ECEB02-CA29-40F4-9323-A143D12F21E6}" destId="{5965346E-31B6-49E1-87A2-E6D54EF48B0E}" srcOrd="4" destOrd="0" parTransId="{ABDAEB72-488D-484C-8AEB-35698578A179}" sibTransId="{CE0AC3A3-9B75-46B8-98EA-E2AA8C313AB9}"/>
    <dgm:cxn modelId="{BC10F16B-3CE4-411C-93B8-736072D77CA8}" type="presOf" srcId="{89CC67CF-2998-41A2-81E8-41D24FF18E53}" destId="{AF1AA9B2-0FE3-463A-8264-5A44E70417F0}" srcOrd="0" destOrd="0" presId="urn:microsoft.com/office/officeart/2005/8/layout/vList3"/>
    <dgm:cxn modelId="{D86DF371-7E6B-4A76-902A-200A2567934B}" type="presOf" srcId="{BA43B7CA-3970-4F0E-AABB-C7E737DD6278}" destId="{D8AB6C63-24F9-460C-BCA4-610C63EDC394}" srcOrd="0" destOrd="1" presId="urn:microsoft.com/office/officeart/2005/8/layout/vList3"/>
    <dgm:cxn modelId="{87712F73-E9BF-4A5A-8708-937DAB9E4CD3}" srcId="{D1AFF1DC-0B84-4383-BC55-205B34A1FBCB}" destId="{B45E7958-A2BC-4BD5-8C57-34FE1D11B547}" srcOrd="0" destOrd="0" parTransId="{E4F79C14-5320-404E-88C3-63BE0B9855D0}" sibTransId="{7DBF73C3-EF83-4C73-A68A-48BD00248C39}"/>
    <dgm:cxn modelId="{3B972659-7522-4803-951C-9CB30E2C94D9}" type="presOf" srcId="{50CA2CC4-08B6-4672-8303-D7B86EB6754F}" destId="{81396C36-A813-4577-A0F0-0F9A0C888225}" srcOrd="0" destOrd="1" presId="urn:microsoft.com/office/officeart/2005/8/layout/vList3"/>
    <dgm:cxn modelId="{0DC12F7A-57D0-4B5B-A276-290048BD3105}" type="presOf" srcId="{6D850741-FB16-44B9-8498-1A1249BE6C01}" destId="{4735B6B8-CA8C-438C-BD1E-11DA1F971831}" srcOrd="0" destOrd="0" presId="urn:microsoft.com/office/officeart/2005/8/layout/vList3"/>
    <dgm:cxn modelId="{44D1CE5A-B396-4CE4-9D74-996361F78928}" srcId="{89CC67CF-2998-41A2-81E8-41D24FF18E53}" destId="{6278C8B5-C6CE-4EF5-9EEA-C9FA0F9F3D0D}" srcOrd="0" destOrd="0" parTransId="{58027C44-4EB1-460D-8AAE-73201CBA2E42}" sibTransId="{615EDA2E-2D8F-4937-8901-EC2D24806978}"/>
    <dgm:cxn modelId="{2E249B81-23AF-433F-A970-9B92E4F5EDDA}" srcId="{6D850741-FB16-44B9-8498-1A1249BE6C01}" destId="{63D219AA-C1CB-44D5-9CF4-2AC3BAA0E005}" srcOrd="0" destOrd="0" parTransId="{517A2B25-A72C-4E4E-996F-7A832ACEDE58}" sibTransId="{074330BF-4DAB-4D4B-8CB7-5447BA3B5822}"/>
    <dgm:cxn modelId="{8FBE8982-D3F1-44CE-BC50-B0D718C786F8}" srcId="{C8787D41-F4E0-44A9-86A0-D4DA41103314}" destId="{9859D503-8ECB-4402-A3A9-8A7AEB6A8FF5}" srcOrd="1" destOrd="0" parTransId="{21F5AB75-E2BE-4A48-8DE0-0AE9D2664799}" sibTransId="{7DF358B9-C887-4FBD-A4BB-BF1834B3B915}"/>
    <dgm:cxn modelId="{02F14D85-B49C-4AF3-86BF-B8F194088B52}" srcId="{F6ECEB02-CA29-40F4-9323-A143D12F21E6}" destId="{D1AFF1DC-0B84-4383-BC55-205B34A1FBCB}" srcOrd="5" destOrd="0" parTransId="{B88B1F42-AA65-441B-BFBA-9FD5E5462285}" sibTransId="{E2D2BBBA-4CCB-4A8E-B09E-7B322EC7D878}"/>
    <dgm:cxn modelId="{1FC3348B-F359-40BB-9AEC-80FDA8382BE1}" type="presOf" srcId="{9859D503-8ECB-4402-A3A9-8A7AEB6A8FF5}" destId="{FD844B2B-878B-42BC-9970-995960C1D870}" srcOrd="0" destOrd="2" presId="urn:microsoft.com/office/officeart/2005/8/layout/vList3"/>
    <dgm:cxn modelId="{E7B5CC8D-FEFF-429C-ADA7-6604A1E06C48}" type="presOf" srcId="{2EFF72B3-2BD0-4E3B-87F6-F1FD140087A8}" destId="{FD844B2B-878B-42BC-9970-995960C1D870}" srcOrd="0" destOrd="1" presId="urn:microsoft.com/office/officeart/2005/8/layout/vList3"/>
    <dgm:cxn modelId="{E03C6F8E-21C6-4FE5-8648-43F0DD01FBAB}" srcId="{C8787D41-F4E0-44A9-86A0-D4DA41103314}" destId="{2EFF72B3-2BD0-4E3B-87F6-F1FD140087A8}" srcOrd="0" destOrd="0" parTransId="{6AD7ACAE-2C55-4804-8F01-5BA236C6855D}" sibTransId="{75DCEB8A-9826-4859-923B-7ACD93A23E1A}"/>
    <dgm:cxn modelId="{25162A91-5FEF-43B6-AFDB-12D36D1F9EBF}" srcId="{F6ECEB02-CA29-40F4-9323-A143D12F21E6}" destId="{89CC67CF-2998-41A2-81E8-41D24FF18E53}" srcOrd="2" destOrd="0" parTransId="{96054520-74C3-4224-9C11-F5344C2204CE}" sibTransId="{9060BC79-DF64-4705-AD78-6281AE2FC7DB}"/>
    <dgm:cxn modelId="{34B8D292-C3DD-469B-9059-3CDCA0973ABF}" srcId="{F6ECEB02-CA29-40F4-9323-A143D12F21E6}" destId="{4D2113F7-56E1-4078-8A82-4A4ACD6E9F65}" srcOrd="3" destOrd="0" parTransId="{B86C3D6E-5E3D-4B10-B024-DE6C86F9DA4A}" sibTransId="{AB9D26A7-64A2-4EBE-89FF-EB47276105EC}"/>
    <dgm:cxn modelId="{CEAFBE98-AFCF-4D37-A57D-62A7A04F320B}" type="presOf" srcId="{6278C8B5-C6CE-4EF5-9EEA-C9FA0F9F3D0D}" destId="{AF1AA9B2-0FE3-463A-8264-5A44E70417F0}" srcOrd="0" destOrd="1" presId="urn:microsoft.com/office/officeart/2005/8/layout/vList3"/>
    <dgm:cxn modelId="{6CA46A9D-4188-4AFE-9851-D95DEE8A92AB}" type="presOf" srcId="{D1AFF1DC-0B84-4383-BC55-205B34A1FBCB}" destId="{FF50242F-DF3A-47BC-A9CA-BC12F1295DF1}" srcOrd="0" destOrd="0" presId="urn:microsoft.com/office/officeart/2005/8/layout/vList3"/>
    <dgm:cxn modelId="{77232A9E-BD35-4902-BE95-75DFB05544DD}" srcId="{4D2113F7-56E1-4078-8A82-4A4ACD6E9F65}" destId="{50CA2CC4-08B6-4672-8303-D7B86EB6754F}" srcOrd="0" destOrd="0" parTransId="{DFEED8E3-83B6-4EB3-8D6B-5BE46D4C1C2C}" sibTransId="{8C9608BD-DA28-494A-A1C1-FF58421B4446}"/>
    <dgm:cxn modelId="{7FCD929F-F757-4FA4-A1E3-2CC515C18AFD}" type="presOf" srcId="{B45E7958-A2BC-4BD5-8C57-34FE1D11B547}" destId="{FF50242F-DF3A-47BC-A9CA-BC12F1295DF1}" srcOrd="0" destOrd="1" presId="urn:microsoft.com/office/officeart/2005/8/layout/vList3"/>
    <dgm:cxn modelId="{AEEAFCAB-1483-4EC8-B30A-6A4722B70443}" srcId="{5965346E-31B6-49E1-87A2-E6D54EF48B0E}" destId="{BA43B7CA-3970-4F0E-AABB-C7E737DD6278}" srcOrd="0" destOrd="0" parTransId="{F9764D8F-4D58-4D3B-B186-A8870225FFD8}" sibTransId="{92231CB2-ADE9-47A2-826F-CA52C1748679}"/>
    <dgm:cxn modelId="{2DFC84BA-07A8-4656-8764-0C0F129EDE0B}" srcId="{F6ECEB02-CA29-40F4-9323-A143D12F21E6}" destId="{C8787D41-F4E0-44A9-86A0-D4DA41103314}" srcOrd="0" destOrd="0" parTransId="{ECF7B9DA-2A73-4292-83EA-380E5FB4EEA5}" sibTransId="{E4A4DB8F-F52A-4B72-B5F1-85F3CDBD1EB3}"/>
    <dgm:cxn modelId="{946F02C3-0F37-46FE-BC6B-287211C47230}" type="presOf" srcId="{C8787D41-F4E0-44A9-86A0-D4DA41103314}" destId="{FD844B2B-878B-42BC-9970-995960C1D870}" srcOrd="0" destOrd="0" presId="urn:microsoft.com/office/officeart/2005/8/layout/vList3"/>
    <dgm:cxn modelId="{826E85F4-8191-460F-8A21-0F4E438B3BEB}" type="presOf" srcId="{63D219AA-C1CB-44D5-9CF4-2AC3BAA0E005}" destId="{4735B6B8-CA8C-438C-BD1E-11DA1F971831}" srcOrd="0" destOrd="1" presId="urn:microsoft.com/office/officeart/2005/8/layout/vList3"/>
    <dgm:cxn modelId="{A18386F9-57CC-40A6-9967-84A0D545F7D4}" type="presOf" srcId="{4D2113F7-56E1-4078-8A82-4A4ACD6E9F65}" destId="{81396C36-A813-4577-A0F0-0F9A0C888225}" srcOrd="0" destOrd="0" presId="urn:microsoft.com/office/officeart/2005/8/layout/vList3"/>
    <dgm:cxn modelId="{F3BBA1FF-B7BA-4585-B825-3F04B4835108}" type="presOf" srcId="{5965346E-31B6-49E1-87A2-E6D54EF48B0E}" destId="{D8AB6C63-24F9-460C-BCA4-610C63EDC394}" srcOrd="0" destOrd="0" presId="urn:microsoft.com/office/officeart/2005/8/layout/vList3"/>
    <dgm:cxn modelId="{D500EA0D-9BED-4632-ACD5-E512FDCA37A7}" type="presParOf" srcId="{C4079C91-B374-4EE1-848A-5A2E14B896C8}" destId="{909F3D31-DEBA-4707-B10E-ED90C351BF01}" srcOrd="0" destOrd="0" presId="urn:microsoft.com/office/officeart/2005/8/layout/vList3"/>
    <dgm:cxn modelId="{CD57C0D5-62CE-4833-B3C5-FCEEA3A86B3E}" type="presParOf" srcId="{909F3D31-DEBA-4707-B10E-ED90C351BF01}" destId="{03EEBE7B-C831-4643-AF47-12F33C175E6C}" srcOrd="0" destOrd="0" presId="urn:microsoft.com/office/officeart/2005/8/layout/vList3"/>
    <dgm:cxn modelId="{65A63623-95C7-4016-A30C-3EBA8E4F2BD9}" type="presParOf" srcId="{909F3D31-DEBA-4707-B10E-ED90C351BF01}" destId="{FD844B2B-878B-42BC-9970-995960C1D870}" srcOrd="1" destOrd="0" presId="urn:microsoft.com/office/officeart/2005/8/layout/vList3"/>
    <dgm:cxn modelId="{90C6213F-8622-4EF7-A02F-934E2DC74BB8}" type="presParOf" srcId="{C4079C91-B374-4EE1-848A-5A2E14B896C8}" destId="{74E2DBCF-DA69-4F71-B29D-A023C28C4F81}" srcOrd="1" destOrd="0" presId="urn:microsoft.com/office/officeart/2005/8/layout/vList3"/>
    <dgm:cxn modelId="{A0DAE92C-92BA-405E-B19F-BC7FE2933D38}" type="presParOf" srcId="{C4079C91-B374-4EE1-848A-5A2E14B896C8}" destId="{AC075EA0-9398-41E6-AC20-E1064E753F07}" srcOrd="2" destOrd="0" presId="urn:microsoft.com/office/officeart/2005/8/layout/vList3"/>
    <dgm:cxn modelId="{F2345F9D-F6AD-40A1-A014-384CE73484A3}" type="presParOf" srcId="{AC075EA0-9398-41E6-AC20-E1064E753F07}" destId="{AA2EAA93-B0C5-489A-8F98-8EF8A601A8C4}" srcOrd="0" destOrd="0" presId="urn:microsoft.com/office/officeart/2005/8/layout/vList3"/>
    <dgm:cxn modelId="{707E3C36-CD45-4F6E-8295-0628C240D549}" type="presParOf" srcId="{AC075EA0-9398-41E6-AC20-E1064E753F07}" destId="{4735B6B8-CA8C-438C-BD1E-11DA1F971831}" srcOrd="1" destOrd="0" presId="urn:microsoft.com/office/officeart/2005/8/layout/vList3"/>
    <dgm:cxn modelId="{1F43E63B-3AB9-4780-B568-8823C1FCEDF3}" type="presParOf" srcId="{C4079C91-B374-4EE1-848A-5A2E14B896C8}" destId="{E485F7FE-1A9A-49D5-9346-ECF4A3BB36ED}" srcOrd="3" destOrd="0" presId="urn:microsoft.com/office/officeart/2005/8/layout/vList3"/>
    <dgm:cxn modelId="{81371F52-EBE3-4CCA-958E-BA1A73DF9B32}" type="presParOf" srcId="{C4079C91-B374-4EE1-848A-5A2E14B896C8}" destId="{6B6299AC-2583-4EC7-92EA-678783E83273}" srcOrd="4" destOrd="0" presId="urn:microsoft.com/office/officeart/2005/8/layout/vList3"/>
    <dgm:cxn modelId="{034D408C-AF15-45FB-A6BD-FE15792A46DB}" type="presParOf" srcId="{6B6299AC-2583-4EC7-92EA-678783E83273}" destId="{2671C615-2E73-4F1A-BB6C-58C5618B1C93}" srcOrd="0" destOrd="0" presId="urn:microsoft.com/office/officeart/2005/8/layout/vList3"/>
    <dgm:cxn modelId="{41BD5F8B-C1E1-41C1-B0BE-5C1E114CBD5E}" type="presParOf" srcId="{6B6299AC-2583-4EC7-92EA-678783E83273}" destId="{AF1AA9B2-0FE3-463A-8264-5A44E70417F0}" srcOrd="1" destOrd="0" presId="urn:microsoft.com/office/officeart/2005/8/layout/vList3"/>
    <dgm:cxn modelId="{BACF2279-4531-4602-9335-0D13580EC6A9}" type="presParOf" srcId="{C4079C91-B374-4EE1-848A-5A2E14B896C8}" destId="{66A1716C-D6A4-4A09-8C3C-D0D62C62F6EC}" srcOrd="5" destOrd="0" presId="urn:microsoft.com/office/officeart/2005/8/layout/vList3"/>
    <dgm:cxn modelId="{139EC4DE-2FC4-417C-BE9E-C4BC45E145D0}" type="presParOf" srcId="{C4079C91-B374-4EE1-848A-5A2E14B896C8}" destId="{167EF4BF-CFE1-4CDE-A1AB-7E1B6A20C5DB}" srcOrd="6" destOrd="0" presId="urn:microsoft.com/office/officeart/2005/8/layout/vList3"/>
    <dgm:cxn modelId="{E408F6F7-7859-4D9F-9BF1-07912546F620}" type="presParOf" srcId="{167EF4BF-CFE1-4CDE-A1AB-7E1B6A20C5DB}" destId="{E5DAF559-5945-4EC3-B0ED-84C7D7D25D65}" srcOrd="0" destOrd="0" presId="urn:microsoft.com/office/officeart/2005/8/layout/vList3"/>
    <dgm:cxn modelId="{3C95E8D6-DBDD-404C-B600-DA1580A7CCB8}" type="presParOf" srcId="{167EF4BF-CFE1-4CDE-A1AB-7E1B6A20C5DB}" destId="{81396C36-A813-4577-A0F0-0F9A0C888225}" srcOrd="1" destOrd="0" presId="urn:microsoft.com/office/officeart/2005/8/layout/vList3"/>
    <dgm:cxn modelId="{10FB29DF-6FAF-4A2B-B92F-89006535E822}" type="presParOf" srcId="{C4079C91-B374-4EE1-848A-5A2E14B896C8}" destId="{9F805957-9621-41E5-9B49-F769206F32E4}" srcOrd="7" destOrd="0" presId="urn:microsoft.com/office/officeart/2005/8/layout/vList3"/>
    <dgm:cxn modelId="{8AA847DA-0A7E-446A-AE39-C289EF30D1F9}" type="presParOf" srcId="{C4079C91-B374-4EE1-848A-5A2E14B896C8}" destId="{FAE6F877-3BEE-45FC-970F-814B92B3B645}" srcOrd="8" destOrd="0" presId="urn:microsoft.com/office/officeart/2005/8/layout/vList3"/>
    <dgm:cxn modelId="{A7DEEAE6-5A8A-488D-B75C-B0AB9D3BA1B0}" type="presParOf" srcId="{FAE6F877-3BEE-45FC-970F-814B92B3B645}" destId="{C4494526-F459-4C2E-A6A9-3672C57306E2}" srcOrd="0" destOrd="0" presId="urn:microsoft.com/office/officeart/2005/8/layout/vList3"/>
    <dgm:cxn modelId="{391C9CAC-A092-4DF4-95F9-3EECBFA51331}" type="presParOf" srcId="{FAE6F877-3BEE-45FC-970F-814B92B3B645}" destId="{D8AB6C63-24F9-460C-BCA4-610C63EDC394}" srcOrd="1" destOrd="0" presId="urn:microsoft.com/office/officeart/2005/8/layout/vList3"/>
    <dgm:cxn modelId="{F275E1DB-D318-4DC2-93E7-65BD7D042B63}" type="presParOf" srcId="{C4079C91-B374-4EE1-848A-5A2E14B896C8}" destId="{8EDBCA58-49D9-4C4A-BBFC-A5232923D6B8}" srcOrd="9" destOrd="0" presId="urn:microsoft.com/office/officeart/2005/8/layout/vList3"/>
    <dgm:cxn modelId="{D7D1AC13-DF55-4ECA-95DC-96F3852428E8}" type="presParOf" srcId="{C4079C91-B374-4EE1-848A-5A2E14B896C8}" destId="{743338AA-6D11-4EF3-BC02-D39C084E8790}" srcOrd="10" destOrd="0" presId="urn:microsoft.com/office/officeart/2005/8/layout/vList3"/>
    <dgm:cxn modelId="{811C9E86-1EDF-48DE-B3AB-5640F1E807D9}" type="presParOf" srcId="{743338AA-6D11-4EF3-BC02-D39C084E8790}" destId="{64EACAC2-677A-4C28-BE5C-3DE7B367A436}" srcOrd="0" destOrd="0" presId="urn:microsoft.com/office/officeart/2005/8/layout/vList3"/>
    <dgm:cxn modelId="{E63AB757-8554-4ECC-BA64-2F7F32B1F259}" type="presParOf" srcId="{743338AA-6D11-4EF3-BC02-D39C084E8790}" destId="{FF50242F-DF3A-47BC-A9CA-BC12F1295DF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7290EE-041D-4D0E-85A8-646CAC1EBFAD}"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327F0F53-81ED-405A-A965-2BCC6CEDFA6B}">
      <dgm:prSet phldrT="[Text]"/>
      <dgm:spPr/>
      <dgm:t>
        <a:bodyPr/>
        <a:lstStyle/>
        <a:p>
          <a:r>
            <a:rPr lang="en-US" dirty="0"/>
            <a:t>Graduation/Completion</a:t>
          </a:r>
        </a:p>
      </dgm:t>
    </dgm:pt>
    <dgm:pt modelId="{7EB222A8-6882-45E5-9F0E-556642A4B2F8}" type="parTrans" cxnId="{B3A6218E-7578-4A51-B708-6E15986C1FDC}">
      <dgm:prSet/>
      <dgm:spPr/>
      <dgm:t>
        <a:bodyPr/>
        <a:lstStyle/>
        <a:p>
          <a:endParaRPr lang="en-US"/>
        </a:p>
      </dgm:t>
    </dgm:pt>
    <dgm:pt modelId="{9E7F2D32-1727-4101-B632-3DBDA06DD9FB}" type="sibTrans" cxnId="{B3A6218E-7578-4A51-B708-6E15986C1FDC}">
      <dgm:prSet/>
      <dgm:spPr/>
      <dgm:t>
        <a:bodyPr/>
        <a:lstStyle/>
        <a:p>
          <a:endParaRPr lang="en-US"/>
        </a:p>
      </dgm:t>
    </dgm:pt>
    <dgm:pt modelId="{7285DD87-9DE9-4D00-8E09-C99F21DC2BDC}">
      <dgm:prSet phldrT="[Text]"/>
      <dgm:spPr/>
      <dgm:t>
        <a:bodyPr/>
        <a:lstStyle/>
        <a:p>
          <a:r>
            <a:rPr lang="en-US" dirty="0"/>
            <a:t>Dropout</a:t>
          </a:r>
        </a:p>
      </dgm:t>
    </dgm:pt>
    <dgm:pt modelId="{B45C1C41-2CC0-4621-9ED5-CE9A8CEA7C5D}" type="parTrans" cxnId="{FC5CA09A-26AA-42FD-A073-C7FD617580CD}">
      <dgm:prSet/>
      <dgm:spPr/>
      <dgm:t>
        <a:bodyPr/>
        <a:lstStyle/>
        <a:p>
          <a:endParaRPr lang="en-US"/>
        </a:p>
      </dgm:t>
    </dgm:pt>
    <dgm:pt modelId="{8A82FDF2-F768-45DF-BAB4-C3574A52656A}" type="sibTrans" cxnId="{FC5CA09A-26AA-42FD-A073-C7FD617580CD}">
      <dgm:prSet/>
      <dgm:spPr/>
      <dgm:t>
        <a:bodyPr/>
        <a:lstStyle/>
        <a:p>
          <a:endParaRPr lang="en-US"/>
        </a:p>
      </dgm:t>
    </dgm:pt>
    <dgm:pt modelId="{D66C37A7-B21C-443A-A20A-3AE911C201C1}">
      <dgm:prSet phldrT="[Text]"/>
      <dgm:spPr/>
      <dgm:t>
        <a:bodyPr/>
        <a:lstStyle/>
        <a:p>
          <a:r>
            <a:rPr lang="en-US" dirty="0"/>
            <a:t>Mobility/Stability</a:t>
          </a:r>
        </a:p>
      </dgm:t>
    </dgm:pt>
    <dgm:pt modelId="{64C50D61-B118-4E5E-9A68-9C10F500D8BD}" type="parTrans" cxnId="{45558506-0B7B-4E6E-BC3E-31E1557389D9}">
      <dgm:prSet/>
      <dgm:spPr/>
      <dgm:t>
        <a:bodyPr/>
        <a:lstStyle/>
        <a:p>
          <a:endParaRPr lang="en-US"/>
        </a:p>
      </dgm:t>
    </dgm:pt>
    <dgm:pt modelId="{66472399-D8D7-4163-852F-6926B30A2040}" type="sibTrans" cxnId="{45558506-0B7B-4E6E-BC3E-31E1557389D9}">
      <dgm:prSet/>
      <dgm:spPr/>
      <dgm:t>
        <a:bodyPr/>
        <a:lstStyle/>
        <a:p>
          <a:endParaRPr lang="en-US"/>
        </a:p>
      </dgm:t>
    </dgm:pt>
    <dgm:pt modelId="{3B27E48D-3278-4DA2-94BE-ECA66084F4AD}">
      <dgm:prSet phldrT="[Text]"/>
      <dgm:spPr/>
      <dgm:t>
        <a:bodyPr/>
        <a:lstStyle/>
        <a:p>
          <a:r>
            <a:rPr lang="en-US" dirty="0"/>
            <a:t>EOY On-Time Graduation and Completion Rates</a:t>
          </a:r>
        </a:p>
      </dgm:t>
    </dgm:pt>
    <dgm:pt modelId="{AFF42DE3-DB5F-4EE1-B79A-F97CF65E2BCF}" type="parTrans" cxnId="{56E7AC6D-3985-48E2-8554-55AAC7A9DD7D}">
      <dgm:prSet/>
      <dgm:spPr/>
      <dgm:t>
        <a:bodyPr/>
        <a:lstStyle/>
        <a:p>
          <a:endParaRPr lang="en-US"/>
        </a:p>
      </dgm:t>
    </dgm:pt>
    <dgm:pt modelId="{DDCAEFB0-0E01-4E36-B548-BCB7B99DC064}" type="sibTrans" cxnId="{56E7AC6D-3985-48E2-8554-55AAC7A9DD7D}">
      <dgm:prSet/>
      <dgm:spPr/>
      <dgm:t>
        <a:bodyPr/>
        <a:lstStyle/>
        <a:p>
          <a:endParaRPr lang="en-US"/>
        </a:p>
      </dgm:t>
    </dgm:pt>
    <dgm:pt modelId="{BEBE0DE4-0696-4365-947E-D18D570AEF59}">
      <dgm:prSet phldrT="[Text]"/>
      <dgm:spPr/>
      <dgm:t>
        <a:bodyPr/>
        <a:lstStyle/>
        <a:p>
          <a:r>
            <a:rPr lang="en-US" dirty="0"/>
            <a:t>EOY On-Time Graduation Rate by IPST Category for the Current AYG</a:t>
          </a:r>
        </a:p>
      </dgm:t>
    </dgm:pt>
    <dgm:pt modelId="{DA6A631B-7EFC-43E1-8B7A-0E4159AA15F8}" type="parTrans" cxnId="{A4E8EA3A-7605-41DB-B69B-9B2704272C91}">
      <dgm:prSet/>
      <dgm:spPr/>
      <dgm:t>
        <a:bodyPr/>
        <a:lstStyle/>
        <a:p>
          <a:endParaRPr lang="en-US"/>
        </a:p>
      </dgm:t>
    </dgm:pt>
    <dgm:pt modelId="{70930F22-D9C7-4AFB-829B-B70A35AB394A}" type="sibTrans" cxnId="{A4E8EA3A-7605-41DB-B69B-9B2704272C91}">
      <dgm:prSet/>
      <dgm:spPr/>
      <dgm:t>
        <a:bodyPr/>
        <a:lstStyle/>
        <a:p>
          <a:endParaRPr lang="en-US"/>
        </a:p>
      </dgm:t>
    </dgm:pt>
    <dgm:pt modelId="{A27BB210-20DF-4CA9-80A5-E67EBDBD7C42}">
      <dgm:prSet phldrT="[Text]"/>
      <dgm:spPr/>
      <dgm:t>
        <a:bodyPr/>
        <a:lstStyle/>
        <a:p>
          <a:r>
            <a:rPr lang="en-US" dirty="0"/>
            <a:t>EOY On Time Graduation Rates by Race/Ethnicity and Gender for the Current AYG</a:t>
          </a:r>
        </a:p>
      </dgm:t>
    </dgm:pt>
    <dgm:pt modelId="{89D4BD98-04FB-4118-8B8A-990B82EF446F}" type="parTrans" cxnId="{08291F51-40D4-4282-9B7F-1BE4E41AF8D2}">
      <dgm:prSet/>
      <dgm:spPr/>
      <dgm:t>
        <a:bodyPr/>
        <a:lstStyle/>
        <a:p>
          <a:endParaRPr lang="en-US"/>
        </a:p>
      </dgm:t>
    </dgm:pt>
    <dgm:pt modelId="{189F6386-ED44-41BC-B471-922C01C9F14D}" type="sibTrans" cxnId="{08291F51-40D4-4282-9B7F-1BE4E41AF8D2}">
      <dgm:prSet/>
      <dgm:spPr/>
      <dgm:t>
        <a:bodyPr/>
        <a:lstStyle/>
        <a:p>
          <a:endParaRPr lang="en-US"/>
        </a:p>
      </dgm:t>
    </dgm:pt>
    <dgm:pt modelId="{A8424052-B722-4E3C-80DB-05F7C1DB60D7}">
      <dgm:prSet phldrT="[Text]"/>
      <dgm:spPr/>
      <dgm:t>
        <a:bodyPr/>
        <a:lstStyle/>
        <a:p>
          <a:r>
            <a:rPr lang="en-US" dirty="0"/>
            <a:t>EOY Students Dropout Rates by School and IPST</a:t>
          </a:r>
        </a:p>
      </dgm:t>
    </dgm:pt>
    <dgm:pt modelId="{9619AAA8-E2D0-4B99-AC49-0C7239CB6D5F}" type="parTrans" cxnId="{9ECABEF4-25A4-476D-B40E-0D80400C764F}">
      <dgm:prSet/>
      <dgm:spPr/>
      <dgm:t>
        <a:bodyPr/>
        <a:lstStyle/>
        <a:p>
          <a:endParaRPr lang="en-US"/>
        </a:p>
      </dgm:t>
    </dgm:pt>
    <dgm:pt modelId="{6366E445-FAA1-4050-A316-EA85C1FEEEAB}" type="sibTrans" cxnId="{9ECABEF4-25A4-476D-B40E-0D80400C764F}">
      <dgm:prSet/>
      <dgm:spPr/>
      <dgm:t>
        <a:bodyPr/>
        <a:lstStyle/>
        <a:p>
          <a:endParaRPr lang="en-US"/>
        </a:p>
      </dgm:t>
    </dgm:pt>
    <dgm:pt modelId="{18268C00-86D2-4DA8-9D8A-B4AFD42BA209}">
      <dgm:prSet phldrT="[Text]"/>
      <dgm:spPr/>
      <dgm:t>
        <a:bodyPr/>
        <a:lstStyle/>
        <a:p>
          <a:r>
            <a:rPr lang="en-US" dirty="0"/>
            <a:t>EOY Mobility Rates by School, Grade, Race/Ethnicity, Gender, and IPST</a:t>
          </a:r>
        </a:p>
      </dgm:t>
    </dgm:pt>
    <dgm:pt modelId="{2E2FE4F1-0AE4-4CA9-847E-391070132BA5}" type="parTrans" cxnId="{F3A4004C-9140-4004-A74C-860866353F73}">
      <dgm:prSet/>
      <dgm:spPr/>
      <dgm:t>
        <a:bodyPr/>
        <a:lstStyle/>
        <a:p>
          <a:endParaRPr lang="en-US"/>
        </a:p>
      </dgm:t>
    </dgm:pt>
    <dgm:pt modelId="{97667391-AF79-44CC-838E-85E476EE4118}" type="sibTrans" cxnId="{F3A4004C-9140-4004-A74C-860866353F73}">
      <dgm:prSet/>
      <dgm:spPr/>
      <dgm:t>
        <a:bodyPr/>
        <a:lstStyle/>
        <a:p>
          <a:endParaRPr lang="en-US"/>
        </a:p>
      </dgm:t>
    </dgm:pt>
    <dgm:pt modelId="{0C46E647-A254-4613-92E9-6B21D78A8790}" type="pres">
      <dgm:prSet presAssocID="{977290EE-041D-4D0E-85A8-646CAC1EBFAD}" presName="linear" presStyleCnt="0">
        <dgm:presLayoutVars>
          <dgm:dir/>
          <dgm:animLvl val="lvl"/>
          <dgm:resizeHandles val="exact"/>
        </dgm:presLayoutVars>
      </dgm:prSet>
      <dgm:spPr/>
    </dgm:pt>
    <dgm:pt modelId="{A9AAB1AC-EB9B-45F5-BE58-5F2544DB48DB}" type="pres">
      <dgm:prSet presAssocID="{327F0F53-81ED-405A-A965-2BCC6CEDFA6B}" presName="parentLin" presStyleCnt="0"/>
      <dgm:spPr/>
    </dgm:pt>
    <dgm:pt modelId="{E85141A0-9ACD-482C-93C7-B7BB11CBF5AD}" type="pres">
      <dgm:prSet presAssocID="{327F0F53-81ED-405A-A965-2BCC6CEDFA6B}" presName="parentLeftMargin" presStyleLbl="node1" presStyleIdx="0" presStyleCnt="3"/>
      <dgm:spPr/>
    </dgm:pt>
    <dgm:pt modelId="{D6E52634-5184-4ECA-9023-B937C6A6DE3D}" type="pres">
      <dgm:prSet presAssocID="{327F0F53-81ED-405A-A965-2BCC6CEDFA6B}" presName="parentText" presStyleLbl="node1" presStyleIdx="0" presStyleCnt="3">
        <dgm:presLayoutVars>
          <dgm:chMax val="0"/>
          <dgm:bulletEnabled val="1"/>
        </dgm:presLayoutVars>
      </dgm:prSet>
      <dgm:spPr/>
    </dgm:pt>
    <dgm:pt modelId="{8AEDD6F7-EBB4-47BC-ADFC-CA64C1FE7F97}" type="pres">
      <dgm:prSet presAssocID="{327F0F53-81ED-405A-A965-2BCC6CEDFA6B}" presName="negativeSpace" presStyleCnt="0"/>
      <dgm:spPr/>
    </dgm:pt>
    <dgm:pt modelId="{EC88DD4C-25B1-4192-90F1-C62133E7E1A1}" type="pres">
      <dgm:prSet presAssocID="{327F0F53-81ED-405A-A965-2BCC6CEDFA6B}" presName="childText" presStyleLbl="conFgAcc1" presStyleIdx="0" presStyleCnt="3">
        <dgm:presLayoutVars>
          <dgm:bulletEnabled val="1"/>
        </dgm:presLayoutVars>
      </dgm:prSet>
      <dgm:spPr/>
    </dgm:pt>
    <dgm:pt modelId="{DD720DD3-A18B-4D4F-AD84-02AD2735756A}" type="pres">
      <dgm:prSet presAssocID="{9E7F2D32-1727-4101-B632-3DBDA06DD9FB}" presName="spaceBetweenRectangles" presStyleCnt="0"/>
      <dgm:spPr/>
    </dgm:pt>
    <dgm:pt modelId="{A0D7328A-F09B-4563-B41C-891C597316BF}" type="pres">
      <dgm:prSet presAssocID="{7285DD87-9DE9-4D00-8E09-C99F21DC2BDC}" presName="parentLin" presStyleCnt="0"/>
      <dgm:spPr/>
    </dgm:pt>
    <dgm:pt modelId="{62C8792A-01A5-4253-8F71-72E9EE4BBE61}" type="pres">
      <dgm:prSet presAssocID="{7285DD87-9DE9-4D00-8E09-C99F21DC2BDC}" presName="parentLeftMargin" presStyleLbl="node1" presStyleIdx="0" presStyleCnt="3"/>
      <dgm:spPr/>
    </dgm:pt>
    <dgm:pt modelId="{28B705DF-80AC-4738-8532-613FF94748F3}" type="pres">
      <dgm:prSet presAssocID="{7285DD87-9DE9-4D00-8E09-C99F21DC2BDC}" presName="parentText" presStyleLbl="node1" presStyleIdx="1" presStyleCnt="3">
        <dgm:presLayoutVars>
          <dgm:chMax val="0"/>
          <dgm:bulletEnabled val="1"/>
        </dgm:presLayoutVars>
      </dgm:prSet>
      <dgm:spPr/>
    </dgm:pt>
    <dgm:pt modelId="{9C9C60F3-2E2E-4822-AC64-F8BF24EF70A1}" type="pres">
      <dgm:prSet presAssocID="{7285DD87-9DE9-4D00-8E09-C99F21DC2BDC}" presName="negativeSpace" presStyleCnt="0"/>
      <dgm:spPr/>
    </dgm:pt>
    <dgm:pt modelId="{48E33DDA-14C8-48E2-98F1-3E0F73844F2C}" type="pres">
      <dgm:prSet presAssocID="{7285DD87-9DE9-4D00-8E09-C99F21DC2BDC}" presName="childText" presStyleLbl="conFgAcc1" presStyleIdx="1" presStyleCnt="3">
        <dgm:presLayoutVars>
          <dgm:bulletEnabled val="1"/>
        </dgm:presLayoutVars>
      </dgm:prSet>
      <dgm:spPr/>
    </dgm:pt>
    <dgm:pt modelId="{86E90E44-77B3-4054-8FDB-81DBBB9A76F7}" type="pres">
      <dgm:prSet presAssocID="{8A82FDF2-F768-45DF-BAB4-C3574A52656A}" presName="spaceBetweenRectangles" presStyleCnt="0"/>
      <dgm:spPr/>
    </dgm:pt>
    <dgm:pt modelId="{84D8B76C-8A63-4649-8914-344C375631BD}" type="pres">
      <dgm:prSet presAssocID="{D66C37A7-B21C-443A-A20A-3AE911C201C1}" presName="parentLin" presStyleCnt="0"/>
      <dgm:spPr/>
    </dgm:pt>
    <dgm:pt modelId="{D3315496-8686-46C8-9101-A230E9E76150}" type="pres">
      <dgm:prSet presAssocID="{D66C37A7-B21C-443A-A20A-3AE911C201C1}" presName="parentLeftMargin" presStyleLbl="node1" presStyleIdx="1" presStyleCnt="3"/>
      <dgm:spPr/>
    </dgm:pt>
    <dgm:pt modelId="{322C6499-2759-418B-9989-F0EC9C60677D}" type="pres">
      <dgm:prSet presAssocID="{D66C37A7-B21C-443A-A20A-3AE911C201C1}" presName="parentText" presStyleLbl="node1" presStyleIdx="2" presStyleCnt="3">
        <dgm:presLayoutVars>
          <dgm:chMax val="0"/>
          <dgm:bulletEnabled val="1"/>
        </dgm:presLayoutVars>
      </dgm:prSet>
      <dgm:spPr/>
    </dgm:pt>
    <dgm:pt modelId="{FC41992B-787B-4E07-85DB-FF498DADFBEE}" type="pres">
      <dgm:prSet presAssocID="{D66C37A7-B21C-443A-A20A-3AE911C201C1}" presName="negativeSpace" presStyleCnt="0"/>
      <dgm:spPr/>
    </dgm:pt>
    <dgm:pt modelId="{7349F86C-7DDA-4A0D-A1CC-92206F241926}" type="pres">
      <dgm:prSet presAssocID="{D66C37A7-B21C-443A-A20A-3AE911C201C1}" presName="childText" presStyleLbl="conFgAcc1" presStyleIdx="2" presStyleCnt="3">
        <dgm:presLayoutVars>
          <dgm:bulletEnabled val="1"/>
        </dgm:presLayoutVars>
      </dgm:prSet>
      <dgm:spPr/>
    </dgm:pt>
  </dgm:ptLst>
  <dgm:cxnLst>
    <dgm:cxn modelId="{45558506-0B7B-4E6E-BC3E-31E1557389D9}" srcId="{977290EE-041D-4D0E-85A8-646CAC1EBFAD}" destId="{D66C37A7-B21C-443A-A20A-3AE911C201C1}" srcOrd="2" destOrd="0" parTransId="{64C50D61-B118-4E5E-9A68-9C10F500D8BD}" sibTransId="{66472399-D8D7-4163-852F-6926B30A2040}"/>
    <dgm:cxn modelId="{D98A5D17-EC60-4D21-87D2-726F41BB3A58}" type="presOf" srcId="{BEBE0DE4-0696-4365-947E-D18D570AEF59}" destId="{EC88DD4C-25B1-4192-90F1-C62133E7E1A1}" srcOrd="0" destOrd="1" presId="urn:microsoft.com/office/officeart/2005/8/layout/list1"/>
    <dgm:cxn modelId="{9848C81D-A27A-4B07-B2A0-91FCFEB3E4CE}" type="presOf" srcId="{18268C00-86D2-4DA8-9D8A-B4AFD42BA209}" destId="{7349F86C-7DDA-4A0D-A1CC-92206F241926}" srcOrd="0" destOrd="0" presId="urn:microsoft.com/office/officeart/2005/8/layout/list1"/>
    <dgm:cxn modelId="{9B0F2324-F4DC-424D-AFDF-BEAD400DB3D0}" type="presOf" srcId="{3B27E48D-3278-4DA2-94BE-ECA66084F4AD}" destId="{EC88DD4C-25B1-4192-90F1-C62133E7E1A1}" srcOrd="0" destOrd="0" presId="urn:microsoft.com/office/officeart/2005/8/layout/list1"/>
    <dgm:cxn modelId="{A4E8EA3A-7605-41DB-B69B-9B2704272C91}" srcId="{327F0F53-81ED-405A-A965-2BCC6CEDFA6B}" destId="{BEBE0DE4-0696-4365-947E-D18D570AEF59}" srcOrd="1" destOrd="0" parTransId="{DA6A631B-7EFC-43E1-8B7A-0E4159AA15F8}" sibTransId="{70930F22-D9C7-4AFB-829B-B70A35AB394A}"/>
    <dgm:cxn modelId="{C827CC65-91E5-4CC6-9968-1F149A7C9F0D}" type="presOf" srcId="{A27BB210-20DF-4CA9-80A5-E67EBDBD7C42}" destId="{EC88DD4C-25B1-4192-90F1-C62133E7E1A1}" srcOrd="0" destOrd="2" presId="urn:microsoft.com/office/officeart/2005/8/layout/list1"/>
    <dgm:cxn modelId="{F3A4004C-9140-4004-A74C-860866353F73}" srcId="{D66C37A7-B21C-443A-A20A-3AE911C201C1}" destId="{18268C00-86D2-4DA8-9D8A-B4AFD42BA209}" srcOrd="0" destOrd="0" parTransId="{2E2FE4F1-0AE4-4CA9-847E-391070132BA5}" sibTransId="{97667391-AF79-44CC-838E-85E476EE4118}"/>
    <dgm:cxn modelId="{87D1D96C-B5A8-4024-B61F-F155C16C0F45}" type="presOf" srcId="{7285DD87-9DE9-4D00-8E09-C99F21DC2BDC}" destId="{62C8792A-01A5-4253-8F71-72E9EE4BBE61}" srcOrd="0" destOrd="0" presId="urn:microsoft.com/office/officeart/2005/8/layout/list1"/>
    <dgm:cxn modelId="{56E7AC6D-3985-48E2-8554-55AAC7A9DD7D}" srcId="{327F0F53-81ED-405A-A965-2BCC6CEDFA6B}" destId="{3B27E48D-3278-4DA2-94BE-ECA66084F4AD}" srcOrd="0" destOrd="0" parTransId="{AFF42DE3-DB5F-4EE1-B79A-F97CF65E2BCF}" sibTransId="{DDCAEFB0-0E01-4E36-B548-BCB7B99DC064}"/>
    <dgm:cxn modelId="{AF8DB04F-BD65-489E-85AE-F4C3AB0842FE}" type="presOf" srcId="{D66C37A7-B21C-443A-A20A-3AE911C201C1}" destId="{D3315496-8686-46C8-9101-A230E9E76150}" srcOrd="0" destOrd="0" presId="urn:microsoft.com/office/officeart/2005/8/layout/list1"/>
    <dgm:cxn modelId="{08291F51-40D4-4282-9B7F-1BE4E41AF8D2}" srcId="{327F0F53-81ED-405A-A965-2BCC6CEDFA6B}" destId="{A27BB210-20DF-4CA9-80A5-E67EBDBD7C42}" srcOrd="2" destOrd="0" parTransId="{89D4BD98-04FB-4118-8B8A-990B82EF446F}" sibTransId="{189F6386-ED44-41BC-B471-922C01C9F14D}"/>
    <dgm:cxn modelId="{8DD81D77-CCA8-4E05-8456-8BFAD6596D20}" type="presOf" srcId="{327F0F53-81ED-405A-A965-2BCC6CEDFA6B}" destId="{D6E52634-5184-4ECA-9023-B937C6A6DE3D}" srcOrd="1" destOrd="0" presId="urn:microsoft.com/office/officeart/2005/8/layout/list1"/>
    <dgm:cxn modelId="{A1445A7C-AE76-4BC1-943A-2B0B18561EDE}" type="presOf" srcId="{327F0F53-81ED-405A-A965-2BCC6CEDFA6B}" destId="{E85141A0-9ACD-482C-93C7-B7BB11CBF5AD}" srcOrd="0" destOrd="0" presId="urn:microsoft.com/office/officeart/2005/8/layout/list1"/>
    <dgm:cxn modelId="{7365CC84-300C-495B-A453-F7BBE1C2D9BB}" type="presOf" srcId="{7285DD87-9DE9-4D00-8E09-C99F21DC2BDC}" destId="{28B705DF-80AC-4738-8532-613FF94748F3}" srcOrd="1" destOrd="0" presId="urn:microsoft.com/office/officeart/2005/8/layout/list1"/>
    <dgm:cxn modelId="{B3A6218E-7578-4A51-B708-6E15986C1FDC}" srcId="{977290EE-041D-4D0E-85A8-646CAC1EBFAD}" destId="{327F0F53-81ED-405A-A965-2BCC6CEDFA6B}" srcOrd="0" destOrd="0" parTransId="{7EB222A8-6882-45E5-9F0E-556642A4B2F8}" sibTransId="{9E7F2D32-1727-4101-B632-3DBDA06DD9FB}"/>
    <dgm:cxn modelId="{FC5CA09A-26AA-42FD-A073-C7FD617580CD}" srcId="{977290EE-041D-4D0E-85A8-646CAC1EBFAD}" destId="{7285DD87-9DE9-4D00-8E09-C99F21DC2BDC}" srcOrd="1" destOrd="0" parTransId="{B45C1C41-2CC0-4621-9ED5-CE9A8CEA7C5D}" sibTransId="{8A82FDF2-F768-45DF-BAB4-C3574A52656A}"/>
    <dgm:cxn modelId="{1D4187B7-2F4A-4BEB-B7D5-90E7B8E859D9}" type="presOf" srcId="{D66C37A7-B21C-443A-A20A-3AE911C201C1}" destId="{322C6499-2759-418B-9989-F0EC9C60677D}" srcOrd="1" destOrd="0" presId="urn:microsoft.com/office/officeart/2005/8/layout/list1"/>
    <dgm:cxn modelId="{073F51E2-4495-485E-9F90-5705E886E532}" type="presOf" srcId="{977290EE-041D-4D0E-85A8-646CAC1EBFAD}" destId="{0C46E647-A254-4613-92E9-6B21D78A8790}" srcOrd="0" destOrd="0" presId="urn:microsoft.com/office/officeart/2005/8/layout/list1"/>
    <dgm:cxn modelId="{4BB6AEEF-1D23-4086-995F-C56D088C2564}" type="presOf" srcId="{A8424052-B722-4E3C-80DB-05F7C1DB60D7}" destId="{48E33DDA-14C8-48E2-98F1-3E0F73844F2C}" srcOrd="0" destOrd="0" presId="urn:microsoft.com/office/officeart/2005/8/layout/list1"/>
    <dgm:cxn modelId="{9ECABEF4-25A4-476D-B40E-0D80400C764F}" srcId="{7285DD87-9DE9-4D00-8E09-C99F21DC2BDC}" destId="{A8424052-B722-4E3C-80DB-05F7C1DB60D7}" srcOrd="0" destOrd="0" parTransId="{9619AAA8-E2D0-4B99-AC49-0C7239CB6D5F}" sibTransId="{6366E445-FAA1-4050-A316-EA85C1FEEEAB}"/>
    <dgm:cxn modelId="{F977965B-0E96-4B73-98A2-C37BA12C5EDE}" type="presParOf" srcId="{0C46E647-A254-4613-92E9-6B21D78A8790}" destId="{A9AAB1AC-EB9B-45F5-BE58-5F2544DB48DB}" srcOrd="0" destOrd="0" presId="urn:microsoft.com/office/officeart/2005/8/layout/list1"/>
    <dgm:cxn modelId="{5866AA27-8108-486D-AB3D-A8900EE2A11E}" type="presParOf" srcId="{A9AAB1AC-EB9B-45F5-BE58-5F2544DB48DB}" destId="{E85141A0-9ACD-482C-93C7-B7BB11CBF5AD}" srcOrd="0" destOrd="0" presId="urn:microsoft.com/office/officeart/2005/8/layout/list1"/>
    <dgm:cxn modelId="{E630CD12-37A9-462A-B1AE-54152396FE10}" type="presParOf" srcId="{A9AAB1AC-EB9B-45F5-BE58-5F2544DB48DB}" destId="{D6E52634-5184-4ECA-9023-B937C6A6DE3D}" srcOrd="1" destOrd="0" presId="urn:microsoft.com/office/officeart/2005/8/layout/list1"/>
    <dgm:cxn modelId="{F6859EBA-E2D1-47FC-844D-4DC1029DB41C}" type="presParOf" srcId="{0C46E647-A254-4613-92E9-6B21D78A8790}" destId="{8AEDD6F7-EBB4-47BC-ADFC-CA64C1FE7F97}" srcOrd="1" destOrd="0" presId="urn:microsoft.com/office/officeart/2005/8/layout/list1"/>
    <dgm:cxn modelId="{2811C095-17F4-4067-BFAF-E9FF99BDA4D0}" type="presParOf" srcId="{0C46E647-A254-4613-92E9-6B21D78A8790}" destId="{EC88DD4C-25B1-4192-90F1-C62133E7E1A1}" srcOrd="2" destOrd="0" presId="urn:microsoft.com/office/officeart/2005/8/layout/list1"/>
    <dgm:cxn modelId="{11EB1B44-D7FA-47D4-9E32-34C62F788CF2}" type="presParOf" srcId="{0C46E647-A254-4613-92E9-6B21D78A8790}" destId="{DD720DD3-A18B-4D4F-AD84-02AD2735756A}" srcOrd="3" destOrd="0" presId="urn:microsoft.com/office/officeart/2005/8/layout/list1"/>
    <dgm:cxn modelId="{16BC90CC-BD14-458D-A732-6F2C75B0AF79}" type="presParOf" srcId="{0C46E647-A254-4613-92E9-6B21D78A8790}" destId="{A0D7328A-F09B-4563-B41C-891C597316BF}" srcOrd="4" destOrd="0" presId="urn:microsoft.com/office/officeart/2005/8/layout/list1"/>
    <dgm:cxn modelId="{97146737-587A-4706-801C-C6F7B2BAA4B5}" type="presParOf" srcId="{A0D7328A-F09B-4563-B41C-891C597316BF}" destId="{62C8792A-01A5-4253-8F71-72E9EE4BBE61}" srcOrd="0" destOrd="0" presId="urn:microsoft.com/office/officeart/2005/8/layout/list1"/>
    <dgm:cxn modelId="{49C22613-7702-43A8-BDB3-D5C9310C1231}" type="presParOf" srcId="{A0D7328A-F09B-4563-B41C-891C597316BF}" destId="{28B705DF-80AC-4738-8532-613FF94748F3}" srcOrd="1" destOrd="0" presId="urn:microsoft.com/office/officeart/2005/8/layout/list1"/>
    <dgm:cxn modelId="{D3B5B0EB-2661-4551-BDE6-2E840F5F0110}" type="presParOf" srcId="{0C46E647-A254-4613-92E9-6B21D78A8790}" destId="{9C9C60F3-2E2E-4822-AC64-F8BF24EF70A1}" srcOrd="5" destOrd="0" presId="urn:microsoft.com/office/officeart/2005/8/layout/list1"/>
    <dgm:cxn modelId="{1DCEF0CF-C100-483E-87FA-E57BE61FFCD4}" type="presParOf" srcId="{0C46E647-A254-4613-92E9-6B21D78A8790}" destId="{48E33DDA-14C8-48E2-98F1-3E0F73844F2C}" srcOrd="6" destOrd="0" presId="urn:microsoft.com/office/officeart/2005/8/layout/list1"/>
    <dgm:cxn modelId="{01FD9553-0DA2-4B20-8A35-1683AE374FDB}" type="presParOf" srcId="{0C46E647-A254-4613-92E9-6B21D78A8790}" destId="{86E90E44-77B3-4054-8FDB-81DBBB9A76F7}" srcOrd="7" destOrd="0" presId="urn:microsoft.com/office/officeart/2005/8/layout/list1"/>
    <dgm:cxn modelId="{0B8D70F3-6A52-4C30-94DA-4CA9B5C6CBC2}" type="presParOf" srcId="{0C46E647-A254-4613-92E9-6B21D78A8790}" destId="{84D8B76C-8A63-4649-8914-344C375631BD}" srcOrd="8" destOrd="0" presId="urn:microsoft.com/office/officeart/2005/8/layout/list1"/>
    <dgm:cxn modelId="{1204285A-22F3-4EC1-9F91-AA22D6891742}" type="presParOf" srcId="{84D8B76C-8A63-4649-8914-344C375631BD}" destId="{D3315496-8686-46C8-9101-A230E9E76150}" srcOrd="0" destOrd="0" presId="urn:microsoft.com/office/officeart/2005/8/layout/list1"/>
    <dgm:cxn modelId="{9505DE79-942D-4FA1-BDDE-D46B8ECBDFA8}" type="presParOf" srcId="{84D8B76C-8A63-4649-8914-344C375631BD}" destId="{322C6499-2759-418B-9989-F0EC9C60677D}" srcOrd="1" destOrd="0" presId="urn:microsoft.com/office/officeart/2005/8/layout/list1"/>
    <dgm:cxn modelId="{564F244E-01E0-4343-8A7A-23F7C5BD530D}" type="presParOf" srcId="{0C46E647-A254-4613-92E9-6B21D78A8790}" destId="{FC41992B-787B-4E07-85DB-FF498DADFBEE}" srcOrd="9" destOrd="0" presId="urn:microsoft.com/office/officeart/2005/8/layout/list1"/>
    <dgm:cxn modelId="{6E9118AE-501D-46E1-B426-8EA1D7EC5F53}" type="presParOf" srcId="{0C46E647-A254-4613-92E9-6B21D78A8790}" destId="{7349F86C-7DDA-4A0D-A1CC-92206F24192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AA7F6-F554-4787-A0C2-CA7FBA6A761E}">
      <dsp:nvSpPr>
        <dsp:cNvPr id="0" name=""/>
        <dsp:cNvSpPr/>
      </dsp:nvSpPr>
      <dsp:spPr>
        <a:xfrm>
          <a:off x="7" y="415297"/>
          <a:ext cx="2346159" cy="23461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D23C5D-B101-4FFB-BB71-37A602D8A913}">
      <dsp:nvSpPr>
        <dsp:cNvPr id="0" name=""/>
        <dsp:cNvSpPr/>
      </dsp:nvSpPr>
      <dsp:spPr>
        <a:xfrm>
          <a:off x="7" y="415297"/>
          <a:ext cx="234" cy="4692318"/>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62852E-E15A-474C-97D6-ED59A199103C}">
      <dsp:nvSpPr>
        <dsp:cNvPr id="0" name=""/>
        <dsp:cNvSpPr/>
      </dsp:nvSpPr>
      <dsp:spPr>
        <a:xfrm>
          <a:off x="7" y="2761456"/>
          <a:ext cx="2346159" cy="2346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Summarize annual educational history for students throughout the school year</a:t>
          </a:r>
        </a:p>
      </dsp:txBody>
      <dsp:txXfrm>
        <a:off x="7" y="2761456"/>
        <a:ext cx="2346159" cy="2346159"/>
      </dsp:txXfrm>
    </dsp:sp>
    <dsp:sp modelId="{84FABEC9-C130-4458-8699-F57404FB8740}">
      <dsp:nvSpPr>
        <dsp:cNvPr id="0" name=""/>
        <dsp:cNvSpPr/>
      </dsp:nvSpPr>
      <dsp:spPr>
        <a:xfrm>
          <a:off x="2347164" y="415297"/>
          <a:ext cx="2346159" cy="23461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922B93-4FA2-49D4-811A-75809D8C5589}">
      <dsp:nvSpPr>
        <dsp:cNvPr id="0" name=""/>
        <dsp:cNvSpPr/>
      </dsp:nvSpPr>
      <dsp:spPr>
        <a:xfrm>
          <a:off x="2347164" y="415297"/>
          <a:ext cx="234" cy="4692318"/>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9B2386-C2F6-482A-B1EF-38131D42A11A}">
      <dsp:nvSpPr>
        <dsp:cNvPr id="0" name=""/>
        <dsp:cNvSpPr/>
      </dsp:nvSpPr>
      <dsp:spPr>
        <a:xfrm>
          <a:off x="2347164" y="2761456"/>
          <a:ext cx="2346159" cy="2346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Derive graduation, completion, dropout, mobility, and stability rates</a:t>
          </a:r>
        </a:p>
      </dsp:txBody>
      <dsp:txXfrm>
        <a:off x="2347164" y="2761456"/>
        <a:ext cx="2346159" cy="2346159"/>
      </dsp:txXfrm>
    </dsp:sp>
    <dsp:sp modelId="{EE2276B0-9F72-42C0-8D50-30EDC31CBFDB}">
      <dsp:nvSpPr>
        <dsp:cNvPr id="0" name=""/>
        <dsp:cNvSpPr/>
      </dsp:nvSpPr>
      <dsp:spPr>
        <a:xfrm>
          <a:off x="4694320" y="415297"/>
          <a:ext cx="2346159" cy="2346159"/>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l="-1000" r="-1000"/>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37066E-07A2-48E6-AF71-880D608D1D0F}">
      <dsp:nvSpPr>
        <dsp:cNvPr id="0" name=""/>
        <dsp:cNvSpPr/>
      </dsp:nvSpPr>
      <dsp:spPr>
        <a:xfrm>
          <a:off x="4694320" y="415297"/>
          <a:ext cx="234" cy="4692318"/>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A1ADBD-8641-45AC-B2C2-D71299B65B0E}">
      <dsp:nvSpPr>
        <dsp:cNvPr id="0" name=""/>
        <dsp:cNvSpPr/>
      </dsp:nvSpPr>
      <dsp:spPr>
        <a:xfrm>
          <a:off x="4694320" y="2761456"/>
          <a:ext cx="2346159" cy="2346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Inform state and federal policy</a:t>
          </a:r>
        </a:p>
      </dsp:txBody>
      <dsp:txXfrm>
        <a:off x="4694320" y="2761456"/>
        <a:ext cx="2346159" cy="2346159"/>
      </dsp:txXfrm>
    </dsp:sp>
    <dsp:sp modelId="{6E3D124F-552F-484D-A74B-8C6553012E1B}">
      <dsp:nvSpPr>
        <dsp:cNvPr id="0" name=""/>
        <dsp:cNvSpPr/>
      </dsp:nvSpPr>
      <dsp:spPr>
        <a:xfrm>
          <a:off x="7041476" y="415297"/>
          <a:ext cx="2346159" cy="2346159"/>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D5A3AA-B037-4269-8C3C-0D6091364E64}">
      <dsp:nvSpPr>
        <dsp:cNvPr id="0" name=""/>
        <dsp:cNvSpPr/>
      </dsp:nvSpPr>
      <dsp:spPr>
        <a:xfrm>
          <a:off x="7041476" y="415297"/>
          <a:ext cx="234" cy="4692318"/>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DB4F88-87A4-4025-9C29-3DB7D3CB5F6B}">
      <dsp:nvSpPr>
        <dsp:cNvPr id="0" name=""/>
        <dsp:cNvSpPr/>
      </dsp:nvSpPr>
      <dsp:spPr>
        <a:xfrm>
          <a:off x="7041476" y="2761456"/>
          <a:ext cx="2346159" cy="2346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Public information; used in official reports and news articles</a:t>
          </a:r>
        </a:p>
      </dsp:txBody>
      <dsp:txXfrm>
        <a:off x="7041476" y="2761456"/>
        <a:ext cx="2346159" cy="2346159"/>
      </dsp:txXfrm>
    </dsp:sp>
    <dsp:sp modelId="{A8615967-B1D0-44E8-A362-EE262AC6CD8A}">
      <dsp:nvSpPr>
        <dsp:cNvPr id="0" name=""/>
        <dsp:cNvSpPr/>
      </dsp:nvSpPr>
      <dsp:spPr>
        <a:xfrm>
          <a:off x="9388632" y="415297"/>
          <a:ext cx="2346159" cy="2346159"/>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7AA284-1A47-4321-9C68-2CDD6B91CE9E}">
      <dsp:nvSpPr>
        <dsp:cNvPr id="0" name=""/>
        <dsp:cNvSpPr/>
      </dsp:nvSpPr>
      <dsp:spPr>
        <a:xfrm>
          <a:off x="9388632" y="415297"/>
          <a:ext cx="234" cy="4692318"/>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5854EB-FC1B-4CE4-92C9-A1FB5A5CCADC}">
      <dsp:nvSpPr>
        <dsp:cNvPr id="0" name=""/>
        <dsp:cNvSpPr/>
      </dsp:nvSpPr>
      <dsp:spPr>
        <a:xfrm>
          <a:off x="9388632" y="2761456"/>
          <a:ext cx="2346159" cy="2346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School and District Accountability measures</a:t>
          </a:r>
        </a:p>
      </dsp:txBody>
      <dsp:txXfrm>
        <a:off x="9388632" y="2761456"/>
        <a:ext cx="2346159" cy="2346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44B2B-878B-42BC-9970-995960C1D870}">
      <dsp:nvSpPr>
        <dsp:cNvPr id="0" name=""/>
        <dsp:cNvSpPr/>
      </dsp:nvSpPr>
      <dsp:spPr>
        <a:xfrm rot="10800000">
          <a:off x="1853872" y="1474"/>
          <a:ext cx="6584508" cy="781472"/>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608" tIns="57150" rIns="106680" bIns="57150" numCol="1" spcCol="1270" anchor="ctr" anchorCtr="0">
          <a:noAutofit/>
        </a:bodyPr>
        <a:lstStyle/>
        <a:p>
          <a:pPr marL="0" lvl="0" indent="0" algn="l" defTabSz="666750">
            <a:lnSpc>
              <a:spcPct val="90000"/>
            </a:lnSpc>
            <a:spcBef>
              <a:spcPct val="0"/>
            </a:spcBef>
            <a:spcAft>
              <a:spcPct val="35000"/>
            </a:spcAft>
            <a:buNone/>
          </a:pPr>
          <a:r>
            <a:rPr lang="en-US" sz="1500" kern="1200" dirty="0"/>
            <a:t>Review cross validation errors and warnings</a:t>
          </a:r>
        </a:p>
        <a:p>
          <a:pPr marL="114300" lvl="1" indent="-114300" algn="l" defTabSz="533400">
            <a:lnSpc>
              <a:spcPct val="90000"/>
            </a:lnSpc>
            <a:spcBef>
              <a:spcPct val="0"/>
            </a:spcBef>
            <a:spcAft>
              <a:spcPct val="15000"/>
            </a:spcAft>
            <a:buChar char="•"/>
          </a:pPr>
          <a:r>
            <a:rPr lang="en-US" sz="1200" kern="1200" dirty="0"/>
            <a:t>SE700 &amp; SE800 series errors/warnings</a:t>
          </a:r>
        </a:p>
        <a:p>
          <a:pPr marL="114300" lvl="1" indent="-114300" algn="l" defTabSz="533400">
            <a:lnSpc>
              <a:spcPct val="90000"/>
            </a:lnSpc>
            <a:spcBef>
              <a:spcPct val="0"/>
            </a:spcBef>
            <a:spcAft>
              <a:spcPct val="15000"/>
            </a:spcAft>
            <a:buChar char="•"/>
          </a:pPr>
          <a:r>
            <a:rPr lang="en-US" sz="1200" kern="1200" dirty="0"/>
            <a:t>Any SE001-SE400 series errors/warnings that arise</a:t>
          </a:r>
        </a:p>
      </dsp:txBody>
      <dsp:txXfrm rot="10800000">
        <a:off x="2049240" y="1474"/>
        <a:ext cx="6389140" cy="781472"/>
      </dsp:txXfrm>
    </dsp:sp>
    <dsp:sp modelId="{03EEBE7B-C831-4643-AF47-12F33C175E6C}">
      <dsp:nvSpPr>
        <dsp:cNvPr id="0" name=""/>
        <dsp:cNvSpPr/>
      </dsp:nvSpPr>
      <dsp:spPr>
        <a:xfrm>
          <a:off x="1278395" y="1474"/>
          <a:ext cx="781472" cy="78147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dsp:style>
    </dsp:sp>
    <dsp:sp modelId="{4735B6B8-CA8C-438C-BD1E-11DA1F971831}">
      <dsp:nvSpPr>
        <dsp:cNvPr id="0" name=""/>
        <dsp:cNvSpPr/>
      </dsp:nvSpPr>
      <dsp:spPr>
        <a:xfrm rot="10800000">
          <a:off x="1853872" y="1016223"/>
          <a:ext cx="6584508" cy="781472"/>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608" tIns="57150" rIns="106680" bIns="57150" numCol="1" spcCol="1270" anchor="ctr" anchorCtr="0">
          <a:noAutofit/>
        </a:bodyPr>
        <a:lstStyle/>
        <a:p>
          <a:pPr marL="0" lvl="0" indent="0" algn="l" defTabSz="666750">
            <a:lnSpc>
              <a:spcPct val="90000"/>
            </a:lnSpc>
            <a:spcBef>
              <a:spcPct val="0"/>
            </a:spcBef>
            <a:spcAft>
              <a:spcPct val="35000"/>
            </a:spcAft>
            <a:buNone/>
          </a:pPr>
          <a:r>
            <a:rPr lang="en-US" sz="1500" kern="1200" dirty="0"/>
            <a:t>Edit student records as necessary</a:t>
          </a:r>
        </a:p>
        <a:p>
          <a:pPr marL="114300" lvl="1" indent="-114300" algn="l" defTabSz="533400">
            <a:lnSpc>
              <a:spcPct val="90000"/>
            </a:lnSpc>
            <a:spcBef>
              <a:spcPct val="0"/>
            </a:spcBef>
            <a:spcAft>
              <a:spcPct val="15000"/>
            </a:spcAft>
            <a:buChar char="•"/>
          </a:pPr>
          <a:r>
            <a:rPr lang="en-US" sz="1200" kern="1200" dirty="0"/>
            <a:t>DEM, SSA, GG</a:t>
          </a:r>
        </a:p>
      </dsp:txBody>
      <dsp:txXfrm rot="10800000">
        <a:off x="2049240" y="1016223"/>
        <a:ext cx="6389140" cy="781472"/>
      </dsp:txXfrm>
    </dsp:sp>
    <dsp:sp modelId="{AA2EAA93-B0C5-489A-8F98-8EF8A601A8C4}">
      <dsp:nvSpPr>
        <dsp:cNvPr id="0" name=""/>
        <dsp:cNvSpPr/>
      </dsp:nvSpPr>
      <dsp:spPr>
        <a:xfrm>
          <a:off x="1278395" y="1016223"/>
          <a:ext cx="781472" cy="78147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dsp:style>
    </dsp:sp>
    <dsp:sp modelId="{AF1AA9B2-0FE3-463A-8264-5A44E70417F0}">
      <dsp:nvSpPr>
        <dsp:cNvPr id="0" name=""/>
        <dsp:cNvSpPr/>
      </dsp:nvSpPr>
      <dsp:spPr>
        <a:xfrm rot="10800000">
          <a:off x="1853872" y="2030971"/>
          <a:ext cx="6584508" cy="781472"/>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608" tIns="57150" rIns="106680" bIns="57150" numCol="1" spcCol="1270" anchor="ctr" anchorCtr="0">
          <a:noAutofit/>
        </a:bodyPr>
        <a:lstStyle/>
        <a:p>
          <a:pPr marL="0" lvl="0" indent="0" algn="l" defTabSz="666750">
            <a:lnSpc>
              <a:spcPct val="90000"/>
            </a:lnSpc>
            <a:spcBef>
              <a:spcPct val="0"/>
            </a:spcBef>
            <a:spcAft>
              <a:spcPct val="35000"/>
            </a:spcAft>
            <a:buNone/>
          </a:pPr>
          <a:r>
            <a:rPr lang="en-US" sz="1500" kern="1200" dirty="0"/>
            <a:t>Load adjustment records if needed</a:t>
          </a:r>
        </a:p>
        <a:p>
          <a:pPr marL="114300" lvl="1" indent="-114300" algn="l" defTabSz="533400">
            <a:lnSpc>
              <a:spcPct val="90000"/>
            </a:lnSpc>
            <a:spcBef>
              <a:spcPct val="0"/>
            </a:spcBef>
            <a:spcAft>
              <a:spcPct val="15000"/>
            </a:spcAft>
            <a:buChar char="•"/>
          </a:pPr>
          <a:r>
            <a:rPr lang="en-US" sz="1200" kern="1200" dirty="0"/>
            <a:t>Correcting prior year exits</a:t>
          </a:r>
        </a:p>
      </dsp:txBody>
      <dsp:txXfrm rot="10800000">
        <a:off x="2049240" y="2030971"/>
        <a:ext cx="6389140" cy="781472"/>
      </dsp:txXfrm>
    </dsp:sp>
    <dsp:sp modelId="{2671C615-2E73-4F1A-BB6C-58C5618B1C93}">
      <dsp:nvSpPr>
        <dsp:cNvPr id="0" name=""/>
        <dsp:cNvSpPr/>
      </dsp:nvSpPr>
      <dsp:spPr>
        <a:xfrm>
          <a:off x="1278395" y="2030971"/>
          <a:ext cx="781472" cy="78147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dsp:style>
    </dsp:sp>
    <dsp:sp modelId="{81396C36-A813-4577-A0F0-0F9A0C888225}">
      <dsp:nvSpPr>
        <dsp:cNvPr id="0" name=""/>
        <dsp:cNvSpPr/>
      </dsp:nvSpPr>
      <dsp:spPr>
        <a:xfrm rot="10800000">
          <a:off x="1853872" y="3045719"/>
          <a:ext cx="6584508" cy="781472"/>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608" tIns="57150" rIns="106680" bIns="57150" numCol="1" spcCol="1270" anchor="ctr" anchorCtr="0">
          <a:noAutofit/>
        </a:bodyPr>
        <a:lstStyle/>
        <a:p>
          <a:pPr marL="0" lvl="0" indent="0" algn="l" defTabSz="666750">
            <a:lnSpc>
              <a:spcPct val="90000"/>
            </a:lnSpc>
            <a:spcBef>
              <a:spcPct val="0"/>
            </a:spcBef>
            <a:spcAft>
              <a:spcPct val="35000"/>
            </a:spcAft>
            <a:buNone/>
          </a:pPr>
          <a:r>
            <a:rPr lang="en-US" sz="1500" kern="1200" dirty="0"/>
            <a:t>Create SEY snapshot (repeating steps 1-4 as needed)</a:t>
          </a:r>
        </a:p>
        <a:p>
          <a:pPr marL="114300" lvl="1" indent="-114300" algn="l" defTabSz="533400">
            <a:lnSpc>
              <a:spcPct val="90000"/>
            </a:lnSpc>
            <a:spcBef>
              <a:spcPct val="0"/>
            </a:spcBef>
            <a:spcAft>
              <a:spcPct val="15000"/>
            </a:spcAft>
            <a:buChar char="•"/>
          </a:pPr>
          <a:r>
            <a:rPr lang="en-US" sz="1200" kern="1200" dirty="0"/>
            <a:t>Ensures all internal flags associate with SEY snapshot</a:t>
          </a:r>
        </a:p>
      </dsp:txBody>
      <dsp:txXfrm rot="10800000">
        <a:off x="2049240" y="3045719"/>
        <a:ext cx="6389140" cy="781472"/>
      </dsp:txXfrm>
    </dsp:sp>
    <dsp:sp modelId="{E5DAF559-5945-4EC3-B0ED-84C7D7D25D65}">
      <dsp:nvSpPr>
        <dsp:cNvPr id="0" name=""/>
        <dsp:cNvSpPr/>
      </dsp:nvSpPr>
      <dsp:spPr>
        <a:xfrm>
          <a:off x="1278395" y="3045719"/>
          <a:ext cx="781472" cy="781472"/>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dsp:style>
    </dsp:sp>
    <dsp:sp modelId="{D8AB6C63-24F9-460C-BCA4-610C63EDC394}">
      <dsp:nvSpPr>
        <dsp:cNvPr id="0" name=""/>
        <dsp:cNvSpPr/>
      </dsp:nvSpPr>
      <dsp:spPr>
        <a:xfrm rot="10800000">
          <a:off x="1853872" y="4060468"/>
          <a:ext cx="6584508" cy="781472"/>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608" tIns="57150" rIns="106680" bIns="57150" numCol="1" spcCol="1270" anchor="ctr" anchorCtr="0">
          <a:noAutofit/>
        </a:bodyPr>
        <a:lstStyle/>
        <a:p>
          <a:pPr marL="0" lvl="0" indent="0" algn="l" defTabSz="666750">
            <a:lnSpc>
              <a:spcPct val="90000"/>
            </a:lnSpc>
            <a:spcBef>
              <a:spcPct val="0"/>
            </a:spcBef>
            <a:spcAft>
              <a:spcPct val="35000"/>
            </a:spcAft>
            <a:buNone/>
          </a:pPr>
          <a:r>
            <a:rPr lang="en-US" sz="1500" kern="1200" dirty="0"/>
            <a:t>Validate education statistics</a:t>
          </a:r>
        </a:p>
        <a:p>
          <a:pPr marL="114300" lvl="1" indent="-114300" algn="l" defTabSz="533400">
            <a:lnSpc>
              <a:spcPct val="90000"/>
            </a:lnSpc>
            <a:spcBef>
              <a:spcPct val="0"/>
            </a:spcBef>
            <a:spcAft>
              <a:spcPct val="15000"/>
            </a:spcAft>
            <a:buChar char="•"/>
          </a:pPr>
          <a:r>
            <a:rPr lang="en-US" sz="1200" kern="1200" dirty="0"/>
            <a:t>Graduation/Completion/Dropout/Mobility/Stability</a:t>
          </a:r>
        </a:p>
      </dsp:txBody>
      <dsp:txXfrm rot="10800000">
        <a:off x="2049240" y="4060468"/>
        <a:ext cx="6389140" cy="781472"/>
      </dsp:txXfrm>
    </dsp:sp>
    <dsp:sp modelId="{C4494526-F459-4C2E-A6A9-3672C57306E2}">
      <dsp:nvSpPr>
        <dsp:cNvPr id="0" name=""/>
        <dsp:cNvSpPr/>
      </dsp:nvSpPr>
      <dsp:spPr>
        <a:xfrm>
          <a:off x="1278395" y="4060468"/>
          <a:ext cx="781472" cy="781472"/>
        </a:xfrm>
        <a:prstGeom prst="ellipse">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dsp:style>
    </dsp:sp>
    <dsp:sp modelId="{FF50242F-DF3A-47BC-A9CA-BC12F1295DF1}">
      <dsp:nvSpPr>
        <dsp:cNvPr id="0" name=""/>
        <dsp:cNvSpPr/>
      </dsp:nvSpPr>
      <dsp:spPr>
        <a:xfrm rot="10800000">
          <a:off x="1853872" y="5075216"/>
          <a:ext cx="6584508" cy="781472"/>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608" tIns="57150" rIns="106680" bIns="57150" numCol="1" spcCol="1270" anchor="ctr" anchorCtr="0">
          <a:noAutofit/>
        </a:bodyPr>
        <a:lstStyle/>
        <a:p>
          <a:pPr marL="0" lvl="0" indent="0" algn="l" defTabSz="666750">
            <a:lnSpc>
              <a:spcPct val="90000"/>
            </a:lnSpc>
            <a:spcBef>
              <a:spcPct val="0"/>
            </a:spcBef>
            <a:spcAft>
              <a:spcPct val="35000"/>
            </a:spcAft>
            <a:buNone/>
          </a:pPr>
          <a:r>
            <a:rPr lang="en-US" sz="1500" kern="1200" dirty="0"/>
            <a:t>Resubmit error-free snapshot</a:t>
          </a:r>
        </a:p>
        <a:p>
          <a:pPr marL="114300" lvl="1" indent="-114300" algn="l" defTabSz="533400">
            <a:lnSpc>
              <a:spcPct val="90000"/>
            </a:lnSpc>
            <a:spcBef>
              <a:spcPct val="0"/>
            </a:spcBef>
            <a:spcAft>
              <a:spcPct val="15000"/>
            </a:spcAft>
            <a:buChar char="•"/>
          </a:pPr>
          <a:r>
            <a:rPr lang="en-US" sz="1200" kern="1200" dirty="0"/>
            <a:t>October 12, 2023</a:t>
          </a:r>
        </a:p>
      </dsp:txBody>
      <dsp:txXfrm rot="10800000">
        <a:off x="2049240" y="5075216"/>
        <a:ext cx="6389140" cy="781472"/>
      </dsp:txXfrm>
    </dsp:sp>
    <dsp:sp modelId="{64EACAC2-677A-4C28-BE5C-3DE7B367A436}">
      <dsp:nvSpPr>
        <dsp:cNvPr id="0" name=""/>
        <dsp:cNvSpPr/>
      </dsp:nvSpPr>
      <dsp:spPr>
        <a:xfrm>
          <a:off x="1278395" y="5075216"/>
          <a:ext cx="781472" cy="781472"/>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8DD4C-25B1-4192-90F1-C62133E7E1A1}">
      <dsp:nvSpPr>
        <dsp:cNvPr id="0" name=""/>
        <dsp:cNvSpPr/>
      </dsp:nvSpPr>
      <dsp:spPr>
        <a:xfrm>
          <a:off x="0" y="433739"/>
          <a:ext cx="5669280" cy="22144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9999" tIns="395732" rIns="43999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EOY On-Time Graduation and Completion Rates</a:t>
          </a:r>
        </a:p>
        <a:p>
          <a:pPr marL="171450" lvl="1" indent="-171450" algn="l" defTabSz="844550">
            <a:lnSpc>
              <a:spcPct val="90000"/>
            </a:lnSpc>
            <a:spcBef>
              <a:spcPct val="0"/>
            </a:spcBef>
            <a:spcAft>
              <a:spcPct val="15000"/>
            </a:spcAft>
            <a:buChar char="•"/>
          </a:pPr>
          <a:r>
            <a:rPr lang="en-US" sz="1900" kern="1200" dirty="0"/>
            <a:t>EOY On-Time Graduation Rate by IPST Category for the Current AYG</a:t>
          </a:r>
        </a:p>
        <a:p>
          <a:pPr marL="171450" lvl="1" indent="-171450" algn="l" defTabSz="844550">
            <a:lnSpc>
              <a:spcPct val="90000"/>
            </a:lnSpc>
            <a:spcBef>
              <a:spcPct val="0"/>
            </a:spcBef>
            <a:spcAft>
              <a:spcPct val="15000"/>
            </a:spcAft>
            <a:buChar char="•"/>
          </a:pPr>
          <a:r>
            <a:rPr lang="en-US" sz="1900" kern="1200" dirty="0"/>
            <a:t>EOY On Time Graduation Rates by Race/Ethnicity and Gender for the Current AYG</a:t>
          </a:r>
        </a:p>
      </dsp:txBody>
      <dsp:txXfrm>
        <a:off x="0" y="433739"/>
        <a:ext cx="5669280" cy="2214450"/>
      </dsp:txXfrm>
    </dsp:sp>
    <dsp:sp modelId="{D6E52634-5184-4ECA-9023-B937C6A6DE3D}">
      <dsp:nvSpPr>
        <dsp:cNvPr id="0" name=""/>
        <dsp:cNvSpPr/>
      </dsp:nvSpPr>
      <dsp:spPr>
        <a:xfrm>
          <a:off x="283464" y="153299"/>
          <a:ext cx="3968496" cy="5608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00" tIns="0" rIns="150000" bIns="0" numCol="1" spcCol="1270" anchor="ctr" anchorCtr="0">
          <a:noAutofit/>
        </a:bodyPr>
        <a:lstStyle/>
        <a:p>
          <a:pPr marL="0" lvl="0" indent="0" algn="l" defTabSz="844550">
            <a:lnSpc>
              <a:spcPct val="90000"/>
            </a:lnSpc>
            <a:spcBef>
              <a:spcPct val="0"/>
            </a:spcBef>
            <a:spcAft>
              <a:spcPct val="35000"/>
            </a:spcAft>
            <a:buNone/>
          </a:pPr>
          <a:r>
            <a:rPr lang="en-US" sz="1900" kern="1200" dirty="0"/>
            <a:t>Graduation/Completion</a:t>
          </a:r>
        </a:p>
      </dsp:txBody>
      <dsp:txXfrm>
        <a:off x="310844" y="180679"/>
        <a:ext cx="3913736" cy="506120"/>
      </dsp:txXfrm>
    </dsp:sp>
    <dsp:sp modelId="{48E33DDA-14C8-48E2-98F1-3E0F73844F2C}">
      <dsp:nvSpPr>
        <dsp:cNvPr id="0" name=""/>
        <dsp:cNvSpPr/>
      </dsp:nvSpPr>
      <dsp:spPr>
        <a:xfrm>
          <a:off x="0" y="3031230"/>
          <a:ext cx="5669280" cy="1077300"/>
        </a:xfrm>
        <a:prstGeom prst="rect">
          <a:avLst/>
        </a:prstGeom>
        <a:solidFill>
          <a:schemeClr val="lt1">
            <a:alpha val="90000"/>
            <a:hueOff val="0"/>
            <a:satOff val="0"/>
            <a:lumOff val="0"/>
            <a:alphaOff val="0"/>
          </a:schemeClr>
        </a:solidFill>
        <a:ln w="12700" cap="flat" cmpd="sng" algn="ctr">
          <a:solidFill>
            <a:schemeClr val="accent4">
              <a:hueOff val="-211355"/>
              <a:satOff val="27588"/>
              <a:lumOff val="166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9999" tIns="395732" rIns="43999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EOY Students Dropout Rates by School and IPST</a:t>
          </a:r>
        </a:p>
      </dsp:txBody>
      <dsp:txXfrm>
        <a:off x="0" y="3031230"/>
        <a:ext cx="5669280" cy="1077300"/>
      </dsp:txXfrm>
    </dsp:sp>
    <dsp:sp modelId="{28B705DF-80AC-4738-8532-613FF94748F3}">
      <dsp:nvSpPr>
        <dsp:cNvPr id="0" name=""/>
        <dsp:cNvSpPr/>
      </dsp:nvSpPr>
      <dsp:spPr>
        <a:xfrm>
          <a:off x="283464" y="2750790"/>
          <a:ext cx="3968496" cy="560880"/>
        </a:xfrm>
        <a:prstGeom prst="roundRect">
          <a:avLst/>
        </a:prstGeom>
        <a:solidFill>
          <a:schemeClr val="accent4">
            <a:hueOff val="-211355"/>
            <a:satOff val="27588"/>
            <a:lumOff val="1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00" tIns="0" rIns="150000" bIns="0" numCol="1" spcCol="1270" anchor="ctr" anchorCtr="0">
          <a:noAutofit/>
        </a:bodyPr>
        <a:lstStyle/>
        <a:p>
          <a:pPr marL="0" lvl="0" indent="0" algn="l" defTabSz="844550">
            <a:lnSpc>
              <a:spcPct val="90000"/>
            </a:lnSpc>
            <a:spcBef>
              <a:spcPct val="0"/>
            </a:spcBef>
            <a:spcAft>
              <a:spcPct val="35000"/>
            </a:spcAft>
            <a:buNone/>
          </a:pPr>
          <a:r>
            <a:rPr lang="en-US" sz="1900" kern="1200" dirty="0"/>
            <a:t>Dropout</a:t>
          </a:r>
        </a:p>
      </dsp:txBody>
      <dsp:txXfrm>
        <a:off x="310844" y="2778170"/>
        <a:ext cx="3913736" cy="506120"/>
      </dsp:txXfrm>
    </dsp:sp>
    <dsp:sp modelId="{7349F86C-7DDA-4A0D-A1CC-92206F241926}">
      <dsp:nvSpPr>
        <dsp:cNvPr id="0" name=""/>
        <dsp:cNvSpPr/>
      </dsp:nvSpPr>
      <dsp:spPr>
        <a:xfrm>
          <a:off x="0" y="4491570"/>
          <a:ext cx="5669280" cy="1077300"/>
        </a:xfrm>
        <a:prstGeom prst="rect">
          <a:avLst/>
        </a:prstGeom>
        <a:solidFill>
          <a:schemeClr val="lt1">
            <a:alpha val="90000"/>
            <a:hueOff val="0"/>
            <a:satOff val="0"/>
            <a:lumOff val="0"/>
            <a:alphaOff val="0"/>
          </a:schemeClr>
        </a:solidFill>
        <a:ln w="12700" cap="flat" cmpd="sng" algn="ctr">
          <a:solidFill>
            <a:schemeClr val="accent4">
              <a:hueOff val="-422711"/>
              <a:satOff val="55175"/>
              <a:lumOff val="3333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9999" tIns="395732" rIns="43999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EOY Mobility Rates by School, Grade, Race/Ethnicity, Gender, and IPST</a:t>
          </a:r>
        </a:p>
      </dsp:txBody>
      <dsp:txXfrm>
        <a:off x="0" y="4491570"/>
        <a:ext cx="5669280" cy="1077300"/>
      </dsp:txXfrm>
    </dsp:sp>
    <dsp:sp modelId="{322C6499-2759-418B-9989-F0EC9C60677D}">
      <dsp:nvSpPr>
        <dsp:cNvPr id="0" name=""/>
        <dsp:cNvSpPr/>
      </dsp:nvSpPr>
      <dsp:spPr>
        <a:xfrm>
          <a:off x="283464" y="4211130"/>
          <a:ext cx="3968496" cy="560880"/>
        </a:xfrm>
        <a:prstGeom prst="roundRect">
          <a:avLst/>
        </a:prstGeom>
        <a:solidFill>
          <a:schemeClr val="accent4">
            <a:hueOff val="-422711"/>
            <a:satOff val="55175"/>
            <a:lumOff val="3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00" tIns="0" rIns="150000" bIns="0" numCol="1" spcCol="1270" anchor="ctr" anchorCtr="0">
          <a:noAutofit/>
        </a:bodyPr>
        <a:lstStyle/>
        <a:p>
          <a:pPr marL="0" lvl="0" indent="0" algn="l" defTabSz="844550">
            <a:lnSpc>
              <a:spcPct val="90000"/>
            </a:lnSpc>
            <a:spcBef>
              <a:spcPct val="0"/>
            </a:spcBef>
            <a:spcAft>
              <a:spcPct val="35000"/>
            </a:spcAft>
            <a:buNone/>
          </a:pPr>
          <a:r>
            <a:rPr lang="en-US" sz="1900" kern="1200" dirty="0"/>
            <a:t>Mobility/Stability</a:t>
          </a:r>
        </a:p>
      </dsp:txBody>
      <dsp:txXfrm>
        <a:off x="310844" y="4238510"/>
        <a:ext cx="3913736" cy="506120"/>
      </dsp:txXfrm>
    </dsp:sp>
  </dsp:spTree>
</dsp:drawing>
</file>

<file path=ppt/diagrams/layout1.xml><?xml version="1.0" encoding="utf-8"?>
<dgm:layoutDef xmlns:dgm="http://schemas.openxmlformats.org/drawingml/2006/diagram" xmlns:a="http://schemas.openxmlformats.org/drawingml/2006/main" uniqueId="urn:microsoft.com/office/officeart/2008/layout/PictureLineup">
  <dgm:title val=""/>
  <dgm:desc val=""/>
  <dgm:catLst>
    <dgm:cat type="picture" pri="19000"/>
    <dgm:cat type="pictureconvert" pri="19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3" destOrd="0"/>
        <dgm:cxn modelId="42" srcId="30" destId="41" srcOrd="0" destOrd="0"/>
      </dgm:cxnLst>
      <dgm:bg/>
      <dgm:whole/>
    </dgm:dataModel>
  </dgm:clrData>
  <dgm:layoutNode name="Name0">
    <dgm:varLst>
      <dgm:chMax/>
      <dgm:chPref/>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op="equ" val="65"/>
      <dgm:constr type="primFontSz" for="des" forName="Parent" refType="primFontSz" refFor="des" refForName="Parent" op="lte"/>
      <dgm:constr type="w" for="ch" forName="composite" refType="w"/>
      <dgm:constr type="h" for="ch" forName="composite" refType="h"/>
      <dgm:constr type="sp" refType="w" refFor="ch" refForName="composite" op="equ" fact="0"/>
      <dgm:constr type="w" for="ch" forName="sibTrans" refType="w" refFor="ch" refForName="composite" op="equ" fact="0.0001"/>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h" fact="0.5"/>
              <dgm:constr type="h" for="ch" forName="Image" refType="w"/>
              <dgm:constr type="l" for="ch" forName="Accent" refType="w" fact="0"/>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if>
          <dgm:else name="Name6">
            <dgm:constrLst>
              <dgm:constr type="l" for="ch" forName="Image" refType="w" fact="0"/>
              <dgm:constr type="t" for="ch" forName="Image" refType="h" fact="0"/>
              <dgm:constr type="w" for="ch" forName="Image" refType="h" fact="0.5"/>
              <dgm:constr type="h" for="ch" forName="Image" refType="w"/>
              <dgm:constr type="r" for="ch" forName="Accent" refType="w"/>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else>
        </dgm:choose>
        <dgm:layoutNode name="Image" styleLbl="alignNode1">
          <dgm:alg type="sp"/>
          <dgm:shape xmlns:r="http://schemas.openxmlformats.org/officeDocument/2006/relationships" type="rect" r:blip="" blipPhldr="1">
            <dgm:adjLst/>
          </dgm:shape>
          <dgm:presOf/>
        </dgm:layoutNode>
        <dgm:layoutNode name="Accent" styleLbl="parChTrans1D1">
          <dgm:alg type="sp"/>
          <dgm:shape xmlns:r="http://schemas.openxmlformats.org/officeDocument/2006/relationships" type="line" r:blip="">
            <dgm:adjLst/>
          </dgm:shape>
          <dgm:presOf/>
        </dgm:layoutNode>
        <dgm:layoutNode name="Paren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641406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1137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students who are withdrawing from a Public School, Districts and the Institute are authorized to request information from the parent or guardian about the specific type of educational environment to which the student will be transferring, in order to monitor compliance with the School Attendance Law, section 22-33-104 (1), C.R.S.</a:t>
            </a:r>
          </a:p>
        </p:txBody>
      </p:sp>
      <p:sp>
        <p:nvSpPr>
          <p:cNvPr id="4" name="Slide Number Placeholder 3"/>
          <p:cNvSpPr>
            <a:spLocks noGrp="1"/>
          </p:cNvSpPr>
          <p:nvPr>
            <p:ph type="sldNum" sz="quarter" idx="5"/>
          </p:nvPr>
        </p:nvSpPr>
        <p:spPr/>
        <p:txBody>
          <a:bodyPr/>
          <a:lstStyle/>
          <a:p>
            <a:fld id="{D8C3E97E-4890-4915-A7C2-F3D207C521C5}" type="slidenum">
              <a:rPr lang="en-US" smtClean="0"/>
              <a:t>21</a:t>
            </a:fld>
            <a:endParaRPr lang="en-US"/>
          </a:p>
        </p:txBody>
      </p:sp>
    </p:spTree>
    <p:extLst>
      <p:ext uri="{BB962C8B-B14F-4D97-AF65-F5344CB8AC3E}">
        <p14:creationId xmlns:p14="http://schemas.microsoft.com/office/powerpoint/2010/main" val="1571532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5D677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5D67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0B4C273-C8F8-DC37-7EAF-F94DAB2F0D3F}"/>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CE8913-FB6C-99E7-8F53-7D1BF633DD61}"/>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B1A1A02-006E-A15A-53FE-680C53B03B79}"/>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36F71B-2F1B-79A6-1B0F-7687E915675A}"/>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D8C8DF-F88B-5C72-80E9-C853DCF57262}"/>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3B5C89E-CA53-9D5D-2FD4-9C9F911419B6}"/>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5D677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5D67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9251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975832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498DE7-4218-514F-8740-519177365CAA}"/>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20190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969238-CDE7-F40E-2941-C657F9D21C1F}"/>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3689369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855CB0-3697-5890-92E1-239B07A7DFCD}"/>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3096315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5D677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dirty="0"/>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391032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841332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6048025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023661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256656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0B4C273-C8F8-DC37-7EAF-F94DAB2F0D3F}"/>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3318341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CE8913-FB6C-99E7-8F53-7D1BF633DD61}"/>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6560472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B1A1A02-006E-A15A-53FE-680C53B03B79}"/>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156995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498DE7-4218-514F-8740-519177365CAA}"/>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36F71B-2F1B-79A6-1B0F-7687E915675A}"/>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7259240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D8C8DF-F88B-5C72-80E9-C853DCF57262}"/>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910723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3B5C89E-CA53-9D5D-2FD4-9C9F911419B6}"/>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30233576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wo Content w/header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055511"/>
            <a:ext cx="5181600" cy="399132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2055511"/>
            <a:ext cx="5181600" cy="399132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9"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0" name="Text Placeholder 4">
            <a:extLst>
              <a:ext uri="{FF2B5EF4-FFF2-40B4-BE49-F238E27FC236}">
                <a16:creationId xmlns:a16="http://schemas.microsoft.com/office/drawing/2014/main" id="{74A68BC7-42E4-6317-2375-246CAA3E3849}"/>
              </a:ext>
            </a:extLst>
          </p:cNvPr>
          <p:cNvSpPr>
            <a:spLocks noGrp="1"/>
          </p:cNvSpPr>
          <p:nvPr>
            <p:ph type="body" sz="quarter" idx="13"/>
          </p:nvPr>
        </p:nvSpPr>
        <p:spPr>
          <a:xfrm>
            <a:off x="838200" y="1379105"/>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13" name="Text Placeholder 4">
            <a:extLst>
              <a:ext uri="{FF2B5EF4-FFF2-40B4-BE49-F238E27FC236}">
                <a16:creationId xmlns:a16="http://schemas.microsoft.com/office/drawing/2014/main" id="{F534D0AF-ABD4-93D6-EB27-E5A182E4F2B5}"/>
              </a:ext>
            </a:extLst>
          </p:cNvPr>
          <p:cNvSpPr>
            <a:spLocks noGrp="1"/>
          </p:cNvSpPr>
          <p:nvPr>
            <p:ph type="body" sz="quarter" idx="14"/>
          </p:nvPr>
        </p:nvSpPr>
        <p:spPr>
          <a:xfrm>
            <a:off x="6172200" y="1379104"/>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7040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969238-CDE7-F40E-2941-C657F9D21C1F}"/>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855CB0-3697-5890-92E1-239B07A7DFCD}"/>
              </a:ext>
            </a:extLst>
          </p:cNvPr>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5D677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dirty="0"/>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38918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5D6770">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9/19/2023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88" r:id="rId6"/>
    <p:sldLayoutId id="2147483698" r:id="rId7"/>
    <p:sldLayoutId id="2147483689" r:id="rId8"/>
    <p:sldLayoutId id="2147483696" r:id="rId9"/>
    <p:sldLayoutId id="2147483668" r:id="rId10"/>
    <p:sldLayoutId id="2147483690" r:id="rId11"/>
    <p:sldLayoutId id="2147483691" r:id="rId12"/>
    <p:sldLayoutId id="2147483692" r:id="rId13"/>
    <p:sldLayoutId id="2147483693" r:id="rId14"/>
    <p:sldLayoutId id="2147483694" r:id="rId15"/>
    <p:sldLayoutId id="2147483695"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67083038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e.state.co.us/datapipeline/seyadequatedocs" TargetMode="Externa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e.state.co.us/datapipeline/seycrossleavalidationprocesssteps" TargetMode="External"/><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RITS@cde.state.co.u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e.state.co.us/datapipeline/seyadequatedo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de.state.co.us/accountability/1-ccr-301-1"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5.pn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hyperlink" Target="mailto:StudentEndOfYear@cde.state.co.us"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slide" Target="slide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Student End of Year</a:t>
            </a:r>
            <a:br>
              <a:rPr lang="en-US" dirty="0"/>
            </a:br>
            <a:r>
              <a:rPr lang="en-US" dirty="0"/>
              <a:t>Office Hours</a:t>
            </a:r>
          </a:p>
        </p:txBody>
      </p:sp>
      <p:sp>
        <p:nvSpPr>
          <p:cNvPr id="3" name="Subtitle 2"/>
          <p:cNvSpPr>
            <a:spLocks noGrp="1"/>
          </p:cNvSpPr>
          <p:nvPr>
            <p:ph type="subTitle" idx="1"/>
          </p:nvPr>
        </p:nvSpPr>
        <p:spPr/>
        <p:txBody>
          <a:bodyPr/>
          <a:lstStyle/>
          <a:p>
            <a:r>
              <a:rPr lang="en-US"/>
              <a:t>September </a:t>
            </a:r>
            <a:r>
              <a:rPr lang="en-US" dirty="0"/>
              <a:t>2023</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5B0114-A524-261F-2227-55EA9DEE9A65}"/>
              </a:ext>
            </a:extLst>
          </p:cNvPr>
          <p:cNvSpPr>
            <a:spLocks noGrp="1"/>
          </p:cNvSpPr>
          <p:nvPr>
            <p:ph type="title"/>
          </p:nvPr>
        </p:nvSpPr>
        <p:spPr/>
        <p:txBody>
          <a:bodyPr/>
          <a:lstStyle/>
          <a:p>
            <a:r>
              <a:rPr lang="en-US" dirty="0"/>
              <a:t>SE700/SE800 Warnings</a:t>
            </a:r>
          </a:p>
        </p:txBody>
      </p:sp>
      <p:graphicFrame>
        <p:nvGraphicFramePr>
          <p:cNvPr id="7" name="Table 10">
            <a:extLst>
              <a:ext uri="{FF2B5EF4-FFF2-40B4-BE49-F238E27FC236}">
                <a16:creationId xmlns:a16="http://schemas.microsoft.com/office/drawing/2014/main" id="{280221BC-63C0-46BC-6CA6-88214608110F}"/>
              </a:ext>
            </a:extLst>
          </p:cNvPr>
          <p:cNvGraphicFramePr>
            <a:graphicFrameLocks noGrp="1"/>
          </p:cNvGraphicFramePr>
          <p:nvPr>
            <p:ph idx="1"/>
            <p:extLst>
              <p:ext uri="{D42A27DB-BD31-4B8C-83A1-F6EECF244321}">
                <p14:modId xmlns:p14="http://schemas.microsoft.com/office/powerpoint/2010/main" val="1837185408"/>
              </p:ext>
            </p:extLst>
          </p:nvPr>
        </p:nvGraphicFramePr>
        <p:xfrm>
          <a:off x="228600" y="228600"/>
          <a:ext cx="11710851" cy="5842011"/>
        </p:xfrm>
        <a:graphic>
          <a:graphicData uri="http://schemas.openxmlformats.org/drawingml/2006/table">
            <a:tbl>
              <a:tblPr firstRow="1" bandRow="1">
                <a:tableStyleId>{EB9631B5-78F2-41C9-869B-9F39066F8104}</a:tableStyleId>
              </a:tblPr>
              <a:tblGrid>
                <a:gridCol w="790303">
                  <a:extLst>
                    <a:ext uri="{9D8B030D-6E8A-4147-A177-3AD203B41FA5}">
                      <a16:colId xmlns:a16="http://schemas.microsoft.com/office/drawing/2014/main" val="1345385548"/>
                    </a:ext>
                  </a:extLst>
                </a:gridCol>
                <a:gridCol w="3709851">
                  <a:extLst>
                    <a:ext uri="{9D8B030D-6E8A-4147-A177-3AD203B41FA5}">
                      <a16:colId xmlns:a16="http://schemas.microsoft.com/office/drawing/2014/main" val="1741360842"/>
                    </a:ext>
                  </a:extLst>
                </a:gridCol>
                <a:gridCol w="4841966">
                  <a:extLst>
                    <a:ext uri="{9D8B030D-6E8A-4147-A177-3AD203B41FA5}">
                      <a16:colId xmlns:a16="http://schemas.microsoft.com/office/drawing/2014/main" val="3066259959"/>
                    </a:ext>
                  </a:extLst>
                </a:gridCol>
                <a:gridCol w="2368731">
                  <a:extLst>
                    <a:ext uri="{9D8B030D-6E8A-4147-A177-3AD203B41FA5}">
                      <a16:colId xmlns:a16="http://schemas.microsoft.com/office/drawing/2014/main" val="2386464695"/>
                    </a:ext>
                  </a:extLst>
                </a:gridCol>
              </a:tblGrid>
              <a:tr h="229404">
                <a:tc>
                  <a:txBody>
                    <a:bodyPr/>
                    <a:lstStyle/>
                    <a:p>
                      <a:r>
                        <a:rPr lang="en-US" sz="1200" dirty="0"/>
                        <a:t>Code</a:t>
                      </a:r>
                    </a:p>
                  </a:txBody>
                  <a:tcPr/>
                </a:tc>
                <a:tc>
                  <a:txBody>
                    <a:bodyPr/>
                    <a:lstStyle/>
                    <a:p>
                      <a:r>
                        <a:rPr lang="en-US" sz="1200" dirty="0"/>
                        <a:t>Scenario</a:t>
                      </a:r>
                    </a:p>
                  </a:txBody>
                  <a:tcPr/>
                </a:tc>
                <a:tc>
                  <a:txBody>
                    <a:bodyPr/>
                    <a:lstStyle/>
                    <a:p>
                      <a:r>
                        <a:rPr lang="en-US" sz="1200" dirty="0"/>
                        <a:t>Impact</a:t>
                      </a:r>
                    </a:p>
                  </a:txBody>
                  <a:tcPr/>
                </a:tc>
                <a:tc>
                  <a:txBody>
                    <a:bodyPr/>
                    <a:lstStyle/>
                    <a:p>
                      <a:r>
                        <a:rPr lang="en-US" sz="1200" dirty="0"/>
                        <a:t>District Action</a:t>
                      </a:r>
                    </a:p>
                  </a:txBody>
                  <a:tcPr/>
                </a:tc>
                <a:extLst>
                  <a:ext uri="{0D108BD9-81ED-4DB2-BD59-A6C34878D82A}">
                    <a16:rowId xmlns:a16="http://schemas.microsoft.com/office/drawing/2014/main" val="2930018348"/>
                  </a:ext>
                </a:extLst>
              </a:tr>
              <a:tr h="382340">
                <a:tc>
                  <a:txBody>
                    <a:bodyPr/>
                    <a:lstStyle/>
                    <a:p>
                      <a:r>
                        <a:rPr lang="en-US" sz="1200" dirty="0"/>
                        <a:t>SE701 SE801</a:t>
                      </a:r>
                    </a:p>
                  </a:txBody>
                  <a:tcPr/>
                </a:tc>
                <a:tc>
                  <a:txBody>
                    <a:bodyPr/>
                    <a:lstStyle/>
                    <a:p>
                      <a:r>
                        <a:rPr lang="en-US" sz="1200" dirty="0"/>
                        <a:t>Student’s last (prior year) status in your district was Exit 40, 50 or 70. They are now attending another CO district.</a:t>
                      </a:r>
                    </a:p>
                  </a:txBody>
                  <a:tcPr/>
                </a:tc>
                <a:tc>
                  <a:txBody>
                    <a:bodyPr/>
                    <a:lstStyle/>
                    <a:p>
                      <a:r>
                        <a:rPr lang="en-US" sz="1200" dirty="0"/>
                        <a:t>Student is removed from your AYG Graduation cohort since they’ve been added to the AYG cohort of their new district.</a:t>
                      </a:r>
                    </a:p>
                  </a:txBody>
                  <a:tcPr/>
                </a:tc>
                <a:tc>
                  <a:txBody>
                    <a:bodyPr/>
                    <a:lstStyle/>
                    <a:p>
                      <a:r>
                        <a:rPr lang="en-US" sz="1200" dirty="0"/>
                        <a:t>None, FYI only</a:t>
                      </a:r>
                    </a:p>
                  </a:txBody>
                  <a:tcPr/>
                </a:tc>
                <a:extLst>
                  <a:ext uri="{0D108BD9-81ED-4DB2-BD59-A6C34878D82A}">
                    <a16:rowId xmlns:a16="http://schemas.microsoft.com/office/drawing/2014/main" val="2605344306"/>
                  </a:ext>
                </a:extLst>
              </a:tr>
              <a:tr h="382340">
                <a:tc>
                  <a:txBody>
                    <a:bodyPr/>
                    <a:lstStyle/>
                    <a:p>
                      <a:r>
                        <a:rPr lang="en-US" sz="1200" dirty="0"/>
                        <a:t>SE705 SE805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Student’s last (prior year) status in your district was Exit 18, 19, 21, 26, or 30. They are now attending another CO district.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is removed from your AYG Graduation cohort since they’ve been added to the AYG cohort of their new district.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None, FYI only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50087212"/>
                  </a:ext>
                </a:extLst>
              </a:tr>
              <a:tr h="535276">
                <a:tc>
                  <a:txBody>
                    <a:bodyPr/>
                    <a:lstStyle/>
                    <a:p>
                      <a:r>
                        <a:rPr lang="en-US" sz="1200" dirty="0"/>
                        <a:t>SE707 SE807</a:t>
                      </a:r>
                    </a:p>
                  </a:txBody>
                  <a:tcPr/>
                </a:tc>
                <a:tc>
                  <a:txBody>
                    <a:bodyPr/>
                    <a:lstStyle/>
                    <a:p>
                      <a:r>
                        <a:rPr lang="en-US" sz="1200" dirty="0"/>
                        <a:t>Student with entry type = 26 (transfer from a detention center not in district) was not reported at a detention before attending your district.</a:t>
                      </a:r>
                    </a:p>
                  </a:txBody>
                  <a:tcPr/>
                </a:tc>
                <a:tc>
                  <a:txBody>
                    <a:bodyPr/>
                    <a:lstStyle/>
                    <a:p>
                      <a:r>
                        <a:rPr lang="en-US" sz="1200" dirty="0"/>
                        <a:t>Verify entry type for this student to ensure they did transfer from a detention center for the purpose of records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Confirm status, update records as needed</a:t>
                      </a:r>
                    </a:p>
                  </a:txBody>
                  <a:tcPr/>
                </a:tc>
                <a:extLst>
                  <a:ext uri="{0D108BD9-81ED-4DB2-BD59-A6C34878D82A}">
                    <a16:rowId xmlns:a16="http://schemas.microsoft.com/office/drawing/2014/main" val="1825788308"/>
                  </a:ext>
                </a:extLst>
              </a:tr>
              <a:tr h="535276">
                <a:tc>
                  <a:txBody>
                    <a:bodyPr/>
                    <a:lstStyle/>
                    <a:p>
                      <a:r>
                        <a:rPr lang="en-US" sz="1200" dirty="0"/>
                        <a:t>SE708 SE808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with exit type 26 (transfer to a detention center not in district) were not reported at a detention center.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Verify exit type for this student. Your district is accountable for ensuring this student returns to school after their detention is complete. They remain in your AYG cohort.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Confirm status, update records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368434742"/>
                  </a:ext>
                </a:extLst>
              </a:tr>
              <a:tr h="382340">
                <a:tc>
                  <a:txBody>
                    <a:bodyPr/>
                    <a:lstStyle/>
                    <a:p>
                      <a:r>
                        <a:rPr lang="en-US" sz="1200" dirty="0"/>
                        <a:t>SE709 SE809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Student’s last (prior year) status in your district was Exit 12. They are now attending another CO district.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is removed from your AYG Graduation cohort since they’ve been added to the AYG cohort of their new district.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None, FYI only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3552604980"/>
                  </a:ext>
                </a:extLst>
              </a:tr>
              <a:tr h="382340">
                <a:tc>
                  <a:txBody>
                    <a:bodyPr/>
                    <a:lstStyle/>
                    <a:p>
                      <a:r>
                        <a:rPr lang="en-US" sz="1200" dirty="0"/>
                        <a:t>SE712 SE812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reported in current year at two different districts, receiving different AYGs.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AYG is set based on the highest grade level reported after October 1</a:t>
                      </a:r>
                      <a:r>
                        <a:rPr lang="en-US" sz="1200" baseline="30000" dirty="0"/>
                        <a:t>st</a:t>
                      </a:r>
                      <a:r>
                        <a:rPr lang="en-US" sz="1200" dirty="0"/>
                        <a:t> of this year.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None, FYI only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196912425"/>
                  </a:ext>
                </a:extLst>
              </a:tr>
              <a:tr h="1452891">
                <a:tc>
                  <a:txBody>
                    <a:bodyPr/>
                    <a:lstStyle/>
                    <a:p>
                      <a:r>
                        <a:rPr lang="en-US" sz="1200" dirty="0"/>
                        <a:t>SE722</a:t>
                      </a:r>
                    </a:p>
                  </a:txBody>
                  <a:tcPr/>
                </a:tc>
                <a:tc>
                  <a:txBody>
                    <a:bodyPr/>
                    <a:lstStyle/>
                    <a:p>
                      <a:r>
                        <a:rPr lang="en-US" sz="1200" dirty="0"/>
                        <a:t>Student with exit 13 (transfer to another CO district) does not have a record with entry 13 and entry date in another CO district following your exit date.</a:t>
                      </a:r>
                    </a:p>
                  </a:txBody>
                  <a:tcPr/>
                </a:tc>
                <a:tc>
                  <a:txBody>
                    <a:bodyPr/>
                    <a:lstStyle/>
                    <a:p>
                      <a:pPr marL="285750" indent="-285750">
                        <a:buFont typeface="Arial" panose="020B0604020202020204" pitchFamily="34" charset="0"/>
                        <a:buChar char="•"/>
                      </a:pPr>
                      <a:r>
                        <a:rPr lang="en-US" sz="1200" dirty="0"/>
                        <a:t>Sending district must maintain </a:t>
                      </a:r>
                      <a:r>
                        <a:rPr lang="en-US" sz="1200" dirty="0">
                          <a:solidFill>
                            <a:srgbClr val="488BC9"/>
                          </a:solidFill>
                          <a:hlinkClick r:id="rId2">
                            <a:extLst>
                              <a:ext uri="{A12FA001-AC4F-418D-AE19-62706E023703}">
                                <ahyp:hlinkClr xmlns:ahyp="http://schemas.microsoft.com/office/drawing/2018/hyperlinkcolor" val="tx"/>
                              </a:ext>
                            </a:extLst>
                          </a:hlinkClick>
                        </a:rPr>
                        <a:t>adequate </a:t>
                      </a:r>
                      <a:r>
                        <a:rPr lang="en-US" sz="1200" dirty="0">
                          <a:solidFill>
                            <a:srgbClr val="0070C0"/>
                          </a:solidFill>
                          <a:hlinkClick r:id="rId2">
                            <a:extLst>
                              <a:ext uri="{A12FA001-AC4F-418D-AE19-62706E023703}">
                                <ahyp:hlinkClr xmlns:ahyp="http://schemas.microsoft.com/office/drawing/2018/hyperlinkcolor" val="tx"/>
                              </a:ext>
                            </a:extLst>
                          </a:hlinkClick>
                        </a:rPr>
                        <a:t>documentation</a:t>
                      </a:r>
                      <a:r>
                        <a:rPr lang="en-US" sz="1200" dirty="0"/>
                        <a:t> (confirmation of enrollment and attendance - COA) for these students.</a:t>
                      </a:r>
                    </a:p>
                    <a:p>
                      <a:pPr marL="742950" lvl="1" indent="-285750">
                        <a:buFont typeface="Arial" panose="020B0604020202020204" pitchFamily="34" charset="0"/>
                        <a:buChar char="•"/>
                      </a:pPr>
                      <a:r>
                        <a:rPr lang="en-US" sz="1200" dirty="0"/>
                        <a:t>Sending district might need to change their exit type if the adequate documentation suggests a different exit type or that the student did not attend another CO district this 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Receiving district should add the student to their SEY collection if student attended.</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Becomes error in Post-Cross LEA Phase.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Best practice: clear warning during Cross-LEA Phase.</a:t>
                      </a:r>
                    </a:p>
                  </a:txBody>
                  <a:tcPr/>
                </a:tc>
                <a:extLst>
                  <a:ext uri="{0D108BD9-81ED-4DB2-BD59-A6C34878D82A}">
                    <a16:rowId xmlns:a16="http://schemas.microsoft.com/office/drawing/2014/main" val="3360194669"/>
                  </a:ext>
                </a:extLst>
              </a:tr>
              <a:tr h="688212">
                <a:tc>
                  <a:txBody>
                    <a:bodyPr/>
                    <a:lstStyle/>
                    <a:p>
                      <a:r>
                        <a:rPr lang="en-US" sz="1200" dirty="0"/>
                        <a:t>SE724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coded as exit 40, 50, or 70 in the current year has been reported at a CO detention center.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Change student’s exit type = 26 (transfer to a CO detention center in a different district)</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Becomes error in Post-Cross LEA Phase.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Best practice: clear warning during Cross-LEA Phase.</a:t>
                      </a:r>
                    </a:p>
                  </a:txBody>
                  <a:tcPr/>
                </a:tc>
                <a:extLst>
                  <a:ext uri="{0D108BD9-81ED-4DB2-BD59-A6C34878D82A}">
                    <a16:rowId xmlns:a16="http://schemas.microsoft.com/office/drawing/2014/main" val="569290435"/>
                  </a:ext>
                </a:extLst>
              </a:tr>
            </a:tbl>
          </a:graphicData>
        </a:graphic>
      </p:graphicFrame>
      <p:sp>
        <p:nvSpPr>
          <p:cNvPr id="4" name="Slide Number Placeholder 3">
            <a:extLst>
              <a:ext uri="{FF2B5EF4-FFF2-40B4-BE49-F238E27FC236}">
                <a16:creationId xmlns:a16="http://schemas.microsoft.com/office/drawing/2014/main" id="{80852B3B-D18E-4A8C-AC40-A8E6A1FCE4D1}"/>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299592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879F92-9378-41A3-FA78-BF243DFF5571}"/>
              </a:ext>
            </a:extLst>
          </p:cNvPr>
          <p:cNvSpPr>
            <a:spLocks noGrp="1"/>
          </p:cNvSpPr>
          <p:nvPr>
            <p:ph type="title"/>
          </p:nvPr>
        </p:nvSpPr>
        <p:spPr/>
        <p:txBody>
          <a:bodyPr/>
          <a:lstStyle/>
          <a:p>
            <a:r>
              <a:rPr lang="en-US" dirty="0"/>
              <a:t>SE700 Errors</a:t>
            </a:r>
          </a:p>
        </p:txBody>
      </p:sp>
      <p:graphicFrame>
        <p:nvGraphicFramePr>
          <p:cNvPr id="5" name="Table 10">
            <a:extLst>
              <a:ext uri="{FF2B5EF4-FFF2-40B4-BE49-F238E27FC236}">
                <a16:creationId xmlns:a16="http://schemas.microsoft.com/office/drawing/2014/main" id="{90B28545-FB40-9502-1C62-4AEFC0500F79}"/>
              </a:ext>
            </a:extLst>
          </p:cNvPr>
          <p:cNvGraphicFramePr>
            <a:graphicFrameLocks noGrp="1"/>
          </p:cNvGraphicFramePr>
          <p:nvPr>
            <p:ph idx="1"/>
            <p:extLst>
              <p:ext uri="{D42A27DB-BD31-4B8C-83A1-F6EECF244321}">
                <p14:modId xmlns:p14="http://schemas.microsoft.com/office/powerpoint/2010/main" val="749315487"/>
              </p:ext>
            </p:extLst>
          </p:nvPr>
        </p:nvGraphicFramePr>
        <p:xfrm>
          <a:off x="228599" y="202474"/>
          <a:ext cx="11588930" cy="5943600"/>
        </p:xfrm>
        <a:graphic>
          <a:graphicData uri="http://schemas.openxmlformats.org/drawingml/2006/table">
            <a:tbl>
              <a:tblPr firstRow="1" bandRow="1">
                <a:tableStyleId>{6E25E649-3F16-4E02-A733-19D2CDBF48F0}</a:tableStyleId>
              </a:tblPr>
              <a:tblGrid>
                <a:gridCol w="624841">
                  <a:extLst>
                    <a:ext uri="{9D8B030D-6E8A-4147-A177-3AD203B41FA5}">
                      <a16:colId xmlns:a16="http://schemas.microsoft.com/office/drawing/2014/main" val="1345385548"/>
                    </a:ext>
                  </a:extLst>
                </a:gridCol>
                <a:gridCol w="4223657">
                  <a:extLst>
                    <a:ext uri="{9D8B030D-6E8A-4147-A177-3AD203B41FA5}">
                      <a16:colId xmlns:a16="http://schemas.microsoft.com/office/drawing/2014/main" val="1741360842"/>
                    </a:ext>
                  </a:extLst>
                </a:gridCol>
                <a:gridCol w="6740432">
                  <a:extLst>
                    <a:ext uri="{9D8B030D-6E8A-4147-A177-3AD203B41FA5}">
                      <a16:colId xmlns:a16="http://schemas.microsoft.com/office/drawing/2014/main" val="3066259959"/>
                    </a:ext>
                  </a:extLst>
                </a:gridCol>
              </a:tblGrid>
              <a:tr h="239854">
                <a:tc>
                  <a:txBody>
                    <a:bodyPr/>
                    <a:lstStyle/>
                    <a:p>
                      <a:r>
                        <a:rPr lang="en-US" sz="1200" dirty="0"/>
                        <a:t>Code</a:t>
                      </a:r>
                    </a:p>
                  </a:txBody>
                  <a:tcPr/>
                </a:tc>
                <a:tc>
                  <a:txBody>
                    <a:bodyPr/>
                    <a:lstStyle/>
                    <a:p>
                      <a:r>
                        <a:rPr lang="en-US" sz="1200" dirty="0"/>
                        <a:t>Scenario</a:t>
                      </a:r>
                    </a:p>
                  </a:txBody>
                  <a:tcPr/>
                </a:tc>
                <a:tc>
                  <a:txBody>
                    <a:bodyPr/>
                    <a:lstStyle/>
                    <a:p>
                      <a:r>
                        <a:rPr lang="en-US" sz="1200" dirty="0"/>
                        <a:t>Steps/Impact</a:t>
                      </a:r>
                    </a:p>
                  </a:txBody>
                  <a:tcPr/>
                </a:tc>
                <a:extLst>
                  <a:ext uri="{0D108BD9-81ED-4DB2-BD59-A6C34878D82A}">
                    <a16:rowId xmlns:a16="http://schemas.microsoft.com/office/drawing/2014/main" val="2930018348"/>
                  </a:ext>
                </a:extLst>
              </a:tr>
              <a:tr h="1039368">
                <a:tc>
                  <a:txBody>
                    <a:bodyPr/>
                    <a:lstStyle/>
                    <a:p>
                      <a:r>
                        <a:rPr lang="en-US" sz="1200" dirty="0"/>
                        <a:t>SE702 </a:t>
                      </a:r>
                    </a:p>
                    <a:p>
                      <a:r>
                        <a:rPr lang="en-US" sz="1200" dirty="0"/>
                        <a:t>SE802</a:t>
                      </a:r>
                    </a:p>
                  </a:txBody>
                  <a:tcPr/>
                </a:tc>
                <a:tc>
                  <a:txBody>
                    <a:bodyPr/>
                    <a:lstStyle/>
                    <a:p>
                      <a:r>
                        <a:rPr lang="en-US" sz="1200" dirty="0"/>
                        <a:t>Two different districts have claimed the student as a graduate/completer (Exits 90-96)</a:t>
                      </a:r>
                    </a:p>
                  </a:txBody>
                  <a:tcPr/>
                </a:tc>
                <a:tc>
                  <a:txBody>
                    <a:bodyPr/>
                    <a:lstStyle/>
                    <a:p>
                      <a:pPr marL="0" indent="0">
                        <a:buFont typeface="Arial" panose="020B0604020202020204" pitchFamily="34" charset="0"/>
                        <a:buNone/>
                      </a:pPr>
                      <a:r>
                        <a:rPr lang="en-US" sz="1200" dirty="0"/>
                        <a:t>Districts must work together to determine who is getting credit for the student. </a:t>
                      </a:r>
                    </a:p>
                    <a:p>
                      <a:pPr marL="285750" indent="-285750">
                        <a:buFont typeface="Arial" panose="020B0604020202020204" pitchFamily="34" charset="0"/>
                        <a:buChar char="•"/>
                      </a:pPr>
                      <a:r>
                        <a:rPr lang="en-US" sz="1200" dirty="0"/>
                        <a:t>District getting credit – keeps the student coded as a graduate/completer (Exits 90-96)</a:t>
                      </a:r>
                    </a:p>
                    <a:p>
                      <a:pPr marL="285750" indent="-285750">
                        <a:buFont typeface="Arial" panose="020B0604020202020204" pitchFamily="34" charset="0"/>
                        <a:buChar char="•"/>
                      </a:pPr>
                      <a:r>
                        <a:rPr lang="en-US" sz="1200" dirty="0"/>
                        <a:t>Other district – codes the student as Exit 13 on an exit date prior the graduation/completion date of the first district.</a:t>
                      </a:r>
                    </a:p>
                    <a:p>
                      <a:pPr marL="285750" indent="-285750">
                        <a:buFont typeface="Arial" panose="020B0604020202020204" pitchFamily="34" charset="0"/>
                        <a:buChar char="•"/>
                      </a:pPr>
                      <a:r>
                        <a:rPr lang="en-US" sz="1200" dirty="0"/>
                        <a:t>District claiming the student gets credit for graduation/completion and the student is removed from the AYG cohort from the other district.</a:t>
                      </a:r>
                    </a:p>
                  </a:txBody>
                  <a:tcPr/>
                </a:tc>
                <a:extLst>
                  <a:ext uri="{0D108BD9-81ED-4DB2-BD59-A6C34878D82A}">
                    <a16:rowId xmlns:a16="http://schemas.microsoft.com/office/drawing/2014/main" val="2605344306"/>
                  </a:ext>
                </a:extLst>
              </a:tr>
              <a:tr h="559660">
                <a:tc>
                  <a:txBody>
                    <a:bodyPr/>
                    <a:lstStyle/>
                    <a:p>
                      <a:r>
                        <a:rPr lang="en-US" sz="1200" dirty="0"/>
                        <a:t>SE703 </a:t>
                      </a:r>
                    </a:p>
                    <a:p>
                      <a:r>
                        <a:rPr lang="en-US" sz="1200" dirty="0"/>
                        <a:t>SE803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has an adjustment record with adjustment justification code 42, 52, or 77 in the current year who are attending another CO district in the current year.</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Update the adjustment record to adjustment justification code 41, 51, or 71 respectively.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Student is removed from your AYG cohort since they’ve been added to the AYG cohort at their new district/school.</a:t>
                      </a:r>
                    </a:p>
                  </a:txBody>
                  <a:tcPr/>
                </a:tc>
                <a:extLst>
                  <a:ext uri="{0D108BD9-81ED-4DB2-BD59-A6C34878D82A}">
                    <a16:rowId xmlns:a16="http://schemas.microsoft.com/office/drawing/2014/main" val="150087212"/>
                  </a:ext>
                </a:extLst>
              </a:tr>
              <a:tr h="559660">
                <a:tc>
                  <a:txBody>
                    <a:bodyPr/>
                    <a:lstStyle/>
                    <a:p>
                      <a:r>
                        <a:rPr lang="en-US" sz="1200" dirty="0"/>
                        <a:t>SE704 SE804</a:t>
                      </a:r>
                    </a:p>
                  </a:txBody>
                  <a:tcPr/>
                </a:tc>
                <a:tc>
                  <a:txBody>
                    <a:bodyPr/>
                    <a:lstStyle/>
                    <a:p>
                      <a:r>
                        <a:rPr lang="en-US" sz="1200" dirty="0"/>
                        <a:t>Student’s last (prior year) status in your district was Exit 40, 50 or 70. They received their HSED in the current year.</a:t>
                      </a:r>
                    </a:p>
                  </a:txBody>
                  <a:tcPr/>
                </a:tc>
                <a:tc>
                  <a:txBody>
                    <a:bodyPr/>
                    <a:lstStyle/>
                    <a:p>
                      <a:pPr marL="171450" indent="-171450">
                        <a:buFont typeface="Arial" panose="020B0604020202020204" pitchFamily="34" charset="0"/>
                        <a:buChar char="•"/>
                      </a:pPr>
                      <a:r>
                        <a:rPr lang="en-US" sz="1200" dirty="0"/>
                        <a:t>Submit an adjustment record for the student with adjustment justification code 42, 52, or 77 respectively.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Student will count as a completer in their AYG cohort for your completion rates.</a:t>
                      </a:r>
                    </a:p>
                  </a:txBody>
                  <a:tcPr/>
                </a:tc>
                <a:extLst>
                  <a:ext uri="{0D108BD9-81ED-4DB2-BD59-A6C34878D82A}">
                    <a16:rowId xmlns:a16="http://schemas.microsoft.com/office/drawing/2014/main" val="2796211809"/>
                  </a:ext>
                </a:extLst>
              </a:tr>
              <a:tr h="399757">
                <a:tc>
                  <a:txBody>
                    <a:bodyPr/>
                    <a:lstStyle/>
                    <a:p>
                      <a:r>
                        <a:rPr lang="en-US" sz="1200" dirty="0"/>
                        <a:t>SE706  SE806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Student’s last (prior year) status in your district was Exit 18, 19, 21, 26, or 30. They received their HSED in the current year.</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an adjustment record for the student with adjustment justification code 42.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Student will count as a completer in their AYG cohort for your completion rates.</a:t>
                      </a:r>
                    </a:p>
                  </a:txBody>
                  <a:tcPr/>
                </a:tc>
                <a:extLst>
                  <a:ext uri="{0D108BD9-81ED-4DB2-BD59-A6C34878D82A}">
                    <a16:rowId xmlns:a16="http://schemas.microsoft.com/office/drawing/2014/main" val="1705126410"/>
                  </a:ext>
                </a:extLst>
              </a:tr>
              <a:tr h="559660">
                <a:tc>
                  <a:txBody>
                    <a:bodyPr/>
                    <a:lstStyle/>
                    <a:p>
                      <a:r>
                        <a:rPr lang="en-US" sz="1200" dirty="0"/>
                        <a:t>SE710 SE810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Student’s last (prior year) status in your district was Exit 12 or their current year status is Exit 12. They received their HSED in the current year.</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Current Year: Chance exit type to 93 or 94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Prior Year: Add an adjustment record with adjustment justification code 42.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Student will count as a completer in their AYG cohort for your completion rates.</a:t>
                      </a:r>
                    </a:p>
                  </a:txBody>
                  <a:tcPr/>
                </a:tc>
                <a:extLst>
                  <a:ext uri="{0D108BD9-81ED-4DB2-BD59-A6C34878D82A}">
                    <a16:rowId xmlns:a16="http://schemas.microsoft.com/office/drawing/2014/main" val="380212994"/>
                  </a:ext>
                </a:extLst>
              </a:tr>
              <a:tr h="559660">
                <a:tc>
                  <a:txBody>
                    <a:bodyPr/>
                    <a:lstStyle/>
                    <a:p>
                      <a:r>
                        <a:rPr lang="en-US" sz="1200" dirty="0"/>
                        <a:t>SE711 SE811</a:t>
                      </a:r>
                    </a:p>
                  </a:txBody>
                  <a:tcPr/>
                </a:tc>
                <a:tc>
                  <a:txBody>
                    <a:bodyPr/>
                    <a:lstStyle/>
                    <a:p>
                      <a:r>
                        <a:rPr lang="en-US" sz="1200" dirty="0"/>
                        <a:t>Student with exit 13 or 40 in the current year who has been reported as attending an allowable approved facility in the current year.</a:t>
                      </a:r>
                    </a:p>
                  </a:txBody>
                  <a:tcPr/>
                </a:tc>
                <a:tc>
                  <a:txBody>
                    <a:bodyPr/>
                    <a:lstStyle/>
                    <a:p>
                      <a:pPr marL="171450" indent="-171450">
                        <a:buFont typeface="Arial" panose="020B0604020202020204" pitchFamily="34" charset="0"/>
                        <a:buChar char="•"/>
                      </a:pPr>
                      <a:r>
                        <a:rPr lang="en-US" sz="1200" dirty="0"/>
                        <a:t>Change the student’s exit type = 19.</a:t>
                      </a:r>
                    </a:p>
                    <a:p>
                      <a:pPr marL="171450" indent="-171450">
                        <a:buFont typeface="Arial" panose="020B0604020202020204" pitchFamily="34" charset="0"/>
                        <a:buChar char="•"/>
                      </a:pPr>
                      <a:r>
                        <a:rPr lang="en-US" sz="1200" dirty="0"/>
                        <a:t>Student remains in the AYG cohort for your district.</a:t>
                      </a:r>
                    </a:p>
                  </a:txBody>
                  <a:tcPr/>
                </a:tc>
                <a:extLst>
                  <a:ext uri="{0D108BD9-81ED-4DB2-BD59-A6C34878D82A}">
                    <a16:rowId xmlns:a16="http://schemas.microsoft.com/office/drawing/2014/main" val="2922204610"/>
                  </a:ext>
                </a:extLst>
              </a:tr>
              <a:tr h="719562">
                <a:tc>
                  <a:txBody>
                    <a:bodyPr/>
                    <a:lstStyle/>
                    <a:p>
                      <a:r>
                        <a:rPr lang="en-US" sz="1200" dirty="0"/>
                        <a:t>SE720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with exit 40, 50, or 70 in the current year who has been reported as attending another CO  public school district with an entry date after your exit date this year.</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Change the student’s exit type = 13.</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9</a:t>
                      </a:r>
                      <a:r>
                        <a:rPr lang="en-US" sz="1200" baseline="30000" dirty="0"/>
                        <a:t>th</a:t>
                      </a:r>
                      <a:r>
                        <a:rPr lang="en-US" sz="1200" dirty="0"/>
                        <a:t>-12</a:t>
                      </a:r>
                      <a:r>
                        <a:rPr lang="en-US" sz="1200" baseline="30000" dirty="0"/>
                        <a:t>th</a:t>
                      </a:r>
                      <a:r>
                        <a:rPr lang="en-US" sz="1200" dirty="0"/>
                        <a:t> grade student will be removed from your AYG cohort and added to the AYG cohort of their new district.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Student does not count as a dropout (grades 7-12).</a:t>
                      </a:r>
                    </a:p>
                  </a:txBody>
                  <a:tcPr/>
                </a:tc>
                <a:extLst>
                  <a:ext uri="{0D108BD9-81ED-4DB2-BD59-A6C34878D82A}">
                    <a16:rowId xmlns:a16="http://schemas.microsoft.com/office/drawing/2014/main" val="1388762875"/>
                  </a:ext>
                </a:extLst>
              </a:tr>
              <a:tr h="559660">
                <a:tc>
                  <a:txBody>
                    <a:bodyPr/>
                    <a:lstStyle/>
                    <a:p>
                      <a:r>
                        <a:rPr lang="en-US" sz="1200" dirty="0"/>
                        <a:t>SE721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 with exit 18, 19, 21, 30 in the current year have been reported as attending another CO public school district with an entry date after your exit date this year.</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Change the student’s exit type = 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9</a:t>
                      </a:r>
                      <a:r>
                        <a:rPr lang="en-US" sz="1200" baseline="30000" dirty="0"/>
                        <a:t>th</a:t>
                      </a:r>
                      <a:r>
                        <a:rPr lang="en-US" sz="1200" dirty="0"/>
                        <a:t>-12</a:t>
                      </a:r>
                      <a:r>
                        <a:rPr lang="en-US" sz="1200" baseline="30000" dirty="0"/>
                        <a:t>th</a:t>
                      </a:r>
                      <a:r>
                        <a:rPr lang="en-US" sz="1200" dirty="0"/>
                        <a:t> grade student will be removed from your AYG cohort and added to the AYG cohort of their new district.</a:t>
                      </a:r>
                    </a:p>
                  </a:txBody>
                  <a:tcPr/>
                </a:tc>
                <a:extLst>
                  <a:ext uri="{0D108BD9-81ED-4DB2-BD59-A6C34878D82A}">
                    <a16:rowId xmlns:a16="http://schemas.microsoft.com/office/drawing/2014/main" val="549750008"/>
                  </a:ext>
                </a:extLst>
              </a:tr>
            </a:tbl>
          </a:graphicData>
        </a:graphic>
      </p:graphicFrame>
      <p:sp>
        <p:nvSpPr>
          <p:cNvPr id="2" name="Slide Number Placeholder 1">
            <a:extLst>
              <a:ext uri="{FF2B5EF4-FFF2-40B4-BE49-F238E27FC236}">
                <a16:creationId xmlns:a16="http://schemas.microsoft.com/office/drawing/2014/main" id="{FAD4949C-7838-D078-DC22-32642E58568F}"/>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410662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4E68C3-1FE4-75B4-EEB0-C5699143B33E}"/>
              </a:ext>
            </a:extLst>
          </p:cNvPr>
          <p:cNvSpPr>
            <a:spLocks noGrp="1"/>
          </p:cNvSpPr>
          <p:nvPr>
            <p:ph type="title"/>
          </p:nvPr>
        </p:nvSpPr>
        <p:spPr>
          <a:xfrm>
            <a:off x="443564" y="205176"/>
            <a:ext cx="10102515" cy="898524"/>
          </a:xfrm>
        </p:spPr>
        <p:txBody>
          <a:bodyPr/>
          <a:lstStyle/>
          <a:p>
            <a:r>
              <a:rPr lang="en-US" dirty="0"/>
              <a:t>CEDAR/COGNOS Reports to assist with SE700 errors</a:t>
            </a:r>
          </a:p>
        </p:txBody>
      </p:sp>
      <p:sp>
        <p:nvSpPr>
          <p:cNvPr id="8" name="Text Placeholder 7">
            <a:extLst>
              <a:ext uri="{FF2B5EF4-FFF2-40B4-BE49-F238E27FC236}">
                <a16:creationId xmlns:a16="http://schemas.microsoft.com/office/drawing/2014/main" id="{75DFCC63-0CEC-CF5B-7BFB-4DA795EEC87B}"/>
              </a:ext>
            </a:extLst>
          </p:cNvPr>
          <p:cNvSpPr>
            <a:spLocks noGrp="1"/>
          </p:cNvSpPr>
          <p:nvPr>
            <p:ph type="body" sz="quarter" idx="13"/>
          </p:nvPr>
        </p:nvSpPr>
        <p:spPr/>
        <p:txBody>
          <a:bodyPr/>
          <a:lstStyle/>
          <a:p>
            <a:r>
              <a:rPr lang="en-US" dirty="0"/>
              <a:t>Cross LEA Edits</a:t>
            </a:r>
          </a:p>
        </p:txBody>
      </p:sp>
      <p:sp>
        <p:nvSpPr>
          <p:cNvPr id="6" name="Content Placeholder 5">
            <a:extLst>
              <a:ext uri="{FF2B5EF4-FFF2-40B4-BE49-F238E27FC236}">
                <a16:creationId xmlns:a16="http://schemas.microsoft.com/office/drawing/2014/main" id="{59482DD2-242A-B52A-0CD6-6D6A524CE7FE}"/>
              </a:ext>
            </a:extLst>
          </p:cNvPr>
          <p:cNvSpPr>
            <a:spLocks noGrp="1"/>
          </p:cNvSpPr>
          <p:nvPr>
            <p:ph sz="half" idx="1"/>
          </p:nvPr>
        </p:nvSpPr>
        <p:spPr/>
        <p:txBody>
          <a:bodyPr/>
          <a:lstStyle/>
          <a:p>
            <a:r>
              <a:rPr lang="en-US" dirty="0"/>
              <a:t>Static report</a:t>
            </a:r>
          </a:p>
          <a:p>
            <a:r>
              <a:rPr lang="en-US" dirty="0"/>
              <a:t>Shows SE800 series warnings</a:t>
            </a:r>
          </a:p>
          <a:p>
            <a:pPr lvl="1"/>
            <a:r>
              <a:rPr lang="en-US" dirty="0"/>
              <a:t>SE700 errors are dynamic versions of the SE800 warnings</a:t>
            </a:r>
          </a:p>
          <a:p>
            <a:r>
              <a:rPr lang="en-US" dirty="0"/>
              <a:t>Shows the ‘other district’ reporting the student when applicable</a:t>
            </a:r>
          </a:p>
          <a:p>
            <a:pPr lvl="1"/>
            <a:r>
              <a:rPr lang="en-US" dirty="0"/>
              <a:t>AYG cohort change</a:t>
            </a:r>
          </a:p>
          <a:p>
            <a:pPr lvl="1"/>
            <a:r>
              <a:rPr lang="en-US" dirty="0"/>
              <a:t>SE802/SE702 issues regarding graduation/completion coding</a:t>
            </a:r>
          </a:p>
          <a:p>
            <a:endParaRPr lang="en-US" dirty="0"/>
          </a:p>
        </p:txBody>
      </p:sp>
      <p:sp>
        <p:nvSpPr>
          <p:cNvPr id="9" name="Text Placeholder 8">
            <a:extLst>
              <a:ext uri="{FF2B5EF4-FFF2-40B4-BE49-F238E27FC236}">
                <a16:creationId xmlns:a16="http://schemas.microsoft.com/office/drawing/2014/main" id="{E3CCCB31-1D29-FE34-BF83-E1ED8EC0AEA1}"/>
              </a:ext>
            </a:extLst>
          </p:cNvPr>
          <p:cNvSpPr>
            <a:spLocks noGrp="1"/>
          </p:cNvSpPr>
          <p:nvPr>
            <p:ph type="body" sz="quarter" idx="14"/>
          </p:nvPr>
        </p:nvSpPr>
        <p:spPr/>
        <p:txBody>
          <a:bodyPr/>
          <a:lstStyle/>
          <a:p>
            <a:r>
              <a:rPr lang="en-US" dirty="0"/>
              <a:t>EOY Cross LEA lookup by SASID</a:t>
            </a:r>
          </a:p>
        </p:txBody>
      </p:sp>
      <p:sp>
        <p:nvSpPr>
          <p:cNvPr id="7" name="Content Placeholder 6">
            <a:extLst>
              <a:ext uri="{FF2B5EF4-FFF2-40B4-BE49-F238E27FC236}">
                <a16:creationId xmlns:a16="http://schemas.microsoft.com/office/drawing/2014/main" id="{1ED002E9-AC0F-F4BA-3B22-000CCD0D291F}"/>
              </a:ext>
            </a:extLst>
          </p:cNvPr>
          <p:cNvSpPr>
            <a:spLocks noGrp="1"/>
          </p:cNvSpPr>
          <p:nvPr>
            <p:ph sz="half" idx="2"/>
          </p:nvPr>
        </p:nvSpPr>
        <p:spPr/>
        <p:txBody>
          <a:bodyPr/>
          <a:lstStyle/>
          <a:p>
            <a:r>
              <a:rPr lang="en-US" dirty="0"/>
              <a:t>Dynamic</a:t>
            </a:r>
          </a:p>
          <a:p>
            <a:r>
              <a:rPr lang="en-US" dirty="0"/>
              <a:t>Single student lookup by SASD</a:t>
            </a:r>
          </a:p>
          <a:p>
            <a:r>
              <a:rPr lang="en-US" dirty="0"/>
              <a:t>Shows ‘other district’ reporting student if applicable</a:t>
            </a:r>
          </a:p>
          <a:p>
            <a:r>
              <a:rPr lang="en-US" dirty="0"/>
              <a:t>Great tool when reconciling SE702 errors, SE722 warnings, SE137 warnings</a:t>
            </a:r>
          </a:p>
        </p:txBody>
      </p:sp>
      <p:sp>
        <p:nvSpPr>
          <p:cNvPr id="3" name="Slide Number Placeholder 2">
            <a:extLst>
              <a:ext uri="{FF2B5EF4-FFF2-40B4-BE49-F238E27FC236}">
                <a16:creationId xmlns:a16="http://schemas.microsoft.com/office/drawing/2014/main" id="{C76EA1A9-9D23-B304-D2F8-D52B0CE5BE6C}"/>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254711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76C859-E917-4490-BE71-EBD3D5E8A5DF}"/>
              </a:ext>
            </a:extLst>
          </p:cNvPr>
          <p:cNvSpPr>
            <a:spLocks noGrp="1"/>
          </p:cNvSpPr>
          <p:nvPr>
            <p:ph type="title"/>
          </p:nvPr>
        </p:nvSpPr>
        <p:spPr/>
        <p:txBody>
          <a:bodyPr/>
          <a:lstStyle/>
          <a:p>
            <a:r>
              <a:rPr lang="en-US" dirty="0"/>
              <a:t>Adjustment File: Correct prior year exit</a:t>
            </a:r>
          </a:p>
        </p:txBody>
      </p:sp>
      <p:sp>
        <p:nvSpPr>
          <p:cNvPr id="5" name="Content Placeholder 4">
            <a:extLst>
              <a:ext uri="{FF2B5EF4-FFF2-40B4-BE49-F238E27FC236}">
                <a16:creationId xmlns:a16="http://schemas.microsoft.com/office/drawing/2014/main" id="{0C35E80F-DF30-6F6F-DB7D-AE4BCC59D084}"/>
              </a:ext>
            </a:extLst>
          </p:cNvPr>
          <p:cNvSpPr>
            <a:spLocks noGrp="1"/>
          </p:cNvSpPr>
          <p:nvPr>
            <p:ph idx="1"/>
          </p:nvPr>
        </p:nvSpPr>
        <p:spPr/>
        <p:txBody>
          <a:bodyPr>
            <a:normAutofit lnSpcReduction="10000"/>
          </a:bodyPr>
          <a:lstStyle/>
          <a:p>
            <a:r>
              <a:rPr lang="en-US" dirty="0"/>
              <a:t>7</a:t>
            </a:r>
            <a:r>
              <a:rPr lang="en-US" baseline="30000" dirty="0"/>
              <a:t>th</a:t>
            </a:r>
            <a:r>
              <a:rPr lang="en-US" dirty="0"/>
              <a:t>-12</a:t>
            </a:r>
            <a:r>
              <a:rPr lang="en-US" baseline="30000" dirty="0"/>
              <a:t>th</a:t>
            </a:r>
            <a:r>
              <a:rPr lang="en-US" dirty="0"/>
              <a:t> grade students only</a:t>
            </a:r>
          </a:p>
          <a:p>
            <a:r>
              <a:rPr lang="en-US" dirty="0"/>
              <a:t>Adjusts the final exit type for a student in a prior school year who </a:t>
            </a:r>
            <a:r>
              <a:rPr lang="en-US" i="1" u="sng" dirty="0"/>
              <a:t>did not</a:t>
            </a:r>
            <a:r>
              <a:rPr lang="en-US" dirty="0"/>
              <a:t> attend your district in the current year.</a:t>
            </a:r>
          </a:p>
          <a:p>
            <a:r>
              <a:rPr lang="en-US" dirty="0"/>
              <a:t>Only used to adjust students with very specific exit scenarios</a:t>
            </a:r>
          </a:p>
          <a:p>
            <a:pPr lvl="1"/>
            <a:r>
              <a:rPr lang="en-US" dirty="0"/>
              <a:t>Dropout (Exit 40)</a:t>
            </a:r>
          </a:p>
          <a:p>
            <a:pPr lvl="1"/>
            <a:r>
              <a:rPr lang="en-US" dirty="0"/>
              <a:t>Expulsion (Exit 50)</a:t>
            </a:r>
          </a:p>
          <a:p>
            <a:pPr lvl="1"/>
            <a:r>
              <a:rPr lang="en-US" dirty="0"/>
              <a:t>HSED transfer (Exit 70)</a:t>
            </a:r>
          </a:p>
          <a:p>
            <a:pPr lvl="1"/>
            <a:r>
              <a:rPr lang="en-US" dirty="0"/>
              <a:t>Did not Exit (Exit 00)</a:t>
            </a:r>
          </a:p>
          <a:p>
            <a:pPr lvl="1"/>
            <a:r>
              <a:rPr lang="en-US" dirty="0"/>
              <a:t>Other special circumstance (Exits 18, 19, 21, 30)</a:t>
            </a:r>
          </a:p>
          <a:p>
            <a:r>
              <a:rPr lang="en-US" dirty="0"/>
              <a:t>Record is loaded in the current year using an adjustment file</a:t>
            </a:r>
          </a:p>
          <a:p>
            <a:r>
              <a:rPr lang="en-US" dirty="0"/>
              <a:t>Student does not have a record on your DEM or SSA file in the current year</a:t>
            </a:r>
          </a:p>
          <a:p>
            <a:r>
              <a:rPr lang="en-US" dirty="0"/>
              <a:t>Adjustment goes into effect after you create a SEY snapshot</a:t>
            </a:r>
          </a:p>
          <a:p>
            <a:pPr marL="0" indent="0">
              <a:buNone/>
            </a:pPr>
            <a:endParaRPr lang="en-US" dirty="0"/>
          </a:p>
        </p:txBody>
      </p:sp>
      <p:sp>
        <p:nvSpPr>
          <p:cNvPr id="3" name="Slide Number Placeholder 2">
            <a:extLst>
              <a:ext uri="{FF2B5EF4-FFF2-40B4-BE49-F238E27FC236}">
                <a16:creationId xmlns:a16="http://schemas.microsoft.com/office/drawing/2014/main" id="{0138FFF8-9A43-978A-F4B5-9FA44AB4A4B9}"/>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85979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4605C-B99C-4C6B-B041-03497E1E3C5D}"/>
              </a:ext>
            </a:extLst>
          </p:cNvPr>
          <p:cNvSpPr>
            <a:spLocks noGrp="1"/>
          </p:cNvSpPr>
          <p:nvPr>
            <p:ph type="title"/>
          </p:nvPr>
        </p:nvSpPr>
        <p:spPr/>
        <p:txBody>
          <a:bodyPr/>
          <a:lstStyle/>
          <a:p>
            <a:r>
              <a:rPr lang="en-US" dirty="0"/>
              <a:t>Methods to add adjustment records</a:t>
            </a:r>
          </a:p>
        </p:txBody>
      </p:sp>
      <p:sp>
        <p:nvSpPr>
          <p:cNvPr id="7" name="Text Placeholder 6">
            <a:extLst>
              <a:ext uri="{FF2B5EF4-FFF2-40B4-BE49-F238E27FC236}">
                <a16:creationId xmlns:a16="http://schemas.microsoft.com/office/drawing/2014/main" id="{45A87307-662A-4F8C-A4D9-02BFDA802E90}"/>
              </a:ext>
            </a:extLst>
          </p:cNvPr>
          <p:cNvSpPr>
            <a:spLocks noGrp="1"/>
          </p:cNvSpPr>
          <p:nvPr>
            <p:ph type="body" sz="quarter" idx="13"/>
          </p:nvPr>
        </p:nvSpPr>
        <p:spPr/>
        <p:txBody>
          <a:bodyPr/>
          <a:lstStyle/>
          <a:p>
            <a:r>
              <a:rPr lang="en-US" sz="2000" dirty="0"/>
              <a:t>Adjustment File Upload	</a:t>
            </a:r>
          </a:p>
        </p:txBody>
      </p:sp>
      <p:sp>
        <p:nvSpPr>
          <p:cNvPr id="5" name="Content Placeholder 4">
            <a:extLst>
              <a:ext uri="{FF2B5EF4-FFF2-40B4-BE49-F238E27FC236}">
                <a16:creationId xmlns:a16="http://schemas.microsoft.com/office/drawing/2014/main" id="{C654E9A8-0FEB-47BE-A7DF-85F6EA0697EE}"/>
              </a:ext>
            </a:extLst>
          </p:cNvPr>
          <p:cNvSpPr>
            <a:spLocks noGrp="1"/>
          </p:cNvSpPr>
          <p:nvPr>
            <p:ph sz="half" idx="1"/>
          </p:nvPr>
        </p:nvSpPr>
        <p:spPr/>
        <p:txBody>
          <a:bodyPr/>
          <a:lstStyle/>
          <a:p>
            <a:r>
              <a:rPr lang="en-US" sz="2000" dirty="0"/>
              <a:t>Preferred method</a:t>
            </a:r>
          </a:p>
          <a:p>
            <a:r>
              <a:rPr lang="en-US" sz="2000" dirty="0"/>
              <a:t>Functions like a student interchange upload</a:t>
            </a:r>
          </a:p>
          <a:p>
            <a:r>
              <a:rPr lang="en-US" sz="2000" dirty="0"/>
              <a:t>File layout and business rules posted on </a:t>
            </a:r>
            <a:r>
              <a:rPr lang="en-US" sz="2000" dirty="0">
                <a:hlinkClick r:id="rId2"/>
              </a:rPr>
              <a:t>SEY website</a:t>
            </a:r>
            <a:endParaRPr lang="en-US" sz="2000" dirty="0"/>
          </a:p>
          <a:p>
            <a:r>
              <a:rPr lang="en-US" sz="2000" dirty="0"/>
              <a:t>Note: Most student information systems do not have a file extract for the adjustment file. Instead, use the template on the SEY website to manually build your file.</a:t>
            </a:r>
          </a:p>
        </p:txBody>
      </p:sp>
      <p:sp>
        <p:nvSpPr>
          <p:cNvPr id="8" name="Text Placeholder 7">
            <a:extLst>
              <a:ext uri="{FF2B5EF4-FFF2-40B4-BE49-F238E27FC236}">
                <a16:creationId xmlns:a16="http://schemas.microsoft.com/office/drawing/2014/main" id="{50E0AD27-ECFD-407C-B903-3F361C5CA5C8}"/>
              </a:ext>
            </a:extLst>
          </p:cNvPr>
          <p:cNvSpPr>
            <a:spLocks noGrp="1"/>
          </p:cNvSpPr>
          <p:nvPr>
            <p:ph type="body" sz="quarter" idx="14"/>
          </p:nvPr>
        </p:nvSpPr>
        <p:spPr/>
        <p:txBody>
          <a:bodyPr/>
          <a:lstStyle/>
          <a:p>
            <a:r>
              <a:rPr lang="en-US" sz="2000" dirty="0"/>
              <a:t>Manually Add Record in Pipeline</a:t>
            </a:r>
          </a:p>
        </p:txBody>
      </p:sp>
      <p:sp>
        <p:nvSpPr>
          <p:cNvPr id="6" name="Content Placeholder 5">
            <a:extLst>
              <a:ext uri="{FF2B5EF4-FFF2-40B4-BE49-F238E27FC236}">
                <a16:creationId xmlns:a16="http://schemas.microsoft.com/office/drawing/2014/main" id="{0240B5C5-D3A8-444D-B7A2-527464C281DB}"/>
              </a:ext>
            </a:extLst>
          </p:cNvPr>
          <p:cNvSpPr>
            <a:spLocks noGrp="1"/>
          </p:cNvSpPr>
          <p:nvPr>
            <p:ph sz="half" idx="2"/>
          </p:nvPr>
        </p:nvSpPr>
        <p:spPr/>
        <p:txBody>
          <a:bodyPr>
            <a:normAutofit/>
          </a:bodyPr>
          <a:lstStyle/>
          <a:p>
            <a:r>
              <a:rPr lang="en-US" sz="2000" dirty="0"/>
              <a:t>Uses same adjustment justification codes as a file upload</a:t>
            </a:r>
          </a:p>
          <a:p>
            <a:r>
              <a:rPr lang="en-US" sz="2000" dirty="0"/>
              <a:t>See the </a:t>
            </a:r>
            <a:r>
              <a:rPr lang="en-US" sz="2000" dirty="0">
                <a:hlinkClick r:id="rId3"/>
              </a:rPr>
              <a:t>Cross LEA Validation Phase steps </a:t>
            </a:r>
            <a:r>
              <a:rPr lang="en-US" sz="2000" dirty="0"/>
              <a:t>for step-by-step directions</a:t>
            </a:r>
          </a:p>
          <a:p>
            <a:r>
              <a:rPr lang="en-US" sz="2000" dirty="0"/>
              <a:t>File layout and business rules posted on </a:t>
            </a:r>
            <a:r>
              <a:rPr lang="en-US" sz="2000" dirty="0">
                <a:hlinkClick r:id="rId2"/>
              </a:rPr>
              <a:t>SEY website</a:t>
            </a:r>
            <a:endParaRPr lang="en-US" sz="2000" dirty="0"/>
          </a:p>
        </p:txBody>
      </p:sp>
      <p:sp>
        <p:nvSpPr>
          <p:cNvPr id="4" name="Slide Number Placeholder 3">
            <a:extLst>
              <a:ext uri="{FF2B5EF4-FFF2-40B4-BE49-F238E27FC236}">
                <a16:creationId xmlns:a16="http://schemas.microsoft.com/office/drawing/2014/main" id="{2E87F1F8-F57D-4995-A2D0-8A0559A21BAF}"/>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397147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4087-BB27-6142-D6E6-AC0FE37C36AE}"/>
              </a:ext>
            </a:extLst>
          </p:cNvPr>
          <p:cNvSpPr>
            <a:spLocks noGrp="1"/>
          </p:cNvSpPr>
          <p:nvPr>
            <p:ph type="title"/>
          </p:nvPr>
        </p:nvSpPr>
        <p:spPr/>
        <p:txBody>
          <a:bodyPr/>
          <a:lstStyle/>
          <a:p>
            <a:r>
              <a:rPr lang="en-US" dirty="0"/>
              <a:t>Adjustment File Layout</a:t>
            </a:r>
          </a:p>
        </p:txBody>
      </p:sp>
      <p:graphicFrame>
        <p:nvGraphicFramePr>
          <p:cNvPr id="6" name="Table 6">
            <a:extLst>
              <a:ext uri="{FF2B5EF4-FFF2-40B4-BE49-F238E27FC236}">
                <a16:creationId xmlns:a16="http://schemas.microsoft.com/office/drawing/2014/main" id="{809676B9-24C6-6427-423A-6858CD9FB0EF}"/>
              </a:ext>
            </a:extLst>
          </p:cNvPr>
          <p:cNvGraphicFramePr>
            <a:graphicFrameLocks noGrp="1"/>
          </p:cNvGraphicFramePr>
          <p:nvPr>
            <p:ph idx="1"/>
          </p:nvPr>
        </p:nvGraphicFramePr>
        <p:xfrm>
          <a:off x="838200" y="1554163"/>
          <a:ext cx="10753165" cy="3901440"/>
        </p:xfrm>
        <a:graphic>
          <a:graphicData uri="http://schemas.openxmlformats.org/drawingml/2006/table">
            <a:tbl>
              <a:tblPr firstRow="1" bandRow="1">
                <a:tableStyleId>{7E9639D4-E3E2-4D34-9284-5A2195B3D0D7}</a:tableStyleId>
              </a:tblPr>
              <a:tblGrid>
                <a:gridCol w="2649071">
                  <a:extLst>
                    <a:ext uri="{9D8B030D-6E8A-4147-A177-3AD203B41FA5}">
                      <a16:colId xmlns:a16="http://schemas.microsoft.com/office/drawing/2014/main" val="3894266063"/>
                    </a:ext>
                  </a:extLst>
                </a:gridCol>
                <a:gridCol w="1138517">
                  <a:extLst>
                    <a:ext uri="{9D8B030D-6E8A-4147-A177-3AD203B41FA5}">
                      <a16:colId xmlns:a16="http://schemas.microsoft.com/office/drawing/2014/main" val="3406813329"/>
                    </a:ext>
                  </a:extLst>
                </a:gridCol>
                <a:gridCol w="1183341">
                  <a:extLst>
                    <a:ext uri="{9D8B030D-6E8A-4147-A177-3AD203B41FA5}">
                      <a16:colId xmlns:a16="http://schemas.microsoft.com/office/drawing/2014/main" val="737491351"/>
                    </a:ext>
                  </a:extLst>
                </a:gridCol>
                <a:gridCol w="1308847">
                  <a:extLst>
                    <a:ext uri="{9D8B030D-6E8A-4147-A177-3AD203B41FA5}">
                      <a16:colId xmlns:a16="http://schemas.microsoft.com/office/drawing/2014/main" val="4124777774"/>
                    </a:ext>
                  </a:extLst>
                </a:gridCol>
                <a:gridCol w="4473389">
                  <a:extLst>
                    <a:ext uri="{9D8B030D-6E8A-4147-A177-3AD203B41FA5}">
                      <a16:colId xmlns:a16="http://schemas.microsoft.com/office/drawing/2014/main" val="149594335"/>
                    </a:ext>
                  </a:extLst>
                </a:gridCol>
              </a:tblGrid>
              <a:tr h="300244">
                <a:tc>
                  <a:txBody>
                    <a:bodyPr/>
                    <a:lstStyle/>
                    <a:p>
                      <a:r>
                        <a:rPr lang="en-US" sz="1400" dirty="0"/>
                        <a:t>Name of Field</a:t>
                      </a:r>
                    </a:p>
                  </a:txBody>
                  <a:tcPr/>
                </a:tc>
                <a:tc>
                  <a:txBody>
                    <a:bodyPr/>
                    <a:lstStyle/>
                    <a:p>
                      <a:r>
                        <a:rPr lang="en-US" sz="1400" dirty="0"/>
                        <a:t>Field Length</a:t>
                      </a:r>
                    </a:p>
                  </a:txBody>
                  <a:tcPr/>
                </a:tc>
                <a:tc>
                  <a:txBody>
                    <a:bodyPr/>
                    <a:lstStyle/>
                    <a:p>
                      <a:r>
                        <a:rPr lang="en-US" sz="1400" dirty="0"/>
                        <a:t>Excel Column</a:t>
                      </a:r>
                    </a:p>
                  </a:txBody>
                  <a:tcPr/>
                </a:tc>
                <a:tc>
                  <a:txBody>
                    <a:bodyPr/>
                    <a:lstStyle/>
                    <a:p>
                      <a:r>
                        <a:rPr lang="en-US" sz="1400" dirty="0"/>
                        <a:t>Examples</a:t>
                      </a:r>
                    </a:p>
                  </a:txBody>
                  <a:tcPr/>
                </a:tc>
                <a:tc>
                  <a:txBody>
                    <a:bodyPr/>
                    <a:lstStyle/>
                    <a:p>
                      <a:r>
                        <a:rPr lang="en-US" sz="1400" dirty="0"/>
                        <a:t>Notes</a:t>
                      </a:r>
                    </a:p>
                  </a:txBody>
                  <a:tcPr/>
                </a:tc>
                <a:extLst>
                  <a:ext uri="{0D108BD9-81ED-4DB2-BD59-A6C34878D82A}">
                    <a16:rowId xmlns:a16="http://schemas.microsoft.com/office/drawing/2014/main" val="370947513"/>
                  </a:ext>
                </a:extLst>
              </a:tr>
              <a:tr h="251577">
                <a:tc>
                  <a:txBody>
                    <a:bodyPr/>
                    <a:lstStyle/>
                    <a:p>
                      <a:r>
                        <a:rPr lang="en-US" sz="1400" dirty="0"/>
                        <a:t>District Code</a:t>
                      </a:r>
                    </a:p>
                  </a:txBody>
                  <a:tcPr/>
                </a:tc>
                <a:tc>
                  <a:txBody>
                    <a:bodyPr/>
                    <a:lstStyle/>
                    <a:p>
                      <a:r>
                        <a:rPr lang="en-US" sz="1400" dirty="0"/>
                        <a:t>4</a:t>
                      </a:r>
                    </a:p>
                  </a:txBody>
                  <a:tcPr/>
                </a:tc>
                <a:tc>
                  <a:txBody>
                    <a:bodyPr/>
                    <a:lstStyle/>
                    <a:p>
                      <a:r>
                        <a:rPr lang="en-US" sz="1400" dirty="0"/>
                        <a:t>A</a:t>
                      </a:r>
                    </a:p>
                  </a:txBody>
                  <a:tcPr/>
                </a:tc>
                <a:tc>
                  <a:txBody>
                    <a:bodyPr/>
                    <a:lstStyle/>
                    <a:p>
                      <a:r>
                        <a:rPr lang="en-US" sz="1400" dirty="0"/>
                        <a:t>0000</a:t>
                      </a:r>
                    </a:p>
                  </a:txBody>
                  <a:tcPr/>
                </a:tc>
                <a:tc>
                  <a:txBody>
                    <a:bodyPr/>
                    <a:lstStyle/>
                    <a:p>
                      <a:endParaRPr lang="en-US" sz="1400" dirty="0"/>
                    </a:p>
                  </a:txBody>
                  <a:tcPr/>
                </a:tc>
                <a:extLst>
                  <a:ext uri="{0D108BD9-81ED-4DB2-BD59-A6C34878D82A}">
                    <a16:rowId xmlns:a16="http://schemas.microsoft.com/office/drawing/2014/main" val="644288046"/>
                  </a:ext>
                </a:extLst>
              </a:tr>
              <a:tr h="251577">
                <a:tc>
                  <a:txBody>
                    <a:bodyPr/>
                    <a:lstStyle/>
                    <a:p>
                      <a:r>
                        <a:rPr lang="en-US" sz="1400" dirty="0"/>
                        <a:t>SASID</a:t>
                      </a:r>
                    </a:p>
                  </a:txBody>
                  <a:tcPr/>
                </a:tc>
                <a:tc>
                  <a:txBody>
                    <a:bodyPr/>
                    <a:lstStyle/>
                    <a:p>
                      <a:r>
                        <a:rPr lang="en-US" sz="1400" dirty="0"/>
                        <a:t>10</a:t>
                      </a:r>
                    </a:p>
                  </a:txBody>
                  <a:tcPr/>
                </a:tc>
                <a:tc>
                  <a:txBody>
                    <a:bodyPr/>
                    <a:lstStyle/>
                    <a:p>
                      <a:r>
                        <a:rPr lang="en-US" sz="1400" dirty="0"/>
                        <a:t>B</a:t>
                      </a:r>
                    </a:p>
                  </a:txBody>
                  <a:tcPr/>
                </a:tc>
                <a:tc>
                  <a:txBody>
                    <a:bodyPr/>
                    <a:lstStyle/>
                    <a:p>
                      <a:r>
                        <a:rPr lang="en-US" sz="1400" dirty="0"/>
                        <a:t>0000000000</a:t>
                      </a:r>
                    </a:p>
                  </a:txBody>
                  <a:tcPr/>
                </a:tc>
                <a:tc>
                  <a:txBody>
                    <a:bodyPr/>
                    <a:lstStyle/>
                    <a:p>
                      <a:r>
                        <a:rPr lang="en-US" sz="1400" dirty="0"/>
                        <a:t>Must match RITS</a:t>
                      </a:r>
                    </a:p>
                  </a:txBody>
                  <a:tcPr/>
                </a:tc>
                <a:extLst>
                  <a:ext uri="{0D108BD9-81ED-4DB2-BD59-A6C34878D82A}">
                    <a16:rowId xmlns:a16="http://schemas.microsoft.com/office/drawing/2014/main" val="132622532"/>
                  </a:ext>
                </a:extLst>
              </a:tr>
              <a:tr h="251577">
                <a:tc>
                  <a:txBody>
                    <a:bodyPr/>
                    <a:lstStyle/>
                    <a:p>
                      <a:r>
                        <a:rPr lang="en-US" sz="1400" dirty="0"/>
                        <a:t>First Name Student</a:t>
                      </a:r>
                    </a:p>
                  </a:txBody>
                  <a:tcPr/>
                </a:tc>
                <a:tc>
                  <a:txBody>
                    <a:bodyPr/>
                    <a:lstStyle/>
                    <a:p>
                      <a:r>
                        <a:rPr lang="en-US" sz="1400" dirty="0"/>
                        <a:t>30</a:t>
                      </a:r>
                    </a:p>
                  </a:txBody>
                  <a:tcPr/>
                </a:tc>
                <a:tc>
                  <a:txBody>
                    <a:bodyPr/>
                    <a:lstStyle/>
                    <a:p>
                      <a:r>
                        <a:rPr lang="en-US" sz="1400" dirty="0"/>
                        <a:t>C</a:t>
                      </a:r>
                    </a:p>
                  </a:txBody>
                  <a:tcPr/>
                </a:tc>
                <a:tc>
                  <a:txBody>
                    <a:bodyPr/>
                    <a:lstStyle/>
                    <a:p>
                      <a:r>
                        <a:rPr lang="en-US" sz="1400" dirty="0"/>
                        <a:t>Valid name</a:t>
                      </a:r>
                    </a:p>
                  </a:txBody>
                  <a:tcPr/>
                </a:tc>
                <a:tc>
                  <a:txBody>
                    <a:bodyPr/>
                    <a:lstStyle/>
                    <a:p>
                      <a:r>
                        <a:rPr lang="en-US" sz="1400" dirty="0"/>
                        <a:t>Must match RITS</a:t>
                      </a:r>
                    </a:p>
                  </a:txBody>
                  <a:tcPr/>
                </a:tc>
                <a:extLst>
                  <a:ext uri="{0D108BD9-81ED-4DB2-BD59-A6C34878D82A}">
                    <a16:rowId xmlns:a16="http://schemas.microsoft.com/office/drawing/2014/main" val="3618799389"/>
                  </a:ext>
                </a:extLst>
              </a:tr>
              <a:tr h="251577">
                <a:tc>
                  <a:txBody>
                    <a:bodyPr/>
                    <a:lstStyle/>
                    <a:p>
                      <a:r>
                        <a:rPr lang="en-US" sz="1400" dirty="0"/>
                        <a:t>Last Name Student</a:t>
                      </a:r>
                    </a:p>
                  </a:txBody>
                  <a:tcPr/>
                </a:tc>
                <a:tc>
                  <a:txBody>
                    <a:bodyPr/>
                    <a:lstStyle/>
                    <a:p>
                      <a:r>
                        <a:rPr lang="en-US" sz="1400" dirty="0"/>
                        <a:t>30</a:t>
                      </a:r>
                    </a:p>
                  </a:txBody>
                  <a:tcPr/>
                </a:tc>
                <a:tc>
                  <a:txBody>
                    <a:bodyPr/>
                    <a:lstStyle/>
                    <a:p>
                      <a:r>
                        <a:rPr lang="en-US" sz="1400" dirty="0"/>
                        <a:t>D</a:t>
                      </a:r>
                    </a:p>
                  </a:txBody>
                  <a:tcPr/>
                </a:tc>
                <a:tc>
                  <a:txBody>
                    <a:bodyPr/>
                    <a:lstStyle/>
                    <a:p>
                      <a:r>
                        <a:rPr lang="en-US" sz="1400" dirty="0"/>
                        <a:t>Valid name</a:t>
                      </a:r>
                    </a:p>
                  </a:txBody>
                  <a:tcPr/>
                </a:tc>
                <a:tc>
                  <a:txBody>
                    <a:bodyPr/>
                    <a:lstStyle/>
                    <a:p>
                      <a:r>
                        <a:rPr lang="en-US" sz="1400" dirty="0"/>
                        <a:t>Must match RITS</a:t>
                      </a:r>
                    </a:p>
                  </a:txBody>
                  <a:tcPr/>
                </a:tc>
                <a:extLst>
                  <a:ext uri="{0D108BD9-81ED-4DB2-BD59-A6C34878D82A}">
                    <a16:rowId xmlns:a16="http://schemas.microsoft.com/office/drawing/2014/main" val="163430014"/>
                  </a:ext>
                </a:extLst>
              </a:tr>
              <a:tr h="251577">
                <a:tc>
                  <a:txBody>
                    <a:bodyPr/>
                    <a:lstStyle/>
                    <a:p>
                      <a:r>
                        <a:rPr lang="en-US" sz="1400" dirty="0"/>
                        <a:t>Gender Student</a:t>
                      </a:r>
                    </a:p>
                  </a:txBody>
                  <a:tcPr/>
                </a:tc>
                <a:tc>
                  <a:txBody>
                    <a:bodyPr/>
                    <a:lstStyle/>
                    <a:p>
                      <a:r>
                        <a:rPr lang="en-US" sz="1400" dirty="0"/>
                        <a:t>2</a:t>
                      </a:r>
                    </a:p>
                  </a:txBody>
                  <a:tcPr/>
                </a:tc>
                <a:tc>
                  <a:txBody>
                    <a:bodyPr/>
                    <a:lstStyle/>
                    <a:p>
                      <a:r>
                        <a:rPr lang="en-US" sz="1400" dirty="0"/>
                        <a:t>E</a:t>
                      </a:r>
                    </a:p>
                  </a:txBody>
                  <a:tcPr/>
                </a:tc>
                <a:tc>
                  <a:txBody>
                    <a:bodyPr/>
                    <a:lstStyle/>
                    <a:p>
                      <a:r>
                        <a:rPr lang="en-US" sz="1400" dirty="0"/>
                        <a:t>01 or 02</a:t>
                      </a:r>
                    </a:p>
                  </a:txBody>
                  <a:tcPr/>
                </a:tc>
                <a:tc>
                  <a:txBody>
                    <a:bodyPr/>
                    <a:lstStyle/>
                    <a:p>
                      <a:r>
                        <a:rPr lang="en-US" sz="1400" dirty="0"/>
                        <a:t>Must match RITS</a:t>
                      </a:r>
                    </a:p>
                  </a:txBody>
                  <a:tcPr/>
                </a:tc>
                <a:extLst>
                  <a:ext uri="{0D108BD9-81ED-4DB2-BD59-A6C34878D82A}">
                    <a16:rowId xmlns:a16="http://schemas.microsoft.com/office/drawing/2014/main" val="1373746735"/>
                  </a:ext>
                </a:extLst>
              </a:tr>
              <a:tr h="251577">
                <a:tc>
                  <a:txBody>
                    <a:bodyPr/>
                    <a:lstStyle/>
                    <a:p>
                      <a:r>
                        <a:rPr lang="en-US" sz="1400" dirty="0"/>
                        <a:t>Birth Date Student</a:t>
                      </a:r>
                    </a:p>
                  </a:txBody>
                  <a:tcPr/>
                </a:tc>
                <a:tc>
                  <a:txBody>
                    <a:bodyPr/>
                    <a:lstStyle/>
                    <a:p>
                      <a:r>
                        <a:rPr lang="en-US" sz="1400" dirty="0"/>
                        <a:t>8</a:t>
                      </a:r>
                    </a:p>
                  </a:txBody>
                  <a:tcPr/>
                </a:tc>
                <a:tc>
                  <a:txBody>
                    <a:bodyPr/>
                    <a:lstStyle/>
                    <a:p>
                      <a:r>
                        <a:rPr lang="en-US" sz="1400" dirty="0"/>
                        <a:t>F</a:t>
                      </a:r>
                    </a:p>
                  </a:txBody>
                  <a:tcPr/>
                </a:tc>
                <a:tc>
                  <a:txBody>
                    <a:bodyPr/>
                    <a:lstStyle/>
                    <a:p>
                      <a:r>
                        <a:rPr lang="en-US" sz="1400" dirty="0"/>
                        <a:t>12312013</a:t>
                      </a:r>
                    </a:p>
                  </a:txBody>
                  <a:tcPr/>
                </a:tc>
                <a:tc>
                  <a:txBody>
                    <a:bodyPr/>
                    <a:lstStyle/>
                    <a:p>
                      <a:r>
                        <a:rPr lang="en-US" sz="1400" dirty="0"/>
                        <a:t>MMDDYYYY </a:t>
                      </a:r>
                    </a:p>
                  </a:txBody>
                  <a:tcPr/>
                </a:tc>
                <a:extLst>
                  <a:ext uri="{0D108BD9-81ED-4DB2-BD59-A6C34878D82A}">
                    <a16:rowId xmlns:a16="http://schemas.microsoft.com/office/drawing/2014/main" val="167682663"/>
                  </a:ext>
                </a:extLst>
              </a:tr>
              <a:tr h="251577">
                <a:tc>
                  <a:txBody>
                    <a:bodyPr/>
                    <a:lstStyle/>
                    <a:p>
                      <a:r>
                        <a:rPr lang="en-US" sz="1400" dirty="0"/>
                        <a:t>Adjustment Justification Code</a:t>
                      </a:r>
                    </a:p>
                  </a:txBody>
                  <a:tcPr/>
                </a:tc>
                <a:tc>
                  <a:txBody>
                    <a:bodyPr/>
                    <a:lstStyle/>
                    <a:p>
                      <a:r>
                        <a:rPr lang="en-US" sz="1400" dirty="0"/>
                        <a:t>2</a:t>
                      </a:r>
                    </a:p>
                  </a:txBody>
                  <a:tcPr/>
                </a:tc>
                <a:tc>
                  <a:txBody>
                    <a:bodyPr/>
                    <a:lstStyle/>
                    <a:p>
                      <a:r>
                        <a:rPr lang="en-US" sz="1400" dirty="0"/>
                        <a:t>G</a:t>
                      </a:r>
                    </a:p>
                  </a:txBody>
                  <a:tcPr/>
                </a:tc>
                <a:tc>
                  <a:txBody>
                    <a:bodyPr/>
                    <a:lstStyle/>
                    <a:p>
                      <a:r>
                        <a:rPr lang="en-US" sz="1400" dirty="0"/>
                        <a:t>00</a:t>
                      </a:r>
                    </a:p>
                  </a:txBody>
                  <a:tcPr/>
                </a:tc>
                <a:tc>
                  <a:txBody>
                    <a:bodyPr/>
                    <a:lstStyle/>
                    <a:p>
                      <a:endParaRPr lang="en-US" sz="1400" dirty="0"/>
                    </a:p>
                  </a:txBody>
                  <a:tcPr/>
                </a:tc>
                <a:extLst>
                  <a:ext uri="{0D108BD9-81ED-4DB2-BD59-A6C34878D82A}">
                    <a16:rowId xmlns:a16="http://schemas.microsoft.com/office/drawing/2014/main" val="3680899062"/>
                  </a:ext>
                </a:extLst>
              </a:tr>
              <a:tr h="427680">
                <a:tc>
                  <a:txBody>
                    <a:bodyPr/>
                    <a:lstStyle/>
                    <a:p>
                      <a:r>
                        <a:rPr lang="en-US" sz="1400" dirty="0"/>
                        <a:t>Adjustment School Code</a:t>
                      </a:r>
                    </a:p>
                  </a:txBody>
                  <a:tcPr/>
                </a:tc>
                <a:tc>
                  <a:txBody>
                    <a:bodyPr/>
                    <a:lstStyle/>
                    <a:p>
                      <a:r>
                        <a:rPr lang="en-US" sz="1400" dirty="0"/>
                        <a:t>4</a:t>
                      </a:r>
                    </a:p>
                  </a:txBody>
                  <a:tcPr/>
                </a:tc>
                <a:tc>
                  <a:txBody>
                    <a:bodyPr/>
                    <a:lstStyle/>
                    <a:p>
                      <a:r>
                        <a:rPr lang="en-US" sz="1400" dirty="0"/>
                        <a:t>H</a:t>
                      </a:r>
                    </a:p>
                  </a:txBody>
                  <a:tcPr/>
                </a:tc>
                <a:tc>
                  <a:txBody>
                    <a:bodyPr/>
                    <a:lstStyle/>
                    <a:p>
                      <a:r>
                        <a:rPr lang="en-US" sz="1400" dirty="0"/>
                        <a:t>0000</a:t>
                      </a:r>
                    </a:p>
                  </a:txBody>
                  <a:tcPr/>
                </a:tc>
                <a:tc>
                  <a:txBody>
                    <a:bodyPr/>
                    <a:lstStyle/>
                    <a:p>
                      <a:r>
                        <a:rPr lang="en-US" sz="1400" dirty="0"/>
                        <a:t>Last school attended in your district, matches the SEY error detail report for SE700 series errors/warnings</a:t>
                      </a:r>
                    </a:p>
                  </a:txBody>
                  <a:tcPr/>
                </a:tc>
                <a:extLst>
                  <a:ext uri="{0D108BD9-81ED-4DB2-BD59-A6C34878D82A}">
                    <a16:rowId xmlns:a16="http://schemas.microsoft.com/office/drawing/2014/main" val="4216082113"/>
                  </a:ext>
                </a:extLst>
              </a:tr>
              <a:tr h="779888">
                <a:tc>
                  <a:txBody>
                    <a:bodyPr/>
                    <a:lstStyle/>
                    <a:p>
                      <a:r>
                        <a:rPr lang="en-US" sz="1400" dirty="0"/>
                        <a:t>Adjustment Year</a:t>
                      </a:r>
                    </a:p>
                  </a:txBody>
                  <a:tcPr/>
                </a:tc>
                <a:tc>
                  <a:txBody>
                    <a:bodyPr/>
                    <a:lstStyle/>
                    <a:p>
                      <a:r>
                        <a:rPr lang="en-US" sz="1400" dirty="0"/>
                        <a:t>4</a:t>
                      </a:r>
                    </a:p>
                  </a:txBody>
                  <a:tcPr/>
                </a:tc>
                <a:tc>
                  <a:txBody>
                    <a:bodyPr/>
                    <a:lstStyle/>
                    <a:p>
                      <a:r>
                        <a:rPr lang="en-US" sz="1400" dirty="0"/>
                        <a:t>I</a:t>
                      </a:r>
                    </a:p>
                  </a:txBody>
                  <a:tcPr/>
                </a:tc>
                <a:tc>
                  <a:txBody>
                    <a:bodyPr/>
                    <a:lstStyle/>
                    <a:p>
                      <a:r>
                        <a:rPr lang="en-US" sz="1400" dirty="0"/>
                        <a:t>2017</a:t>
                      </a:r>
                    </a:p>
                  </a:txBody>
                  <a:tcPr/>
                </a:tc>
                <a:tc>
                  <a:txBody>
                    <a:bodyPr/>
                    <a:lstStyle/>
                    <a:p>
                      <a:r>
                        <a:rPr lang="en-US" sz="1400" dirty="0"/>
                        <a:t>Last school year the student attended in your district. Always reflects the Spring semester. For example, an exit date in the 2021-2022 school year is Adjustment Year 2022.</a:t>
                      </a:r>
                    </a:p>
                  </a:txBody>
                  <a:tcPr/>
                </a:tc>
                <a:extLst>
                  <a:ext uri="{0D108BD9-81ED-4DB2-BD59-A6C34878D82A}">
                    <a16:rowId xmlns:a16="http://schemas.microsoft.com/office/drawing/2014/main" val="3475670916"/>
                  </a:ext>
                </a:extLst>
              </a:tr>
            </a:tbl>
          </a:graphicData>
        </a:graphic>
      </p:graphicFrame>
      <p:sp>
        <p:nvSpPr>
          <p:cNvPr id="4" name="Slide Number Placeholder 3">
            <a:extLst>
              <a:ext uri="{FF2B5EF4-FFF2-40B4-BE49-F238E27FC236}">
                <a16:creationId xmlns:a16="http://schemas.microsoft.com/office/drawing/2014/main" id="{8DA831FB-40AA-55B9-715C-AB5A16CB6D1D}"/>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74418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E70932-7605-E8E6-2F41-D5F8F29968DA}"/>
              </a:ext>
            </a:extLst>
          </p:cNvPr>
          <p:cNvSpPr>
            <a:spLocks noGrp="1"/>
          </p:cNvSpPr>
          <p:nvPr>
            <p:ph type="title"/>
          </p:nvPr>
        </p:nvSpPr>
        <p:spPr/>
        <p:txBody>
          <a:bodyPr/>
          <a:lstStyle/>
          <a:p>
            <a:r>
              <a:rPr lang="en-US" dirty="0"/>
              <a:t>Adjustment Justification Codes</a:t>
            </a:r>
          </a:p>
        </p:txBody>
      </p:sp>
      <p:graphicFrame>
        <p:nvGraphicFramePr>
          <p:cNvPr id="7" name="Content Placeholder 6">
            <a:extLst>
              <a:ext uri="{FF2B5EF4-FFF2-40B4-BE49-F238E27FC236}">
                <a16:creationId xmlns:a16="http://schemas.microsoft.com/office/drawing/2014/main" id="{8C289918-4D71-67AC-4CCB-D26053EE2A6F}"/>
              </a:ext>
            </a:extLst>
          </p:cNvPr>
          <p:cNvGraphicFramePr>
            <a:graphicFrameLocks noGrp="1"/>
          </p:cNvGraphicFramePr>
          <p:nvPr>
            <p:ph idx="1"/>
            <p:extLst>
              <p:ext uri="{D42A27DB-BD31-4B8C-83A1-F6EECF244321}">
                <p14:modId xmlns:p14="http://schemas.microsoft.com/office/powerpoint/2010/main" val="257388786"/>
              </p:ext>
            </p:extLst>
          </p:nvPr>
        </p:nvGraphicFramePr>
        <p:xfrm>
          <a:off x="259080" y="136525"/>
          <a:ext cx="11600047" cy="6011864"/>
        </p:xfrm>
        <a:graphic>
          <a:graphicData uri="http://schemas.openxmlformats.org/drawingml/2006/table">
            <a:tbl>
              <a:tblPr firstRow="1" bandRow="1">
                <a:tableStyleId>{85BE263C-DBD7-4A20-BB59-AAB30ACAA65A}</a:tableStyleId>
              </a:tblPr>
              <a:tblGrid>
                <a:gridCol w="385354">
                  <a:extLst>
                    <a:ext uri="{9D8B030D-6E8A-4147-A177-3AD203B41FA5}">
                      <a16:colId xmlns:a16="http://schemas.microsoft.com/office/drawing/2014/main" val="2984041927"/>
                    </a:ext>
                  </a:extLst>
                </a:gridCol>
                <a:gridCol w="8264435">
                  <a:extLst>
                    <a:ext uri="{9D8B030D-6E8A-4147-A177-3AD203B41FA5}">
                      <a16:colId xmlns:a16="http://schemas.microsoft.com/office/drawing/2014/main" val="97915646"/>
                    </a:ext>
                  </a:extLst>
                </a:gridCol>
                <a:gridCol w="914400">
                  <a:extLst>
                    <a:ext uri="{9D8B030D-6E8A-4147-A177-3AD203B41FA5}">
                      <a16:colId xmlns:a16="http://schemas.microsoft.com/office/drawing/2014/main" val="344702645"/>
                    </a:ext>
                  </a:extLst>
                </a:gridCol>
                <a:gridCol w="2035858">
                  <a:extLst>
                    <a:ext uri="{9D8B030D-6E8A-4147-A177-3AD203B41FA5}">
                      <a16:colId xmlns:a16="http://schemas.microsoft.com/office/drawing/2014/main" val="1961414138"/>
                    </a:ext>
                  </a:extLst>
                </a:gridCol>
              </a:tblGrid>
              <a:tr h="0">
                <a:tc>
                  <a:txBody>
                    <a:bodyPr/>
                    <a:lstStyle/>
                    <a:p>
                      <a:pPr marL="0" marR="0" algn="ctr">
                        <a:lnSpc>
                          <a:spcPct val="107000"/>
                        </a:lnSpc>
                        <a:spcBef>
                          <a:spcPts val="0"/>
                        </a:spcBef>
                        <a:spcAft>
                          <a:spcPts val="0"/>
                        </a:spcAft>
                      </a:pPr>
                      <a:r>
                        <a:rPr lang="en-US" sz="1100" dirty="0">
                          <a:effectLst/>
                        </a:rPr>
                        <a:t>Code</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a:effectLst/>
                        </a:rPr>
                        <a:t>Description</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tc>
                <a:tc>
                  <a:txBody>
                    <a:bodyPr/>
                    <a:lstStyle/>
                    <a:p>
                      <a:pPr marL="0" marR="0" algn="ctr">
                        <a:lnSpc>
                          <a:spcPct val="107000"/>
                        </a:lnSpc>
                        <a:spcBef>
                          <a:spcPts val="0"/>
                        </a:spcBef>
                        <a:spcAft>
                          <a:spcPts val="0"/>
                        </a:spcAft>
                      </a:pPr>
                      <a:r>
                        <a:rPr lang="en-US" sz="1100" dirty="0">
                          <a:effectLst/>
                        </a:rPr>
                        <a:t>Prior Year Exit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tc>
                <a:tc>
                  <a:txBody>
                    <a:bodyPr/>
                    <a:lstStyle/>
                    <a:p>
                      <a:pPr marL="0" marR="0" algn="ctr">
                        <a:lnSpc>
                          <a:spcPct val="107000"/>
                        </a:lnSpc>
                        <a:spcBef>
                          <a:spcPts val="0"/>
                        </a:spcBef>
                        <a:spcAft>
                          <a:spcPts val="0"/>
                        </a:spcAft>
                      </a:pPr>
                      <a:r>
                        <a:rPr lang="en-US" sz="1100" dirty="0">
                          <a:effectLst/>
                        </a:rPr>
                        <a:t>AYG Cohort Impact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tc>
                <a:extLst>
                  <a:ext uri="{0D108BD9-81ED-4DB2-BD59-A6C34878D82A}">
                    <a16:rowId xmlns:a16="http://schemas.microsoft.com/office/drawing/2014/main" val="3764411256"/>
                  </a:ext>
                </a:extLst>
              </a:tr>
              <a:tr h="0">
                <a:tc>
                  <a:txBody>
                    <a:bodyPr/>
                    <a:lstStyle/>
                    <a:p>
                      <a:pPr marL="0" marR="0" algn="ctr">
                        <a:lnSpc>
                          <a:spcPct val="107000"/>
                        </a:lnSpc>
                        <a:spcBef>
                          <a:spcPts val="0"/>
                        </a:spcBef>
                        <a:spcAft>
                          <a:spcPts val="0"/>
                        </a:spcAft>
                      </a:pPr>
                      <a:r>
                        <a:rPr lang="en-US" sz="1100" dirty="0">
                          <a:effectLst/>
                        </a:rPr>
                        <a:t>00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a:effectLst/>
                        </a:rPr>
                        <a:t>Not Applicable – No Adjustment</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any</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AYG Cohort status remains intact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4169548053"/>
                  </a:ext>
                </a:extLst>
              </a:tr>
              <a:tr h="115881">
                <a:tc>
                  <a:txBody>
                    <a:bodyPr/>
                    <a:lstStyle/>
                    <a:p>
                      <a:pPr marL="0" marR="0" algn="ctr">
                        <a:lnSpc>
                          <a:spcPct val="107000"/>
                        </a:lnSpc>
                        <a:spcBef>
                          <a:spcPts val="0"/>
                        </a:spcBef>
                        <a:spcAft>
                          <a:spcPts val="0"/>
                        </a:spcAft>
                      </a:pPr>
                      <a:r>
                        <a:rPr lang="en-US" sz="1100">
                          <a:effectLst/>
                        </a:rPr>
                        <a:t>40</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No Documentation of Reenrollment – </a:t>
                      </a:r>
                      <a:r>
                        <a:rPr lang="en-US" sz="1100" dirty="0">
                          <a:effectLst/>
                        </a:rPr>
                        <a:t>Student was reported as not exiting (exit type ’00) during the prior year Student End of Year collection, did not re-enroll in the current school year, and the school district did not receive request for transcripts (adequate documentation) from another school district or state or other official notification that student is enrolled in an educational program not administered by reporting school district (i.e. participating in home study program, HSED program, nonpublic school program, etc.).</a:t>
                      </a:r>
                      <a:endParaRPr lang="en-US" sz="1100" dirty="0">
                        <a:effectLst/>
                        <a:latin typeface="+mn-lt"/>
                      </a:endParaRPr>
                    </a:p>
                  </a:txBody>
                  <a:tcPr marL="33364" marR="33364" marT="0" marB="0" anchor="ctr"/>
                </a:tc>
                <a:tc>
                  <a:txBody>
                    <a:bodyPr/>
                    <a:lstStyle/>
                    <a:p>
                      <a:pPr marL="0" marR="0" algn="ctr">
                        <a:lnSpc>
                          <a:spcPct val="107000"/>
                        </a:lnSpc>
                        <a:spcBef>
                          <a:spcPts val="0"/>
                        </a:spcBef>
                        <a:spcAft>
                          <a:spcPts val="0"/>
                        </a:spcAft>
                      </a:pPr>
                      <a:r>
                        <a:rPr lang="en-US" sz="1100" dirty="0">
                          <a:effectLst/>
                        </a:rPr>
                        <a:t>00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Remains in AYG cohort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606092142"/>
                  </a:ext>
                </a:extLst>
              </a:tr>
              <a:tr h="176935">
                <a:tc>
                  <a:txBody>
                    <a:bodyPr/>
                    <a:lstStyle/>
                    <a:p>
                      <a:pPr marL="0" marR="0" algn="ctr">
                        <a:lnSpc>
                          <a:spcPct val="107000"/>
                        </a:lnSpc>
                        <a:spcBef>
                          <a:spcPts val="0"/>
                        </a:spcBef>
                        <a:spcAft>
                          <a:spcPts val="0"/>
                        </a:spcAft>
                      </a:pPr>
                      <a:r>
                        <a:rPr lang="en-US" sz="1100">
                          <a:effectLst/>
                        </a:rPr>
                        <a:t>41</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Request for transcripts received </a:t>
                      </a:r>
                      <a:r>
                        <a:rPr lang="en-US" sz="1100" dirty="0">
                          <a:effectLst/>
                        </a:rPr>
                        <a:t>– Student was reported as a dropout (exit type ‘40’) or not exiting (exit type ‘00’) in a prior school year, but the school district receives request for transcripts from another school district or state or other official notification that student is enrolled in an educational program not administered by reporting school district (i.e. participating in home study program, HSED program, nonpublic school program, etc.) in the current school year.</a:t>
                      </a:r>
                      <a:endParaRPr lang="en-US" sz="1100" dirty="0">
                        <a:effectLst/>
                        <a:latin typeface="+mn-lt"/>
                      </a:endParaRP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100" dirty="0">
                          <a:effectLst/>
                        </a:rPr>
                        <a:t>40 or 00</a:t>
                      </a:r>
                    </a:p>
                    <a:p>
                      <a:pPr marL="0" marR="0" lvl="0" indent="0" algn="ctr">
                        <a:lnSpc>
                          <a:spcPct val="107000"/>
                        </a:lnSpc>
                        <a:spcBef>
                          <a:spcPts val="0"/>
                        </a:spcBef>
                        <a:spcAft>
                          <a:spcPts val="0"/>
                        </a:spcAft>
                        <a:buFont typeface="Symbol" panose="05050102010706020507" pitchFamily="18" charset="2"/>
                        <a:buNone/>
                      </a:pPr>
                      <a:r>
                        <a:rPr lang="en-US" sz="1100" dirty="0">
                          <a:effectLst/>
                        </a:rPr>
                        <a:t>18, 19, 21, 26, 30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100" dirty="0">
                          <a:effectLst/>
                        </a:rPr>
                        <a:t>Removed from cohort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1423406861"/>
                  </a:ext>
                </a:extLst>
              </a:tr>
              <a:tr h="100419">
                <a:tc>
                  <a:txBody>
                    <a:bodyPr/>
                    <a:lstStyle/>
                    <a:p>
                      <a:pPr marL="0" marR="0" algn="ctr">
                        <a:lnSpc>
                          <a:spcPct val="107000"/>
                        </a:lnSpc>
                        <a:spcBef>
                          <a:spcPts val="0"/>
                        </a:spcBef>
                        <a:spcAft>
                          <a:spcPts val="0"/>
                        </a:spcAft>
                      </a:pPr>
                      <a:r>
                        <a:rPr lang="en-US" sz="1100">
                          <a:effectLst/>
                        </a:rPr>
                        <a:t>42</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Student received HSED from an educational program not administered by reporting district </a:t>
                      </a:r>
                      <a:r>
                        <a:rPr lang="en-US" sz="1100" dirty="0">
                          <a:effectLst/>
                        </a:rPr>
                        <a:t>– Student was reported as a dropout (exit type ‘40’) in a prior year but appeared on the HSED recipient list maintained by CDE, </a:t>
                      </a:r>
                      <a:r>
                        <a:rPr lang="en-US" sz="1100" u="sng" dirty="0">
                          <a:effectLst/>
                        </a:rPr>
                        <a:t>OR</a:t>
                      </a:r>
                      <a:r>
                        <a:rPr lang="en-US" sz="1100" dirty="0">
                          <a:effectLst/>
                        </a:rPr>
                        <a:t> school district has received other notification of HSED completion in the current year. </a:t>
                      </a:r>
                      <a:endParaRPr lang="en-US" sz="1100" dirty="0">
                        <a:effectLst/>
                        <a:latin typeface="+mn-lt"/>
                      </a:endParaRP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100" dirty="0">
                          <a:effectLst/>
                        </a:rPr>
                        <a:t>40 or 00</a:t>
                      </a:r>
                    </a:p>
                    <a:p>
                      <a:pPr marL="0" marR="0" lvl="0" indent="0" algn="ctr">
                        <a:lnSpc>
                          <a:spcPct val="107000"/>
                        </a:lnSpc>
                        <a:spcBef>
                          <a:spcPts val="0"/>
                        </a:spcBef>
                        <a:spcAft>
                          <a:spcPts val="0"/>
                        </a:spcAft>
                        <a:buFont typeface="Symbol" panose="05050102010706020507" pitchFamily="18" charset="2"/>
                        <a:buNone/>
                      </a:pPr>
                      <a:r>
                        <a:rPr lang="en-US" sz="1100" dirty="0">
                          <a:effectLst/>
                        </a:rPr>
                        <a:t>18, 19, 21, 26, 30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100" dirty="0">
                          <a:effectLst/>
                        </a:rPr>
                        <a:t>Counted as an HSED recipient (completer)</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1938125973"/>
                  </a:ext>
                </a:extLst>
              </a:tr>
              <a:tr h="91535">
                <a:tc>
                  <a:txBody>
                    <a:bodyPr/>
                    <a:lstStyle/>
                    <a:p>
                      <a:pPr marL="0" marR="0" algn="ctr">
                        <a:lnSpc>
                          <a:spcPct val="107000"/>
                        </a:lnSpc>
                        <a:spcBef>
                          <a:spcPts val="0"/>
                        </a:spcBef>
                        <a:spcAft>
                          <a:spcPts val="0"/>
                        </a:spcAft>
                      </a:pPr>
                      <a:r>
                        <a:rPr lang="en-US" sz="1100">
                          <a:effectLst/>
                        </a:rPr>
                        <a:t>51</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Request for transcripts received </a:t>
                      </a:r>
                      <a:r>
                        <a:rPr lang="en-US" sz="1100" dirty="0">
                          <a:effectLst/>
                        </a:rPr>
                        <a:t>– Student was reported as an expulsion (exit type 50) in a prior year, but school district received request for transcripts from another district or state or other official notification that student is enrolled in an educational program not administered by reporting district (i.e. participating in home study program, HSED program, nonpublic school program, etc.).</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50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Removed from cohort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653145894"/>
                  </a:ext>
                </a:extLst>
              </a:tr>
              <a:tr h="100027">
                <a:tc>
                  <a:txBody>
                    <a:bodyPr/>
                    <a:lstStyle/>
                    <a:p>
                      <a:pPr marL="0" marR="0" algn="ctr">
                        <a:lnSpc>
                          <a:spcPct val="107000"/>
                        </a:lnSpc>
                        <a:spcBef>
                          <a:spcPts val="0"/>
                        </a:spcBef>
                        <a:spcAft>
                          <a:spcPts val="0"/>
                        </a:spcAft>
                      </a:pPr>
                      <a:r>
                        <a:rPr lang="en-US" sz="1100">
                          <a:effectLst/>
                        </a:rPr>
                        <a:t>52</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Student received HSED from an educational program not administered by reporting district </a:t>
                      </a:r>
                      <a:r>
                        <a:rPr lang="en-US" sz="1100" dirty="0">
                          <a:effectLst/>
                        </a:rPr>
                        <a:t>– Student was reported as an expulsion (exit type 50) in a prior year but appeared on the HSED recipient list maintained by CDE, </a:t>
                      </a:r>
                      <a:r>
                        <a:rPr lang="en-US" sz="1100" u="sng" dirty="0">
                          <a:effectLst/>
                        </a:rPr>
                        <a:t>OR</a:t>
                      </a:r>
                      <a:r>
                        <a:rPr lang="en-US" sz="1100" dirty="0">
                          <a:effectLst/>
                        </a:rPr>
                        <a:t> school district has now received other notification of HSED completion in the current year.</a:t>
                      </a:r>
                      <a:endParaRPr lang="en-US" sz="1100" dirty="0">
                        <a:effectLst/>
                        <a:latin typeface="+mn-lt"/>
                      </a:endParaRPr>
                    </a:p>
                  </a:txBody>
                  <a:tcPr marL="33364" marR="33364" marT="0" marB="0" anchor="ctr"/>
                </a:tc>
                <a:tc>
                  <a:txBody>
                    <a:bodyPr/>
                    <a:lstStyle/>
                    <a:p>
                      <a:pPr marL="0" marR="0" algn="ctr">
                        <a:lnSpc>
                          <a:spcPct val="107000"/>
                        </a:lnSpc>
                        <a:spcBef>
                          <a:spcPts val="0"/>
                        </a:spcBef>
                        <a:spcAft>
                          <a:spcPts val="0"/>
                        </a:spcAft>
                      </a:pPr>
                      <a:r>
                        <a:rPr lang="en-US" sz="1100" dirty="0">
                          <a:effectLst/>
                        </a:rPr>
                        <a:t>50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Counted as an HSED recipient (completer)</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517996512"/>
                  </a:ext>
                </a:extLst>
              </a:tr>
              <a:tr h="70302">
                <a:tc>
                  <a:txBody>
                    <a:bodyPr/>
                    <a:lstStyle/>
                    <a:p>
                      <a:pPr marL="0" marR="0" algn="ctr">
                        <a:lnSpc>
                          <a:spcPct val="107000"/>
                        </a:lnSpc>
                        <a:spcBef>
                          <a:spcPts val="0"/>
                        </a:spcBef>
                        <a:spcAft>
                          <a:spcPts val="0"/>
                        </a:spcAft>
                      </a:pPr>
                      <a:r>
                        <a:rPr lang="en-US" sz="1100">
                          <a:effectLst/>
                        </a:rPr>
                        <a:t>71</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Request for transcripts received </a:t>
                      </a:r>
                      <a:r>
                        <a:rPr lang="en-US" sz="1100" dirty="0">
                          <a:effectLst/>
                        </a:rPr>
                        <a:t>– Student was </a:t>
                      </a:r>
                      <a:r>
                        <a:rPr lang="en-US" sz="1100" strike="sngStrike" dirty="0">
                          <a:effectLst/>
                        </a:rPr>
                        <a:t>previously </a:t>
                      </a:r>
                      <a:r>
                        <a:rPr lang="en-US" sz="1100" dirty="0">
                          <a:effectLst/>
                        </a:rPr>
                        <a:t>reported as transferring to an external HSED program (exit type 70) in a prior year, but school district received request for transcripts from another school district or other official notification that student is enrolled in an educational program not administered by the reporting school district.</a:t>
                      </a:r>
                    </a:p>
                    <a:p>
                      <a:pPr marL="0" marR="0">
                        <a:lnSpc>
                          <a:spcPct val="107000"/>
                        </a:lnSpc>
                        <a:spcBef>
                          <a:spcPts val="0"/>
                        </a:spcBef>
                        <a:spcAft>
                          <a:spcPts val="0"/>
                        </a:spcAft>
                      </a:pPr>
                      <a:r>
                        <a:rPr lang="en-US" sz="1100" dirty="0">
                          <a:effectLst/>
                        </a:rPr>
                        <a:t>Note: Student will be removed from the AYG cohort.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70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Removed from cohort</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4197582557"/>
                  </a:ext>
                </a:extLst>
              </a:tr>
              <a:tr h="164561">
                <a:tc>
                  <a:txBody>
                    <a:bodyPr/>
                    <a:lstStyle/>
                    <a:p>
                      <a:pPr marL="0" marR="0" algn="ctr">
                        <a:lnSpc>
                          <a:spcPct val="107000"/>
                        </a:lnSpc>
                        <a:spcBef>
                          <a:spcPts val="0"/>
                        </a:spcBef>
                        <a:spcAft>
                          <a:spcPts val="0"/>
                        </a:spcAft>
                      </a:pPr>
                      <a:r>
                        <a:rPr lang="en-US" sz="1100">
                          <a:effectLst/>
                        </a:rPr>
                        <a:t>77</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Student received HSED from an educational program not administered by reporting district  </a:t>
                      </a:r>
                      <a:r>
                        <a:rPr lang="en-US" sz="1100" dirty="0">
                          <a:effectLst/>
                        </a:rPr>
                        <a:t>– Student was reported as transferring to an external HSED program (exit type 70) in a prior year but appeared on the HSED recipient list maintained by CDE, </a:t>
                      </a:r>
                      <a:r>
                        <a:rPr lang="en-US" sz="1100" u="sng" dirty="0">
                          <a:effectLst/>
                        </a:rPr>
                        <a:t>OR</a:t>
                      </a:r>
                      <a:r>
                        <a:rPr lang="en-US" sz="1100" dirty="0">
                          <a:effectLst/>
                        </a:rPr>
                        <a:t> school district has received other notification of HSED completion.</a:t>
                      </a:r>
                      <a:endParaRPr lang="en-US" sz="1100" dirty="0">
                        <a:effectLst/>
                        <a:latin typeface="+mn-lt"/>
                      </a:endParaRPr>
                    </a:p>
                  </a:txBody>
                  <a:tcPr marL="33364" marR="33364" marT="0" marB="0" anchor="ctr"/>
                </a:tc>
                <a:tc>
                  <a:txBody>
                    <a:bodyPr/>
                    <a:lstStyle/>
                    <a:p>
                      <a:pPr marL="0" marR="0" algn="ctr">
                        <a:lnSpc>
                          <a:spcPct val="107000"/>
                        </a:lnSpc>
                        <a:spcBef>
                          <a:spcPts val="0"/>
                        </a:spcBef>
                        <a:spcAft>
                          <a:spcPts val="0"/>
                        </a:spcAft>
                      </a:pPr>
                      <a:r>
                        <a:rPr lang="en-US" sz="1100" dirty="0">
                          <a:effectLst/>
                        </a:rPr>
                        <a:t>70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Counted as an HSED recipient (completer)</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265258095"/>
                  </a:ext>
                </a:extLst>
              </a:tr>
              <a:tr h="107388">
                <a:tc>
                  <a:txBody>
                    <a:bodyPr/>
                    <a:lstStyle/>
                    <a:p>
                      <a:pPr marL="0" marR="0" algn="ctr">
                        <a:lnSpc>
                          <a:spcPct val="107000"/>
                        </a:lnSpc>
                        <a:spcBef>
                          <a:spcPts val="0"/>
                        </a:spcBef>
                        <a:spcAft>
                          <a:spcPts val="0"/>
                        </a:spcAft>
                      </a:pPr>
                      <a:r>
                        <a:rPr lang="en-US" sz="1100">
                          <a:effectLst/>
                        </a:rPr>
                        <a:t>90</a:t>
                      </a:r>
                      <a:endParaRPr lang="en-US" sz="110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Misreported Graduate – </a:t>
                      </a:r>
                      <a:r>
                        <a:rPr lang="en-US" sz="1100" dirty="0">
                          <a:effectLst/>
                        </a:rPr>
                        <a:t>Student was reported as not exiting (exit type ‘00’) in a prior year but the school district awarded the student a regular diploma without them attending school during the current school year. </a:t>
                      </a:r>
                      <a:r>
                        <a:rPr lang="en-US" sz="1100" u="sng" dirty="0">
                          <a:effectLst/>
                        </a:rPr>
                        <a:t>Example</a:t>
                      </a:r>
                      <a:r>
                        <a:rPr lang="en-US" sz="1100" dirty="0">
                          <a:effectLst/>
                        </a:rPr>
                        <a:t>: Student who graduated over the summer before the August 31</a:t>
                      </a:r>
                      <a:r>
                        <a:rPr lang="en-US" sz="1100" baseline="30000" dirty="0">
                          <a:effectLst/>
                        </a:rPr>
                        <a:t>st</a:t>
                      </a:r>
                      <a:r>
                        <a:rPr lang="en-US" sz="1100" dirty="0">
                          <a:effectLst/>
                        </a:rPr>
                        <a:t> deadline but was miscoded as retained and not exiting. </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00</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Counted as a graduate</a:t>
                      </a:r>
                    </a:p>
                    <a:p>
                      <a:pPr marL="0" marR="0" algn="ctr">
                        <a:lnSpc>
                          <a:spcPct val="107000"/>
                        </a:lnSpc>
                        <a:spcBef>
                          <a:spcPts val="0"/>
                        </a:spcBef>
                        <a:spcAft>
                          <a:spcPts val="0"/>
                        </a:spcAft>
                      </a:pPr>
                      <a:r>
                        <a:rPr lang="en-US" sz="1100" dirty="0">
                          <a:effectLst/>
                        </a:rPr>
                        <a:t>AYG 2021 + requires graduation guidelines</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064260209"/>
                  </a:ext>
                </a:extLst>
              </a:tr>
              <a:tr h="141391">
                <a:tc>
                  <a:txBody>
                    <a:bodyPr/>
                    <a:lstStyle/>
                    <a:p>
                      <a:pPr marL="0" marR="0" algn="ctr">
                        <a:lnSpc>
                          <a:spcPct val="107000"/>
                        </a:lnSpc>
                        <a:spcBef>
                          <a:spcPts val="0"/>
                        </a:spcBef>
                        <a:spcAft>
                          <a:spcPts val="0"/>
                        </a:spcAft>
                      </a:pPr>
                      <a:r>
                        <a:rPr lang="en-US" sz="1100" dirty="0">
                          <a:effectLst/>
                        </a:rPr>
                        <a:t>96</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100" b="1" dirty="0">
                          <a:effectLst/>
                        </a:rPr>
                        <a:t>Misreported Graduate, Postsecondary Program </a:t>
                      </a:r>
                      <a:r>
                        <a:rPr lang="en-US" sz="1100" dirty="0">
                          <a:effectLst/>
                        </a:rPr>
                        <a:t>– Student was reported as not exiting exit type ‘00’) in a prior year but the student completed a Postsecondary Program (i.e., ASCENT/ PTECH/TREP) and was awarded a regular diploma without them attending school during the current school year. </a:t>
                      </a:r>
                    </a:p>
                    <a:p>
                      <a:pPr marL="0" marR="0">
                        <a:lnSpc>
                          <a:spcPct val="107000"/>
                        </a:lnSpc>
                        <a:spcBef>
                          <a:spcPts val="0"/>
                        </a:spcBef>
                        <a:spcAft>
                          <a:spcPts val="0"/>
                        </a:spcAft>
                      </a:pPr>
                      <a:r>
                        <a:rPr lang="en-US" sz="1100" u="sng" dirty="0">
                          <a:effectLst/>
                        </a:rPr>
                        <a:t>Example</a:t>
                      </a:r>
                      <a:r>
                        <a:rPr lang="en-US" sz="1100" dirty="0">
                          <a:effectLst/>
                        </a:rPr>
                        <a:t>: Student who graduated and completed a postsecondary program (i.e., ASCENT/PTECH/TREP) over the summer before the August 31</a:t>
                      </a:r>
                      <a:r>
                        <a:rPr lang="en-US" sz="1100" baseline="30000" dirty="0">
                          <a:effectLst/>
                        </a:rPr>
                        <a:t>st</a:t>
                      </a:r>
                      <a:r>
                        <a:rPr lang="en-US" sz="1100" dirty="0">
                          <a:effectLst/>
                        </a:rPr>
                        <a:t> deadline but was miscoded as retained and not exiting. </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00 with retention 2</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100" dirty="0">
                          <a:effectLst/>
                        </a:rPr>
                        <a:t>Counted as a graduate</a:t>
                      </a:r>
                    </a:p>
                    <a:p>
                      <a:pPr marL="0" marR="0" algn="ctr">
                        <a:lnSpc>
                          <a:spcPct val="107000"/>
                        </a:lnSpc>
                        <a:spcBef>
                          <a:spcPts val="0"/>
                        </a:spcBef>
                        <a:spcAft>
                          <a:spcPts val="0"/>
                        </a:spcAft>
                      </a:pPr>
                      <a:r>
                        <a:rPr lang="en-US" sz="1100" dirty="0">
                          <a:effectLst/>
                        </a:rPr>
                        <a:t>AYG 2021 + requires graduation guidelines</a:t>
                      </a:r>
                      <a:endParaRPr lang="en-US" sz="1100" dirty="0">
                        <a:effectLst/>
                        <a:latin typeface="+mn-lt"/>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1470092212"/>
                  </a:ext>
                </a:extLst>
              </a:tr>
            </a:tbl>
          </a:graphicData>
        </a:graphic>
      </p:graphicFrame>
      <p:sp>
        <p:nvSpPr>
          <p:cNvPr id="4" name="Slide Number Placeholder 3">
            <a:extLst>
              <a:ext uri="{FF2B5EF4-FFF2-40B4-BE49-F238E27FC236}">
                <a16:creationId xmlns:a16="http://schemas.microsoft.com/office/drawing/2014/main" id="{3D04D06F-26F2-4285-84D8-0D7E94015E8B}"/>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49277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17F672D-DE07-C726-04C2-0451498E4CF1}"/>
              </a:ext>
            </a:extLst>
          </p:cNvPr>
          <p:cNvSpPr>
            <a:spLocks noGrp="1"/>
          </p:cNvSpPr>
          <p:nvPr>
            <p:ph type="ctrTitle"/>
          </p:nvPr>
        </p:nvSpPr>
        <p:spPr/>
        <p:txBody>
          <a:bodyPr/>
          <a:lstStyle/>
          <a:p>
            <a:r>
              <a:rPr lang="en-US" dirty="0"/>
              <a:t>Data Validation</a:t>
            </a:r>
          </a:p>
        </p:txBody>
      </p:sp>
      <p:sp>
        <p:nvSpPr>
          <p:cNvPr id="2" name="Slide Number Placeholder 1">
            <a:extLst>
              <a:ext uri="{FF2B5EF4-FFF2-40B4-BE49-F238E27FC236}">
                <a16:creationId xmlns:a16="http://schemas.microsoft.com/office/drawing/2014/main" id="{3678E7B6-C55F-27BC-93E0-64AE2DA5B867}"/>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184693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56AE-E4DA-C061-0FBB-EDDD6B9686F2}"/>
              </a:ext>
            </a:extLst>
          </p:cNvPr>
          <p:cNvSpPr>
            <a:spLocks noGrp="1"/>
          </p:cNvSpPr>
          <p:nvPr>
            <p:ph type="title"/>
          </p:nvPr>
        </p:nvSpPr>
        <p:spPr/>
        <p:txBody>
          <a:bodyPr/>
          <a:lstStyle/>
          <a:p>
            <a:r>
              <a:rPr lang="en-US" dirty="0"/>
              <a:t>Cross LEA Frequent Questions</a:t>
            </a:r>
          </a:p>
        </p:txBody>
      </p:sp>
      <p:sp>
        <p:nvSpPr>
          <p:cNvPr id="3" name="Content Placeholder 2">
            <a:extLst>
              <a:ext uri="{FF2B5EF4-FFF2-40B4-BE49-F238E27FC236}">
                <a16:creationId xmlns:a16="http://schemas.microsoft.com/office/drawing/2014/main" id="{8884BF39-20E8-3430-2E20-C9193F1BF9D2}"/>
              </a:ext>
            </a:extLst>
          </p:cNvPr>
          <p:cNvSpPr>
            <a:spLocks noGrp="1"/>
          </p:cNvSpPr>
          <p:nvPr>
            <p:ph idx="1"/>
          </p:nvPr>
        </p:nvSpPr>
        <p:spPr/>
        <p:txBody>
          <a:bodyPr>
            <a:normAutofit fontScale="92500" lnSpcReduction="10000"/>
          </a:bodyPr>
          <a:lstStyle/>
          <a:p>
            <a:r>
              <a:rPr lang="en-US" b="1" dirty="0"/>
              <a:t>What updates can be made in this phase?</a:t>
            </a:r>
          </a:p>
          <a:p>
            <a:pPr lvl="1"/>
            <a:r>
              <a:rPr lang="en-US" dirty="0"/>
              <a:t>Any data field can be updated</a:t>
            </a:r>
          </a:p>
          <a:p>
            <a:r>
              <a:rPr lang="en-US" b="1" dirty="0"/>
              <a:t>What if I just found out a student was retained, graduated/completed over the summer, or their final status in 2022-2023 was incorrect during the Regular Phase?</a:t>
            </a:r>
            <a:endParaRPr lang="en-US" dirty="0"/>
          </a:p>
          <a:p>
            <a:pPr lvl="1"/>
            <a:r>
              <a:rPr lang="en-US" dirty="0"/>
              <a:t>Update the student’s record. The goal is to have 2022-2023 final exits/retention codes accurately represent the student’s circumstance.</a:t>
            </a:r>
          </a:p>
          <a:p>
            <a:pPr lvl="1"/>
            <a:r>
              <a:rPr lang="en-US" dirty="0"/>
              <a:t>Reminder: Students who finished requirements by August 31, 2023 may be considered graduates or completers of the 2022-2023 school year.</a:t>
            </a:r>
          </a:p>
          <a:p>
            <a:pPr lvl="1"/>
            <a:r>
              <a:rPr lang="en-US" dirty="0"/>
              <a:t>Any student who graduated/completed September 1, 2023 or beyond would be reported as such in the 2023-2024 school year.</a:t>
            </a:r>
          </a:p>
          <a:p>
            <a:r>
              <a:rPr lang="en-US" b="1" dirty="0"/>
              <a:t>What resources are available to help me check my data?</a:t>
            </a:r>
            <a:endParaRPr lang="en-US" dirty="0"/>
          </a:p>
          <a:p>
            <a:pPr lvl="1"/>
            <a:r>
              <a:rPr lang="en-US" dirty="0"/>
              <a:t>Many CEDAR/COGNOS reports</a:t>
            </a:r>
          </a:p>
          <a:p>
            <a:pPr lvl="1"/>
            <a:r>
              <a:rPr lang="en-US" dirty="0"/>
              <a:t>Ability to download OCT &amp; SEY snapshot records to compare demographic counts – see the August SEY Office Hours for tips about using snapshot data files as part of validation</a:t>
            </a:r>
          </a:p>
        </p:txBody>
      </p:sp>
    </p:spTree>
    <p:extLst>
      <p:ext uri="{BB962C8B-B14F-4D97-AF65-F5344CB8AC3E}">
        <p14:creationId xmlns:p14="http://schemas.microsoft.com/office/powerpoint/2010/main" val="550158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A9E93-5CD6-EFDD-70FC-CFDBD7055D7F}"/>
              </a:ext>
            </a:extLst>
          </p:cNvPr>
          <p:cNvSpPr>
            <a:spLocks noGrp="1"/>
          </p:cNvSpPr>
          <p:nvPr>
            <p:ph type="title"/>
          </p:nvPr>
        </p:nvSpPr>
        <p:spPr/>
        <p:txBody>
          <a:bodyPr/>
          <a:lstStyle/>
          <a:p>
            <a:r>
              <a:rPr lang="en-US" dirty="0"/>
              <a:t>CEDAR/COGNOS Lists</a:t>
            </a:r>
          </a:p>
        </p:txBody>
      </p:sp>
      <p:sp>
        <p:nvSpPr>
          <p:cNvPr id="7" name="Text Placeholder 6">
            <a:extLst>
              <a:ext uri="{FF2B5EF4-FFF2-40B4-BE49-F238E27FC236}">
                <a16:creationId xmlns:a16="http://schemas.microsoft.com/office/drawing/2014/main" id="{2999C35C-E517-EE5B-ECF3-8E7BC68E6D30}"/>
              </a:ext>
            </a:extLst>
          </p:cNvPr>
          <p:cNvSpPr>
            <a:spLocks noGrp="1"/>
          </p:cNvSpPr>
          <p:nvPr>
            <p:ph type="body" sz="quarter" idx="13"/>
          </p:nvPr>
        </p:nvSpPr>
        <p:spPr/>
        <p:txBody>
          <a:bodyPr/>
          <a:lstStyle/>
          <a:p>
            <a:r>
              <a:rPr lang="en-US" dirty="0"/>
              <a:t>EOY Student List – Students from Current AYG</a:t>
            </a:r>
          </a:p>
        </p:txBody>
      </p:sp>
      <p:sp>
        <p:nvSpPr>
          <p:cNvPr id="5" name="Content Placeholder 4">
            <a:extLst>
              <a:ext uri="{FF2B5EF4-FFF2-40B4-BE49-F238E27FC236}">
                <a16:creationId xmlns:a16="http://schemas.microsoft.com/office/drawing/2014/main" id="{11E4145A-9A93-42B5-43E0-53CB6954BE70}"/>
              </a:ext>
            </a:extLst>
          </p:cNvPr>
          <p:cNvSpPr>
            <a:spLocks noGrp="1"/>
          </p:cNvSpPr>
          <p:nvPr>
            <p:ph sz="half" idx="1"/>
          </p:nvPr>
        </p:nvSpPr>
        <p:spPr/>
        <p:txBody>
          <a:bodyPr>
            <a:normAutofit fontScale="92500" lnSpcReduction="10000"/>
          </a:bodyPr>
          <a:lstStyle/>
          <a:p>
            <a:r>
              <a:rPr lang="en-US" dirty="0"/>
              <a:t>Check final exit type for students in a selected AYG cohort to confirm accuracy</a:t>
            </a:r>
          </a:p>
          <a:p>
            <a:pPr lvl="1"/>
            <a:r>
              <a:rPr lang="en-US" dirty="0"/>
              <a:t>AYG 2022-2023, 4 years in cohort</a:t>
            </a:r>
          </a:p>
          <a:p>
            <a:pPr lvl="1"/>
            <a:r>
              <a:rPr lang="en-US" dirty="0"/>
              <a:t>AYG 2021-2022, 5 years in cohort</a:t>
            </a:r>
          </a:p>
          <a:p>
            <a:pPr lvl="1"/>
            <a:r>
              <a:rPr lang="en-US" dirty="0"/>
              <a:t>AYG 2020-2021, 6 years in cohort</a:t>
            </a:r>
          </a:p>
          <a:p>
            <a:pPr lvl="1"/>
            <a:r>
              <a:rPr lang="en-US" dirty="0"/>
              <a:t>AYG 2019-2020, 7 years in cohort</a:t>
            </a:r>
          </a:p>
          <a:p>
            <a:r>
              <a:rPr lang="en-US" dirty="0"/>
              <a:t>May need one-day record or adjustment record if student has an exit type that keeps them the AYG cohort, but the district has received notification that their educational status has changed.</a:t>
            </a:r>
          </a:p>
        </p:txBody>
      </p:sp>
      <p:sp>
        <p:nvSpPr>
          <p:cNvPr id="8" name="Text Placeholder 7">
            <a:extLst>
              <a:ext uri="{FF2B5EF4-FFF2-40B4-BE49-F238E27FC236}">
                <a16:creationId xmlns:a16="http://schemas.microsoft.com/office/drawing/2014/main" id="{B414157B-67EF-689A-1FF8-F5E2F39106DF}"/>
              </a:ext>
            </a:extLst>
          </p:cNvPr>
          <p:cNvSpPr>
            <a:spLocks noGrp="1"/>
          </p:cNvSpPr>
          <p:nvPr>
            <p:ph type="body" sz="quarter" idx="14"/>
          </p:nvPr>
        </p:nvSpPr>
        <p:spPr/>
        <p:txBody>
          <a:bodyPr/>
          <a:lstStyle/>
          <a:p>
            <a:r>
              <a:rPr lang="en-US" dirty="0"/>
              <a:t>EOY Student Dropout List</a:t>
            </a:r>
          </a:p>
        </p:txBody>
      </p:sp>
      <p:sp>
        <p:nvSpPr>
          <p:cNvPr id="6" name="Content Placeholder 5">
            <a:extLst>
              <a:ext uri="{FF2B5EF4-FFF2-40B4-BE49-F238E27FC236}">
                <a16:creationId xmlns:a16="http://schemas.microsoft.com/office/drawing/2014/main" id="{33A170E5-71B5-E07D-5A96-8BCD31B0D659}"/>
              </a:ext>
            </a:extLst>
          </p:cNvPr>
          <p:cNvSpPr>
            <a:spLocks noGrp="1"/>
          </p:cNvSpPr>
          <p:nvPr>
            <p:ph sz="half" idx="2"/>
          </p:nvPr>
        </p:nvSpPr>
        <p:spPr/>
        <p:txBody>
          <a:bodyPr/>
          <a:lstStyle/>
          <a:p>
            <a:r>
              <a:rPr lang="en-US" dirty="0"/>
              <a:t>Confirm students coded as dropouts (Exit Type 40 &amp; 01)</a:t>
            </a:r>
          </a:p>
          <a:p>
            <a:r>
              <a:rPr lang="en-US" dirty="0"/>
              <a:t>Students with adequate documentation showing they attended another educational setting after leaving your district in 2022-2023 should be updated accordingly.</a:t>
            </a:r>
          </a:p>
          <a:p>
            <a:pPr lvl="1"/>
            <a:r>
              <a:rPr lang="en-US" dirty="0"/>
              <a:t>June 30, 2023 is the end of the 2022-2023 school year</a:t>
            </a:r>
          </a:p>
        </p:txBody>
      </p:sp>
      <p:sp>
        <p:nvSpPr>
          <p:cNvPr id="4" name="Slide Number Placeholder 3">
            <a:extLst>
              <a:ext uri="{FF2B5EF4-FFF2-40B4-BE49-F238E27FC236}">
                <a16:creationId xmlns:a16="http://schemas.microsoft.com/office/drawing/2014/main" id="{EBFB430C-5C01-57C8-EB2F-B40479C5DDAF}"/>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4906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Purpose and use of SEY snapshot information</a:t>
            </a:r>
          </a:p>
        </p:txBody>
      </p:sp>
      <p:graphicFrame>
        <p:nvGraphicFramePr>
          <p:cNvPr id="7" name="Content Placeholder 6">
            <a:extLst>
              <a:ext uri="{FF2B5EF4-FFF2-40B4-BE49-F238E27FC236}">
                <a16:creationId xmlns:a16="http://schemas.microsoft.com/office/drawing/2014/main" id="{C8FDE8B1-11DB-4CD4-A5D7-1633B1294C5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776778539"/>
              </p:ext>
            </p:extLst>
          </p:nvPr>
        </p:nvGraphicFramePr>
        <p:xfrm>
          <a:off x="228600" y="228600"/>
          <a:ext cx="11734800" cy="5522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839270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FA2903-8737-F2B9-2439-4F34B8989425}"/>
              </a:ext>
            </a:extLst>
          </p:cNvPr>
          <p:cNvSpPr>
            <a:spLocks noGrp="1"/>
          </p:cNvSpPr>
          <p:nvPr>
            <p:ph type="title"/>
          </p:nvPr>
        </p:nvSpPr>
        <p:spPr/>
        <p:txBody>
          <a:bodyPr/>
          <a:lstStyle/>
          <a:p>
            <a:r>
              <a:rPr lang="en-US" dirty="0"/>
              <a:t>Check Warnings</a:t>
            </a:r>
          </a:p>
        </p:txBody>
      </p:sp>
      <p:sp>
        <p:nvSpPr>
          <p:cNvPr id="4" name="Content Placeholder 3">
            <a:extLst>
              <a:ext uri="{FF2B5EF4-FFF2-40B4-BE49-F238E27FC236}">
                <a16:creationId xmlns:a16="http://schemas.microsoft.com/office/drawing/2014/main" id="{0FCBB841-7B46-4171-57DA-87EC57F54B27}"/>
              </a:ext>
            </a:extLst>
          </p:cNvPr>
          <p:cNvSpPr>
            <a:spLocks noGrp="1"/>
          </p:cNvSpPr>
          <p:nvPr>
            <p:ph sz="half" idx="1"/>
          </p:nvPr>
        </p:nvSpPr>
        <p:spPr>
          <a:xfrm>
            <a:off x="838200" y="1332410"/>
            <a:ext cx="5181600" cy="5023940"/>
          </a:xfrm>
        </p:spPr>
        <p:txBody>
          <a:bodyPr>
            <a:normAutofit fontScale="92500"/>
          </a:bodyPr>
          <a:lstStyle/>
          <a:p>
            <a:r>
              <a:rPr lang="en-US" sz="1800" dirty="0"/>
              <a:t>Warnings indicate possible issues – districts are encouraged to review these and make updates to their data as needed</a:t>
            </a:r>
          </a:p>
          <a:p>
            <a:r>
              <a:rPr lang="en-US" sz="1800" dirty="0"/>
              <a:t>Several ‘demographic’ warnings when a district reports no ____ pupils, or has a change from OCT to SEY</a:t>
            </a:r>
          </a:p>
          <a:p>
            <a:r>
              <a:rPr lang="en-US" sz="1800" dirty="0"/>
              <a:t>SE724 becomes error during Post-Cross, exit 40, 50, 70 who has been reported at a detention center</a:t>
            </a:r>
          </a:p>
          <a:p>
            <a:r>
              <a:rPr lang="en-US" sz="1800" dirty="0"/>
              <a:t>SE053 Secondary school with no dropouts</a:t>
            </a:r>
          </a:p>
          <a:p>
            <a:r>
              <a:rPr lang="en-US" sz="1800" dirty="0"/>
              <a:t>SE054 Secondary school with no graduates or completers</a:t>
            </a:r>
          </a:p>
          <a:p>
            <a:r>
              <a:rPr lang="en-US" sz="1800" dirty="0"/>
              <a:t>SE137 Exit 13 after May 1</a:t>
            </a:r>
            <a:r>
              <a:rPr lang="en-US" sz="1800" baseline="30000" dirty="0"/>
              <a:t>st</a:t>
            </a:r>
            <a:endParaRPr lang="en-US" sz="1800" dirty="0"/>
          </a:p>
          <a:p>
            <a:r>
              <a:rPr lang="en-US" sz="1800" dirty="0"/>
              <a:t>SE138 Exit 00 in multiple districts</a:t>
            </a:r>
          </a:p>
          <a:p>
            <a:r>
              <a:rPr lang="en-US" sz="1800" dirty="0"/>
              <a:t>SE223 PTECH year 4 not retained</a:t>
            </a:r>
          </a:p>
          <a:p>
            <a:r>
              <a:rPr lang="en-US" sz="1800" dirty="0"/>
              <a:t>SE239 TREP year 5 not retained</a:t>
            </a:r>
          </a:p>
          <a:p>
            <a:r>
              <a:rPr lang="en-US" sz="1800" dirty="0"/>
              <a:t>SE242/SE243 grade K-6 grade level progression issues</a:t>
            </a:r>
          </a:p>
          <a:p>
            <a:endParaRPr lang="en-US" dirty="0"/>
          </a:p>
        </p:txBody>
      </p:sp>
      <p:sp>
        <p:nvSpPr>
          <p:cNvPr id="5" name="Content Placeholder 4">
            <a:extLst>
              <a:ext uri="{FF2B5EF4-FFF2-40B4-BE49-F238E27FC236}">
                <a16:creationId xmlns:a16="http://schemas.microsoft.com/office/drawing/2014/main" id="{30064720-B2BB-33E7-4580-9239F067DC91}"/>
              </a:ext>
            </a:extLst>
          </p:cNvPr>
          <p:cNvSpPr>
            <a:spLocks noGrp="1"/>
          </p:cNvSpPr>
          <p:nvPr>
            <p:ph sz="half" idx="2"/>
          </p:nvPr>
        </p:nvSpPr>
        <p:spPr>
          <a:xfrm>
            <a:off x="6172200" y="1332410"/>
            <a:ext cx="5181600" cy="5023940"/>
          </a:xfrm>
        </p:spPr>
        <p:txBody>
          <a:bodyPr>
            <a:normAutofit fontScale="92500" lnSpcReduction="10000"/>
          </a:bodyPr>
          <a:lstStyle/>
          <a:p>
            <a:pPr marL="0" indent="0">
              <a:buNone/>
            </a:pPr>
            <a:r>
              <a:rPr lang="en-US" sz="2200" b="1" dirty="0"/>
              <a:t>SE722: Student with exit type 13 where another CO district has not reported them</a:t>
            </a:r>
          </a:p>
          <a:p>
            <a:r>
              <a:rPr lang="en-US" sz="1800" dirty="0"/>
              <a:t>Check this student’s confirmation of enrollment AND attendance.</a:t>
            </a:r>
          </a:p>
          <a:p>
            <a:r>
              <a:rPr lang="en-US" sz="1800" dirty="0"/>
              <a:t>Check the SASID indicated by your district compared to the receiving district. Contact </a:t>
            </a:r>
            <a:r>
              <a:rPr lang="en-US" sz="1800" dirty="0">
                <a:hlinkClick r:id="rId2"/>
              </a:rPr>
              <a:t>RITS@cde.state.co.us</a:t>
            </a:r>
            <a:r>
              <a:rPr lang="en-US" sz="1800" dirty="0"/>
              <a:t> if a SASID merge may be needed – using RITS Syncplicity folders to communicate PII</a:t>
            </a:r>
          </a:p>
          <a:p>
            <a:r>
              <a:rPr lang="en-US" sz="1800" dirty="0"/>
              <a:t>Possible Action: </a:t>
            </a:r>
          </a:p>
          <a:p>
            <a:pPr lvl="1"/>
            <a:r>
              <a:rPr lang="en-US" sz="1600" dirty="0"/>
              <a:t>Change exit type to applicable code if student transferred to a non-public school, homebased education, or other educational enviornment.</a:t>
            </a:r>
          </a:p>
          <a:p>
            <a:pPr lvl="1"/>
            <a:r>
              <a:rPr lang="en-US" sz="1600" dirty="0"/>
              <a:t>Contact the receiving CO district to request new confirmation of enrollment &amp; attendance. If student is attending their district, request they add the student to their SEY snapshot.</a:t>
            </a:r>
          </a:p>
          <a:p>
            <a:r>
              <a:rPr lang="en-US" sz="1800" dirty="0"/>
              <a:t>These become SE903 errors in the Post-Cross and will require districts to submit copies of adequate documentation if they believe the student should remain coded with exit type 13</a:t>
            </a:r>
          </a:p>
        </p:txBody>
      </p:sp>
      <p:sp>
        <p:nvSpPr>
          <p:cNvPr id="2" name="Slide Number Placeholder 1">
            <a:extLst>
              <a:ext uri="{FF2B5EF4-FFF2-40B4-BE49-F238E27FC236}">
                <a16:creationId xmlns:a16="http://schemas.microsoft.com/office/drawing/2014/main" id="{80D49E29-7932-B878-F4E8-151773E690A9}"/>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3302685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53AE8-1E4F-654C-AD03-0FCFF477BA8B}"/>
              </a:ext>
            </a:extLst>
          </p:cNvPr>
          <p:cNvSpPr>
            <a:spLocks noGrp="1"/>
          </p:cNvSpPr>
          <p:nvPr>
            <p:ph type="title"/>
          </p:nvPr>
        </p:nvSpPr>
        <p:spPr/>
        <p:txBody>
          <a:bodyPr/>
          <a:lstStyle/>
          <a:p>
            <a:r>
              <a:rPr lang="en-US" dirty="0"/>
              <a:t>Brief look at Adequate Documentation</a:t>
            </a:r>
            <a:br>
              <a:rPr lang="en-US" dirty="0"/>
            </a:br>
            <a:endParaRPr lang="en-US" dirty="0"/>
          </a:p>
        </p:txBody>
      </p:sp>
      <p:sp>
        <p:nvSpPr>
          <p:cNvPr id="3" name="Content Placeholder 2">
            <a:extLst>
              <a:ext uri="{FF2B5EF4-FFF2-40B4-BE49-F238E27FC236}">
                <a16:creationId xmlns:a16="http://schemas.microsoft.com/office/drawing/2014/main" id="{1120BD34-87C8-DB52-BDE6-CE987CE18763}"/>
              </a:ext>
            </a:extLst>
          </p:cNvPr>
          <p:cNvSpPr>
            <a:spLocks noGrp="1"/>
          </p:cNvSpPr>
          <p:nvPr>
            <p:ph idx="1"/>
          </p:nvPr>
        </p:nvSpPr>
        <p:spPr>
          <a:xfrm>
            <a:off x="838200" y="1554479"/>
            <a:ext cx="10515600" cy="4801871"/>
          </a:xfrm>
        </p:spPr>
        <p:txBody>
          <a:bodyPr>
            <a:normAutofit lnSpcReduction="10000"/>
          </a:bodyPr>
          <a:lstStyle/>
          <a:p>
            <a:r>
              <a:rPr lang="en-US" dirty="0"/>
              <a:t>Adequate documentation is the documentation maintained by districts/schools when students transfer out of their district</a:t>
            </a:r>
          </a:p>
          <a:p>
            <a:pPr lvl="1"/>
            <a:r>
              <a:rPr lang="en-US" dirty="0"/>
              <a:t>Details and sample forms available on the </a:t>
            </a:r>
            <a:r>
              <a:rPr lang="en-US" dirty="0">
                <a:hlinkClick r:id="rId3"/>
              </a:rPr>
              <a:t>adequate documentation website</a:t>
            </a:r>
            <a:endParaRPr lang="en-US" dirty="0"/>
          </a:p>
          <a:p>
            <a:pPr lvl="2"/>
            <a:r>
              <a:rPr lang="en-US" dirty="0"/>
              <a:t>Confirmation of Enrollment/Attendance is the most common and must include the student’s full name and SASID</a:t>
            </a:r>
          </a:p>
          <a:p>
            <a:pPr lvl="2"/>
            <a:r>
              <a:rPr lang="en-US" dirty="0"/>
              <a:t>RITS is not considered adequate documentation of transfer</a:t>
            </a:r>
          </a:p>
          <a:p>
            <a:r>
              <a:rPr lang="en-US" dirty="0"/>
              <a:t>Requirements are outlined in state rule, as seen here:  </a:t>
            </a:r>
            <a:r>
              <a:rPr lang="en-US" dirty="0">
                <a:hlinkClick r:id="rId4"/>
              </a:rPr>
              <a:t>1 CCR 301-1 Rules for the Administration of the Accreditation of School Districts</a:t>
            </a:r>
            <a:endParaRPr lang="en-US" dirty="0"/>
          </a:p>
          <a:p>
            <a:pPr lvl="1"/>
            <a:r>
              <a:rPr lang="en-US" dirty="0"/>
              <a:t>Colorado Public Schools and local education agencies are required to send transcripts or to confirm attendance when requested from another Colorado Public School or local education agency within two weeks of receiving the request with the exception of students in out of-home placements whose records must be transferred within five (5) days pursuant to sections 22-32-138(2)(a)(II) and (3)(a), C.R.S</a:t>
            </a:r>
          </a:p>
          <a:p>
            <a:pPr lvl="1"/>
            <a:r>
              <a:rPr lang="en-US" dirty="0"/>
              <a:t>When a student withdraws, districts are authorized to request information from the parent or guardian about the specific type of educational enviornment that a student is transferring to in order to monitor compliance with the School Attendance Law. [section 22-33-104 (1), C.R.S.]</a:t>
            </a:r>
          </a:p>
          <a:p>
            <a:pPr marL="457200" lvl="1" indent="0">
              <a:buNone/>
            </a:pPr>
            <a:endParaRPr lang="en-US" dirty="0"/>
          </a:p>
        </p:txBody>
      </p:sp>
      <p:sp>
        <p:nvSpPr>
          <p:cNvPr id="4" name="Slide Number Placeholder 3">
            <a:extLst>
              <a:ext uri="{FF2B5EF4-FFF2-40B4-BE49-F238E27FC236}">
                <a16:creationId xmlns:a16="http://schemas.microsoft.com/office/drawing/2014/main" id="{2B27CD51-6D6C-D922-9DE7-6358E7FE363C}"/>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2654336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3DCB9B-295C-0E90-8F3E-9BE32D664E8A}"/>
              </a:ext>
            </a:extLst>
          </p:cNvPr>
          <p:cNvSpPr>
            <a:spLocks noGrp="1"/>
          </p:cNvSpPr>
          <p:nvPr>
            <p:ph type="title"/>
          </p:nvPr>
        </p:nvSpPr>
        <p:spPr/>
        <p:txBody>
          <a:bodyPr/>
          <a:lstStyle/>
          <a:p>
            <a:r>
              <a:rPr lang="en-US" dirty="0"/>
              <a:t>Resources: Reviewing Rates</a:t>
            </a:r>
          </a:p>
        </p:txBody>
      </p:sp>
      <p:pic>
        <p:nvPicPr>
          <p:cNvPr id="2050" name="Picture 2" descr="Short Byte section of the Student End of Year website">
            <a:extLst>
              <a:ext uri="{FF2B5EF4-FFF2-40B4-BE49-F238E27FC236}">
                <a16:creationId xmlns:a16="http://schemas.microsoft.com/office/drawing/2014/main" id="{BF393570-AA62-9AC9-3051-655D460DC0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0637" y="326124"/>
            <a:ext cx="5030872" cy="5567499"/>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7" name="Diagram 6" descr="List highlighting a few CEDAR/COGNOS reports that help with validating rates">
            <a:extLst>
              <a:ext uri="{FF2B5EF4-FFF2-40B4-BE49-F238E27FC236}">
                <a16:creationId xmlns:a16="http://schemas.microsoft.com/office/drawing/2014/main" id="{9796DD05-C9B0-09D7-F3B5-ECF8D9149385}"/>
              </a:ext>
            </a:extLst>
          </p:cNvPr>
          <p:cNvGraphicFramePr/>
          <p:nvPr>
            <p:extLst>
              <p:ext uri="{D42A27DB-BD31-4B8C-83A1-F6EECF244321}">
                <p14:modId xmlns:p14="http://schemas.microsoft.com/office/powerpoint/2010/main" val="1425662121"/>
              </p:ext>
            </p:extLst>
          </p:nvPr>
        </p:nvGraphicFramePr>
        <p:xfrm>
          <a:off x="5982788" y="171451"/>
          <a:ext cx="5669281" cy="5722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23ABB0CE-E5E3-572A-D10E-E86EEDC32742}"/>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1844093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222874-A61D-E471-FF16-80F4BEC3C278}"/>
              </a:ext>
            </a:extLst>
          </p:cNvPr>
          <p:cNvSpPr>
            <a:spLocks noGrp="1"/>
          </p:cNvSpPr>
          <p:nvPr>
            <p:ph type="ctrTitle"/>
          </p:nvPr>
        </p:nvSpPr>
        <p:spPr/>
        <p:txBody>
          <a:bodyPr/>
          <a:lstStyle/>
          <a:p>
            <a:r>
              <a:rPr lang="en-US" sz="7200" dirty="0"/>
              <a:t>Q&amp;A</a:t>
            </a:r>
            <a:br>
              <a:rPr lang="en-US" dirty="0"/>
            </a:br>
            <a:br>
              <a:rPr lang="en-US" dirty="0"/>
            </a:br>
            <a:r>
              <a:rPr lang="en-US" sz="3200" dirty="0"/>
              <a:t>New Email: </a:t>
            </a:r>
            <a:r>
              <a:rPr lang="en-US" sz="3200" dirty="0">
                <a:hlinkClick r:id="rId2"/>
              </a:rPr>
              <a:t>StudentEndOfYear@cde.state.co.us</a:t>
            </a:r>
            <a:r>
              <a:rPr lang="en-US" sz="3200" dirty="0"/>
              <a:t> </a:t>
            </a:r>
            <a:endParaRPr lang="en-US" sz="3600"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74845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hlinkClick r:id="rId2" action="ppaction://hlinksldjump"/>
              </a:rPr>
              <a:t>Timeline Review</a:t>
            </a:r>
            <a:endParaRPr lang="en-US" dirty="0"/>
          </a:p>
          <a:p>
            <a:r>
              <a:rPr lang="en-US" dirty="0">
                <a:hlinkClick r:id="rId3" action="ppaction://hlinksldjump"/>
              </a:rPr>
              <a:t>Cross LEA Phase</a:t>
            </a:r>
            <a:endParaRPr lang="en-US" dirty="0"/>
          </a:p>
          <a:p>
            <a:pPr lvl="1"/>
            <a:r>
              <a:rPr lang="en-US" dirty="0">
                <a:hlinkClick r:id="rId4" action="ppaction://hlinksldjump"/>
              </a:rPr>
              <a:t>Overview</a:t>
            </a:r>
            <a:endParaRPr lang="en-US" dirty="0"/>
          </a:p>
          <a:p>
            <a:pPr lvl="1"/>
            <a:r>
              <a:rPr lang="en-US" dirty="0">
                <a:hlinkClick r:id="rId5" action="ppaction://hlinksldjump"/>
              </a:rPr>
              <a:t>Steps</a:t>
            </a:r>
            <a:endParaRPr lang="en-US" dirty="0"/>
          </a:p>
          <a:p>
            <a:pPr lvl="1"/>
            <a:r>
              <a:rPr lang="en-US" dirty="0">
                <a:hlinkClick r:id="rId6" action="ppaction://hlinksldjump"/>
              </a:rPr>
              <a:t>Errors &amp; Warnings</a:t>
            </a:r>
            <a:endParaRPr lang="en-US" dirty="0"/>
          </a:p>
          <a:p>
            <a:pPr lvl="1"/>
            <a:r>
              <a:rPr lang="en-US" dirty="0">
                <a:hlinkClick r:id="rId7" action="ppaction://hlinksldjump"/>
              </a:rPr>
              <a:t>Adjustments (Prior Year)</a:t>
            </a:r>
            <a:endParaRPr lang="en-US" dirty="0"/>
          </a:p>
          <a:p>
            <a:r>
              <a:rPr lang="en-US" dirty="0">
                <a:hlinkClick r:id="rId8" action="ppaction://hlinksldjump"/>
              </a:rPr>
              <a:t>Data Validation</a:t>
            </a:r>
            <a:endParaRPr lang="en-US" dirty="0"/>
          </a:p>
          <a:p>
            <a:r>
              <a:rPr lang="en-US" dirty="0">
                <a:hlinkClick r:id="rId9" action="ppaction://hlinksldjump"/>
              </a:rPr>
              <a:t>Q&amp;A</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1" name="Rectangle 103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2" name="Rectangle 103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3" name="Rectangle 103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4" name="Rectangle 103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9" name="Freeform: Shape 103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5" name="Rectangle 104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AC9A2B-9E16-2A8F-5A2B-3238E8241499}"/>
              </a:ext>
            </a:extLst>
          </p:cNvPr>
          <p:cNvSpPr>
            <a:spLocks noGrp="1"/>
          </p:cNvSpPr>
          <p:nvPr>
            <p:ph type="title"/>
          </p:nvPr>
        </p:nvSpPr>
        <p:spPr>
          <a:xfrm>
            <a:off x="466722" y="586855"/>
            <a:ext cx="3201366" cy="3387497"/>
          </a:xfrm>
        </p:spPr>
        <p:txBody>
          <a:bodyPr anchor="b">
            <a:normAutofit fontScale="90000"/>
          </a:bodyPr>
          <a:lstStyle/>
          <a:p>
            <a:pPr algn="r"/>
            <a:r>
              <a:rPr lang="en-US" sz="4000" dirty="0">
                <a:solidFill>
                  <a:srgbClr val="FFFFFF"/>
                </a:solidFill>
              </a:rPr>
              <a:t>Timeline Review: </a:t>
            </a:r>
            <a:br>
              <a:rPr lang="en-US" sz="4000" dirty="0">
                <a:solidFill>
                  <a:srgbClr val="FFFFFF"/>
                </a:solidFill>
              </a:rPr>
            </a:br>
            <a:r>
              <a:rPr lang="en-US" sz="4000" i="1" dirty="0">
                <a:solidFill>
                  <a:srgbClr val="FFFFFF"/>
                </a:solidFill>
              </a:rPr>
              <a:t>What should I be working on at this point in the collection?</a:t>
            </a:r>
          </a:p>
        </p:txBody>
      </p:sp>
      <p:sp>
        <p:nvSpPr>
          <p:cNvPr id="1056" name="Content Placeholder 2">
            <a:extLst>
              <a:ext uri="{FF2B5EF4-FFF2-40B4-BE49-F238E27FC236}">
                <a16:creationId xmlns:a16="http://schemas.microsoft.com/office/drawing/2014/main" id="{136890E5-7BC8-C745-6BFF-5BA377ABDD2E}"/>
              </a:ext>
            </a:extLst>
          </p:cNvPr>
          <p:cNvSpPr>
            <a:spLocks noGrp="1"/>
          </p:cNvSpPr>
          <p:nvPr>
            <p:ph idx="1"/>
          </p:nvPr>
        </p:nvSpPr>
        <p:spPr>
          <a:xfrm>
            <a:off x="4462488" y="3727270"/>
            <a:ext cx="6086273" cy="2728394"/>
          </a:xfrm>
        </p:spPr>
        <p:txBody>
          <a:bodyPr anchor="ctr">
            <a:normAutofit/>
          </a:bodyPr>
          <a:lstStyle/>
          <a:p>
            <a:r>
              <a:rPr lang="en-US" sz="2000" dirty="0"/>
              <a:t>Prepare for Cross-LEA Phase</a:t>
            </a:r>
          </a:p>
          <a:p>
            <a:pPr lvl="1"/>
            <a:r>
              <a:rPr lang="en-US" sz="1600" dirty="0"/>
              <a:t>Confirm retentions</a:t>
            </a:r>
          </a:p>
          <a:p>
            <a:pPr lvl="1"/>
            <a:r>
              <a:rPr lang="en-US" sz="1600" dirty="0"/>
              <a:t>Confirm student demographic counts (see Aug. Office Hours)</a:t>
            </a:r>
          </a:p>
          <a:p>
            <a:pPr lvl="1"/>
            <a:r>
              <a:rPr lang="en-US" sz="1600" dirty="0"/>
              <a:t>Review graduates, completers, dropouts using CEDAR reports</a:t>
            </a:r>
          </a:p>
          <a:p>
            <a:pPr lvl="1"/>
            <a:r>
              <a:rPr lang="en-US" sz="1600" dirty="0"/>
              <a:t>Review rates using CEDAR reports</a:t>
            </a:r>
          </a:p>
          <a:p>
            <a:r>
              <a:rPr lang="en-US" sz="2000" dirty="0"/>
              <a:t>Plan to meet the 10/5/2023 target date – this may require respondents to start early working in this phase since Student October is also underway at this time</a:t>
            </a:r>
          </a:p>
        </p:txBody>
      </p:sp>
      <p:graphicFrame>
        <p:nvGraphicFramePr>
          <p:cNvPr id="3" name="Table 6">
            <a:extLst>
              <a:ext uri="{FF2B5EF4-FFF2-40B4-BE49-F238E27FC236}">
                <a16:creationId xmlns:a16="http://schemas.microsoft.com/office/drawing/2014/main" id="{EECB3CC8-A93F-4179-F0DC-11ED33B94DEF}"/>
              </a:ext>
            </a:extLst>
          </p:cNvPr>
          <p:cNvGraphicFramePr>
            <a:graphicFrameLocks/>
          </p:cNvGraphicFramePr>
          <p:nvPr>
            <p:extLst>
              <p:ext uri="{D42A27DB-BD31-4B8C-83A1-F6EECF244321}">
                <p14:modId xmlns:p14="http://schemas.microsoft.com/office/powerpoint/2010/main" val="4175628841"/>
              </p:ext>
            </p:extLst>
          </p:nvPr>
        </p:nvGraphicFramePr>
        <p:xfrm>
          <a:off x="4462488" y="389222"/>
          <a:ext cx="7028088" cy="3154680"/>
        </p:xfrm>
        <a:graphic>
          <a:graphicData uri="http://schemas.openxmlformats.org/drawingml/2006/table">
            <a:tbl>
              <a:tblPr firstRow="1" bandRow="1">
                <a:tableStyleId>{7E9639D4-E3E2-4D34-9284-5A2195B3D0D7}</a:tableStyleId>
              </a:tblPr>
              <a:tblGrid>
                <a:gridCol w="1766987">
                  <a:extLst>
                    <a:ext uri="{9D8B030D-6E8A-4147-A177-3AD203B41FA5}">
                      <a16:colId xmlns:a16="http://schemas.microsoft.com/office/drawing/2014/main" val="2403896212"/>
                    </a:ext>
                  </a:extLst>
                </a:gridCol>
                <a:gridCol w="5261101">
                  <a:extLst>
                    <a:ext uri="{9D8B030D-6E8A-4147-A177-3AD203B41FA5}">
                      <a16:colId xmlns:a16="http://schemas.microsoft.com/office/drawing/2014/main" val="66706867"/>
                    </a:ext>
                  </a:extLst>
                </a:gridCol>
              </a:tblGrid>
              <a:tr h="129824">
                <a:tc>
                  <a:txBody>
                    <a:bodyPr/>
                    <a:lstStyle/>
                    <a:p>
                      <a:r>
                        <a:rPr lang="en-US" sz="1400">
                          <a:latin typeface="+mn-lt"/>
                        </a:rPr>
                        <a:t>Date</a:t>
                      </a:r>
                    </a:p>
                  </a:txBody>
                  <a:tcPr/>
                </a:tc>
                <a:tc>
                  <a:txBody>
                    <a:bodyPr/>
                    <a:lstStyle/>
                    <a:p>
                      <a:r>
                        <a:rPr lang="en-US" sz="1400" dirty="0">
                          <a:latin typeface="+mn-lt"/>
                        </a:rPr>
                        <a:t>Event</a:t>
                      </a:r>
                    </a:p>
                  </a:txBody>
                  <a:tcPr/>
                </a:tc>
                <a:extLst>
                  <a:ext uri="{0D108BD9-81ED-4DB2-BD59-A6C34878D82A}">
                    <a16:rowId xmlns:a16="http://schemas.microsoft.com/office/drawing/2014/main" val="3835322647"/>
                  </a:ext>
                </a:extLst>
              </a:tr>
              <a:tr h="129824">
                <a:tc>
                  <a:txBody>
                    <a:bodyPr/>
                    <a:lstStyle/>
                    <a:p>
                      <a:r>
                        <a:rPr lang="en-US" sz="1400" dirty="0">
                          <a:latin typeface="+mn-lt"/>
                        </a:rPr>
                        <a:t>9/19/2023</a:t>
                      </a:r>
                    </a:p>
                  </a:txBody>
                  <a:tcPr>
                    <a:solidFill>
                      <a:schemeClr val="accent5">
                        <a:lumMod val="40000"/>
                        <a:lumOff val="60000"/>
                      </a:schemeClr>
                    </a:solidFill>
                  </a:tcPr>
                </a:tc>
                <a:tc>
                  <a:txBody>
                    <a:bodyPr/>
                    <a:lstStyle/>
                    <a:p>
                      <a:r>
                        <a:rPr lang="en-US" sz="1400" b="1" dirty="0">
                          <a:latin typeface="+mn-lt"/>
                        </a:rPr>
                        <a:t>SEY Office Hours: </a:t>
                      </a:r>
                      <a:r>
                        <a:rPr lang="en-US" sz="1400" b="0" dirty="0">
                          <a:latin typeface="+mn-lt"/>
                        </a:rPr>
                        <a:t>2:00-3:00pm, link on SEY website</a:t>
                      </a:r>
                      <a:endParaRPr lang="en-US" sz="1400" b="1" dirty="0">
                        <a:latin typeface="+mn-lt"/>
                      </a:endParaRPr>
                    </a:p>
                  </a:txBody>
                  <a:tcPr>
                    <a:solidFill>
                      <a:schemeClr val="accent5">
                        <a:lumMod val="40000"/>
                        <a:lumOff val="60000"/>
                      </a:schemeClr>
                    </a:solidFill>
                  </a:tcPr>
                </a:tc>
                <a:extLst>
                  <a:ext uri="{0D108BD9-81ED-4DB2-BD59-A6C34878D82A}">
                    <a16:rowId xmlns:a16="http://schemas.microsoft.com/office/drawing/2014/main" val="553415641"/>
                  </a:ext>
                </a:extLst>
              </a:tr>
              <a:tr h="129824">
                <a:tc>
                  <a:txBody>
                    <a:bodyPr/>
                    <a:lstStyle/>
                    <a:p>
                      <a:r>
                        <a:rPr lang="en-US" sz="1400" dirty="0">
                          <a:latin typeface="+mn-lt"/>
                        </a:rPr>
                        <a:t>9/21/2023</a:t>
                      </a:r>
                    </a:p>
                  </a:txBody>
                  <a:tcPr>
                    <a:noFill/>
                  </a:tcPr>
                </a:tc>
                <a:tc>
                  <a:txBody>
                    <a:bodyPr/>
                    <a:lstStyle/>
                    <a:p>
                      <a:r>
                        <a:rPr lang="en-US" sz="1400" b="1" dirty="0">
                          <a:latin typeface="+mn-lt"/>
                        </a:rPr>
                        <a:t>Cross-LEA Begins: </a:t>
                      </a:r>
                      <a:r>
                        <a:rPr lang="en-US" sz="1400" b="0" dirty="0">
                          <a:latin typeface="+mn-lt"/>
                        </a:rPr>
                        <a:t>Snapshots Reopen</a:t>
                      </a:r>
                      <a:endParaRPr lang="en-US" sz="1400" b="1" dirty="0">
                        <a:latin typeface="+mn-lt"/>
                      </a:endParaRPr>
                    </a:p>
                  </a:txBody>
                  <a:tcPr>
                    <a:noFill/>
                  </a:tcPr>
                </a:tc>
                <a:extLst>
                  <a:ext uri="{0D108BD9-81ED-4DB2-BD59-A6C34878D82A}">
                    <a16:rowId xmlns:a16="http://schemas.microsoft.com/office/drawing/2014/main" val="2118043175"/>
                  </a:ext>
                </a:extLst>
              </a:tr>
              <a:tr h="252022">
                <a:tc>
                  <a:txBody>
                    <a:bodyPr/>
                    <a:lstStyle/>
                    <a:p>
                      <a:r>
                        <a:rPr lang="en-US" sz="1400" b="0" dirty="0">
                          <a:latin typeface="+mn-lt"/>
                        </a:rPr>
                        <a:t>10/5/2023</a:t>
                      </a:r>
                    </a:p>
                  </a:txBody>
                  <a:tcPr>
                    <a:noFill/>
                  </a:tcPr>
                </a:tc>
                <a:tc>
                  <a:txBody>
                    <a:bodyPr/>
                    <a:lstStyle/>
                    <a:p>
                      <a:r>
                        <a:rPr lang="en-US" sz="1400" b="1" dirty="0">
                          <a:latin typeface="+mn-lt"/>
                        </a:rPr>
                        <a:t>Target Date: </a:t>
                      </a:r>
                      <a:r>
                        <a:rPr lang="en-US" sz="1400" b="0" dirty="0">
                          <a:latin typeface="+mn-lt"/>
                        </a:rPr>
                        <a:t>Error-free SEY Snapshot</a:t>
                      </a:r>
                      <a:endParaRPr lang="en-US" sz="1100" b="1" dirty="0">
                        <a:latin typeface="+mn-lt"/>
                      </a:endParaRPr>
                    </a:p>
                  </a:txBody>
                  <a:tcPr>
                    <a:noFill/>
                  </a:tcPr>
                </a:tc>
                <a:extLst>
                  <a:ext uri="{0D108BD9-81ED-4DB2-BD59-A6C34878D82A}">
                    <a16:rowId xmlns:a16="http://schemas.microsoft.com/office/drawing/2014/main" val="928955006"/>
                  </a:ext>
                </a:extLst>
              </a:tr>
              <a:tr h="268183">
                <a:tc>
                  <a:txBody>
                    <a:bodyPr/>
                    <a:lstStyle/>
                    <a:p>
                      <a:r>
                        <a:rPr lang="en-US" sz="1400" b="0" dirty="0">
                          <a:latin typeface="+mn-lt"/>
                        </a:rPr>
                        <a:t>10/12/2023</a:t>
                      </a:r>
                    </a:p>
                  </a:txBody>
                  <a:tcPr>
                    <a:solidFill>
                      <a:srgbClr val="FF9999"/>
                    </a:solidFill>
                  </a:tcPr>
                </a:tc>
                <a:tc>
                  <a:txBody>
                    <a:bodyPr/>
                    <a:lstStyle/>
                    <a:p>
                      <a:pPr marL="0" indent="0">
                        <a:buFontTx/>
                        <a:buNone/>
                      </a:pPr>
                      <a:r>
                        <a:rPr lang="en-US" sz="1400" b="1" dirty="0">
                          <a:latin typeface="+mn-lt"/>
                        </a:rPr>
                        <a:t>Deadline: </a:t>
                      </a:r>
                      <a:r>
                        <a:rPr lang="en-US" sz="1400" b="0" dirty="0">
                          <a:latin typeface="+mn-lt"/>
                        </a:rPr>
                        <a:t>Submit error-free SEY snapshot, Cross-LEA Ends</a:t>
                      </a:r>
                      <a:endParaRPr lang="en-US" sz="1100" b="1" dirty="0">
                        <a:solidFill>
                          <a:srgbClr val="C00000"/>
                        </a:solidFill>
                        <a:latin typeface="+mn-lt"/>
                      </a:endParaRPr>
                    </a:p>
                  </a:txBody>
                  <a:tcPr>
                    <a:solidFill>
                      <a:srgbClr val="FF9999"/>
                    </a:solidFill>
                  </a:tcPr>
                </a:tc>
                <a:extLst>
                  <a:ext uri="{0D108BD9-81ED-4DB2-BD59-A6C34878D82A}">
                    <a16:rowId xmlns:a16="http://schemas.microsoft.com/office/drawing/2014/main" val="3845307569"/>
                  </a:ext>
                </a:extLst>
              </a:tr>
              <a:tr h="268183">
                <a:tc>
                  <a:txBody>
                    <a:bodyPr/>
                    <a:lstStyle/>
                    <a:p>
                      <a:r>
                        <a:rPr lang="en-US" sz="1400" b="0" dirty="0">
                          <a:latin typeface="+mn-lt"/>
                        </a:rPr>
                        <a:t>10/17/2023</a:t>
                      </a:r>
                    </a:p>
                  </a:txBody>
                  <a:tcPr>
                    <a:solidFill>
                      <a:schemeClr val="accent5">
                        <a:lumMod val="40000"/>
                        <a:lumOff val="60000"/>
                      </a:schemeClr>
                    </a:solidFill>
                  </a:tcPr>
                </a:tc>
                <a:tc>
                  <a:txBody>
                    <a:bodyPr/>
                    <a:lstStyle/>
                    <a:p>
                      <a:pPr marL="0" indent="0">
                        <a:buFontTx/>
                        <a:buNone/>
                      </a:pPr>
                      <a:r>
                        <a:rPr lang="en-US" sz="1400" b="1" dirty="0">
                          <a:solidFill>
                            <a:schemeClr val="tx1"/>
                          </a:solidFill>
                          <a:latin typeface="+mn-lt"/>
                        </a:rPr>
                        <a:t>SEY Office Hours: </a:t>
                      </a:r>
                      <a:r>
                        <a:rPr lang="en-US" sz="1400" b="0" dirty="0">
                          <a:solidFill>
                            <a:schemeClr val="tx1"/>
                          </a:solidFill>
                          <a:latin typeface="+mn-lt"/>
                        </a:rPr>
                        <a:t>2:00-3:00, link on SEY website</a:t>
                      </a:r>
                    </a:p>
                  </a:txBody>
                  <a:tcPr>
                    <a:solidFill>
                      <a:schemeClr val="accent5">
                        <a:lumMod val="40000"/>
                        <a:lumOff val="60000"/>
                      </a:schemeClr>
                    </a:solidFill>
                  </a:tcPr>
                </a:tc>
                <a:extLst>
                  <a:ext uri="{0D108BD9-81ED-4DB2-BD59-A6C34878D82A}">
                    <a16:rowId xmlns:a16="http://schemas.microsoft.com/office/drawing/2014/main" val="883152901"/>
                  </a:ext>
                </a:extLst>
              </a:tr>
              <a:tr h="344034">
                <a:tc>
                  <a:txBody>
                    <a:bodyPr/>
                    <a:lstStyle/>
                    <a:p>
                      <a:r>
                        <a:rPr lang="en-US" sz="1400" b="0" dirty="0">
                          <a:latin typeface="+mn-lt"/>
                        </a:rPr>
                        <a:t>10/19/2023 through 11/16/2023</a:t>
                      </a:r>
                    </a:p>
                  </a:txBody>
                  <a:tcPr>
                    <a:solidFill>
                      <a:schemeClr val="accent6">
                        <a:lumMod val="20000"/>
                        <a:lumOff val="80000"/>
                      </a:schemeClr>
                    </a:solidFill>
                  </a:tcPr>
                </a:tc>
                <a:tc>
                  <a:txBody>
                    <a:bodyPr/>
                    <a:lstStyle/>
                    <a:p>
                      <a:pPr marL="0" indent="0">
                        <a:buFontTx/>
                        <a:buNone/>
                      </a:pPr>
                      <a:r>
                        <a:rPr lang="en-US" sz="1400" b="1" dirty="0">
                          <a:latin typeface="+mn-lt"/>
                        </a:rPr>
                        <a:t>Post-Cross LEA Phase</a:t>
                      </a:r>
                    </a:p>
                    <a:p>
                      <a:pPr marL="285750" indent="-285750">
                        <a:buFont typeface="Arial" panose="020B0604020202020204" pitchFamily="34" charset="0"/>
                        <a:buChar char="•"/>
                      </a:pPr>
                      <a:r>
                        <a:rPr lang="en-US" sz="1100" b="0" dirty="0">
                          <a:latin typeface="+mn-lt"/>
                        </a:rPr>
                        <a:t>11/09/2023 Target Date: Error free SEY snapshot &amp; begin submitting Superintendent verification</a:t>
                      </a:r>
                    </a:p>
                    <a:p>
                      <a:pPr marL="285750" indent="-285750">
                        <a:buFont typeface="Arial" panose="020B0604020202020204" pitchFamily="34" charset="0"/>
                        <a:buChar char="•"/>
                      </a:pPr>
                      <a:r>
                        <a:rPr lang="en-US" sz="1100" b="1" dirty="0">
                          <a:solidFill>
                            <a:srgbClr val="C00000"/>
                          </a:solidFill>
                          <a:latin typeface="+mn-lt"/>
                        </a:rPr>
                        <a:t>11/16/2023 Post-Cross Deadline</a:t>
                      </a:r>
                    </a:p>
                  </a:txBody>
                  <a:tcPr>
                    <a:solidFill>
                      <a:schemeClr val="accent6">
                        <a:lumMod val="20000"/>
                        <a:lumOff val="80000"/>
                      </a:schemeClr>
                    </a:solidFill>
                  </a:tcPr>
                </a:tc>
                <a:extLst>
                  <a:ext uri="{0D108BD9-81ED-4DB2-BD59-A6C34878D82A}">
                    <a16:rowId xmlns:a16="http://schemas.microsoft.com/office/drawing/2014/main" val="3958750078"/>
                  </a:ext>
                </a:extLst>
              </a:tr>
              <a:tr h="220701">
                <a:tc>
                  <a:txBody>
                    <a:bodyPr/>
                    <a:lstStyle/>
                    <a:p>
                      <a:r>
                        <a:rPr lang="en-US" sz="1400" b="0">
                          <a:latin typeface="+mn-lt"/>
                        </a:rPr>
                        <a:t>11/30/2023</a:t>
                      </a:r>
                    </a:p>
                  </a:txBody>
                  <a:tcPr>
                    <a:solidFill>
                      <a:srgbClr val="FF9999"/>
                    </a:solidFill>
                  </a:tcPr>
                </a:tc>
                <a:tc>
                  <a:txBody>
                    <a:bodyPr/>
                    <a:lstStyle/>
                    <a:p>
                      <a:pPr marL="0" indent="0">
                        <a:buFontTx/>
                        <a:buNone/>
                      </a:pPr>
                      <a:r>
                        <a:rPr lang="en-US" sz="1400" b="1" dirty="0">
                          <a:latin typeface="+mn-lt"/>
                        </a:rPr>
                        <a:t>Deadline: </a:t>
                      </a:r>
                      <a:r>
                        <a:rPr lang="en-US" sz="1400" b="0" dirty="0">
                          <a:latin typeface="+mn-lt"/>
                        </a:rPr>
                        <a:t>Superintendent Verification (Sign-Off) form due and collection closes</a:t>
                      </a:r>
                      <a:endParaRPr lang="en-US" sz="1400" b="1" dirty="0">
                        <a:latin typeface="+mn-lt"/>
                      </a:endParaRPr>
                    </a:p>
                  </a:txBody>
                  <a:tcPr>
                    <a:solidFill>
                      <a:srgbClr val="FF9999"/>
                    </a:solidFill>
                  </a:tcPr>
                </a:tc>
                <a:extLst>
                  <a:ext uri="{0D108BD9-81ED-4DB2-BD59-A6C34878D82A}">
                    <a16:rowId xmlns:a16="http://schemas.microsoft.com/office/drawing/2014/main" val="3554747779"/>
                  </a:ext>
                </a:extLst>
              </a:tr>
            </a:tbl>
          </a:graphicData>
        </a:graphic>
      </p:graphicFrame>
      <p:sp>
        <p:nvSpPr>
          <p:cNvPr id="4" name="Slide Number Placeholder 3">
            <a:extLst>
              <a:ext uri="{FF2B5EF4-FFF2-40B4-BE49-F238E27FC236}">
                <a16:creationId xmlns:a16="http://schemas.microsoft.com/office/drawing/2014/main" id="{8B7604F3-6ED6-0EA4-8B23-4E36B74CE25E}"/>
              </a:ext>
            </a:extLst>
          </p:cNvPr>
          <p:cNvSpPr>
            <a:spLocks noGrp="1"/>
          </p:cNvSpPr>
          <p:nvPr>
            <p:ph type="sldNum" sz="quarter" idx="12"/>
          </p:nvPr>
        </p:nvSpPr>
        <p:spPr>
          <a:xfrm>
            <a:off x="11704320" y="6455664"/>
            <a:ext cx="448056"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100" b="0" i="0" u="none" strike="noStrike" kern="1200" cap="none" spc="0" normalizeH="0" baseline="0" noProof="0" smtClean="0">
                <a:ln>
                  <a:noFill/>
                </a:ln>
                <a:solidFill>
                  <a:prstClr val="black">
                    <a:lumMod val="50000"/>
                    <a:lumOff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4</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11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2FC25-CBEB-94CC-AAC3-4FA82869E0D4}"/>
              </a:ext>
            </a:extLst>
          </p:cNvPr>
          <p:cNvSpPr>
            <a:spLocks noGrp="1"/>
          </p:cNvSpPr>
          <p:nvPr>
            <p:ph type="ctrTitle"/>
          </p:nvPr>
        </p:nvSpPr>
        <p:spPr/>
        <p:txBody>
          <a:bodyPr/>
          <a:lstStyle/>
          <a:p>
            <a:r>
              <a:rPr lang="en-US" dirty="0"/>
              <a:t>Cross LEA Phase</a:t>
            </a:r>
          </a:p>
        </p:txBody>
      </p:sp>
      <p:sp>
        <p:nvSpPr>
          <p:cNvPr id="3" name="Slide Number Placeholder 2">
            <a:extLst>
              <a:ext uri="{FF2B5EF4-FFF2-40B4-BE49-F238E27FC236}">
                <a16:creationId xmlns:a16="http://schemas.microsoft.com/office/drawing/2014/main" id="{472C1953-BD39-A790-8B93-A46C86D8BA49}"/>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10773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CFEE-052D-E330-0D9C-78A704189A25}"/>
              </a:ext>
            </a:extLst>
          </p:cNvPr>
          <p:cNvSpPr>
            <a:spLocks noGrp="1"/>
          </p:cNvSpPr>
          <p:nvPr>
            <p:ph type="title"/>
          </p:nvPr>
        </p:nvSpPr>
        <p:spPr/>
        <p:txBody>
          <a:bodyPr/>
          <a:lstStyle/>
          <a:p>
            <a:r>
              <a:rPr lang="en-US" dirty="0"/>
              <a:t>Cross LEA Phase Overview</a:t>
            </a:r>
          </a:p>
        </p:txBody>
      </p:sp>
      <p:sp>
        <p:nvSpPr>
          <p:cNvPr id="6" name="Text Placeholder 5">
            <a:extLst>
              <a:ext uri="{FF2B5EF4-FFF2-40B4-BE49-F238E27FC236}">
                <a16:creationId xmlns:a16="http://schemas.microsoft.com/office/drawing/2014/main" id="{6C5D9321-C1AB-E166-A6E5-CC0674F16469}"/>
              </a:ext>
            </a:extLst>
          </p:cNvPr>
          <p:cNvSpPr>
            <a:spLocks noGrp="1"/>
          </p:cNvSpPr>
          <p:nvPr>
            <p:ph type="body" sz="quarter" idx="13"/>
          </p:nvPr>
        </p:nvSpPr>
        <p:spPr/>
        <p:txBody>
          <a:bodyPr/>
          <a:lstStyle/>
          <a:p>
            <a:r>
              <a:rPr lang="en-US" dirty="0"/>
              <a:t>What is the Cross-LEA Phase?</a:t>
            </a:r>
          </a:p>
        </p:txBody>
      </p:sp>
      <p:sp>
        <p:nvSpPr>
          <p:cNvPr id="3" name="Content Placeholder 2">
            <a:extLst>
              <a:ext uri="{FF2B5EF4-FFF2-40B4-BE49-F238E27FC236}">
                <a16:creationId xmlns:a16="http://schemas.microsoft.com/office/drawing/2014/main" id="{DC58A13E-08CE-44BA-0135-042C864C31B9}"/>
              </a:ext>
            </a:extLst>
          </p:cNvPr>
          <p:cNvSpPr>
            <a:spLocks noGrp="1"/>
          </p:cNvSpPr>
          <p:nvPr>
            <p:ph sz="half" idx="1"/>
          </p:nvPr>
        </p:nvSpPr>
        <p:spPr/>
        <p:txBody>
          <a:bodyPr>
            <a:normAutofit fontScale="85000" lnSpcReduction="20000"/>
          </a:bodyPr>
          <a:lstStyle/>
          <a:p>
            <a:r>
              <a:rPr lang="en-US" dirty="0"/>
              <a:t>Second phase of SEY data collection</a:t>
            </a:r>
          </a:p>
          <a:p>
            <a:r>
              <a:rPr lang="en-US" dirty="0"/>
              <a:t>CDE initiates a process to compare student information across districts throughout the state after the initial submission is complete</a:t>
            </a:r>
          </a:p>
          <a:p>
            <a:pPr lvl="1"/>
            <a:r>
              <a:rPr lang="en-US" dirty="0"/>
              <a:t>Cross references student educational history across school districts; focused on transfer students</a:t>
            </a:r>
          </a:p>
          <a:p>
            <a:pPr lvl="1"/>
            <a:r>
              <a:rPr lang="en-US" dirty="0"/>
              <a:t>SE700 &amp; SE800 series errors/warnings are enabled</a:t>
            </a:r>
          </a:p>
          <a:p>
            <a:r>
              <a:rPr lang="en-US" dirty="0"/>
              <a:t>Ensures validity of education statistics</a:t>
            </a:r>
          </a:p>
          <a:p>
            <a:pPr lvl="1"/>
            <a:r>
              <a:rPr lang="en-US" dirty="0"/>
              <a:t>Students may only count as a graduate/completer in one district and one year</a:t>
            </a:r>
          </a:p>
          <a:p>
            <a:pPr lvl="1"/>
            <a:r>
              <a:rPr lang="en-US" dirty="0"/>
              <a:t>Students who drop out are attributed to their final district of attendance during the school year</a:t>
            </a:r>
          </a:p>
        </p:txBody>
      </p:sp>
      <p:sp>
        <p:nvSpPr>
          <p:cNvPr id="7" name="Text Placeholder 6">
            <a:extLst>
              <a:ext uri="{FF2B5EF4-FFF2-40B4-BE49-F238E27FC236}">
                <a16:creationId xmlns:a16="http://schemas.microsoft.com/office/drawing/2014/main" id="{4C5B28A9-59A6-58AC-3B82-64E12E0D6C99}"/>
              </a:ext>
            </a:extLst>
          </p:cNvPr>
          <p:cNvSpPr>
            <a:spLocks noGrp="1"/>
          </p:cNvSpPr>
          <p:nvPr>
            <p:ph type="body" sz="quarter" idx="14"/>
          </p:nvPr>
        </p:nvSpPr>
        <p:spPr/>
        <p:txBody>
          <a:bodyPr/>
          <a:lstStyle/>
          <a:p>
            <a:r>
              <a:rPr lang="en-US" dirty="0"/>
              <a:t>District tasks during Cross-LEA</a:t>
            </a:r>
          </a:p>
        </p:txBody>
      </p:sp>
      <p:sp>
        <p:nvSpPr>
          <p:cNvPr id="5" name="Content Placeholder 4">
            <a:extLst>
              <a:ext uri="{FF2B5EF4-FFF2-40B4-BE49-F238E27FC236}">
                <a16:creationId xmlns:a16="http://schemas.microsoft.com/office/drawing/2014/main" id="{484F17A0-3373-E9B3-F7F5-642EE8701947}"/>
              </a:ext>
            </a:extLst>
          </p:cNvPr>
          <p:cNvSpPr>
            <a:spLocks noGrp="1"/>
          </p:cNvSpPr>
          <p:nvPr>
            <p:ph sz="half" idx="2"/>
          </p:nvPr>
        </p:nvSpPr>
        <p:spPr/>
        <p:txBody>
          <a:bodyPr>
            <a:normAutofit lnSpcReduction="10000"/>
          </a:bodyPr>
          <a:lstStyle/>
          <a:p>
            <a:r>
              <a:rPr lang="en-US" dirty="0"/>
              <a:t>Review errors/warnings</a:t>
            </a:r>
          </a:p>
          <a:p>
            <a:r>
              <a:rPr lang="en-US" dirty="0"/>
              <a:t>Create at least one SEY snapshot (even if error free)</a:t>
            </a:r>
          </a:p>
          <a:p>
            <a:r>
              <a:rPr lang="en-US" dirty="0"/>
              <a:t>Submit data by October 12, 2023 </a:t>
            </a:r>
          </a:p>
          <a:p>
            <a:r>
              <a:rPr lang="en-US" dirty="0"/>
              <a:t>Note: All data fields may be updated during this phase</a:t>
            </a:r>
          </a:p>
          <a:p>
            <a:pPr lvl="1"/>
            <a:r>
              <a:rPr lang="en-US" dirty="0"/>
              <a:t>Last chance to correct any miscoded student demographic information</a:t>
            </a:r>
          </a:p>
          <a:p>
            <a:pPr lvl="1"/>
            <a:r>
              <a:rPr lang="en-US" dirty="0"/>
              <a:t>Post-Cross LEA Phase: Limited field updates</a:t>
            </a:r>
          </a:p>
          <a:p>
            <a:endParaRPr lang="en-US" dirty="0"/>
          </a:p>
        </p:txBody>
      </p:sp>
      <p:sp>
        <p:nvSpPr>
          <p:cNvPr id="4" name="Slide Number Placeholder 3">
            <a:extLst>
              <a:ext uri="{FF2B5EF4-FFF2-40B4-BE49-F238E27FC236}">
                <a16:creationId xmlns:a16="http://schemas.microsoft.com/office/drawing/2014/main" id="{BE0C4DAE-8345-1954-1103-32C78751577B}"/>
              </a:ext>
            </a:extLst>
          </p:cNvPr>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30147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268A9-478E-49A9-8C8D-AA695693521A}"/>
              </a:ext>
            </a:extLst>
          </p:cNvPr>
          <p:cNvSpPr>
            <a:spLocks noGrp="1"/>
          </p:cNvSpPr>
          <p:nvPr>
            <p:ph type="title"/>
          </p:nvPr>
        </p:nvSpPr>
        <p:spPr/>
        <p:txBody>
          <a:bodyPr>
            <a:normAutofit/>
          </a:bodyPr>
          <a:lstStyle/>
          <a:p>
            <a:r>
              <a:rPr lang="en-US" sz="3200" dirty="0"/>
              <a:t>Cross LEA Phase Steps</a:t>
            </a:r>
          </a:p>
        </p:txBody>
      </p:sp>
      <p:sp>
        <p:nvSpPr>
          <p:cNvPr id="4" name="Slide Number Placeholder 3">
            <a:extLst>
              <a:ext uri="{FF2B5EF4-FFF2-40B4-BE49-F238E27FC236}">
                <a16:creationId xmlns:a16="http://schemas.microsoft.com/office/drawing/2014/main" id="{4C1878C0-3664-4C44-8D76-5A9A2CB984F6}"/>
              </a:ext>
            </a:extLst>
          </p:cNvPr>
          <p:cNvSpPr>
            <a:spLocks noGrp="1"/>
          </p:cNvSpPr>
          <p:nvPr>
            <p:ph type="sldNum" sz="quarter" idx="12"/>
          </p:nvPr>
        </p:nvSpPr>
        <p:spPr/>
        <p:txBody>
          <a:bodyPr/>
          <a:lstStyle/>
          <a:p>
            <a:fld id="{C479D5F6-EDCB-402A-AC08-4943A1820E8F}" type="slidenum">
              <a:rPr lang="en-US" smtClean="0"/>
              <a:pPr/>
              <a:t>7</a:t>
            </a:fld>
            <a:endParaRPr lang="en-US" dirty="0"/>
          </a:p>
        </p:txBody>
      </p:sp>
      <p:graphicFrame>
        <p:nvGraphicFramePr>
          <p:cNvPr id="5" name="Content Placeholder 4">
            <a:extLst>
              <a:ext uri="{FF2B5EF4-FFF2-40B4-BE49-F238E27FC236}">
                <a16:creationId xmlns:a16="http://schemas.microsoft.com/office/drawing/2014/main" id="{2C333C02-EC6C-4A58-8C45-A0C51A8EBABD}"/>
              </a:ext>
              <a:ext uri="{C183D7F6-B498-43B3-948B-1728B52AA6E4}">
                <adec:decorative xmlns:adec="http://schemas.microsoft.com/office/drawing/2017/decorative" val="1"/>
              </a:ext>
            </a:extLst>
          </p:cNvPr>
          <p:cNvGraphicFramePr>
            <a:graphicFrameLocks noGrp="1"/>
          </p:cNvGraphicFramePr>
          <p:nvPr>
            <p:ph idx="1"/>
          </p:nvPr>
        </p:nvGraphicFramePr>
        <p:xfrm>
          <a:off x="228600" y="228600"/>
          <a:ext cx="9901517" cy="5858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81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E6B36-FE67-1951-062B-E24D0C1FEB0E}"/>
              </a:ext>
            </a:extLst>
          </p:cNvPr>
          <p:cNvSpPr>
            <a:spLocks noGrp="1"/>
          </p:cNvSpPr>
          <p:nvPr>
            <p:ph type="title"/>
          </p:nvPr>
        </p:nvSpPr>
        <p:spPr/>
        <p:txBody>
          <a:bodyPr/>
          <a:lstStyle/>
          <a:p>
            <a:r>
              <a:rPr lang="en-US" dirty="0"/>
              <a:t>Cross LEA Specific business rules</a:t>
            </a:r>
          </a:p>
        </p:txBody>
      </p:sp>
      <p:sp>
        <p:nvSpPr>
          <p:cNvPr id="7" name="Text Placeholder 6">
            <a:extLst>
              <a:ext uri="{FF2B5EF4-FFF2-40B4-BE49-F238E27FC236}">
                <a16:creationId xmlns:a16="http://schemas.microsoft.com/office/drawing/2014/main" id="{4D8F1759-10C3-9A98-1639-1654328FD9F2}"/>
              </a:ext>
            </a:extLst>
          </p:cNvPr>
          <p:cNvSpPr>
            <a:spLocks noGrp="1"/>
          </p:cNvSpPr>
          <p:nvPr>
            <p:ph type="body" sz="quarter" idx="13"/>
          </p:nvPr>
        </p:nvSpPr>
        <p:spPr/>
        <p:txBody>
          <a:bodyPr/>
          <a:lstStyle/>
          <a:p>
            <a:r>
              <a:rPr lang="en-US" dirty="0"/>
              <a:t>SE700s</a:t>
            </a:r>
          </a:p>
        </p:txBody>
      </p:sp>
      <p:sp>
        <p:nvSpPr>
          <p:cNvPr id="5" name="Content Placeholder 4">
            <a:extLst>
              <a:ext uri="{FF2B5EF4-FFF2-40B4-BE49-F238E27FC236}">
                <a16:creationId xmlns:a16="http://schemas.microsoft.com/office/drawing/2014/main" id="{EEEA513F-174D-526A-99A0-8BFC91AB4F1A}"/>
              </a:ext>
            </a:extLst>
          </p:cNvPr>
          <p:cNvSpPr>
            <a:spLocks noGrp="1"/>
          </p:cNvSpPr>
          <p:nvPr>
            <p:ph sz="half" idx="1"/>
          </p:nvPr>
        </p:nvSpPr>
        <p:spPr/>
        <p:txBody>
          <a:bodyPr/>
          <a:lstStyle/>
          <a:p>
            <a:r>
              <a:rPr lang="en-US" dirty="0"/>
              <a:t>Dynamic Errors &amp; Warnings</a:t>
            </a:r>
          </a:p>
          <a:p>
            <a:r>
              <a:rPr lang="en-US" dirty="0"/>
              <a:t>Will clear as data is updated during this phase</a:t>
            </a:r>
          </a:p>
          <a:p>
            <a:r>
              <a:rPr lang="en-US" dirty="0"/>
              <a:t>Some warnings indicate coding that will become an error in the Post-Cross LEA phase if the record is not corrected during the Cross LEA phase</a:t>
            </a:r>
          </a:p>
        </p:txBody>
      </p:sp>
      <p:sp>
        <p:nvSpPr>
          <p:cNvPr id="8" name="Text Placeholder 7">
            <a:extLst>
              <a:ext uri="{FF2B5EF4-FFF2-40B4-BE49-F238E27FC236}">
                <a16:creationId xmlns:a16="http://schemas.microsoft.com/office/drawing/2014/main" id="{A60958AB-9C51-635B-F306-18DF8027007A}"/>
              </a:ext>
            </a:extLst>
          </p:cNvPr>
          <p:cNvSpPr>
            <a:spLocks noGrp="1"/>
          </p:cNvSpPr>
          <p:nvPr>
            <p:ph type="body" sz="quarter" idx="14"/>
          </p:nvPr>
        </p:nvSpPr>
        <p:spPr/>
        <p:txBody>
          <a:bodyPr/>
          <a:lstStyle/>
          <a:p>
            <a:r>
              <a:rPr lang="en-US" dirty="0"/>
              <a:t>SE800s</a:t>
            </a:r>
          </a:p>
        </p:txBody>
      </p:sp>
      <p:sp>
        <p:nvSpPr>
          <p:cNvPr id="6" name="Content Placeholder 5">
            <a:extLst>
              <a:ext uri="{FF2B5EF4-FFF2-40B4-BE49-F238E27FC236}">
                <a16:creationId xmlns:a16="http://schemas.microsoft.com/office/drawing/2014/main" id="{2E86C584-16B1-EC61-6352-BF442F896E5C}"/>
              </a:ext>
            </a:extLst>
          </p:cNvPr>
          <p:cNvSpPr>
            <a:spLocks noGrp="1"/>
          </p:cNvSpPr>
          <p:nvPr>
            <p:ph sz="half" idx="2"/>
          </p:nvPr>
        </p:nvSpPr>
        <p:spPr/>
        <p:txBody>
          <a:bodyPr/>
          <a:lstStyle/>
          <a:p>
            <a:r>
              <a:rPr lang="en-US" dirty="0"/>
              <a:t>Static Warnings</a:t>
            </a:r>
          </a:p>
          <a:p>
            <a:r>
              <a:rPr lang="en-US" dirty="0"/>
              <a:t>Do not clear when data is updated</a:t>
            </a:r>
          </a:p>
          <a:p>
            <a:r>
              <a:rPr lang="en-US" dirty="0"/>
              <a:t>Feeds report ‘EOY Cross-LEA Edits’ in COGNOS/CEDAR that indicates the other connected reporting district for this student</a:t>
            </a:r>
          </a:p>
        </p:txBody>
      </p:sp>
      <p:sp>
        <p:nvSpPr>
          <p:cNvPr id="4" name="Slide Number Placeholder 3">
            <a:extLst>
              <a:ext uri="{FF2B5EF4-FFF2-40B4-BE49-F238E27FC236}">
                <a16:creationId xmlns:a16="http://schemas.microsoft.com/office/drawing/2014/main" id="{B1E2F6FC-45B1-8C81-8CFF-F01F626643E6}"/>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16711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48D1A-9A90-4C5D-AB92-231DEA9227A1}"/>
              </a:ext>
            </a:extLst>
          </p:cNvPr>
          <p:cNvSpPr>
            <a:spLocks noGrp="1"/>
          </p:cNvSpPr>
          <p:nvPr>
            <p:ph type="title"/>
          </p:nvPr>
        </p:nvSpPr>
        <p:spPr/>
        <p:txBody>
          <a:bodyPr/>
          <a:lstStyle/>
          <a:p>
            <a:r>
              <a:rPr lang="en-US" dirty="0"/>
              <a:t>Business Rule Types</a:t>
            </a:r>
          </a:p>
        </p:txBody>
      </p:sp>
      <p:sp>
        <p:nvSpPr>
          <p:cNvPr id="3" name="Content Placeholder 2">
            <a:extLst>
              <a:ext uri="{FF2B5EF4-FFF2-40B4-BE49-F238E27FC236}">
                <a16:creationId xmlns:a16="http://schemas.microsoft.com/office/drawing/2014/main" id="{CE22786D-E89B-4745-8271-D07B1CB746BD}"/>
              </a:ext>
            </a:extLst>
          </p:cNvPr>
          <p:cNvSpPr>
            <a:spLocks noGrp="1"/>
          </p:cNvSpPr>
          <p:nvPr>
            <p:ph idx="1"/>
          </p:nvPr>
        </p:nvSpPr>
        <p:spPr/>
        <p:txBody>
          <a:bodyPr/>
          <a:lstStyle/>
          <a:p>
            <a:r>
              <a:rPr lang="en-US" dirty="0"/>
              <a:t>Current Year </a:t>
            </a:r>
          </a:p>
          <a:p>
            <a:pPr lvl="1"/>
            <a:r>
              <a:rPr lang="en-US" dirty="0"/>
              <a:t>Based on the interplay between current year student records across CO districts</a:t>
            </a:r>
          </a:p>
          <a:p>
            <a:pPr lvl="1"/>
            <a:r>
              <a:rPr lang="en-US" dirty="0"/>
              <a:t>Updates take place on current year Student School Association File</a:t>
            </a:r>
          </a:p>
          <a:p>
            <a:pPr lvl="1"/>
            <a:r>
              <a:rPr lang="en-US" dirty="0"/>
              <a:t>Any SE001 through SE400 series business rule and some SE700/SE800 series rules</a:t>
            </a:r>
          </a:p>
          <a:p>
            <a:r>
              <a:rPr lang="en-US" dirty="0"/>
              <a:t>Prior Year</a:t>
            </a:r>
          </a:p>
          <a:p>
            <a:pPr lvl="1"/>
            <a:r>
              <a:rPr lang="en-US" dirty="0"/>
              <a:t>Based on information related to a student’s final reported status in a previous student end of year collection for your district </a:t>
            </a:r>
          </a:p>
          <a:p>
            <a:pPr lvl="2"/>
            <a:r>
              <a:rPr lang="en-US" dirty="0"/>
              <a:t>These students are not currently included in the 2022-2023 SEY collection</a:t>
            </a:r>
          </a:p>
          <a:p>
            <a:pPr lvl="1"/>
            <a:r>
              <a:rPr lang="en-US" dirty="0"/>
              <a:t>Most of these errors are cleared using an adjustment record</a:t>
            </a:r>
          </a:p>
          <a:p>
            <a:pPr lvl="1"/>
            <a:r>
              <a:rPr lang="en-US" dirty="0"/>
              <a:t>Some may be cleared using a one-day record in the current year</a:t>
            </a:r>
          </a:p>
          <a:p>
            <a:pPr lvl="1"/>
            <a:r>
              <a:rPr lang="en-US" dirty="0"/>
              <a:t>Only SE700/SE800 series rules</a:t>
            </a:r>
          </a:p>
          <a:p>
            <a:endParaRPr lang="en-US" dirty="0"/>
          </a:p>
        </p:txBody>
      </p:sp>
      <p:sp>
        <p:nvSpPr>
          <p:cNvPr id="4" name="Slide Number Placeholder 3">
            <a:extLst>
              <a:ext uri="{FF2B5EF4-FFF2-40B4-BE49-F238E27FC236}">
                <a16:creationId xmlns:a16="http://schemas.microsoft.com/office/drawing/2014/main" id="{FFA29F94-BAA1-4075-91F7-1292CF7E2A6E}"/>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119607170"/>
      </p:ext>
    </p:extLst>
  </p:cSld>
  <p:clrMapOvr>
    <a:masterClrMapping/>
  </p:clrMapOvr>
</p:sld>
</file>

<file path=ppt/theme/theme1.xml><?xml version="1.0" encoding="utf-8"?>
<a:theme xmlns:a="http://schemas.openxmlformats.org/drawingml/2006/main" name="Office Theme">
  <a:themeElements>
    <a:clrScheme name="CDE-Grays">
      <a:dk1>
        <a:sysClr val="windowText" lastClr="000000"/>
      </a:dk1>
      <a:lt1>
        <a:sysClr val="window" lastClr="FFFFFF"/>
      </a:lt1>
      <a:dk2>
        <a:srgbClr val="232C67"/>
      </a:dk2>
      <a:lt2>
        <a:srgbClr val="D2D3D3"/>
      </a:lt2>
      <a:accent1>
        <a:srgbClr val="2C3384"/>
      </a:accent1>
      <a:accent2>
        <a:srgbClr val="86BE40"/>
      </a:accent2>
      <a:accent3>
        <a:srgbClr val="7C98AC"/>
      </a:accent3>
      <a:accent4>
        <a:srgbClr val="5D6770"/>
      </a:accent4>
      <a:accent5>
        <a:srgbClr val="90C8E7"/>
      </a:accent5>
      <a:accent6>
        <a:srgbClr val="D3CBBD"/>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DE-Grays">
      <a:dk1>
        <a:sysClr val="windowText" lastClr="000000"/>
      </a:dk1>
      <a:lt1>
        <a:sysClr val="window" lastClr="FFFFFF"/>
      </a:lt1>
      <a:dk2>
        <a:srgbClr val="232C67"/>
      </a:dk2>
      <a:lt2>
        <a:srgbClr val="D2D3D3"/>
      </a:lt2>
      <a:accent1>
        <a:srgbClr val="2C3384"/>
      </a:accent1>
      <a:accent2>
        <a:srgbClr val="86BE40"/>
      </a:accent2>
      <a:accent3>
        <a:srgbClr val="7C98AC"/>
      </a:accent3>
      <a:accent4>
        <a:srgbClr val="5D6770"/>
      </a:accent4>
      <a:accent5>
        <a:srgbClr val="90C8E7"/>
      </a:accent5>
      <a:accent6>
        <a:srgbClr val="D3CBBD"/>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6" ma:contentTypeDescription="Create a new document." ma:contentTypeScope="" ma:versionID="65ded59a9640b02e6771fde2be686c86">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ba7486fb836b06f30958a9360e7a3eba"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2d644fe-f34c-46d7-b237-4b16324a78fb" xsi:nil="true"/>
    <lcf76f155ced4ddcb4097134ff3c332f xmlns="c21e8cdb-1625-4fb9-abda-5a8e0a245c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7493273-425D-4393-87B3-25BB2F0698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FED441-1133-4B3D-AB44-842F005D08D4}">
  <ds:schemaRefs>
    <ds:schemaRef ds:uri="http://schemas.microsoft.com/sharepoint/v3/contenttype/forms"/>
  </ds:schemaRefs>
</ds:datastoreItem>
</file>

<file path=customXml/itemProps3.xml><?xml version="1.0" encoding="utf-8"?>
<ds:datastoreItem xmlns:ds="http://schemas.openxmlformats.org/officeDocument/2006/customXml" ds:itemID="{1CD779FA-C137-4D25-988A-D4552471A529}">
  <ds:schemaRefs>
    <ds:schemaRef ds:uri="http://schemas.microsoft.com/office/2006/metadata/properties"/>
    <ds:schemaRef ds:uri="http://schemas.microsoft.com/office/infopath/2007/PartnerControls"/>
    <ds:schemaRef ds:uri="f2d644fe-f34c-46d7-b237-4b16324a78fb"/>
    <ds:schemaRef ds:uri="c21e8cdb-1625-4fb9-abda-5a8e0a245cd4"/>
  </ds:schemaRefs>
</ds:datastoreItem>
</file>

<file path=docProps/app.xml><?xml version="1.0" encoding="utf-8"?>
<Properties xmlns="http://schemas.openxmlformats.org/officeDocument/2006/extended-properties" xmlns:vt="http://schemas.openxmlformats.org/officeDocument/2006/docPropsVTypes">
  <Template>Office Theme</Template>
  <TotalTime>1422</TotalTime>
  <Words>3817</Words>
  <Application>Microsoft Office PowerPoint</Application>
  <PresentationFormat>Widescreen</PresentationFormat>
  <Paragraphs>396</Paragraphs>
  <Slides>23</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Calibri Light</vt:lpstr>
      <vt:lpstr>Museo Slab 500</vt:lpstr>
      <vt:lpstr>Symbol</vt:lpstr>
      <vt:lpstr>Office Theme</vt:lpstr>
      <vt:lpstr>1_Office Theme</vt:lpstr>
      <vt:lpstr>Student End of Year Office Hours</vt:lpstr>
      <vt:lpstr>Purpose and use of SEY snapshot information</vt:lpstr>
      <vt:lpstr>Agenda</vt:lpstr>
      <vt:lpstr>Timeline Review:  What should I be working on at this point in the collection?</vt:lpstr>
      <vt:lpstr>Cross LEA Phase</vt:lpstr>
      <vt:lpstr>Cross LEA Phase Overview</vt:lpstr>
      <vt:lpstr>Cross LEA Phase Steps</vt:lpstr>
      <vt:lpstr>Cross LEA Specific business rules</vt:lpstr>
      <vt:lpstr>Business Rule Types</vt:lpstr>
      <vt:lpstr>SE700/SE800 Warnings</vt:lpstr>
      <vt:lpstr>SE700 Errors</vt:lpstr>
      <vt:lpstr>CEDAR/COGNOS Reports to assist with SE700 errors</vt:lpstr>
      <vt:lpstr>Adjustment File: Correct prior year exit</vt:lpstr>
      <vt:lpstr>Methods to add adjustment records</vt:lpstr>
      <vt:lpstr>Adjustment File Layout</vt:lpstr>
      <vt:lpstr>Adjustment Justification Codes</vt:lpstr>
      <vt:lpstr>Data Validation</vt:lpstr>
      <vt:lpstr>Cross LEA Frequent Questions</vt:lpstr>
      <vt:lpstr>CEDAR/COGNOS Lists</vt:lpstr>
      <vt:lpstr>Check Warnings</vt:lpstr>
      <vt:lpstr>Brief look at Adequate Documentation </vt:lpstr>
      <vt:lpstr>Resources: Reviewing Rates</vt:lpstr>
      <vt:lpstr>Q&amp;A  New Email: StudentEndOfYear@cde.state.co.us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22</cp:revision>
  <dcterms:created xsi:type="dcterms:W3CDTF">2019-06-25T17:30:52Z</dcterms:created>
  <dcterms:modified xsi:type="dcterms:W3CDTF">2023-09-19T22:34:53Z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0x010100C29B7027DE1D1C4E977647345B5DE593</vt:lpwstr>
  </property>
  <property fmtid="{D5CDD505-2E9C-101B-9397-08002B2CF9AE}" pid="3" name="MediaServiceImageTags">
    <vt:lpwstr/>
  </property>
</Properties>
</file>