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32"/>
  </p:notesMasterIdLst>
  <p:sldIdLst>
    <p:sldId id="256" r:id="rId5"/>
    <p:sldId id="303" r:id="rId6"/>
    <p:sldId id="311" r:id="rId7"/>
    <p:sldId id="5344" r:id="rId8"/>
    <p:sldId id="272" r:id="rId9"/>
    <p:sldId id="273" r:id="rId10"/>
    <p:sldId id="5994" r:id="rId11"/>
    <p:sldId id="265" r:id="rId12"/>
    <p:sldId id="5997" r:id="rId13"/>
    <p:sldId id="5998" r:id="rId14"/>
    <p:sldId id="5992" r:id="rId15"/>
    <p:sldId id="283" r:id="rId16"/>
    <p:sldId id="278" r:id="rId17"/>
    <p:sldId id="5478" r:id="rId18"/>
    <p:sldId id="284" r:id="rId19"/>
    <p:sldId id="279" r:id="rId20"/>
    <p:sldId id="5995" r:id="rId21"/>
    <p:sldId id="285" r:id="rId22"/>
    <p:sldId id="286" r:id="rId23"/>
    <p:sldId id="289" r:id="rId24"/>
    <p:sldId id="5996" r:id="rId25"/>
    <p:sldId id="287" r:id="rId26"/>
    <p:sldId id="281" r:id="rId27"/>
    <p:sldId id="288" r:id="rId28"/>
    <p:sldId id="6000" r:id="rId29"/>
    <p:sldId id="5999" r:id="rId30"/>
    <p:sldId id="534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CC"/>
    <a:srgbClr val="FFCCCC"/>
    <a:srgbClr val="077682"/>
    <a:srgbClr val="A3D283"/>
    <a:srgbClr val="BFE1B6"/>
    <a:srgbClr val="85D9E8"/>
    <a:srgbClr val="488BC9"/>
    <a:srgbClr val="2C3384"/>
    <a:srgbClr val="498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C09F2-C9E0-4B65-8146-5D5721B8219D}" v="33" dt="2025-08-12T15:26:03.335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3" autoAdjust="0"/>
    <p:restoredTop sz="94673" autoAdjust="0"/>
  </p:normalViewPr>
  <p:slideViewPr>
    <p:cSldViewPr snapToGrid="0">
      <p:cViewPr varScale="1">
        <p:scale>
          <a:sx n="101" d="100"/>
          <a:sy n="101" d="100"/>
        </p:scale>
        <p:origin x="19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d, Reagan" userId="27291eb4-8241-4961-9e69-8c66e34cc5b0" providerId="ADAL" clId="{F1EC09F2-C9E0-4B65-8146-5D5721B8219D}"/>
    <pc:docChg chg="undo custSel addSld delSld modSld sldOrd">
      <pc:chgData name="Ward, Reagan" userId="27291eb4-8241-4961-9e69-8c66e34cc5b0" providerId="ADAL" clId="{F1EC09F2-C9E0-4B65-8146-5D5721B8219D}" dt="2025-08-12T15:26:14.025" v="4304" actId="27636"/>
      <pc:docMkLst>
        <pc:docMk/>
      </pc:docMkLst>
      <pc:sldChg chg="modSp mod">
        <pc:chgData name="Ward, Reagan" userId="27291eb4-8241-4961-9e69-8c66e34cc5b0" providerId="ADAL" clId="{F1EC09F2-C9E0-4B65-8146-5D5721B8219D}" dt="2025-08-12T12:35:19.131" v="5" actId="20577"/>
        <pc:sldMkLst>
          <pc:docMk/>
          <pc:sldMk cId="3044915438" sldId="256"/>
        </pc:sldMkLst>
        <pc:spChg chg="mod">
          <ac:chgData name="Ward, Reagan" userId="27291eb4-8241-4961-9e69-8c66e34cc5b0" providerId="ADAL" clId="{F1EC09F2-C9E0-4B65-8146-5D5721B8219D}" dt="2025-08-12T12:35:19.131" v="5" actId="20577"/>
          <ac:spMkLst>
            <pc:docMk/>
            <pc:sldMk cId="3044915438" sldId="256"/>
            <ac:spMk id="3" creationId="{00000000-0000-0000-0000-000000000000}"/>
          </ac:spMkLst>
        </pc:spChg>
      </pc:sldChg>
      <pc:sldChg chg="modSp add mod">
        <pc:chgData name="Ward, Reagan" userId="27291eb4-8241-4961-9e69-8c66e34cc5b0" providerId="ADAL" clId="{F1EC09F2-C9E0-4B65-8146-5D5721B8219D}" dt="2025-08-12T14:26:38.247" v="3003" actId="1076"/>
        <pc:sldMkLst>
          <pc:docMk/>
          <pc:sldMk cId="299803553" sldId="265"/>
        </pc:sldMkLst>
        <pc:spChg chg="mod">
          <ac:chgData name="Ward, Reagan" userId="27291eb4-8241-4961-9e69-8c66e34cc5b0" providerId="ADAL" clId="{F1EC09F2-C9E0-4B65-8146-5D5721B8219D}" dt="2025-08-12T14:24:59.557" v="2879" actId="20577"/>
          <ac:spMkLst>
            <pc:docMk/>
            <pc:sldMk cId="299803553" sldId="265"/>
            <ac:spMk id="5" creationId="{6E3DD9D7-A70C-EE3D-43B8-EEB6508AAD6C}"/>
          </ac:spMkLst>
        </pc:spChg>
        <pc:spChg chg="mod">
          <ac:chgData name="Ward, Reagan" userId="27291eb4-8241-4961-9e69-8c66e34cc5b0" providerId="ADAL" clId="{F1EC09F2-C9E0-4B65-8146-5D5721B8219D}" dt="2025-08-12T14:26:19.641" v="2997" actId="27636"/>
          <ac:spMkLst>
            <pc:docMk/>
            <pc:sldMk cId="299803553" sldId="265"/>
            <ac:spMk id="6" creationId="{A193413E-94CB-1172-1B0E-417CE30F1C9C}"/>
          </ac:spMkLst>
        </pc:spChg>
        <pc:picChg chg="mod">
          <ac:chgData name="Ward, Reagan" userId="27291eb4-8241-4961-9e69-8c66e34cc5b0" providerId="ADAL" clId="{F1EC09F2-C9E0-4B65-8146-5D5721B8219D}" dt="2025-08-12T14:26:25.707" v="2998" actId="1076"/>
          <ac:picMkLst>
            <pc:docMk/>
            <pc:sldMk cId="299803553" sldId="265"/>
            <ac:picMk id="2" creationId="{04D1D929-CB5C-3C2C-F1FB-3B5F5F137261}"/>
          </ac:picMkLst>
        </pc:picChg>
        <pc:picChg chg="mod">
          <ac:chgData name="Ward, Reagan" userId="27291eb4-8241-4961-9e69-8c66e34cc5b0" providerId="ADAL" clId="{F1EC09F2-C9E0-4B65-8146-5D5721B8219D}" dt="2025-08-12T14:26:28.693" v="2999" actId="1076"/>
          <ac:picMkLst>
            <pc:docMk/>
            <pc:sldMk cId="299803553" sldId="265"/>
            <ac:picMk id="3" creationId="{9518B1CE-32FA-E09F-11A2-1D69FE349F1A}"/>
          </ac:picMkLst>
        </pc:picChg>
        <pc:picChg chg="mod">
          <ac:chgData name="Ward, Reagan" userId="27291eb4-8241-4961-9e69-8c66e34cc5b0" providerId="ADAL" clId="{F1EC09F2-C9E0-4B65-8146-5D5721B8219D}" dt="2025-08-12T14:26:38.247" v="3003" actId="1076"/>
          <ac:picMkLst>
            <pc:docMk/>
            <pc:sldMk cId="299803553" sldId="265"/>
            <ac:picMk id="7" creationId="{B877768D-BD68-19D4-FC5D-EF1AD0745DD9}"/>
          </ac:picMkLst>
        </pc:picChg>
        <pc:picChg chg="mod">
          <ac:chgData name="Ward, Reagan" userId="27291eb4-8241-4961-9e69-8c66e34cc5b0" providerId="ADAL" clId="{F1EC09F2-C9E0-4B65-8146-5D5721B8219D}" dt="2025-08-12T14:26:36.713" v="3002" actId="1076"/>
          <ac:picMkLst>
            <pc:docMk/>
            <pc:sldMk cId="299803553" sldId="265"/>
            <ac:picMk id="8" creationId="{31243092-EDCA-D23C-F01B-BDDE0A45690A}"/>
          </ac:picMkLst>
        </pc:picChg>
        <pc:picChg chg="mod">
          <ac:chgData name="Ward, Reagan" userId="27291eb4-8241-4961-9e69-8c66e34cc5b0" providerId="ADAL" clId="{F1EC09F2-C9E0-4B65-8146-5D5721B8219D}" dt="2025-08-12T14:26:31.159" v="3000" actId="1076"/>
          <ac:picMkLst>
            <pc:docMk/>
            <pc:sldMk cId="299803553" sldId="265"/>
            <ac:picMk id="1026" creationId="{35603992-9EE6-6AC4-9491-C8960AF1297B}"/>
          </ac:picMkLst>
        </pc:picChg>
        <pc:picChg chg="mod">
          <ac:chgData name="Ward, Reagan" userId="27291eb4-8241-4961-9e69-8c66e34cc5b0" providerId="ADAL" clId="{F1EC09F2-C9E0-4B65-8146-5D5721B8219D}" dt="2025-08-12T14:26:33.844" v="3001" actId="1076"/>
          <ac:picMkLst>
            <pc:docMk/>
            <pc:sldMk cId="299803553" sldId="265"/>
            <ac:picMk id="1027" creationId="{75D38C56-D30F-8B9F-307A-E1B0722C8327}"/>
          </ac:picMkLst>
        </pc:picChg>
      </pc:sldChg>
      <pc:sldChg chg="addSp delSp modSp add mod modClrScheme chgLayout">
        <pc:chgData name="Ward, Reagan" userId="27291eb4-8241-4961-9e69-8c66e34cc5b0" providerId="ADAL" clId="{F1EC09F2-C9E0-4B65-8146-5D5721B8219D}" dt="2025-08-12T15:11:21.171" v="3954" actId="20577"/>
        <pc:sldMkLst>
          <pc:docMk/>
          <pc:sldMk cId="1153159124" sldId="272"/>
        </pc:sldMkLst>
        <pc:spChg chg="mod ord">
          <ac:chgData name="Ward, Reagan" userId="27291eb4-8241-4961-9e69-8c66e34cc5b0" providerId="ADAL" clId="{F1EC09F2-C9E0-4B65-8146-5D5721B8219D}" dt="2025-08-12T14:56:59.721" v="3185" actId="6264"/>
          <ac:spMkLst>
            <pc:docMk/>
            <pc:sldMk cId="1153159124" sldId="272"/>
            <ac:spMk id="2" creationId="{00000000-0000-0000-0000-000000000000}"/>
          </ac:spMkLst>
        </pc:spChg>
        <pc:spChg chg="mod ord">
          <ac:chgData name="Ward, Reagan" userId="27291eb4-8241-4961-9e69-8c66e34cc5b0" providerId="ADAL" clId="{F1EC09F2-C9E0-4B65-8146-5D5721B8219D}" dt="2025-08-12T14:56:59.721" v="3185" actId="6264"/>
          <ac:spMkLst>
            <pc:docMk/>
            <pc:sldMk cId="1153159124" sldId="272"/>
            <ac:spMk id="3" creationId="{00000000-0000-0000-0000-000000000000}"/>
          </ac:spMkLst>
        </pc:spChg>
        <pc:spChg chg="add del mod ord">
          <ac:chgData name="Ward, Reagan" userId="27291eb4-8241-4961-9e69-8c66e34cc5b0" providerId="ADAL" clId="{F1EC09F2-C9E0-4B65-8146-5D5721B8219D}" dt="2025-08-12T15:08:35.603" v="3774" actId="22"/>
          <ac:spMkLst>
            <pc:docMk/>
            <pc:sldMk cId="1153159124" sldId="272"/>
            <ac:spMk id="6" creationId="{8561E5E5-9AE2-F1E0-AED6-6F8DC4D5B19B}"/>
          </ac:spMkLst>
        </pc:spChg>
        <pc:spChg chg="add del mod ord">
          <ac:chgData name="Ward, Reagan" userId="27291eb4-8241-4961-9e69-8c66e34cc5b0" providerId="ADAL" clId="{F1EC09F2-C9E0-4B65-8146-5D5721B8219D}" dt="2025-08-12T14:56:43.815" v="3181"/>
          <ac:spMkLst>
            <pc:docMk/>
            <pc:sldMk cId="1153159124" sldId="272"/>
            <ac:spMk id="7" creationId="{821C412A-D07A-CF86-B9B9-006D12B8372F}"/>
          </ac:spMkLst>
        </pc:spChg>
        <pc:spChg chg="mod ord">
          <ac:chgData name="Ward, Reagan" userId="27291eb4-8241-4961-9e69-8c66e34cc5b0" providerId="ADAL" clId="{F1EC09F2-C9E0-4B65-8146-5D5721B8219D}" dt="2025-08-12T15:11:21.171" v="3954" actId="20577"/>
          <ac:spMkLst>
            <pc:docMk/>
            <pc:sldMk cId="1153159124" sldId="272"/>
            <ac:spMk id="9" creationId="{AFC97D72-DCFA-1EF3-A6F9-303E51F2AA1C}"/>
          </ac:spMkLst>
        </pc:spChg>
        <pc:spChg chg="add del mod">
          <ac:chgData name="Ward, Reagan" userId="27291eb4-8241-4961-9e69-8c66e34cc5b0" providerId="ADAL" clId="{F1EC09F2-C9E0-4B65-8146-5D5721B8219D}" dt="2025-08-12T14:56:59.721" v="3185" actId="6264"/>
          <ac:spMkLst>
            <pc:docMk/>
            <pc:sldMk cId="1153159124" sldId="272"/>
            <ac:spMk id="10" creationId="{EC920BB6-626B-0AC9-2CAE-F3B63305F13D}"/>
          </ac:spMkLst>
        </pc:spChg>
        <pc:spChg chg="add del mod">
          <ac:chgData name="Ward, Reagan" userId="27291eb4-8241-4961-9e69-8c66e34cc5b0" providerId="ADAL" clId="{F1EC09F2-C9E0-4B65-8146-5D5721B8219D}" dt="2025-08-12T14:56:59.721" v="3185" actId="6264"/>
          <ac:spMkLst>
            <pc:docMk/>
            <pc:sldMk cId="1153159124" sldId="272"/>
            <ac:spMk id="11" creationId="{ABEFC6FA-71E3-77A6-65F6-C8BE684F0E1A}"/>
          </ac:spMkLst>
        </pc:spChg>
        <pc:spChg chg="add del mod">
          <ac:chgData name="Ward, Reagan" userId="27291eb4-8241-4961-9e69-8c66e34cc5b0" providerId="ADAL" clId="{F1EC09F2-C9E0-4B65-8146-5D5721B8219D}" dt="2025-08-12T14:56:59.721" v="3185" actId="6264"/>
          <ac:spMkLst>
            <pc:docMk/>
            <pc:sldMk cId="1153159124" sldId="272"/>
            <ac:spMk id="12" creationId="{5FF4645D-BC04-BE85-E3A4-E6E0050B3DC1}"/>
          </ac:spMkLst>
        </pc:spChg>
        <pc:spChg chg="add del mod">
          <ac:chgData name="Ward, Reagan" userId="27291eb4-8241-4961-9e69-8c66e34cc5b0" providerId="ADAL" clId="{F1EC09F2-C9E0-4B65-8146-5D5721B8219D}" dt="2025-08-12T14:56:59.721" v="3185" actId="6264"/>
          <ac:spMkLst>
            <pc:docMk/>
            <pc:sldMk cId="1153159124" sldId="272"/>
            <ac:spMk id="13" creationId="{8B133A7F-612A-34D4-7E66-4A870364AE03}"/>
          </ac:spMkLst>
        </pc:spChg>
        <pc:spChg chg="add del mod">
          <ac:chgData name="Ward, Reagan" userId="27291eb4-8241-4961-9e69-8c66e34cc5b0" providerId="ADAL" clId="{F1EC09F2-C9E0-4B65-8146-5D5721B8219D}" dt="2025-08-12T14:56:59.721" v="3185" actId="6264"/>
          <ac:spMkLst>
            <pc:docMk/>
            <pc:sldMk cId="1153159124" sldId="272"/>
            <ac:spMk id="17" creationId="{2B3ABEFB-A255-5092-05F0-EF3002F3EF05}"/>
          </ac:spMkLst>
        </pc:spChg>
        <pc:spChg chg="add mod">
          <ac:chgData name="Ward, Reagan" userId="27291eb4-8241-4961-9e69-8c66e34cc5b0" providerId="ADAL" clId="{F1EC09F2-C9E0-4B65-8146-5D5721B8219D}" dt="2025-08-12T15:09:56.374" v="3798" actId="14100"/>
          <ac:spMkLst>
            <pc:docMk/>
            <pc:sldMk cId="1153159124" sldId="272"/>
            <ac:spMk id="19" creationId="{6FB569FC-A7AC-E825-D950-9008BDD590B0}"/>
          </ac:spMkLst>
        </pc:spChg>
        <pc:grpChg chg="del">
          <ac:chgData name="Ward, Reagan" userId="27291eb4-8241-4961-9e69-8c66e34cc5b0" providerId="ADAL" clId="{F1EC09F2-C9E0-4B65-8146-5D5721B8219D}" dt="2025-08-12T14:56:18.325" v="3175" actId="478"/>
          <ac:grpSpMkLst>
            <pc:docMk/>
            <pc:sldMk cId="1153159124" sldId="272"/>
            <ac:grpSpMk id="14" creationId="{74CE6C69-1A70-BCC8-7343-6BD6B596E53A}"/>
          </ac:grpSpMkLst>
        </pc:grpChg>
        <pc:picChg chg="add del mod">
          <ac:chgData name="Ward, Reagan" userId="27291eb4-8241-4961-9e69-8c66e34cc5b0" providerId="ADAL" clId="{F1EC09F2-C9E0-4B65-8146-5D5721B8219D}" dt="2025-08-12T14:56:40.063" v="3180" actId="21"/>
          <ac:picMkLst>
            <pc:docMk/>
            <pc:sldMk cId="1153159124" sldId="272"/>
            <ac:picMk id="5" creationId="{20532C6B-375F-A149-B89D-E807C6584F4B}"/>
          </ac:picMkLst>
        </pc:picChg>
        <pc:picChg chg="add del mod ord">
          <ac:chgData name="Ward, Reagan" userId="27291eb4-8241-4961-9e69-8c66e34cc5b0" providerId="ADAL" clId="{F1EC09F2-C9E0-4B65-8146-5D5721B8219D}" dt="2025-08-12T15:08:23.224" v="3771" actId="21"/>
          <ac:picMkLst>
            <pc:docMk/>
            <pc:sldMk cId="1153159124" sldId="272"/>
            <ac:picMk id="8" creationId="{20532C6B-375F-A149-B89D-E807C6584F4B}"/>
          </ac:picMkLst>
        </pc:picChg>
        <pc:picChg chg="add mod ord">
          <ac:chgData name="Ward, Reagan" userId="27291eb4-8241-4961-9e69-8c66e34cc5b0" providerId="ADAL" clId="{F1EC09F2-C9E0-4B65-8146-5D5721B8219D}" dt="2025-08-12T15:10:00.656" v="3799" actId="962"/>
          <ac:picMkLst>
            <pc:docMk/>
            <pc:sldMk cId="1153159124" sldId="272"/>
            <ac:picMk id="21" creationId="{A8F5FE41-B1DC-4EF8-7744-7A1C80E2B1D1}"/>
          </ac:picMkLst>
        </pc:picChg>
      </pc:sldChg>
      <pc:sldChg chg="modSp add mod">
        <pc:chgData name="Ward, Reagan" userId="27291eb4-8241-4961-9e69-8c66e34cc5b0" providerId="ADAL" clId="{F1EC09F2-C9E0-4B65-8146-5D5721B8219D}" dt="2025-08-12T15:17:36.972" v="4287" actId="20577"/>
        <pc:sldMkLst>
          <pc:docMk/>
          <pc:sldMk cId="550158751" sldId="273"/>
        </pc:sldMkLst>
        <pc:spChg chg="mod">
          <ac:chgData name="Ward, Reagan" userId="27291eb4-8241-4961-9e69-8c66e34cc5b0" providerId="ADAL" clId="{F1EC09F2-C9E0-4B65-8146-5D5721B8219D}" dt="2025-08-12T15:17:36.972" v="4287" actId="20577"/>
          <ac:spMkLst>
            <pc:docMk/>
            <pc:sldMk cId="550158751" sldId="273"/>
            <ac:spMk id="8" creationId="{2BFF0F41-07C1-D363-AAD9-42B6DAB15F5E}"/>
          </ac:spMkLst>
        </pc:spChg>
        <pc:spChg chg="mod">
          <ac:chgData name="Ward, Reagan" userId="27291eb4-8241-4961-9e69-8c66e34cc5b0" providerId="ADAL" clId="{F1EC09F2-C9E0-4B65-8146-5D5721B8219D}" dt="2025-08-12T12:47:26.648" v="387" actId="20578"/>
          <ac:spMkLst>
            <pc:docMk/>
            <pc:sldMk cId="550158751" sldId="273"/>
            <ac:spMk id="9" creationId="{284FE954-5020-3BF6-18AE-42A8EA435AFB}"/>
          </ac:spMkLst>
        </pc:spChg>
      </pc:sldChg>
      <pc:sldChg chg="mod ord modShow">
        <pc:chgData name="Ward, Reagan" userId="27291eb4-8241-4961-9e69-8c66e34cc5b0" providerId="ADAL" clId="{F1EC09F2-C9E0-4B65-8146-5D5721B8219D}" dt="2025-08-12T14:23:55.011" v="2868"/>
        <pc:sldMkLst>
          <pc:docMk/>
          <pc:sldMk cId="945519077" sldId="278"/>
        </pc:sldMkLst>
      </pc:sldChg>
      <pc:sldChg chg="modSp mod ord modShow">
        <pc:chgData name="Ward, Reagan" userId="27291eb4-8241-4961-9e69-8c66e34cc5b0" providerId="ADAL" clId="{F1EC09F2-C9E0-4B65-8146-5D5721B8219D}" dt="2025-08-12T14:24:03.587" v="2870"/>
        <pc:sldMkLst>
          <pc:docMk/>
          <pc:sldMk cId="4173467125" sldId="279"/>
        </pc:sldMkLst>
        <pc:spChg chg="mod">
          <ac:chgData name="Ward, Reagan" userId="27291eb4-8241-4961-9e69-8c66e34cc5b0" providerId="ADAL" clId="{F1EC09F2-C9E0-4B65-8146-5D5721B8219D}" dt="2025-08-12T13:20:11.624" v="959" actId="6549"/>
          <ac:spMkLst>
            <pc:docMk/>
            <pc:sldMk cId="4173467125" sldId="279"/>
            <ac:spMk id="11" creationId="{54B6BDB8-A4F9-6041-8CE0-E73982C078AA}"/>
          </ac:spMkLst>
        </pc:spChg>
      </pc:sldChg>
      <pc:sldChg chg="del">
        <pc:chgData name="Ward, Reagan" userId="27291eb4-8241-4961-9e69-8c66e34cc5b0" providerId="ADAL" clId="{F1EC09F2-C9E0-4B65-8146-5D5721B8219D}" dt="2025-08-12T12:49:18.556" v="497" actId="47"/>
        <pc:sldMkLst>
          <pc:docMk/>
          <pc:sldMk cId="3735677644" sldId="280"/>
        </pc:sldMkLst>
      </pc:sldChg>
      <pc:sldChg chg="mod ord modShow">
        <pc:chgData name="Ward, Reagan" userId="27291eb4-8241-4961-9e69-8c66e34cc5b0" providerId="ADAL" clId="{F1EC09F2-C9E0-4B65-8146-5D5721B8219D}" dt="2025-08-12T13:07:19.911" v="667" actId="729"/>
        <pc:sldMkLst>
          <pc:docMk/>
          <pc:sldMk cId="1936798655" sldId="281"/>
        </pc:sldMkLst>
      </pc:sldChg>
      <pc:sldChg chg="modSp add mod ord">
        <pc:chgData name="Ward, Reagan" userId="27291eb4-8241-4961-9e69-8c66e34cc5b0" providerId="ADAL" clId="{F1EC09F2-C9E0-4B65-8146-5D5721B8219D}" dt="2025-08-12T15:26:14.025" v="4304" actId="27636"/>
        <pc:sldMkLst>
          <pc:docMk/>
          <pc:sldMk cId="3575554659" sldId="283"/>
        </pc:sldMkLst>
        <pc:spChg chg="mod">
          <ac:chgData name="Ward, Reagan" userId="27291eb4-8241-4961-9e69-8c66e34cc5b0" providerId="ADAL" clId="{F1EC09F2-C9E0-4B65-8146-5D5721B8219D}" dt="2025-08-12T15:26:14.025" v="4304" actId="27636"/>
          <ac:spMkLst>
            <pc:docMk/>
            <pc:sldMk cId="3575554659" sldId="283"/>
            <ac:spMk id="5" creationId="{CDB6CAF0-BCE6-1C4D-481D-D8E86D62CE2E}"/>
          </ac:spMkLst>
        </pc:spChg>
        <pc:spChg chg="mod">
          <ac:chgData name="Ward, Reagan" userId="27291eb4-8241-4961-9e69-8c66e34cc5b0" providerId="ADAL" clId="{F1EC09F2-C9E0-4B65-8146-5D5721B8219D}" dt="2025-08-12T13:33:38.183" v="1265" actId="207"/>
          <ac:spMkLst>
            <pc:docMk/>
            <pc:sldMk cId="3575554659" sldId="283"/>
            <ac:spMk id="6" creationId="{36174A42-0672-6AB4-D82F-2FE0C8E15EA2}"/>
          </ac:spMkLst>
        </pc:spChg>
      </pc:sldChg>
      <pc:sldChg chg="del">
        <pc:chgData name="Ward, Reagan" userId="27291eb4-8241-4961-9e69-8c66e34cc5b0" providerId="ADAL" clId="{F1EC09F2-C9E0-4B65-8146-5D5721B8219D}" dt="2025-08-12T12:49:18.556" v="497" actId="47"/>
        <pc:sldMkLst>
          <pc:docMk/>
          <pc:sldMk cId="4091437849" sldId="283"/>
        </pc:sldMkLst>
      </pc:sldChg>
      <pc:sldChg chg="addSp delSp modSp add mod ord chgLayout">
        <pc:chgData name="Ward, Reagan" userId="27291eb4-8241-4961-9e69-8c66e34cc5b0" providerId="ADAL" clId="{F1EC09F2-C9E0-4B65-8146-5D5721B8219D}" dt="2025-08-12T15:25:50.497" v="4295" actId="20577"/>
        <pc:sldMkLst>
          <pc:docMk/>
          <pc:sldMk cId="1580630947" sldId="284"/>
        </pc:sldMkLst>
        <pc:spChg chg="mod ord">
          <ac:chgData name="Ward, Reagan" userId="27291eb4-8241-4961-9e69-8c66e34cc5b0" providerId="ADAL" clId="{F1EC09F2-C9E0-4B65-8146-5D5721B8219D}" dt="2025-08-12T13:24:26.988" v="1132" actId="6264"/>
          <ac:spMkLst>
            <pc:docMk/>
            <pc:sldMk cId="1580630947" sldId="284"/>
            <ac:spMk id="2" creationId="{F37D01F2-6645-F4FD-7F2C-E8BE48D79CEF}"/>
          </ac:spMkLst>
        </pc:spChg>
        <pc:spChg chg="mod ord">
          <ac:chgData name="Ward, Reagan" userId="27291eb4-8241-4961-9e69-8c66e34cc5b0" providerId="ADAL" clId="{F1EC09F2-C9E0-4B65-8146-5D5721B8219D}" dt="2025-08-12T13:24:26.988" v="1132" actId="6264"/>
          <ac:spMkLst>
            <pc:docMk/>
            <pc:sldMk cId="1580630947" sldId="284"/>
            <ac:spMk id="3" creationId="{A0CF09D6-595F-1C4F-EE0E-D2024889503F}"/>
          </ac:spMkLst>
        </pc:spChg>
        <pc:spChg chg="add del mod">
          <ac:chgData name="Ward, Reagan" userId="27291eb4-8241-4961-9e69-8c66e34cc5b0" providerId="ADAL" clId="{F1EC09F2-C9E0-4B65-8146-5D5721B8219D}" dt="2025-08-12T13:24:26.988" v="1132" actId="6264"/>
          <ac:spMkLst>
            <pc:docMk/>
            <pc:sldMk cId="1580630947" sldId="284"/>
            <ac:spMk id="4" creationId="{5B46495D-D836-CAB2-B2B8-E042530BFCCE}"/>
          </ac:spMkLst>
        </pc:spChg>
        <pc:spChg chg="add del mod">
          <ac:chgData name="Ward, Reagan" userId="27291eb4-8241-4961-9e69-8c66e34cc5b0" providerId="ADAL" clId="{F1EC09F2-C9E0-4B65-8146-5D5721B8219D}" dt="2025-08-12T13:24:26.988" v="1132" actId="6264"/>
          <ac:spMkLst>
            <pc:docMk/>
            <pc:sldMk cId="1580630947" sldId="284"/>
            <ac:spMk id="5" creationId="{FC7AF874-6496-AEA2-8BFF-C62A76E150AE}"/>
          </ac:spMkLst>
        </pc:spChg>
        <pc:spChg chg="add del mod">
          <ac:chgData name="Ward, Reagan" userId="27291eb4-8241-4961-9e69-8c66e34cc5b0" providerId="ADAL" clId="{F1EC09F2-C9E0-4B65-8146-5D5721B8219D}" dt="2025-08-12T13:24:26.988" v="1132" actId="6264"/>
          <ac:spMkLst>
            <pc:docMk/>
            <pc:sldMk cId="1580630947" sldId="284"/>
            <ac:spMk id="6" creationId="{FD84462B-F2A8-2211-540D-2B2582E57E5A}"/>
          </ac:spMkLst>
        </pc:spChg>
        <pc:spChg chg="mod ord">
          <ac:chgData name="Ward, Reagan" userId="27291eb4-8241-4961-9e69-8c66e34cc5b0" providerId="ADAL" clId="{F1EC09F2-C9E0-4B65-8146-5D5721B8219D}" dt="2025-08-12T15:25:50.497" v="4295" actId="20577"/>
          <ac:spMkLst>
            <pc:docMk/>
            <pc:sldMk cId="1580630947" sldId="284"/>
            <ac:spMk id="8" creationId="{E791824A-AFA7-2BC4-5114-9EB625D6209D}"/>
          </ac:spMkLst>
        </pc:spChg>
        <pc:spChg chg="mod ord">
          <ac:chgData name="Ward, Reagan" userId="27291eb4-8241-4961-9e69-8c66e34cc5b0" providerId="ADAL" clId="{F1EC09F2-C9E0-4B65-8146-5D5721B8219D}" dt="2025-08-12T13:35:52.972" v="1652" actId="13926"/>
          <ac:spMkLst>
            <pc:docMk/>
            <pc:sldMk cId="1580630947" sldId="284"/>
            <ac:spMk id="9" creationId="{FA861F52-3848-AD08-7981-E5C524739340}"/>
          </ac:spMkLst>
        </pc:spChg>
        <pc:spChg chg="add del mod">
          <ac:chgData name="Ward, Reagan" userId="27291eb4-8241-4961-9e69-8c66e34cc5b0" providerId="ADAL" clId="{F1EC09F2-C9E0-4B65-8146-5D5721B8219D}" dt="2025-08-12T13:24:26.988" v="1132" actId="6264"/>
          <ac:spMkLst>
            <pc:docMk/>
            <pc:sldMk cId="1580630947" sldId="284"/>
            <ac:spMk id="10" creationId="{E4CE0C82-3251-FBC6-9F2C-58FCE62B59AD}"/>
          </ac:spMkLst>
        </pc:spChg>
        <pc:spChg chg="add del mod">
          <ac:chgData name="Ward, Reagan" userId="27291eb4-8241-4961-9e69-8c66e34cc5b0" providerId="ADAL" clId="{F1EC09F2-C9E0-4B65-8146-5D5721B8219D}" dt="2025-08-12T13:24:26.988" v="1132" actId="6264"/>
          <ac:spMkLst>
            <pc:docMk/>
            <pc:sldMk cId="1580630947" sldId="284"/>
            <ac:spMk id="11" creationId="{D5D56A3B-2E45-5BF5-7245-DEE5B6CC94F2}"/>
          </ac:spMkLst>
        </pc:spChg>
        <pc:spChg chg="add del mod">
          <ac:chgData name="Ward, Reagan" userId="27291eb4-8241-4961-9e69-8c66e34cc5b0" providerId="ADAL" clId="{F1EC09F2-C9E0-4B65-8146-5D5721B8219D}" dt="2025-08-12T13:31:18.123" v="1150"/>
          <ac:spMkLst>
            <pc:docMk/>
            <pc:sldMk cId="1580630947" sldId="284"/>
            <ac:spMk id="15" creationId="{6411359C-7EA7-655C-4252-0BBEB40BFB20}"/>
          </ac:spMkLst>
        </pc:spChg>
        <pc:picChg chg="del mod ord">
          <ac:chgData name="Ward, Reagan" userId="27291eb4-8241-4961-9e69-8c66e34cc5b0" providerId="ADAL" clId="{F1EC09F2-C9E0-4B65-8146-5D5721B8219D}" dt="2025-08-12T13:31:14.576" v="1148" actId="478"/>
          <ac:picMkLst>
            <pc:docMk/>
            <pc:sldMk cId="1580630947" sldId="284"/>
            <ac:picMk id="7" creationId="{8E657A96-5D06-AAEA-2D28-B8F0D541ABA5}"/>
          </ac:picMkLst>
        </pc:picChg>
        <pc:picChg chg="add del">
          <ac:chgData name="Ward, Reagan" userId="27291eb4-8241-4961-9e69-8c66e34cc5b0" providerId="ADAL" clId="{F1EC09F2-C9E0-4B65-8146-5D5721B8219D}" dt="2025-08-12T13:31:16.844" v="1149" actId="21"/>
          <ac:picMkLst>
            <pc:docMk/>
            <pc:sldMk cId="1580630947" sldId="284"/>
            <ac:picMk id="13" creationId="{FACC3C29-FEB3-7FAA-A49E-9906129D7181}"/>
          </ac:picMkLst>
        </pc:picChg>
        <pc:picChg chg="add mod">
          <ac:chgData name="Ward, Reagan" userId="27291eb4-8241-4961-9e69-8c66e34cc5b0" providerId="ADAL" clId="{F1EC09F2-C9E0-4B65-8146-5D5721B8219D}" dt="2025-08-12T13:35:43.779" v="1649" actId="1076"/>
          <ac:picMkLst>
            <pc:docMk/>
            <pc:sldMk cId="1580630947" sldId="284"/>
            <ac:picMk id="16" creationId="{FACC3C29-FEB3-7FAA-A49E-9906129D7181}"/>
          </ac:picMkLst>
        </pc:picChg>
      </pc:sldChg>
      <pc:sldChg chg="addSp delSp modSp add mod ord chgLayout">
        <pc:chgData name="Ward, Reagan" userId="27291eb4-8241-4961-9e69-8c66e34cc5b0" providerId="ADAL" clId="{F1EC09F2-C9E0-4B65-8146-5D5721B8219D}" dt="2025-08-12T14:24:19.817" v="2876"/>
        <pc:sldMkLst>
          <pc:docMk/>
          <pc:sldMk cId="3105839186" sldId="285"/>
        </pc:sldMkLst>
        <pc:spChg chg="mod ord">
          <ac:chgData name="Ward, Reagan" userId="27291eb4-8241-4961-9e69-8c66e34cc5b0" providerId="ADAL" clId="{F1EC09F2-C9E0-4B65-8146-5D5721B8219D}" dt="2025-08-12T13:14:22.874" v="956" actId="113"/>
          <ac:spMkLst>
            <pc:docMk/>
            <pc:sldMk cId="3105839186" sldId="285"/>
            <ac:spMk id="2" creationId="{5FACC4E6-2AD5-4C67-7507-087E3D8C1BDC}"/>
          </ac:spMkLst>
        </pc:spChg>
        <pc:spChg chg="mod ord">
          <ac:chgData name="Ward, Reagan" userId="27291eb4-8241-4961-9e69-8c66e34cc5b0" providerId="ADAL" clId="{F1EC09F2-C9E0-4B65-8146-5D5721B8219D}" dt="2025-08-12T13:10:47.431" v="832" actId="6264"/>
          <ac:spMkLst>
            <pc:docMk/>
            <pc:sldMk cId="3105839186" sldId="285"/>
            <ac:spMk id="3" creationId="{B17A4491-EFF3-0AD8-C58E-A54B43FB788B}"/>
          </ac:spMkLst>
        </pc:spChg>
        <pc:spChg chg="add del mod">
          <ac:chgData name="Ward, Reagan" userId="27291eb4-8241-4961-9e69-8c66e34cc5b0" providerId="ADAL" clId="{F1EC09F2-C9E0-4B65-8146-5D5721B8219D}" dt="2025-08-12T13:10:47.431" v="832" actId="6264"/>
          <ac:spMkLst>
            <pc:docMk/>
            <pc:sldMk cId="3105839186" sldId="285"/>
            <ac:spMk id="4" creationId="{907EDF1F-2A57-10E7-27F7-6F3D9928E9EE}"/>
          </ac:spMkLst>
        </pc:spChg>
        <pc:spChg chg="add del mod">
          <ac:chgData name="Ward, Reagan" userId="27291eb4-8241-4961-9e69-8c66e34cc5b0" providerId="ADAL" clId="{F1EC09F2-C9E0-4B65-8146-5D5721B8219D}" dt="2025-08-12T13:10:47.431" v="832" actId="6264"/>
          <ac:spMkLst>
            <pc:docMk/>
            <pc:sldMk cId="3105839186" sldId="285"/>
            <ac:spMk id="5" creationId="{6EBA04D5-5659-8355-0AB3-91F44CD0098D}"/>
          </ac:spMkLst>
        </pc:spChg>
        <pc:spChg chg="add del mod">
          <ac:chgData name="Ward, Reagan" userId="27291eb4-8241-4961-9e69-8c66e34cc5b0" providerId="ADAL" clId="{F1EC09F2-C9E0-4B65-8146-5D5721B8219D}" dt="2025-08-12T13:10:47.431" v="832" actId="6264"/>
          <ac:spMkLst>
            <pc:docMk/>
            <pc:sldMk cId="3105839186" sldId="285"/>
            <ac:spMk id="6" creationId="{7FC9AF73-197D-720C-DEEB-7BCC5998A951}"/>
          </ac:spMkLst>
        </pc:spChg>
        <pc:spChg chg="mod ord">
          <ac:chgData name="Ward, Reagan" userId="27291eb4-8241-4961-9e69-8c66e34cc5b0" providerId="ADAL" clId="{F1EC09F2-C9E0-4B65-8146-5D5721B8219D}" dt="2025-08-12T13:13:01.508" v="933" actId="20577"/>
          <ac:spMkLst>
            <pc:docMk/>
            <pc:sldMk cId="3105839186" sldId="285"/>
            <ac:spMk id="8" creationId="{C8154EE7-A655-6E0C-9FF6-5EE54C6C94AC}"/>
          </ac:spMkLst>
        </pc:spChg>
        <pc:spChg chg="mod ord">
          <ac:chgData name="Ward, Reagan" userId="27291eb4-8241-4961-9e69-8c66e34cc5b0" providerId="ADAL" clId="{F1EC09F2-C9E0-4B65-8146-5D5721B8219D}" dt="2025-08-12T13:12:32.870" v="902" actId="207"/>
          <ac:spMkLst>
            <pc:docMk/>
            <pc:sldMk cId="3105839186" sldId="285"/>
            <ac:spMk id="9" creationId="{EC8F4115-E499-17CD-695E-7EC7CECD4219}"/>
          </ac:spMkLst>
        </pc:spChg>
        <pc:spChg chg="add del mod">
          <ac:chgData name="Ward, Reagan" userId="27291eb4-8241-4961-9e69-8c66e34cc5b0" providerId="ADAL" clId="{F1EC09F2-C9E0-4B65-8146-5D5721B8219D}" dt="2025-08-12T13:10:47.431" v="832" actId="6264"/>
          <ac:spMkLst>
            <pc:docMk/>
            <pc:sldMk cId="3105839186" sldId="285"/>
            <ac:spMk id="10" creationId="{BE5AC9AA-3F43-F43F-438F-1B4083AE6175}"/>
          </ac:spMkLst>
        </pc:spChg>
        <pc:spChg chg="add del mod">
          <ac:chgData name="Ward, Reagan" userId="27291eb4-8241-4961-9e69-8c66e34cc5b0" providerId="ADAL" clId="{F1EC09F2-C9E0-4B65-8146-5D5721B8219D}" dt="2025-08-12T13:10:47.431" v="832" actId="6264"/>
          <ac:spMkLst>
            <pc:docMk/>
            <pc:sldMk cId="3105839186" sldId="285"/>
            <ac:spMk id="11" creationId="{D4F1BF8D-0AA8-899A-43DA-A7C59F2B6436}"/>
          </ac:spMkLst>
        </pc:spChg>
        <pc:picChg chg="mod ord">
          <ac:chgData name="Ward, Reagan" userId="27291eb4-8241-4961-9e69-8c66e34cc5b0" providerId="ADAL" clId="{F1EC09F2-C9E0-4B65-8146-5D5721B8219D}" dt="2025-08-12T13:12:46.131" v="906" actId="1076"/>
          <ac:picMkLst>
            <pc:docMk/>
            <pc:sldMk cId="3105839186" sldId="285"/>
            <ac:picMk id="7" creationId="{B1C0EEAE-16F6-438D-86AE-C10A8F864FEC}"/>
          </ac:picMkLst>
        </pc:picChg>
      </pc:sldChg>
      <pc:sldChg chg="modSp add mod ord">
        <pc:chgData name="Ward, Reagan" userId="27291eb4-8241-4961-9e69-8c66e34cc5b0" providerId="ADAL" clId="{F1EC09F2-C9E0-4B65-8146-5D5721B8219D}" dt="2025-08-12T14:24:19.817" v="2876"/>
        <pc:sldMkLst>
          <pc:docMk/>
          <pc:sldMk cId="4073798703" sldId="286"/>
        </pc:sldMkLst>
        <pc:spChg chg="mod">
          <ac:chgData name="Ward, Reagan" userId="27291eb4-8241-4961-9e69-8c66e34cc5b0" providerId="ADAL" clId="{F1EC09F2-C9E0-4B65-8146-5D5721B8219D}" dt="2025-08-12T13:14:12.194" v="954" actId="13926"/>
          <ac:spMkLst>
            <pc:docMk/>
            <pc:sldMk cId="4073798703" sldId="286"/>
            <ac:spMk id="4" creationId="{79AB2489-05BB-240F-2F78-45D7B9D17E57}"/>
          </ac:spMkLst>
        </pc:spChg>
        <pc:spChg chg="mod">
          <ac:chgData name="Ward, Reagan" userId="27291eb4-8241-4961-9e69-8c66e34cc5b0" providerId="ADAL" clId="{F1EC09F2-C9E0-4B65-8146-5D5721B8219D}" dt="2025-08-12T12:57:42.930" v="595" actId="27636"/>
          <ac:spMkLst>
            <pc:docMk/>
            <pc:sldMk cId="4073798703" sldId="286"/>
            <ac:spMk id="8" creationId="{590AFF60-824A-6B76-5384-7217D528EB59}"/>
          </ac:spMkLst>
        </pc:spChg>
      </pc:sldChg>
      <pc:sldChg chg="modSp mod ord modShow">
        <pc:chgData name="Ward, Reagan" userId="27291eb4-8241-4961-9e69-8c66e34cc5b0" providerId="ADAL" clId="{F1EC09F2-C9E0-4B65-8146-5D5721B8219D}" dt="2025-08-12T13:04:57.252" v="605" actId="729"/>
        <pc:sldMkLst>
          <pc:docMk/>
          <pc:sldMk cId="2027520170" sldId="287"/>
        </pc:sldMkLst>
        <pc:graphicFrameChg chg="modGraphic">
          <ac:chgData name="Ward, Reagan" userId="27291eb4-8241-4961-9e69-8c66e34cc5b0" providerId="ADAL" clId="{F1EC09F2-C9E0-4B65-8146-5D5721B8219D}" dt="2025-08-12T13:04:47.562" v="603" actId="122"/>
          <ac:graphicFrameMkLst>
            <pc:docMk/>
            <pc:sldMk cId="2027520170" sldId="287"/>
            <ac:graphicFrameMk id="10" creationId="{92012183-7C8E-E25F-7378-48CA9141A053}"/>
          </ac:graphicFrameMkLst>
        </pc:graphicFrameChg>
        <pc:graphicFrameChg chg="modGraphic">
          <ac:chgData name="Ward, Reagan" userId="27291eb4-8241-4961-9e69-8c66e34cc5b0" providerId="ADAL" clId="{F1EC09F2-C9E0-4B65-8146-5D5721B8219D}" dt="2025-08-12T13:04:50.838" v="604" actId="122"/>
          <ac:graphicFrameMkLst>
            <pc:docMk/>
            <pc:sldMk cId="2027520170" sldId="287"/>
            <ac:graphicFrameMk id="11" creationId="{106E4A83-06DF-75D6-BE9B-0683F122CC79}"/>
          </ac:graphicFrameMkLst>
        </pc:graphicFrameChg>
      </pc:sldChg>
      <pc:sldChg chg="modSp mod ord modShow">
        <pc:chgData name="Ward, Reagan" userId="27291eb4-8241-4961-9e69-8c66e34cc5b0" providerId="ADAL" clId="{F1EC09F2-C9E0-4B65-8146-5D5721B8219D}" dt="2025-08-12T14:17:24.697" v="2318" actId="13244"/>
        <pc:sldMkLst>
          <pc:docMk/>
          <pc:sldMk cId="1660130186" sldId="288"/>
        </pc:sldMkLst>
        <pc:spChg chg="ord">
          <ac:chgData name="Ward, Reagan" userId="27291eb4-8241-4961-9e69-8c66e34cc5b0" providerId="ADAL" clId="{F1EC09F2-C9E0-4B65-8146-5D5721B8219D}" dt="2025-08-12T14:17:24.697" v="2318" actId="13244"/>
          <ac:spMkLst>
            <pc:docMk/>
            <pc:sldMk cId="1660130186" sldId="288"/>
            <ac:spMk id="10" creationId="{BEFC9050-60E3-A03A-D6DD-0089503A90C3}"/>
          </ac:spMkLst>
        </pc:spChg>
      </pc:sldChg>
      <pc:sldChg chg="modSp add mod ord">
        <pc:chgData name="Ward, Reagan" userId="27291eb4-8241-4961-9e69-8c66e34cc5b0" providerId="ADAL" clId="{F1EC09F2-C9E0-4B65-8146-5D5721B8219D}" dt="2025-08-12T14:24:19.817" v="2876"/>
        <pc:sldMkLst>
          <pc:docMk/>
          <pc:sldMk cId="2979308571" sldId="289"/>
        </pc:sldMkLst>
        <pc:spChg chg="mod">
          <ac:chgData name="Ward, Reagan" userId="27291eb4-8241-4961-9e69-8c66e34cc5b0" providerId="ADAL" clId="{F1EC09F2-C9E0-4B65-8146-5D5721B8219D}" dt="2025-08-12T14:17:55.011" v="2319" actId="20577"/>
          <ac:spMkLst>
            <pc:docMk/>
            <pc:sldMk cId="2979308571" sldId="289"/>
            <ac:spMk id="4" creationId="{5EA77346-911A-26C8-81E9-EB09A12296FF}"/>
          </ac:spMkLst>
        </pc:spChg>
        <pc:spChg chg="mod">
          <ac:chgData name="Ward, Reagan" userId="27291eb4-8241-4961-9e69-8c66e34cc5b0" providerId="ADAL" clId="{F1EC09F2-C9E0-4B65-8146-5D5721B8219D}" dt="2025-08-12T12:57:42.933" v="596" actId="27636"/>
          <ac:spMkLst>
            <pc:docMk/>
            <pc:sldMk cId="2979308571" sldId="289"/>
            <ac:spMk id="5" creationId="{76201632-49BC-EB0D-ACEC-91FB33CA9692}"/>
          </ac:spMkLst>
        </pc:spChg>
      </pc:sldChg>
      <pc:sldChg chg="modSp mod">
        <pc:chgData name="Ward, Reagan" userId="27291eb4-8241-4961-9e69-8c66e34cc5b0" providerId="ADAL" clId="{F1EC09F2-C9E0-4B65-8146-5D5721B8219D}" dt="2025-08-12T14:32:06.298" v="3088" actId="20577"/>
        <pc:sldMkLst>
          <pc:docMk/>
          <pc:sldMk cId="527539020" sldId="303"/>
        </pc:sldMkLst>
        <pc:spChg chg="mod">
          <ac:chgData name="Ward, Reagan" userId="27291eb4-8241-4961-9e69-8c66e34cc5b0" providerId="ADAL" clId="{F1EC09F2-C9E0-4B65-8146-5D5721B8219D}" dt="2025-08-12T14:32:06.298" v="3088" actId="20577"/>
          <ac:spMkLst>
            <pc:docMk/>
            <pc:sldMk cId="527539020" sldId="303"/>
            <ac:spMk id="2" creationId="{5EA4946B-CB18-9960-E4D7-FB18CA650AFE}"/>
          </ac:spMkLst>
        </pc:spChg>
      </pc:sldChg>
      <pc:sldChg chg="modSp mod">
        <pc:chgData name="Ward, Reagan" userId="27291eb4-8241-4961-9e69-8c66e34cc5b0" providerId="ADAL" clId="{F1EC09F2-C9E0-4B65-8146-5D5721B8219D}" dt="2025-08-12T14:15:49.386" v="2299" actId="113"/>
        <pc:sldMkLst>
          <pc:docMk/>
          <pc:sldMk cId="4093069776" sldId="311"/>
        </pc:sldMkLst>
        <pc:spChg chg="mod">
          <ac:chgData name="Ward, Reagan" userId="27291eb4-8241-4961-9e69-8c66e34cc5b0" providerId="ADAL" clId="{F1EC09F2-C9E0-4B65-8146-5D5721B8219D}" dt="2025-08-12T14:15:49.386" v="2299" actId="113"/>
          <ac:spMkLst>
            <pc:docMk/>
            <pc:sldMk cId="4093069776" sldId="311"/>
            <ac:spMk id="4" creationId="{C15E191F-734D-9BCD-F57D-96E5F7D0E61D}"/>
          </ac:spMkLst>
        </pc:spChg>
        <pc:graphicFrameChg chg="mod modGraphic">
          <ac:chgData name="Ward, Reagan" userId="27291eb4-8241-4961-9e69-8c66e34cc5b0" providerId="ADAL" clId="{F1EC09F2-C9E0-4B65-8146-5D5721B8219D}" dt="2025-08-12T14:15:25.707" v="2296" actId="6549"/>
          <ac:graphicFrameMkLst>
            <pc:docMk/>
            <pc:sldMk cId="4093069776" sldId="311"/>
            <ac:graphicFrameMk id="2" creationId="{AA6E3C4A-0722-DEF5-3494-8E7496F7434C}"/>
          </ac:graphicFrameMkLst>
        </pc:graphicFrameChg>
      </pc:sldChg>
      <pc:sldChg chg="del">
        <pc:chgData name="Ward, Reagan" userId="27291eb4-8241-4961-9e69-8c66e34cc5b0" providerId="ADAL" clId="{F1EC09F2-C9E0-4B65-8146-5D5721B8219D}" dt="2025-08-12T12:49:31.584" v="524" actId="47"/>
        <pc:sldMkLst>
          <pc:docMk/>
          <pc:sldMk cId="2374688467" sldId="3096"/>
        </pc:sldMkLst>
      </pc:sldChg>
      <pc:sldChg chg="del">
        <pc:chgData name="Ward, Reagan" userId="27291eb4-8241-4961-9e69-8c66e34cc5b0" providerId="ADAL" clId="{F1EC09F2-C9E0-4B65-8146-5D5721B8219D}" dt="2025-08-12T12:49:06.312" v="478" actId="47"/>
        <pc:sldMkLst>
          <pc:docMk/>
          <pc:sldMk cId="4277272733" sldId="3116"/>
        </pc:sldMkLst>
      </pc:sldChg>
      <pc:sldChg chg="del">
        <pc:chgData name="Ward, Reagan" userId="27291eb4-8241-4961-9e69-8c66e34cc5b0" providerId="ADAL" clId="{F1EC09F2-C9E0-4B65-8146-5D5721B8219D}" dt="2025-08-12T12:49:31.584" v="524" actId="47"/>
        <pc:sldMkLst>
          <pc:docMk/>
          <pc:sldMk cId="3238706149" sldId="3351"/>
        </pc:sldMkLst>
      </pc:sldChg>
      <pc:sldChg chg="del">
        <pc:chgData name="Ward, Reagan" userId="27291eb4-8241-4961-9e69-8c66e34cc5b0" providerId="ADAL" clId="{F1EC09F2-C9E0-4B65-8146-5D5721B8219D}" dt="2025-08-12T12:49:31.584" v="524" actId="47"/>
        <pc:sldMkLst>
          <pc:docMk/>
          <pc:sldMk cId="247328585" sldId="3370"/>
        </pc:sldMkLst>
      </pc:sldChg>
      <pc:sldChg chg="del">
        <pc:chgData name="Ward, Reagan" userId="27291eb4-8241-4961-9e69-8c66e34cc5b0" providerId="ADAL" clId="{F1EC09F2-C9E0-4B65-8146-5D5721B8219D}" dt="2025-08-12T12:50:22.575" v="555" actId="47"/>
        <pc:sldMkLst>
          <pc:docMk/>
          <pc:sldMk cId="4126184294" sldId="5337"/>
        </pc:sldMkLst>
      </pc:sldChg>
      <pc:sldChg chg="modSp mod">
        <pc:chgData name="Ward, Reagan" userId="27291eb4-8241-4961-9e69-8c66e34cc5b0" providerId="ADAL" clId="{F1EC09F2-C9E0-4B65-8146-5D5721B8219D}" dt="2025-08-12T12:41:43.605" v="281" actId="20577"/>
        <pc:sldMkLst>
          <pc:docMk/>
          <pc:sldMk cId="574166686" sldId="5344"/>
        </pc:sldMkLst>
        <pc:spChg chg="mod">
          <ac:chgData name="Ward, Reagan" userId="27291eb4-8241-4961-9e69-8c66e34cc5b0" providerId="ADAL" clId="{F1EC09F2-C9E0-4B65-8146-5D5721B8219D}" dt="2025-08-12T12:40:45.554" v="254" actId="27636"/>
          <ac:spMkLst>
            <pc:docMk/>
            <pc:sldMk cId="574166686" sldId="5344"/>
            <ac:spMk id="14" creationId="{0686E728-13DA-FD84-C601-30C32C169C90}"/>
          </ac:spMkLst>
        </pc:spChg>
        <pc:spChg chg="mod">
          <ac:chgData name="Ward, Reagan" userId="27291eb4-8241-4961-9e69-8c66e34cc5b0" providerId="ADAL" clId="{F1EC09F2-C9E0-4B65-8146-5D5721B8219D}" dt="2025-08-12T12:41:16.191" v="265" actId="27636"/>
          <ac:spMkLst>
            <pc:docMk/>
            <pc:sldMk cId="574166686" sldId="5344"/>
            <ac:spMk id="15" creationId="{E665DEE9-55C0-FC4D-4BAD-01A87C3A6FD3}"/>
          </ac:spMkLst>
        </pc:spChg>
        <pc:spChg chg="mod">
          <ac:chgData name="Ward, Reagan" userId="27291eb4-8241-4961-9e69-8c66e34cc5b0" providerId="ADAL" clId="{F1EC09F2-C9E0-4B65-8146-5D5721B8219D}" dt="2025-08-12T12:40:39.148" v="252" actId="20577"/>
          <ac:spMkLst>
            <pc:docMk/>
            <pc:sldMk cId="574166686" sldId="5344"/>
            <ac:spMk id="16" creationId="{4C5AF468-90EB-2310-FAB6-4E7F2CD87896}"/>
          </ac:spMkLst>
        </pc:spChg>
        <pc:spChg chg="mod">
          <ac:chgData name="Ward, Reagan" userId="27291eb4-8241-4961-9e69-8c66e34cc5b0" providerId="ADAL" clId="{F1EC09F2-C9E0-4B65-8146-5D5721B8219D}" dt="2025-08-12T12:41:07.854" v="263" actId="20577"/>
          <ac:spMkLst>
            <pc:docMk/>
            <pc:sldMk cId="574166686" sldId="5344"/>
            <ac:spMk id="17" creationId="{994A4385-4291-D0E7-61E2-541CA1A0D54F}"/>
          </ac:spMkLst>
        </pc:spChg>
        <pc:spChg chg="mod">
          <ac:chgData name="Ward, Reagan" userId="27291eb4-8241-4961-9e69-8c66e34cc5b0" providerId="ADAL" clId="{F1EC09F2-C9E0-4B65-8146-5D5721B8219D}" dt="2025-08-12T12:41:43.605" v="281" actId="20577"/>
          <ac:spMkLst>
            <pc:docMk/>
            <pc:sldMk cId="574166686" sldId="5344"/>
            <ac:spMk id="18" creationId="{9DA5A5B3-6407-FC57-FC59-8F553A687BC8}"/>
          </ac:spMkLst>
        </pc:spChg>
      </pc:sldChg>
      <pc:sldChg chg="del">
        <pc:chgData name="Ward, Reagan" userId="27291eb4-8241-4961-9e69-8c66e34cc5b0" providerId="ADAL" clId="{F1EC09F2-C9E0-4B65-8146-5D5721B8219D}" dt="2025-08-12T12:50:49.903" v="568" actId="47"/>
        <pc:sldMkLst>
          <pc:docMk/>
          <pc:sldMk cId="1271500227" sldId="5474"/>
        </pc:sldMkLst>
      </pc:sldChg>
      <pc:sldChg chg="del">
        <pc:chgData name="Ward, Reagan" userId="27291eb4-8241-4961-9e69-8c66e34cc5b0" providerId="ADAL" clId="{F1EC09F2-C9E0-4B65-8146-5D5721B8219D}" dt="2025-08-12T12:50:20.378" v="554" actId="47"/>
        <pc:sldMkLst>
          <pc:docMk/>
          <pc:sldMk cId="2070281458" sldId="5475"/>
        </pc:sldMkLst>
      </pc:sldChg>
      <pc:sldChg chg="modSp mod ord">
        <pc:chgData name="Ward, Reagan" userId="27291eb4-8241-4961-9e69-8c66e34cc5b0" providerId="ADAL" clId="{F1EC09F2-C9E0-4B65-8146-5D5721B8219D}" dt="2025-08-12T14:24:03.587" v="2870"/>
        <pc:sldMkLst>
          <pc:docMk/>
          <pc:sldMk cId="1210554912" sldId="5478"/>
        </pc:sldMkLst>
        <pc:spChg chg="mod">
          <ac:chgData name="Ward, Reagan" userId="27291eb4-8241-4961-9e69-8c66e34cc5b0" providerId="ADAL" clId="{F1EC09F2-C9E0-4B65-8146-5D5721B8219D}" dt="2025-08-12T12:49:23.065" v="512" actId="20577"/>
          <ac:spMkLst>
            <pc:docMk/>
            <pc:sldMk cId="1210554912" sldId="5478"/>
            <ac:spMk id="2" creationId="{81E6B7F8-C12C-B76A-67DC-2C93A4989E55}"/>
          </ac:spMkLst>
        </pc:spChg>
      </pc:sldChg>
      <pc:sldChg chg="del">
        <pc:chgData name="Ward, Reagan" userId="27291eb4-8241-4961-9e69-8c66e34cc5b0" providerId="ADAL" clId="{F1EC09F2-C9E0-4B65-8146-5D5721B8219D}" dt="2025-08-12T12:49:31.584" v="524" actId="47"/>
        <pc:sldMkLst>
          <pc:docMk/>
          <pc:sldMk cId="196752974" sldId="5479"/>
        </pc:sldMkLst>
      </pc:sldChg>
      <pc:sldChg chg="del">
        <pc:chgData name="Ward, Reagan" userId="27291eb4-8241-4961-9e69-8c66e34cc5b0" providerId="ADAL" clId="{F1EC09F2-C9E0-4B65-8146-5D5721B8219D}" dt="2025-08-12T12:49:43.969" v="551" actId="47"/>
        <pc:sldMkLst>
          <pc:docMk/>
          <pc:sldMk cId="3777476972" sldId="5977"/>
        </pc:sldMkLst>
      </pc:sldChg>
      <pc:sldChg chg="del">
        <pc:chgData name="Ward, Reagan" userId="27291eb4-8241-4961-9e69-8c66e34cc5b0" providerId="ADAL" clId="{F1EC09F2-C9E0-4B65-8146-5D5721B8219D}" dt="2025-08-12T12:49:43.969" v="551" actId="47"/>
        <pc:sldMkLst>
          <pc:docMk/>
          <pc:sldMk cId="3303942044" sldId="5991"/>
        </pc:sldMkLst>
      </pc:sldChg>
      <pc:sldChg chg="modSp mod ord">
        <pc:chgData name="Ward, Reagan" userId="27291eb4-8241-4961-9e69-8c66e34cc5b0" providerId="ADAL" clId="{F1EC09F2-C9E0-4B65-8146-5D5721B8219D}" dt="2025-08-12T14:23:55.011" v="2868"/>
        <pc:sldMkLst>
          <pc:docMk/>
          <pc:sldMk cId="4005613435" sldId="5992"/>
        </pc:sldMkLst>
        <pc:spChg chg="mod">
          <ac:chgData name="Ward, Reagan" userId="27291eb4-8241-4961-9e69-8c66e34cc5b0" providerId="ADAL" clId="{F1EC09F2-C9E0-4B65-8146-5D5721B8219D}" dt="2025-08-12T12:49:37.126" v="550" actId="20577"/>
          <ac:spMkLst>
            <pc:docMk/>
            <pc:sldMk cId="4005613435" sldId="5992"/>
            <ac:spMk id="5" creationId="{D759AFDD-E248-F26B-91F5-C0E354C75A90}"/>
          </ac:spMkLst>
        </pc:spChg>
      </pc:sldChg>
      <pc:sldChg chg="del">
        <pc:chgData name="Ward, Reagan" userId="27291eb4-8241-4961-9e69-8c66e34cc5b0" providerId="ADAL" clId="{F1EC09F2-C9E0-4B65-8146-5D5721B8219D}" dt="2025-08-12T12:49:06.312" v="478" actId="47"/>
        <pc:sldMkLst>
          <pc:docMk/>
          <pc:sldMk cId="1363064805" sldId="5993"/>
        </pc:sldMkLst>
      </pc:sldChg>
      <pc:sldChg chg="modSp mod">
        <pc:chgData name="Ward, Reagan" userId="27291eb4-8241-4961-9e69-8c66e34cc5b0" providerId="ADAL" clId="{F1EC09F2-C9E0-4B65-8146-5D5721B8219D}" dt="2025-08-12T12:49:03.890" v="477" actId="20577"/>
        <pc:sldMkLst>
          <pc:docMk/>
          <pc:sldMk cId="1141852052" sldId="5994"/>
        </pc:sldMkLst>
        <pc:spChg chg="mod">
          <ac:chgData name="Ward, Reagan" userId="27291eb4-8241-4961-9e69-8c66e34cc5b0" providerId="ADAL" clId="{F1EC09F2-C9E0-4B65-8146-5D5721B8219D}" dt="2025-08-12T12:49:03.890" v="477" actId="20577"/>
          <ac:spMkLst>
            <pc:docMk/>
            <pc:sldMk cId="1141852052" sldId="5994"/>
            <ac:spMk id="8" creationId="{4C194046-7FDF-C1EC-D81D-897E546A666F}"/>
          </ac:spMkLst>
        </pc:spChg>
      </pc:sldChg>
      <pc:sldChg chg="modSp mod">
        <pc:chgData name="Ward, Reagan" userId="27291eb4-8241-4961-9e69-8c66e34cc5b0" providerId="ADAL" clId="{F1EC09F2-C9E0-4B65-8146-5D5721B8219D}" dt="2025-08-12T12:49:27.633" v="523" actId="20577"/>
        <pc:sldMkLst>
          <pc:docMk/>
          <pc:sldMk cId="3343258183" sldId="5995"/>
        </pc:sldMkLst>
        <pc:spChg chg="mod">
          <ac:chgData name="Ward, Reagan" userId="27291eb4-8241-4961-9e69-8c66e34cc5b0" providerId="ADAL" clId="{F1EC09F2-C9E0-4B65-8146-5D5721B8219D}" dt="2025-08-12T12:49:27.633" v="523" actId="20577"/>
          <ac:spMkLst>
            <pc:docMk/>
            <pc:sldMk cId="3343258183" sldId="5995"/>
            <ac:spMk id="5" creationId="{80E268DE-C4ED-D3AC-125E-BFE5F0DC776C}"/>
          </ac:spMkLst>
        </pc:spChg>
      </pc:sldChg>
      <pc:sldChg chg="mod ord modShow">
        <pc:chgData name="Ward, Reagan" userId="27291eb4-8241-4961-9e69-8c66e34cc5b0" providerId="ADAL" clId="{F1EC09F2-C9E0-4B65-8146-5D5721B8219D}" dt="2025-08-12T12:58:46.911" v="598" actId="729"/>
        <pc:sldMkLst>
          <pc:docMk/>
          <pc:sldMk cId="2036653939" sldId="5996"/>
        </pc:sldMkLst>
      </pc:sldChg>
      <pc:sldChg chg="addSp delSp modSp new mod ord modClrScheme chgLayout">
        <pc:chgData name="Ward, Reagan" userId="27291eb4-8241-4961-9e69-8c66e34cc5b0" providerId="ADAL" clId="{F1EC09F2-C9E0-4B65-8146-5D5721B8219D}" dt="2025-08-12T14:23:11.320" v="2848"/>
        <pc:sldMkLst>
          <pc:docMk/>
          <pc:sldMk cId="615860324" sldId="5997"/>
        </pc:sldMkLst>
        <pc:spChg chg="del mod ord">
          <ac:chgData name="Ward, Reagan" userId="27291eb4-8241-4961-9e69-8c66e34cc5b0" providerId="ADAL" clId="{F1EC09F2-C9E0-4B65-8146-5D5721B8219D}" dt="2025-08-12T13:05:30.311" v="622" actId="700"/>
          <ac:spMkLst>
            <pc:docMk/>
            <pc:sldMk cId="615860324" sldId="5997"/>
            <ac:spMk id="2" creationId="{846A3A07-26C2-C8A3-5F9A-2D4D656F56EF}"/>
          </ac:spMkLst>
        </pc:spChg>
        <pc:spChg chg="del">
          <ac:chgData name="Ward, Reagan" userId="27291eb4-8241-4961-9e69-8c66e34cc5b0" providerId="ADAL" clId="{F1EC09F2-C9E0-4B65-8146-5D5721B8219D}" dt="2025-08-12T13:05:30.311" v="622" actId="700"/>
          <ac:spMkLst>
            <pc:docMk/>
            <pc:sldMk cId="615860324" sldId="5997"/>
            <ac:spMk id="3" creationId="{DAB41A48-612C-2C38-2415-92482A6B579C}"/>
          </ac:spMkLst>
        </pc:spChg>
        <pc:spChg chg="del">
          <ac:chgData name="Ward, Reagan" userId="27291eb4-8241-4961-9e69-8c66e34cc5b0" providerId="ADAL" clId="{F1EC09F2-C9E0-4B65-8146-5D5721B8219D}" dt="2025-08-12T13:05:30.311" v="622" actId="700"/>
          <ac:spMkLst>
            <pc:docMk/>
            <pc:sldMk cId="615860324" sldId="5997"/>
            <ac:spMk id="4" creationId="{37E6ECA8-E107-E05F-42F7-563637C78A75}"/>
          </ac:spMkLst>
        </pc:spChg>
        <pc:spChg chg="del">
          <ac:chgData name="Ward, Reagan" userId="27291eb4-8241-4961-9e69-8c66e34cc5b0" providerId="ADAL" clId="{F1EC09F2-C9E0-4B65-8146-5D5721B8219D}" dt="2025-08-12T13:05:30.311" v="622" actId="700"/>
          <ac:spMkLst>
            <pc:docMk/>
            <pc:sldMk cId="615860324" sldId="5997"/>
            <ac:spMk id="5" creationId="{638247CF-B703-7852-4E15-EC7D52CD0171}"/>
          </ac:spMkLst>
        </pc:spChg>
        <pc:spChg chg="mod ord">
          <ac:chgData name="Ward, Reagan" userId="27291eb4-8241-4961-9e69-8c66e34cc5b0" providerId="ADAL" clId="{F1EC09F2-C9E0-4B65-8146-5D5721B8219D}" dt="2025-08-12T13:05:30.311" v="622" actId="700"/>
          <ac:spMkLst>
            <pc:docMk/>
            <pc:sldMk cId="615860324" sldId="5997"/>
            <ac:spMk id="6" creationId="{59A57664-D44C-17DE-FBA4-0D828E559EB8}"/>
          </ac:spMkLst>
        </pc:spChg>
        <pc:spChg chg="add mod ord">
          <ac:chgData name="Ward, Reagan" userId="27291eb4-8241-4961-9e69-8c66e34cc5b0" providerId="ADAL" clId="{F1EC09F2-C9E0-4B65-8146-5D5721B8219D}" dt="2025-08-12T13:05:33.317" v="636" actId="20577"/>
          <ac:spMkLst>
            <pc:docMk/>
            <pc:sldMk cId="615860324" sldId="5997"/>
            <ac:spMk id="7" creationId="{3E7063EA-BD75-9D61-2713-102824BC130B}"/>
          </ac:spMkLst>
        </pc:spChg>
      </pc:sldChg>
      <pc:sldChg chg="del">
        <pc:chgData name="Ward, Reagan" userId="27291eb4-8241-4961-9e69-8c66e34cc5b0" providerId="ADAL" clId="{F1EC09F2-C9E0-4B65-8146-5D5721B8219D}" dt="2025-08-12T12:50:17.482" v="553" actId="47"/>
        <pc:sldMkLst>
          <pc:docMk/>
          <pc:sldMk cId="3684428304" sldId="5997"/>
        </pc:sldMkLst>
      </pc:sldChg>
      <pc:sldChg chg="del">
        <pc:chgData name="Ward, Reagan" userId="27291eb4-8241-4961-9e69-8c66e34cc5b0" providerId="ADAL" clId="{F1EC09F2-C9E0-4B65-8146-5D5721B8219D}" dt="2025-08-12T12:50:17.482" v="553" actId="47"/>
        <pc:sldMkLst>
          <pc:docMk/>
          <pc:sldMk cId="252830700" sldId="5998"/>
        </pc:sldMkLst>
      </pc:sldChg>
      <pc:sldChg chg="addSp delSp modSp new mod ord modClrScheme chgLayout">
        <pc:chgData name="Ward, Reagan" userId="27291eb4-8241-4961-9e69-8c66e34cc5b0" providerId="ADAL" clId="{F1EC09F2-C9E0-4B65-8146-5D5721B8219D}" dt="2025-08-12T15:25:37.334" v="4288" actId="113"/>
        <pc:sldMkLst>
          <pc:docMk/>
          <pc:sldMk cId="776623170" sldId="5998"/>
        </pc:sldMkLst>
        <pc:spChg chg="del mod ord">
          <ac:chgData name="Ward, Reagan" userId="27291eb4-8241-4961-9e69-8c66e34cc5b0" providerId="ADAL" clId="{F1EC09F2-C9E0-4B65-8146-5D5721B8219D}" dt="2025-08-12T13:05:37.193" v="638" actId="700"/>
          <ac:spMkLst>
            <pc:docMk/>
            <pc:sldMk cId="776623170" sldId="5998"/>
            <ac:spMk id="2" creationId="{7898305D-7BAC-E4ED-05F4-F9FF45365132}"/>
          </ac:spMkLst>
        </pc:spChg>
        <pc:spChg chg="mod ord">
          <ac:chgData name="Ward, Reagan" userId="27291eb4-8241-4961-9e69-8c66e34cc5b0" providerId="ADAL" clId="{F1EC09F2-C9E0-4B65-8146-5D5721B8219D}" dt="2025-08-12T13:48:01.741" v="2023" actId="6264"/>
          <ac:spMkLst>
            <pc:docMk/>
            <pc:sldMk cId="776623170" sldId="5998"/>
            <ac:spMk id="3" creationId="{FCE19456-B470-1D2E-770B-761CE8CB925F}"/>
          </ac:spMkLst>
        </pc:spChg>
        <pc:spChg chg="add del mod ord">
          <ac:chgData name="Ward, Reagan" userId="27291eb4-8241-4961-9e69-8c66e34cc5b0" providerId="ADAL" clId="{F1EC09F2-C9E0-4B65-8146-5D5721B8219D}" dt="2025-08-12T13:05:43.477" v="639" actId="700"/>
          <ac:spMkLst>
            <pc:docMk/>
            <pc:sldMk cId="776623170" sldId="5998"/>
            <ac:spMk id="4" creationId="{004B73D3-53BE-46C8-2DB7-81BDE6FEE7DE}"/>
          </ac:spMkLst>
        </pc:spChg>
        <pc:spChg chg="add del mod ord">
          <ac:chgData name="Ward, Reagan" userId="27291eb4-8241-4961-9e69-8c66e34cc5b0" providerId="ADAL" clId="{F1EC09F2-C9E0-4B65-8146-5D5721B8219D}" dt="2025-08-12T13:05:43.477" v="639" actId="700"/>
          <ac:spMkLst>
            <pc:docMk/>
            <pc:sldMk cId="776623170" sldId="5998"/>
            <ac:spMk id="5" creationId="{B183FCB1-6259-65C6-1191-C7CE34C4D20F}"/>
          </ac:spMkLst>
        </pc:spChg>
        <pc:spChg chg="add mod ord">
          <ac:chgData name="Ward, Reagan" userId="27291eb4-8241-4961-9e69-8c66e34cc5b0" providerId="ADAL" clId="{F1EC09F2-C9E0-4B65-8146-5D5721B8219D}" dt="2025-08-12T13:48:01.741" v="2023" actId="6264"/>
          <ac:spMkLst>
            <pc:docMk/>
            <pc:sldMk cId="776623170" sldId="5998"/>
            <ac:spMk id="6" creationId="{5EC1EA13-9784-FBC2-1BEB-F134E0834F2E}"/>
          </ac:spMkLst>
        </pc:spChg>
        <pc:spChg chg="add mod ord">
          <ac:chgData name="Ward, Reagan" userId="27291eb4-8241-4961-9e69-8c66e34cc5b0" providerId="ADAL" clId="{F1EC09F2-C9E0-4B65-8146-5D5721B8219D}" dt="2025-08-12T15:25:37.334" v="4288" actId="113"/>
          <ac:spMkLst>
            <pc:docMk/>
            <pc:sldMk cId="776623170" sldId="5998"/>
            <ac:spMk id="7" creationId="{8938E117-8900-BE21-B82C-B7CADE119148}"/>
          </ac:spMkLst>
        </pc:spChg>
        <pc:spChg chg="add del mod ord">
          <ac:chgData name="Ward, Reagan" userId="27291eb4-8241-4961-9e69-8c66e34cc5b0" providerId="ADAL" clId="{F1EC09F2-C9E0-4B65-8146-5D5721B8219D}" dt="2025-08-12T13:45:27.153" v="2020" actId="478"/>
          <ac:spMkLst>
            <pc:docMk/>
            <pc:sldMk cId="776623170" sldId="5998"/>
            <ac:spMk id="8" creationId="{1717AE6A-C5CE-1249-C03B-F6BF7D41B515}"/>
          </ac:spMkLst>
        </pc:spChg>
        <pc:spChg chg="add del mod ord">
          <ac:chgData name="Ward, Reagan" userId="27291eb4-8241-4961-9e69-8c66e34cc5b0" providerId="ADAL" clId="{F1EC09F2-C9E0-4B65-8146-5D5721B8219D}" dt="2025-08-12T13:44:57.905" v="2013" actId="22"/>
          <ac:spMkLst>
            <pc:docMk/>
            <pc:sldMk cId="776623170" sldId="5998"/>
            <ac:spMk id="9" creationId="{E0FE8BAC-047C-2CDA-8E08-8BE5275D3CA9}"/>
          </ac:spMkLst>
        </pc:spChg>
        <pc:spChg chg="add del mod">
          <ac:chgData name="Ward, Reagan" userId="27291eb4-8241-4961-9e69-8c66e34cc5b0" providerId="ADAL" clId="{F1EC09F2-C9E0-4B65-8146-5D5721B8219D}" dt="2025-08-12T13:45:05.362" v="2017"/>
          <ac:spMkLst>
            <pc:docMk/>
            <pc:sldMk cId="776623170" sldId="5998"/>
            <ac:spMk id="15" creationId="{A698B258-3EA5-095B-BE2E-6ECF8880FFF9}"/>
          </ac:spMkLst>
        </pc:spChg>
        <pc:spChg chg="add del mod">
          <ac:chgData name="Ward, Reagan" userId="27291eb4-8241-4961-9e69-8c66e34cc5b0" providerId="ADAL" clId="{F1EC09F2-C9E0-4B65-8146-5D5721B8219D}" dt="2025-08-12T13:48:01.741" v="2023" actId="6264"/>
          <ac:spMkLst>
            <pc:docMk/>
            <pc:sldMk cId="776623170" sldId="5998"/>
            <ac:spMk id="17" creationId="{4E490B0E-4CFB-E406-E15A-E8A7F07E81FB}"/>
          </ac:spMkLst>
        </pc:spChg>
        <pc:spChg chg="add del mod">
          <ac:chgData name="Ward, Reagan" userId="27291eb4-8241-4961-9e69-8c66e34cc5b0" providerId="ADAL" clId="{F1EC09F2-C9E0-4B65-8146-5D5721B8219D}" dt="2025-08-12T13:48:01.741" v="2023" actId="6264"/>
          <ac:spMkLst>
            <pc:docMk/>
            <pc:sldMk cId="776623170" sldId="5998"/>
            <ac:spMk id="18" creationId="{8EF030BC-2441-C4A7-EDB7-42DE923B7878}"/>
          </ac:spMkLst>
        </pc:spChg>
        <pc:spChg chg="add del mod">
          <ac:chgData name="Ward, Reagan" userId="27291eb4-8241-4961-9e69-8c66e34cc5b0" providerId="ADAL" clId="{F1EC09F2-C9E0-4B65-8146-5D5721B8219D}" dt="2025-08-12T13:48:01.741" v="2023" actId="6264"/>
          <ac:spMkLst>
            <pc:docMk/>
            <pc:sldMk cId="776623170" sldId="5998"/>
            <ac:spMk id="19" creationId="{F8DA8F4F-4B8F-E835-2E79-896A381CE865}"/>
          </ac:spMkLst>
        </pc:spChg>
        <pc:spChg chg="add del mod">
          <ac:chgData name="Ward, Reagan" userId="27291eb4-8241-4961-9e69-8c66e34cc5b0" providerId="ADAL" clId="{F1EC09F2-C9E0-4B65-8146-5D5721B8219D}" dt="2025-08-12T13:48:01.741" v="2023" actId="6264"/>
          <ac:spMkLst>
            <pc:docMk/>
            <pc:sldMk cId="776623170" sldId="5998"/>
            <ac:spMk id="20" creationId="{B0A7BC40-7504-BC52-69E2-C34126EA141F}"/>
          </ac:spMkLst>
        </pc:spChg>
        <pc:spChg chg="add del mod ord">
          <ac:chgData name="Ward, Reagan" userId="27291eb4-8241-4961-9e69-8c66e34cc5b0" providerId="ADAL" clId="{F1EC09F2-C9E0-4B65-8146-5D5721B8219D}" dt="2025-08-12T13:48:09.199" v="2025"/>
          <ac:spMkLst>
            <pc:docMk/>
            <pc:sldMk cId="776623170" sldId="5998"/>
            <ac:spMk id="21" creationId="{6864EB5D-FE80-34FC-6020-90A3C1E1F407}"/>
          </ac:spMkLst>
        </pc:spChg>
        <pc:spChg chg="add del mod">
          <ac:chgData name="Ward, Reagan" userId="27291eb4-8241-4961-9e69-8c66e34cc5b0" providerId="ADAL" clId="{F1EC09F2-C9E0-4B65-8146-5D5721B8219D}" dt="2025-08-12T13:48:17.798" v="2026" actId="22"/>
          <ac:spMkLst>
            <pc:docMk/>
            <pc:sldMk cId="776623170" sldId="5998"/>
            <ac:spMk id="23" creationId="{A8305D1C-797E-3474-E455-12BEF2F4EC96}"/>
          </ac:spMkLst>
        </pc:spChg>
        <pc:picChg chg="add del mod ord">
          <ac:chgData name="Ward, Reagan" userId="27291eb4-8241-4961-9e69-8c66e34cc5b0" providerId="ADAL" clId="{F1EC09F2-C9E0-4B65-8146-5D5721B8219D}" dt="2025-08-12T13:45:01.326" v="2015" actId="478"/>
          <ac:picMkLst>
            <pc:docMk/>
            <pc:sldMk cId="776623170" sldId="5998"/>
            <ac:picMk id="11" creationId="{A7C21A98-FE0B-8A07-6054-DE08FF8BCC26}"/>
          </ac:picMkLst>
        </pc:picChg>
        <pc:picChg chg="add del">
          <ac:chgData name="Ward, Reagan" userId="27291eb4-8241-4961-9e69-8c66e34cc5b0" providerId="ADAL" clId="{F1EC09F2-C9E0-4B65-8146-5D5721B8219D}" dt="2025-08-12T13:45:03.567" v="2016" actId="21"/>
          <ac:picMkLst>
            <pc:docMk/>
            <pc:sldMk cId="776623170" sldId="5998"/>
            <ac:picMk id="13" creationId="{CC3865E6-5E1C-89A2-4D85-F115FF12D33E}"/>
          </ac:picMkLst>
        </pc:picChg>
        <pc:picChg chg="add del mod ord">
          <ac:chgData name="Ward, Reagan" userId="27291eb4-8241-4961-9e69-8c66e34cc5b0" providerId="ADAL" clId="{F1EC09F2-C9E0-4B65-8146-5D5721B8219D}" dt="2025-08-12T13:48:07.312" v="2024" actId="21"/>
          <ac:picMkLst>
            <pc:docMk/>
            <pc:sldMk cId="776623170" sldId="5998"/>
            <ac:picMk id="16" creationId="{CC3865E6-5E1C-89A2-4D85-F115FF12D33E}"/>
          </ac:picMkLst>
        </pc:picChg>
        <pc:picChg chg="add mod">
          <ac:chgData name="Ward, Reagan" userId="27291eb4-8241-4961-9e69-8c66e34cc5b0" providerId="ADAL" clId="{F1EC09F2-C9E0-4B65-8146-5D5721B8219D}" dt="2025-08-12T14:16:43.612" v="2303" actId="962"/>
          <ac:picMkLst>
            <pc:docMk/>
            <pc:sldMk cId="776623170" sldId="5998"/>
            <ac:picMk id="24" creationId="{CC3865E6-5E1C-89A2-4D85-F115FF12D33E}"/>
          </ac:picMkLst>
        </pc:picChg>
        <pc:picChg chg="add mod ord">
          <ac:chgData name="Ward, Reagan" userId="27291eb4-8241-4961-9e69-8c66e34cc5b0" providerId="ADAL" clId="{F1EC09F2-C9E0-4B65-8146-5D5721B8219D}" dt="2025-08-12T14:16:39.975" v="2302" actId="962"/>
          <ac:picMkLst>
            <pc:docMk/>
            <pc:sldMk cId="776623170" sldId="5998"/>
            <ac:picMk id="26" creationId="{E3341F60-E5B9-B83A-F3F1-9DF073974CF5}"/>
          </ac:picMkLst>
        </pc:picChg>
      </pc:sldChg>
      <pc:sldChg chg="del">
        <pc:chgData name="Ward, Reagan" userId="27291eb4-8241-4961-9e69-8c66e34cc5b0" providerId="ADAL" clId="{F1EC09F2-C9E0-4B65-8146-5D5721B8219D}" dt="2025-08-12T12:50:10.592" v="552" actId="47"/>
        <pc:sldMkLst>
          <pc:docMk/>
          <pc:sldMk cId="659400452" sldId="5999"/>
        </pc:sldMkLst>
      </pc:sldChg>
      <pc:sldChg chg="addSp delSp modSp new mod modClrScheme chgLayout">
        <pc:chgData name="Ward, Reagan" userId="27291eb4-8241-4961-9e69-8c66e34cc5b0" providerId="ADAL" clId="{F1EC09F2-C9E0-4B65-8146-5D5721B8219D}" dt="2025-08-12T14:22:47.474" v="2846" actId="207"/>
        <pc:sldMkLst>
          <pc:docMk/>
          <pc:sldMk cId="2373922288" sldId="5999"/>
        </pc:sldMkLst>
        <pc:spChg chg="del mod ord">
          <ac:chgData name="Ward, Reagan" userId="27291eb4-8241-4961-9e69-8c66e34cc5b0" providerId="ADAL" clId="{F1EC09F2-C9E0-4B65-8146-5D5721B8219D}" dt="2025-08-12T14:18:16.382" v="2321" actId="700"/>
          <ac:spMkLst>
            <pc:docMk/>
            <pc:sldMk cId="2373922288" sldId="5999"/>
            <ac:spMk id="2" creationId="{B524E304-ED69-3A60-2998-DFA709D5DF33}"/>
          </ac:spMkLst>
        </pc:spChg>
        <pc:spChg chg="del mod ord">
          <ac:chgData name="Ward, Reagan" userId="27291eb4-8241-4961-9e69-8c66e34cc5b0" providerId="ADAL" clId="{F1EC09F2-C9E0-4B65-8146-5D5721B8219D}" dt="2025-08-12T14:18:16.382" v="2321" actId="700"/>
          <ac:spMkLst>
            <pc:docMk/>
            <pc:sldMk cId="2373922288" sldId="5999"/>
            <ac:spMk id="3" creationId="{FCCBC0D3-B287-C06A-856C-282C9C32D8A2}"/>
          </ac:spMkLst>
        </pc:spChg>
        <pc:spChg chg="del">
          <ac:chgData name="Ward, Reagan" userId="27291eb4-8241-4961-9e69-8c66e34cc5b0" providerId="ADAL" clId="{F1EC09F2-C9E0-4B65-8146-5D5721B8219D}" dt="2025-08-12T14:18:16.382" v="2321" actId="700"/>
          <ac:spMkLst>
            <pc:docMk/>
            <pc:sldMk cId="2373922288" sldId="5999"/>
            <ac:spMk id="4" creationId="{FB7EFAA9-CC1C-7846-A2AF-0B9BF6429769}"/>
          </ac:spMkLst>
        </pc:spChg>
        <pc:spChg chg="del">
          <ac:chgData name="Ward, Reagan" userId="27291eb4-8241-4961-9e69-8c66e34cc5b0" providerId="ADAL" clId="{F1EC09F2-C9E0-4B65-8146-5D5721B8219D}" dt="2025-08-12T14:18:16.382" v="2321" actId="700"/>
          <ac:spMkLst>
            <pc:docMk/>
            <pc:sldMk cId="2373922288" sldId="5999"/>
            <ac:spMk id="5" creationId="{FC77CBE7-F0C3-56F6-27FD-40F3C2ECC0F6}"/>
          </ac:spMkLst>
        </pc:spChg>
        <pc:spChg chg="mod ord">
          <ac:chgData name="Ward, Reagan" userId="27291eb4-8241-4961-9e69-8c66e34cc5b0" providerId="ADAL" clId="{F1EC09F2-C9E0-4B65-8146-5D5721B8219D}" dt="2025-08-12T14:18:16.382" v="2321" actId="700"/>
          <ac:spMkLst>
            <pc:docMk/>
            <pc:sldMk cId="2373922288" sldId="5999"/>
            <ac:spMk id="6" creationId="{DA9FD603-C955-DE3B-E74C-B1F6F5E22693}"/>
          </ac:spMkLst>
        </pc:spChg>
        <pc:spChg chg="add mod ord">
          <ac:chgData name="Ward, Reagan" userId="27291eb4-8241-4961-9e69-8c66e34cc5b0" providerId="ADAL" clId="{F1EC09F2-C9E0-4B65-8146-5D5721B8219D}" dt="2025-08-12T14:18:32.560" v="2357" actId="20577"/>
          <ac:spMkLst>
            <pc:docMk/>
            <pc:sldMk cId="2373922288" sldId="5999"/>
            <ac:spMk id="7" creationId="{29BFD4CB-4463-22BD-0D4A-319E76C2C0EE}"/>
          </ac:spMkLst>
        </pc:spChg>
        <pc:spChg chg="add mod ord">
          <ac:chgData name="Ward, Reagan" userId="27291eb4-8241-4961-9e69-8c66e34cc5b0" providerId="ADAL" clId="{F1EC09F2-C9E0-4B65-8146-5D5721B8219D}" dt="2025-08-12T14:22:47.474" v="2846" actId="207"/>
          <ac:spMkLst>
            <pc:docMk/>
            <pc:sldMk cId="2373922288" sldId="5999"/>
            <ac:spMk id="8" creationId="{5C824F7C-2ECC-5D39-5A91-0101A82601E0}"/>
          </ac:spMkLst>
        </pc:spChg>
      </pc:sldChg>
      <pc:sldChg chg="addSp delSp modSp new mod modClrScheme chgLayout">
        <pc:chgData name="Ward, Reagan" userId="27291eb4-8241-4961-9e69-8c66e34cc5b0" providerId="ADAL" clId="{F1EC09F2-C9E0-4B65-8146-5D5721B8219D}" dt="2025-08-12T14:28:52.602" v="3064" actId="20577"/>
        <pc:sldMkLst>
          <pc:docMk/>
          <pc:sldMk cId="1106302971" sldId="6000"/>
        </pc:sldMkLst>
        <pc:spChg chg="del mod ord">
          <ac:chgData name="Ward, Reagan" userId="27291eb4-8241-4961-9e69-8c66e34cc5b0" providerId="ADAL" clId="{F1EC09F2-C9E0-4B65-8146-5D5721B8219D}" dt="2025-08-12T14:28:32.916" v="3005" actId="700"/>
          <ac:spMkLst>
            <pc:docMk/>
            <pc:sldMk cId="1106302971" sldId="6000"/>
            <ac:spMk id="2" creationId="{8746D1C0-7CE2-54B8-B48F-352EE6A67F4E}"/>
          </ac:spMkLst>
        </pc:spChg>
        <pc:spChg chg="del">
          <ac:chgData name="Ward, Reagan" userId="27291eb4-8241-4961-9e69-8c66e34cc5b0" providerId="ADAL" clId="{F1EC09F2-C9E0-4B65-8146-5D5721B8219D}" dt="2025-08-12T14:28:32.916" v="3005" actId="700"/>
          <ac:spMkLst>
            <pc:docMk/>
            <pc:sldMk cId="1106302971" sldId="6000"/>
            <ac:spMk id="3" creationId="{2B4F1DDA-12F3-D0C6-DC25-FCC308FA1893}"/>
          </ac:spMkLst>
        </pc:spChg>
        <pc:spChg chg="mod ord">
          <ac:chgData name="Ward, Reagan" userId="27291eb4-8241-4961-9e69-8c66e34cc5b0" providerId="ADAL" clId="{F1EC09F2-C9E0-4B65-8146-5D5721B8219D}" dt="2025-08-12T14:28:32.916" v="3005" actId="700"/>
          <ac:spMkLst>
            <pc:docMk/>
            <pc:sldMk cId="1106302971" sldId="6000"/>
            <ac:spMk id="4" creationId="{57D6BB0A-7C0E-0C12-225C-623247F976F0}"/>
          </ac:spMkLst>
        </pc:spChg>
        <pc:spChg chg="add mod ord">
          <ac:chgData name="Ward, Reagan" userId="27291eb4-8241-4961-9e69-8c66e34cc5b0" providerId="ADAL" clId="{F1EC09F2-C9E0-4B65-8146-5D5721B8219D}" dt="2025-08-12T14:28:52.602" v="3064" actId="20577"/>
          <ac:spMkLst>
            <pc:docMk/>
            <pc:sldMk cId="1106302971" sldId="6000"/>
            <ac:spMk id="5" creationId="{88A7200D-2EB3-A681-8B0F-36CBB200180E}"/>
          </ac:spMkLst>
        </pc:spChg>
      </pc:sldChg>
      <pc:sldChg chg="del">
        <pc:chgData name="Ward, Reagan" userId="27291eb4-8241-4961-9e69-8c66e34cc5b0" providerId="ADAL" clId="{F1EC09F2-C9E0-4B65-8146-5D5721B8219D}" dt="2025-08-12T12:50:10.592" v="552" actId="47"/>
        <pc:sldMkLst>
          <pc:docMk/>
          <pc:sldMk cId="3949083753" sldId="6000"/>
        </pc:sldMkLst>
      </pc:sldChg>
      <pc:sldChg chg="del">
        <pc:chgData name="Ward, Reagan" userId="27291eb4-8241-4961-9e69-8c66e34cc5b0" providerId="ADAL" clId="{F1EC09F2-C9E0-4B65-8146-5D5721B8219D}" dt="2025-08-12T12:50:10.592" v="552" actId="47"/>
        <pc:sldMkLst>
          <pc:docMk/>
          <pc:sldMk cId="1909159011" sldId="6001"/>
        </pc:sldMkLst>
      </pc:sldChg>
      <pc:sldChg chg="del">
        <pc:chgData name="Ward, Reagan" userId="27291eb4-8241-4961-9e69-8c66e34cc5b0" providerId="ADAL" clId="{F1EC09F2-C9E0-4B65-8146-5D5721B8219D}" dt="2025-08-12T12:50:49.903" v="568" actId="47"/>
        <pc:sldMkLst>
          <pc:docMk/>
          <pc:sldMk cId="2300579354" sldId="60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2E894-E0CE-40CF-8CA0-23F05C6E40C6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3E97E-4890-4915-A7C2-F3D207C5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datapipeline/eoyadequatedoctransfer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6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/>
              <a:t>Some districts will receive new errors/warnings to address</a:t>
            </a:r>
          </a:p>
          <a:p>
            <a:pPr lvl="2"/>
            <a:r>
              <a:rPr lang="en-US" dirty="0"/>
              <a:t>SE700/SE800 series are the primary focus</a:t>
            </a:r>
          </a:p>
          <a:p>
            <a:pPr lvl="2"/>
            <a:r>
              <a:rPr lang="en-US" dirty="0"/>
              <a:t>Any SE001-SE400 series error that arises must also be addressed</a:t>
            </a:r>
          </a:p>
          <a:p>
            <a:pPr lvl="1"/>
            <a:r>
              <a:rPr lang="en-US" dirty="0"/>
              <a:t>Districts with errors/warnings to address make modifications to student records as needed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08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graduation base represents all students with the same AYG assignment in a given calculation group (state/district/school)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AYG Cohort initially built based upon students entering 9th grade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Transfers in are added to the AYG cohort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Verified transfers out are removed from the AYG Cohort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Graduation &amp; Completion rates use the AYG cohort as the denominator when calculating rates for a given group (state/district/school)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Verified Transfer Out: A Student who has left your district and transferred to another educational </a:t>
            </a:r>
            <a:r>
              <a:rPr lang="en-US" dirty="0" err="1"/>
              <a:t>enviornment</a:t>
            </a:r>
            <a:r>
              <a:rPr lang="en-US" dirty="0"/>
              <a:t> that is providing educational services that lead to a regular high school diploma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Requires </a:t>
            </a:r>
            <a:r>
              <a:rPr lang="en-US" dirty="0">
                <a:hlinkClick r:id="rId3"/>
              </a:rPr>
              <a:t>adequate documentation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Exit Types: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02 – Death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05 – Transfer to another country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13 – Transfer to another Colorado district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Student enters the AYG cohort for their new district/school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14 – Transfer to another state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15 – Transfer to a non-public school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16 – Transfer to home-based education (homeschool)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97E-4890-4915-A7C2-F3D207C521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2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;p44">
            <a:extLst>
              <a:ext uri="{FF2B5EF4-FFF2-40B4-BE49-F238E27FC236}">
                <a16:creationId xmlns:a16="http://schemas.microsoft.com/office/drawing/2014/main" id="{D2E9531C-229F-170D-4B71-A83C33E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24" y="-1"/>
            <a:ext cx="12190875" cy="3888419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23;p44">
            <a:extLst>
              <a:ext uri="{FF2B5EF4-FFF2-40B4-BE49-F238E27FC236}">
                <a16:creationId xmlns:a16="http://schemas.microsoft.com/office/drawing/2014/main" id="{4BF638EB-EB60-44DD-46DC-0FD3CC8BA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;p44" descr="Colorado Department of Education Logo">
            <a:extLst>
              <a:ext uri="{FF2B5EF4-FFF2-40B4-BE49-F238E27FC236}">
                <a16:creationId xmlns:a16="http://schemas.microsoft.com/office/drawing/2014/main" id="{1D993326-E45B-24B9-D0C1-7296D8A2A68A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4068016" y="605837"/>
            <a:ext cx="2224209" cy="1470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683" y="2682148"/>
            <a:ext cx="9152877" cy="973464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683" y="4150704"/>
            <a:ext cx="9152876" cy="1569826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8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w-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226EE-8468-4D42-50AF-2DB3E70E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1F5D0B-9DBA-027F-76F2-1F6B5E3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F3A1B-177F-10D9-C017-09B3705C2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7916" y="228599"/>
            <a:ext cx="11658600" cy="50292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Insert Image or Smart 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5A5140-A1CA-DD0D-FC9D-FBE3C70330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7916" y="5264976"/>
            <a:ext cx="11658600" cy="685800"/>
          </a:xfrm>
        </p:spPr>
        <p:txBody>
          <a:bodyPr>
            <a:normAutofit/>
          </a:bodyPr>
          <a:lstStyle>
            <a:lvl1pPr marL="0" indent="0">
              <a:buNone/>
              <a:defRPr sz="105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enter note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FBC90A-EEA3-FBBE-CC34-180C2AD8A5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02D8F-DED7-BC5C-0338-0AC7AFA95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11" name="Google Shape;190;p48">
            <a:extLst>
              <a:ext uri="{FF2B5EF4-FFF2-40B4-BE49-F238E27FC236}">
                <a16:creationId xmlns:a16="http://schemas.microsoft.com/office/drawing/2014/main" id="{B4582FC9-EE01-BEB3-3CA0-6FD723A6B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0638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14724F-659F-6896-D3B8-6A1E41C4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ED633-71DA-7A28-29F6-99EA784F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E1AA45C2-5A63-8109-9B51-979DD0637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8364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85D9E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4CC56-C9B2-712F-C880-A2B08DE90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5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rgbClr val="488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4326903"/>
            <a:ext cx="12192000" cy="137160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insert Section Title</a:t>
            </a:r>
          </a:p>
        </p:txBody>
      </p:sp>
      <p:pic>
        <p:nvPicPr>
          <p:cNvPr id="6" name="Google Shape;123;p44">
            <a:extLst>
              <a:ext uri="{FF2B5EF4-FFF2-40B4-BE49-F238E27FC236}">
                <a16:creationId xmlns:a16="http://schemas.microsoft.com/office/drawing/2014/main" id="{DF826F26-5F3D-5177-7E50-A91F707D7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0" y="6427020"/>
            <a:ext cx="12192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oogle Shape;123;p44">
            <a:extLst>
              <a:ext uri="{FF2B5EF4-FFF2-40B4-BE49-F238E27FC236}">
                <a16:creationId xmlns:a16="http://schemas.microsoft.com/office/drawing/2014/main" id="{2D7A9498-5D2B-1C93-2E0E-1801311B7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75000"/>
          </a:blip>
          <a:srcRect/>
          <a:stretch/>
        </p:blipFill>
        <p:spPr>
          <a:xfrm flipV="1">
            <a:off x="0" y="-2"/>
            <a:ext cx="121920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05580-14F4-CEAB-E593-DBA7371A2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6" y="5900139"/>
            <a:ext cx="1128796" cy="4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bg>
      <p:bgPr>
        <a:solidFill>
          <a:srgbClr val="077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08D28-DD34-AD62-EC9D-C14DBCA4E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64470"/>
            <a:ext cx="12192000" cy="27432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93070"/>
            <a:ext cx="12192627" cy="2286000"/>
          </a:xfrm>
        </p:spPr>
        <p:txBody>
          <a:bodyPr anchor="ctr" anchorCtr="0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insert sub-section title</a:t>
            </a:r>
          </a:p>
        </p:txBody>
      </p:sp>
      <p:pic>
        <p:nvPicPr>
          <p:cNvPr id="5" name="Google Shape;123;p44">
            <a:extLst>
              <a:ext uri="{FF2B5EF4-FFF2-40B4-BE49-F238E27FC236}">
                <a16:creationId xmlns:a16="http://schemas.microsoft.com/office/drawing/2014/main" id="{2396A22A-7D5B-9B28-22CA-F015D21E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5943600"/>
            <a:ext cx="12192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44">
            <a:extLst>
              <a:ext uri="{FF2B5EF4-FFF2-40B4-BE49-F238E27FC236}">
                <a16:creationId xmlns:a16="http://schemas.microsoft.com/office/drawing/2014/main" id="{1032BE35-75FA-6F18-7A64-30B8BA0F4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50000"/>
          </a:blip>
          <a:srcRect/>
          <a:stretch/>
        </p:blipFill>
        <p:spPr>
          <a:xfrm flipV="1">
            <a:off x="0" y="-1"/>
            <a:ext cx="12192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33420" y="642702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3BB4F5-3915-4CD9-BE34-879C862C0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1" y="6160450"/>
            <a:ext cx="1128796" cy="4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2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Picture w-Conte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190;p48">
            <a:extLst>
              <a:ext uri="{FF2B5EF4-FFF2-40B4-BE49-F238E27FC236}">
                <a16:creationId xmlns:a16="http://schemas.microsoft.com/office/drawing/2014/main" id="{8E74E4FC-4564-F02F-BB2E-24A43AD9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5943600" cy="2"/>
          </a:xfrm>
          <a:prstGeom prst="straightConnector1">
            <a:avLst/>
          </a:prstGeom>
          <a:noFill/>
          <a:ln w="19050" cap="flat" cmpd="sng">
            <a:solidFill>
              <a:srgbClr val="07768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-167"/>
            <a:ext cx="6096000" cy="6949440"/>
          </a:xfrm>
          <a:prstGeom prst="rect">
            <a:avLst/>
          </a:prstGeom>
          <a:solidFill>
            <a:srgbClr val="0776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AFD056-C688-C151-7171-5175419B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8142"/>
            <a:ext cx="5486400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3B59E8-5A7B-BAE1-19E3-A4A472862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700" y="1250863"/>
            <a:ext cx="5486400" cy="5029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6A0C5E4-028D-EBC8-7D6C-D0BB8F96BE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9075" y="1136342"/>
            <a:ext cx="5257800" cy="45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F281C-CFDD-5AEF-FB2B-9DB72364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31" y="6160450"/>
            <a:ext cx="1128796" cy="480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FB434-57B8-1D27-15F7-757391E403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3420" y="64270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3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 preserve="1">
  <p:cSld name="Section_Image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9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01" name="Google Shape;201;p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B097C3-CE89-227D-F047-5FDE153C57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2" preserve="1">
  <p:cSld name="Section_Image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0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07" name="Google Shape;207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6EBDF2-D719-BDA2-93B2-05D861B858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52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 preserve="1">
  <p:cSld name="Section_Image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13" name="Google Shape;213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B79D7A5-244F-AEDC-79A0-744FEB4715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7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 preserve="1">
  <p:cSld name="Section_Image4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2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19" name="Google Shape;219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B185C93-E38D-1C1F-DBBA-12DFC60682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0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44">
            <a:extLst>
              <a:ext uri="{FF2B5EF4-FFF2-40B4-BE49-F238E27FC236}">
                <a16:creationId xmlns:a16="http://schemas.microsoft.com/office/drawing/2014/main" id="{753BECAA-7588-D446-F0B8-F9AE1F83D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65" y="1260125"/>
            <a:ext cx="11132917" cy="4645693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625970BA-824C-B5D7-569F-9C5302105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188952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7506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8" preserve="1">
  <p:cSld name="Section_Image5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3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25" name="Google Shape;225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1C798B-732A-A744-1F2D-4B91A5F818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10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7" preserve="1">
  <p:cSld name="Section_Image6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4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31" name="Google Shape;231;p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C09213-6D27-B551-9C6A-DE6DF14E94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86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 preserve="1">
  <p:cSld name="Section_Image7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5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37" name="Google Shape;237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56844E2-6364-41AA-1F86-AB920A7035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16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 preserve="1">
  <p:cSld name="Section_Image8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6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Trebuchet MS" panose="020B0603020202020204" pitchFamily="34" charset="0"/>
                <a:ea typeface="Roboto Medium"/>
                <a:cs typeface="Trebuchet MS" panose="020B0603020202020204" pitchFamily="34" charset="0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43" name="Google Shape;243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15C1D20-06C2-5FB9-58FE-5BB25E59A4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328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9D5F6-EDCB-402A-AC08-4943A1820E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03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488BC9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BCA13A-BFBD-CE21-F101-EF33928F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916" y="5893622"/>
            <a:ext cx="6616681" cy="898524"/>
          </a:xfrm>
        </p:spPr>
        <p:txBody>
          <a:bodyPr lIns="0" tIns="0" rIns="0" bIns="0" anchor="b" anchorCtr="0">
            <a:normAutofit/>
          </a:bodyPr>
          <a:lstStyle>
            <a:lvl1pPr algn="r">
              <a:defRPr sz="2800"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FE5AAC4-D503-DE2F-957E-CD76F95873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 hasCustomPrompt="1"/>
          </p:nvPr>
        </p:nvSpPr>
        <p:spPr>
          <a:xfrm>
            <a:off x="227916" y="5917147"/>
            <a:ext cx="3559079" cy="279444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name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B6D9F0B-816F-6497-C8C6-0A9E11D690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4" hasCustomPrompt="1"/>
          </p:nvPr>
        </p:nvSpPr>
        <p:spPr>
          <a:xfrm>
            <a:off x="227916" y="6210235"/>
            <a:ext cx="3559080" cy="279444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email address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7619"/>
            <a:ext cx="5715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2967605"/>
            <a:ext cx="5715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689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7" cy="121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5" y="205176"/>
            <a:ext cx="8065168" cy="898524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351338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D086918-AB89-4A91-BCB1-D1AA0521D9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1"/>
            <a:ext cx="830909" cy="362338"/>
          </a:xfrm>
        </p:spPr>
        <p:txBody>
          <a:bodyPr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C7EAE6-38B5-2B76-AD27-6BF3B6FD83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 hasCustomPrompt="1"/>
          </p:nvPr>
        </p:nvSpPr>
        <p:spPr>
          <a:xfrm>
            <a:off x="1366549" y="6356350"/>
            <a:ext cx="4483505" cy="362338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name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B481D9-802F-6702-BF1A-C9C575E215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4" hasCustomPrompt="1"/>
          </p:nvPr>
        </p:nvSpPr>
        <p:spPr>
          <a:xfrm>
            <a:off x="6052822" y="6356350"/>
            <a:ext cx="4393506" cy="362338"/>
          </a:xfrm>
        </p:spPr>
        <p:txBody>
          <a:bodyPr/>
          <a:lstStyle>
            <a:lvl1pPr marL="0" indent="0">
              <a:buNone/>
              <a:defRPr lang="en-US" sz="16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add collection email address</a:t>
            </a:r>
          </a:p>
        </p:txBody>
      </p:sp>
    </p:spTree>
    <p:extLst>
      <p:ext uri="{BB962C8B-B14F-4D97-AF65-F5344CB8AC3E}">
        <p14:creationId xmlns:p14="http://schemas.microsoft.com/office/powerpoint/2010/main" val="143172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OLD">
    <p:bg>
      <p:bgPr>
        <a:solidFill>
          <a:srgbClr val="85D9E8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9498A2-0359-E912-13BB-57F236A9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79" y="0"/>
            <a:ext cx="3435658" cy="6035040"/>
          </a:xfrm>
          <a:solidFill>
            <a:srgbClr val="488BC9"/>
          </a:solidFill>
          <a:ln>
            <a:solidFill>
              <a:srgbClr val="488BC9"/>
            </a:solidFill>
          </a:ln>
        </p:spPr>
        <p:txBody>
          <a:bodyPr lIns="0" tIns="0" rIns="0" bIns="0" anchor="ctr" anchorCtr="0">
            <a:normAutofit/>
          </a:bodyPr>
          <a:lstStyle>
            <a:lvl1pPr marL="230188" indent="0" algn="ctr">
              <a:defRPr sz="32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Google Shape;123;p44">
            <a:extLst>
              <a:ext uri="{FF2B5EF4-FFF2-40B4-BE49-F238E27FC236}">
                <a16:creationId xmlns:a16="http://schemas.microsoft.com/office/drawing/2014/main" id="{7CFCD449-C75F-47D4-AFD8-EFA0C66B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F1CAE9-4692-3FA7-D90D-F566F9267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0980" y="674703"/>
            <a:ext cx="7066624" cy="50513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5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456EA663-E95E-2514-CB7F-32E664467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0EDD7-2251-2869-9938-F8E70618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3564" y="1260125"/>
            <a:ext cx="54864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00" y="1260125"/>
            <a:ext cx="54864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7" name="Google Shape;190;p48">
            <a:extLst>
              <a:ext uri="{FF2B5EF4-FFF2-40B4-BE49-F238E27FC236}">
                <a16:creationId xmlns:a16="http://schemas.microsoft.com/office/drawing/2014/main" id="{6A39F52A-DC1A-FC42-A444-C88E1083A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27E4D8-A6F9-BEDF-92BF-55ED256DEB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0F7359-55BE-FC40-5F28-B1ED6020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6E57BF-FBD9-BF44-FF8C-BAB1508DF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1179802"/>
            <a:ext cx="114300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2E57FBF-6B51-1D66-7A47-824EBABAF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564" y="3637714"/>
            <a:ext cx="114300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Google Shape;190;p48">
            <a:extLst>
              <a:ext uri="{FF2B5EF4-FFF2-40B4-BE49-F238E27FC236}">
                <a16:creationId xmlns:a16="http://schemas.microsoft.com/office/drawing/2014/main" id="{6884650E-45DC-B430-FE36-12AE369ED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DFB2039C-F093-7092-FC56-26313AFDA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8AF7A-6248-782A-6CFC-5AB08330E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33CCA7-32EF-3E22-7C21-DAB49E09FD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7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D3FB91-9878-D307-2CD4-5B9E881D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 lIns="0" tIns="0" rIns="0" bIns="0" anchor="ctr" anchorCtr="0">
            <a:normAutofit/>
          </a:bodyPr>
          <a:lstStyle>
            <a:lvl1pPr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BCCBFA-C414-9C3D-FBCB-E7D52F525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564" y="1156859"/>
            <a:ext cx="5486400" cy="68580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latin typeface="Trebuchet MS" panose="020B0603020202020204" pitchFamily="34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C3D8EA-D957-3B9A-F41F-8636A5184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64" y="1958277"/>
            <a:ext cx="54864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3F63C22-697A-4052-588F-4FE7FB02AB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138962"/>
            <a:ext cx="5486400" cy="68580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latin typeface="Trebuchet MS" panose="020B0603020202020204" pitchFamily="34" charset="0"/>
              </a:defRPr>
            </a:lvl1pPr>
            <a:lvl2pPr marL="457200" indent="0">
              <a:buNone/>
              <a:defRPr b="1">
                <a:latin typeface="Museo Slab 500" panose="02000000000000000000" pitchFamily="50" charset="0"/>
              </a:defRPr>
            </a:lvl2pPr>
            <a:lvl3pPr marL="914400" indent="0">
              <a:buNone/>
              <a:defRPr b="1">
                <a:latin typeface="Museo Slab 500" panose="02000000000000000000" pitchFamily="50" charset="0"/>
              </a:defRPr>
            </a:lvl3pPr>
            <a:lvl4pPr marL="1371600" indent="0">
              <a:buNone/>
              <a:defRPr b="1">
                <a:latin typeface="Museo Slab 500" panose="02000000000000000000" pitchFamily="50" charset="0"/>
              </a:defRPr>
            </a:lvl4pPr>
            <a:lvl5pPr marL="1828800" indent="0">
              <a:buNone/>
              <a:defRPr b="1">
                <a:latin typeface="Museo Slab 500" panose="020000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067E4F-601B-BBDE-C137-F40B39189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8277"/>
            <a:ext cx="5486400" cy="3886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4" name="Google Shape;190;p48">
            <a:extLst>
              <a:ext uri="{FF2B5EF4-FFF2-40B4-BE49-F238E27FC236}">
                <a16:creationId xmlns:a16="http://schemas.microsoft.com/office/drawing/2014/main" id="{3EED1FCA-DAEF-1E75-A7DB-DBDC7E57B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-1" y="1035137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Google Shape;123;p44">
            <a:extLst>
              <a:ext uri="{FF2B5EF4-FFF2-40B4-BE49-F238E27FC236}">
                <a16:creationId xmlns:a16="http://schemas.microsoft.com/office/drawing/2014/main" id="{EEDBFA16-B85E-305A-C9C2-84943A3EE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6027539"/>
            <a:ext cx="12192000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4F273-1FF3-6E75-5186-375537D78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C367ECA-8856-4715-DCA6-6CE077FF07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AC24C-F024-5A10-5DE9-E7A02266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546518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7619"/>
            <a:ext cx="5715000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3174987"/>
            <a:ext cx="5715000" cy="2514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1E9CEFE5-B1E2-F329-5F7C-2D90E72EF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5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6845F-9850-8381-3A98-2CE45E4AD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C3F48-008E-F77B-912F-6301136FB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AC24C-F024-5A10-5DE9-E7A02266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79F0B30-A3D8-5FAB-79BF-FAFB7DF5CD7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2959" y="322799"/>
            <a:ext cx="5715000" cy="2743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9C40B87-34B1-0D57-986A-C0117BA534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72959" y="3199642"/>
            <a:ext cx="5715000" cy="2514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CE6C516-C179-126C-DF9F-FB239BE5BC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4041" y="322799"/>
            <a:ext cx="5715000" cy="539144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Google Shape;190;p48">
            <a:extLst>
              <a:ext uri="{FF2B5EF4-FFF2-40B4-BE49-F238E27FC236}">
                <a16:creationId xmlns:a16="http://schemas.microsoft.com/office/drawing/2014/main" id="{1E9CEFE5-B1E2-F329-5F7C-2D90E72EF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916D9F-51D7-A833-A716-2FAD3EF164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4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226EE-8468-4D42-50AF-2DB3E70E9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7091086" y="1757083"/>
            <a:ext cx="6858000" cy="33438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85D9E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1F5D0B-9DBA-027F-76F2-1F6B5E3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520542" cy="713172"/>
          </a:xfrm>
        </p:spPr>
        <p:txBody>
          <a:bodyPr lIns="0" tIns="0" rIns="0" bIns="0" anchor="ctr" anchorCtr="0">
            <a:normAutofit/>
          </a:bodyPr>
          <a:lstStyle>
            <a:lvl1pPr algn="r">
              <a:defRPr sz="2400">
                <a:solidFill>
                  <a:schemeClr val="tx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F3A1B-177F-10D9-C017-09B3705C2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7916" y="228599"/>
            <a:ext cx="11658600" cy="5486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Insert Image or Smart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02D8F-DED7-BC5C-0338-0AC7AFA95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72" y="6172202"/>
            <a:ext cx="1143055" cy="486318"/>
          </a:xfrm>
          <a:prstGeom prst="rect">
            <a:avLst/>
          </a:prstGeom>
        </p:spPr>
      </p:pic>
      <p:cxnSp>
        <p:nvCxnSpPr>
          <p:cNvPr id="11" name="Google Shape;190;p48">
            <a:extLst>
              <a:ext uri="{FF2B5EF4-FFF2-40B4-BE49-F238E27FC236}">
                <a16:creationId xmlns:a16="http://schemas.microsoft.com/office/drawing/2014/main" id="{B4582FC9-EE01-BEB3-3CA0-6FD723A6B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0" y="5972720"/>
            <a:ext cx="12207240" cy="2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FBC90A-EEA3-FBBE-CC34-180C2AD8A5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9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DADCBF6-49E3-4515-B284-83B33249404E}" type="datetime1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00" r:id="rId3"/>
    <p:sldLayoutId id="2147483680" r:id="rId4"/>
    <p:sldLayoutId id="2147483699" r:id="rId5"/>
    <p:sldLayoutId id="2147483697" r:id="rId6"/>
    <p:sldLayoutId id="2147483702" r:id="rId7"/>
    <p:sldLayoutId id="2147483703" r:id="rId8"/>
    <p:sldLayoutId id="2147483704" r:id="rId9"/>
    <p:sldLayoutId id="2147483701" r:id="rId10"/>
    <p:sldLayoutId id="2147483682" r:id="rId11"/>
    <p:sldLayoutId id="2147483698" r:id="rId12"/>
    <p:sldLayoutId id="2147483668" r:id="rId13"/>
    <p:sldLayoutId id="2147483696" r:id="rId14"/>
    <p:sldLayoutId id="2147483713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4" r:id="rId24"/>
    <p:sldLayoutId id="2147483715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useo Slab 5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cde.state.co.us/cdereval/mobility-stabilitycurrent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cde.state.co.us/cdereval/dropoutcurrent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cde.state.co.us/cdereval/gradratecurrent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de.state.co.us/cdereval/gradratecurrent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cde.state.co.us/idm/cedar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cde.state.co.us/id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SEY Office Hours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August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15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C1EA13-9784-FBC2-1BEB-F134E083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/>
          <a:lstStyle/>
          <a:p>
            <a:r>
              <a:rPr lang="en-US" dirty="0"/>
              <a:t>School Summary of All Rates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38E117-8900-BE21-B82C-B7CADE11914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223838"/>
            <a:ext cx="4877608" cy="5465762"/>
          </a:xfrm>
        </p:spPr>
        <p:txBody>
          <a:bodyPr/>
          <a:lstStyle/>
          <a:p>
            <a:r>
              <a:rPr lang="en-US" b="1" dirty="0"/>
              <a:t>UNSUPPRESSED</a:t>
            </a:r>
          </a:p>
          <a:p>
            <a:pPr lvl="1"/>
            <a:r>
              <a:rPr lang="en-US" dirty="0"/>
              <a:t>Includes specific counts for numerator of rates, which is not part of publicly posted data</a:t>
            </a:r>
          </a:p>
          <a:p>
            <a:r>
              <a:rPr lang="en-US" dirty="0"/>
              <a:t>Designed to mirror sign-off form</a:t>
            </a:r>
          </a:p>
          <a:p>
            <a:r>
              <a:rPr lang="en-US" dirty="0"/>
              <a:t>Includes school level and district level</a:t>
            </a:r>
          </a:p>
          <a:p>
            <a:pPr lvl="1"/>
            <a:r>
              <a:rPr lang="en-US" dirty="0"/>
              <a:t>Shows ‘not applicable’ when a specific type of rate does not apply to a school due to grade range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E19456-B470-1D2E-770B-761CE8CB9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E3341F60-E5B9-B83A-F3F1-9DF073974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5960810" y="4111113"/>
            <a:ext cx="4877609" cy="1780894"/>
          </a:xfrm>
          <a:prstGeom prst="rect">
            <a:avLst/>
          </a:prstGeom>
        </p:spPr>
      </p:pic>
      <p:pic>
        <p:nvPicPr>
          <p:cNvPr id="24" name="Content Placeholder 15">
            <a:extLst>
              <a:ext uri="{FF2B5EF4-FFF2-40B4-BE49-F238E27FC236}">
                <a16:creationId xmlns:a16="http://schemas.microsoft.com/office/drawing/2014/main" id="{CC3865E6-5E1C-89A2-4D85-F115FF12D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5375343" y="140793"/>
            <a:ext cx="5715001" cy="3767914"/>
          </a:xfrm>
        </p:spPr>
      </p:pic>
    </p:spTree>
    <p:extLst>
      <p:ext uri="{BB962C8B-B14F-4D97-AF65-F5344CB8AC3E}">
        <p14:creationId xmlns:p14="http://schemas.microsoft.com/office/powerpoint/2010/main" val="77662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59AFDD-E248-F26B-91F5-C0E354C75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Mobility/Stability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92489-B789-1E34-E589-8E309455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13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6162D7-2562-D061-09E4-AE0A3239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Mobility: District and School Rates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B6CAF0-BCE6-1C4D-481D-D8E86D62CE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31379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UNSUPPRESSED </a:t>
            </a:r>
            <a:r>
              <a:rPr lang="en-US" dirty="0"/>
              <a:t>preview of rates that will be publicly posted on </a:t>
            </a:r>
            <a:r>
              <a:rPr lang="en-US" dirty="0">
                <a:hlinkClick r:id="rId2"/>
              </a:rPr>
              <a:t>Mobility/Stability Statistics site</a:t>
            </a:r>
            <a:r>
              <a:rPr lang="en-US" dirty="0"/>
              <a:t> in January 2026</a:t>
            </a:r>
          </a:p>
          <a:p>
            <a:pPr lvl="1"/>
            <a:r>
              <a:rPr lang="en-US" dirty="0"/>
              <a:t>Note: All publicly posted rates will have data privacy applied</a:t>
            </a:r>
          </a:p>
          <a:p>
            <a:r>
              <a:rPr lang="en-US" dirty="0"/>
              <a:t>Student Groups</a:t>
            </a:r>
          </a:p>
          <a:p>
            <a:pPr lvl="1"/>
            <a:r>
              <a:rPr lang="en-US" dirty="0"/>
              <a:t>All students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Race/Ethnicity</a:t>
            </a:r>
          </a:p>
          <a:p>
            <a:pPr lvl="1"/>
            <a:r>
              <a:rPr lang="en-US" dirty="0"/>
              <a:t>IPST category</a:t>
            </a:r>
          </a:p>
          <a:p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74A42-0672-6AB4-D82F-2FE0C8E15EA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7619"/>
            <a:ext cx="5715000" cy="29396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Former Report Name: 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Mobility Rates by School, Grade, Race/Ethnicity, Gender, and IPST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48518B-ADC6-735D-7FAE-96464F6E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346055" y="3429000"/>
            <a:ext cx="11193722" cy="19551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F9B12-D8CE-9D40-FD12-32368E64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5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88D159-DCDE-6719-FCB3-35C31822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List: District and School Mobility Instances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D5AF8A-7FA9-8A3C-A0AB-8CACDD311AA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Lists all students with their mobility status at the district and school level</a:t>
            </a:r>
          </a:p>
          <a:p>
            <a:pPr lvl="1"/>
            <a:r>
              <a:rPr lang="en-US" dirty="0"/>
              <a:t>One record per school attended during the year</a:t>
            </a:r>
          </a:p>
          <a:p>
            <a:pPr lvl="1"/>
            <a:r>
              <a:rPr lang="en-US" dirty="0"/>
              <a:t>Includes count of mobility incidents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32CFE3-64DE-BB2C-8C58-E2DE52A0505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School Mobility: </a:t>
            </a:r>
            <a:r>
              <a:rPr lang="en-US" dirty="0"/>
              <a:t>movement in/out of a school with a gap of 10+ days after 10/1</a:t>
            </a:r>
          </a:p>
          <a:p>
            <a:r>
              <a:rPr lang="en-US" b="1" dirty="0"/>
              <a:t>District Mobility: </a:t>
            </a:r>
            <a:r>
              <a:rPr lang="en-US" dirty="0"/>
              <a:t>movement in/out of the LEA with a gap of 10+ days after 10/1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C8ED047-5437-C21F-F634-6365A4EF7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432791" y="2901660"/>
            <a:ext cx="9326418" cy="28160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73B79D-F627-BA8C-B3CD-4D5CAF12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1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B7F8-C12C-B76A-67DC-2C93A4989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Dropout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E8AC6-EA38-EF05-2816-64D10F10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54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01F2-6645-F4FD-7F2C-E8BE48D7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/>
          <a:lstStyle/>
          <a:p>
            <a:r>
              <a:rPr lang="en-US" dirty="0"/>
              <a:t>Dropout: District and School Rates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791824A-AFA7-2BC4-5114-9EB625D6209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5465182"/>
          </a:xfrm>
        </p:spPr>
        <p:txBody>
          <a:bodyPr>
            <a:normAutofit/>
          </a:bodyPr>
          <a:lstStyle/>
          <a:p>
            <a:r>
              <a:rPr lang="en-US" b="1" dirty="0"/>
              <a:t>UNSUPPRESSED</a:t>
            </a:r>
            <a:r>
              <a:rPr lang="en-US" dirty="0"/>
              <a:t> preview of rates that will be publicly posted on </a:t>
            </a:r>
            <a:r>
              <a:rPr lang="en-US" dirty="0">
                <a:hlinkClick r:id="rId2"/>
              </a:rPr>
              <a:t>Dropout Statistics site </a:t>
            </a:r>
            <a:r>
              <a:rPr lang="en-US" dirty="0"/>
              <a:t>in January 2026</a:t>
            </a:r>
          </a:p>
          <a:p>
            <a:pPr lvl="1"/>
            <a:r>
              <a:rPr lang="en-US" dirty="0"/>
              <a:t>Note: All publicly posted rates will have data privacy applied</a:t>
            </a:r>
          </a:p>
          <a:p>
            <a:r>
              <a:rPr lang="en-US" dirty="0"/>
              <a:t>Student Groups</a:t>
            </a:r>
          </a:p>
          <a:p>
            <a:pPr lvl="1"/>
            <a:r>
              <a:rPr lang="en-US" dirty="0"/>
              <a:t>All students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Race/Ethnicity</a:t>
            </a:r>
          </a:p>
          <a:p>
            <a:pPr lvl="1"/>
            <a:r>
              <a:rPr lang="en-US" dirty="0"/>
              <a:t>IPST category</a:t>
            </a:r>
          </a:p>
          <a:p>
            <a:r>
              <a:rPr lang="en-US" dirty="0"/>
              <a:t>Grade level </a:t>
            </a:r>
          </a:p>
          <a:p>
            <a:pPr lvl="1"/>
            <a:r>
              <a:rPr lang="en-US" dirty="0"/>
              <a:t>‘All’ publicly posted</a:t>
            </a:r>
          </a:p>
          <a:p>
            <a:pPr lvl="1"/>
            <a:r>
              <a:rPr lang="en-US" dirty="0"/>
              <a:t>All others are for </a:t>
            </a:r>
            <a:br>
              <a:rPr lang="en-US" dirty="0"/>
            </a:br>
            <a:r>
              <a:rPr lang="en-US" dirty="0"/>
              <a:t>internal use only</a:t>
            </a:r>
          </a:p>
          <a:p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A861F52-3848-AD08-7981-E5C52473934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8126"/>
            <a:ext cx="5715000" cy="259821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District level categories</a:t>
            </a:r>
          </a:p>
          <a:p>
            <a:pPr lvl="1"/>
            <a:r>
              <a:rPr lang="en-US" dirty="0"/>
              <a:t>Alternative Schools Only</a:t>
            </a:r>
          </a:p>
          <a:p>
            <a:pPr lvl="2"/>
            <a:r>
              <a:rPr lang="en-US" dirty="0"/>
              <a:t>LEAs indicate this status as part of school directory</a:t>
            </a:r>
          </a:p>
          <a:p>
            <a:pPr lvl="2"/>
            <a:r>
              <a:rPr lang="en-US" dirty="0"/>
              <a:t>Not necessarily the same as AECs</a:t>
            </a:r>
          </a:p>
          <a:p>
            <a:pPr lvl="1"/>
            <a:r>
              <a:rPr lang="en-US" dirty="0"/>
              <a:t>Excluding Alternative Schools</a:t>
            </a:r>
          </a:p>
          <a:p>
            <a:pPr lvl="1"/>
            <a:r>
              <a:rPr lang="en-US" b="1" dirty="0">
                <a:highlight>
                  <a:srgbClr val="FFFFCC"/>
                </a:highlight>
              </a:rPr>
              <a:t>Including Alternative School = all schools in LEA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Former Report Names: 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Students Dropout Rates by School and IPST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Student Dropout Counts by School and Grade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CF09D6-595F-1C4F-EE0E-D2024889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ACC3C29-FEB3-7FAA-A49E-9906129D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3627439" y="2836340"/>
            <a:ext cx="8450262" cy="29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30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A0F523-95DF-4369-78FE-FC2E27F1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List: Dropouts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4B6BDB8-A4F9-6041-8CE0-E73982C078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25278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List of students counted as dropouts for the given school year</a:t>
            </a:r>
          </a:p>
          <a:p>
            <a:pPr lvl="1"/>
            <a:r>
              <a:rPr lang="en-US" dirty="0"/>
              <a:t>Students with the summer </a:t>
            </a:r>
            <a:r>
              <a:rPr lang="en-US" i="1" dirty="0"/>
              <a:t>district</a:t>
            </a:r>
            <a:r>
              <a:rPr lang="en-US" dirty="0"/>
              <a:t> dropout coding pattern listed under school code ‘0000’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797247D-9D67-004D-D4D2-FBF5E3F20BF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School Exit Type (40 or 01)</a:t>
            </a:r>
          </a:p>
          <a:p>
            <a:r>
              <a:rPr lang="en-US" dirty="0"/>
              <a:t>Adjustment Justification Code (40)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5FC3417-D622-60DC-F3AB-EA62A107C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752549" y="3059013"/>
            <a:ext cx="10686901" cy="25278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A8A28E-5E4F-332B-8DD5-2253B940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6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E268DE-C4ED-D3AC-125E-BFE5F0DC7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Graduation/Completion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6AD31-E0C9-E752-B763-5EBBD3C2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58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C4E6-2AD5-4C67-7507-087E3D8C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/>
          <a:lstStyle/>
          <a:p>
            <a:r>
              <a:rPr lang="en-US" dirty="0"/>
              <a:t>Graduation: 3-,4-,5-,6-,7- year Rates by School Year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8154EE7-A655-6E0C-9FF6-5EE54C6C94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546518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UNSUPPRESSED</a:t>
            </a:r>
            <a:r>
              <a:rPr lang="en-US" dirty="0"/>
              <a:t> preview of rates that will be publicly posted on </a:t>
            </a:r>
            <a:r>
              <a:rPr lang="en-US" dirty="0">
                <a:hlinkClick r:id="rId2"/>
              </a:rPr>
              <a:t>Graduation/Completion Statistics site</a:t>
            </a:r>
            <a:r>
              <a:rPr lang="en-US" dirty="0"/>
              <a:t> in January 2026</a:t>
            </a:r>
          </a:p>
          <a:p>
            <a:pPr lvl="1"/>
            <a:r>
              <a:rPr lang="en-US" dirty="0"/>
              <a:t>Notes: </a:t>
            </a:r>
          </a:p>
          <a:p>
            <a:pPr lvl="2"/>
            <a:r>
              <a:rPr lang="en-US" dirty="0"/>
              <a:t>All publicly posted rates will have data privacy applied</a:t>
            </a:r>
          </a:p>
          <a:p>
            <a:pPr lvl="2"/>
            <a:r>
              <a:rPr lang="en-US" dirty="0"/>
              <a:t>3-year rates are not publicly posted</a:t>
            </a:r>
          </a:p>
          <a:p>
            <a:r>
              <a:rPr lang="en-US" dirty="0"/>
              <a:t>All applicable AYG cohorts for given school year in one report</a:t>
            </a:r>
          </a:p>
          <a:p>
            <a:r>
              <a:rPr lang="en-US" dirty="0"/>
              <a:t>District and School Level</a:t>
            </a:r>
          </a:p>
          <a:p>
            <a:r>
              <a:rPr lang="en-US" dirty="0"/>
              <a:t>Student Groups</a:t>
            </a:r>
          </a:p>
          <a:p>
            <a:pPr lvl="1"/>
            <a:r>
              <a:rPr lang="en-US" dirty="0"/>
              <a:t>All students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Race/Ethnicity</a:t>
            </a:r>
          </a:p>
          <a:p>
            <a:pPr lvl="1"/>
            <a:r>
              <a:rPr lang="en-US" dirty="0"/>
              <a:t>IPST category</a:t>
            </a:r>
          </a:p>
          <a:p>
            <a:pPr lvl="1"/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C8F4115-E499-17CD-695E-7EC7CECD421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8402" y="238125"/>
            <a:ext cx="5562598" cy="24003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Former Report Names: 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On-Time Graduation and Completion Rates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On-Time Graduation Rate by IPST Category for the Current AYG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On-Time Graduation Rates by Race/Ethnicity and Gender or the Current AYG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On-Time High School Graduates and Other Completers by Race/Ethnicity and Gender for the Current AYG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C0EEAE-16F6-438D-86AE-C10A8F864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3"/>
          <a:srcRect t="12210"/>
          <a:stretch/>
        </p:blipFill>
        <p:spPr>
          <a:xfrm>
            <a:off x="4031888" y="3590924"/>
            <a:ext cx="7931512" cy="2312779"/>
          </a:xfrm>
          <a:ln>
            <a:solidFill>
              <a:schemeClr val="accent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A4491-EFF3-0AD8-C58E-A54B43FB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39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9455-5D71-EB2E-0486-BB838453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Rates: District and School by AYG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B2489-05BB-240F-2F78-45D7B9D17E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252781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Review graduation rates for </a:t>
            </a:r>
            <a:r>
              <a:rPr lang="en-US" b="1" dirty="0">
                <a:highlight>
                  <a:srgbClr val="FFFFCC"/>
                </a:highlight>
              </a:rPr>
              <a:t>a specific AYG</a:t>
            </a:r>
          </a:p>
          <a:p>
            <a:r>
              <a:rPr lang="en-US" dirty="0"/>
              <a:t>Shows data over time</a:t>
            </a:r>
          </a:p>
          <a:p>
            <a:r>
              <a:rPr lang="en-US" dirty="0"/>
              <a:t>0.0% shown when an AYG cohort has not yet reached this year in high school or if the student group has no members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Former Report Name: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All Graduation and Completion Rates for AYG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90AFF60-824A-6B76-5384-7217D528EB5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8125"/>
            <a:ext cx="57150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UNSUPPRESSED</a:t>
            </a:r>
          </a:p>
          <a:p>
            <a:pPr lvl="1"/>
            <a:r>
              <a:rPr lang="en-US" dirty="0"/>
              <a:t>Note: All publicly posted rates will have data privacy applied</a:t>
            </a:r>
          </a:p>
          <a:p>
            <a:r>
              <a:rPr lang="en-US" dirty="0"/>
              <a:t>Student Groups</a:t>
            </a:r>
          </a:p>
          <a:p>
            <a:pPr lvl="1"/>
            <a:r>
              <a:rPr lang="en-US" dirty="0"/>
              <a:t>All students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Race/Ethnicity</a:t>
            </a:r>
          </a:p>
          <a:p>
            <a:pPr lvl="1"/>
            <a:r>
              <a:rPr lang="en-US" dirty="0"/>
              <a:t>IPST category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780B70-6B66-27B3-09BF-8D3A87F1B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155111" y="2885863"/>
            <a:ext cx="7881777" cy="28741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F4622-140C-22D8-10BD-BD0EDAF4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9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7D3CCC-D98A-FD54-252D-67F04AF3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4946B-CB18-9960-E4D7-FB18CA650A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 Review</a:t>
            </a:r>
          </a:p>
          <a:p>
            <a:pPr lvl="1"/>
            <a:r>
              <a:rPr lang="en-US" dirty="0"/>
              <a:t>Monthly Tasks</a:t>
            </a:r>
          </a:p>
          <a:p>
            <a:pPr lvl="1"/>
            <a:r>
              <a:rPr lang="en-US" dirty="0"/>
              <a:t>Completing Regular Phase: Submitting Snapshot</a:t>
            </a:r>
          </a:p>
          <a:p>
            <a:pPr lvl="1"/>
            <a:r>
              <a:rPr lang="en-US" dirty="0"/>
              <a:t>Looking ahead to the Cross LEA Phase</a:t>
            </a:r>
          </a:p>
          <a:p>
            <a:r>
              <a:rPr lang="en-US" dirty="0"/>
              <a:t>CEDAR/COGNOS Basics</a:t>
            </a:r>
          </a:p>
          <a:p>
            <a:r>
              <a:rPr lang="en-US" dirty="0"/>
              <a:t>Summary Report</a:t>
            </a:r>
          </a:p>
          <a:p>
            <a:r>
              <a:rPr lang="en-US" dirty="0"/>
              <a:t>Mobility/Stability Reports</a:t>
            </a:r>
          </a:p>
          <a:p>
            <a:r>
              <a:rPr lang="en-US" dirty="0"/>
              <a:t>Dropout Reports</a:t>
            </a:r>
          </a:p>
          <a:p>
            <a:r>
              <a:rPr lang="en-US" dirty="0"/>
              <a:t>Graduation/Completion Reports</a:t>
            </a:r>
          </a:p>
          <a:p>
            <a:r>
              <a:rPr lang="en-US" dirty="0"/>
              <a:t>Report Review Checklist</a:t>
            </a:r>
          </a:p>
          <a:p>
            <a:r>
              <a:rPr lang="en-US" dirty="0"/>
              <a:t>Questions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46558-F26C-CA56-789B-E672198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3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9B60-7F0C-6904-CB47-90288177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Enrolled Rates: District and School by AYG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77346-911A-26C8-81E9-EB09A12296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2775288"/>
          </a:xfrm>
        </p:spPr>
        <p:txBody>
          <a:bodyPr>
            <a:normAutofit/>
          </a:bodyPr>
          <a:lstStyle/>
          <a:p>
            <a:r>
              <a:rPr lang="en-US" dirty="0"/>
              <a:t>Only 4-year still enrolled rates </a:t>
            </a:r>
            <a:br>
              <a:rPr lang="en-US" dirty="0"/>
            </a:br>
            <a:r>
              <a:rPr lang="en-US" dirty="0"/>
              <a:t>(AYG 2025) will be publicly available on the </a:t>
            </a:r>
            <a:r>
              <a:rPr lang="en-US" sz="2800" dirty="0">
                <a:hlinkClick r:id="rId2"/>
              </a:rPr>
              <a:t>Graduation/Completion Statistics site</a:t>
            </a:r>
            <a:r>
              <a:rPr lang="en-US" sz="2800" dirty="0"/>
              <a:t> in January 2026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Former Report Name: 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EOY Students Still Enrolled in Current AYG Cohort Group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201632-49BC-EB0D-ACEC-91FB33CA96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237619"/>
            <a:ext cx="5715000" cy="2760780"/>
          </a:xfrm>
        </p:spPr>
        <p:txBody>
          <a:bodyPr>
            <a:normAutofit/>
          </a:bodyPr>
          <a:lstStyle/>
          <a:p>
            <a:r>
              <a:rPr lang="en-US" dirty="0"/>
              <a:t>Number of students with Exit Type 00 divided by AYG cohort size</a:t>
            </a:r>
          </a:p>
          <a:p>
            <a:r>
              <a:rPr lang="en-US" dirty="0"/>
              <a:t>Student Groups</a:t>
            </a:r>
          </a:p>
          <a:p>
            <a:pPr lvl="1"/>
            <a:r>
              <a:rPr lang="en-US" dirty="0"/>
              <a:t>All students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Race/Ethnicity</a:t>
            </a:r>
          </a:p>
          <a:p>
            <a:pPr lvl="1"/>
            <a:r>
              <a:rPr lang="en-US" dirty="0"/>
              <a:t>IPST category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D88BFA-1B60-5DBA-B08D-9A688BB78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3898916" y="3207316"/>
            <a:ext cx="4361145" cy="24083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053AB-A659-4CA4-DA92-F5E867C7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08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1EAD96-C5FE-D893-B039-EEC6FD114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List: AYG Cohort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6CCC65-CCC8-2570-B0BB-E36ECF6B50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25278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Lists all students in an AYG Cohort (Graduation Base) for a given AYG and IPST category</a:t>
            </a:r>
          </a:p>
          <a:p>
            <a:r>
              <a:rPr lang="en-US" dirty="0"/>
              <a:t>Applicable lists for SEY 2025</a:t>
            </a:r>
          </a:p>
          <a:p>
            <a:pPr lvl="1"/>
            <a:r>
              <a:rPr lang="en-US" dirty="0"/>
              <a:t>AYG 2026, 3 years in cohort</a:t>
            </a:r>
          </a:p>
          <a:p>
            <a:pPr lvl="1"/>
            <a:r>
              <a:rPr lang="en-US" b="1" dirty="0"/>
              <a:t>AYG 2025, 4 years in cohort</a:t>
            </a:r>
          </a:p>
          <a:p>
            <a:pPr lvl="1"/>
            <a:r>
              <a:rPr lang="en-US" dirty="0"/>
              <a:t>AYG 2024, 5 years in cohort</a:t>
            </a:r>
          </a:p>
          <a:p>
            <a:pPr lvl="1"/>
            <a:r>
              <a:rPr lang="en-US" dirty="0"/>
              <a:t>AYG 2023, 6 years in cohort</a:t>
            </a:r>
          </a:p>
          <a:p>
            <a:pPr lvl="1"/>
            <a:r>
              <a:rPr lang="en-US" dirty="0"/>
              <a:t>AYG 2022, 7 years in cohort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5C6AE-1FEB-EDBA-0CBA-7D0B7934D24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Last Reported School Year</a:t>
            </a:r>
          </a:p>
          <a:p>
            <a:r>
              <a:rPr lang="en-US" dirty="0"/>
              <a:t>School Exit Type/Adjustment Justification Code</a:t>
            </a:r>
          </a:p>
          <a:p>
            <a:r>
              <a:rPr lang="en-US" dirty="0"/>
              <a:t>Status (Graduate, HSED Recipient, Other Transfer, etc.)</a:t>
            </a:r>
          </a:p>
          <a:p>
            <a:pPr lvl="1"/>
            <a:r>
              <a:rPr lang="en-US" dirty="0"/>
              <a:t>Reminder: Students indicated as alternate assessment participants who are also shown as graduates on this report are counted as completers for </a:t>
            </a:r>
            <a:r>
              <a:rPr lang="en-US" b="1" i="1" dirty="0"/>
              <a:t>FEDERAL</a:t>
            </a:r>
            <a:r>
              <a:rPr lang="en-US" dirty="0"/>
              <a:t> graduation rate purposes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5D327BC-91F1-F4F4-6546-56E7462E4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458848" y="2987004"/>
            <a:ext cx="9274303" cy="29066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0A1C81-EF7B-2030-AAEC-B3730060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53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EF365F-C10A-7B98-D378-5662ED59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/>
          <a:lstStyle/>
          <a:p>
            <a:r>
              <a:rPr lang="en-US" dirty="0"/>
              <a:t>Exit Types that remain in the AYG Cohort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92012183-7C8E-E25F-7378-48CA9141A05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70683332"/>
              </p:ext>
            </p:extLst>
          </p:nvPr>
        </p:nvGraphicFramePr>
        <p:xfrm>
          <a:off x="442913" y="1260475"/>
          <a:ext cx="5175380" cy="4724400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20015409"/>
                    </a:ext>
                  </a:extLst>
                </a:gridCol>
                <a:gridCol w="4489580">
                  <a:extLst>
                    <a:ext uri="{9D8B030D-6E8A-4147-A177-3AD203B41FA5}">
                      <a16:colId xmlns:a16="http://schemas.microsoft.com/office/drawing/2014/main" val="29136215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School Exit Type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906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Student did not exit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470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Reached maximum age for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1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Dropped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48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 to a detention center within district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851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 to a detention center (out of district)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58531"/>
                  </a:ext>
                </a:extLst>
              </a:tr>
              <a:tr h="1854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 to a Career and Technical (vocational) Education program not administered by a CO district/BOCES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398793"/>
                  </a:ext>
                </a:extLst>
              </a:tr>
              <a:tr h="1309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 to a Licensed Eligible Approved Facility School or State Operated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489612"/>
                  </a:ext>
                </a:extLst>
              </a:tr>
              <a:tr h="1309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 to a facility operated by the Colorado Department or Division of Youth Corrections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984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Illness/Injury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138764"/>
                  </a:ext>
                </a:extLst>
              </a:tr>
              <a:tr h="1309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Expulsion (not receiving educational services and did not return before end of the reported 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103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HSED Transfer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17617"/>
                  </a:ext>
                </a:extLst>
              </a:tr>
            </a:tbl>
          </a:graphicData>
        </a:graphic>
      </p:graphicFrame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106E4A83-06DF-75D6-BE9B-0683F122CC7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44652336"/>
              </p:ext>
            </p:extLst>
          </p:nvPr>
        </p:nvGraphicFramePr>
        <p:xfrm>
          <a:off x="6175375" y="1260475"/>
          <a:ext cx="5175504" cy="2987040"/>
        </p:xfrm>
        <a:graphic>
          <a:graphicData uri="http://schemas.openxmlformats.org/drawingml/2006/table">
            <a:tbl>
              <a:tblPr firstRow="1">
                <a:tableStyleId>{1FECB4D8-DB02-4DC6-A0A2-4F2EBAE1DC90}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920015409"/>
                    </a:ext>
                  </a:extLst>
                </a:gridCol>
                <a:gridCol w="4489704">
                  <a:extLst>
                    <a:ext uri="{9D8B030D-6E8A-4147-A177-3AD203B41FA5}">
                      <a16:colId xmlns:a16="http://schemas.microsoft.com/office/drawing/2014/main" val="2913621580"/>
                    </a:ext>
                  </a:extLst>
                </a:gridCol>
              </a:tblGrid>
              <a:tr h="1433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School Exit Type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906878"/>
                  </a:ext>
                </a:extLst>
              </a:tr>
              <a:tr h="1433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Graduated with a regular high school diploma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470749"/>
                  </a:ext>
                </a:extLst>
              </a:tr>
              <a:tr h="1433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Other Completer (non-diploma certificate)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1389"/>
                  </a:ext>
                </a:extLst>
              </a:tr>
              <a:tr h="1433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 School Equivalency Diploma (HSED)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851743"/>
                  </a:ext>
                </a:extLst>
              </a:tr>
              <a:tr h="2457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Transferred to non-district HSED program AND received HSED certificate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58531"/>
                  </a:ext>
                </a:extLst>
              </a:tr>
              <a:tr h="348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Received regular diploma in the current year after being reported as a HSED recipient by the reporting district in a prior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398793"/>
                  </a:ext>
                </a:extLst>
              </a:tr>
              <a:tr h="2457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Graduated and completed a Postsecondary Program (ASCENT, P-TECH, TREP)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66905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6687C-C740-5B59-803E-11EE36C6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2017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3716-DDB7-6F80-A6D3-32BDB2FE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List: AYG Cohort Adjustments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859B8-1252-5863-C9E9-47F3A07802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7916" y="224405"/>
            <a:ext cx="57150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List students with an adjustment record for in the selected school year</a:t>
            </a:r>
          </a:p>
          <a:p>
            <a:pPr lvl="1"/>
            <a:r>
              <a:rPr lang="en-US" dirty="0"/>
              <a:t>Only LEAs who have uploaded an Adjustment file will have data in this report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64C630-C751-6D87-830E-A982ADBF733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AYG cohort impacted</a:t>
            </a:r>
          </a:p>
          <a:p>
            <a:r>
              <a:rPr lang="en-US" dirty="0"/>
              <a:t>Adjustment School Year</a:t>
            </a:r>
          </a:p>
          <a:p>
            <a:r>
              <a:rPr lang="en-US" dirty="0"/>
              <a:t>Adjustment Justification Code</a:t>
            </a:r>
          </a:p>
          <a:p>
            <a:r>
              <a:rPr lang="en-US" dirty="0"/>
              <a:t>Year Adjustment Made (reported)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B1FD2E-FB2C-7B10-289F-63005A588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875617" y="2853305"/>
            <a:ext cx="10134597" cy="27462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36B42-AD8C-E8B0-04DF-A4C30A30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98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B4F16F-CB78-16D0-C206-76D4DDD8E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4" y="218142"/>
            <a:ext cx="9321873" cy="713172"/>
          </a:xfrm>
        </p:spPr>
        <p:txBody>
          <a:bodyPr/>
          <a:lstStyle/>
          <a:p>
            <a:r>
              <a:rPr lang="en-US" dirty="0"/>
              <a:t>Adjustment Justification Codes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59134A0-45CA-0E30-8215-8A246CDEFC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788836"/>
              </p:ext>
            </p:extLst>
          </p:nvPr>
        </p:nvGraphicFramePr>
        <p:xfrm>
          <a:off x="442912" y="1260475"/>
          <a:ext cx="11120436" cy="3352800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774084">
                  <a:extLst>
                    <a:ext uri="{9D8B030D-6E8A-4147-A177-3AD203B41FA5}">
                      <a16:colId xmlns:a16="http://schemas.microsoft.com/office/drawing/2014/main" val="2124682952"/>
                    </a:ext>
                  </a:extLst>
                </a:gridCol>
                <a:gridCol w="5358761">
                  <a:extLst>
                    <a:ext uri="{9D8B030D-6E8A-4147-A177-3AD203B41FA5}">
                      <a16:colId xmlns:a16="http://schemas.microsoft.com/office/drawing/2014/main" val="608129490"/>
                    </a:ext>
                  </a:extLst>
                </a:gridCol>
                <a:gridCol w="4987591">
                  <a:extLst>
                    <a:ext uri="{9D8B030D-6E8A-4147-A177-3AD203B41FA5}">
                      <a16:colId xmlns:a16="http://schemas.microsoft.com/office/drawing/2014/main" val="1096798886"/>
                    </a:ext>
                  </a:extLst>
                </a:gridCol>
              </a:tblGrid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Short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Impact to AYG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43023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Dropout: No documentation of reenrollment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Remain in AYG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077202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Prior Dropout: Requests for transcripts received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Removed from AYG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22733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Prior Dropout: Received HSED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Remain in AYG cohort, counted as completer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112286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Prior Expulsion: Requests for transcripts received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Removed from AYG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226209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Prior Expulsion: Received HSED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Remain in AYG cohort, counted as completer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964077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Prior HSED Transfer: Request for transcripts received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Removed from AYG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393494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Prior HSED Transfer: Received HSED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Remain in AYG cohort, counted as completer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698623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*Misreported 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Remain in AYG cohort, counted as graduate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171687"/>
                  </a:ext>
                </a:extLst>
              </a:tr>
              <a:tr h="216852">
                <a:tc>
                  <a:txBody>
                    <a:bodyPr/>
                    <a:lstStyle/>
                    <a:p>
                      <a:r>
                        <a:rPr lang="en-US" sz="16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*Misreported Graduate Postsecondary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Remain in AYG cohort, counted as graduate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4574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FC9050-60E3-A03A-D6DD-0089503A90C3}"/>
              </a:ext>
            </a:extLst>
          </p:cNvPr>
          <p:cNvSpPr txBox="1"/>
          <p:nvPr/>
        </p:nvSpPr>
        <p:spPr>
          <a:xfrm>
            <a:off x="838201" y="4941887"/>
            <a:ext cx="10515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*It is better (and easier) to include a one-day record to count a student as a graduate than use the adjustment file to handle misreported graduates because of the graduation guidelines error checks.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7ACD3-394E-C79D-0EA4-85EF46B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873" y="6356350"/>
            <a:ext cx="2743200" cy="365125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3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A7200D-2EB3-A681-8B0F-36CBB2001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Report Review Checklist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6BB0A-7C0E-0C12-225C-623247F9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0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BFD4CB-4463-22BD-0D4A-319E76C2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Validating Data: Report Checklist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824F7C-2ECC-5D39-5A91-0101A8260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School Summary of All Rates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Mobility: District and School Rates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Dig Deeper?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Student List: District and School Mobility Instances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Dropout: District and School Rates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Dig Deeper?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Student List: Dropout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Graduation: 3-,4-,5-,6-,7- year Rates by School Year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Dig Deeper?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Graduation Rates: District and School by AYG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Still Enrolled Rates: District and School by AYG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Student List: AYG Cohort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Student List: AYG Cohort Adjustments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FD603-C955-DE3B-E74C-B1F6F5E2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922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2FFB85-6477-5206-803B-0B1C88F8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8F237-6C2F-F6D1-D132-6F8B1158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7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1AF303-2E87-B09C-A1DD-535208CA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Phase Timeline</a:t>
            </a: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AA6E3C4A-0722-DEF5-3494-8E7496F743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590787"/>
              </p:ext>
            </p:extLst>
          </p:nvPr>
        </p:nvGraphicFramePr>
        <p:xfrm>
          <a:off x="228600" y="228600"/>
          <a:ext cx="11734800" cy="3289936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1116106">
                  <a:extLst>
                    <a:ext uri="{9D8B030D-6E8A-4147-A177-3AD203B41FA5}">
                      <a16:colId xmlns:a16="http://schemas.microsoft.com/office/drawing/2014/main" val="32043887"/>
                    </a:ext>
                  </a:extLst>
                </a:gridCol>
                <a:gridCol w="1013012">
                  <a:extLst>
                    <a:ext uri="{9D8B030D-6E8A-4147-A177-3AD203B41FA5}">
                      <a16:colId xmlns:a16="http://schemas.microsoft.com/office/drawing/2014/main" val="3810390193"/>
                    </a:ext>
                  </a:extLst>
                </a:gridCol>
                <a:gridCol w="3092823">
                  <a:extLst>
                    <a:ext uri="{9D8B030D-6E8A-4147-A177-3AD203B41FA5}">
                      <a16:colId xmlns:a16="http://schemas.microsoft.com/office/drawing/2014/main" val="1401167356"/>
                    </a:ext>
                  </a:extLst>
                </a:gridCol>
                <a:gridCol w="6512859">
                  <a:extLst>
                    <a:ext uri="{9D8B030D-6E8A-4147-A177-3AD203B41FA5}">
                      <a16:colId xmlns:a16="http://schemas.microsoft.com/office/drawing/2014/main" val="888429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 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616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8/14/2025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Interim Deadline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Error free SEY Snapshot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Critical date as the SEY collection is time intensive.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063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8/14/2025 to 9/4/2025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Report Review</a:t>
                      </a:r>
                      <a:endParaRPr lang="en-US" sz="1400" b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• Validate Student End of Year data using CEDAR/COGNOS reports.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• Submit snapshot as soon as review is complete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Collaborate with schools to review student lists.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Dropouts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AYG Cohort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Student List: District and School Mobility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2028825" algn="l"/>
                        </a:tabLst>
                      </a:pPr>
                      <a:r>
                        <a:rPr lang="en-US" sz="1400" i="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Review initial rates.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i="1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Graduation: 3-,4-,5-,6-,7-year rates by School Year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i="1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Dropout: District and School Rates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i="1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Mobility: District and School Rates</a:t>
                      </a:r>
                    </a:p>
                    <a:p>
                      <a:pPr marL="285750" marR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028825" algn="l"/>
                        </a:tabLst>
                      </a:pPr>
                      <a:r>
                        <a:rPr lang="en-US" sz="1400" i="1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 Summary of All Rates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2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9/4/2025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State Deadline</a:t>
                      </a:r>
                      <a:endParaRPr lang="en-US" sz="1400" b="1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Submit SEY snapshot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en-US" sz="1400" dirty="0">
                          <a:effectLst/>
                        </a:rPr>
                        <a:t>Only users with the LEA Approver role for the SEY collection can submit the snapshot. </a:t>
                      </a:r>
                      <a:endParaRPr lang="en-US" sz="14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553425"/>
                  </a:ext>
                </a:extLst>
              </a:tr>
            </a:tbl>
          </a:graphicData>
        </a:graphic>
      </p:graphicFrame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C15E191F-734D-9BCD-F57D-96E5F7D0E61D}"/>
              </a:ext>
            </a:extLst>
          </p:cNvPr>
          <p:cNvSpPr/>
          <p:nvPr/>
        </p:nvSpPr>
        <p:spPr>
          <a:xfrm>
            <a:off x="227916" y="3991977"/>
            <a:ext cx="11734800" cy="1628775"/>
          </a:xfrm>
          <a:prstGeom prst="flowChartProcess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Reminder: This collection has multiple phases requiring action by SEY Data Respondents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Cross LEA Phase: 9/18/2025 to 10/16/2025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Post-Cross LEA Phase: 10/23/2025 to 11/18/2025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Final Deadline (Superintendent Verification Form): 12/2/2025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Data Release: January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3E168-998B-6FDD-D3AD-174904C7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6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6">
            <a:extLst>
              <a:ext uri="{FF2B5EF4-FFF2-40B4-BE49-F238E27FC236}">
                <a16:creationId xmlns:a16="http://schemas.microsoft.com/office/drawing/2014/main" id="{9DA5A5B3-6407-FC57-FC59-8F553A68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7488"/>
            <a:ext cx="9321800" cy="714375"/>
          </a:xfrm>
        </p:spPr>
        <p:txBody>
          <a:bodyPr/>
          <a:lstStyle/>
          <a:p>
            <a:r>
              <a:rPr lang="en-US" dirty="0"/>
              <a:t>Suggested Monthly Checklist: August/September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5AF468-90EB-2310-FAB6-4E7F2CD87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157288"/>
            <a:ext cx="5486400" cy="685800"/>
          </a:xfrm>
        </p:spPr>
        <p:txBody>
          <a:bodyPr/>
          <a:lstStyle/>
          <a:p>
            <a:r>
              <a:rPr lang="en-US" sz="2400" dirty="0"/>
              <a:t>August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686E728-13DA-FD84-C601-30C32C169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58975"/>
            <a:ext cx="5486400" cy="3886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8/12 Training: </a:t>
            </a:r>
            <a:r>
              <a:rPr lang="en-US" dirty="0"/>
              <a:t>Aug SEY office hours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8/14 Interim Deadline: </a:t>
            </a:r>
            <a:r>
              <a:rPr lang="en-US" dirty="0">
                <a:highlight>
                  <a:srgbClr val="FFFFCC"/>
                </a:highlight>
              </a:rPr>
              <a:t>Error free snapshot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100" b="1" dirty="0">
                <a:solidFill>
                  <a:schemeClr val="bg2">
                    <a:lumMod val="50000"/>
                  </a:schemeClr>
                </a:solidFill>
              </a:rPr>
              <a:t>8/14 to 9/4 Report Review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Student List: Dropouts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Student List: AYG Cohort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Other COGNOS/CEDAR reports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Ensure accurate retention codes</a:t>
            </a:r>
          </a:p>
          <a:p>
            <a:pPr lvl="1"/>
            <a:r>
              <a:rPr lang="en-US" dirty="0"/>
              <a:t>Check SEY 2025 grade and retention code compared to 2026 grade level for students at beginning of year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Verify coding for SPED Transition and Postsecondary Program students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9/4 State Deadline: </a:t>
            </a:r>
            <a:r>
              <a:rPr lang="en-US" dirty="0"/>
              <a:t>Submit error-free SEY Snapshot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94A4385-4291-D0E7-61E2-541CA1A0D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138238"/>
            <a:ext cx="5486400" cy="685800"/>
          </a:xfrm>
        </p:spPr>
        <p:txBody>
          <a:bodyPr/>
          <a:lstStyle/>
          <a:p>
            <a:r>
              <a:rPr lang="en-US" sz="2400" dirty="0"/>
              <a:t>September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665DEE9-55C0-FC4D-4BAD-01A87C3A6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58975"/>
            <a:ext cx="5486400" cy="38862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9/16</a:t>
            </a:r>
            <a:r>
              <a:rPr lang="en-US" dirty="0"/>
              <a:t> Training: September SEY Office Hours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9/18 </a:t>
            </a:r>
            <a:r>
              <a:rPr lang="en-US" dirty="0"/>
              <a:t>Cross LEA begins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Begin resolving Cross LEA errors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Begin research of SE722 warnings</a:t>
            </a:r>
          </a:p>
          <a:p>
            <a:pPr lvl="1"/>
            <a:r>
              <a:rPr lang="en-US" dirty="0"/>
              <a:t>Address as many of these as possible during Cross LEA, especially potential SASID merges</a:t>
            </a:r>
          </a:p>
          <a:p>
            <a:pPr lvl="1"/>
            <a:r>
              <a:rPr lang="en-US" dirty="0"/>
              <a:t>Use COGNOS/CEDAR report ‘SEY Respondent Contact List’ to reach out to other LEAs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Review SE275 warnings, </a:t>
            </a:r>
          </a:p>
          <a:p>
            <a:pPr lvl="1"/>
            <a:r>
              <a:rPr lang="en-US" dirty="0"/>
              <a:t>Check documentation and update school exit types</a:t>
            </a:r>
          </a:p>
          <a:p>
            <a:pPr lvl="1"/>
            <a:r>
              <a:rPr lang="en-US" dirty="0"/>
              <a:t>Use school exit type 06 if exit status is unknown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Pro Tip: </a:t>
            </a:r>
            <a:r>
              <a:rPr lang="en-US" dirty="0"/>
              <a:t>Use time between SEY phases to work on resolving 2026 DEM and SSA errors in preparation for October 2026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0660E-6A21-984F-DDB3-E80B378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6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054" y="6094193"/>
            <a:ext cx="8451273" cy="713172"/>
          </a:xfrm>
        </p:spPr>
        <p:txBody>
          <a:bodyPr/>
          <a:lstStyle/>
          <a:p>
            <a:r>
              <a:rPr lang="en-US" dirty="0"/>
              <a:t>Completing the Regular Phase: Submitting Snapshot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C97D72-DCFA-1EF3-A6F9-303E51F2AA1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223838"/>
            <a:ext cx="3943900" cy="54657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Submission Checklist </a:t>
            </a:r>
            <a:br>
              <a:rPr lang="en-US" sz="2000" b="1" dirty="0"/>
            </a:br>
            <a:r>
              <a:rPr lang="en-US" sz="2000" b="1" dirty="0"/>
              <a:t>*LEA Approvers*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Error Free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Reconciled summer graduate/completers </a:t>
            </a:r>
            <a:br>
              <a:rPr lang="en-US" sz="2000" dirty="0"/>
            </a:br>
            <a:r>
              <a:rPr lang="en-US" sz="2000" dirty="0"/>
              <a:t>(updated exit types)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Checked retention codes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US" sz="1800" dirty="0"/>
              <a:t>If grade level in 2025-2026 = 2024-2025 then, retention code 2024-2025 cannot be zero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Checked 2024-2025 exit coding for students participating in SPED Transition or ASCENT/PTECH 5-6/TREP in 2025-2026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Validated data 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US" sz="1600" dirty="0"/>
              <a:t>Reviewed rates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US" sz="1600" dirty="0"/>
              <a:t>Reviewed lists </a:t>
            </a:r>
            <a:br>
              <a:rPr lang="en-US" sz="1600" dirty="0"/>
            </a:br>
            <a:r>
              <a:rPr lang="en-US" sz="1600" dirty="0"/>
              <a:t>(dropout, AYG cohort)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8F5FE41-B1DC-4EF8-7744-7A1C80E2B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124875" y="828676"/>
            <a:ext cx="7697072" cy="37766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7916" y="6489679"/>
            <a:ext cx="772748" cy="279444"/>
          </a:xfrm>
        </p:spPr>
        <p:txBody>
          <a:bodyPr/>
          <a:lstStyle/>
          <a:p>
            <a:fld id="{C479D5F6-EDCB-402A-AC08-4943A1820E8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FB569FC-A7AC-E825-D950-9008BDD590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24873" y="5377656"/>
            <a:ext cx="7697073" cy="342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/>
              <a:t>Note: </a:t>
            </a:r>
            <a:r>
              <a:rPr lang="en-US" sz="1800" b="1" i="1" dirty="0">
                <a:solidFill>
                  <a:srgbClr val="008000"/>
                </a:solidFill>
              </a:rPr>
              <a:t>Download Sign Off Form </a:t>
            </a:r>
            <a:r>
              <a:rPr lang="en-US" sz="1800" i="1" dirty="0"/>
              <a:t>not available until Post-Cross LEA Phase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3159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F859-82E2-3E76-24A3-40A7153D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 to the Cross-LEA Phase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32DD9-2DD8-4CD7-0496-D15CF298C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FF0F41-07C1-D363-AAD9-42B6DAB15F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Second phase of SEY collection</a:t>
            </a:r>
          </a:p>
          <a:p>
            <a:r>
              <a:rPr lang="en-US" dirty="0"/>
              <a:t>CDE runs a process to cross validate student educational history across all school districts/BOCES</a:t>
            </a:r>
          </a:p>
          <a:p>
            <a:pPr lvl="1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SE700 series errors/warnings are triggered</a:t>
            </a:r>
          </a:p>
          <a:p>
            <a:pPr lvl="2"/>
            <a:r>
              <a:rPr lang="en-US" dirty="0"/>
              <a:t>Not all LEAs will have SE700 errors or warnings, but all LEAs should review any SE001-SE500 errors and warnings as well</a:t>
            </a:r>
          </a:p>
          <a:p>
            <a:r>
              <a:rPr lang="en-US" dirty="0"/>
              <a:t>Ensures accuracy of education statistics</a:t>
            </a:r>
          </a:p>
          <a:p>
            <a:pPr lvl="1"/>
            <a:r>
              <a:rPr lang="en-US" dirty="0"/>
              <a:t>Graduate/completers</a:t>
            </a:r>
          </a:p>
          <a:p>
            <a:pPr lvl="1"/>
            <a:r>
              <a:rPr lang="en-US" dirty="0"/>
              <a:t>Dropouts</a:t>
            </a:r>
          </a:p>
          <a:p>
            <a:pPr lvl="1"/>
            <a:r>
              <a:rPr lang="en-US" dirty="0"/>
              <a:t>Exit one district and recovered by another</a:t>
            </a:r>
          </a:p>
          <a:p>
            <a:pPr lvl="1"/>
            <a:r>
              <a:rPr lang="en-US" dirty="0"/>
              <a:t>Completed HSED</a:t>
            </a:r>
          </a:p>
          <a:p>
            <a:r>
              <a:rPr lang="en-US" dirty="0"/>
              <a:t>Final opportunity to correct demographic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B3942-CB26-D856-5E96-3BADD6927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Required LEA Tasks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4FE954-5020-3BF6-18AE-42A8EA435A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Review errors/warnings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Create at least one SEY snapshot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US" dirty="0"/>
              <a:t>Even if the LEA’s snapshot was error free on 9/18 when the phase began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Review data, making updates as needed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US" dirty="0"/>
              <a:t>All data fields may be corrected during this phase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US" dirty="0"/>
              <a:t>Last chance to correct any miscoded student demographic information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Resubmit by October 16, 2025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78744-27C8-913F-1D48-09C0974B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5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C194046-7FDF-C1EC-D81D-897E546A6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CEDAR/COGNOS Basics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20479-9AC8-9301-7D6E-80BCA9D0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5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3DD9D7-A70C-EE3D-43B8-EEB6508A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CEDAR/COGNOS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3413E-94CB-1172-1B0E-417CE30F1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CEDAR: </a:t>
            </a:r>
            <a:r>
              <a:rPr lang="en-US" b="1" dirty="0"/>
              <a:t>C</a:t>
            </a:r>
            <a:r>
              <a:rPr lang="en-US" dirty="0"/>
              <a:t>olorado </a:t>
            </a:r>
            <a:r>
              <a:rPr lang="en-US" b="1" dirty="0"/>
              <a:t>E</a:t>
            </a:r>
            <a:r>
              <a:rPr lang="en-US" dirty="0"/>
              <a:t>ducation </a:t>
            </a:r>
            <a:r>
              <a:rPr lang="en-US" b="1" dirty="0"/>
              <a:t>D</a:t>
            </a:r>
            <a:r>
              <a:rPr lang="en-US" dirty="0"/>
              <a:t>ata </a:t>
            </a:r>
            <a:r>
              <a:rPr lang="en-US" b="1" dirty="0"/>
              <a:t>A</a:t>
            </a:r>
            <a:r>
              <a:rPr lang="en-US" dirty="0"/>
              <a:t>nalysis and </a:t>
            </a:r>
            <a:r>
              <a:rPr lang="en-US" b="1" dirty="0"/>
              <a:t>R</a:t>
            </a:r>
            <a:r>
              <a:rPr lang="en-US" dirty="0"/>
              <a:t>eporting system </a:t>
            </a:r>
          </a:p>
          <a:p>
            <a:pPr lvl="1"/>
            <a:r>
              <a:rPr lang="en-US" dirty="0"/>
              <a:t>Secure data report portal based upon </a:t>
            </a:r>
            <a:r>
              <a:rPr lang="en-US" dirty="0" err="1"/>
              <a:t>IdM</a:t>
            </a:r>
            <a:r>
              <a:rPr lang="en-US" dirty="0"/>
              <a:t> permissions, aligned to data pipeline roles</a:t>
            </a:r>
          </a:p>
          <a:p>
            <a:pPr lvl="1"/>
            <a:r>
              <a:rPr lang="en-US" dirty="0"/>
              <a:t>Also known as COGNOS </a:t>
            </a:r>
          </a:p>
          <a:p>
            <a:r>
              <a:rPr lang="en-US" dirty="0"/>
              <a:t>Access via link on </a:t>
            </a:r>
            <a:r>
              <a:rPr lang="en-US" dirty="0" err="1">
                <a:hlinkClick r:id="rId2"/>
              </a:rPr>
              <a:t>IdM</a:t>
            </a:r>
            <a:r>
              <a:rPr lang="en-US" dirty="0">
                <a:hlinkClick r:id="rId2"/>
              </a:rPr>
              <a:t> website</a:t>
            </a:r>
            <a:r>
              <a:rPr lang="en-US" dirty="0"/>
              <a:t> or from the </a:t>
            </a:r>
            <a:r>
              <a:rPr lang="en-US" dirty="0" err="1"/>
              <a:t>cognos</a:t>
            </a:r>
            <a:r>
              <a:rPr lang="en-US" dirty="0"/>
              <a:t> report link on the bottom of your left menu bar when logged into Data Pipeline</a:t>
            </a:r>
          </a:p>
          <a:p>
            <a:r>
              <a:rPr lang="en-US" dirty="0"/>
              <a:t>Navigate reports using the left menu bar while in CEDAR</a:t>
            </a:r>
          </a:p>
          <a:p>
            <a:pPr lvl="1"/>
            <a:r>
              <a:rPr lang="en-US" dirty="0"/>
              <a:t>Pipeline Reports Folder</a:t>
            </a:r>
          </a:p>
          <a:p>
            <a:pPr lvl="1"/>
            <a:r>
              <a:rPr lang="en-US" dirty="0"/>
              <a:t>Select desired reports category</a:t>
            </a:r>
          </a:p>
          <a:p>
            <a:pPr lvl="2"/>
            <a:r>
              <a:rPr lang="en-US" dirty="0"/>
              <a:t>Student Interchange</a:t>
            </a:r>
          </a:p>
          <a:p>
            <a:pPr lvl="2"/>
            <a:r>
              <a:rPr lang="en-US" dirty="0"/>
              <a:t>Student End of Year</a:t>
            </a:r>
          </a:p>
          <a:p>
            <a:pPr lvl="1"/>
            <a:r>
              <a:rPr lang="en-US" dirty="0"/>
              <a:t>Select desired report </a:t>
            </a:r>
          </a:p>
          <a:p>
            <a:r>
              <a:rPr lang="en-US" dirty="0"/>
              <a:t>Tip: download reports to excel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4D1D929-CB5C-3C2C-F1FB-3B5F5F137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415" y="2751311"/>
            <a:ext cx="2066022" cy="284215"/>
          </a:xfrm>
          <a:prstGeom prst="rect">
            <a:avLst/>
          </a:prstGeom>
        </p:spPr>
      </p:pic>
      <p:pic>
        <p:nvPicPr>
          <p:cNvPr id="3" name="image6.png">
            <a:extLst>
              <a:ext uri="{FF2B5EF4-FFF2-40B4-BE49-F238E27FC236}">
                <a16:creationId xmlns:a16="http://schemas.microsoft.com/office/drawing/2014/main" id="{9518B1CE-32FA-E09F-11A2-1D69FE349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7" y="3544118"/>
            <a:ext cx="1500505" cy="2813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603992-9EE6-6AC4-9491-C8960AF12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89" y="3822474"/>
            <a:ext cx="646313" cy="35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5D38C56-D30F-8B9F-307A-E1B0722C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20" y="4625503"/>
            <a:ext cx="480234" cy="48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un menu in CEDAR showing Run Excel, Run Excel Data, Reset Prompts and Run">
            <a:extLst>
              <a:ext uri="{FF2B5EF4-FFF2-40B4-BE49-F238E27FC236}">
                <a16:creationId xmlns:a16="http://schemas.microsoft.com/office/drawing/2014/main" id="{31243092-EDCA-D23C-F01B-BDDE0A4569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4481" y="4462462"/>
            <a:ext cx="1096645" cy="207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7768D-BD68-19D4-FC5D-EF1AD0745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6429" y="3632596"/>
            <a:ext cx="4154750" cy="14731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7063EA-BD75-9D61-2713-102824BC13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 Report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57664-D44C-17DE-FBA4-0D828E55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D5F6-EDCB-402A-AC08-4943A1820E8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6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E Blue">
      <a:dk1>
        <a:sysClr val="windowText" lastClr="000000"/>
      </a:dk1>
      <a:lt1>
        <a:sysClr val="window" lastClr="FFFFFF"/>
      </a:lt1>
      <a:dk2>
        <a:srgbClr val="232C67"/>
      </a:dk2>
      <a:lt2>
        <a:srgbClr val="90C8E7"/>
      </a:lt2>
      <a:accent1>
        <a:srgbClr val="7C98AC"/>
      </a:accent1>
      <a:accent2>
        <a:srgbClr val="5D6770"/>
      </a:accent2>
      <a:accent3>
        <a:srgbClr val="488BC9"/>
      </a:accent3>
      <a:accent4>
        <a:srgbClr val="3CC1CC"/>
      </a:accent4>
      <a:accent5>
        <a:srgbClr val="077682"/>
      </a:accent5>
      <a:accent6>
        <a:srgbClr val="D2D3D3"/>
      </a:accent6>
      <a:hlink>
        <a:srgbClr val="2C3384"/>
      </a:hlink>
      <a:folHlink>
        <a:srgbClr val="EC6752"/>
      </a:folHlink>
    </a:clrScheme>
    <a:fontScheme name="CDE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d644fe-f34c-46d7-b237-4b16324a78fb" xsi:nil="true"/>
    <lcf76f155ced4ddcb4097134ff3c332f xmlns="c21e8cdb-1625-4fb9-abda-5a8e0a245cd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B7027DE1D1C4E977647345B5DE593" ma:contentTypeVersion="17" ma:contentTypeDescription="Create a new document." ma:contentTypeScope="" ma:versionID="f42e4636b8d0e23f691f9abd54cc9c43">
  <xsd:schema xmlns:xsd="http://www.w3.org/2001/XMLSchema" xmlns:xs="http://www.w3.org/2001/XMLSchema" xmlns:p="http://schemas.microsoft.com/office/2006/metadata/properties" xmlns:ns2="c21e8cdb-1625-4fb9-abda-5a8e0a245cd4" xmlns:ns3="f2d644fe-f34c-46d7-b237-4b16324a78fb" targetNamespace="http://schemas.microsoft.com/office/2006/metadata/properties" ma:root="true" ma:fieldsID="25cfe85102d867910bd70caa318e39ee" ns2:_="" ns3:_="">
    <xsd:import namespace="c21e8cdb-1625-4fb9-abda-5a8e0a245cd4"/>
    <xsd:import namespace="f2d644fe-f34c-46d7-b237-4b16324a7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e8cdb-1625-4fb9-abda-5a8e0a245c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644fe-f34c-46d7-b237-4b16324a78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ff242ec-c9a4-4c7d-a564-b6ace1d258b5}" ma:internalName="TaxCatchAll" ma:showField="CatchAllData" ma:web="f2d644fe-f34c-46d7-b237-4b16324a78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80972E-D571-4992-96C3-E5252958F7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B8D346-98B4-4A38-AC1D-9DECB7E942AC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c96849b-d583-4314-bdb6-16a0c6e34719"/>
    <ds:schemaRef ds:uri="658e932f-8c42-4f93-8fc3-67d3de176e61"/>
    <ds:schemaRef ds:uri="ca9d521c-8764-4bcd-84f1-6f7ce6ca6a96"/>
    <ds:schemaRef ds:uri="9b639f00-c663-4db8-9f2d-5e59e4353b4b"/>
    <ds:schemaRef ds:uri="f2d644fe-f34c-46d7-b237-4b16324a78fb"/>
    <ds:schemaRef ds:uri="c21e8cdb-1625-4fb9-abda-5a8e0a245cd4"/>
  </ds:schemaRefs>
</ds:datastoreItem>
</file>

<file path=customXml/itemProps3.xml><?xml version="1.0" encoding="utf-8"?>
<ds:datastoreItem xmlns:ds="http://schemas.openxmlformats.org/officeDocument/2006/customXml" ds:itemID="{E2DE1D24-3680-4E0E-BA3F-0EAF4ED78D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e8cdb-1625-4fb9-abda-5a8e0a245cd4"/>
    <ds:schemaRef ds:uri="f2d644fe-f34c-46d7-b237-4b16324a7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2186</Words>
  <Application>Microsoft Office PowerPoint</Application>
  <PresentationFormat>Widescreen</PresentationFormat>
  <Paragraphs>359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Museo Slab 500</vt:lpstr>
      <vt:lpstr>Roboto Medium</vt:lpstr>
      <vt:lpstr>Rockwell</vt:lpstr>
      <vt:lpstr>Symbol</vt:lpstr>
      <vt:lpstr>Trebuchet MS</vt:lpstr>
      <vt:lpstr>Wingdings</vt:lpstr>
      <vt:lpstr>Office Theme</vt:lpstr>
      <vt:lpstr>SEY Office Hours</vt:lpstr>
      <vt:lpstr>Agenda</vt:lpstr>
      <vt:lpstr>Regular Phase Timeline</vt:lpstr>
      <vt:lpstr>Suggested Monthly Checklist: August/September</vt:lpstr>
      <vt:lpstr>Completing the Regular Phase: Submitting Snapshot</vt:lpstr>
      <vt:lpstr>Looking ahead to the Cross-LEA Phase</vt:lpstr>
      <vt:lpstr>CEDAR/COGNOS Basics</vt:lpstr>
      <vt:lpstr>CEDAR/COGNOS</vt:lpstr>
      <vt:lpstr>Summary Report</vt:lpstr>
      <vt:lpstr>School Summary of All Rates</vt:lpstr>
      <vt:lpstr>Mobility/Stability Reports</vt:lpstr>
      <vt:lpstr>Mobility: District and School Rates</vt:lpstr>
      <vt:lpstr>Student List: District and School Mobility Instances</vt:lpstr>
      <vt:lpstr>Dropout Reports</vt:lpstr>
      <vt:lpstr>Dropout: District and School Rates</vt:lpstr>
      <vt:lpstr>Student List: Dropouts</vt:lpstr>
      <vt:lpstr>Graduation/Completion Reports</vt:lpstr>
      <vt:lpstr>Graduation: 3-,4-,5-,6-,7- year Rates by School Year</vt:lpstr>
      <vt:lpstr>Graduation Rates: District and School by AYG</vt:lpstr>
      <vt:lpstr>Still Enrolled Rates: District and School by AYG</vt:lpstr>
      <vt:lpstr>Student List: AYG Cohort</vt:lpstr>
      <vt:lpstr>Exit Types that remain in the AYG Cohort</vt:lpstr>
      <vt:lpstr>Student List: AYG Cohort Adjustments</vt:lpstr>
      <vt:lpstr>Adjustment Justification Codes</vt:lpstr>
      <vt:lpstr>Report Review Checklist</vt:lpstr>
      <vt:lpstr>Validating Data: Report Checklist</vt:lpstr>
      <vt:lpstr>Questions?</vt:lpstr>
    </vt:vector>
  </TitlesOfParts>
  <Company>Colorado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Madorin, Acacia</dc:creator>
  <cp:lastModifiedBy>Ward, Reagan</cp:lastModifiedBy>
  <cp:revision>21</cp:revision>
  <dcterms:created xsi:type="dcterms:W3CDTF">2019-06-25T17:30:52Z</dcterms:created>
  <dcterms:modified xsi:type="dcterms:W3CDTF">2025-08-12T15:26:23Z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0x010100C29B7027DE1D1C4E977647345B5DE593</vt:lpwstr>
  </property>
</Properties>
</file>