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sldIdLst>
    <p:sldId id="292" r:id="rId3"/>
    <p:sldId id="303" r:id="rId4"/>
    <p:sldId id="317" r:id="rId5"/>
    <p:sldId id="318" r:id="rId6"/>
    <p:sldId id="319" r:id="rId7"/>
    <p:sldId id="320" r:id="rId8"/>
    <p:sldId id="321" r:id="rId9"/>
    <p:sldId id="322" r:id="rId10"/>
    <p:sldId id="324" r:id="rId11"/>
    <p:sldId id="323" r:id="rId12"/>
    <p:sldId id="325" r:id="rId13"/>
    <p:sldId id="326" r:id="rId14"/>
    <p:sldId id="327" r:id="rId15"/>
    <p:sldId id="333" r:id="rId16"/>
    <p:sldId id="334" r:id="rId17"/>
    <p:sldId id="335" r:id="rId18"/>
    <p:sldId id="328" r:id="rId19"/>
    <p:sldId id="329" r:id="rId20"/>
    <p:sldId id="330" r:id="rId21"/>
    <p:sldId id="331" r:id="rId22"/>
    <p:sldId id="336" r:id="rId23"/>
    <p:sldId id="332" r:id="rId24"/>
    <p:sldId id="337" r:id="rId25"/>
    <p:sldId id="306" r:id="rId26"/>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A60999-26AC-4AF9-8696-810F762D97A9}" v="100" dt="2026-02-20T16:57:49.83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7" autoAdjust="0"/>
    <p:restoredTop sz="94660"/>
  </p:normalViewPr>
  <p:slideViewPr>
    <p:cSldViewPr>
      <p:cViewPr varScale="1">
        <p:scale>
          <a:sx n="61" d="100"/>
          <a:sy n="61" d="100"/>
        </p:scale>
        <p:origin x="56" y="248"/>
      </p:cViewPr>
      <p:guideLst>
        <p:guide orient="horz" pos="288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 Id="rId35" Type="http://schemas.openxmlformats.org/officeDocument/2006/relationships/customXml" Target="../customXml/item3.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zel, Brooke" userId="672bf8d3-b15b-4e02-a6d1-39319a0df09b" providerId="ADAL" clId="{70A37BF2-1E66-404B-996F-660BECEFE2F3}"/>
    <pc:docChg chg="undo redo custSel addSld delSld modSld sldOrd">
      <pc:chgData name="Wenzel, Brooke" userId="672bf8d3-b15b-4e02-a6d1-39319a0df09b" providerId="ADAL" clId="{70A37BF2-1E66-404B-996F-660BECEFE2F3}" dt="2026-02-20T16:58:16.459" v="4732" actId="47"/>
      <pc:docMkLst>
        <pc:docMk/>
      </pc:docMkLst>
      <pc:sldChg chg="modSp del mod">
        <pc:chgData name="Wenzel, Brooke" userId="672bf8d3-b15b-4e02-a6d1-39319a0df09b" providerId="ADAL" clId="{70A37BF2-1E66-404B-996F-660BECEFE2F3}" dt="2026-02-20T15:54:57.132" v="516" actId="47"/>
        <pc:sldMkLst>
          <pc:docMk/>
          <pc:sldMk cId="0" sldId="256"/>
        </pc:sldMkLst>
        <pc:spChg chg="mod">
          <ac:chgData name="Wenzel, Brooke" userId="672bf8d3-b15b-4e02-a6d1-39319a0df09b" providerId="ADAL" clId="{70A37BF2-1E66-404B-996F-660BECEFE2F3}" dt="2026-02-20T14:21:07.096" v="417" actId="20577"/>
          <ac:spMkLst>
            <pc:docMk/>
            <pc:sldMk cId="0" sldId="256"/>
            <ac:spMk id="2" creationId="{00000000-0000-0000-0000-000000000000}"/>
          </ac:spMkLst>
        </pc:spChg>
      </pc:sldChg>
      <pc:sldChg chg="modSp del mod">
        <pc:chgData name="Wenzel, Brooke" userId="672bf8d3-b15b-4e02-a6d1-39319a0df09b" providerId="ADAL" clId="{70A37BF2-1E66-404B-996F-660BECEFE2F3}" dt="2026-02-20T15:59:59.200" v="546" actId="47"/>
        <pc:sldMkLst>
          <pc:docMk/>
          <pc:sldMk cId="0" sldId="257"/>
        </pc:sldMkLst>
        <pc:spChg chg="mod">
          <ac:chgData name="Wenzel, Brooke" userId="672bf8d3-b15b-4e02-a6d1-39319a0df09b" providerId="ADAL" clId="{70A37BF2-1E66-404B-996F-660BECEFE2F3}" dt="2026-02-20T13:57:40.607" v="1" actId="20577"/>
          <ac:spMkLst>
            <pc:docMk/>
            <pc:sldMk cId="0" sldId="257"/>
            <ac:spMk id="3" creationId="{00000000-0000-0000-0000-000000000000}"/>
          </ac:spMkLst>
        </pc:spChg>
      </pc:sldChg>
      <pc:sldChg chg="del">
        <pc:chgData name="Wenzel, Brooke" userId="672bf8d3-b15b-4e02-a6d1-39319a0df09b" providerId="ADAL" clId="{70A37BF2-1E66-404B-996F-660BECEFE2F3}" dt="2026-02-20T16:01:00.820" v="619" actId="47"/>
        <pc:sldMkLst>
          <pc:docMk/>
          <pc:sldMk cId="0" sldId="258"/>
        </pc:sldMkLst>
      </pc:sldChg>
      <pc:sldChg chg="del">
        <pc:chgData name="Wenzel, Brooke" userId="672bf8d3-b15b-4e02-a6d1-39319a0df09b" providerId="ADAL" clId="{70A37BF2-1E66-404B-996F-660BECEFE2F3}" dt="2026-02-20T16:02:10.287" v="830" actId="47"/>
        <pc:sldMkLst>
          <pc:docMk/>
          <pc:sldMk cId="0" sldId="259"/>
        </pc:sldMkLst>
      </pc:sldChg>
      <pc:sldChg chg="del">
        <pc:chgData name="Wenzel, Brooke" userId="672bf8d3-b15b-4e02-a6d1-39319a0df09b" providerId="ADAL" clId="{70A37BF2-1E66-404B-996F-660BECEFE2F3}" dt="2026-02-20T16:05:24.640" v="975" actId="47"/>
        <pc:sldMkLst>
          <pc:docMk/>
          <pc:sldMk cId="0" sldId="260"/>
        </pc:sldMkLst>
      </pc:sldChg>
      <pc:sldChg chg="modSp del mod">
        <pc:chgData name="Wenzel, Brooke" userId="672bf8d3-b15b-4e02-a6d1-39319a0df09b" providerId="ADAL" clId="{70A37BF2-1E66-404B-996F-660BECEFE2F3}" dt="2026-02-20T16:08:50.592" v="1106" actId="47"/>
        <pc:sldMkLst>
          <pc:docMk/>
          <pc:sldMk cId="0" sldId="261"/>
        </pc:sldMkLst>
        <pc:spChg chg="mod">
          <ac:chgData name="Wenzel, Brooke" userId="672bf8d3-b15b-4e02-a6d1-39319a0df09b" providerId="ADAL" clId="{70A37BF2-1E66-404B-996F-660BECEFE2F3}" dt="2026-02-20T16:06:18.566" v="1011" actId="1076"/>
          <ac:spMkLst>
            <pc:docMk/>
            <pc:sldMk cId="0" sldId="261"/>
            <ac:spMk id="3" creationId="{00000000-0000-0000-0000-000000000000}"/>
          </ac:spMkLst>
        </pc:spChg>
      </pc:sldChg>
      <pc:sldChg chg="modSp del mod">
        <pc:chgData name="Wenzel, Brooke" userId="672bf8d3-b15b-4e02-a6d1-39319a0df09b" providerId="ADAL" clId="{70A37BF2-1E66-404B-996F-660BECEFE2F3}" dt="2026-02-20T16:10:54.196" v="1258" actId="47"/>
        <pc:sldMkLst>
          <pc:docMk/>
          <pc:sldMk cId="0" sldId="262"/>
        </pc:sldMkLst>
        <pc:spChg chg="mod">
          <ac:chgData name="Wenzel, Brooke" userId="672bf8d3-b15b-4e02-a6d1-39319a0df09b" providerId="ADAL" clId="{70A37BF2-1E66-404B-996F-660BECEFE2F3}" dt="2026-02-20T14:21:35.330" v="420" actId="20577"/>
          <ac:spMkLst>
            <pc:docMk/>
            <pc:sldMk cId="0" sldId="262"/>
            <ac:spMk id="3" creationId="{00000000-0000-0000-0000-000000000000}"/>
          </ac:spMkLst>
        </pc:spChg>
      </pc:sldChg>
      <pc:sldChg chg="modSp del mod">
        <pc:chgData name="Wenzel, Brooke" userId="672bf8d3-b15b-4e02-a6d1-39319a0df09b" providerId="ADAL" clId="{70A37BF2-1E66-404B-996F-660BECEFE2F3}" dt="2026-02-20T14:08:53.286" v="155" actId="47"/>
        <pc:sldMkLst>
          <pc:docMk/>
          <pc:sldMk cId="0" sldId="263"/>
        </pc:sldMkLst>
        <pc:spChg chg="mod">
          <ac:chgData name="Wenzel, Brooke" userId="672bf8d3-b15b-4e02-a6d1-39319a0df09b" providerId="ADAL" clId="{70A37BF2-1E66-404B-996F-660BECEFE2F3}" dt="2026-02-20T14:08:49.510" v="154" actId="20577"/>
          <ac:spMkLst>
            <pc:docMk/>
            <pc:sldMk cId="0" sldId="263"/>
            <ac:spMk id="5" creationId="{09DAEB8E-3139-BEA7-6C27-556C39B890A0}"/>
          </ac:spMkLst>
        </pc:spChg>
      </pc:sldChg>
      <pc:sldChg chg="modSp del mod">
        <pc:chgData name="Wenzel, Brooke" userId="672bf8d3-b15b-4e02-a6d1-39319a0df09b" providerId="ADAL" clId="{70A37BF2-1E66-404B-996F-660BECEFE2F3}" dt="2026-02-20T16:21:09.270" v="1299" actId="47"/>
        <pc:sldMkLst>
          <pc:docMk/>
          <pc:sldMk cId="0" sldId="265"/>
        </pc:sldMkLst>
        <pc:spChg chg="mod">
          <ac:chgData name="Wenzel, Brooke" userId="672bf8d3-b15b-4e02-a6d1-39319a0df09b" providerId="ADAL" clId="{70A37BF2-1E66-404B-996F-660BECEFE2F3}" dt="2026-02-20T14:11:01.798" v="285" actId="20577"/>
          <ac:spMkLst>
            <pc:docMk/>
            <pc:sldMk cId="0" sldId="265"/>
            <ac:spMk id="3" creationId="{00000000-0000-0000-0000-000000000000}"/>
          </ac:spMkLst>
        </pc:spChg>
        <pc:spChg chg="mod">
          <ac:chgData name="Wenzel, Brooke" userId="672bf8d3-b15b-4e02-a6d1-39319a0df09b" providerId="ADAL" clId="{70A37BF2-1E66-404B-996F-660BECEFE2F3}" dt="2026-02-20T14:10:42.555" v="276" actId="20577"/>
          <ac:spMkLst>
            <pc:docMk/>
            <pc:sldMk cId="0" sldId="265"/>
            <ac:spMk id="7" creationId="{00000000-0000-0000-0000-000000000000}"/>
          </ac:spMkLst>
        </pc:spChg>
      </pc:sldChg>
      <pc:sldChg chg="modSp del mod">
        <pc:chgData name="Wenzel, Brooke" userId="672bf8d3-b15b-4e02-a6d1-39319a0df09b" providerId="ADAL" clId="{70A37BF2-1E66-404B-996F-660BECEFE2F3}" dt="2026-02-20T16:22:47.064" v="1381" actId="47"/>
        <pc:sldMkLst>
          <pc:docMk/>
          <pc:sldMk cId="0" sldId="266"/>
        </pc:sldMkLst>
        <pc:spChg chg="mod">
          <ac:chgData name="Wenzel, Brooke" userId="672bf8d3-b15b-4e02-a6d1-39319a0df09b" providerId="ADAL" clId="{70A37BF2-1E66-404B-996F-660BECEFE2F3}" dt="2026-02-20T16:21:37.885" v="1343" actId="1076"/>
          <ac:spMkLst>
            <pc:docMk/>
            <pc:sldMk cId="0" sldId="266"/>
            <ac:spMk id="19" creationId="{00000000-0000-0000-0000-000000000000}"/>
          </ac:spMkLst>
        </pc:spChg>
      </pc:sldChg>
      <pc:sldChg chg="addSp delSp modSp del mod">
        <pc:chgData name="Wenzel, Brooke" userId="672bf8d3-b15b-4e02-a6d1-39319a0df09b" providerId="ADAL" clId="{70A37BF2-1E66-404B-996F-660BECEFE2F3}" dt="2026-02-20T16:23:39.965" v="1441" actId="47"/>
        <pc:sldMkLst>
          <pc:docMk/>
          <pc:sldMk cId="0" sldId="267"/>
        </pc:sldMkLst>
        <pc:spChg chg="del">
          <ac:chgData name="Wenzel, Brooke" userId="672bf8d3-b15b-4e02-a6d1-39319a0df09b" providerId="ADAL" clId="{70A37BF2-1E66-404B-996F-660BECEFE2F3}" dt="2026-02-20T14:19:05.320" v="401" actId="478"/>
          <ac:spMkLst>
            <pc:docMk/>
            <pc:sldMk cId="0" sldId="267"/>
            <ac:spMk id="4" creationId="{00000000-0000-0000-0000-000000000000}"/>
          </ac:spMkLst>
        </pc:spChg>
        <pc:spChg chg="del">
          <ac:chgData name="Wenzel, Brooke" userId="672bf8d3-b15b-4e02-a6d1-39319a0df09b" providerId="ADAL" clId="{70A37BF2-1E66-404B-996F-660BECEFE2F3}" dt="2026-02-20T14:11:43.341" v="298" actId="478"/>
          <ac:spMkLst>
            <pc:docMk/>
            <pc:sldMk cId="0" sldId="267"/>
            <ac:spMk id="5" creationId="{00000000-0000-0000-0000-000000000000}"/>
          </ac:spMkLst>
        </pc:spChg>
        <pc:picChg chg="add mod">
          <ac:chgData name="Wenzel, Brooke" userId="672bf8d3-b15b-4e02-a6d1-39319a0df09b" providerId="ADAL" clId="{70A37BF2-1E66-404B-996F-660BECEFE2F3}" dt="2026-02-20T14:19:07.682" v="402" actId="1076"/>
          <ac:picMkLst>
            <pc:docMk/>
            <pc:sldMk cId="0" sldId="267"/>
            <ac:picMk id="8" creationId="{EEF0C5EA-C97B-2F9C-C06B-D739DAF8BBE0}"/>
          </ac:picMkLst>
        </pc:picChg>
      </pc:sldChg>
      <pc:sldChg chg="del">
        <pc:chgData name="Wenzel, Brooke" userId="672bf8d3-b15b-4e02-a6d1-39319a0df09b" providerId="ADAL" clId="{70A37BF2-1E66-404B-996F-660BECEFE2F3}" dt="2026-02-20T14:19:16.394" v="403" actId="47"/>
        <pc:sldMkLst>
          <pc:docMk/>
          <pc:sldMk cId="0" sldId="268"/>
        </pc:sldMkLst>
      </pc:sldChg>
      <pc:sldChg chg="del">
        <pc:chgData name="Wenzel, Brooke" userId="672bf8d3-b15b-4e02-a6d1-39319a0df09b" providerId="ADAL" clId="{70A37BF2-1E66-404B-996F-660BECEFE2F3}" dt="2026-02-20T14:19:19.900" v="404" actId="47"/>
        <pc:sldMkLst>
          <pc:docMk/>
          <pc:sldMk cId="0" sldId="269"/>
        </pc:sldMkLst>
      </pc:sldChg>
      <pc:sldChg chg="del">
        <pc:chgData name="Wenzel, Brooke" userId="672bf8d3-b15b-4e02-a6d1-39319a0df09b" providerId="ADAL" clId="{70A37BF2-1E66-404B-996F-660BECEFE2F3}" dt="2026-02-20T14:19:22.716" v="405" actId="47"/>
        <pc:sldMkLst>
          <pc:docMk/>
          <pc:sldMk cId="0" sldId="270"/>
        </pc:sldMkLst>
      </pc:sldChg>
      <pc:sldChg chg="del">
        <pc:chgData name="Wenzel, Brooke" userId="672bf8d3-b15b-4e02-a6d1-39319a0df09b" providerId="ADAL" clId="{70A37BF2-1E66-404B-996F-660BECEFE2F3}" dt="2026-02-20T14:19:26.521" v="406" actId="47"/>
        <pc:sldMkLst>
          <pc:docMk/>
          <pc:sldMk cId="0" sldId="271"/>
        </pc:sldMkLst>
      </pc:sldChg>
      <pc:sldChg chg="del">
        <pc:chgData name="Wenzel, Brooke" userId="672bf8d3-b15b-4e02-a6d1-39319a0df09b" providerId="ADAL" clId="{70A37BF2-1E66-404B-996F-660BECEFE2F3}" dt="2026-02-20T14:19:30.318" v="407" actId="47"/>
        <pc:sldMkLst>
          <pc:docMk/>
          <pc:sldMk cId="0" sldId="272"/>
        </pc:sldMkLst>
      </pc:sldChg>
      <pc:sldChg chg="modSp del mod">
        <pc:chgData name="Wenzel, Brooke" userId="672bf8d3-b15b-4e02-a6d1-39319a0df09b" providerId="ADAL" clId="{70A37BF2-1E66-404B-996F-660BECEFE2F3}" dt="2026-02-20T16:25:44.019" v="1526" actId="47"/>
        <pc:sldMkLst>
          <pc:docMk/>
          <pc:sldMk cId="0" sldId="273"/>
        </pc:sldMkLst>
        <pc:spChg chg="mod">
          <ac:chgData name="Wenzel, Brooke" userId="672bf8d3-b15b-4e02-a6d1-39319a0df09b" providerId="ADAL" clId="{70A37BF2-1E66-404B-996F-660BECEFE2F3}" dt="2026-02-20T14:19:35.138" v="408" actId="20577"/>
          <ac:spMkLst>
            <pc:docMk/>
            <pc:sldMk cId="0" sldId="273"/>
            <ac:spMk id="3" creationId="{00000000-0000-0000-0000-000000000000}"/>
          </ac:spMkLst>
        </pc:spChg>
      </pc:sldChg>
      <pc:sldChg chg="del">
        <pc:chgData name="Wenzel, Brooke" userId="672bf8d3-b15b-4e02-a6d1-39319a0df09b" providerId="ADAL" clId="{70A37BF2-1E66-404B-996F-660BECEFE2F3}" dt="2026-02-20T16:27:02.656" v="1671" actId="47"/>
        <pc:sldMkLst>
          <pc:docMk/>
          <pc:sldMk cId="0" sldId="274"/>
        </pc:sldMkLst>
      </pc:sldChg>
      <pc:sldChg chg="del">
        <pc:chgData name="Wenzel, Brooke" userId="672bf8d3-b15b-4e02-a6d1-39319a0df09b" providerId="ADAL" clId="{70A37BF2-1E66-404B-996F-660BECEFE2F3}" dt="2026-02-20T16:29:06.905" v="1764" actId="47"/>
        <pc:sldMkLst>
          <pc:docMk/>
          <pc:sldMk cId="0" sldId="275"/>
        </pc:sldMkLst>
      </pc:sldChg>
      <pc:sldChg chg="del">
        <pc:chgData name="Wenzel, Brooke" userId="672bf8d3-b15b-4e02-a6d1-39319a0df09b" providerId="ADAL" clId="{70A37BF2-1E66-404B-996F-660BECEFE2F3}" dt="2026-02-20T16:31:42.823" v="1873" actId="47"/>
        <pc:sldMkLst>
          <pc:docMk/>
          <pc:sldMk cId="0" sldId="276"/>
        </pc:sldMkLst>
      </pc:sldChg>
      <pc:sldChg chg="del">
        <pc:chgData name="Wenzel, Brooke" userId="672bf8d3-b15b-4e02-a6d1-39319a0df09b" providerId="ADAL" clId="{70A37BF2-1E66-404B-996F-660BECEFE2F3}" dt="2026-02-20T16:32:15.960" v="1970" actId="47"/>
        <pc:sldMkLst>
          <pc:docMk/>
          <pc:sldMk cId="0" sldId="277"/>
        </pc:sldMkLst>
      </pc:sldChg>
      <pc:sldChg chg="del">
        <pc:chgData name="Wenzel, Brooke" userId="672bf8d3-b15b-4e02-a6d1-39319a0df09b" providerId="ADAL" clId="{70A37BF2-1E66-404B-996F-660BECEFE2F3}" dt="2026-02-20T16:33:20.065" v="2150" actId="47"/>
        <pc:sldMkLst>
          <pc:docMk/>
          <pc:sldMk cId="0" sldId="278"/>
        </pc:sldMkLst>
      </pc:sldChg>
      <pc:sldChg chg="modSp del mod">
        <pc:chgData name="Wenzel, Brooke" userId="672bf8d3-b15b-4e02-a6d1-39319a0df09b" providerId="ADAL" clId="{70A37BF2-1E66-404B-996F-660BECEFE2F3}" dt="2026-02-20T16:35:05.924" v="2615" actId="47"/>
        <pc:sldMkLst>
          <pc:docMk/>
          <pc:sldMk cId="0" sldId="279"/>
        </pc:sldMkLst>
        <pc:spChg chg="mod">
          <ac:chgData name="Wenzel, Brooke" userId="672bf8d3-b15b-4e02-a6d1-39319a0df09b" providerId="ADAL" clId="{70A37BF2-1E66-404B-996F-660BECEFE2F3}" dt="2026-02-20T16:33:35.738" v="2166" actId="1076"/>
          <ac:spMkLst>
            <pc:docMk/>
            <pc:sldMk cId="0" sldId="279"/>
            <ac:spMk id="3" creationId="{00000000-0000-0000-0000-000000000000}"/>
          </ac:spMkLst>
        </pc:spChg>
      </pc:sldChg>
      <pc:sldChg chg="del">
        <pc:chgData name="Wenzel, Brooke" userId="672bf8d3-b15b-4e02-a6d1-39319a0df09b" providerId="ADAL" clId="{70A37BF2-1E66-404B-996F-660BECEFE2F3}" dt="2026-02-20T16:36:54.026" v="2836" actId="47"/>
        <pc:sldMkLst>
          <pc:docMk/>
          <pc:sldMk cId="0" sldId="280"/>
        </pc:sldMkLst>
      </pc:sldChg>
      <pc:sldChg chg="del">
        <pc:chgData name="Wenzel, Brooke" userId="672bf8d3-b15b-4e02-a6d1-39319a0df09b" providerId="ADAL" clId="{70A37BF2-1E66-404B-996F-660BECEFE2F3}" dt="2026-02-20T16:39:02.342" v="3048" actId="47"/>
        <pc:sldMkLst>
          <pc:docMk/>
          <pc:sldMk cId="0" sldId="281"/>
        </pc:sldMkLst>
      </pc:sldChg>
      <pc:sldChg chg="del">
        <pc:chgData name="Wenzel, Brooke" userId="672bf8d3-b15b-4e02-a6d1-39319a0df09b" providerId="ADAL" clId="{70A37BF2-1E66-404B-996F-660BECEFE2F3}" dt="2026-02-20T16:40:59.155" v="3474" actId="47"/>
        <pc:sldMkLst>
          <pc:docMk/>
          <pc:sldMk cId="0" sldId="282"/>
        </pc:sldMkLst>
      </pc:sldChg>
      <pc:sldChg chg="del">
        <pc:chgData name="Wenzel, Brooke" userId="672bf8d3-b15b-4e02-a6d1-39319a0df09b" providerId="ADAL" clId="{70A37BF2-1E66-404B-996F-660BECEFE2F3}" dt="2026-02-20T16:41:51.315" v="3563" actId="47"/>
        <pc:sldMkLst>
          <pc:docMk/>
          <pc:sldMk cId="0" sldId="283"/>
        </pc:sldMkLst>
      </pc:sldChg>
      <pc:sldChg chg="del ord">
        <pc:chgData name="Wenzel, Brooke" userId="672bf8d3-b15b-4e02-a6d1-39319a0df09b" providerId="ADAL" clId="{70A37BF2-1E66-404B-996F-660BECEFE2F3}" dt="2026-02-20T16:44:06.568" v="3914" actId="47"/>
        <pc:sldMkLst>
          <pc:docMk/>
          <pc:sldMk cId="0" sldId="284"/>
        </pc:sldMkLst>
      </pc:sldChg>
      <pc:sldChg chg="del ord">
        <pc:chgData name="Wenzel, Brooke" userId="672bf8d3-b15b-4e02-a6d1-39319a0df09b" providerId="ADAL" clId="{70A37BF2-1E66-404B-996F-660BECEFE2F3}" dt="2026-02-20T16:45:12.021" v="4088" actId="47"/>
        <pc:sldMkLst>
          <pc:docMk/>
          <pc:sldMk cId="0" sldId="285"/>
        </pc:sldMkLst>
      </pc:sldChg>
      <pc:sldChg chg="del ord">
        <pc:chgData name="Wenzel, Brooke" userId="672bf8d3-b15b-4e02-a6d1-39319a0df09b" providerId="ADAL" clId="{70A37BF2-1E66-404B-996F-660BECEFE2F3}" dt="2026-02-20T16:45:56.558" v="4196" actId="47"/>
        <pc:sldMkLst>
          <pc:docMk/>
          <pc:sldMk cId="0" sldId="286"/>
        </pc:sldMkLst>
      </pc:sldChg>
      <pc:sldChg chg="del">
        <pc:chgData name="Wenzel, Brooke" userId="672bf8d3-b15b-4e02-a6d1-39319a0df09b" providerId="ADAL" clId="{70A37BF2-1E66-404B-996F-660BECEFE2F3}" dt="2026-02-20T16:48:38.947" v="4602" actId="47"/>
        <pc:sldMkLst>
          <pc:docMk/>
          <pc:sldMk cId="0" sldId="287"/>
        </pc:sldMkLst>
      </pc:sldChg>
      <pc:sldChg chg="modSp del mod">
        <pc:chgData name="Wenzel, Brooke" userId="672bf8d3-b15b-4e02-a6d1-39319a0df09b" providerId="ADAL" clId="{70A37BF2-1E66-404B-996F-660BECEFE2F3}" dt="2026-02-20T16:49:30.480" v="4627" actId="47"/>
        <pc:sldMkLst>
          <pc:docMk/>
          <pc:sldMk cId="0" sldId="288"/>
        </pc:sldMkLst>
        <pc:spChg chg="mod">
          <ac:chgData name="Wenzel, Brooke" userId="672bf8d3-b15b-4e02-a6d1-39319a0df09b" providerId="ADAL" clId="{70A37BF2-1E66-404B-996F-660BECEFE2F3}" dt="2026-02-20T14:20:36.576" v="411" actId="20577"/>
          <ac:spMkLst>
            <pc:docMk/>
            <pc:sldMk cId="0" sldId="288"/>
            <ac:spMk id="4" creationId="{00000000-0000-0000-0000-000000000000}"/>
          </ac:spMkLst>
        </pc:spChg>
      </pc:sldChg>
      <pc:sldChg chg="modSp del mod">
        <pc:chgData name="Wenzel, Brooke" userId="672bf8d3-b15b-4e02-a6d1-39319a0df09b" providerId="ADAL" clId="{70A37BF2-1E66-404B-996F-660BECEFE2F3}" dt="2026-02-20T16:58:16.459" v="4732" actId="47"/>
        <pc:sldMkLst>
          <pc:docMk/>
          <pc:sldMk cId="0" sldId="289"/>
        </pc:sldMkLst>
        <pc:spChg chg="mod">
          <ac:chgData name="Wenzel, Brooke" userId="672bf8d3-b15b-4e02-a6d1-39319a0df09b" providerId="ADAL" clId="{70A37BF2-1E66-404B-996F-660BECEFE2F3}" dt="2026-02-20T14:20:54.994" v="413" actId="20577"/>
          <ac:spMkLst>
            <pc:docMk/>
            <pc:sldMk cId="0" sldId="289"/>
            <ac:spMk id="3" creationId="{00000000-0000-0000-0000-000000000000}"/>
          </ac:spMkLst>
        </pc:spChg>
      </pc:sldChg>
      <pc:sldChg chg="addSp delSp del mod">
        <pc:chgData name="Wenzel, Brooke" userId="672bf8d3-b15b-4e02-a6d1-39319a0df09b" providerId="ADAL" clId="{70A37BF2-1E66-404B-996F-660BECEFE2F3}" dt="2026-02-20T16:57:05.053" v="4706" actId="47"/>
        <pc:sldMkLst>
          <pc:docMk/>
          <pc:sldMk cId="0" sldId="290"/>
        </pc:sldMkLst>
        <pc:spChg chg="add del">
          <ac:chgData name="Wenzel, Brooke" userId="672bf8d3-b15b-4e02-a6d1-39319a0df09b" providerId="ADAL" clId="{70A37BF2-1E66-404B-996F-660BECEFE2F3}" dt="2026-02-20T16:55:01.074" v="4681" actId="22"/>
          <ac:spMkLst>
            <pc:docMk/>
            <pc:sldMk cId="0" sldId="290"/>
            <ac:spMk id="6" creationId="{09C5A73D-1404-0E3D-5397-A17C768EB829}"/>
          </ac:spMkLst>
        </pc:spChg>
      </pc:sldChg>
      <pc:sldChg chg="del">
        <pc:chgData name="Wenzel, Brooke" userId="672bf8d3-b15b-4e02-a6d1-39319a0df09b" providerId="ADAL" clId="{70A37BF2-1E66-404B-996F-660BECEFE2F3}" dt="2026-02-20T16:51:25.490" v="4635" actId="47"/>
        <pc:sldMkLst>
          <pc:docMk/>
          <pc:sldMk cId="0" sldId="291"/>
        </pc:sldMkLst>
      </pc:sldChg>
      <pc:sldChg chg="modSp add del mod ord">
        <pc:chgData name="Wenzel, Brooke" userId="672bf8d3-b15b-4e02-a6d1-39319a0df09b" providerId="ADAL" clId="{70A37BF2-1E66-404B-996F-660BECEFE2F3}" dt="2026-02-20T16:03:32.634" v="956" actId="1076"/>
        <pc:sldMkLst>
          <pc:docMk/>
          <pc:sldMk cId="3044915438" sldId="292"/>
        </pc:sldMkLst>
        <pc:spChg chg="mod">
          <ac:chgData name="Wenzel, Brooke" userId="672bf8d3-b15b-4e02-a6d1-39319a0df09b" providerId="ADAL" clId="{70A37BF2-1E66-404B-996F-660BECEFE2F3}" dt="2026-02-20T16:03:32.634" v="956" actId="1076"/>
          <ac:spMkLst>
            <pc:docMk/>
            <pc:sldMk cId="3044915438" sldId="292"/>
            <ac:spMk id="2" creationId="{00000000-0000-0000-0000-000000000000}"/>
          </ac:spMkLst>
        </pc:spChg>
        <pc:spChg chg="mod">
          <ac:chgData name="Wenzel, Brooke" userId="672bf8d3-b15b-4e02-a6d1-39319a0df09b" providerId="ADAL" clId="{70A37BF2-1E66-404B-996F-660BECEFE2F3}" dt="2026-02-20T16:03:29.275" v="955" actId="1076"/>
          <ac:spMkLst>
            <pc:docMk/>
            <pc:sldMk cId="3044915438" sldId="292"/>
            <ac:spMk id="3" creationId="{00000000-0000-0000-0000-000000000000}"/>
          </ac:spMkLst>
        </pc:spChg>
      </pc:sldChg>
      <pc:sldChg chg="del">
        <pc:chgData name="Wenzel, Brooke" userId="672bf8d3-b15b-4e02-a6d1-39319a0df09b" providerId="ADAL" clId="{70A37BF2-1E66-404B-996F-660BECEFE2F3}" dt="2026-02-20T14:05:43.616" v="145" actId="47"/>
        <pc:sldMkLst>
          <pc:docMk/>
          <pc:sldMk cId="3046203949" sldId="292"/>
        </pc:sldMkLst>
      </pc:sldChg>
      <pc:sldChg chg="modSp add del mod ord">
        <pc:chgData name="Wenzel, Brooke" userId="672bf8d3-b15b-4e02-a6d1-39319a0df09b" providerId="ADAL" clId="{70A37BF2-1E66-404B-996F-660BECEFE2F3}" dt="2026-02-20T16:51:10.246" v="4632" actId="20577"/>
        <pc:sldMkLst>
          <pc:docMk/>
          <pc:sldMk cId="527539020" sldId="303"/>
        </pc:sldMkLst>
        <pc:spChg chg="mod">
          <ac:chgData name="Wenzel, Brooke" userId="672bf8d3-b15b-4e02-a6d1-39319a0df09b" providerId="ADAL" clId="{70A37BF2-1E66-404B-996F-660BECEFE2F3}" dt="2026-02-20T15:51:34.310" v="421"/>
          <ac:spMkLst>
            <pc:docMk/>
            <pc:sldMk cId="527539020" sldId="303"/>
            <ac:spMk id="4" creationId="{00646558-F26C-CA56-789B-E67219887BB5}"/>
          </ac:spMkLst>
        </pc:spChg>
        <pc:spChg chg="mod">
          <ac:chgData name="Wenzel, Brooke" userId="672bf8d3-b15b-4e02-a6d1-39319a0df09b" providerId="ADAL" clId="{70A37BF2-1E66-404B-996F-660BECEFE2F3}" dt="2026-02-20T15:59:43.965" v="543" actId="20577"/>
          <ac:spMkLst>
            <pc:docMk/>
            <pc:sldMk cId="527539020" sldId="303"/>
            <ac:spMk id="6" creationId="{437D3CCC-D98A-FD54-252D-67F04AF3500D}"/>
          </ac:spMkLst>
        </pc:spChg>
        <pc:spChg chg="mod">
          <ac:chgData name="Wenzel, Brooke" userId="672bf8d3-b15b-4e02-a6d1-39319a0df09b" providerId="ADAL" clId="{70A37BF2-1E66-404B-996F-660BECEFE2F3}" dt="2026-02-20T16:51:10.246" v="4632" actId="20577"/>
          <ac:spMkLst>
            <pc:docMk/>
            <pc:sldMk cId="527539020" sldId="303"/>
            <ac:spMk id="7" creationId="{A71C81A1-2259-DCDC-FEE1-14CB8FC2A94E}"/>
          </ac:spMkLst>
        </pc:spChg>
      </pc:sldChg>
      <pc:sldChg chg="add del">
        <pc:chgData name="Wenzel, Brooke" userId="672bf8d3-b15b-4e02-a6d1-39319a0df09b" providerId="ADAL" clId="{70A37BF2-1E66-404B-996F-660BECEFE2F3}" dt="2026-02-20T15:59:09.998" v="519" actId="47"/>
        <pc:sldMkLst>
          <pc:docMk/>
          <pc:sldMk cId="555650609" sldId="304"/>
        </pc:sldMkLst>
      </pc:sldChg>
      <pc:sldChg chg="add del">
        <pc:chgData name="Wenzel, Brooke" userId="672bf8d3-b15b-4e02-a6d1-39319a0df09b" providerId="ADAL" clId="{70A37BF2-1E66-404B-996F-660BECEFE2F3}" dt="2026-02-20T15:59:09.998" v="519" actId="47"/>
        <pc:sldMkLst>
          <pc:docMk/>
          <pc:sldMk cId="2710516958" sldId="305"/>
        </pc:sldMkLst>
      </pc:sldChg>
      <pc:sldChg chg="addSp delSp modSp add del mod">
        <pc:chgData name="Wenzel, Brooke" userId="672bf8d3-b15b-4e02-a6d1-39319a0df09b" providerId="ADAL" clId="{70A37BF2-1E66-404B-996F-660BECEFE2F3}" dt="2026-02-20T16:56:27.884" v="4702" actId="207"/>
        <pc:sldMkLst>
          <pc:docMk/>
          <pc:sldMk cId="2451545259" sldId="306"/>
        </pc:sldMkLst>
        <pc:spChg chg="add del mod">
          <ac:chgData name="Wenzel, Brooke" userId="672bf8d3-b15b-4e02-a6d1-39319a0df09b" providerId="ADAL" clId="{70A37BF2-1E66-404B-996F-660BECEFE2F3}" dt="2026-02-20T16:56:02.468" v="4691" actId="478"/>
          <ac:spMkLst>
            <pc:docMk/>
            <pc:sldMk cId="2451545259" sldId="306"/>
            <ac:spMk id="2" creationId="{E2E0CE8A-0D2E-018A-E989-47282EEC537D}"/>
          </ac:spMkLst>
        </pc:spChg>
        <pc:spChg chg="mod">
          <ac:chgData name="Wenzel, Brooke" userId="672bf8d3-b15b-4e02-a6d1-39319a0df09b" providerId="ADAL" clId="{70A37BF2-1E66-404B-996F-660BECEFE2F3}" dt="2026-02-20T16:56:09.167" v="4697" actId="20577"/>
          <ac:spMkLst>
            <pc:docMk/>
            <pc:sldMk cId="2451545259" sldId="306"/>
            <ac:spMk id="5" creationId="{04B4EDF8-43C8-3C3A-8171-EF494AD2F2E9}"/>
          </ac:spMkLst>
        </pc:spChg>
        <pc:spChg chg="add del">
          <ac:chgData name="Wenzel, Brooke" userId="672bf8d3-b15b-4e02-a6d1-39319a0df09b" providerId="ADAL" clId="{70A37BF2-1E66-404B-996F-660BECEFE2F3}" dt="2026-02-20T16:56:17.047" v="4699" actId="22"/>
          <ac:spMkLst>
            <pc:docMk/>
            <pc:sldMk cId="2451545259" sldId="306"/>
            <ac:spMk id="6" creationId="{798DF1A0-D09A-9A31-3B55-B36A42598612}"/>
          </ac:spMkLst>
        </pc:spChg>
        <pc:spChg chg="add mod">
          <ac:chgData name="Wenzel, Brooke" userId="672bf8d3-b15b-4e02-a6d1-39319a0df09b" providerId="ADAL" clId="{70A37BF2-1E66-404B-996F-660BECEFE2F3}" dt="2026-02-20T16:56:27.884" v="4702" actId="207"/>
          <ac:spMkLst>
            <pc:docMk/>
            <pc:sldMk cId="2451545259" sldId="306"/>
            <ac:spMk id="8" creationId="{68214517-96F6-078F-AE78-92B1238B7F80}"/>
          </ac:spMkLst>
        </pc:spChg>
      </pc:sldChg>
      <pc:sldChg chg="add del">
        <pc:chgData name="Wenzel, Brooke" userId="672bf8d3-b15b-4e02-a6d1-39319a0df09b" providerId="ADAL" clId="{70A37BF2-1E66-404B-996F-660BECEFE2F3}" dt="2026-02-20T15:59:09.998" v="519" actId="47"/>
        <pc:sldMkLst>
          <pc:docMk/>
          <pc:sldMk cId="3501621209" sldId="307"/>
        </pc:sldMkLst>
      </pc:sldChg>
      <pc:sldChg chg="add del">
        <pc:chgData name="Wenzel, Brooke" userId="672bf8d3-b15b-4e02-a6d1-39319a0df09b" providerId="ADAL" clId="{70A37BF2-1E66-404B-996F-660BECEFE2F3}" dt="2026-02-20T15:59:09.998" v="519" actId="47"/>
        <pc:sldMkLst>
          <pc:docMk/>
          <pc:sldMk cId="1419985354" sldId="308"/>
        </pc:sldMkLst>
      </pc:sldChg>
      <pc:sldChg chg="add del">
        <pc:chgData name="Wenzel, Brooke" userId="672bf8d3-b15b-4e02-a6d1-39319a0df09b" providerId="ADAL" clId="{70A37BF2-1E66-404B-996F-660BECEFE2F3}" dt="2026-02-20T15:59:09.998" v="519" actId="47"/>
        <pc:sldMkLst>
          <pc:docMk/>
          <pc:sldMk cId="2191843393" sldId="309"/>
        </pc:sldMkLst>
      </pc:sldChg>
      <pc:sldChg chg="add del">
        <pc:chgData name="Wenzel, Brooke" userId="672bf8d3-b15b-4e02-a6d1-39319a0df09b" providerId="ADAL" clId="{70A37BF2-1E66-404B-996F-660BECEFE2F3}" dt="2026-02-20T15:59:09.998" v="519" actId="47"/>
        <pc:sldMkLst>
          <pc:docMk/>
          <pc:sldMk cId="1452722528" sldId="310"/>
        </pc:sldMkLst>
      </pc:sldChg>
      <pc:sldChg chg="add del">
        <pc:chgData name="Wenzel, Brooke" userId="672bf8d3-b15b-4e02-a6d1-39319a0df09b" providerId="ADAL" clId="{70A37BF2-1E66-404B-996F-660BECEFE2F3}" dt="2026-02-20T15:59:09.998" v="519" actId="47"/>
        <pc:sldMkLst>
          <pc:docMk/>
          <pc:sldMk cId="4093069776" sldId="311"/>
        </pc:sldMkLst>
      </pc:sldChg>
      <pc:sldChg chg="add del">
        <pc:chgData name="Wenzel, Brooke" userId="672bf8d3-b15b-4e02-a6d1-39319a0df09b" providerId="ADAL" clId="{70A37BF2-1E66-404B-996F-660BECEFE2F3}" dt="2026-02-20T15:59:09.998" v="519" actId="47"/>
        <pc:sldMkLst>
          <pc:docMk/>
          <pc:sldMk cId="933134377" sldId="312"/>
        </pc:sldMkLst>
      </pc:sldChg>
      <pc:sldChg chg="add del">
        <pc:chgData name="Wenzel, Brooke" userId="672bf8d3-b15b-4e02-a6d1-39319a0df09b" providerId="ADAL" clId="{70A37BF2-1E66-404B-996F-660BECEFE2F3}" dt="2026-02-20T15:59:09.998" v="519" actId="47"/>
        <pc:sldMkLst>
          <pc:docMk/>
          <pc:sldMk cId="2144967630" sldId="313"/>
        </pc:sldMkLst>
      </pc:sldChg>
      <pc:sldChg chg="add del">
        <pc:chgData name="Wenzel, Brooke" userId="672bf8d3-b15b-4e02-a6d1-39319a0df09b" providerId="ADAL" clId="{70A37BF2-1E66-404B-996F-660BECEFE2F3}" dt="2026-02-20T15:59:09.998" v="519" actId="47"/>
        <pc:sldMkLst>
          <pc:docMk/>
          <pc:sldMk cId="1889413254" sldId="314"/>
        </pc:sldMkLst>
      </pc:sldChg>
      <pc:sldChg chg="modSp add del">
        <pc:chgData name="Wenzel, Brooke" userId="672bf8d3-b15b-4e02-a6d1-39319a0df09b" providerId="ADAL" clId="{70A37BF2-1E66-404B-996F-660BECEFE2F3}" dt="2026-02-20T15:59:09.998" v="519" actId="47"/>
        <pc:sldMkLst>
          <pc:docMk/>
          <pc:sldMk cId="1210664703" sldId="315"/>
        </pc:sldMkLst>
        <pc:spChg chg="mod">
          <ac:chgData name="Wenzel, Brooke" userId="672bf8d3-b15b-4e02-a6d1-39319a0df09b" providerId="ADAL" clId="{70A37BF2-1E66-404B-996F-660BECEFE2F3}" dt="2026-02-20T15:51:34.310" v="421"/>
          <ac:spMkLst>
            <pc:docMk/>
            <pc:sldMk cId="1210664703" sldId="315"/>
            <ac:spMk id="2" creationId="{45191A46-8DAA-29EC-0C99-0B5E40F78A11}"/>
          </ac:spMkLst>
        </pc:spChg>
      </pc:sldChg>
      <pc:sldChg chg="addSp modSp add del mod">
        <pc:chgData name="Wenzel, Brooke" userId="672bf8d3-b15b-4e02-a6d1-39319a0df09b" providerId="ADAL" clId="{70A37BF2-1E66-404B-996F-660BECEFE2F3}" dt="2026-02-20T16:55:51.127" v="4689" actId="47"/>
        <pc:sldMkLst>
          <pc:docMk/>
          <pc:sldMk cId="207361158" sldId="316"/>
        </pc:sldMkLst>
        <pc:spChg chg="mod">
          <ac:chgData name="Wenzel, Brooke" userId="672bf8d3-b15b-4e02-a6d1-39319a0df09b" providerId="ADAL" clId="{70A37BF2-1E66-404B-996F-660BECEFE2F3}" dt="2026-02-20T15:51:34.310" v="421"/>
          <ac:spMkLst>
            <pc:docMk/>
            <pc:sldMk cId="207361158" sldId="316"/>
            <ac:spMk id="2" creationId="{27AAF5E7-1355-75C5-47D7-641F315DFB0B}"/>
          </ac:spMkLst>
        </pc:spChg>
        <pc:spChg chg="add mod">
          <ac:chgData name="Wenzel, Brooke" userId="672bf8d3-b15b-4e02-a6d1-39319a0df09b" providerId="ADAL" clId="{70A37BF2-1E66-404B-996F-660BECEFE2F3}" dt="2026-02-20T16:55:22.814" v="4685"/>
          <ac:spMkLst>
            <pc:docMk/>
            <pc:sldMk cId="207361158" sldId="316"/>
            <ac:spMk id="4" creationId="{F0E61546-4871-A645-A9FA-63AB391863A4}"/>
          </ac:spMkLst>
        </pc:spChg>
        <pc:spChg chg="add mod">
          <ac:chgData name="Wenzel, Brooke" userId="672bf8d3-b15b-4e02-a6d1-39319a0df09b" providerId="ADAL" clId="{70A37BF2-1E66-404B-996F-660BECEFE2F3}" dt="2026-02-20T16:52:32.666" v="4670" actId="108"/>
          <ac:spMkLst>
            <pc:docMk/>
            <pc:sldMk cId="207361158" sldId="316"/>
            <ac:spMk id="5" creationId="{19235737-76BB-5247-2922-2F2126DE1EEA}"/>
          </ac:spMkLst>
        </pc:spChg>
      </pc:sldChg>
      <pc:sldChg chg="addSp delSp modSp add mod">
        <pc:chgData name="Wenzel, Brooke" userId="672bf8d3-b15b-4e02-a6d1-39319a0df09b" providerId="ADAL" clId="{70A37BF2-1E66-404B-996F-660BECEFE2F3}" dt="2026-02-20T16:00:56.097" v="617" actId="22"/>
        <pc:sldMkLst>
          <pc:docMk/>
          <pc:sldMk cId="2883215449" sldId="317"/>
        </pc:sldMkLst>
        <pc:spChg chg="add del">
          <ac:chgData name="Wenzel, Brooke" userId="672bf8d3-b15b-4e02-a6d1-39319a0df09b" providerId="ADAL" clId="{70A37BF2-1E66-404B-996F-660BECEFE2F3}" dt="2026-02-20T16:00:56.097" v="617" actId="22"/>
          <ac:spMkLst>
            <pc:docMk/>
            <pc:sldMk cId="2883215449" sldId="317"/>
            <ac:spMk id="3" creationId="{A0C23B61-C295-AD13-A47A-261E6E9A98AE}"/>
          </ac:spMkLst>
        </pc:spChg>
        <pc:spChg chg="mod">
          <ac:chgData name="Wenzel, Brooke" userId="672bf8d3-b15b-4e02-a6d1-39319a0df09b" providerId="ADAL" clId="{70A37BF2-1E66-404B-996F-660BECEFE2F3}" dt="2026-02-20T16:00:30.395" v="609" actId="20577"/>
          <ac:spMkLst>
            <pc:docMk/>
            <pc:sldMk cId="2883215449" sldId="317"/>
            <ac:spMk id="6" creationId="{C3F9DE9A-B298-991D-5A05-7E73A76C583F}"/>
          </ac:spMkLst>
        </pc:spChg>
        <pc:spChg chg="mod">
          <ac:chgData name="Wenzel, Brooke" userId="672bf8d3-b15b-4e02-a6d1-39319a0df09b" providerId="ADAL" clId="{70A37BF2-1E66-404B-996F-660BECEFE2F3}" dt="2026-02-20T16:00:50.634" v="615" actId="20577"/>
          <ac:spMkLst>
            <pc:docMk/>
            <pc:sldMk cId="2883215449" sldId="317"/>
            <ac:spMk id="7" creationId="{1C326DA4-F887-DA9E-9CD4-F657C9226087}"/>
          </ac:spMkLst>
        </pc:spChg>
      </pc:sldChg>
      <pc:sldChg chg="addSp delSp modSp add mod">
        <pc:chgData name="Wenzel, Brooke" userId="672bf8d3-b15b-4e02-a6d1-39319a0df09b" providerId="ADAL" clId="{70A37BF2-1E66-404B-996F-660BECEFE2F3}" dt="2026-02-20T16:06:28.985" v="1012"/>
        <pc:sldMkLst>
          <pc:docMk/>
          <pc:sldMk cId="1823862728" sldId="318"/>
        </pc:sldMkLst>
        <pc:spChg chg="add del mod">
          <ac:chgData name="Wenzel, Brooke" userId="672bf8d3-b15b-4e02-a6d1-39319a0df09b" providerId="ADAL" clId="{70A37BF2-1E66-404B-996F-660BECEFE2F3}" dt="2026-02-20T16:04:19.865" v="959" actId="478"/>
          <ac:spMkLst>
            <pc:docMk/>
            <pc:sldMk cId="1823862728" sldId="318"/>
            <ac:spMk id="2" creationId="{E7EEB29D-E950-F127-32E1-D5BA4EF9E174}"/>
          </ac:spMkLst>
        </pc:spChg>
        <pc:spChg chg="add del mod">
          <ac:chgData name="Wenzel, Brooke" userId="672bf8d3-b15b-4e02-a6d1-39319a0df09b" providerId="ADAL" clId="{70A37BF2-1E66-404B-996F-660BECEFE2F3}" dt="2026-02-20T16:03:11.372" v="953" actId="478"/>
          <ac:spMkLst>
            <pc:docMk/>
            <pc:sldMk cId="1823862728" sldId="318"/>
            <ac:spMk id="3" creationId="{6BBC7712-5AFE-BA42-5BB5-368568CCAC1D}"/>
          </ac:spMkLst>
        </pc:spChg>
        <pc:spChg chg="add del mod">
          <ac:chgData name="Wenzel, Brooke" userId="672bf8d3-b15b-4e02-a6d1-39319a0df09b" providerId="ADAL" clId="{70A37BF2-1E66-404B-996F-660BECEFE2F3}" dt="2026-02-20T16:03:40" v="957" actId="478"/>
          <ac:spMkLst>
            <pc:docMk/>
            <pc:sldMk cId="1823862728" sldId="318"/>
            <ac:spMk id="5" creationId="{1566B791-A915-3367-4361-F5CB5B858712}"/>
          </ac:spMkLst>
        </pc:spChg>
        <pc:spChg chg="mod">
          <ac:chgData name="Wenzel, Brooke" userId="672bf8d3-b15b-4e02-a6d1-39319a0df09b" providerId="ADAL" clId="{70A37BF2-1E66-404B-996F-660BECEFE2F3}" dt="2026-02-20T16:01:09.496" v="627" actId="20577"/>
          <ac:spMkLst>
            <pc:docMk/>
            <pc:sldMk cId="1823862728" sldId="318"/>
            <ac:spMk id="6" creationId="{C628AB49-624C-F758-B76A-70BA6880E952}"/>
          </ac:spMkLst>
        </pc:spChg>
        <pc:spChg chg="mod">
          <ac:chgData name="Wenzel, Brooke" userId="672bf8d3-b15b-4e02-a6d1-39319a0df09b" providerId="ADAL" clId="{70A37BF2-1E66-404B-996F-660BECEFE2F3}" dt="2026-02-20T16:06:28.985" v="1012"/>
          <ac:spMkLst>
            <pc:docMk/>
            <pc:sldMk cId="1823862728" sldId="318"/>
            <ac:spMk id="7" creationId="{7CC8E359-0DEB-030A-19CC-D965027B56F8}"/>
          </ac:spMkLst>
        </pc:spChg>
        <pc:spChg chg="add del mod">
          <ac:chgData name="Wenzel, Brooke" userId="672bf8d3-b15b-4e02-a6d1-39319a0df09b" providerId="ADAL" clId="{70A37BF2-1E66-404B-996F-660BECEFE2F3}" dt="2026-02-20T16:04:57.834" v="967" actId="478"/>
          <ac:spMkLst>
            <pc:docMk/>
            <pc:sldMk cId="1823862728" sldId="318"/>
            <ac:spMk id="8" creationId="{594558C9-799C-B1A9-934B-83E9EA9A70B0}"/>
          </ac:spMkLst>
        </pc:spChg>
      </pc:sldChg>
      <pc:sldChg chg="modSp add mod">
        <pc:chgData name="Wenzel, Brooke" userId="672bf8d3-b15b-4e02-a6d1-39319a0df09b" providerId="ADAL" clId="{70A37BF2-1E66-404B-996F-660BECEFE2F3}" dt="2026-02-20T16:08:45.890" v="1105" actId="20577"/>
        <pc:sldMkLst>
          <pc:docMk/>
          <pc:sldMk cId="2155441483" sldId="319"/>
        </pc:sldMkLst>
        <pc:spChg chg="mod">
          <ac:chgData name="Wenzel, Brooke" userId="672bf8d3-b15b-4e02-a6d1-39319a0df09b" providerId="ADAL" clId="{70A37BF2-1E66-404B-996F-660BECEFE2F3}" dt="2026-02-20T16:06:00.484" v="1010" actId="20577"/>
          <ac:spMkLst>
            <pc:docMk/>
            <pc:sldMk cId="2155441483" sldId="319"/>
            <ac:spMk id="6" creationId="{9B94964E-5E46-C6CC-BA0D-372581B8CF92}"/>
          </ac:spMkLst>
        </pc:spChg>
        <pc:spChg chg="mod">
          <ac:chgData name="Wenzel, Brooke" userId="672bf8d3-b15b-4e02-a6d1-39319a0df09b" providerId="ADAL" clId="{70A37BF2-1E66-404B-996F-660BECEFE2F3}" dt="2026-02-20T16:08:45.890" v="1105" actId="20577"/>
          <ac:spMkLst>
            <pc:docMk/>
            <pc:sldMk cId="2155441483" sldId="319"/>
            <ac:spMk id="7" creationId="{D34BD7B1-C68F-E037-712A-3606CD6C5DD0}"/>
          </ac:spMkLst>
        </pc:spChg>
      </pc:sldChg>
      <pc:sldChg chg="modSp add mod">
        <pc:chgData name="Wenzel, Brooke" userId="672bf8d3-b15b-4e02-a6d1-39319a0df09b" providerId="ADAL" clId="{70A37BF2-1E66-404B-996F-660BECEFE2F3}" dt="2026-02-20T16:11:11.125" v="1264" actId="20577"/>
        <pc:sldMkLst>
          <pc:docMk/>
          <pc:sldMk cId="3248025051" sldId="320"/>
        </pc:sldMkLst>
        <pc:spChg chg="mod">
          <ac:chgData name="Wenzel, Brooke" userId="672bf8d3-b15b-4e02-a6d1-39319a0df09b" providerId="ADAL" clId="{70A37BF2-1E66-404B-996F-660BECEFE2F3}" dt="2026-02-20T16:11:11.125" v="1264" actId="20577"/>
          <ac:spMkLst>
            <pc:docMk/>
            <pc:sldMk cId="3248025051" sldId="320"/>
            <ac:spMk id="6" creationId="{2A3687BE-3F67-6528-5E1F-82624B1802F2}"/>
          </ac:spMkLst>
        </pc:spChg>
        <pc:spChg chg="mod">
          <ac:chgData name="Wenzel, Brooke" userId="672bf8d3-b15b-4e02-a6d1-39319a0df09b" providerId="ADAL" clId="{70A37BF2-1E66-404B-996F-660BECEFE2F3}" dt="2026-02-20T16:10:46.454" v="1257" actId="20577"/>
          <ac:spMkLst>
            <pc:docMk/>
            <pc:sldMk cId="3248025051" sldId="320"/>
            <ac:spMk id="7" creationId="{9D457A18-443E-D98F-67F6-C55E1D7B6B37}"/>
          </ac:spMkLst>
        </pc:spChg>
      </pc:sldChg>
      <pc:sldChg chg="addSp delSp modSp add mod">
        <pc:chgData name="Wenzel, Brooke" userId="672bf8d3-b15b-4e02-a6d1-39319a0df09b" providerId="ADAL" clId="{70A37BF2-1E66-404B-996F-660BECEFE2F3}" dt="2026-02-20T16:22:33.576" v="1380" actId="20577"/>
        <pc:sldMkLst>
          <pc:docMk/>
          <pc:sldMk cId="2906385777" sldId="321"/>
        </pc:sldMkLst>
        <pc:spChg chg="add mod">
          <ac:chgData name="Wenzel, Brooke" userId="672bf8d3-b15b-4e02-a6d1-39319a0df09b" providerId="ADAL" clId="{70A37BF2-1E66-404B-996F-660BECEFE2F3}" dt="2026-02-20T16:19:23.166" v="1269"/>
          <ac:spMkLst>
            <pc:docMk/>
            <pc:sldMk cId="2906385777" sldId="321"/>
            <ac:spMk id="2" creationId="{3ABFC564-B765-D04F-E0FD-C71062E8239E}"/>
          </ac:spMkLst>
        </pc:spChg>
        <pc:spChg chg="add mod">
          <ac:chgData name="Wenzel, Brooke" userId="672bf8d3-b15b-4e02-a6d1-39319a0df09b" providerId="ADAL" clId="{70A37BF2-1E66-404B-996F-660BECEFE2F3}" dt="2026-02-20T16:19:23.166" v="1269"/>
          <ac:spMkLst>
            <pc:docMk/>
            <pc:sldMk cId="2906385777" sldId="321"/>
            <ac:spMk id="3" creationId="{58369235-110D-50B3-6E85-5C48DE5D15B5}"/>
          </ac:spMkLst>
        </pc:spChg>
        <pc:spChg chg="add mod">
          <ac:chgData name="Wenzel, Brooke" userId="672bf8d3-b15b-4e02-a6d1-39319a0df09b" providerId="ADAL" clId="{70A37BF2-1E66-404B-996F-660BECEFE2F3}" dt="2026-02-20T16:19:23.166" v="1269"/>
          <ac:spMkLst>
            <pc:docMk/>
            <pc:sldMk cId="2906385777" sldId="321"/>
            <ac:spMk id="5" creationId="{286159CB-7E88-E02B-B6D1-5A83CD6D76B6}"/>
          </ac:spMkLst>
        </pc:spChg>
        <pc:spChg chg="mod">
          <ac:chgData name="Wenzel, Brooke" userId="672bf8d3-b15b-4e02-a6d1-39319a0df09b" providerId="ADAL" clId="{70A37BF2-1E66-404B-996F-660BECEFE2F3}" dt="2026-02-20T16:21:30.462" v="1342" actId="20577"/>
          <ac:spMkLst>
            <pc:docMk/>
            <pc:sldMk cId="2906385777" sldId="321"/>
            <ac:spMk id="6" creationId="{25878C5B-4436-B148-0BC5-DB9F8D90564F}"/>
          </ac:spMkLst>
        </pc:spChg>
        <pc:spChg chg="mod">
          <ac:chgData name="Wenzel, Brooke" userId="672bf8d3-b15b-4e02-a6d1-39319a0df09b" providerId="ADAL" clId="{70A37BF2-1E66-404B-996F-660BECEFE2F3}" dt="2026-02-20T16:22:33.576" v="1380" actId="20577"/>
          <ac:spMkLst>
            <pc:docMk/>
            <pc:sldMk cId="2906385777" sldId="321"/>
            <ac:spMk id="7" creationId="{194D1189-0A81-FA75-DB42-F1CB0B07EC24}"/>
          </ac:spMkLst>
        </pc:spChg>
        <pc:spChg chg="add del mod">
          <ac:chgData name="Wenzel, Brooke" userId="672bf8d3-b15b-4e02-a6d1-39319a0df09b" providerId="ADAL" clId="{70A37BF2-1E66-404B-996F-660BECEFE2F3}" dt="2026-02-20T16:20:25.733" v="1287" actId="478"/>
          <ac:spMkLst>
            <pc:docMk/>
            <pc:sldMk cId="2906385777" sldId="321"/>
            <ac:spMk id="8" creationId="{0CC9936C-F0AE-9C85-0C2D-DB0B207B16CF}"/>
          </ac:spMkLst>
        </pc:spChg>
      </pc:sldChg>
      <pc:sldChg chg="addSp modSp add mod">
        <pc:chgData name="Wenzel, Brooke" userId="672bf8d3-b15b-4e02-a6d1-39319a0df09b" providerId="ADAL" clId="{70A37BF2-1E66-404B-996F-660BECEFE2F3}" dt="2026-02-20T16:23:35.932" v="1440" actId="1076"/>
        <pc:sldMkLst>
          <pc:docMk/>
          <pc:sldMk cId="1763406193" sldId="322"/>
        </pc:sldMkLst>
        <pc:spChg chg="mod">
          <ac:chgData name="Wenzel, Brooke" userId="672bf8d3-b15b-4e02-a6d1-39319a0df09b" providerId="ADAL" clId="{70A37BF2-1E66-404B-996F-660BECEFE2F3}" dt="2026-02-20T16:23:10.845" v="1436" actId="20577"/>
          <ac:spMkLst>
            <pc:docMk/>
            <pc:sldMk cId="1763406193" sldId="322"/>
            <ac:spMk id="6" creationId="{4469B60E-7784-26F1-D443-0E6F65C9BEA7}"/>
          </ac:spMkLst>
        </pc:spChg>
        <pc:spChg chg="mod">
          <ac:chgData name="Wenzel, Brooke" userId="672bf8d3-b15b-4e02-a6d1-39319a0df09b" providerId="ADAL" clId="{70A37BF2-1E66-404B-996F-660BECEFE2F3}" dt="2026-02-20T16:23:21.697" v="1438" actId="5793"/>
          <ac:spMkLst>
            <pc:docMk/>
            <pc:sldMk cId="1763406193" sldId="322"/>
            <ac:spMk id="7" creationId="{1DC4A7E0-79D8-BD41-A219-46E002F172D1}"/>
          </ac:spMkLst>
        </pc:spChg>
        <pc:picChg chg="add mod">
          <ac:chgData name="Wenzel, Brooke" userId="672bf8d3-b15b-4e02-a6d1-39319a0df09b" providerId="ADAL" clId="{70A37BF2-1E66-404B-996F-660BECEFE2F3}" dt="2026-02-20T16:23:35.932" v="1440" actId="1076"/>
          <ac:picMkLst>
            <pc:docMk/>
            <pc:sldMk cId="1763406193" sldId="322"/>
            <ac:picMk id="2" creationId="{BEB93F94-B3A3-7BEA-30F8-82D918EFB712}"/>
          </ac:picMkLst>
        </pc:picChg>
      </pc:sldChg>
      <pc:sldChg chg="addSp delSp modSp add mod ord">
        <pc:chgData name="Wenzel, Brooke" userId="672bf8d3-b15b-4e02-a6d1-39319a0df09b" providerId="ADAL" clId="{70A37BF2-1E66-404B-996F-660BECEFE2F3}" dt="2026-02-20T16:26:59.827" v="1670" actId="14100"/>
        <pc:sldMkLst>
          <pc:docMk/>
          <pc:sldMk cId="2837620217" sldId="323"/>
        </pc:sldMkLst>
        <pc:spChg chg="add mod">
          <ac:chgData name="Wenzel, Brooke" userId="672bf8d3-b15b-4e02-a6d1-39319a0df09b" providerId="ADAL" clId="{70A37BF2-1E66-404B-996F-660BECEFE2F3}" dt="2026-02-20T16:26:59.827" v="1670" actId="14100"/>
          <ac:spMkLst>
            <pc:docMk/>
            <pc:sldMk cId="2837620217" sldId="323"/>
            <ac:spMk id="3" creationId="{32AFDA02-9AC0-5BAD-E9C9-0CA20155F645}"/>
          </ac:spMkLst>
        </pc:spChg>
        <pc:spChg chg="mod">
          <ac:chgData name="Wenzel, Brooke" userId="672bf8d3-b15b-4e02-a6d1-39319a0df09b" providerId="ADAL" clId="{70A37BF2-1E66-404B-996F-660BECEFE2F3}" dt="2026-02-20T16:25:52.546" v="1539" actId="20577"/>
          <ac:spMkLst>
            <pc:docMk/>
            <pc:sldMk cId="2837620217" sldId="323"/>
            <ac:spMk id="6" creationId="{1C4B86A9-32CA-97EC-9D15-F9F27940BF06}"/>
          </ac:spMkLst>
        </pc:spChg>
        <pc:spChg chg="mod">
          <ac:chgData name="Wenzel, Brooke" userId="672bf8d3-b15b-4e02-a6d1-39319a0df09b" providerId="ADAL" clId="{70A37BF2-1E66-404B-996F-660BECEFE2F3}" dt="2026-02-20T16:26:25.890" v="1553" actId="20577"/>
          <ac:spMkLst>
            <pc:docMk/>
            <pc:sldMk cId="2837620217" sldId="323"/>
            <ac:spMk id="7" creationId="{ED325DAF-02E1-8F7A-8F1F-2DA595D4F308}"/>
          </ac:spMkLst>
        </pc:spChg>
        <pc:picChg chg="del">
          <ac:chgData name="Wenzel, Brooke" userId="672bf8d3-b15b-4e02-a6d1-39319a0df09b" providerId="ADAL" clId="{70A37BF2-1E66-404B-996F-660BECEFE2F3}" dt="2026-02-20T16:24:19.296" v="1465" actId="478"/>
          <ac:picMkLst>
            <pc:docMk/>
            <pc:sldMk cId="2837620217" sldId="323"/>
            <ac:picMk id="2" creationId="{3345F4FB-2B83-4768-1C0B-322F98EB705A}"/>
          </ac:picMkLst>
        </pc:picChg>
      </pc:sldChg>
      <pc:sldChg chg="add">
        <pc:chgData name="Wenzel, Brooke" userId="672bf8d3-b15b-4e02-a6d1-39319a0df09b" providerId="ADAL" clId="{70A37BF2-1E66-404B-996F-660BECEFE2F3}" dt="2026-02-20T16:25:47.754" v="1527"/>
        <pc:sldMkLst>
          <pc:docMk/>
          <pc:sldMk cId="596998785" sldId="324"/>
        </pc:sldMkLst>
      </pc:sldChg>
      <pc:sldChg chg="addSp delSp modSp add mod">
        <pc:chgData name="Wenzel, Brooke" userId="672bf8d3-b15b-4e02-a6d1-39319a0df09b" providerId="ADAL" clId="{70A37BF2-1E66-404B-996F-660BECEFE2F3}" dt="2026-02-20T16:30:59.352" v="1860" actId="1076"/>
        <pc:sldMkLst>
          <pc:docMk/>
          <pc:sldMk cId="2251394263" sldId="325"/>
        </pc:sldMkLst>
        <pc:spChg chg="add mod">
          <ac:chgData name="Wenzel, Brooke" userId="672bf8d3-b15b-4e02-a6d1-39319a0df09b" providerId="ADAL" clId="{70A37BF2-1E66-404B-996F-660BECEFE2F3}" dt="2026-02-20T16:30:59.352" v="1860" actId="1076"/>
          <ac:spMkLst>
            <pc:docMk/>
            <pc:sldMk cId="2251394263" sldId="325"/>
            <ac:spMk id="2" creationId="{06D98CD0-130C-9FC9-DCA6-F7CD85CCD9AD}"/>
          </ac:spMkLst>
        </pc:spChg>
        <pc:spChg chg="del">
          <ac:chgData name="Wenzel, Brooke" userId="672bf8d3-b15b-4e02-a6d1-39319a0df09b" providerId="ADAL" clId="{70A37BF2-1E66-404B-996F-660BECEFE2F3}" dt="2026-02-20T16:27:20.305" v="1689" actId="478"/>
          <ac:spMkLst>
            <pc:docMk/>
            <pc:sldMk cId="2251394263" sldId="325"/>
            <ac:spMk id="3" creationId="{C88283AF-0F1B-0797-EF9F-9A97791DAD5B}"/>
          </ac:spMkLst>
        </pc:spChg>
        <pc:spChg chg="mod">
          <ac:chgData name="Wenzel, Brooke" userId="672bf8d3-b15b-4e02-a6d1-39319a0df09b" providerId="ADAL" clId="{70A37BF2-1E66-404B-996F-660BECEFE2F3}" dt="2026-02-20T16:27:11.540" v="1687" actId="20577"/>
          <ac:spMkLst>
            <pc:docMk/>
            <pc:sldMk cId="2251394263" sldId="325"/>
            <ac:spMk id="6" creationId="{DA758068-DC3B-84C0-87D8-70945A090C9D}"/>
          </ac:spMkLst>
        </pc:spChg>
        <pc:spChg chg="mod">
          <ac:chgData name="Wenzel, Brooke" userId="672bf8d3-b15b-4e02-a6d1-39319a0df09b" providerId="ADAL" clId="{70A37BF2-1E66-404B-996F-660BECEFE2F3}" dt="2026-02-20T16:30:52.015" v="1858" actId="20577"/>
          <ac:spMkLst>
            <pc:docMk/>
            <pc:sldMk cId="2251394263" sldId="325"/>
            <ac:spMk id="7" creationId="{42C62D30-31DC-3481-9356-E472947A11B4}"/>
          </ac:spMkLst>
        </pc:spChg>
      </pc:sldChg>
      <pc:sldChg chg="addSp delSp modSp add mod">
        <pc:chgData name="Wenzel, Brooke" userId="672bf8d3-b15b-4e02-a6d1-39319a0df09b" providerId="ADAL" clId="{70A37BF2-1E66-404B-996F-660BECEFE2F3}" dt="2026-02-20T16:32:12.185" v="1969" actId="20577"/>
        <pc:sldMkLst>
          <pc:docMk/>
          <pc:sldMk cId="3992338889" sldId="326"/>
        </pc:sldMkLst>
        <pc:spChg chg="del">
          <ac:chgData name="Wenzel, Brooke" userId="672bf8d3-b15b-4e02-a6d1-39319a0df09b" providerId="ADAL" clId="{70A37BF2-1E66-404B-996F-660BECEFE2F3}" dt="2026-02-20T16:29:35.110" v="1783" actId="478"/>
          <ac:spMkLst>
            <pc:docMk/>
            <pc:sldMk cId="3992338889" sldId="326"/>
            <ac:spMk id="2" creationId="{A5916FCF-D2A9-2EAC-3EF7-4AF6AB5B7B89}"/>
          </ac:spMkLst>
        </pc:spChg>
        <pc:spChg chg="add mod">
          <ac:chgData name="Wenzel, Brooke" userId="672bf8d3-b15b-4e02-a6d1-39319a0df09b" providerId="ADAL" clId="{70A37BF2-1E66-404B-996F-660BECEFE2F3}" dt="2026-02-20T16:32:05.838" v="1966" actId="962"/>
          <ac:spMkLst>
            <pc:docMk/>
            <pc:sldMk cId="3992338889" sldId="326"/>
            <ac:spMk id="3" creationId="{5C5FB305-007D-D5A6-72D1-CBD991AE5AA6}"/>
          </ac:spMkLst>
        </pc:spChg>
        <pc:spChg chg="mod">
          <ac:chgData name="Wenzel, Brooke" userId="672bf8d3-b15b-4e02-a6d1-39319a0df09b" providerId="ADAL" clId="{70A37BF2-1E66-404B-996F-660BECEFE2F3}" dt="2026-02-20T16:29:21.231" v="1781" actId="20577"/>
          <ac:spMkLst>
            <pc:docMk/>
            <pc:sldMk cId="3992338889" sldId="326"/>
            <ac:spMk id="6" creationId="{2CCADC06-C21B-BC32-5D98-0BE15E28DAF1}"/>
          </ac:spMkLst>
        </pc:spChg>
        <pc:spChg chg="mod">
          <ac:chgData name="Wenzel, Brooke" userId="672bf8d3-b15b-4e02-a6d1-39319a0df09b" providerId="ADAL" clId="{70A37BF2-1E66-404B-996F-660BECEFE2F3}" dt="2026-02-20T16:32:12.185" v="1969" actId="20577"/>
          <ac:spMkLst>
            <pc:docMk/>
            <pc:sldMk cId="3992338889" sldId="326"/>
            <ac:spMk id="7" creationId="{9980095C-2686-AB61-E4E3-ACF22BAFD61D}"/>
          </ac:spMkLst>
        </pc:spChg>
      </pc:sldChg>
      <pc:sldChg chg="addSp delSp modSp add mod">
        <pc:chgData name="Wenzel, Brooke" userId="672bf8d3-b15b-4e02-a6d1-39319a0df09b" providerId="ADAL" clId="{70A37BF2-1E66-404B-996F-660BECEFE2F3}" dt="2026-02-20T16:36:47.955" v="2835" actId="13244"/>
        <pc:sldMkLst>
          <pc:docMk/>
          <pc:sldMk cId="3488975889" sldId="327"/>
        </pc:sldMkLst>
        <pc:spChg chg="add mod">
          <ac:chgData name="Wenzel, Brooke" userId="672bf8d3-b15b-4e02-a6d1-39319a0df09b" providerId="ADAL" clId="{70A37BF2-1E66-404B-996F-660BECEFE2F3}" dt="2026-02-20T16:33:16.255" v="2149" actId="962"/>
          <ac:spMkLst>
            <pc:docMk/>
            <pc:sldMk cId="3488975889" sldId="327"/>
            <ac:spMk id="2" creationId="{FF1D7E45-E140-9A92-5F97-42B9A1FA23E5}"/>
          </ac:spMkLst>
        </pc:spChg>
        <pc:spChg chg="del">
          <ac:chgData name="Wenzel, Brooke" userId="672bf8d3-b15b-4e02-a6d1-39319a0df09b" providerId="ADAL" clId="{70A37BF2-1E66-404B-996F-660BECEFE2F3}" dt="2026-02-20T16:32:49.796" v="1995" actId="478"/>
          <ac:spMkLst>
            <pc:docMk/>
            <pc:sldMk cId="3488975889" sldId="327"/>
            <ac:spMk id="3" creationId="{822A9C47-D724-B876-281C-46DEABFF679E}"/>
          </ac:spMkLst>
        </pc:spChg>
        <pc:spChg chg="ord">
          <ac:chgData name="Wenzel, Brooke" userId="672bf8d3-b15b-4e02-a6d1-39319a0df09b" providerId="ADAL" clId="{70A37BF2-1E66-404B-996F-660BECEFE2F3}" dt="2026-02-20T16:36:47.955" v="2835" actId="13244"/>
          <ac:spMkLst>
            <pc:docMk/>
            <pc:sldMk cId="3488975889" sldId="327"/>
            <ac:spMk id="4" creationId="{ACCADE3E-6082-372A-A980-B739E3A89A73}"/>
          </ac:spMkLst>
        </pc:spChg>
        <pc:spChg chg="mod">
          <ac:chgData name="Wenzel, Brooke" userId="672bf8d3-b15b-4e02-a6d1-39319a0df09b" providerId="ADAL" clId="{70A37BF2-1E66-404B-996F-660BECEFE2F3}" dt="2026-02-20T16:32:30.684" v="1987" actId="20577"/>
          <ac:spMkLst>
            <pc:docMk/>
            <pc:sldMk cId="3488975889" sldId="327"/>
            <ac:spMk id="6" creationId="{E58C35A0-4217-5C2F-1DD0-2924730DDFA5}"/>
          </ac:spMkLst>
        </pc:spChg>
        <pc:spChg chg="mod">
          <ac:chgData name="Wenzel, Brooke" userId="672bf8d3-b15b-4e02-a6d1-39319a0df09b" providerId="ADAL" clId="{70A37BF2-1E66-404B-996F-660BECEFE2F3}" dt="2026-02-20T16:36:46.155" v="2834" actId="14100"/>
          <ac:spMkLst>
            <pc:docMk/>
            <pc:sldMk cId="3488975889" sldId="327"/>
            <ac:spMk id="7" creationId="{EA8A2AC5-4A4D-BBA2-8659-C61E29E82C86}"/>
          </ac:spMkLst>
        </pc:spChg>
      </pc:sldChg>
      <pc:sldChg chg="addSp delSp modSp add mod">
        <pc:chgData name="Wenzel, Brooke" userId="672bf8d3-b15b-4e02-a6d1-39319a0df09b" providerId="ADAL" clId="{70A37BF2-1E66-404B-996F-660BECEFE2F3}" dt="2026-02-20T16:35:00.986" v="2614" actId="962"/>
        <pc:sldMkLst>
          <pc:docMk/>
          <pc:sldMk cId="2384444950" sldId="328"/>
        </pc:sldMkLst>
        <pc:spChg chg="del">
          <ac:chgData name="Wenzel, Brooke" userId="672bf8d3-b15b-4e02-a6d1-39319a0df09b" providerId="ADAL" clId="{70A37BF2-1E66-404B-996F-660BECEFE2F3}" dt="2026-02-20T16:33:38.657" v="2167" actId="478"/>
          <ac:spMkLst>
            <pc:docMk/>
            <pc:sldMk cId="2384444950" sldId="328"/>
            <ac:spMk id="2" creationId="{46BF596A-C642-C1FA-383C-7F14C40CCEB5}"/>
          </ac:spMkLst>
        </pc:spChg>
        <pc:spChg chg="add mod modCrop">
          <ac:chgData name="Wenzel, Brooke" userId="672bf8d3-b15b-4e02-a6d1-39319a0df09b" providerId="ADAL" clId="{70A37BF2-1E66-404B-996F-660BECEFE2F3}" dt="2026-02-20T16:35:00.986" v="2614" actId="962"/>
          <ac:spMkLst>
            <pc:docMk/>
            <pc:sldMk cId="2384444950" sldId="328"/>
            <ac:spMk id="3" creationId="{4BC02F90-3688-BE4E-4EF9-D4312F638B1A}"/>
          </ac:spMkLst>
        </pc:spChg>
        <pc:spChg chg="mod">
          <ac:chgData name="Wenzel, Brooke" userId="672bf8d3-b15b-4e02-a6d1-39319a0df09b" providerId="ADAL" clId="{70A37BF2-1E66-404B-996F-660BECEFE2F3}" dt="2026-02-20T16:33:28.406" v="2165" actId="20577"/>
          <ac:spMkLst>
            <pc:docMk/>
            <pc:sldMk cId="2384444950" sldId="328"/>
            <ac:spMk id="6" creationId="{5D3E8543-4272-E566-AB76-8D479705300D}"/>
          </ac:spMkLst>
        </pc:spChg>
        <pc:spChg chg="mod">
          <ac:chgData name="Wenzel, Brooke" userId="672bf8d3-b15b-4e02-a6d1-39319a0df09b" providerId="ADAL" clId="{70A37BF2-1E66-404B-996F-660BECEFE2F3}" dt="2026-02-20T16:34:17.421" v="2353" actId="20577"/>
          <ac:spMkLst>
            <pc:docMk/>
            <pc:sldMk cId="2384444950" sldId="328"/>
            <ac:spMk id="7" creationId="{E1EDD301-019B-562C-9813-1C0DD6AF4BD3}"/>
          </ac:spMkLst>
        </pc:spChg>
      </pc:sldChg>
      <pc:sldChg chg="addSp delSp modSp add mod">
        <pc:chgData name="Wenzel, Brooke" userId="672bf8d3-b15b-4e02-a6d1-39319a0df09b" providerId="ADAL" clId="{70A37BF2-1E66-404B-996F-660BECEFE2F3}" dt="2026-02-20T16:36:35.397" v="2833" actId="962"/>
        <pc:sldMkLst>
          <pc:docMk/>
          <pc:sldMk cId="3050607577" sldId="329"/>
        </pc:sldMkLst>
        <pc:spChg chg="add mod">
          <ac:chgData name="Wenzel, Brooke" userId="672bf8d3-b15b-4e02-a6d1-39319a0df09b" providerId="ADAL" clId="{70A37BF2-1E66-404B-996F-660BECEFE2F3}" dt="2026-02-20T16:36:35.397" v="2833" actId="962"/>
          <ac:spMkLst>
            <pc:docMk/>
            <pc:sldMk cId="3050607577" sldId="329"/>
            <ac:spMk id="2" creationId="{6D5E49B2-9506-8CAB-3589-618348BE1403}"/>
          </ac:spMkLst>
        </pc:spChg>
        <pc:spChg chg="del">
          <ac:chgData name="Wenzel, Brooke" userId="672bf8d3-b15b-4e02-a6d1-39319a0df09b" providerId="ADAL" clId="{70A37BF2-1E66-404B-996F-660BECEFE2F3}" dt="2026-02-20T16:35:33.747" v="2639" actId="478"/>
          <ac:spMkLst>
            <pc:docMk/>
            <pc:sldMk cId="3050607577" sldId="329"/>
            <ac:spMk id="3" creationId="{112C8BCF-8780-E94D-E4F4-2D38FCEECC4C}"/>
          </ac:spMkLst>
        </pc:spChg>
        <pc:spChg chg="mod">
          <ac:chgData name="Wenzel, Brooke" userId="672bf8d3-b15b-4e02-a6d1-39319a0df09b" providerId="ADAL" clId="{70A37BF2-1E66-404B-996F-660BECEFE2F3}" dt="2026-02-20T16:35:12.922" v="2626" actId="20577"/>
          <ac:spMkLst>
            <pc:docMk/>
            <pc:sldMk cId="3050607577" sldId="329"/>
            <ac:spMk id="6" creationId="{76848DE3-82BF-6F69-53BB-5952E27D7EF0}"/>
          </ac:spMkLst>
        </pc:spChg>
        <pc:spChg chg="mod">
          <ac:chgData name="Wenzel, Brooke" userId="672bf8d3-b15b-4e02-a6d1-39319a0df09b" providerId="ADAL" clId="{70A37BF2-1E66-404B-996F-660BECEFE2F3}" dt="2026-02-20T16:36:17.915" v="2719" actId="20577"/>
          <ac:spMkLst>
            <pc:docMk/>
            <pc:sldMk cId="3050607577" sldId="329"/>
            <ac:spMk id="7" creationId="{1BA71C66-E7E2-0B6D-03A3-F4E8616FEA0E}"/>
          </ac:spMkLst>
        </pc:spChg>
      </pc:sldChg>
      <pc:sldChg chg="addSp delSp modSp add mod">
        <pc:chgData name="Wenzel, Brooke" userId="672bf8d3-b15b-4e02-a6d1-39319a0df09b" providerId="ADAL" clId="{70A37BF2-1E66-404B-996F-660BECEFE2F3}" dt="2026-02-20T16:38:57.661" v="3047" actId="962"/>
        <pc:sldMkLst>
          <pc:docMk/>
          <pc:sldMk cId="3258618926" sldId="330"/>
        </pc:sldMkLst>
        <pc:spChg chg="del">
          <ac:chgData name="Wenzel, Brooke" userId="672bf8d3-b15b-4e02-a6d1-39319a0df09b" providerId="ADAL" clId="{70A37BF2-1E66-404B-996F-660BECEFE2F3}" dt="2026-02-20T16:37:21.304" v="2845" actId="478"/>
          <ac:spMkLst>
            <pc:docMk/>
            <pc:sldMk cId="3258618926" sldId="330"/>
            <ac:spMk id="2" creationId="{75FE45ED-26DB-EBA2-91D4-A27049E8649C}"/>
          </ac:spMkLst>
        </pc:spChg>
        <pc:spChg chg="add mod">
          <ac:chgData name="Wenzel, Brooke" userId="672bf8d3-b15b-4e02-a6d1-39319a0df09b" providerId="ADAL" clId="{70A37BF2-1E66-404B-996F-660BECEFE2F3}" dt="2026-02-20T16:38:57.661" v="3047" actId="962"/>
          <ac:spMkLst>
            <pc:docMk/>
            <pc:sldMk cId="3258618926" sldId="330"/>
            <ac:spMk id="3" creationId="{BE2D0FEE-2401-21D9-0405-15B919082F2A}"/>
          </ac:spMkLst>
        </pc:spChg>
        <pc:spChg chg="mod">
          <ac:chgData name="Wenzel, Brooke" userId="672bf8d3-b15b-4e02-a6d1-39319a0df09b" providerId="ADAL" clId="{70A37BF2-1E66-404B-996F-660BECEFE2F3}" dt="2026-02-20T16:37:03.250" v="2843" actId="20577"/>
          <ac:spMkLst>
            <pc:docMk/>
            <pc:sldMk cId="3258618926" sldId="330"/>
            <ac:spMk id="6" creationId="{55661C24-0FE5-F34C-2040-E1D3758A3BFC}"/>
          </ac:spMkLst>
        </pc:spChg>
        <pc:spChg chg="mod">
          <ac:chgData name="Wenzel, Brooke" userId="672bf8d3-b15b-4e02-a6d1-39319a0df09b" providerId="ADAL" clId="{70A37BF2-1E66-404B-996F-660BECEFE2F3}" dt="2026-02-20T16:38:33.245" v="2937" actId="20577"/>
          <ac:spMkLst>
            <pc:docMk/>
            <pc:sldMk cId="3258618926" sldId="330"/>
            <ac:spMk id="7" creationId="{87FE7836-83FE-C825-61F0-6A15D4A12B6D}"/>
          </ac:spMkLst>
        </pc:spChg>
      </pc:sldChg>
      <pc:sldChg chg="addSp delSp modSp add mod">
        <pc:chgData name="Wenzel, Brooke" userId="672bf8d3-b15b-4e02-a6d1-39319a0df09b" providerId="ADAL" clId="{70A37BF2-1E66-404B-996F-660BECEFE2F3}" dt="2026-02-20T16:40:56.093" v="3473" actId="962"/>
        <pc:sldMkLst>
          <pc:docMk/>
          <pc:sldMk cId="1129074058" sldId="331"/>
        </pc:sldMkLst>
        <pc:spChg chg="add mod modCrop">
          <ac:chgData name="Wenzel, Brooke" userId="672bf8d3-b15b-4e02-a6d1-39319a0df09b" providerId="ADAL" clId="{70A37BF2-1E66-404B-996F-660BECEFE2F3}" dt="2026-02-20T16:40:56.093" v="3473" actId="962"/>
          <ac:spMkLst>
            <pc:docMk/>
            <pc:sldMk cId="1129074058" sldId="331"/>
            <ac:spMk id="2" creationId="{B075A520-2A03-247F-54B8-7AAB2126627C}"/>
          </ac:spMkLst>
        </pc:spChg>
        <pc:spChg chg="del">
          <ac:chgData name="Wenzel, Brooke" userId="672bf8d3-b15b-4e02-a6d1-39319a0df09b" providerId="ADAL" clId="{70A37BF2-1E66-404B-996F-660BECEFE2F3}" dt="2026-02-20T16:39:18.286" v="3072" actId="478"/>
          <ac:spMkLst>
            <pc:docMk/>
            <pc:sldMk cId="1129074058" sldId="331"/>
            <ac:spMk id="3" creationId="{92CE7C23-7E51-6A68-A22A-A99FF62D6F28}"/>
          </ac:spMkLst>
        </pc:spChg>
        <pc:spChg chg="mod">
          <ac:chgData name="Wenzel, Brooke" userId="672bf8d3-b15b-4e02-a6d1-39319a0df09b" providerId="ADAL" clId="{70A37BF2-1E66-404B-996F-660BECEFE2F3}" dt="2026-02-20T16:39:14.303" v="3071" actId="20577"/>
          <ac:spMkLst>
            <pc:docMk/>
            <pc:sldMk cId="1129074058" sldId="331"/>
            <ac:spMk id="6" creationId="{497A8F10-049A-4586-F9D1-063D8529B38C}"/>
          </ac:spMkLst>
        </pc:spChg>
        <pc:spChg chg="mod">
          <ac:chgData name="Wenzel, Brooke" userId="672bf8d3-b15b-4e02-a6d1-39319a0df09b" providerId="ADAL" clId="{70A37BF2-1E66-404B-996F-660BECEFE2F3}" dt="2026-02-20T16:40:20.027" v="3352" actId="20577"/>
          <ac:spMkLst>
            <pc:docMk/>
            <pc:sldMk cId="1129074058" sldId="331"/>
            <ac:spMk id="7" creationId="{0931FA22-88E6-48E8-FB2A-7042934D0004}"/>
          </ac:spMkLst>
        </pc:spChg>
      </pc:sldChg>
      <pc:sldChg chg="addSp delSp modSp add mod ord">
        <pc:chgData name="Wenzel, Brooke" userId="672bf8d3-b15b-4e02-a6d1-39319a0df09b" providerId="ADAL" clId="{70A37BF2-1E66-404B-996F-660BECEFE2F3}" dt="2026-02-20T16:48:36.902" v="4601" actId="478"/>
        <pc:sldMkLst>
          <pc:docMk/>
          <pc:sldMk cId="268089245" sldId="332"/>
        </pc:sldMkLst>
        <pc:spChg chg="del">
          <ac:chgData name="Wenzel, Brooke" userId="672bf8d3-b15b-4e02-a6d1-39319a0df09b" providerId="ADAL" clId="{70A37BF2-1E66-404B-996F-660BECEFE2F3}" dt="2026-02-20T16:41:29.837" v="3495" actId="478"/>
          <ac:spMkLst>
            <pc:docMk/>
            <pc:sldMk cId="268089245" sldId="332"/>
            <ac:spMk id="2" creationId="{F1B1EB11-8A13-B660-8300-F40A3C323140}"/>
          </ac:spMkLst>
        </pc:spChg>
        <pc:spChg chg="add del mod">
          <ac:chgData name="Wenzel, Brooke" userId="672bf8d3-b15b-4e02-a6d1-39319a0df09b" providerId="ADAL" clId="{70A37BF2-1E66-404B-996F-660BECEFE2F3}" dt="2026-02-20T16:46:34.905" v="4213" actId="478"/>
          <ac:spMkLst>
            <pc:docMk/>
            <pc:sldMk cId="268089245" sldId="332"/>
            <ac:spMk id="3" creationId="{4B71B819-A922-014B-321B-1DEE02950678}"/>
          </ac:spMkLst>
        </pc:spChg>
        <pc:spChg chg="add del mod">
          <ac:chgData name="Wenzel, Brooke" userId="672bf8d3-b15b-4e02-a6d1-39319a0df09b" providerId="ADAL" clId="{70A37BF2-1E66-404B-996F-660BECEFE2F3}" dt="2026-02-20T16:48:36.902" v="4601" actId="478"/>
          <ac:spMkLst>
            <pc:docMk/>
            <pc:sldMk cId="268089245" sldId="332"/>
            <ac:spMk id="5" creationId="{C078E7E1-F4C3-9179-98BF-7E3B981C2BBA}"/>
          </ac:spMkLst>
        </pc:spChg>
        <pc:spChg chg="mod">
          <ac:chgData name="Wenzel, Brooke" userId="672bf8d3-b15b-4e02-a6d1-39319a0df09b" providerId="ADAL" clId="{70A37BF2-1E66-404B-996F-660BECEFE2F3}" dt="2026-02-20T16:46:22.570" v="4209" actId="20577"/>
          <ac:spMkLst>
            <pc:docMk/>
            <pc:sldMk cId="268089245" sldId="332"/>
            <ac:spMk id="6" creationId="{C3ED1B2B-E10A-6B94-31FF-683D526BB848}"/>
          </ac:spMkLst>
        </pc:spChg>
        <pc:spChg chg="mod">
          <ac:chgData name="Wenzel, Brooke" userId="672bf8d3-b15b-4e02-a6d1-39319a0df09b" providerId="ADAL" clId="{70A37BF2-1E66-404B-996F-660BECEFE2F3}" dt="2026-02-20T16:48:31.812" v="4600" actId="20577"/>
          <ac:spMkLst>
            <pc:docMk/>
            <pc:sldMk cId="268089245" sldId="332"/>
            <ac:spMk id="7" creationId="{18721C74-DA3E-C835-0BD0-846BF928BFD4}"/>
          </ac:spMkLst>
        </pc:spChg>
      </pc:sldChg>
      <pc:sldChg chg="addSp delSp modSp add mod">
        <pc:chgData name="Wenzel, Brooke" userId="672bf8d3-b15b-4e02-a6d1-39319a0df09b" providerId="ADAL" clId="{70A37BF2-1E66-404B-996F-660BECEFE2F3}" dt="2026-02-20T16:56:38.872" v="4703" actId="13244"/>
        <pc:sldMkLst>
          <pc:docMk/>
          <pc:sldMk cId="4192712005" sldId="333"/>
        </pc:sldMkLst>
        <pc:spChg chg="del">
          <ac:chgData name="Wenzel, Brooke" userId="672bf8d3-b15b-4e02-a6d1-39319a0df09b" providerId="ADAL" clId="{70A37BF2-1E66-404B-996F-660BECEFE2F3}" dt="2026-02-20T16:42:45.639" v="3589" actId="478"/>
          <ac:spMkLst>
            <pc:docMk/>
            <pc:sldMk cId="4192712005" sldId="333"/>
            <ac:spMk id="2" creationId="{D84230DC-89FE-4F85-ECBA-3C4F96D267CF}"/>
          </ac:spMkLst>
        </pc:spChg>
        <pc:spChg chg="add mod modCrop">
          <ac:chgData name="Wenzel, Brooke" userId="672bf8d3-b15b-4e02-a6d1-39319a0df09b" providerId="ADAL" clId="{70A37BF2-1E66-404B-996F-660BECEFE2F3}" dt="2026-02-20T16:44:03.379" v="3913" actId="962"/>
          <ac:spMkLst>
            <pc:docMk/>
            <pc:sldMk cId="4192712005" sldId="333"/>
            <ac:spMk id="3" creationId="{E96653D9-C23B-1A3B-CFEA-242C81EC860F}"/>
          </ac:spMkLst>
        </pc:spChg>
        <pc:spChg chg="ord">
          <ac:chgData name="Wenzel, Brooke" userId="672bf8d3-b15b-4e02-a6d1-39319a0df09b" providerId="ADAL" clId="{70A37BF2-1E66-404B-996F-660BECEFE2F3}" dt="2026-02-20T16:56:38.872" v="4703" actId="13244"/>
          <ac:spMkLst>
            <pc:docMk/>
            <pc:sldMk cId="4192712005" sldId="333"/>
            <ac:spMk id="4" creationId="{0CD6CDE0-F622-3996-16BF-5D21B4921FE1}"/>
          </ac:spMkLst>
        </pc:spChg>
        <pc:spChg chg="mod">
          <ac:chgData name="Wenzel, Brooke" userId="672bf8d3-b15b-4e02-a6d1-39319a0df09b" providerId="ADAL" clId="{70A37BF2-1E66-404B-996F-660BECEFE2F3}" dt="2026-02-20T16:44:21.950" v="3927" actId="20577"/>
          <ac:spMkLst>
            <pc:docMk/>
            <pc:sldMk cId="4192712005" sldId="333"/>
            <ac:spMk id="6" creationId="{3B1E42D6-1866-0B12-2B2F-D14F7CEC6200}"/>
          </ac:spMkLst>
        </pc:spChg>
        <pc:spChg chg="mod">
          <ac:chgData name="Wenzel, Brooke" userId="672bf8d3-b15b-4e02-a6d1-39319a0df09b" providerId="ADAL" clId="{70A37BF2-1E66-404B-996F-660BECEFE2F3}" dt="2026-02-20T16:43:35.357" v="3784" actId="20577"/>
          <ac:spMkLst>
            <pc:docMk/>
            <pc:sldMk cId="4192712005" sldId="333"/>
            <ac:spMk id="7" creationId="{D5C8F49C-5B19-6D6F-D441-3396DA1F117F}"/>
          </ac:spMkLst>
        </pc:spChg>
      </pc:sldChg>
      <pc:sldChg chg="add del">
        <pc:chgData name="Wenzel, Brooke" userId="672bf8d3-b15b-4e02-a6d1-39319a0df09b" providerId="ADAL" clId="{70A37BF2-1E66-404B-996F-660BECEFE2F3}" dt="2026-02-20T16:42:48.011" v="3591"/>
        <pc:sldMkLst>
          <pc:docMk/>
          <pc:sldMk cId="3697295559" sldId="334"/>
        </pc:sldMkLst>
      </pc:sldChg>
      <pc:sldChg chg="addSp delSp modSp add mod">
        <pc:chgData name="Wenzel, Brooke" userId="672bf8d3-b15b-4e02-a6d1-39319a0df09b" providerId="ADAL" clId="{70A37BF2-1E66-404B-996F-660BECEFE2F3}" dt="2026-02-20T16:56:49.349" v="4704" actId="13244"/>
        <pc:sldMkLst>
          <pc:docMk/>
          <pc:sldMk cId="4089126121" sldId="334"/>
        </pc:sldMkLst>
        <pc:spChg chg="add mod">
          <ac:chgData name="Wenzel, Brooke" userId="672bf8d3-b15b-4e02-a6d1-39319a0df09b" providerId="ADAL" clId="{70A37BF2-1E66-404B-996F-660BECEFE2F3}" dt="2026-02-20T16:45:09.473" v="4087" actId="962"/>
          <ac:spMkLst>
            <pc:docMk/>
            <pc:sldMk cId="4089126121" sldId="334"/>
            <ac:spMk id="2" creationId="{D635561C-A3F7-CEB6-7961-62769F196A00}"/>
          </ac:spMkLst>
        </pc:spChg>
        <pc:spChg chg="del">
          <ac:chgData name="Wenzel, Brooke" userId="672bf8d3-b15b-4e02-a6d1-39319a0df09b" providerId="ADAL" clId="{70A37BF2-1E66-404B-996F-660BECEFE2F3}" dt="2026-02-20T16:44:41.532" v="3934" actId="478"/>
          <ac:spMkLst>
            <pc:docMk/>
            <pc:sldMk cId="4089126121" sldId="334"/>
            <ac:spMk id="3" creationId="{2E8333B7-07FB-FB51-2267-47046BF89C48}"/>
          </ac:spMkLst>
        </pc:spChg>
        <pc:spChg chg="ord">
          <ac:chgData name="Wenzel, Brooke" userId="672bf8d3-b15b-4e02-a6d1-39319a0df09b" providerId="ADAL" clId="{70A37BF2-1E66-404B-996F-660BECEFE2F3}" dt="2026-02-20T16:56:49.349" v="4704" actId="13244"/>
          <ac:spMkLst>
            <pc:docMk/>
            <pc:sldMk cId="4089126121" sldId="334"/>
            <ac:spMk id="4" creationId="{4CC6CA23-FEF6-7A74-9936-BD8AB1E45E68}"/>
          </ac:spMkLst>
        </pc:spChg>
        <pc:spChg chg="mod">
          <ac:chgData name="Wenzel, Brooke" userId="672bf8d3-b15b-4e02-a6d1-39319a0df09b" providerId="ADAL" clId="{70A37BF2-1E66-404B-996F-660BECEFE2F3}" dt="2026-02-20T16:44:40.072" v="3933" actId="20577"/>
          <ac:spMkLst>
            <pc:docMk/>
            <pc:sldMk cId="4089126121" sldId="334"/>
            <ac:spMk id="7" creationId="{1E7B41B7-E7EC-C629-E737-15C5951ACD22}"/>
          </ac:spMkLst>
        </pc:spChg>
      </pc:sldChg>
      <pc:sldChg chg="addSp delSp modSp add mod">
        <pc:chgData name="Wenzel, Brooke" userId="672bf8d3-b15b-4e02-a6d1-39319a0df09b" providerId="ADAL" clId="{70A37BF2-1E66-404B-996F-660BECEFE2F3}" dt="2026-02-20T16:56:57.275" v="4705" actId="13244"/>
        <pc:sldMkLst>
          <pc:docMk/>
          <pc:sldMk cId="3025427321" sldId="335"/>
        </pc:sldMkLst>
        <pc:spChg chg="del">
          <ac:chgData name="Wenzel, Brooke" userId="672bf8d3-b15b-4e02-a6d1-39319a0df09b" providerId="ADAL" clId="{70A37BF2-1E66-404B-996F-660BECEFE2F3}" dt="2026-02-20T16:45:37.555" v="4109" actId="478"/>
          <ac:spMkLst>
            <pc:docMk/>
            <pc:sldMk cId="3025427321" sldId="335"/>
            <ac:spMk id="2" creationId="{A6643791-5484-F7E2-8235-3679DEF6D7E6}"/>
          </ac:spMkLst>
        </pc:spChg>
        <pc:spChg chg="add mod">
          <ac:chgData name="Wenzel, Brooke" userId="672bf8d3-b15b-4e02-a6d1-39319a0df09b" providerId="ADAL" clId="{70A37BF2-1E66-404B-996F-660BECEFE2F3}" dt="2026-02-20T16:45:53.794" v="4195" actId="962"/>
          <ac:spMkLst>
            <pc:docMk/>
            <pc:sldMk cId="3025427321" sldId="335"/>
            <ac:spMk id="3" creationId="{83994E3F-9326-42DF-3B23-019A1A6DC2EB}"/>
          </ac:spMkLst>
        </pc:spChg>
        <pc:spChg chg="ord">
          <ac:chgData name="Wenzel, Brooke" userId="672bf8d3-b15b-4e02-a6d1-39319a0df09b" providerId="ADAL" clId="{70A37BF2-1E66-404B-996F-660BECEFE2F3}" dt="2026-02-20T16:56:57.275" v="4705" actId="13244"/>
          <ac:spMkLst>
            <pc:docMk/>
            <pc:sldMk cId="3025427321" sldId="335"/>
            <ac:spMk id="4" creationId="{16CF1D07-F09C-B4E7-1807-325D97F52BF2}"/>
          </ac:spMkLst>
        </pc:spChg>
        <pc:spChg chg="mod">
          <ac:chgData name="Wenzel, Brooke" userId="672bf8d3-b15b-4e02-a6d1-39319a0df09b" providerId="ADAL" clId="{70A37BF2-1E66-404B-996F-660BECEFE2F3}" dt="2026-02-20T16:45:20.341" v="4105" actId="20577"/>
          <ac:spMkLst>
            <pc:docMk/>
            <pc:sldMk cId="3025427321" sldId="335"/>
            <ac:spMk id="6" creationId="{D196698B-B25A-FA12-28EC-C34546E2D79C}"/>
          </ac:spMkLst>
        </pc:spChg>
        <pc:spChg chg="mod">
          <ac:chgData name="Wenzel, Brooke" userId="672bf8d3-b15b-4e02-a6d1-39319a0df09b" providerId="ADAL" clId="{70A37BF2-1E66-404B-996F-660BECEFE2F3}" dt="2026-02-20T16:45:30.459" v="4108" actId="12"/>
          <ac:spMkLst>
            <pc:docMk/>
            <pc:sldMk cId="3025427321" sldId="335"/>
            <ac:spMk id="7" creationId="{7F8E4FFC-8597-21B0-1197-E956F865D18D}"/>
          </ac:spMkLst>
        </pc:spChg>
      </pc:sldChg>
      <pc:sldChg chg="add">
        <pc:chgData name="Wenzel, Brooke" userId="672bf8d3-b15b-4e02-a6d1-39319a0df09b" providerId="ADAL" clId="{70A37BF2-1E66-404B-996F-660BECEFE2F3}" dt="2026-02-20T16:46:05.908" v="4197"/>
        <pc:sldMkLst>
          <pc:docMk/>
          <pc:sldMk cId="4204515925" sldId="336"/>
        </pc:sldMkLst>
      </pc:sldChg>
      <pc:sldChg chg="modSp add mod">
        <pc:chgData name="Wenzel, Brooke" userId="672bf8d3-b15b-4e02-a6d1-39319a0df09b" providerId="ADAL" clId="{70A37BF2-1E66-404B-996F-660BECEFE2F3}" dt="2026-02-20T16:58:08.212" v="4731" actId="20577"/>
        <pc:sldMkLst>
          <pc:docMk/>
          <pc:sldMk cId="670948914" sldId="337"/>
        </pc:sldMkLst>
        <pc:spChg chg="mod">
          <ac:chgData name="Wenzel, Brooke" userId="672bf8d3-b15b-4e02-a6d1-39319a0df09b" providerId="ADAL" clId="{70A37BF2-1E66-404B-996F-660BECEFE2F3}" dt="2026-02-20T16:48:47.462" v="4617" actId="20577"/>
          <ac:spMkLst>
            <pc:docMk/>
            <pc:sldMk cId="670948914" sldId="337"/>
            <ac:spMk id="6" creationId="{D32EC3E8-A8A0-4ABE-4D37-70EBC7069B78}"/>
          </ac:spMkLst>
        </pc:spChg>
        <pc:spChg chg="mod">
          <ac:chgData name="Wenzel, Brooke" userId="672bf8d3-b15b-4e02-a6d1-39319a0df09b" providerId="ADAL" clId="{70A37BF2-1E66-404B-996F-660BECEFE2F3}" dt="2026-02-20T16:58:08.212" v="4731" actId="20577"/>
          <ac:spMkLst>
            <pc:docMk/>
            <pc:sldMk cId="670948914" sldId="337"/>
            <ac:spMk id="7" creationId="{70F58A1D-005D-AB21-CA2F-309244081B10}"/>
          </ac:spMkLst>
        </pc:spChg>
      </pc:sldChg>
      <pc:sldChg chg="add del">
        <pc:chgData name="Wenzel, Brooke" userId="672bf8d3-b15b-4e02-a6d1-39319a0df09b" providerId="ADAL" clId="{70A37BF2-1E66-404B-996F-660BECEFE2F3}" dt="2026-02-20T16:57:30.814" v="4708" actId="47"/>
        <pc:sldMkLst>
          <pc:docMk/>
          <pc:sldMk cId="4043325108" sldId="33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09989" y="198126"/>
            <a:ext cx="11572019" cy="369332"/>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2/20/2026</a:t>
            </a:fld>
            <a:endParaRPr lang="en-US"/>
          </a:p>
        </p:txBody>
      </p:sp>
      <p:sp>
        <p:nvSpPr>
          <p:cNvPr id="6" name="Holder 6"/>
          <p:cNvSpPr>
            <a:spLocks noGrp="1"/>
          </p:cNvSpPr>
          <p:nvPr>
            <p:ph type="sldNum" sz="quarter" idx="7"/>
          </p:nvPr>
        </p:nvSpPr>
        <p:spPr/>
        <p:txBody>
          <a:bodyPr lIns="0" tIns="0" rIns="0" bIns="0"/>
          <a:lstStyle>
            <a:lvl1pPr>
              <a:defRPr sz="1600" b="0" i="0">
                <a:solidFill>
                  <a:srgbClr val="808080"/>
                </a:solidFill>
                <a:latin typeface="Calibri"/>
                <a:cs typeface="Calibri"/>
              </a:defRPr>
            </a:lvl1pPr>
          </a:lstStyle>
          <a:p>
            <a:pPr marL="25400">
              <a:lnSpc>
                <a:spcPts val="1614"/>
              </a:lnSpc>
            </a:pPr>
            <a:fld id="{81D60167-4931-47E6-BA6A-407CBD079E47}" type="slidenum">
              <a:rPr lang="en-US" spc="-5" smtClean="0"/>
              <a:pPr marL="25400">
                <a:lnSpc>
                  <a:spcPts val="1614"/>
                </a:lnSpc>
              </a:pPr>
              <a:t>‹#›</a:t>
            </a:fld>
            <a:endParaRPr lang="en-US" spc="-5"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Google Shape;123;p44">
            <a:extLst>
              <a:ext uri="{FF2B5EF4-FFF2-40B4-BE49-F238E27FC236}">
                <a16:creationId xmlns:a16="http://schemas.microsoft.com/office/drawing/2014/main" id="{456EA663-E95E-2514-CB7F-32E66446709D}"/>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a:extLst>
              <a:ext uri="{FF2B5EF4-FFF2-40B4-BE49-F238E27FC236}">
                <a16:creationId xmlns:a16="http://schemas.microsoft.com/office/drawing/2014/main" id="{3CB0EDD7-2251-2869-9938-F8E70618A82C}"/>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j-lt"/>
              </a:defRPr>
            </a:lvl1pPr>
          </a:lstStyle>
          <a:p>
            <a:r>
              <a:rPr lang="en-US" dirty="0"/>
              <a:t>Click to edit Master title style</a:t>
            </a:r>
          </a:p>
        </p:txBody>
      </p:sp>
      <p:sp>
        <p:nvSpPr>
          <p:cNvPr id="3" name="Content Placeholder 2"/>
          <p:cNvSpPr>
            <a:spLocks noGrp="1"/>
          </p:cNvSpPr>
          <p:nvPr>
            <p:ph sz="half" idx="1"/>
          </p:nvPr>
        </p:nvSpPr>
        <p:spPr>
          <a:xfrm>
            <a:off x="443564" y="1260125"/>
            <a:ext cx="5486400" cy="4572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4800" y="1260125"/>
            <a:ext cx="5486400" cy="4572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pic>
        <p:nvPicPr>
          <p:cNvPr id="12" name="Picture 11">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7" name="Google Shape;190;p48">
            <a:extLst>
              <a:ext uri="{FF2B5EF4-FFF2-40B4-BE49-F238E27FC236}">
                <a16:creationId xmlns:a16="http://schemas.microsoft.com/office/drawing/2014/main" id="{6A39F52A-DC1A-FC42-A444-C88E1083A79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5427E4D8-A6F9-BEDF-92BF-55ED256DEB3D}"/>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55730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_Horizont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0F7359-55BE-FC40-5F28-B1ED6020D983}"/>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j-lt"/>
              </a:defRPr>
            </a:lvl1pPr>
          </a:lstStyle>
          <a:p>
            <a:r>
              <a:rPr lang="en-US" dirty="0"/>
              <a:t>Click to edit Master title style</a:t>
            </a:r>
          </a:p>
        </p:txBody>
      </p:sp>
      <p:sp>
        <p:nvSpPr>
          <p:cNvPr id="2" name="Content Placeholder 2">
            <a:extLst>
              <a:ext uri="{FF2B5EF4-FFF2-40B4-BE49-F238E27FC236}">
                <a16:creationId xmlns:a16="http://schemas.microsoft.com/office/drawing/2014/main" id="{C16E57BF-FBD9-BF44-FF8C-BAB1508DF784}"/>
              </a:ext>
            </a:extLst>
          </p:cNvPr>
          <p:cNvSpPr>
            <a:spLocks noGrp="1"/>
          </p:cNvSpPr>
          <p:nvPr>
            <p:ph sz="half" idx="1"/>
          </p:nvPr>
        </p:nvSpPr>
        <p:spPr>
          <a:xfrm>
            <a:off x="443564" y="1179802"/>
            <a:ext cx="11430000" cy="2286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5" name="Content Placeholder 3">
            <a:extLst>
              <a:ext uri="{FF2B5EF4-FFF2-40B4-BE49-F238E27FC236}">
                <a16:creationId xmlns:a16="http://schemas.microsoft.com/office/drawing/2014/main" id="{C2E57FBF-6B51-1D66-7A47-824EBABAFBFE}"/>
              </a:ext>
            </a:extLst>
          </p:cNvPr>
          <p:cNvSpPr>
            <a:spLocks noGrp="1"/>
          </p:cNvSpPr>
          <p:nvPr>
            <p:ph sz="half" idx="2"/>
          </p:nvPr>
        </p:nvSpPr>
        <p:spPr>
          <a:xfrm>
            <a:off x="443564" y="3637714"/>
            <a:ext cx="11430000" cy="2286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cxnSp>
        <p:nvCxnSpPr>
          <p:cNvPr id="7" name="Google Shape;190;p48">
            <a:extLst>
              <a:ext uri="{FF2B5EF4-FFF2-40B4-BE49-F238E27FC236}">
                <a16:creationId xmlns:a16="http://schemas.microsoft.com/office/drawing/2014/main" id="{6884650E-45DC-B430-FE36-12AE369ED57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DFB2039C-F093-7092-FC56-26313AFDA0CC}"/>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9" name="Picture 8">
            <a:extLst>
              <a:ext uri="{FF2B5EF4-FFF2-40B4-BE49-F238E27FC236}">
                <a16:creationId xmlns:a16="http://schemas.microsoft.com/office/drawing/2014/main" id="{21F8AF7A-6248-782A-6CFC-5AB08330E8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3C33CCA7-32EF-3E22-7C21-DAB49E09FD10}"/>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965337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5D3FB91-9878-D307-2CD4-5B9E881DC6EE}"/>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j-lt"/>
              </a:defRPr>
            </a:lvl1pPr>
          </a:lstStyle>
          <a:p>
            <a:r>
              <a:rPr lang="en-US" dirty="0"/>
              <a:t>Click to edit Master title style</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443564" y="1156859"/>
            <a:ext cx="5486400" cy="685800"/>
          </a:xfrm>
        </p:spPr>
        <p:txBody>
          <a:bodyPr anchor="ctr">
            <a:noAutofit/>
          </a:bodyPr>
          <a:lstStyle>
            <a:lvl1pPr marL="0" indent="0">
              <a:buNone/>
              <a:defRPr sz="2000" b="1">
                <a:latin typeface="+mj-lt"/>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443564" y="1958277"/>
            <a:ext cx="5486400" cy="3886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138962"/>
            <a:ext cx="5486400" cy="685800"/>
          </a:xfrm>
        </p:spPr>
        <p:txBody>
          <a:bodyPr anchor="ctr">
            <a:noAutofit/>
          </a:bodyPr>
          <a:lstStyle>
            <a:lvl1pPr marL="0" indent="0">
              <a:buNone/>
              <a:defRPr sz="2000" b="1">
                <a:latin typeface="+mj-lt"/>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1958277"/>
            <a:ext cx="5486400" cy="3886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cxnSp>
        <p:nvCxnSpPr>
          <p:cNvPr id="4" name="Google Shape;190;p48">
            <a:extLst>
              <a:ext uri="{FF2B5EF4-FFF2-40B4-BE49-F238E27FC236}">
                <a16:creationId xmlns:a16="http://schemas.microsoft.com/office/drawing/2014/main" id="{3EED1FCA-DAEF-1E75-A7DB-DBDC7E57BFE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EEDBFA16-B85E-305A-C9C2-84943A3EEEF4}"/>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9" name="Picture 8">
            <a:extLst>
              <a:ext uri="{FF2B5EF4-FFF2-40B4-BE49-F238E27FC236}">
                <a16:creationId xmlns:a16="http://schemas.microsoft.com/office/drawing/2014/main" id="{A494F273-1FF3-6E75-5186-375537D785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9C367ECA-8856-4715-DCA6-6CE077FF07C2}"/>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929386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j-lt"/>
              </a:defRPr>
            </a:lvl1pPr>
          </a:lstStyle>
          <a:p>
            <a:r>
              <a:rPr lang="en-US" dirty="0"/>
              <a:t>Click to edit Master title style</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227916" y="224405"/>
            <a:ext cx="5715000" cy="546518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6096000" y="23761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6096000" y="3174987"/>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034464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_Content_Alterna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j-lt"/>
              </a:defRPr>
            </a:lvl1pPr>
          </a:lstStyle>
          <a:p>
            <a:r>
              <a:rPr lang="en-US" dirty="0"/>
              <a:t>Click to edit Master title style</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272959" y="32279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272959" y="3199642"/>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6204041" y="322799"/>
            <a:ext cx="5715000" cy="5391441"/>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017236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520542" cy="713172"/>
          </a:xfrm>
        </p:spPr>
        <p:txBody>
          <a:bodyPr lIns="0" tIns="0" rIns="0" bIns="0" anchor="ctr" anchorCtr="0">
            <a:normAutofit/>
          </a:bodyPr>
          <a:lstStyle>
            <a:lvl1pPr algn="r">
              <a:defRPr sz="2400">
                <a:solidFill>
                  <a:schemeClr val="tx1"/>
                </a:solidFill>
                <a:latin typeface="+mj-lt"/>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486400"/>
          </a:xfrm>
        </p:spPr>
        <p:txBody>
          <a:bodyPr lIns="0" tIns="0" rIns="0" bIns="0">
            <a:normAutofit/>
          </a:bodyPr>
          <a:lstStyle>
            <a:lvl1pPr marL="0" indent="0">
              <a:buNone/>
              <a:defRPr sz="2000"/>
            </a:lvl1pPr>
            <a:lvl2pPr>
              <a:defRPr sz="2000"/>
            </a:lvl2pPr>
            <a:lvl3pPr>
              <a:defRPr sz="1800"/>
            </a:lvl3pPr>
          </a:lstStyle>
          <a:p>
            <a:pPr lvl="0"/>
            <a:r>
              <a:rPr lang="en-US" dirty="0"/>
              <a:t>Insert Image or Smart Art</a:t>
            </a:r>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035512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_w-Not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j-lt"/>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029200"/>
          </a:xfrm>
        </p:spPr>
        <p:txBody>
          <a:bodyPr lIns="0" tIns="0" rIns="0" bIns="0">
            <a:normAutofit/>
          </a:bodyPr>
          <a:lstStyle>
            <a:lvl1pPr marL="0" indent="0">
              <a:buNone/>
              <a:defRPr sz="2000"/>
            </a:lvl1pPr>
            <a:lvl2pPr>
              <a:defRPr sz="2000"/>
            </a:lvl2pPr>
            <a:lvl3pPr>
              <a:defRPr sz="1800"/>
            </a:lvl3pPr>
          </a:lstStyle>
          <a:p>
            <a:pPr lvl="0"/>
            <a:r>
              <a:rPr lang="en-US" dirty="0"/>
              <a:t>Insert Image or Smart Art</a:t>
            </a:r>
          </a:p>
        </p:txBody>
      </p:sp>
      <p:sp>
        <p:nvSpPr>
          <p:cNvPr id="8" name="Content Placeholder 7">
            <a:extLst>
              <a:ext uri="{FF2B5EF4-FFF2-40B4-BE49-F238E27FC236}">
                <a16:creationId xmlns:a16="http://schemas.microsoft.com/office/drawing/2014/main" id="{275A5140-A1CA-DD0D-FC9D-FBE3C7033010}"/>
              </a:ext>
            </a:extLst>
          </p:cNvPr>
          <p:cNvSpPr>
            <a:spLocks noGrp="1"/>
          </p:cNvSpPr>
          <p:nvPr>
            <p:ph sz="quarter" idx="13" hasCustomPrompt="1"/>
          </p:nvPr>
        </p:nvSpPr>
        <p:spPr>
          <a:xfrm>
            <a:off x="227916" y="5264976"/>
            <a:ext cx="11658600" cy="685800"/>
          </a:xfrm>
        </p:spPr>
        <p:txBody>
          <a:bodyPr>
            <a:normAutofit/>
          </a:bodyPr>
          <a:lstStyle>
            <a:lvl1pPr marL="0" indent="0">
              <a:buNone/>
              <a:defRPr sz="1050" i="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note</a:t>
            </a:r>
          </a:p>
        </p:txBody>
      </p: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1791753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14724F-659F-6896-D3B8-6A1E41C4FFF5}"/>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j-lt"/>
              </a:defRPr>
            </a:lvl1pPr>
          </a:lstStyle>
          <a:p>
            <a:r>
              <a:rPr lang="en-US" dirty="0"/>
              <a:t>Click to edit Master title style</a:t>
            </a:r>
          </a:p>
        </p:txBody>
      </p:sp>
      <p:sp>
        <p:nvSpPr>
          <p:cNvPr id="7"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3" name="Picture 2">
            <a:extLst>
              <a:ext uri="{FF2B5EF4-FFF2-40B4-BE49-F238E27FC236}">
                <a16:creationId xmlns:a16="http://schemas.microsoft.com/office/drawing/2014/main" id="{49BED633-71DA-7A28-29F6-99EA784F71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5" name="Google Shape;190;p48">
            <a:extLst>
              <a:ext uri="{FF2B5EF4-FFF2-40B4-BE49-F238E27FC236}">
                <a16:creationId xmlns:a16="http://schemas.microsoft.com/office/drawing/2014/main" id="{E1AA45C2-5A63-8109-9B51-979DD0637BB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3049899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85D9E8">
            <a:alpha val="25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3" name="Picture 2">
            <a:extLst>
              <a:ext uri="{FF2B5EF4-FFF2-40B4-BE49-F238E27FC236}">
                <a16:creationId xmlns:a16="http://schemas.microsoft.com/office/drawing/2014/main" id="{08D4CC56-C9B2-712F-C880-A2B08DE907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3659719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rgbClr val="488BC9"/>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4326903"/>
            <a:ext cx="12192000" cy="1371600"/>
          </a:xfrm>
        </p:spPr>
        <p:txBody>
          <a:bodyPr anchor="ctr" anchorCtr="0">
            <a:normAutofit/>
          </a:bodyPr>
          <a:lstStyle>
            <a:lvl1pPr algn="ctr">
              <a:defRPr sz="4000">
                <a:solidFill>
                  <a:schemeClr val="bg1"/>
                </a:solidFill>
                <a:latin typeface="+mj-lt"/>
              </a:defRPr>
            </a:lvl1pPr>
          </a:lstStyle>
          <a:p>
            <a:r>
              <a:rPr lang="en-US" dirty="0"/>
              <a:t>Click to insert Section Title</a:t>
            </a:r>
          </a:p>
        </p:txBody>
      </p:sp>
      <p:pic>
        <p:nvPicPr>
          <p:cNvPr id="6" name="Google Shape;123;p44">
            <a:extLst>
              <a:ext uri="{FF2B5EF4-FFF2-40B4-BE49-F238E27FC236}">
                <a16:creationId xmlns:a16="http://schemas.microsoft.com/office/drawing/2014/main" id="{DF826F26-5F3D-5177-7E50-A91F707D72D7}"/>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a:off x="0" y="6427020"/>
            <a:ext cx="12192000" cy="4572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27916" y="6427021"/>
            <a:ext cx="2743200" cy="365125"/>
          </a:xfrm>
          <a:prstGeom prst="rect">
            <a:avLst/>
          </a:prstGeo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7" name="Google Shape;123;p44">
            <a:extLst>
              <a:ext uri="{FF2B5EF4-FFF2-40B4-BE49-F238E27FC236}">
                <a16:creationId xmlns:a16="http://schemas.microsoft.com/office/drawing/2014/main" id="{2D7A9498-5D2B-1C93-2E0E-1801311B7A9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flipV="1">
            <a:off x="0" y="-2"/>
            <a:ext cx="12192000" cy="2971800"/>
          </a:xfrm>
          <a:prstGeom prst="rect">
            <a:avLst/>
          </a:prstGeom>
          <a:noFill/>
          <a:ln>
            <a:noFill/>
          </a:ln>
        </p:spPr>
      </p:pic>
      <p:pic>
        <p:nvPicPr>
          <p:cNvPr id="10" name="Picture 9">
            <a:extLst>
              <a:ext uri="{FF2B5EF4-FFF2-40B4-BE49-F238E27FC236}">
                <a16:creationId xmlns:a16="http://schemas.microsoft.com/office/drawing/2014/main" id="{CB605580-14F4-CEAB-E593-DBA7371A2F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850766" y="5900139"/>
            <a:ext cx="1128796" cy="480700"/>
          </a:xfrm>
          <a:prstGeom prst="rect">
            <a:avLst/>
          </a:prstGeom>
        </p:spPr>
      </p:pic>
    </p:spTree>
    <p:extLst>
      <p:ext uri="{BB962C8B-B14F-4D97-AF65-F5344CB8AC3E}">
        <p14:creationId xmlns:p14="http://schemas.microsoft.com/office/powerpoint/2010/main" val="4265897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0" i="0">
                <a:solidFill>
                  <a:srgbClr val="181717"/>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2/20/2026</a:t>
            </a:fld>
            <a:endParaRPr lang="en-US"/>
          </a:p>
        </p:txBody>
      </p:sp>
      <p:sp>
        <p:nvSpPr>
          <p:cNvPr id="6" name="Holder 6"/>
          <p:cNvSpPr>
            <a:spLocks noGrp="1"/>
          </p:cNvSpPr>
          <p:nvPr>
            <p:ph type="sldNum" sz="quarter" idx="7"/>
          </p:nvPr>
        </p:nvSpPr>
        <p:spPr/>
        <p:txBody>
          <a:bodyPr lIns="0" tIns="0" rIns="0" bIns="0"/>
          <a:lstStyle>
            <a:lvl1pPr>
              <a:defRPr sz="1600" b="0" i="0">
                <a:solidFill>
                  <a:srgbClr val="808080"/>
                </a:solidFill>
                <a:latin typeface="Calibri"/>
                <a:cs typeface="Calibri"/>
              </a:defRPr>
            </a:lvl1pPr>
          </a:lstStyle>
          <a:p>
            <a:pPr marL="25400">
              <a:lnSpc>
                <a:spcPts val="1614"/>
              </a:lnSpc>
            </a:pPr>
            <a:fld id="{81D60167-4931-47E6-BA6A-407CBD079E47}" type="slidenum">
              <a:rPr lang="en-US" spc="-5" smtClean="0"/>
              <a:pPr marL="25400">
                <a:lnSpc>
                  <a:spcPts val="1614"/>
                </a:lnSpc>
              </a:pPr>
              <a:t>‹#›</a:t>
            </a:fld>
            <a:endParaRPr lang="en-US" spc="-5"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section">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808D28-DD34-AD62-EC9D-C14DBCA4E7A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64470"/>
            <a:ext cx="12192000" cy="2743200"/>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hasCustomPrompt="1"/>
          </p:nvPr>
        </p:nvSpPr>
        <p:spPr>
          <a:xfrm>
            <a:off x="0" y="2293070"/>
            <a:ext cx="12192627" cy="2286000"/>
          </a:xfrm>
        </p:spPr>
        <p:txBody>
          <a:bodyPr anchor="ctr" anchorCtr="0">
            <a:normAutofit/>
          </a:bodyPr>
          <a:lstStyle>
            <a:lvl1pPr algn="ctr">
              <a:defRPr sz="3600" b="1">
                <a:solidFill>
                  <a:schemeClr val="tx1"/>
                </a:solidFill>
                <a:latin typeface="+mj-lt"/>
              </a:defRPr>
            </a:lvl1pPr>
          </a:lstStyle>
          <a:p>
            <a:r>
              <a:rPr lang="en-US" dirty="0"/>
              <a:t>Click to insert sub-section title</a:t>
            </a:r>
          </a:p>
        </p:txBody>
      </p:sp>
      <p:pic>
        <p:nvPicPr>
          <p:cNvPr id="5" name="Google Shape;123;p44">
            <a:extLst>
              <a:ext uri="{FF2B5EF4-FFF2-40B4-BE49-F238E27FC236}">
                <a16:creationId xmlns:a16="http://schemas.microsoft.com/office/drawing/2014/main" id="{2396A22A-7D5B-9B28-22CA-F015D21EDC8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50000"/>
          </a:blip>
          <a:srcRect/>
          <a:stretch/>
        </p:blipFill>
        <p:spPr>
          <a:xfrm>
            <a:off x="0" y="5943600"/>
            <a:ext cx="12192000" cy="914400"/>
          </a:xfrm>
          <a:prstGeom prst="rect">
            <a:avLst/>
          </a:prstGeom>
          <a:noFill/>
          <a:ln>
            <a:noFill/>
          </a:ln>
        </p:spPr>
      </p:pic>
      <p:pic>
        <p:nvPicPr>
          <p:cNvPr id="7" name="Google Shape;123;p44">
            <a:extLst>
              <a:ext uri="{FF2B5EF4-FFF2-40B4-BE49-F238E27FC236}">
                <a16:creationId xmlns:a16="http://schemas.microsoft.com/office/drawing/2014/main" id="{1032BE35-75FA-6F18-7A64-30B8BA0F4B12}"/>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50000"/>
          </a:blip>
          <a:srcRect/>
          <a:stretch/>
        </p:blipFill>
        <p:spPr>
          <a:xfrm flipV="1">
            <a:off x="0" y="-1"/>
            <a:ext cx="12192000" cy="9144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33420" y="6427021"/>
            <a:ext cx="2743200" cy="365125"/>
          </a:xfrm>
          <a:prstGeom prst="rect">
            <a:avLst/>
          </a:prstGeom>
        </p:spPr>
        <p:txBody>
          <a:bodyPr/>
          <a:lstStyle>
            <a:lvl1pPr algn="l">
              <a:defRPr sz="1600" b="1">
                <a:solidFill>
                  <a:schemeClr val="bg1"/>
                </a:solidFill>
              </a:defRPr>
            </a:lvl1pPr>
          </a:lstStyle>
          <a:p>
            <a:fld id="{C479D5F6-EDCB-402A-AC08-4943A1820E8F}" type="slidenum">
              <a:rPr lang="en-US" smtClean="0"/>
              <a:pPr/>
              <a:t>‹#›</a:t>
            </a:fld>
            <a:endParaRPr lang="en-US" dirty="0"/>
          </a:p>
        </p:txBody>
      </p:sp>
      <p:pic>
        <p:nvPicPr>
          <p:cNvPr id="9" name="Picture 8">
            <a:extLst>
              <a:ext uri="{FF2B5EF4-FFF2-40B4-BE49-F238E27FC236}">
                <a16:creationId xmlns:a16="http://schemas.microsoft.com/office/drawing/2014/main" id="{C83BB4F5-3915-4CD9-BE34-879C862C0F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96531" y="6160450"/>
            <a:ext cx="1128796" cy="480700"/>
          </a:xfrm>
          <a:prstGeom prst="rect">
            <a:avLst/>
          </a:prstGeom>
        </p:spPr>
      </p:pic>
    </p:spTree>
    <p:extLst>
      <p:ext uri="{BB962C8B-B14F-4D97-AF65-F5344CB8AC3E}">
        <p14:creationId xmlns:p14="http://schemas.microsoft.com/office/powerpoint/2010/main" val="2595686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Section title and description">
    <p:spTree>
      <p:nvGrpSpPr>
        <p:cNvPr id="1" name="Shape 320"/>
        <p:cNvGrpSpPr/>
        <p:nvPr/>
      </p:nvGrpSpPr>
      <p:grpSpPr>
        <a:xfrm>
          <a:off x="0" y="0"/>
          <a:ext cx="0" cy="0"/>
          <a:chOff x="0" y="0"/>
          <a:chExt cx="0" cy="0"/>
        </a:xfrm>
      </p:grpSpPr>
      <p:cxnSp>
        <p:nvCxnSpPr>
          <p:cNvPr id="9" name="Google Shape;190;p48">
            <a:extLst>
              <a:ext uri="{FF2B5EF4-FFF2-40B4-BE49-F238E27FC236}">
                <a16:creationId xmlns:a16="http://schemas.microsoft.com/office/drawing/2014/main" id="{8E74E4FC-4564-F02F-BB2E-24A43AD9C9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5943600" cy="2"/>
          </a:xfrm>
          <a:prstGeom prst="straightConnector1">
            <a:avLst/>
          </a:prstGeom>
          <a:noFill/>
          <a:ln w="19050" cap="flat" cmpd="sng">
            <a:solidFill>
              <a:schemeClr val="accent1"/>
            </a:solidFill>
            <a:prstDash val="solid"/>
            <a:round/>
            <a:headEnd type="none" w="sm" len="sm"/>
            <a:tailEnd type="none" w="sm" len="sm"/>
          </a:ln>
        </p:spPr>
      </p:cxnSp>
      <p:sp>
        <p:nvSpPr>
          <p:cNvPr id="321" name="Google Shape;321;p6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096000" y="-167"/>
            <a:ext cx="6096000" cy="694944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 name="Title 1">
            <a:extLst>
              <a:ext uri="{FF2B5EF4-FFF2-40B4-BE49-F238E27FC236}">
                <a16:creationId xmlns:a16="http://schemas.microsoft.com/office/drawing/2014/main" id="{14AFD056-C688-C151-7171-5175419B6173}"/>
              </a:ext>
            </a:extLst>
          </p:cNvPr>
          <p:cNvSpPr>
            <a:spLocks noGrp="1"/>
          </p:cNvSpPr>
          <p:nvPr>
            <p:ph type="title"/>
          </p:nvPr>
        </p:nvSpPr>
        <p:spPr>
          <a:xfrm>
            <a:off x="311700" y="218142"/>
            <a:ext cx="5486400" cy="713172"/>
          </a:xfrm>
        </p:spPr>
        <p:txBody>
          <a:bodyPr lIns="0" tIns="0" rIns="0" bIns="0" anchor="ctr" anchorCtr="0">
            <a:normAutofit/>
          </a:bodyPr>
          <a:lstStyle>
            <a:lvl1pPr>
              <a:defRPr sz="2400">
                <a:solidFill>
                  <a:schemeClr val="tx1"/>
                </a:solidFill>
                <a:latin typeface="+mj-lt"/>
              </a:defRPr>
            </a:lvl1pPr>
          </a:lstStyle>
          <a:p>
            <a:r>
              <a:rPr lang="en-US" dirty="0"/>
              <a:t>Click to edit Master title style</a:t>
            </a:r>
          </a:p>
        </p:txBody>
      </p:sp>
      <p:sp>
        <p:nvSpPr>
          <p:cNvPr id="2" name="Content Placeholder 2">
            <a:extLst>
              <a:ext uri="{FF2B5EF4-FFF2-40B4-BE49-F238E27FC236}">
                <a16:creationId xmlns:a16="http://schemas.microsoft.com/office/drawing/2014/main" id="{B83B59E8-5A7B-BAE1-19E3-A4A472862412}"/>
              </a:ext>
            </a:extLst>
          </p:cNvPr>
          <p:cNvSpPr>
            <a:spLocks noGrp="1"/>
          </p:cNvSpPr>
          <p:nvPr>
            <p:ph sz="half" idx="1"/>
          </p:nvPr>
        </p:nvSpPr>
        <p:spPr>
          <a:xfrm>
            <a:off x="311700" y="1250863"/>
            <a:ext cx="5486400" cy="5029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11" name="Picture Placeholder 10">
            <a:extLst>
              <a:ext uri="{FF2B5EF4-FFF2-40B4-BE49-F238E27FC236}">
                <a16:creationId xmlns:a16="http://schemas.microsoft.com/office/drawing/2014/main" id="{66A0C5E4-028D-EBC8-7D6C-D0BB8F96BED5}"/>
              </a:ext>
            </a:extLst>
          </p:cNvPr>
          <p:cNvSpPr>
            <a:spLocks noGrp="1"/>
          </p:cNvSpPr>
          <p:nvPr>
            <p:ph type="pic" sz="quarter" idx="10"/>
          </p:nvPr>
        </p:nvSpPr>
        <p:spPr>
          <a:xfrm>
            <a:off x="6569075" y="1136342"/>
            <a:ext cx="5257800" cy="4572000"/>
          </a:xfrm>
        </p:spPr>
        <p:txBody>
          <a:bodyPr/>
          <a:lstStyle>
            <a:lvl1pPr>
              <a:defRPr>
                <a:solidFill>
                  <a:schemeClr val="bg1"/>
                </a:solidFill>
              </a:defRPr>
            </a:lvl1pPr>
          </a:lstStyle>
          <a:p>
            <a:endParaRPr lang="en-US"/>
          </a:p>
        </p:txBody>
      </p:sp>
      <p:pic>
        <p:nvPicPr>
          <p:cNvPr id="12" name="Picture 11">
            <a:extLst>
              <a:ext uri="{FF2B5EF4-FFF2-40B4-BE49-F238E27FC236}">
                <a16:creationId xmlns:a16="http://schemas.microsoft.com/office/drawing/2014/main" id="{4CFF281C-CFDD-5AEF-FB2B-9DB7236446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96531" y="6160450"/>
            <a:ext cx="1128796" cy="480700"/>
          </a:xfrm>
          <a:prstGeom prst="rect">
            <a:avLst/>
          </a:prstGeom>
        </p:spPr>
      </p:pic>
      <p:sp>
        <p:nvSpPr>
          <p:cNvPr id="6" name="Slide Number Placeholder 5">
            <a:extLst>
              <a:ext uri="{FF2B5EF4-FFF2-40B4-BE49-F238E27FC236}">
                <a16:creationId xmlns:a16="http://schemas.microsoft.com/office/drawing/2014/main" id="{733FB434-57B8-1D27-15F7-757391E4035A}"/>
              </a:ext>
            </a:extLst>
          </p:cNvPr>
          <p:cNvSpPr txBox="1">
            <a:spLocks/>
          </p:cNvSpPr>
          <p:nvPr userDrawn="1"/>
        </p:nvSpPr>
        <p:spPr>
          <a:xfrm>
            <a:off x="233420" y="642702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latin typeface="+mn-lt"/>
              </a:rPr>
              <a:pPr/>
              <a:t>‹#›</a:t>
            </a:fld>
            <a:endParaRPr lang="en-US" dirty="0">
              <a:latin typeface="+mn-lt"/>
            </a:endParaRPr>
          </a:p>
        </p:txBody>
      </p:sp>
    </p:spTree>
    <p:extLst>
      <p:ext uri="{BB962C8B-B14F-4D97-AF65-F5344CB8AC3E}">
        <p14:creationId xmlns:p14="http://schemas.microsoft.com/office/powerpoint/2010/main" val="1013909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1_Section title and description">
    <p:spTree>
      <p:nvGrpSpPr>
        <p:cNvPr id="1" name="Shape 320"/>
        <p:cNvGrpSpPr/>
        <p:nvPr/>
      </p:nvGrpSpPr>
      <p:grpSpPr>
        <a:xfrm>
          <a:off x="0" y="0"/>
          <a:ext cx="0" cy="0"/>
          <a:chOff x="0" y="0"/>
          <a:chExt cx="0" cy="0"/>
        </a:xfrm>
      </p:grpSpPr>
      <p:cxnSp>
        <p:nvCxnSpPr>
          <p:cNvPr id="9" name="Google Shape;190;p48">
            <a:extLst>
              <a:ext uri="{FF2B5EF4-FFF2-40B4-BE49-F238E27FC236}">
                <a16:creationId xmlns:a16="http://schemas.microsoft.com/office/drawing/2014/main" id="{8E74E4FC-4564-F02F-BB2E-24A43AD9C9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6028774" y="1182095"/>
            <a:ext cx="5943600" cy="2"/>
          </a:xfrm>
          <a:prstGeom prst="straightConnector1">
            <a:avLst/>
          </a:prstGeom>
          <a:noFill/>
          <a:ln w="19050" cap="flat" cmpd="sng">
            <a:solidFill>
              <a:schemeClr val="accent1"/>
            </a:solidFill>
            <a:prstDash val="solid"/>
            <a:round/>
            <a:headEnd type="none" w="sm" len="sm"/>
            <a:tailEnd type="none" w="sm" len="sm"/>
          </a:ln>
        </p:spPr>
      </p:cxnSp>
      <p:sp>
        <p:nvSpPr>
          <p:cNvPr id="321" name="Google Shape;321;p6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6096000" cy="694944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 name="Title 1">
            <a:extLst>
              <a:ext uri="{FF2B5EF4-FFF2-40B4-BE49-F238E27FC236}">
                <a16:creationId xmlns:a16="http://schemas.microsoft.com/office/drawing/2014/main" id="{14AFD056-C688-C151-7171-5175419B6173}"/>
              </a:ext>
            </a:extLst>
          </p:cNvPr>
          <p:cNvSpPr>
            <a:spLocks noGrp="1"/>
          </p:cNvSpPr>
          <p:nvPr>
            <p:ph type="title"/>
          </p:nvPr>
        </p:nvSpPr>
        <p:spPr>
          <a:xfrm>
            <a:off x="6340475" y="365100"/>
            <a:ext cx="5486400" cy="713172"/>
          </a:xfrm>
        </p:spPr>
        <p:txBody>
          <a:bodyPr lIns="0" tIns="0" rIns="0" bIns="0" anchor="ctr" anchorCtr="0">
            <a:normAutofit/>
          </a:bodyPr>
          <a:lstStyle>
            <a:lvl1pPr>
              <a:defRPr sz="2400">
                <a:solidFill>
                  <a:schemeClr val="tx1"/>
                </a:solidFill>
                <a:latin typeface="+mj-lt"/>
              </a:defRPr>
            </a:lvl1pPr>
          </a:lstStyle>
          <a:p>
            <a:r>
              <a:rPr lang="en-US" dirty="0"/>
              <a:t>Click to edit Master title style</a:t>
            </a:r>
          </a:p>
        </p:txBody>
      </p:sp>
      <p:sp>
        <p:nvSpPr>
          <p:cNvPr id="2" name="Content Placeholder 2">
            <a:extLst>
              <a:ext uri="{FF2B5EF4-FFF2-40B4-BE49-F238E27FC236}">
                <a16:creationId xmlns:a16="http://schemas.microsoft.com/office/drawing/2014/main" id="{B83B59E8-5A7B-BAE1-19E3-A4A472862412}"/>
              </a:ext>
            </a:extLst>
          </p:cNvPr>
          <p:cNvSpPr>
            <a:spLocks noGrp="1"/>
          </p:cNvSpPr>
          <p:nvPr>
            <p:ph sz="half" idx="1"/>
          </p:nvPr>
        </p:nvSpPr>
        <p:spPr>
          <a:xfrm>
            <a:off x="6340475" y="1397821"/>
            <a:ext cx="5486400" cy="4774369"/>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11" name="Picture Placeholder 10">
            <a:extLst>
              <a:ext uri="{FF2B5EF4-FFF2-40B4-BE49-F238E27FC236}">
                <a16:creationId xmlns:a16="http://schemas.microsoft.com/office/drawing/2014/main" id="{66A0C5E4-028D-EBC8-7D6C-D0BB8F96BED5}"/>
              </a:ext>
            </a:extLst>
          </p:cNvPr>
          <p:cNvSpPr>
            <a:spLocks noGrp="1" noRot="1" noMove="1" noResize="1" noEditPoints="1" noAdjustHandles="1" noChangeArrowheads="1" noChangeShapeType="1"/>
          </p:cNvSpPr>
          <p:nvPr>
            <p:ph type="pic" sz="quarter" idx="10"/>
          </p:nvPr>
        </p:nvSpPr>
        <p:spPr>
          <a:xfrm>
            <a:off x="473075" y="1136509"/>
            <a:ext cx="5257800" cy="4572000"/>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733FB434-57B8-1D27-15F7-757391E4035A}"/>
              </a:ext>
            </a:extLst>
          </p:cNvPr>
          <p:cNvSpPr txBox="1">
            <a:spLocks noGrp="1" noRot="1" noMove="1" noResize="1" noEditPoints="1" noAdjustHandles="1" noChangeArrowheads="1" noChangeShapeType="1"/>
          </p:cNvSpPr>
          <p:nvPr userDrawn="1"/>
        </p:nvSpPr>
        <p:spPr>
          <a:xfrm>
            <a:off x="233420" y="6427021"/>
            <a:ext cx="1275784"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latin typeface="+mn-lt"/>
              </a:rPr>
              <a:pPr/>
              <a:t>‹#›</a:t>
            </a:fld>
            <a:endParaRPr lang="en-US" dirty="0">
              <a:solidFill>
                <a:schemeClr val="bg1"/>
              </a:solidFill>
              <a:latin typeface="+mn-lt"/>
            </a:endParaRPr>
          </a:p>
        </p:txBody>
      </p:sp>
      <p:pic>
        <p:nvPicPr>
          <p:cNvPr id="3" name="Picture 2">
            <a:extLst>
              <a:ext uri="{FF2B5EF4-FFF2-40B4-BE49-F238E27FC236}">
                <a16:creationId xmlns:a16="http://schemas.microsoft.com/office/drawing/2014/main" id="{7CC280B7-77E2-A3E7-AAB1-F2E1CD07929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46762" y="6249741"/>
            <a:ext cx="1143055" cy="486318"/>
          </a:xfrm>
          <a:prstGeom prst="rect">
            <a:avLst/>
          </a:prstGeom>
        </p:spPr>
      </p:pic>
    </p:spTree>
    <p:extLst>
      <p:ext uri="{BB962C8B-B14F-4D97-AF65-F5344CB8AC3E}">
        <p14:creationId xmlns:p14="http://schemas.microsoft.com/office/powerpoint/2010/main" val="3882300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_ImageBackgroun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586B87-3B4C-B473-D15D-BA86807A50BC}"/>
              </a:ext>
            </a:extLst>
          </p:cNvPr>
          <p:cNvSpPr>
            <a:spLocks noGrp="1" noRot="1" noMove="1" noResize="1" noEditPoints="1" noAdjustHandles="1" noChangeArrowheads="1" noChangeShapeType="1"/>
          </p:cNvSpPr>
          <p:nvPr>
            <p:ph type="pic" sz="quarter" idx="10"/>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0" y="4307455"/>
            <a:ext cx="12192000" cy="830439"/>
          </a:xfrm>
          <a:solidFill>
            <a:srgbClr val="488BC9"/>
          </a:solidFill>
        </p:spPr>
        <p:txBody>
          <a:bodyPr>
            <a:normAutofit/>
          </a:bodyPr>
          <a:lstStyle>
            <a:lvl1pPr algn="ctr">
              <a:defRPr sz="3200" b="1">
                <a:solidFill>
                  <a:schemeClr val="bg1"/>
                </a:solidFill>
              </a:defRPr>
            </a:lvl1pPr>
          </a:lstStyle>
          <a:p>
            <a:r>
              <a:rPr lang="en-US"/>
              <a:t>Click to edit title</a:t>
            </a:r>
          </a:p>
        </p:txBody>
      </p:sp>
      <p:pic>
        <p:nvPicPr>
          <p:cNvPr id="11" name="CDE Logo" descr="CDE logo">
            <a:extLst>
              <a:ext uri="{FF2B5EF4-FFF2-40B4-BE49-F238E27FC236}">
                <a16:creationId xmlns:a16="http://schemas.microsoft.com/office/drawing/2014/main" id="{1014F391-30B8-A2E7-07E3-3E199506A774}"/>
              </a:ext>
            </a:extLst>
          </p:cNvPr>
          <p:cNvPicPr preferRelativeResize="0"/>
          <p:nvPr userDrawn="1"/>
        </p:nvPicPr>
        <p:blipFill rotWithShape="1">
          <a:blip r:embed="rId2">
            <a:alphaModFix/>
          </a:blip>
          <a:srcRect/>
          <a:stretch/>
        </p:blipFill>
        <p:spPr>
          <a:xfrm>
            <a:off x="10669534" y="6024434"/>
            <a:ext cx="1232567" cy="537865"/>
          </a:xfrm>
          <a:prstGeom prst="rect">
            <a:avLst/>
          </a:prstGeom>
          <a:noFill/>
          <a:ln>
            <a:noFill/>
          </a:ln>
        </p:spPr>
      </p:pic>
      <p:sp>
        <p:nvSpPr>
          <p:cNvPr id="3" name="Slide Number Placeholder 5">
            <a:extLst>
              <a:ext uri="{FF2B5EF4-FFF2-40B4-BE49-F238E27FC236}">
                <a16:creationId xmlns:a16="http://schemas.microsoft.com/office/drawing/2014/main" id="{BB9A3CF7-3149-88DF-2FEC-D351DD6D61E1}"/>
              </a:ext>
            </a:extLst>
          </p:cNvPr>
          <p:cNvSpPr>
            <a:spLocks noGrp="1" noRot="1" noMove="1" noResize="1" noEditPoints="1" noAdjustHandles="1" noChangeArrowheads="1" noChangeShapeType="1"/>
          </p:cNvSpPr>
          <p:nvPr>
            <p:ph type="sldNum" sz="quarter" idx="12"/>
          </p:nvPr>
        </p:nvSpPr>
        <p:spPr>
          <a:xfrm>
            <a:off x="332873" y="6356350"/>
            <a:ext cx="1232567"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888599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1" preserve="1">
  <p:cSld name="Divider - Blue - 01">
    <p:spTree>
      <p:nvGrpSpPr>
        <p:cNvPr id="1" name="Shape 197"/>
        <p:cNvGrpSpPr/>
        <p:nvPr/>
      </p:nvGrpSpPr>
      <p:grpSpPr>
        <a:xfrm>
          <a:off x="0" y="0"/>
          <a:ext cx="0" cy="0"/>
          <a:chOff x="0" y="0"/>
          <a:chExt cx="0" cy="0"/>
        </a:xfrm>
      </p:grpSpPr>
      <p:pic>
        <p:nvPicPr>
          <p:cNvPr id="198" name="Google Shape;198;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199" name="Google Shape;199;p49"/>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01" name="Google Shape;201;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A7B097C3-CE89-227D-F047-5FDE153C57B4}"/>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632813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2" preserve="1">
  <p:cSld name="Divider - Blue - 02">
    <p:spTree>
      <p:nvGrpSpPr>
        <p:cNvPr id="1" name="Shape 203"/>
        <p:cNvGrpSpPr/>
        <p:nvPr/>
      </p:nvGrpSpPr>
      <p:grpSpPr>
        <a:xfrm>
          <a:off x="0" y="0"/>
          <a:ext cx="0" cy="0"/>
          <a:chOff x="0" y="0"/>
          <a:chExt cx="0" cy="0"/>
        </a:xfrm>
      </p:grpSpPr>
      <p:pic>
        <p:nvPicPr>
          <p:cNvPr id="204" name="Google Shape;204;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05" name="Google Shape;205;p50"/>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07" name="Google Shape;207;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6EBDF2-D719-BDA2-93B2-05D861B8586B}"/>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28157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3" preserve="1">
  <p:cSld name="Divider - Blue - 03">
    <p:spTree>
      <p:nvGrpSpPr>
        <p:cNvPr id="1" name="Shape 209"/>
        <p:cNvGrpSpPr/>
        <p:nvPr/>
      </p:nvGrpSpPr>
      <p:grpSpPr>
        <a:xfrm>
          <a:off x="0" y="0"/>
          <a:ext cx="0" cy="0"/>
          <a:chOff x="0" y="0"/>
          <a:chExt cx="0" cy="0"/>
        </a:xfrm>
      </p:grpSpPr>
      <p:pic>
        <p:nvPicPr>
          <p:cNvPr id="210" name="Google Shape;210;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1" name="Google Shape;211;p51"/>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13" name="Google Shape;213;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8B79D7A5-244F-AEDC-79A0-744FEB471528}"/>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538405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4" preserve="1">
  <p:cSld name="Divider - Blue - 04">
    <p:spTree>
      <p:nvGrpSpPr>
        <p:cNvPr id="1" name="Shape 215"/>
        <p:cNvGrpSpPr/>
        <p:nvPr/>
      </p:nvGrpSpPr>
      <p:grpSpPr>
        <a:xfrm>
          <a:off x="0" y="0"/>
          <a:ext cx="0" cy="0"/>
          <a:chOff x="0" y="0"/>
          <a:chExt cx="0" cy="0"/>
        </a:xfrm>
      </p:grpSpPr>
      <p:pic>
        <p:nvPicPr>
          <p:cNvPr id="216" name="Google Shape;216;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7" name="Google Shape;217;p52"/>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19" name="Google Shape;219;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B185C93-E38D-1C1F-DBBA-12DFC60682A5}"/>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738010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reserve="1">
  <p:cSld name="Divider - Blue - 08">
    <p:spTree>
      <p:nvGrpSpPr>
        <p:cNvPr id="1" name="Shape 221"/>
        <p:cNvGrpSpPr/>
        <p:nvPr/>
      </p:nvGrpSpPr>
      <p:grpSpPr>
        <a:xfrm>
          <a:off x="0" y="0"/>
          <a:ext cx="0" cy="0"/>
          <a:chOff x="0" y="0"/>
          <a:chExt cx="0" cy="0"/>
        </a:xfrm>
      </p:grpSpPr>
      <p:pic>
        <p:nvPicPr>
          <p:cNvPr id="222" name="Google Shape;222;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3" name="Google Shape;223;p53"/>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25" name="Google Shape;225;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1C798B-732A-A744-1F2D-4B91A5F81837}"/>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150660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ivider - Blue - 07" preserve="1">
  <p:cSld name="Divider - Blue - 07">
    <p:spTree>
      <p:nvGrpSpPr>
        <p:cNvPr id="1" name="Shape 227"/>
        <p:cNvGrpSpPr/>
        <p:nvPr/>
      </p:nvGrpSpPr>
      <p:grpSpPr>
        <a:xfrm>
          <a:off x="0" y="0"/>
          <a:ext cx="0" cy="0"/>
          <a:chOff x="0" y="0"/>
          <a:chExt cx="0" cy="0"/>
        </a:xfrm>
      </p:grpSpPr>
      <p:pic>
        <p:nvPicPr>
          <p:cNvPr id="228" name="Google Shape;228;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9" name="Google Shape;229;p54"/>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31" name="Google Shape;231;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5C09213-6D27-B551-9C6A-DE6DF14E9456}"/>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344899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2/20/2026</a:t>
            </a:fld>
            <a:endParaRPr lang="en-US"/>
          </a:p>
        </p:txBody>
      </p:sp>
      <p:sp>
        <p:nvSpPr>
          <p:cNvPr id="7" name="Holder 7"/>
          <p:cNvSpPr>
            <a:spLocks noGrp="1"/>
          </p:cNvSpPr>
          <p:nvPr>
            <p:ph type="sldNum" sz="quarter" idx="7"/>
          </p:nvPr>
        </p:nvSpPr>
        <p:spPr/>
        <p:txBody>
          <a:bodyPr lIns="0" tIns="0" rIns="0" bIns="0"/>
          <a:lstStyle>
            <a:lvl1pPr>
              <a:defRPr sz="1600" b="0" i="0">
                <a:solidFill>
                  <a:srgbClr val="808080"/>
                </a:solidFill>
                <a:latin typeface="Calibri"/>
                <a:cs typeface="Calibri"/>
              </a:defRPr>
            </a:lvl1pPr>
          </a:lstStyle>
          <a:p>
            <a:pPr marL="25400">
              <a:lnSpc>
                <a:spcPts val="1614"/>
              </a:lnSpc>
            </a:pPr>
            <a:fld id="{81D60167-4931-47E6-BA6A-407CBD079E47}" type="slidenum">
              <a:rPr lang="en-US" spc="-5" smtClean="0"/>
              <a:pPr marL="25400">
                <a:lnSpc>
                  <a:spcPts val="1614"/>
                </a:lnSpc>
              </a:pPr>
              <a:t>‹#›</a:t>
            </a:fld>
            <a:endParaRPr lang="en-US" spc="-5"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ivider - Blue - 06" preserve="1">
  <p:cSld name="Divider - Blue - 06">
    <p:spTree>
      <p:nvGrpSpPr>
        <p:cNvPr id="1" name="Shape 233"/>
        <p:cNvGrpSpPr/>
        <p:nvPr/>
      </p:nvGrpSpPr>
      <p:grpSpPr>
        <a:xfrm>
          <a:off x="0" y="0"/>
          <a:ext cx="0" cy="0"/>
          <a:chOff x="0" y="0"/>
          <a:chExt cx="0" cy="0"/>
        </a:xfrm>
      </p:grpSpPr>
      <p:pic>
        <p:nvPicPr>
          <p:cNvPr id="234" name="Google Shape;234;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35" name="Google Shape;235;p55"/>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mj-lt"/>
                <a:ea typeface="Trebuchet MS" panose="020B0603020202020204" pitchFamily="34" charset="0"/>
                <a:cs typeface="Trebuchet MS" panose="020B0603020202020204" pitchFamily="34" charset="0"/>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37" name="Google Shape;237;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256844E2-6364-41AA-1F86-AB920A7035E2}"/>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384841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ivider - Blue - 05" preserve="1">
  <p:cSld name="Divider - Blue - 05">
    <p:spTree>
      <p:nvGrpSpPr>
        <p:cNvPr id="1" name="Shape 239"/>
        <p:cNvGrpSpPr/>
        <p:nvPr/>
      </p:nvGrpSpPr>
      <p:grpSpPr>
        <a:xfrm>
          <a:off x="0" y="0"/>
          <a:ext cx="0" cy="0"/>
          <a:chOff x="0" y="0"/>
          <a:chExt cx="0" cy="0"/>
        </a:xfrm>
      </p:grpSpPr>
      <p:pic>
        <p:nvPicPr>
          <p:cNvPr id="240" name="Google Shape;240;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41" name="Google Shape;241;p56"/>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43" name="Google Shape;243;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D15C1D20-06C2-5FB9-58FE-5BB25E59A43E}"/>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261682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2/20/2026</a:t>
            </a:fld>
            <a:endParaRPr lang="en-US"/>
          </a:p>
        </p:txBody>
      </p:sp>
      <p:sp>
        <p:nvSpPr>
          <p:cNvPr id="5" name="Holder 5"/>
          <p:cNvSpPr>
            <a:spLocks noGrp="1"/>
          </p:cNvSpPr>
          <p:nvPr>
            <p:ph type="sldNum" sz="quarter" idx="7"/>
          </p:nvPr>
        </p:nvSpPr>
        <p:spPr/>
        <p:txBody>
          <a:bodyPr lIns="0" tIns="0" rIns="0" bIns="0"/>
          <a:lstStyle>
            <a:lvl1pPr>
              <a:defRPr sz="1600" b="0" i="0">
                <a:solidFill>
                  <a:srgbClr val="808080"/>
                </a:solidFill>
                <a:latin typeface="Calibri"/>
                <a:cs typeface="Calibri"/>
              </a:defRPr>
            </a:lvl1pPr>
          </a:lstStyle>
          <a:p>
            <a:pPr marL="25400">
              <a:lnSpc>
                <a:spcPts val="1614"/>
              </a:lnSpc>
            </a:pPr>
            <a:fld id="{81D60167-4931-47E6-BA6A-407CBD079E47}" type="slidenum">
              <a:rPr lang="en-US" spc="-5" smtClean="0"/>
              <a:pPr marL="25400">
                <a:lnSpc>
                  <a:spcPts val="1614"/>
                </a:lnSpc>
              </a:pPr>
              <a:t>‹#›</a:t>
            </a:fld>
            <a:endParaRPr lang="en-US"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4675633"/>
            <a:ext cx="12192000" cy="2182367"/>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4220464" y="632460"/>
            <a:ext cx="3761231" cy="1763267"/>
          </a:xfrm>
          <a:prstGeom prst="rect">
            <a:avLst/>
          </a:prstGeom>
          <a:blipFill>
            <a:blip r:embed="rId3" cstate="print"/>
            <a:stretch>
              <a:fillRect/>
            </a:stretch>
          </a:blipFill>
        </p:spPr>
        <p:txBody>
          <a:bodyPr wrap="square" lIns="0" tIns="0" rIns="0" bIns="0" rtlCol="0"/>
          <a:lstStyle/>
          <a:p>
            <a:endParaRPr sz="1800"/>
          </a:p>
        </p:txBody>
      </p:sp>
      <p:sp>
        <p:nvSpPr>
          <p:cNvPr id="18" name="bk object 18"/>
          <p:cNvSpPr/>
          <p:nvPr/>
        </p:nvSpPr>
        <p:spPr>
          <a:xfrm>
            <a:off x="915417" y="2772917"/>
            <a:ext cx="10402993" cy="0"/>
          </a:xfrm>
          <a:custGeom>
            <a:avLst/>
            <a:gdLst/>
            <a:ahLst/>
            <a:cxnLst/>
            <a:rect l="l" t="t" r="r" b="b"/>
            <a:pathLst>
              <a:path w="7802245">
                <a:moveTo>
                  <a:pt x="0" y="0"/>
                </a:moveTo>
                <a:lnTo>
                  <a:pt x="7801902" y="0"/>
                </a:lnTo>
              </a:path>
            </a:pathLst>
          </a:custGeom>
          <a:ln w="19050">
            <a:solidFill>
              <a:srgbClr val="00953A"/>
            </a:solidFill>
          </a:ln>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2/20/2026</a:t>
            </a:fld>
            <a:endParaRPr lang="en-US"/>
          </a:p>
        </p:txBody>
      </p:sp>
      <p:sp>
        <p:nvSpPr>
          <p:cNvPr id="4" name="Holder 4"/>
          <p:cNvSpPr>
            <a:spLocks noGrp="1"/>
          </p:cNvSpPr>
          <p:nvPr>
            <p:ph type="sldNum" sz="quarter" idx="7"/>
          </p:nvPr>
        </p:nvSpPr>
        <p:spPr/>
        <p:txBody>
          <a:bodyPr lIns="0" tIns="0" rIns="0" bIns="0"/>
          <a:lstStyle>
            <a:lvl1pPr>
              <a:defRPr sz="1600" b="0" i="0">
                <a:solidFill>
                  <a:srgbClr val="808080"/>
                </a:solidFill>
                <a:latin typeface="Calibri"/>
                <a:cs typeface="Calibri"/>
              </a:defRPr>
            </a:lvl1pPr>
          </a:lstStyle>
          <a:p>
            <a:pPr marL="25400">
              <a:lnSpc>
                <a:spcPts val="1614"/>
              </a:lnSpc>
            </a:pPr>
            <a:fld id="{81D60167-4931-47E6-BA6A-407CBD079E47}" type="slidenum">
              <a:rPr lang="en-US" spc="-5" smtClean="0"/>
              <a:pPr marL="25400">
                <a:lnSpc>
                  <a:spcPts val="1614"/>
                </a:lnSpc>
              </a:pPr>
              <a:t>‹#›</a:t>
            </a:fld>
            <a:endParaRPr lang="en-US" spc="-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2">
    <p:bg>
      <p:bgPr>
        <a:solidFill>
          <a:srgbClr val="488BC9"/>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4326903"/>
            <a:ext cx="12192000" cy="1371600"/>
          </a:xfrm>
        </p:spPr>
        <p:txBody>
          <a:bodyPr anchor="ctr" anchorCtr="0">
            <a:normAutofit/>
          </a:bodyPr>
          <a:lstStyle>
            <a:lvl1pPr algn="ctr">
              <a:defRPr sz="4000">
                <a:solidFill>
                  <a:schemeClr val="bg1"/>
                </a:solidFill>
                <a:latin typeface="+mj-lt"/>
              </a:defRPr>
            </a:lvl1pPr>
          </a:lstStyle>
          <a:p>
            <a:r>
              <a:rPr lang="en-US" dirty="0"/>
              <a:t>Click to insert Section Title</a:t>
            </a:r>
          </a:p>
        </p:txBody>
      </p:sp>
      <p:pic>
        <p:nvPicPr>
          <p:cNvPr id="6" name="Google Shape;123;p44">
            <a:extLst>
              <a:ext uri="{FF2B5EF4-FFF2-40B4-BE49-F238E27FC236}">
                <a16:creationId xmlns:a16="http://schemas.microsoft.com/office/drawing/2014/main" id="{DF826F26-5F3D-5177-7E50-A91F707D72D7}"/>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a:off x="0" y="6427020"/>
            <a:ext cx="12192000" cy="4572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27916" y="6427021"/>
            <a:ext cx="2743200" cy="365125"/>
          </a:xfrm>
          <a:prstGeom prst="rect">
            <a:avLst/>
          </a:prstGeo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7" name="Google Shape;123;p44">
            <a:extLst>
              <a:ext uri="{FF2B5EF4-FFF2-40B4-BE49-F238E27FC236}">
                <a16:creationId xmlns:a16="http://schemas.microsoft.com/office/drawing/2014/main" id="{2D7A9498-5D2B-1C93-2E0E-1801311B7A9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flipV="1">
            <a:off x="0" y="-2"/>
            <a:ext cx="12192000" cy="2971800"/>
          </a:xfrm>
          <a:prstGeom prst="rect">
            <a:avLst/>
          </a:prstGeom>
          <a:noFill/>
          <a:ln>
            <a:noFill/>
          </a:ln>
        </p:spPr>
      </p:pic>
      <p:pic>
        <p:nvPicPr>
          <p:cNvPr id="10" name="Picture 9">
            <a:extLst>
              <a:ext uri="{FF2B5EF4-FFF2-40B4-BE49-F238E27FC236}">
                <a16:creationId xmlns:a16="http://schemas.microsoft.com/office/drawing/2014/main" id="{CB605580-14F4-CEAB-E593-DBA7371A2F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850766" y="5900139"/>
            <a:ext cx="1128796" cy="480700"/>
          </a:xfrm>
          <a:prstGeom prst="rect">
            <a:avLst/>
          </a:prstGeom>
        </p:spPr>
      </p:pic>
    </p:spTree>
    <p:extLst>
      <p:ext uri="{BB962C8B-B14F-4D97-AF65-F5344CB8AC3E}">
        <p14:creationId xmlns:p14="http://schemas.microsoft.com/office/powerpoint/2010/main" val="213538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Google Shape;121;p44">
            <a:extLst>
              <a:ext uri="{FF2B5EF4-FFF2-40B4-BE49-F238E27FC236}">
                <a16:creationId xmlns:a16="http://schemas.microsoft.com/office/drawing/2014/main" id="{D2E9531C-229F-170D-4B71-A83C33E5E1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24" y="-1"/>
            <a:ext cx="12190875" cy="3888419"/>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 name="Google Shape;123;p44">
            <a:extLst>
              <a:ext uri="{FF2B5EF4-FFF2-40B4-BE49-F238E27FC236}">
                <a16:creationId xmlns:a16="http://schemas.microsoft.com/office/drawing/2014/main" id="{4BF638EB-EB60-44DD-46DC-0FD3CC8BA2B0}"/>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5" name="Google Shape;124;p44" descr="Colorado Department of Education Logo">
            <a:extLst>
              <a:ext uri="{FF2B5EF4-FFF2-40B4-BE49-F238E27FC236}">
                <a16:creationId xmlns:a16="http://schemas.microsoft.com/office/drawing/2014/main" id="{1D993326-E45B-24B9-D0C1-7296D8A2A68A}"/>
              </a:ext>
            </a:extLst>
          </p:cNvPr>
          <p:cNvPicPr preferRelativeResize="0">
            <a:picLocks noGrp="1" noRot="1" noMove="1" noResize="1" noEditPoints="1" noAdjustHandles="1" noChangeArrowheads="1" noChangeShapeType="1" noCrop="1"/>
          </p:cNvPicPr>
          <p:nvPr userDrawn="1"/>
        </p:nvPicPr>
        <p:blipFill rotWithShape="1">
          <a:blip r:embed="rId3">
            <a:alphaModFix/>
          </a:blip>
          <a:srcRect/>
          <a:stretch/>
        </p:blipFill>
        <p:spPr>
          <a:xfrm>
            <a:off x="4068016" y="605837"/>
            <a:ext cx="2224209" cy="1470474"/>
          </a:xfrm>
          <a:prstGeom prst="rect">
            <a:avLst/>
          </a:prstGeom>
          <a:noFill/>
          <a:ln>
            <a:noFill/>
          </a:ln>
        </p:spPr>
      </p:pic>
      <p:sp>
        <p:nvSpPr>
          <p:cNvPr id="2" name="Title 1"/>
          <p:cNvSpPr>
            <a:spLocks noGrp="1"/>
          </p:cNvSpPr>
          <p:nvPr>
            <p:ph type="ctrTitle"/>
          </p:nvPr>
        </p:nvSpPr>
        <p:spPr>
          <a:xfrm>
            <a:off x="603683" y="2682148"/>
            <a:ext cx="9152877" cy="973464"/>
          </a:xfrm>
        </p:spPr>
        <p:txBody>
          <a:bodyPr lIns="0" tIns="0" rIns="0" bIns="0" anchor="b" anchorCtr="0">
            <a:normAutofit/>
          </a:bodyPr>
          <a:lstStyle>
            <a:lvl1pPr algn="ctr">
              <a:defRPr sz="4400">
                <a:solidFill>
                  <a:schemeClr val="bg1"/>
                </a:solidFill>
                <a:latin typeface="Montserrat ExtraBold" panose="00000900000000000000" pitchFamily="2" charset="0"/>
              </a:defRPr>
            </a:lvl1pPr>
          </a:lstStyle>
          <a:p>
            <a:r>
              <a:rPr lang="en-US" dirty="0"/>
              <a:t>Click to edit Master title style</a:t>
            </a:r>
          </a:p>
        </p:txBody>
      </p:sp>
      <p:sp>
        <p:nvSpPr>
          <p:cNvPr id="3" name="Subtitle 2"/>
          <p:cNvSpPr>
            <a:spLocks noGrp="1"/>
          </p:cNvSpPr>
          <p:nvPr>
            <p:ph type="subTitle" idx="1"/>
          </p:nvPr>
        </p:nvSpPr>
        <p:spPr>
          <a:xfrm>
            <a:off x="603683" y="4150704"/>
            <a:ext cx="9152876" cy="1569826"/>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470130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Google Shape;123;p44">
            <a:extLst>
              <a:ext uri="{FF2B5EF4-FFF2-40B4-BE49-F238E27FC236}">
                <a16:creationId xmlns:a16="http://schemas.microsoft.com/office/drawing/2014/main" id="{753BECAA-7588-D446-F0B8-F9AE1F83D1A1}"/>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j-lt"/>
              </a:defRPr>
            </a:lvl1pPr>
          </a:lstStyle>
          <a:p>
            <a:r>
              <a:rPr lang="en-US" dirty="0"/>
              <a:t>Click to edit Master title style</a:t>
            </a:r>
          </a:p>
        </p:txBody>
      </p:sp>
      <p:sp>
        <p:nvSpPr>
          <p:cNvPr id="3" name="Content Placeholder 2"/>
          <p:cNvSpPr>
            <a:spLocks noGrp="1"/>
          </p:cNvSpPr>
          <p:nvPr>
            <p:ph idx="1"/>
          </p:nvPr>
        </p:nvSpPr>
        <p:spPr>
          <a:xfrm>
            <a:off x="443565" y="1260125"/>
            <a:ext cx="11132917" cy="4645693"/>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cxnSp>
        <p:nvCxnSpPr>
          <p:cNvPr id="5" name="Google Shape;190;p48">
            <a:extLst>
              <a:ext uri="{FF2B5EF4-FFF2-40B4-BE49-F238E27FC236}">
                <a16:creationId xmlns:a16="http://schemas.microsoft.com/office/drawing/2014/main" id="{625970BA-824C-B5D7-569F-9C5302105F5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188952"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3984048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_BOLD">
    <p:bg>
      <p:bgPr>
        <a:solidFill>
          <a:srgbClr val="85D9E8">
            <a:alpha val="25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9498A2-0359-E912-13BB-57F236A92EBE}"/>
              </a:ext>
            </a:extLst>
          </p:cNvPr>
          <p:cNvSpPr>
            <a:spLocks noGrp="1"/>
          </p:cNvSpPr>
          <p:nvPr>
            <p:ph type="title"/>
          </p:nvPr>
        </p:nvSpPr>
        <p:spPr>
          <a:xfrm>
            <a:off x="843379" y="0"/>
            <a:ext cx="3435658" cy="6035040"/>
          </a:xfrm>
          <a:solidFill>
            <a:srgbClr val="488BC9"/>
          </a:solidFill>
          <a:ln>
            <a:solidFill>
              <a:srgbClr val="488BC9"/>
            </a:solidFill>
          </a:ln>
        </p:spPr>
        <p:txBody>
          <a:bodyPr lIns="0" tIns="0" rIns="0" bIns="0" anchor="ctr" anchorCtr="0">
            <a:normAutofit/>
          </a:bodyPr>
          <a:lstStyle>
            <a:lvl1pPr marL="230188" indent="0" algn="ctr">
              <a:defRPr sz="3200">
                <a:solidFill>
                  <a:schemeClr val="bg1"/>
                </a:solidFill>
                <a:latin typeface="+mj-lt"/>
              </a:defRPr>
            </a:lvl1pPr>
          </a:lstStyle>
          <a:p>
            <a:r>
              <a:rPr lang="en-US" dirty="0"/>
              <a:t>Click to edit Master title style</a:t>
            </a:r>
          </a:p>
        </p:txBody>
      </p:sp>
      <p:pic>
        <p:nvPicPr>
          <p:cNvPr id="2" name="Google Shape;123;p44">
            <a:extLst>
              <a:ext uri="{FF2B5EF4-FFF2-40B4-BE49-F238E27FC236}">
                <a16:creationId xmlns:a16="http://schemas.microsoft.com/office/drawing/2014/main" id="{7CFCD449-C75F-47D4-AFD8-EFA0C66BDEBE}"/>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5" name="Content Placeholder 2">
            <a:extLst>
              <a:ext uri="{FF2B5EF4-FFF2-40B4-BE49-F238E27FC236}">
                <a16:creationId xmlns:a16="http://schemas.microsoft.com/office/drawing/2014/main" id="{09F1CAE9-4692-3FA7-D90D-F566F9267B76}"/>
              </a:ext>
            </a:extLst>
          </p:cNvPr>
          <p:cNvSpPr>
            <a:spLocks noGrp="1"/>
          </p:cNvSpPr>
          <p:nvPr>
            <p:ph sz="half" idx="1"/>
          </p:nvPr>
        </p:nvSpPr>
        <p:spPr>
          <a:xfrm>
            <a:off x="4500980" y="674703"/>
            <a:ext cx="7066624" cy="5051394"/>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78045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theme" Target="../theme/theme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1"/>
            <a:ext cx="12191999" cy="1219199"/>
          </a:xfrm>
          <a:prstGeom prst="rect">
            <a:avLst/>
          </a:prstGeom>
          <a:blipFill>
            <a:blip r:embed="rId8" cstate="print"/>
            <a:stretch>
              <a:fillRect/>
            </a:stretch>
          </a:blipFill>
        </p:spPr>
        <p:txBody>
          <a:bodyPr wrap="square" lIns="0" tIns="0" rIns="0" bIns="0" rtlCol="0"/>
          <a:lstStyle/>
          <a:p>
            <a:endParaRPr sz="1800"/>
          </a:p>
        </p:txBody>
      </p:sp>
      <p:sp>
        <p:nvSpPr>
          <p:cNvPr id="17" name="bk object 17"/>
          <p:cNvSpPr/>
          <p:nvPr/>
        </p:nvSpPr>
        <p:spPr>
          <a:xfrm>
            <a:off x="10363201" y="6172201"/>
            <a:ext cx="1523999" cy="486155"/>
          </a:xfrm>
          <a:prstGeom prst="rect">
            <a:avLst/>
          </a:prstGeom>
          <a:blipFill>
            <a:blip r:embed="rId9"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309989" y="198126"/>
            <a:ext cx="11572019" cy="369332"/>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3" name="Holder 3"/>
          <p:cNvSpPr>
            <a:spLocks noGrp="1"/>
          </p:cNvSpPr>
          <p:nvPr>
            <p:ph type="body" idx="1"/>
          </p:nvPr>
        </p:nvSpPr>
        <p:spPr>
          <a:xfrm>
            <a:off x="1115905" y="1813560"/>
            <a:ext cx="9960187" cy="276999"/>
          </a:xfrm>
          <a:prstGeom prst="rect">
            <a:avLst/>
          </a:prstGeom>
        </p:spPr>
        <p:txBody>
          <a:bodyPr wrap="square" lIns="0" tIns="0" rIns="0" bIns="0">
            <a:spAutoFit/>
          </a:bodyPr>
          <a:lstStyle>
            <a:lvl1pPr>
              <a:defRPr sz="1800" b="0" i="0">
                <a:solidFill>
                  <a:srgbClr val="181717"/>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2/20/2026</a:t>
            </a:fld>
            <a:endParaRPr lang="en-US"/>
          </a:p>
        </p:txBody>
      </p:sp>
      <p:sp>
        <p:nvSpPr>
          <p:cNvPr id="6" name="Holder 6"/>
          <p:cNvSpPr>
            <a:spLocks noGrp="1"/>
          </p:cNvSpPr>
          <p:nvPr>
            <p:ph type="sldNum" sz="quarter" idx="7"/>
          </p:nvPr>
        </p:nvSpPr>
        <p:spPr>
          <a:xfrm>
            <a:off x="385480" y="6498518"/>
            <a:ext cx="340360" cy="208006"/>
          </a:xfrm>
          <a:prstGeom prst="rect">
            <a:avLst/>
          </a:prstGeom>
        </p:spPr>
        <p:txBody>
          <a:bodyPr wrap="square" lIns="0" tIns="0" rIns="0" bIns="0">
            <a:spAutoFit/>
          </a:bodyPr>
          <a:lstStyle>
            <a:lvl1pPr>
              <a:defRPr sz="1600" b="0" i="0">
                <a:solidFill>
                  <a:srgbClr val="808080"/>
                </a:solidFill>
                <a:latin typeface="Calibri"/>
                <a:cs typeface="Calibri"/>
              </a:defRPr>
            </a:lvl1pPr>
          </a:lstStyle>
          <a:p>
            <a:pPr marL="25400">
              <a:lnSpc>
                <a:spcPts val="1614"/>
              </a:lnSpc>
            </a:pPr>
            <a:fld id="{81D60167-4931-47E6-BA6A-407CBD079E47}" type="slidenum">
              <a:rPr lang="en-US" spc="-5" smtClean="0"/>
              <a:pPr marL="25400">
                <a:lnSpc>
                  <a:spcPts val="1614"/>
                </a:lnSpc>
              </a:pPr>
              <a:t>‹#›</a:t>
            </a:fld>
            <a:endParaRPr lang="en-US"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92"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83652417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hyperlink" Target="mailto:ReportCard@cde.state.co.us"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hyperlink" Target="mailto:ReportCard@cde.state.co.us"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hyperlink" Target="https://www.cde.state.co.us/datapipeline/per_report-march"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de.state.co.us/idm/datapipeline"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hyperlink" Target="https://www.cde.state.co.us/datapipeline/per_report-march"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9561" y="2819400"/>
            <a:ext cx="9152877" cy="973464"/>
          </a:xfrm>
        </p:spPr>
        <p:txBody>
          <a:bodyPr>
            <a:normAutofit/>
          </a:bodyPr>
          <a:lstStyle/>
          <a:p>
            <a:r>
              <a:rPr lang="en-US" dirty="0"/>
              <a:t>Report Card March</a:t>
            </a:r>
          </a:p>
        </p:txBody>
      </p:sp>
      <p:sp>
        <p:nvSpPr>
          <p:cNvPr id="3" name="Subtitle 2"/>
          <p:cNvSpPr>
            <a:spLocks noGrp="1"/>
          </p:cNvSpPr>
          <p:nvPr>
            <p:ph type="subTitle" idx="1"/>
          </p:nvPr>
        </p:nvSpPr>
        <p:spPr>
          <a:xfrm>
            <a:off x="1519562" y="4221068"/>
            <a:ext cx="9152876" cy="1569826"/>
          </a:xfrm>
        </p:spPr>
        <p:txBody>
          <a:bodyPr/>
          <a:lstStyle/>
          <a:p>
            <a:r>
              <a:rPr lang="en-US" dirty="0"/>
              <a:t>2025-2026 School Year Training </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BE107-675E-255D-8B00-979027B395F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C4B86A9-32CA-97EC-9D15-F9F27940BF06}"/>
              </a:ext>
            </a:extLst>
          </p:cNvPr>
          <p:cNvSpPr>
            <a:spLocks noGrp="1"/>
          </p:cNvSpPr>
          <p:nvPr>
            <p:ph type="title"/>
          </p:nvPr>
        </p:nvSpPr>
        <p:spPr/>
        <p:txBody>
          <a:bodyPr/>
          <a:lstStyle/>
          <a:p>
            <a:r>
              <a:rPr lang="en-US" dirty="0"/>
              <a:t>Step by Step Instructions for Submitting Data – Upload File</a:t>
            </a:r>
          </a:p>
        </p:txBody>
      </p:sp>
      <p:sp>
        <p:nvSpPr>
          <p:cNvPr id="7" name="Content Placeholder 6">
            <a:extLst>
              <a:ext uri="{FF2B5EF4-FFF2-40B4-BE49-F238E27FC236}">
                <a16:creationId xmlns:a16="http://schemas.microsoft.com/office/drawing/2014/main" id="{ED325DAF-02E1-8F7A-8F1F-2DA595D4F308}"/>
              </a:ext>
            </a:extLst>
          </p:cNvPr>
          <p:cNvSpPr>
            <a:spLocks noGrp="1"/>
          </p:cNvSpPr>
          <p:nvPr>
            <p:ph idx="1"/>
          </p:nvPr>
        </p:nvSpPr>
        <p:spPr/>
        <p:txBody>
          <a:bodyPr>
            <a:normAutofit/>
          </a:bodyPr>
          <a:lstStyle/>
          <a:p>
            <a:pPr marL="241300" marR="41275">
              <a:lnSpc>
                <a:spcPts val="2590"/>
              </a:lnSpc>
              <a:spcBef>
                <a:spcPts val="1090"/>
              </a:spcBef>
              <a:tabLst>
                <a:tab pos="2307590" algn="l"/>
              </a:tabLst>
            </a:pPr>
            <a:r>
              <a:rPr lang="en-US" spc="-80" dirty="0">
                <a:solidFill>
                  <a:srgbClr val="181717"/>
                </a:solidFill>
                <a:latin typeface="Calibri"/>
                <a:cs typeface="Calibri"/>
              </a:rPr>
              <a:t>To </a:t>
            </a:r>
            <a:r>
              <a:rPr lang="en-US" spc="-5" dirty="0">
                <a:solidFill>
                  <a:srgbClr val="181717"/>
                </a:solidFill>
                <a:latin typeface="Calibri"/>
                <a:cs typeface="Calibri"/>
              </a:rPr>
              <a:t>upload the </a:t>
            </a:r>
            <a:r>
              <a:rPr lang="en-US" spc="-10" dirty="0">
                <a:solidFill>
                  <a:srgbClr val="181717"/>
                </a:solidFill>
                <a:latin typeface="Calibri"/>
                <a:cs typeface="Calibri"/>
              </a:rPr>
              <a:t>Report Card March file </a:t>
            </a:r>
            <a:r>
              <a:rPr lang="en-US" spc="-15" dirty="0">
                <a:solidFill>
                  <a:srgbClr val="181717"/>
                </a:solidFill>
                <a:latin typeface="Calibri"/>
                <a:cs typeface="Calibri"/>
              </a:rPr>
              <a:t>into Data </a:t>
            </a:r>
            <a:r>
              <a:rPr lang="en-US" spc="-5" dirty="0">
                <a:solidFill>
                  <a:srgbClr val="181717"/>
                </a:solidFill>
                <a:latin typeface="Calibri"/>
                <a:cs typeface="Calibri"/>
              </a:rPr>
              <a:t>Pipeline, </a:t>
            </a:r>
            <a:r>
              <a:rPr lang="en-US" spc="-15" dirty="0">
                <a:solidFill>
                  <a:srgbClr val="181717"/>
                </a:solidFill>
                <a:latin typeface="Calibri"/>
                <a:cs typeface="Calibri"/>
              </a:rPr>
              <a:t>first </a:t>
            </a:r>
            <a:r>
              <a:rPr lang="en-US" spc="-10" dirty="0">
                <a:solidFill>
                  <a:srgbClr val="181717"/>
                </a:solidFill>
                <a:latin typeface="Calibri"/>
                <a:cs typeface="Calibri"/>
              </a:rPr>
              <a:t>go </a:t>
            </a:r>
            <a:r>
              <a:rPr lang="en-US" spc="-15" dirty="0">
                <a:solidFill>
                  <a:srgbClr val="181717"/>
                </a:solidFill>
                <a:latin typeface="Calibri"/>
                <a:cs typeface="Calibri"/>
              </a:rPr>
              <a:t>to </a:t>
            </a:r>
            <a:r>
              <a:rPr lang="en-US" dirty="0">
                <a:solidFill>
                  <a:srgbClr val="181717"/>
                </a:solidFill>
                <a:latin typeface="Calibri"/>
                <a:cs typeface="Calibri"/>
              </a:rPr>
              <a:t>the File </a:t>
            </a:r>
            <a:r>
              <a:rPr lang="en-US" spc="-5" dirty="0">
                <a:solidFill>
                  <a:srgbClr val="181717"/>
                </a:solidFill>
                <a:latin typeface="Calibri"/>
                <a:cs typeface="Calibri"/>
              </a:rPr>
              <a:t>Upload link </a:t>
            </a:r>
            <a:r>
              <a:rPr lang="en-US" spc="-15" dirty="0">
                <a:solidFill>
                  <a:srgbClr val="181717"/>
                </a:solidFill>
                <a:latin typeface="Calibri"/>
                <a:cs typeface="Calibri"/>
              </a:rPr>
              <a:t>located </a:t>
            </a:r>
            <a:r>
              <a:rPr lang="en-US" spc="-5" dirty="0">
                <a:solidFill>
                  <a:srgbClr val="181717"/>
                </a:solidFill>
                <a:latin typeface="Calibri"/>
                <a:cs typeface="Calibri"/>
              </a:rPr>
              <a:t>on </a:t>
            </a:r>
            <a:r>
              <a:rPr lang="en-US" dirty="0">
                <a:solidFill>
                  <a:srgbClr val="181717"/>
                </a:solidFill>
                <a:latin typeface="Calibri"/>
                <a:cs typeface="Calibri"/>
              </a:rPr>
              <a:t>the </a:t>
            </a:r>
            <a:r>
              <a:rPr lang="en-US" spc="-10" dirty="0">
                <a:solidFill>
                  <a:srgbClr val="181717"/>
                </a:solidFill>
                <a:latin typeface="Calibri"/>
                <a:cs typeface="Calibri"/>
              </a:rPr>
              <a:t>left </a:t>
            </a:r>
            <a:r>
              <a:rPr lang="en-US" spc="-15" dirty="0">
                <a:solidFill>
                  <a:srgbClr val="181717"/>
                </a:solidFill>
                <a:latin typeface="Calibri"/>
                <a:cs typeface="Calibri"/>
              </a:rPr>
              <a:t>top </a:t>
            </a:r>
            <a:r>
              <a:rPr lang="en-US" spc="-5" dirty="0">
                <a:solidFill>
                  <a:srgbClr val="181717"/>
                </a:solidFill>
                <a:latin typeface="Calibri"/>
                <a:cs typeface="Calibri"/>
              </a:rPr>
              <a:t>of </a:t>
            </a:r>
            <a:r>
              <a:rPr lang="en-US" dirty="0">
                <a:solidFill>
                  <a:srgbClr val="181717"/>
                </a:solidFill>
                <a:latin typeface="Calibri"/>
                <a:cs typeface="Calibri"/>
              </a:rPr>
              <a:t>the </a:t>
            </a:r>
            <a:r>
              <a:rPr lang="en-US" spc="-5" dirty="0">
                <a:solidFill>
                  <a:srgbClr val="181717"/>
                </a:solidFill>
                <a:latin typeface="Calibri"/>
                <a:cs typeface="Calibri"/>
              </a:rPr>
              <a:t>screen and </a:t>
            </a:r>
            <a:r>
              <a:rPr lang="en-US" dirty="0">
                <a:solidFill>
                  <a:srgbClr val="181717"/>
                </a:solidFill>
                <a:latin typeface="Calibri"/>
                <a:cs typeface="Calibri"/>
              </a:rPr>
              <a:t>click </a:t>
            </a:r>
            <a:r>
              <a:rPr lang="en-US" spc="-5" dirty="0">
                <a:solidFill>
                  <a:srgbClr val="181717"/>
                </a:solidFill>
                <a:latin typeface="Calibri"/>
                <a:cs typeface="Calibri"/>
              </a:rPr>
              <a:t>on</a:t>
            </a:r>
            <a:r>
              <a:rPr lang="en-US" spc="-125" dirty="0">
                <a:solidFill>
                  <a:srgbClr val="181717"/>
                </a:solidFill>
                <a:latin typeface="Calibri"/>
                <a:cs typeface="Calibri"/>
              </a:rPr>
              <a:t> </a:t>
            </a:r>
            <a:r>
              <a:rPr lang="en-US" dirty="0">
                <a:solidFill>
                  <a:srgbClr val="181717"/>
                </a:solidFill>
                <a:latin typeface="Calibri"/>
                <a:cs typeface="Calibri"/>
              </a:rPr>
              <a:t>it.</a:t>
            </a:r>
            <a:endParaRPr lang="en-US" dirty="0">
              <a:latin typeface="Calibri"/>
              <a:cs typeface="Calibri"/>
            </a:endParaRPr>
          </a:p>
          <a:p>
            <a:pPr marL="285750" marR="5080" indent="-285750"/>
            <a:endParaRPr lang="en-US" dirty="0">
              <a:latin typeface="Calibri"/>
              <a:cs typeface="Calibri"/>
            </a:endParaRPr>
          </a:p>
          <a:p>
            <a:pPr marL="1155700">
              <a:spcBef>
                <a:spcPts val="285"/>
              </a:spcBef>
              <a:buFont typeface="Arial"/>
              <a:buChar char="•"/>
              <a:tabLst>
                <a:tab pos="1155065" algn="l"/>
                <a:tab pos="1155700" algn="l"/>
              </a:tabLst>
            </a:pPr>
            <a:endParaRPr lang="en-US" spc="-5" dirty="0">
              <a:solidFill>
                <a:srgbClr val="303030"/>
              </a:solidFill>
              <a:latin typeface="Calibri" panose="020F0502020204030204" pitchFamily="34" charset="0"/>
              <a:ea typeface="Calibri" panose="020F0502020204030204" pitchFamily="34" charset="0"/>
              <a:cs typeface="Calibri" panose="020F0502020204030204" pitchFamily="34" charset="0"/>
            </a:endParaRPr>
          </a:p>
          <a:p>
            <a:pPr marL="1155700" marR="60325" lvl="2">
              <a:lnSpc>
                <a:spcPts val="2590"/>
              </a:lnSpc>
            </a:pPr>
            <a:endParaRPr lang="en-US" sz="2400" spc="-5" dirty="0">
              <a:solidFill>
                <a:srgbClr val="303030"/>
              </a:solidFill>
              <a:latin typeface="Calibri" panose="020F0502020204030204" pitchFamily="34" charset="0"/>
              <a:ea typeface="Calibri" panose="020F0502020204030204" pitchFamily="34" charset="0"/>
              <a:cs typeface="Calibri" panose="020F0502020204030204" pitchFamily="34" charset="0"/>
            </a:endParaRPr>
          </a:p>
          <a:p>
            <a:pPr marL="241300" marR="60325">
              <a:lnSpc>
                <a:spcPts val="2590"/>
              </a:lnSpc>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E0A4990-3C43-0D9B-87B4-B811FAB44A7B}"/>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
        <p:nvSpPr>
          <p:cNvPr id="3" name="object 4" descr="File Upload tab in Data Pipeline">
            <a:extLst>
              <a:ext uri="{FF2B5EF4-FFF2-40B4-BE49-F238E27FC236}">
                <a16:creationId xmlns:a16="http://schemas.microsoft.com/office/drawing/2014/main" id="{32AFDA02-9AC0-5BAD-E9C9-0CA20155F645}"/>
              </a:ext>
              <a:ext uri="{C183D7F6-B498-43B3-948B-1728B52AA6E4}">
                <adec:decorative xmlns:adec="http://schemas.microsoft.com/office/drawing/2017/decorative" val="0"/>
              </a:ext>
            </a:extLst>
          </p:cNvPr>
          <p:cNvSpPr/>
          <p:nvPr/>
        </p:nvSpPr>
        <p:spPr>
          <a:xfrm>
            <a:off x="3857245" y="2402587"/>
            <a:ext cx="2314955" cy="186461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37620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9B506-1F03-AE87-C6EE-AC2A7EF0B78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A758068-DC3B-84C0-87D8-70945A090C9D}"/>
              </a:ext>
            </a:extLst>
          </p:cNvPr>
          <p:cNvSpPr>
            <a:spLocks noGrp="1"/>
          </p:cNvSpPr>
          <p:nvPr>
            <p:ph type="title"/>
          </p:nvPr>
        </p:nvSpPr>
        <p:spPr/>
        <p:txBody>
          <a:bodyPr/>
          <a:lstStyle/>
          <a:p>
            <a:r>
              <a:rPr lang="en-US" dirty="0"/>
              <a:t>Step by Step Instructions for Submitting Data – Format Checker</a:t>
            </a:r>
          </a:p>
        </p:txBody>
      </p:sp>
      <p:sp>
        <p:nvSpPr>
          <p:cNvPr id="7" name="Content Placeholder 6">
            <a:extLst>
              <a:ext uri="{FF2B5EF4-FFF2-40B4-BE49-F238E27FC236}">
                <a16:creationId xmlns:a16="http://schemas.microsoft.com/office/drawing/2014/main" id="{42C62D30-31DC-3481-9356-E472947A11B4}"/>
              </a:ext>
            </a:extLst>
          </p:cNvPr>
          <p:cNvSpPr>
            <a:spLocks noGrp="1"/>
          </p:cNvSpPr>
          <p:nvPr>
            <p:ph idx="1"/>
          </p:nvPr>
        </p:nvSpPr>
        <p:spPr/>
        <p:txBody>
          <a:bodyPr>
            <a:normAutofit/>
          </a:bodyPr>
          <a:lstStyle/>
          <a:p>
            <a:pPr marL="241300" marR="5080">
              <a:lnSpc>
                <a:spcPts val="2590"/>
              </a:lnSpc>
            </a:pPr>
            <a:r>
              <a:rPr lang="en-US" dirty="0">
                <a:solidFill>
                  <a:srgbClr val="181717"/>
                </a:solidFill>
                <a:latin typeface="Calibri"/>
                <a:cs typeface="Calibri"/>
              </a:rPr>
              <a:t>Check </a:t>
            </a:r>
            <a:r>
              <a:rPr lang="en-US" spc="-5" dirty="0">
                <a:solidFill>
                  <a:srgbClr val="181717"/>
                </a:solidFill>
                <a:latin typeface="Calibri"/>
                <a:cs typeface="Calibri"/>
              </a:rPr>
              <a:t>file </a:t>
            </a:r>
            <a:r>
              <a:rPr lang="en-US" dirty="0">
                <a:solidFill>
                  <a:srgbClr val="181717"/>
                </a:solidFill>
                <a:latin typeface="Calibri"/>
                <a:cs typeface="Calibri"/>
              </a:rPr>
              <a:t>in </a:t>
            </a:r>
            <a:r>
              <a:rPr lang="en-US" spc="-15" dirty="0">
                <a:solidFill>
                  <a:srgbClr val="181717"/>
                </a:solidFill>
                <a:latin typeface="Calibri"/>
                <a:cs typeface="Calibri"/>
              </a:rPr>
              <a:t>Format </a:t>
            </a:r>
            <a:r>
              <a:rPr lang="en-US" spc="-10" dirty="0">
                <a:solidFill>
                  <a:srgbClr val="181717"/>
                </a:solidFill>
                <a:latin typeface="Calibri"/>
                <a:cs typeface="Calibri"/>
              </a:rPr>
              <a:t>Checker </a:t>
            </a:r>
            <a:r>
              <a:rPr lang="en-US" spc="-5" dirty="0">
                <a:solidFill>
                  <a:srgbClr val="181717"/>
                </a:solidFill>
                <a:latin typeface="Calibri"/>
                <a:cs typeface="Calibri"/>
              </a:rPr>
              <a:t>using the </a:t>
            </a:r>
            <a:r>
              <a:rPr lang="en-US" spc="-10" dirty="0">
                <a:solidFill>
                  <a:srgbClr val="181717"/>
                </a:solidFill>
                <a:latin typeface="Calibri"/>
                <a:cs typeface="Calibri"/>
              </a:rPr>
              <a:t>Format </a:t>
            </a:r>
            <a:r>
              <a:rPr lang="en-US" spc="5" dirty="0">
                <a:solidFill>
                  <a:srgbClr val="181717"/>
                </a:solidFill>
                <a:latin typeface="Calibri"/>
                <a:cs typeface="Calibri"/>
              </a:rPr>
              <a:t>Checker </a:t>
            </a:r>
            <a:r>
              <a:rPr lang="en-US" spc="-5" dirty="0">
                <a:solidFill>
                  <a:srgbClr val="181717"/>
                </a:solidFill>
                <a:latin typeface="Calibri"/>
                <a:cs typeface="Calibri"/>
              </a:rPr>
              <a:t>under </a:t>
            </a:r>
            <a:r>
              <a:rPr lang="en-US" dirty="0">
                <a:solidFill>
                  <a:srgbClr val="181717"/>
                </a:solidFill>
                <a:latin typeface="Calibri"/>
                <a:cs typeface="Calibri"/>
              </a:rPr>
              <a:t>the File </a:t>
            </a:r>
            <a:r>
              <a:rPr lang="en-US" spc="-5" dirty="0">
                <a:solidFill>
                  <a:srgbClr val="181717"/>
                </a:solidFill>
                <a:latin typeface="Calibri"/>
                <a:cs typeface="Calibri"/>
              </a:rPr>
              <a:t>Upload</a:t>
            </a:r>
            <a:r>
              <a:rPr lang="en-US" spc="-145" dirty="0">
                <a:solidFill>
                  <a:srgbClr val="181717"/>
                </a:solidFill>
                <a:latin typeface="Calibri"/>
                <a:cs typeface="Calibri"/>
              </a:rPr>
              <a:t> </a:t>
            </a:r>
            <a:r>
              <a:rPr lang="en-US" spc="-5" dirty="0">
                <a:solidFill>
                  <a:srgbClr val="181717"/>
                </a:solidFill>
                <a:latin typeface="Calibri"/>
                <a:cs typeface="Calibri"/>
              </a:rPr>
              <a:t>menu.</a:t>
            </a:r>
          </a:p>
          <a:p>
            <a:pPr marL="241300" marR="5080">
              <a:lnSpc>
                <a:spcPts val="2590"/>
              </a:lnSpc>
            </a:pPr>
            <a:r>
              <a:rPr lang="en-US" spc="-5" dirty="0">
                <a:solidFill>
                  <a:srgbClr val="181717"/>
                </a:solidFill>
                <a:latin typeface="Calibri"/>
                <a:cs typeface="Calibri"/>
              </a:rPr>
              <a:t>All </a:t>
            </a:r>
            <a:r>
              <a:rPr lang="en-US" spc="-20" dirty="0">
                <a:solidFill>
                  <a:srgbClr val="181717"/>
                </a:solidFill>
                <a:latin typeface="Calibri"/>
                <a:cs typeface="Calibri"/>
              </a:rPr>
              <a:t>rows will </a:t>
            </a:r>
            <a:r>
              <a:rPr lang="en-US" spc="-10" dirty="0">
                <a:solidFill>
                  <a:srgbClr val="181717"/>
                </a:solidFill>
                <a:latin typeface="Calibri"/>
                <a:cs typeface="Calibri"/>
              </a:rPr>
              <a:t>indicate </a:t>
            </a:r>
            <a:r>
              <a:rPr lang="en-US" spc="-5" dirty="0">
                <a:solidFill>
                  <a:srgbClr val="181717"/>
                </a:solidFill>
                <a:latin typeface="Calibri"/>
                <a:cs typeface="Calibri"/>
              </a:rPr>
              <a:t>“pass” </a:t>
            </a:r>
            <a:r>
              <a:rPr lang="en-US" dirty="0">
                <a:solidFill>
                  <a:srgbClr val="181717"/>
                </a:solidFill>
                <a:latin typeface="Calibri"/>
                <a:cs typeface="Calibri"/>
              </a:rPr>
              <a:t>in </a:t>
            </a:r>
            <a:r>
              <a:rPr lang="en-US" spc="-10" dirty="0">
                <a:solidFill>
                  <a:srgbClr val="181717"/>
                </a:solidFill>
                <a:latin typeface="Calibri"/>
                <a:cs typeface="Calibri"/>
              </a:rPr>
              <a:t>green if the file passes the check.</a:t>
            </a:r>
          </a:p>
          <a:p>
            <a:pPr marL="698500" marR="5080" lvl="1">
              <a:lnSpc>
                <a:spcPts val="2590"/>
              </a:lnSpc>
            </a:pPr>
            <a:r>
              <a:rPr lang="en-US" spc="-5" dirty="0">
                <a:solidFill>
                  <a:srgbClr val="181717"/>
                </a:solidFill>
                <a:latin typeface="Calibri"/>
                <a:cs typeface="Calibri"/>
              </a:rPr>
              <a:t>If </a:t>
            </a:r>
            <a:r>
              <a:rPr lang="en-US" spc="-10" dirty="0">
                <a:solidFill>
                  <a:srgbClr val="181717"/>
                </a:solidFill>
                <a:latin typeface="Calibri"/>
                <a:cs typeface="Calibri"/>
              </a:rPr>
              <a:t>there </a:t>
            </a:r>
            <a:r>
              <a:rPr lang="en-US" dirty="0">
                <a:solidFill>
                  <a:srgbClr val="181717"/>
                </a:solidFill>
                <a:latin typeface="Calibri"/>
                <a:cs typeface="Calibri"/>
              </a:rPr>
              <a:t>is a </a:t>
            </a:r>
            <a:r>
              <a:rPr lang="en-US" spc="-20" dirty="0">
                <a:solidFill>
                  <a:srgbClr val="181717"/>
                </a:solidFill>
                <a:latin typeface="Calibri"/>
                <a:cs typeface="Calibri"/>
              </a:rPr>
              <a:t>row </a:t>
            </a:r>
            <a:r>
              <a:rPr lang="en-US" dirty="0">
                <a:solidFill>
                  <a:srgbClr val="181717"/>
                </a:solidFill>
                <a:latin typeface="Calibri"/>
                <a:cs typeface="Calibri"/>
              </a:rPr>
              <a:t>with an </a:t>
            </a:r>
            <a:r>
              <a:rPr lang="en-US" spc="-10" dirty="0">
                <a:solidFill>
                  <a:srgbClr val="181717"/>
                </a:solidFill>
                <a:latin typeface="Calibri"/>
                <a:cs typeface="Calibri"/>
              </a:rPr>
              <a:t>error</a:t>
            </a:r>
            <a:r>
              <a:rPr lang="en-US" spc="-80" dirty="0">
                <a:solidFill>
                  <a:srgbClr val="181717"/>
                </a:solidFill>
                <a:latin typeface="Calibri"/>
                <a:cs typeface="Calibri"/>
              </a:rPr>
              <a:t> </a:t>
            </a:r>
            <a:r>
              <a:rPr lang="en-US" spc="-15" dirty="0">
                <a:solidFill>
                  <a:srgbClr val="181717"/>
                </a:solidFill>
                <a:latin typeface="Calibri"/>
                <a:cs typeface="Calibri"/>
              </a:rPr>
              <a:t>marked</a:t>
            </a:r>
            <a:r>
              <a:rPr lang="en-US" spc="-35" dirty="0">
                <a:solidFill>
                  <a:srgbClr val="181717"/>
                </a:solidFill>
                <a:latin typeface="Calibri"/>
                <a:cs typeface="Calibri"/>
              </a:rPr>
              <a:t> </a:t>
            </a:r>
            <a:r>
              <a:rPr lang="en-US" dirty="0">
                <a:solidFill>
                  <a:srgbClr val="181717"/>
                </a:solidFill>
                <a:latin typeface="Calibri"/>
                <a:cs typeface="Calibri"/>
              </a:rPr>
              <a:t>in </a:t>
            </a:r>
            <a:r>
              <a:rPr lang="en-US" spc="-10" dirty="0">
                <a:solidFill>
                  <a:srgbClr val="181717"/>
                </a:solidFill>
                <a:latin typeface="Calibri"/>
                <a:cs typeface="Calibri"/>
              </a:rPr>
              <a:t>red, go </a:t>
            </a:r>
            <a:r>
              <a:rPr lang="en-US" dirty="0">
                <a:solidFill>
                  <a:srgbClr val="181717"/>
                </a:solidFill>
                <a:latin typeface="Calibri"/>
                <a:cs typeface="Calibri"/>
              </a:rPr>
              <a:t>back </a:t>
            </a:r>
            <a:r>
              <a:rPr lang="en-US" spc="-5" dirty="0">
                <a:solidFill>
                  <a:srgbClr val="181717"/>
                </a:solidFill>
                <a:latin typeface="Calibri"/>
                <a:cs typeface="Calibri"/>
              </a:rPr>
              <a:t>and </a:t>
            </a:r>
            <a:r>
              <a:rPr lang="en-US" spc="-10" dirty="0">
                <a:solidFill>
                  <a:srgbClr val="181717"/>
                </a:solidFill>
                <a:latin typeface="Calibri"/>
                <a:cs typeface="Calibri"/>
              </a:rPr>
              <a:t>redo </a:t>
            </a:r>
            <a:r>
              <a:rPr lang="en-US" dirty="0">
                <a:solidFill>
                  <a:srgbClr val="181717"/>
                </a:solidFill>
                <a:latin typeface="Calibri"/>
                <a:cs typeface="Calibri"/>
              </a:rPr>
              <a:t>the</a:t>
            </a:r>
            <a:r>
              <a:rPr lang="en-US" spc="10" dirty="0">
                <a:solidFill>
                  <a:srgbClr val="181717"/>
                </a:solidFill>
                <a:latin typeface="Calibri"/>
                <a:cs typeface="Calibri"/>
              </a:rPr>
              <a:t> </a:t>
            </a:r>
            <a:r>
              <a:rPr lang="en-US" spc="-5" dirty="0">
                <a:solidFill>
                  <a:srgbClr val="181717"/>
                </a:solidFill>
                <a:latin typeface="Calibri"/>
                <a:cs typeface="Calibri"/>
              </a:rPr>
              <a:t>file</a:t>
            </a:r>
            <a:r>
              <a:rPr lang="en-US" spc="5" dirty="0">
                <a:solidFill>
                  <a:srgbClr val="181717"/>
                </a:solidFill>
                <a:latin typeface="Calibri"/>
                <a:cs typeface="Calibri"/>
              </a:rPr>
              <a:t> </a:t>
            </a:r>
            <a:r>
              <a:rPr lang="en-US" spc="-15" dirty="0">
                <a:solidFill>
                  <a:srgbClr val="181717"/>
                </a:solidFill>
                <a:latin typeface="Calibri"/>
                <a:cs typeface="Calibri"/>
              </a:rPr>
              <a:t>layout. </a:t>
            </a:r>
          </a:p>
          <a:p>
            <a:pPr marL="698500" marR="5080" lvl="1">
              <a:lnSpc>
                <a:spcPts val="2590"/>
              </a:lnSpc>
            </a:pPr>
            <a:r>
              <a:rPr lang="en-US" spc="-15" dirty="0">
                <a:solidFill>
                  <a:srgbClr val="181717"/>
                </a:solidFill>
                <a:latin typeface="Calibri"/>
                <a:cs typeface="Calibri"/>
              </a:rPr>
              <a:t>Format </a:t>
            </a:r>
            <a:r>
              <a:rPr lang="en-US" dirty="0">
                <a:solidFill>
                  <a:srgbClr val="181717"/>
                </a:solidFill>
                <a:latin typeface="Calibri"/>
                <a:cs typeface="Calibri"/>
              </a:rPr>
              <a:t> </a:t>
            </a:r>
            <a:r>
              <a:rPr lang="en-US" spc="-10" dirty="0">
                <a:solidFill>
                  <a:srgbClr val="181717"/>
                </a:solidFill>
                <a:latin typeface="Calibri"/>
                <a:cs typeface="Calibri"/>
              </a:rPr>
              <a:t>Checker </a:t>
            </a:r>
            <a:r>
              <a:rPr lang="en-US" spc="-5" dirty="0">
                <a:solidFill>
                  <a:srgbClr val="181717"/>
                </a:solidFill>
                <a:latin typeface="Calibri"/>
                <a:cs typeface="Calibri"/>
              </a:rPr>
              <a:t>only checks the </a:t>
            </a:r>
            <a:r>
              <a:rPr lang="en-US" spc="-15" dirty="0">
                <a:solidFill>
                  <a:srgbClr val="181717"/>
                </a:solidFill>
                <a:latin typeface="Calibri"/>
                <a:cs typeface="Calibri"/>
              </a:rPr>
              <a:t>first</a:t>
            </a:r>
            <a:r>
              <a:rPr lang="en-US" spc="-100" dirty="0">
                <a:solidFill>
                  <a:srgbClr val="181717"/>
                </a:solidFill>
                <a:latin typeface="Calibri"/>
                <a:cs typeface="Calibri"/>
              </a:rPr>
              <a:t> </a:t>
            </a:r>
            <a:r>
              <a:rPr lang="en-US" spc="-55" dirty="0">
                <a:solidFill>
                  <a:srgbClr val="181717"/>
                </a:solidFill>
                <a:latin typeface="Calibri"/>
                <a:cs typeface="Calibri"/>
              </a:rPr>
              <a:t>row.</a:t>
            </a:r>
            <a:endParaRPr lang="en-US" dirty="0">
              <a:latin typeface="Calibri"/>
              <a:cs typeface="Calibri"/>
            </a:endParaRPr>
          </a:p>
          <a:p>
            <a:pPr marL="240665" marR="236854">
              <a:lnSpc>
                <a:spcPts val="2590"/>
              </a:lnSpc>
              <a:tabLst>
                <a:tab pos="4693920" algn="l"/>
              </a:tabLst>
            </a:pPr>
            <a:r>
              <a:rPr lang="en-US" spc="-15" dirty="0">
                <a:solidFill>
                  <a:srgbClr val="181717"/>
                </a:solidFill>
                <a:latin typeface="Calibri"/>
                <a:cs typeface="Calibri"/>
              </a:rPr>
              <a:t>Format </a:t>
            </a:r>
            <a:r>
              <a:rPr lang="en-US" spc="-10" dirty="0">
                <a:solidFill>
                  <a:srgbClr val="181717"/>
                </a:solidFill>
                <a:latin typeface="Calibri"/>
                <a:cs typeface="Calibri"/>
              </a:rPr>
              <a:t>Checker just </a:t>
            </a:r>
            <a:r>
              <a:rPr lang="en-US" spc="-5" dirty="0">
                <a:solidFill>
                  <a:srgbClr val="181717"/>
                </a:solidFill>
                <a:latin typeface="Calibri"/>
                <a:cs typeface="Calibri"/>
              </a:rPr>
              <a:t>checks </a:t>
            </a:r>
            <a:r>
              <a:rPr lang="en-US" dirty="0">
                <a:solidFill>
                  <a:srgbClr val="181717"/>
                </a:solidFill>
                <a:latin typeface="Calibri"/>
                <a:cs typeface="Calibri"/>
              </a:rPr>
              <a:t>the </a:t>
            </a:r>
            <a:r>
              <a:rPr lang="en-US" spc="-15" dirty="0">
                <a:solidFill>
                  <a:srgbClr val="181717"/>
                </a:solidFill>
                <a:latin typeface="Calibri"/>
                <a:cs typeface="Calibri"/>
              </a:rPr>
              <a:t>first </a:t>
            </a:r>
            <a:r>
              <a:rPr lang="en-US" spc="-5" dirty="0">
                <a:solidFill>
                  <a:srgbClr val="181717"/>
                </a:solidFill>
                <a:latin typeface="Calibri"/>
                <a:cs typeface="Calibri"/>
              </a:rPr>
              <a:t>line of </a:t>
            </a:r>
            <a:r>
              <a:rPr lang="en-US" spc="-10" dirty="0">
                <a:solidFill>
                  <a:srgbClr val="181717"/>
                </a:solidFill>
                <a:latin typeface="Calibri"/>
                <a:cs typeface="Calibri"/>
              </a:rPr>
              <a:t>your spreadsheet  </a:t>
            </a:r>
            <a:r>
              <a:rPr lang="en-US" spc="-15" dirty="0">
                <a:solidFill>
                  <a:srgbClr val="181717"/>
                </a:solidFill>
                <a:latin typeface="Calibri"/>
                <a:cs typeface="Calibri"/>
              </a:rPr>
              <a:t>to </a:t>
            </a:r>
            <a:r>
              <a:rPr lang="en-US" spc="-10" dirty="0">
                <a:solidFill>
                  <a:srgbClr val="181717"/>
                </a:solidFill>
                <a:latin typeface="Calibri"/>
                <a:cs typeface="Calibri"/>
              </a:rPr>
              <a:t>ensure </a:t>
            </a:r>
            <a:r>
              <a:rPr lang="en-US" dirty="0">
                <a:solidFill>
                  <a:srgbClr val="181717"/>
                </a:solidFill>
                <a:latin typeface="Calibri"/>
                <a:cs typeface="Calibri"/>
              </a:rPr>
              <a:t>the </a:t>
            </a:r>
            <a:r>
              <a:rPr lang="en-US" spc="-15" dirty="0">
                <a:solidFill>
                  <a:srgbClr val="181717"/>
                </a:solidFill>
                <a:latin typeface="Calibri"/>
                <a:cs typeface="Calibri"/>
              </a:rPr>
              <a:t>formatting</a:t>
            </a:r>
            <a:r>
              <a:rPr lang="en-US" spc="30" dirty="0">
                <a:solidFill>
                  <a:srgbClr val="181717"/>
                </a:solidFill>
                <a:latin typeface="Calibri"/>
                <a:cs typeface="Calibri"/>
              </a:rPr>
              <a:t> </a:t>
            </a:r>
            <a:r>
              <a:rPr lang="en-US" dirty="0">
                <a:solidFill>
                  <a:srgbClr val="181717"/>
                </a:solidFill>
                <a:latin typeface="Calibri"/>
                <a:cs typeface="Calibri"/>
              </a:rPr>
              <a:t>is</a:t>
            </a:r>
            <a:r>
              <a:rPr lang="en-US" spc="-15" dirty="0">
                <a:solidFill>
                  <a:srgbClr val="181717"/>
                </a:solidFill>
                <a:latin typeface="Calibri"/>
                <a:cs typeface="Calibri"/>
              </a:rPr>
              <a:t> </a:t>
            </a:r>
            <a:r>
              <a:rPr lang="en-US" spc="-10" dirty="0">
                <a:solidFill>
                  <a:srgbClr val="181717"/>
                </a:solidFill>
                <a:latin typeface="Calibri"/>
                <a:cs typeface="Calibri"/>
              </a:rPr>
              <a:t>correct.	</a:t>
            </a:r>
          </a:p>
          <a:p>
            <a:pPr marL="697865" marR="236854" lvl="1">
              <a:lnSpc>
                <a:spcPts val="2590"/>
              </a:lnSpc>
              <a:tabLst>
                <a:tab pos="4693920" algn="l"/>
              </a:tabLst>
            </a:pPr>
            <a:r>
              <a:rPr lang="en-US" dirty="0">
                <a:solidFill>
                  <a:srgbClr val="181717"/>
                </a:solidFill>
                <a:latin typeface="Calibri"/>
                <a:cs typeface="Calibri"/>
              </a:rPr>
              <a:t>Select the</a:t>
            </a:r>
            <a:r>
              <a:rPr lang="en-US" spc="-105" dirty="0">
                <a:solidFill>
                  <a:srgbClr val="181717"/>
                </a:solidFill>
                <a:latin typeface="Calibri"/>
                <a:cs typeface="Calibri"/>
              </a:rPr>
              <a:t> </a:t>
            </a:r>
            <a:r>
              <a:rPr lang="en-US" spc="-10" dirty="0">
                <a:solidFill>
                  <a:srgbClr val="181717"/>
                </a:solidFill>
                <a:latin typeface="Calibri"/>
                <a:cs typeface="Calibri"/>
              </a:rPr>
              <a:t>following:</a:t>
            </a:r>
            <a:endParaRPr lang="en-US" dirty="0">
              <a:latin typeface="Calibri"/>
              <a:cs typeface="Calibri"/>
            </a:endParaRPr>
          </a:p>
          <a:p>
            <a:pPr marL="1384300" indent="-457200">
              <a:spcBef>
                <a:spcPts val="280"/>
              </a:spcBef>
              <a:buAutoNum type="alphaLcPeriod"/>
              <a:tabLst>
                <a:tab pos="1383665" algn="l"/>
                <a:tab pos="1384300" algn="l"/>
              </a:tabLst>
            </a:pPr>
            <a:r>
              <a:rPr lang="en-US" sz="2000" dirty="0">
                <a:solidFill>
                  <a:srgbClr val="181717"/>
                </a:solidFill>
                <a:latin typeface="Calibri"/>
                <a:cs typeface="Calibri"/>
              </a:rPr>
              <a:t>Dataset - Report Card</a:t>
            </a:r>
          </a:p>
          <a:p>
            <a:pPr marL="1384300" indent="-457200">
              <a:spcBef>
                <a:spcPts val="284"/>
              </a:spcBef>
              <a:buAutoNum type="alphaLcPeriod"/>
              <a:tabLst>
                <a:tab pos="1383665" algn="l"/>
                <a:tab pos="1384300" algn="l"/>
              </a:tabLst>
            </a:pPr>
            <a:r>
              <a:rPr lang="en-US" sz="2000" dirty="0">
                <a:solidFill>
                  <a:srgbClr val="181717"/>
                </a:solidFill>
                <a:latin typeface="Calibri"/>
                <a:cs typeface="Calibri"/>
              </a:rPr>
              <a:t>File Type - Report Card</a:t>
            </a:r>
          </a:p>
          <a:p>
            <a:pPr marL="1384300" indent="-457200">
              <a:spcBef>
                <a:spcPts val="275"/>
              </a:spcBef>
              <a:buAutoNum type="alphaLcPeriod"/>
              <a:tabLst>
                <a:tab pos="1383665" algn="l"/>
                <a:tab pos="1384300" algn="l"/>
              </a:tabLst>
            </a:pPr>
            <a:r>
              <a:rPr lang="en-US" sz="2000" dirty="0">
                <a:solidFill>
                  <a:srgbClr val="181717"/>
                </a:solidFill>
                <a:latin typeface="Calibri"/>
                <a:cs typeface="Calibri"/>
              </a:rPr>
              <a:t>School Year - Select the current school year</a:t>
            </a:r>
          </a:p>
          <a:p>
            <a:pPr marL="1384300" marR="23495" indent="-457200">
              <a:lnSpc>
                <a:spcPts val="1939"/>
              </a:lnSpc>
              <a:spcBef>
                <a:spcPts val="535"/>
              </a:spcBef>
              <a:buAutoNum type="alphaLcPeriod"/>
              <a:tabLst>
                <a:tab pos="1383665" algn="l"/>
                <a:tab pos="1384300" algn="l"/>
              </a:tabLst>
            </a:pPr>
            <a:r>
              <a:rPr lang="en-US" sz="2000" dirty="0">
                <a:solidFill>
                  <a:srgbClr val="181717"/>
                </a:solidFill>
                <a:latin typeface="Calibri"/>
                <a:cs typeface="Calibri"/>
              </a:rPr>
              <a:t>File Name - Locate file by using the Choose File button at the bottom of the blue box.</a:t>
            </a: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ABEC480-92DD-D78F-DD86-13330822310D}"/>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
        <p:nvSpPr>
          <p:cNvPr id="2" name="object 4">
            <a:extLst>
              <a:ext uri="{FF2B5EF4-FFF2-40B4-BE49-F238E27FC236}">
                <a16:creationId xmlns:a16="http://schemas.microsoft.com/office/drawing/2014/main" id="{06D98CD0-130C-9FC9-DCA6-F7CD85CCD9AD}"/>
              </a:ext>
              <a:ext uri="{C183D7F6-B498-43B3-948B-1728B52AA6E4}">
                <adec:decorative xmlns:adec="http://schemas.microsoft.com/office/drawing/2017/decorative" val="1"/>
              </a:ext>
            </a:extLst>
          </p:cNvPr>
          <p:cNvSpPr/>
          <p:nvPr/>
        </p:nvSpPr>
        <p:spPr>
          <a:xfrm>
            <a:off x="6858000" y="3276600"/>
            <a:ext cx="3390887" cy="171481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51394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E7482-C851-F527-9D7F-45BC0FDB00B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CCADC06-C21B-BC32-5D98-0BE15E28DAF1}"/>
              </a:ext>
            </a:extLst>
          </p:cNvPr>
          <p:cNvSpPr>
            <a:spLocks noGrp="1"/>
          </p:cNvSpPr>
          <p:nvPr>
            <p:ph type="title"/>
          </p:nvPr>
        </p:nvSpPr>
        <p:spPr/>
        <p:txBody>
          <a:bodyPr/>
          <a:lstStyle/>
          <a:p>
            <a:r>
              <a:rPr lang="en-US" dirty="0"/>
              <a:t>Step by Step Instructions for Submitting Data – Data File Upload</a:t>
            </a:r>
          </a:p>
        </p:txBody>
      </p:sp>
      <p:sp>
        <p:nvSpPr>
          <p:cNvPr id="7" name="Content Placeholder 6">
            <a:extLst>
              <a:ext uri="{FF2B5EF4-FFF2-40B4-BE49-F238E27FC236}">
                <a16:creationId xmlns:a16="http://schemas.microsoft.com/office/drawing/2014/main" id="{9980095C-2686-AB61-E4E3-ACF22BAFD61D}"/>
              </a:ext>
            </a:extLst>
          </p:cNvPr>
          <p:cNvSpPr>
            <a:spLocks noGrp="1"/>
          </p:cNvSpPr>
          <p:nvPr>
            <p:ph idx="1"/>
          </p:nvPr>
        </p:nvSpPr>
        <p:spPr/>
        <p:txBody>
          <a:bodyPr>
            <a:normAutofit/>
          </a:bodyPr>
          <a:lstStyle/>
          <a:p>
            <a:pPr marL="241300" marR="756920">
              <a:lnSpc>
                <a:spcPts val="2590"/>
              </a:lnSpc>
              <a:spcBef>
                <a:spcPts val="1010"/>
              </a:spcBef>
            </a:pPr>
            <a:r>
              <a:rPr lang="en-US" spc="-10" dirty="0">
                <a:solidFill>
                  <a:srgbClr val="181717"/>
                </a:solidFill>
                <a:latin typeface="Calibri"/>
                <a:cs typeface="Calibri"/>
              </a:rPr>
              <a:t>Next </a:t>
            </a:r>
            <a:r>
              <a:rPr lang="en-US" dirty="0">
                <a:solidFill>
                  <a:srgbClr val="181717"/>
                </a:solidFill>
                <a:latin typeface="Calibri"/>
                <a:cs typeface="Calibri"/>
              </a:rPr>
              <a:t>click </a:t>
            </a:r>
            <a:r>
              <a:rPr lang="en-US" spc="-5" dirty="0">
                <a:solidFill>
                  <a:srgbClr val="181717"/>
                </a:solidFill>
                <a:latin typeface="Calibri"/>
                <a:cs typeface="Calibri"/>
              </a:rPr>
              <a:t>on </a:t>
            </a:r>
            <a:r>
              <a:rPr lang="en-US" dirty="0">
                <a:solidFill>
                  <a:srgbClr val="181717"/>
                </a:solidFill>
                <a:latin typeface="Calibri"/>
                <a:cs typeface="Calibri"/>
              </a:rPr>
              <a:t>the </a:t>
            </a:r>
            <a:r>
              <a:rPr lang="en-US" spc="-15" dirty="0">
                <a:solidFill>
                  <a:srgbClr val="181717"/>
                </a:solidFill>
                <a:latin typeface="Calibri"/>
                <a:cs typeface="Calibri"/>
              </a:rPr>
              <a:t>Data </a:t>
            </a:r>
            <a:r>
              <a:rPr lang="en-US" dirty="0">
                <a:solidFill>
                  <a:srgbClr val="181717"/>
                </a:solidFill>
                <a:latin typeface="Calibri"/>
                <a:cs typeface="Calibri"/>
              </a:rPr>
              <a:t>File </a:t>
            </a:r>
            <a:r>
              <a:rPr lang="en-US" spc="-5" dirty="0">
                <a:solidFill>
                  <a:srgbClr val="181717"/>
                </a:solidFill>
                <a:latin typeface="Calibri"/>
                <a:cs typeface="Calibri"/>
              </a:rPr>
              <a:t>Upload </a:t>
            </a:r>
            <a:r>
              <a:rPr lang="en-US" spc="-15" dirty="0">
                <a:solidFill>
                  <a:srgbClr val="181717"/>
                </a:solidFill>
                <a:latin typeface="Calibri"/>
                <a:cs typeface="Calibri"/>
              </a:rPr>
              <a:t>button </a:t>
            </a:r>
            <a:r>
              <a:rPr lang="en-US" spc="-5" dirty="0">
                <a:solidFill>
                  <a:srgbClr val="181717"/>
                </a:solidFill>
                <a:latin typeface="Calibri"/>
                <a:cs typeface="Calibri"/>
              </a:rPr>
              <a:t>and </a:t>
            </a:r>
            <a:r>
              <a:rPr lang="en-US" dirty="0">
                <a:solidFill>
                  <a:srgbClr val="181717"/>
                </a:solidFill>
                <a:latin typeface="Calibri"/>
                <a:cs typeface="Calibri"/>
              </a:rPr>
              <a:t>select the </a:t>
            </a:r>
            <a:r>
              <a:rPr lang="en-US" spc="-10" dirty="0">
                <a:solidFill>
                  <a:srgbClr val="181717"/>
                </a:solidFill>
                <a:latin typeface="Calibri"/>
                <a:cs typeface="Calibri"/>
              </a:rPr>
              <a:t>following</a:t>
            </a:r>
            <a:r>
              <a:rPr lang="en-US" spc="-5" dirty="0">
                <a:solidFill>
                  <a:srgbClr val="181717"/>
                </a:solidFill>
                <a:latin typeface="Calibri"/>
                <a:cs typeface="Calibri"/>
              </a:rPr>
              <a:t>:</a:t>
            </a:r>
            <a:endParaRPr lang="en-US" dirty="0">
              <a:latin typeface="Calibri"/>
              <a:cs typeface="Calibri"/>
            </a:endParaRPr>
          </a:p>
          <a:p>
            <a:pPr marL="927100" indent="-457200">
              <a:spcBef>
                <a:spcPts val="240"/>
              </a:spcBef>
              <a:buAutoNum type="alphaLcPeriod"/>
              <a:tabLst>
                <a:tab pos="926465" algn="l"/>
                <a:tab pos="927100" algn="l"/>
              </a:tabLst>
            </a:pPr>
            <a:r>
              <a:rPr lang="en-US" sz="2000" spc="-10" dirty="0">
                <a:solidFill>
                  <a:srgbClr val="181717"/>
                </a:solidFill>
                <a:latin typeface="Calibri"/>
                <a:cs typeface="Calibri"/>
              </a:rPr>
              <a:t>Dataset - Report</a:t>
            </a:r>
            <a:r>
              <a:rPr lang="en-US" sz="2000" spc="-40" dirty="0">
                <a:solidFill>
                  <a:srgbClr val="181717"/>
                </a:solidFill>
                <a:latin typeface="Calibri"/>
                <a:cs typeface="Calibri"/>
              </a:rPr>
              <a:t> </a:t>
            </a:r>
            <a:r>
              <a:rPr lang="en-US" sz="2000" spc="-10" dirty="0">
                <a:solidFill>
                  <a:srgbClr val="181717"/>
                </a:solidFill>
                <a:latin typeface="Calibri"/>
                <a:cs typeface="Calibri"/>
              </a:rPr>
              <a:t>Card</a:t>
            </a:r>
            <a:endParaRPr lang="en-US" sz="2000" dirty="0">
              <a:latin typeface="Calibri"/>
              <a:cs typeface="Calibri"/>
            </a:endParaRPr>
          </a:p>
          <a:p>
            <a:pPr marL="927100" indent="-457200">
              <a:spcBef>
                <a:spcPts val="260"/>
              </a:spcBef>
              <a:buAutoNum type="alphaLcPeriod"/>
              <a:tabLst>
                <a:tab pos="926465" algn="l"/>
                <a:tab pos="927100" algn="l"/>
              </a:tabLst>
            </a:pPr>
            <a:r>
              <a:rPr lang="en-US" sz="2000" spc="-5" dirty="0">
                <a:solidFill>
                  <a:srgbClr val="181717"/>
                </a:solidFill>
                <a:latin typeface="Calibri"/>
                <a:cs typeface="Calibri"/>
              </a:rPr>
              <a:t>File </a:t>
            </a:r>
            <a:r>
              <a:rPr lang="en-US" sz="2000" spc="-15" dirty="0">
                <a:solidFill>
                  <a:srgbClr val="181717"/>
                </a:solidFill>
                <a:latin typeface="Calibri"/>
                <a:cs typeface="Calibri"/>
              </a:rPr>
              <a:t>Type - Report</a:t>
            </a:r>
            <a:r>
              <a:rPr lang="en-US" sz="2000" spc="-55" dirty="0">
                <a:solidFill>
                  <a:srgbClr val="181717"/>
                </a:solidFill>
                <a:latin typeface="Calibri"/>
                <a:cs typeface="Calibri"/>
              </a:rPr>
              <a:t> </a:t>
            </a:r>
            <a:r>
              <a:rPr lang="en-US" sz="2000" spc="-10" dirty="0">
                <a:solidFill>
                  <a:srgbClr val="181717"/>
                </a:solidFill>
                <a:latin typeface="Calibri"/>
                <a:cs typeface="Calibri"/>
              </a:rPr>
              <a:t>Card</a:t>
            </a:r>
            <a:endParaRPr lang="en-US" sz="2000" dirty="0">
              <a:latin typeface="Calibri"/>
              <a:cs typeface="Calibri"/>
            </a:endParaRPr>
          </a:p>
          <a:p>
            <a:pPr marL="927100" indent="-457200">
              <a:spcBef>
                <a:spcPts val="250"/>
              </a:spcBef>
              <a:buAutoNum type="alphaLcPeriod"/>
              <a:tabLst>
                <a:tab pos="926465" algn="l"/>
                <a:tab pos="927100" algn="l"/>
              </a:tabLst>
            </a:pPr>
            <a:r>
              <a:rPr lang="en-US" sz="2000" dirty="0">
                <a:solidFill>
                  <a:srgbClr val="181717"/>
                </a:solidFill>
                <a:latin typeface="Calibri"/>
                <a:cs typeface="Calibri"/>
              </a:rPr>
              <a:t>School </a:t>
            </a:r>
            <a:r>
              <a:rPr lang="en-US" sz="2000" spc="-15" dirty="0">
                <a:solidFill>
                  <a:srgbClr val="181717"/>
                </a:solidFill>
                <a:latin typeface="Calibri"/>
                <a:cs typeface="Calibri"/>
              </a:rPr>
              <a:t>Year - Select </a:t>
            </a:r>
            <a:r>
              <a:rPr lang="en-US" sz="2000" dirty="0">
                <a:solidFill>
                  <a:srgbClr val="181717"/>
                </a:solidFill>
                <a:latin typeface="Calibri"/>
                <a:cs typeface="Calibri"/>
              </a:rPr>
              <a:t>the </a:t>
            </a:r>
            <a:r>
              <a:rPr lang="en-US" sz="2000" spc="-10" dirty="0">
                <a:solidFill>
                  <a:srgbClr val="181717"/>
                </a:solidFill>
                <a:latin typeface="Calibri"/>
                <a:cs typeface="Calibri"/>
              </a:rPr>
              <a:t>current </a:t>
            </a:r>
            <a:r>
              <a:rPr lang="en-US" sz="2000" spc="-5" dirty="0">
                <a:solidFill>
                  <a:srgbClr val="181717"/>
                </a:solidFill>
                <a:latin typeface="Calibri"/>
                <a:cs typeface="Calibri"/>
              </a:rPr>
              <a:t>school</a:t>
            </a:r>
            <a:r>
              <a:rPr lang="en-US" sz="2000" spc="-35" dirty="0">
                <a:solidFill>
                  <a:srgbClr val="181717"/>
                </a:solidFill>
                <a:latin typeface="Calibri"/>
                <a:cs typeface="Calibri"/>
              </a:rPr>
              <a:t> </a:t>
            </a:r>
            <a:r>
              <a:rPr lang="en-US" sz="2000" spc="-5" dirty="0">
                <a:solidFill>
                  <a:srgbClr val="181717"/>
                </a:solidFill>
                <a:latin typeface="Calibri"/>
                <a:cs typeface="Calibri"/>
              </a:rPr>
              <a:t>year</a:t>
            </a:r>
            <a:endParaRPr lang="en-US" sz="2000" dirty="0">
              <a:latin typeface="Calibri"/>
              <a:cs typeface="Calibri"/>
            </a:endParaRPr>
          </a:p>
          <a:p>
            <a:pPr marL="927100" indent="-457200">
              <a:spcBef>
                <a:spcPts val="265"/>
              </a:spcBef>
              <a:buAutoNum type="alphaLcPeriod"/>
              <a:tabLst>
                <a:tab pos="926465" algn="l"/>
                <a:tab pos="927100" algn="l"/>
              </a:tabLst>
            </a:pPr>
            <a:r>
              <a:rPr lang="en-US" sz="2000" spc="-10" dirty="0">
                <a:solidFill>
                  <a:srgbClr val="181717"/>
                </a:solidFill>
                <a:latin typeface="Calibri"/>
                <a:cs typeface="Calibri"/>
              </a:rPr>
              <a:t>Organization/LEA - Select </a:t>
            </a:r>
            <a:r>
              <a:rPr lang="en-US" sz="2000" spc="-5" dirty="0">
                <a:solidFill>
                  <a:srgbClr val="181717"/>
                </a:solidFill>
                <a:latin typeface="Calibri"/>
                <a:cs typeface="Calibri"/>
              </a:rPr>
              <a:t>your</a:t>
            </a:r>
            <a:r>
              <a:rPr lang="en-US" sz="2000" spc="-20" dirty="0">
                <a:solidFill>
                  <a:srgbClr val="181717"/>
                </a:solidFill>
                <a:latin typeface="Calibri"/>
                <a:cs typeface="Calibri"/>
              </a:rPr>
              <a:t> </a:t>
            </a:r>
            <a:r>
              <a:rPr lang="en-US" sz="2000" spc="-10" dirty="0">
                <a:solidFill>
                  <a:srgbClr val="181717"/>
                </a:solidFill>
                <a:latin typeface="Calibri"/>
                <a:cs typeface="Calibri"/>
              </a:rPr>
              <a:t>LEA</a:t>
            </a:r>
            <a:endParaRPr lang="en-US" sz="2000" dirty="0">
              <a:latin typeface="Calibri"/>
              <a:cs typeface="Calibri"/>
            </a:endParaRPr>
          </a:p>
          <a:p>
            <a:pPr marL="927100" marR="169545" indent="-457200">
              <a:lnSpc>
                <a:spcPts val="2160"/>
              </a:lnSpc>
              <a:spcBef>
                <a:spcPts val="535"/>
              </a:spcBef>
              <a:buAutoNum type="alphaLcPeriod"/>
              <a:tabLst>
                <a:tab pos="926465" algn="l"/>
                <a:tab pos="927100" algn="l"/>
              </a:tabLst>
            </a:pPr>
            <a:r>
              <a:rPr lang="en-US" sz="2000" spc="-10" dirty="0">
                <a:solidFill>
                  <a:srgbClr val="181717"/>
                </a:solidFill>
                <a:latin typeface="Calibri"/>
                <a:cs typeface="Calibri"/>
              </a:rPr>
              <a:t>Locate </a:t>
            </a:r>
            <a:r>
              <a:rPr lang="en-US" sz="2000" spc="-5" dirty="0">
                <a:solidFill>
                  <a:srgbClr val="181717"/>
                </a:solidFill>
                <a:latin typeface="Calibri"/>
                <a:cs typeface="Calibri"/>
              </a:rPr>
              <a:t>file by using </a:t>
            </a:r>
            <a:r>
              <a:rPr lang="en-US" sz="2000" dirty="0">
                <a:solidFill>
                  <a:srgbClr val="181717"/>
                </a:solidFill>
                <a:latin typeface="Calibri"/>
                <a:cs typeface="Calibri"/>
              </a:rPr>
              <a:t>the </a:t>
            </a:r>
            <a:r>
              <a:rPr lang="en-US" sz="2000" spc="-15" dirty="0">
                <a:solidFill>
                  <a:srgbClr val="181717"/>
                </a:solidFill>
                <a:latin typeface="Calibri"/>
                <a:cs typeface="Calibri"/>
              </a:rPr>
              <a:t>browse </a:t>
            </a:r>
            <a:r>
              <a:rPr lang="en-US" sz="2000" spc="-10" dirty="0">
                <a:solidFill>
                  <a:srgbClr val="181717"/>
                </a:solidFill>
                <a:latin typeface="Calibri"/>
                <a:cs typeface="Calibri"/>
              </a:rPr>
              <a:t>button </a:t>
            </a:r>
            <a:r>
              <a:rPr lang="en-US" sz="2000" dirty="0">
                <a:solidFill>
                  <a:srgbClr val="181717"/>
                </a:solidFill>
                <a:latin typeface="Calibri"/>
                <a:cs typeface="Calibri"/>
              </a:rPr>
              <a:t>and </a:t>
            </a:r>
            <a:r>
              <a:rPr lang="en-US" sz="2000" spc="-10" dirty="0">
                <a:solidFill>
                  <a:srgbClr val="181717"/>
                </a:solidFill>
                <a:latin typeface="Calibri"/>
                <a:cs typeface="Calibri"/>
              </a:rPr>
              <a:t>attach. </a:t>
            </a:r>
            <a:r>
              <a:rPr lang="en-US" sz="2000" spc="-5" dirty="0">
                <a:solidFill>
                  <a:srgbClr val="181717"/>
                </a:solidFill>
                <a:latin typeface="Calibri"/>
                <a:cs typeface="Calibri"/>
              </a:rPr>
              <a:t>Then </a:t>
            </a:r>
            <a:r>
              <a:rPr lang="en-US" sz="2000" spc="-10" dirty="0">
                <a:solidFill>
                  <a:srgbClr val="181717"/>
                </a:solidFill>
                <a:latin typeface="Calibri"/>
                <a:cs typeface="Calibri"/>
              </a:rPr>
              <a:t>press </a:t>
            </a:r>
            <a:r>
              <a:rPr lang="en-US" sz="2000" dirty="0">
                <a:solidFill>
                  <a:srgbClr val="181717"/>
                </a:solidFill>
                <a:latin typeface="Calibri"/>
                <a:cs typeface="Calibri"/>
              </a:rPr>
              <a:t>the </a:t>
            </a:r>
            <a:r>
              <a:rPr lang="en-US" sz="2000" spc="-10" dirty="0">
                <a:solidFill>
                  <a:srgbClr val="181717"/>
                </a:solidFill>
                <a:latin typeface="Calibri"/>
                <a:cs typeface="Calibri"/>
              </a:rPr>
              <a:t>green </a:t>
            </a:r>
            <a:r>
              <a:rPr lang="en-US" sz="2000" spc="-5" dirty="0">
                <a:solidFill>
                  <a:srgbClr val="181717"/>
                </a:solidFill>
                <a:latin typeface="Calibri"/>
                <a:cs typeface="Calibri"/>
              </a:rPr>
              <a:t>submit </a:t>
            </a:r>
            <a:r>
              <a:rPr lang="en-US" sz="2000" spc="-10" dirty="0">
                <a:solidFill>
                  <a:srgbClr val="181717"/>
                </a:solidFill>
                <a:latin typeface="Calibri"/>
                <a:cs typeface="Calibri"/>
              </a:rPr>
              <a:t>button </a:t>
            </a:r>
            <a:r>
              <a:rPr lang="en-US" sz="2000" spc="-15" dirty="0">
                <a:solidFill>
                  <a:srgbClr val="181717"/>
                </a:solidFill>
                <a:latin typeface="Calibri"/>
                <a:cs typeface="Calibri"/>
              </a:rPr>
              <a:t>at </a:t>
            </a:r>
            <a:r>
              <a:rPr lang="en-US" sz="2000" dirty="0">
                <a:solidFill>
                  <a:srgbClr val="181717"/>
                </a:solidFill>
                <a:latin typeface="Calibri"/>
                <a:cs typeface="Calibri"/>
              </a:rPr>
              <a:t>the </a:t>
            </a:r>
            <a:r>
              <a:rPr lang="en-US" sz="2000" spc="-10" dirty="0">
                <a:solidFill>
                  <a:srgbClr val="181717"/>
                </a:solidFill>
                <a:latin typeface="Calibri"/>
                <a:cs typeface="Calibri"/>
              </a:rPr>
              <a:t>bottom </a:t>
            </a:r>
            <a:r>
              <a:rPr lang="en-US" sz="2000" spc="-5" dirty="0">
                <a:solidFill>
                  <a:srgbClr val="181717"/>
                </a:solidFill>
                <a:latin typeface="Calibri"/>
                <a:cs typeface="Calibri"/>
              </a:rPr>
              <a:t>of </a:t>
            </a:r>
            <a:r>
              <a:rPr lang="en-US" sz="2000" dirty="0">
                <a:solidFill>
                  <a:srgbClr val="181717"/>
                </a:solidFill>
                <a:latin typeface="Calibri"/>
                <a:cs typeface="Calibri"/>
              </a:rPr>
              <a:t>the blue</a:t>
            </a:r>
            <a:r>
              <a:rPr lang="en-US" sz="2000" spc="5" dirty="0">
                <a:solidFill>
                  <a:srgbClr val="181717"/>
                </a:solidFill>
                <a:latin typeface="Calibri"/>
                <a:cs typeface="Calibri"/>
              </a:rPr>
              <a:t> </a:t>
            </a:r>
            <a:r>
              <a:rPr lang="en-US" sz="2000" spc="-10" dirty="0">
                <a:solidFill>
                  <a:srgbClr val="181717"/>
                </a:solidFill>
                <a:latin typeface="Calibri"/>
                <a:cs typeface="Calibri"/>
              </a:rPr>
              <a:t>box.</a:t>
            </a:r>
            <a:endParaRPr lang="en-US" spc="-5" dirty="0">
              <a:solidFill>
                <a:srgbClr val="303030"/>
              </a:solidFill>
              <a:latin typeface="Calibri" panose="020F0502020204030204" pitchFamily="34" charset="0"/>
              <a:ea typeface="Calibri" panose="020F0502020204030204" pitchFamily="34" charset="0"/>
              <a:cs typeface="Calibri" panose="020F0502020204030204" pitchFamily="34" charset="0"/>
            </a:endParaRPr>
          </a:p>
          <a:p>
            <a:pPr marL="1155700" marR="60325" lvl="2">
              <a:lnSpc>
                <a:spcPts val="2590"/>
              </a:lnSpc>
            </a:pPr>
            <a:endParaRPr lang="en-US" sz="2400" spc="-5" dirty="0">
              <a:solidFill>
                <a:srgbClr val="303030"/>
              </a:solidFill>
              <a:latin typeface="Calibri" panose="020F0502020204030204" pitchFamily="34" charset="0"/>
              <a:ea typeface="Calibri" panose="020F0502020204030204" pitchFamily="34" charset="0"/>
              <a:cs typeface="Calibri" panose="020F0502020204030204" pitchFamily="34" charset="0"/>
            </a:endParaRPr>
          </a:p>
          <a:p>
            <a:pPr marL="241300" marR="60325">
              <a:lnSpc>
                <a:spcPts val="2590"/>
              </a:lnSpc>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7376AA4F-6DFF-13E6-FC8F-596989B08009}"/>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
        <p:nvSpPr>
          <p:cNvPr id="3" name="object 3" descr="Data File Upload screen in Data Pipeline.">
            <a:extLst>
              <a:ext uri="{FF2B5EF4-FFF2-40B4-BE49-F238E27FC236}">
                <a16:creationId xmlns:a16="http://schemas.microsoft.com/office/drawing/2014/main" id="{5C5FB305-007D-D5A6-72D1-CBD991AE5AA6}"/>
              </a:ext>
              <a:ext uri="{C183D7F6-B498-43B3-948B-1728B52AA6E4}">
                <adec:decorative xmlns:adec="http://schemas.microsoft.com/office/drawing/2017/decorative" val="0"/>
              </a:ext>
            </a:extLst>
          </p:cNvPr>
          <p:cNvSpPr/>
          <p:nvPr/>
        </p:nvSpPr>
        <p:spPr>
          <a:xfrm>
            <a:off x="2667000" y="3581400"/>
            <a:ext cx="6096000" cy="2937641"/>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92338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72B15-B7EB-7B44-BDA8-932AC38C186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58C35A0-4217-5C2F-1DD0-2924730DDFA5}"/>
              </a:ext>
            </a:extLst>
          </p:cNvPr>
          <p:cNvSpPr>
            <a:spLocks noGrp="1"/>
          </p:cNvSpPr>
          <p:nvPr>
            <p:ph type="title"/>
          </p:nvPr>
        </p:nvSpPr>
        <p:spPr/>
        <p:txBody>
          <a:bodyPr/>
          <a:lstStyle/>
          <a:p>
            <a:r>
              <a:rPr lang="en-US" dirty="0"/>
              <a:t>Step by Step Instructions for Submitting Data – Batch Number</a:t>
            </a:r>
          </a:p>
        </p:txBody>
      </p:sp>
      <p:sp>
        <p:nvSpPr>
          <p:cNvPr id="7" name="Content Placeholder 6">
            <a:extLst>
              <a:ext uri="{FF2B5EF4-FFF2-40B4-BE49-F238E27FC236}">
                <a16:creationId xmlns:a16="http://schemas.microsoft.com/office/drawing/2014/main" id="{EA8A2AC5-4A4D-BBA2-8659-C61E29E82C86}"/>
              </a:ext>
            </a:extLst>
          </p:cNvPr>
          <p:cNvSpPr>
            <a:spLocks noGrp="1"/>
          </p:cNvSpPr>
          <p:nvPr>
            <p:ph idx="1"/>
          </p:nvPr>
        </p:nvSpPr>
        <p:spPr>
          <a:xfrm>
            <a:off x="443565" y="1260125"/>
            <a:ext cx="11132917" cy="1330675"/>
          </a:xfrm>
        </p:spPr>
        <p:txBody>
          <a:bodyPr>
            <a:normAutofit/>
          </a:bodyPr>
          <a:lstStyle/>
          <a:p>
            <a:pPr marL="241300" marR="756920">
              <a:lnSpc>
                <a:spcPts val="2590"/>
              </a:lnSpc>
              <a:spcBef>
                <a:spcPts val="1010"/>
              </a:spcBef>
            </a:pPr>
            <a:r>
              <a:rPr lang="en-US" spc="-5" dirty="0">
                <a:solidFill>
                  <a:srgbClr val="181717"/>
                </a:solidFill>
                <a:latin typeface="Calibri"/>
                <a:cs typeface="Calibri"/>
              </a:rPr>
              <a:t>Once </a:t>
            </a:r>
            <a:r>
              <a:rPr lang="en-US" dirty="0">
                <a:solidFill>
                  <a:srgbClr val="181717"/>
                </a:solidFill>
                <a:latin typeface="Calibri"/>
                <a:cs typeface="Calibri"/>
              </a:rPr>
              <a:t>the </a:t>
            </a:r>
            <a:r>
              <a:rPr lang="en-US" spc="-5" dirty="0">
                <a:solidFill>
                  <a:srgbClr val="181717"/>
                </a:solidFill>
                <a:latin typeface="Calibri"/>
                <a:cs typeface="Calibri"/>
              </a:rPr>
              <a:t>file </a:t>
            </a:r>
            <a:r>
              <a:rPr lang="en-US" dirty="0">
                <a:solidFill>
                  <a:srgbClr val="181717"/>
                </a:solidFill>
                <a:latin typeface="Calibri"/>
                <a:cs typeface="Calibri"/>
              </a:rPr>
              <a:t>is </a:t>
            </a:r>
            <a:r>
              <a:rPr lang="en-US" spc="-5" dirty="0">
                <a:solidFill>
                  <a:srgbClr val="181717"/>
                </a:solidFill>
                <a:latin typeface="Calibri"/>
                <a:cs typeface="Calibri"/>
              </a:rPr>
              <a:t>successfully uploaded </a:t>
            </a:r>
            <a:r>
              <a:rPr lang="en-US" spc="-10" dirty="0">
                <a:solidFill>
                  <a:srgbClr val="181717"/>
                </a:solidFill>
                <a:latin typeface="Calibri"/>
                <a:cs typeface="Calibri"/>
              </a:rPr>
              <a:t>you </a:t>
            </a:r>
            <a:r>
              <a:rPr lang="en-US" dirty="0">
                <a:solidFill>
                  <a:srgbClr val="181717"/>
                </a:solidFill>
                <a:latin typeface="Calibri"/>
                <a:cs typeface="Calibri"/>
              </a:rPr>
              <a:t>will </a:t>
            </a:r>
            <a:r>
              <a:rPr lang="en-US" spc="-10" dirty="0">
                <a:solidFill>
                  <a:srgbClr val="181717"/>
                </a:solidFill>
                <a:latin typeface="Calibri"/>
                <a:cs typeface="Calibri"/>
              </a:rPr>
              <a:t>receive </a:t>
            </a:r>
            <a:r>
              <a:rPr lang="en-US" dirty="0">
                <a:solidFill>
                  <a:srgbClr val="181717"/>
                </a:solidFill>
                <a:latin typeface="Calibri"/>
                <a:cs typeface="Calibri"/>
              </a:rPr>
              <a:t>a </a:t>
            </a:r>
            <a:r>
              <a:rPr lang="en-US" spc="-5" dirty="0">
                <a:solidFill>
                  <a:srgbClr val="181717"/>
                </a:solidFill>
                <a:latin typeface="Calibri"/>
                <a:cs typeface="Calibri"/>
              </a:rPr>
              <a:t>message </a:t>
            </a:r>
            <a:r>
              <a:rPr lang="en-US" spc="-10" dirty="0">
                <a:solidFill>
                  <a:srgbClr val="181717"/>
                </a:solidFill>
                <a:latin typeface="Calibri"/>
                <a:cs typeface="Calibri"/>
              </a:rPr>
              <a:t>saying </a:t>
            </a:r>
            <a:r>
              <a:rPr lang="en-US" spc="-20" dirty="0">
                <a:solidFill>
                  <a:srgbClr val="181717"/>
                </a:solidFill>
                <a:latin typeface="Calibri"/>
                <a:cs typeface="Calibri"/>
              </a:rPr>
              <a:t>so, </a:t>
            </a:r>
            <a:r>
              <a:rPr lang="en-US" dirty="0">
                <a:solidFill>
                  <a:srgbClr val="181717"/>
                </a:solidFill>
                <a:latin typeface="Calibri"/>
                <a:cs typeface="Calibri"/>
              </a:rPr>
              <a:t>as </a:t>
            </a:r>
            <a:r>
              <a:rPr lang="en-US" spc="-5" dirty="0">
                <a:solidFill>
                  <a:srgbClr val="181717"/>
                </a:solidFill>
                <a:latin typeface="Calibri"/>
                <a:cs typeface="Calibri"/>
              </a:rPr>
              <a:t>well </a:t>
            </a:r>
            <a:r>
              <a:rPr lang="en-US" dirty="0">
                <a:solidFill>
                  <a:srgbClr val="181717"/>
                </a:solidFill>
                <a:latin typeface="Calibri"/>
                <a:cs typeface="Calibri"/>
              </a:rPr>
              <a:t>as </a:t>
            </a:r>
            <a:r>
              <a:rPr lang="en-US" spc="-10" dirty="0">
                <a:solidFill>
                  <a:srgbClr val="181717"/>
                </a:solidFill>
                <a:latin typeface="Calibri"/>
                <a:cs typeface="Calibri"/>
              </a:rPr>
              <a:t>you’ll receive </a:t>
            </a:r>
            <a:r>
              <a:rPr lang="en-US" dirty="0">
                <a:solidFill>
                  <a:srgbClr val="181717"/>
                </a:solidFill>
                <a:latin typeface="Calibri"/>
                <a:cs typeface="Calibri"/>
              </a:rPr>
              <a:t>a </a:t>
            </a:r>
            <a:r>
              <a:rPr lang="en-US" spc="-10" dirty="0">
                <a:solidFill>
                  <a:srgbClr val="181717"/>
                </a:solidFill>
                <a:latin typeface="Calibri"/>
                <a:cs typeface="Calibri"/>
              </a:rPr>
              <a:t>batch </a:t>
            </a:r>
            <a:r>
              <a:rPr lang="en-US" spc="-40" dirty="0">
                <a:solidFill>
                  <a:srgbClr val="181717"/>
                </a:solidFill>
                <a:latin typeface="Calibri"/>
                <a:cs typeface="Calibri"/>
              </a:rPr>
              <a:t>number. </a:t>
            </a:r>
            <a:r>
              <a:rPr lang="en-US" spc="-70" dirty="0">
                <a:solidFill>
                  <a:srgbClr val="181717"/>
                </a:solidFill>
                <a:latin typeface="Calibri"/>
                <a:cs typeface="Calibri"/>
              </a:rPr>
              <a:t>You </a:t>
            </a:r>
            <a:r>
              <a:rPr lang="en-US" dirty="0">
                <a:solidFill>
                  <a:srgbClr val="181717"/>
                </a:solidFill>
                <a:latin typeface="Calibri"/>
                <a:cs typeface="Calibri"/>
              </a:rPr>
              <a:t>will </a:t>
            </a:r>
            <a:r>
              <a:rPr lang="en-US" spc="-5" dirty="0">
                <a:solidFill>
                  <a:srgbClr val="181717"/>
                </a:solidFill>
                <a:latin typeface="Calibri"/>
                <a:cs typeface="Calibri"/>
              </a:rPr>
              <a:t>also </a:t>
            </a:r>
            <a:r>
              <a:rPr lang="en-US" spc="-10" dirty="0">
                <a:solidFill>
                  <a:srgbClr val="181717"/>
                </a:solidFill>
                <a:latin typeface="Calibri"/>
                <a:cs typeface="Calibri"/>
              </a:rPr>
              <a:t>receive</a:t>
            </a:r>
            <a:r>
              <a:rPr lang="en-US" spc="80" dirty="0">
                <a:solidFill>
                  <a:srgbClr val="181717"/>
                </a:solidFill>
                <a:latin typeface="Calibri"/>
                <a:cs typeface="Calibri"/>
              </a:rPr>
              <a:t> </a:t>
            </a:r>
            <a:r>
              <a:rPr lang="en-US" dirty="0">
                <a:solidFill>
                  <a:srgbClr val="181717"/>
                </a:solidFill>
                <a:latin typeface="Calibri"/>
                <a:cs typeface="Calibri"/>
              </a:rPr>
              <a:t>an email.</a:t>
            </a:r>
            <a:endParaRPr lang="en-US" sz="2400" spc="-5" dirty="0">
              <a:solidFill>
                <a:srgbClr val="303030"/>
              </a:solidFill>
              <a:latin typeface="Calibri" panose="020F0502020204030204" pitchFamily="34" charset="0"/>
              <a:ea typeface="Calibri" panose="020F0502020204030204" pitchFamily="34" charset="0"/>
              <a:cs typeface="Calibri" panose="020F0502020204030204" pitchFamily="34" charset="0"/>
            </a:endParaRPr>
          </a:p>
          <a:p>
            <a:pPr marL="241300" marR="60325">
              <a:lnSpc>
                <a:spcPts val="2590"/>
              </a:lnSpc>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2" name="object 4" descr="Data File Upload message in Data Pipeline.">
            <a:extLst>
              <a:ext uri="{FF2B5EF4-FFF2-40B4-BE49-F238E27FC236}">
                <a16:creationId xmlns:a16="http://schemas.microsoft.com/office/drawing/2014/main" id="{FF1D7E45-E140-9A92-5F97-42B9A1FA23E5}"/>
              </a:ext>
              <a:ext uri="{C183D7F6-B498-43B3-948B-1728B52AA6E4}">
                <adec:decorative xmlns:adec="http://schemas.microsoft.com/office/drawing/2017/decorative" val="0"/>
              </a:ext>
            </a:extLst>
          </p:cNvPr>
          <p:cNvSpPr/>
          <p:nvPr/>
        </p:nvSpPr>
        <p:spPr>
          <a:xfrm>
            <a:off x="1638435" y="2590800"/>
            <a:ext cx="8743176" cy="2499359"/>
          </a:xfrm>
          <a:prstGeom prst="rect">
            <a:avLst/>
          </a:prstGeom>
          <a:blipFill>
            <a:blip r:embed="rId2" cstate="print"/>
            <a:stretch>
              <a:fillRect/>
            </a:stretch>
          </a:blipFill>
        </p:spPr>
        <p:txBody>
          <a:bodyPr wrap="square" lIns="0" tIns="0" rIns="0" bIns="0" rtlCol="0"/>
          <a:lstStyle/>
          <a:p>
            <a:endParaRPr/>
          </a:p>
        </p:txBody>
      </p:sp>
      <p:sp>
        <p:nvSpPr>
          <p:cNvPr id="4" name="Slide Number Placeholder 3">
            <a:extLst>
              <a:ext uri="{FF2B5EF4-FFF2-40B4-BE49-F238E27FC236}">
                <a16:creationId xmlns:a16="http://schemas.microsoft.com/office/drawing/2014/main" id="{ACCADE3E-6082-372A-A980-B739E3A89A73}"/>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Tree>
    <p:extLst>
      <p:ext uri="{BB962C8B-B14F-4D97-AF65-F5344CB8AC3E}">
        <p14:creationId xmlns:p14="http://schemas.microsoft.com/office/powerpoint/2010/main" val="3488975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DFF9B-D8DC-AAEC-D381-60468D34902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B1E42D6-1866-0B12-2B2F-D14F7CEC6200}"/>
              </a:ext>
            </a:extLst>
          </p:cNvPr>
          <p:cNvSpPr>
            <a:spLocks noGrp="1"/>
          </p:cNvSpPr>
          <p:nvPr>
            <p:ph type="title"/>
          </p:nvPr>
        </p:nvSpPr>
        <p:spPr/>
        <p:txBody>
          <a:bodyPr/>
          <a:lstStyle/>
          <a:p>
            <a:r>
              <a:rPr lang="en-US" dirty="0"/>
              <a:t>Step by Step Instructions for Submitting Data – Error Report</a:t>
            </a:r>
          </a:p>
        </p:txBody>
      </p:sp>
      <p:sp>
        <p:nvSpPr>
          <p:cNvPr id="7" name="Content Placeholder 6">
            <a:extLst>
              <a:ext uri="{FF2B5EF4-FFF2-40B4-BE49-F238E27FC236}">
                <a16:creationId xmlns:a16="http://schemas.microsoft.com/office/drawing/2014/main" id="{D5C8F49C-5B19-6D6F-D441-3396DA1F117F}"/>
              </a:ext>
            </a:extLst>
          </p:cNvPr>
          <p:cNvSpPr>
            <a:spLocks noGrp="1"/>
          </p:cNvSpPr>
          <p:nvPr>
            <p:ph idx="1"/>
          </p:nvPr>
        </p:nvSpPr>
        <p:spPr>
          <a:xfrm>
            <a:off x="443565" y="1260125"/>
            <a:ext cx="11132917" cy="1330675"/>
          </a:xfrm>
        </p:spPr>
        <p:txBody>
          <a:bodyPr>
            <a:normAutofit/>
          </a:bodyPr>
          <a:lstStyle/>
          <a:p>
            <a:pPr marL="241300" marR="756920">
              <a:lnSpc>
                <a:spcPts val="2590"/>
              </a:lnSpc>
              <a:spcBef>
                <a:spcPts val="1010"/>
              </a:spcBef>
            </a:pPr>
            <a:r>
              <a:rPr lang="en-US" spc="-5" dirty="0">
                <a:solidFill>
                  <a:srgbClr val="181717"/>
                </a:solidFill>
                <a:latin typeface="Calibri"/>
                <a:cs typeface="Calibri"/>
              </a:rPr>
              <a:t>You may use the Batch Maintenance screen to view the status of your file upload. Batch Maintenance menu item is located right under Validation Report in the File Upload sub menu.</a:t>
            </a:r>
            <a:endParaRPr lang="en-US" sz="2400" spc="-5" dirty="0">
              <a:solidFill>
                <a:srgbClr val="303030"/>
              </a:solidFill>
              <a:latin typeface="Calibri" panose="020F0502020204030204" pitchFamily="34" charset="0"/>
              <a:ea typeface="Calibri" panose="020F0502020204030204" pitchFamily="34" charset="0"/>
              <a:cs typeface="Calibri" panose="020F0502020204030204" pitchFamily="34" charset="0"/>
            </a:endParaRPr>
          </a:p>
          <a:p>
            <a:pPr marL="241300" marR="60325">
              <a:lnSpc>
                <a:spcPts val="2590"/>
              </a:lnSpc>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object 3" descr="Batch Maintenance screen in Data Pipeline.">
            <a:extLst>
              <a:ext uri="{FF2B5EF4-FFF2-40B4-BE49-F238E27FC236}">
                <a16:creationId xmlns:a16="http://schemas.microsoft.com/office/drawing/2014/main" id="{E96653D9-C23B-1A3B-CFEA-242C81EC860F}"/>
              </a:ext>
              <a:ext uri="{C183D7F6-B498-43B3-948B-1728B52AA6E4}">
                <adec:decorative xmlns:adec="http://schemas.microsoft.com/office/drawing/2017/decorative" val="0"/>
              </a:ext>
            </a:extLst>
          </p:cNvPr>
          <p:cNvSpPr/>
          <p:nvPr/>
        </p:nvSpPr>
        <p:spPr>
          <a:xfrm>
            <a:off x="1461836" y="2590800"/>
            <a:ext cx="9268327" cy="2566789"/>
          </a:xfrm>
          <a:prstGeom prst="rect">
            <a:avLst/>
          </a:prstGeom>
          <a:blipFill>
            <a:blip r:embed="rId2" cstate="print"/>
            <a:stretch>
              <a:fillRect t="-107422"/>
            </a:stretch>
          </a:blipFill>
        </p:spPr>
        <p:txBody>
          <a:bodyPr wrap="square" lIns="0" tIns="0" rIns="0" bIns="0" rtlCol="0"/>
          <a:lstStyle/>
          <a:p>
            <a:endParaRPr dirty="0"/>
          </a:p>
        </p:txBody>
      </p:sp>
      <p:sp>
        <p:nvSpPr>
          <p:cNvPr id="4" name="Slide Number Placeholder 3">
            <a:extLst>
              <a:ext uri="{FF2B5EF4-FFF2-40B4-BE49-F238E27FC236}">
                <a16:creationId xmlns:a16="http://schemas.microsoft.com/office/drawing/2014/main" id="{0CD6CDE0-F622-3996-16BF-5D21B4921FE1}"/>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Tree>
    <p:extLst>
      <p:ext uri="{BB962C8B-B14F-4D97-AF65-F5344CB8AC3E}">
        <p14:creationId xmlns:p14="http://schemas.microsoft.com/office/powerpoint/2010/main" val="4192712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463BD-C559-AD67-D8BE-46ABB847370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C33223C-FDC9-C1D0-89DB-C732EF3712B6}"/>
              </a:ext>
            </a:extLst>
          </p:cNvPr>
          <p:cNvSpPr>
            <a:spLocks noGrp="1"/>
          </p:cNvSpPr>
          <p:nvPr>
            <p:ph type="title"/>
          </p:nvPr>
        </p:nvSpPr>
        <p:spPr/>
        <p:txBody>
          <a:bodyPr/>
          <a:lstStyle/>
          <a:p>
            <a:r>
              <a:rPr lang="en-US" dirty="0"/>
              <a:t>Step by Step Instructions for Submitting Data – Batch Maintenance Screen</a:t>
            </a:r>
          </a:p>
        </p:txBody>
      </p:sp>
      <p:sp>
        <p:nvSpPr>
          <p:cNvPr id="7" name="Content Placeholder 6">
            <a:extLst>
              <a:ext uri="{FF2B5EF4-FFF2-40B4-BE49-F238E27FC236}">
                <a16:creationId xmlns:a16="http://schemas.microsoft.com/office/drawing/2014/main" id="{1E7B41B7-E7EC-C629-E737-15C5951ACD22}"/>
              </a:ext>
            </a:extLst>
          </p:cNvPr>
          <p:cNvSpPr>
            <a:spLocks noGrp="1"/>
          </p:cNvSpPr>
          <p:nvPr>
            <p:ph idx="1"/>
          </p:nvPr>
        </p:nvSpPr>
        <p:spPr>
          <a:xfrm>
            <a:off x="443565" y="1260125"/>
            <a:ext cx="11132917" cy="1330675"/>
          </a:xfrm>
        </p:spPr>
        <p:txBody>
          <a:bodyPr>
            <a:normAutofit/>
          </a:bodyPr>
          <a:lstStyle/>
          <a:p>
            <a:pPr marL="355600" marR="5080" indent="-342900">
              <a:lnSpc>
                <a:spcPts val="2590"/>
              </a:lnSpc>
              <a:tabLst>
                <a:tab pos="355600" algn="l"/>
              </a:tabLst>
            </a:pPr>
            <a:r>
              <a:rPr lang="en-US" spc="-5" dirty="0">
                <a:solidFill>
                  <a:srgbClr val="181717"/>
                </a:solidFill>
                <a:latin typeface="Calibri"/>
                <a:cs typeface="Calibri"/>
              </a:rPr>
              <a:t>The Data Pipeline </a:t>
            </a:r>
            <a:r>
              <a:rPr lang="en-US" spc="-20" dirty="0">
                <a:solidFill>
                  <a:srgbClr val="181717"/>
                </a:solidFill>
                <a:latin typeface="Calibri"/>
                <a:cs typeface="Calibri"/>
              </a:rPr>
              <a:t>Error </a:t>
            </a:r>
            <a:r>
              <a:rPr lang="en-US" spc="-10" dirty="0">
                <a:solidFill>
                  <a:srgbClr val="181717"/>
                </a:solidFill>
                <a:latin typeface="Calibri"/>
                <a:cs typeface="Calibri"/>
              </a:rPr>
              <a:t>Report </a:t>
            </a:r>
            <a:r>
              <a:rPr lang="en-US" dirty="0">
                <a:solidFill>
                  <a:srgbClr val="181717"/>
                </a:solidFill>
                <a:latin typeface="Calibri"/>
                <a:cs typeface="Calibri"/>
              </a:rPr>
              <a:t>will </a:t>
            </a:r>
            <a:r>
              <a:rPr lang="en-US" spc="-5" dirty="0">
                <a:solidFill>
                  <a:srgbClr val="181717"/>
                </a:solidFill>
                <a:latin typeface="Calibri"/>
                <a:cs typeface="Calibri"/>
              </a:rPr>
              <a:t>allow </a:t>
            </a:r>
            <a:r>
              <a:rPr lang="en-US" spc="-10" dirty="0">
                <a:solidFill>
                  <a:srgbClr val="181717"/>
                </a:solidFill>
                <a:latin typeface="Calibri"/>
                <a:cs typeface="Calibri"/>
              </a:rPr>
              <a:t>you </a:t>
            </a:r>
            <a:r>
              <a:rPr lang="en-US" spc="-15" dirty="0">
                <a:solidFill>
                  <a:srgbClr val="181717"/>
                </a:solidFill>
                <a:latin typeface="Calibri"/>
                <a:cs typeface="Calibri"/>
              </a:rPr>
              <a:t>to </a:t>
            </a:r>
            <a:r>
              <a:rPr lang="en-US" dirty="0">
                <a:solidFill>
                  <a:srgbClr val="181717"/>
                </a:solidFill>
                <a:latin typeface="Calibri"/>
                <a:cs typeface="Calibri"/>
              </a:rPr>
              <a:t>see </a:t>
            </a:r>
            <a:r>
              <a:rPr lang="en-US" spc="-10" dirty="0">
                <a:solidFill>
                  <a:srgbClr val="181717"/>
                </a:solidFill>
                <a:latin typeface="Calibri"/>
                <a:cs typeface="Calibri"/>
              </a:rPr>
              <a:t>error codes, </a:t>
            </a:r>
            <a:r>
              <a:rPr lang="en-US" spc="-5" dirty="0">
                <a:solidFill>
                  <a:srgbClr val="181717"/>
                </a:solidFill>
                <a:latin typeface="Calibri"/>
                <a:cs typeface="Calibri"/>
              </a:rPr>
              <a:t>messages and </a:t>
            </a:r>
            <a:r>
              <a:rPr lang="en-US" dirty="0">
                <a:solidFill>
                  <a:srgbClr val="181717"/>
                </a:solidFill>
                <a:latin typeface="Calibri"/>
                <a:cs typeface="Calibri"/>
              </a:rPr>
              <a:t>the </a:t>
            </a:r>
            <a:r>
              <a:rPr lang="en-US" spc="-10" dirty="0">
                <a:solidFill>
                  <a:srgbClr val="181717"/>
                </a:solidFill>
                <a:latin typeface="Calibri"/>
                <a:cs typeface="Calibri"/>
              </a:rPr>
              <a:t>error </a:t>
            </a:r>
            <a:r>
              <a:rPr lang="en-US" spc="-15" dirty="0">
                <a:solidFill>
                  <a:srgbClr val="181717"/>
                </a:solidFill>
                <a:latin typeface="Calibri"/>
                <a:cs typeface="Calibri"/>
              </a:rPr>
              <a:t>count </a:t>
            </a:r>
            <a:r>
              <a:rPr lang="en-US" spc="-10" dirty="0">
                <a:solidFill>
                  <a:srgbClr val="181717"/>
                </a:solidFill>
                <a:latin typeface="Calibri"/>
                <a:cs typeface="Calibri"/>
              </a:rPr>
              <a:t>by </a:t>
            </a:r>
            <a:r>
              <a:rPr lang="en-US" dirty="0">
                <a:solidFill>
                  <a:srgbClr val="181717"/>
                </a:solidFill>
                <a:latin typeface="Calibri"/>
                <a:cs typeface="Calibri"/>
              </a:rPr>
              <a:t>each type </a:t>
            </a:r>
            <a:r>
              <a:rPr lang="en-US" spc="-5" dirty="0">
                <a:solidFill>
                  <a:srgbClr val="181717"/>
                </a:solidFill>
                <a:latin typeface="Calibri"/>
                <a:cs typeface="Calibri"/>
              </a:rPr>
              <a:t>of</a:t>
            </a:r>
            <a:r>
              <a:rPr lang="en-US" spc="-45" dirty="0">
                <a:solidFill>
                  <a:srgbClr val="181717"/>
                </a:solidFill>
                <a:latin typeface="Calibri"/>
                <a:cs typeface="Calibri"/>
              </a:rPr>
              <a:t> </a:t>
            </a:r>
            <a:r>
              <a:rPr lang="en-US" spc="-50" dirty="0">
                <a:solidFill>
                  <a:srgbClr val="181717"/>
                </a:solidFill>
                <a:latin typeface="Calibri"/>
                <a:cs typeface="Calibri"/>
              </a:rPr>
              <a:t>error.</a:t>
            </a: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2" name="object 4" descr="Error Report example list under the Data Pipeline Error Report screen.">
            <a:extLst>
              <a:ext uri="{FF2B5EF4-FFF2-40B4-BE49-F238E27FC236}">
                <a16:creationId xmlns:a16="http://schemas.microsoft.com/office/drawing/2014/main" id="{D635561C-A3F7-CEB6-7961-62769F196A00}"/>
              </a:ext>
              <a:ext uri="{C183D7F6-B498-43B3-948B-1728B52AA6E4}">
                <adec:decorative xmlns:adec="http://schemas.microsoft.com/office/drawing/2017/decorative" val="0"/>
              </a:ext>
            </a:extLst>
          </p:cNvPr>
          <p:cNvSpPr/>
          <p:nvPr/>
        </p:nvSpPr>
        <p:spPr>
          <a:xfrm>
            <a:off x="1068325" y="2932749"/>
            <a:ext cx="9675876" cy="1330675"/>
          </a:xfrm>
          <a:prstGeom prst="rect">
            <a:avLst/>
          </a:prstGeom>
          <a:blipFill>
            <a:blip r:embed="rId2" cstate="print"/>
            <a:stretch>
              <a:fillRect/>
            </a:stretch>
          </a:blipFill>
        </p:spPr>
        <p:txBody>
          <a:bodyPr wrap="square" lIns="0" tIns="0" rIns="0" bIns="0" rtlCol="0"/>
          <a:lstStyle/>
          <a:p>
            <a:endParaRPr/>
          </a:p>
        </p:txBody>
      </p:sp>
      <p:sp>
        <p:nvSpPr>
          <p:cNvPr id="4" name="Slide Number Placeholder 3">
            <a:extLst>
              <a:ext uri="{FF2B5EF4-FFF2-40B4-BE49-F238E27FC236}">
                <a16:creationId xmlns:a16="http://schemas.microsoft.com/office/drawing/2014/main" id="{4CC6CA23-FEF6-7A74-9936-BD8AB1E45E68}"/>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Tree>
    <p:extLst>
      <p:ext uri="{BB962C8B-B14F-4D97-AF65-F5344CB8AC3E}">
        <p14:creationId xmlns:p14="http://schemas.microsoft.com/office/powerpoint/2010/main" val="4089126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3BFEE-EA33-FE00-9950-F0A0A6C61EC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196698B-B25A-FA12-28EC-C34546E2D79C}"/>
              </a:ext>
            </a:extLst>
          </p:cNvPr>
          <p:cNvSpPr>
            <a:spLocks noGrp="1"/>
          </p:cNvSpPr>
          <p:nvPr>
            <p:ph type="title"/>
          </p:nvPr>
        </p:nvSpPr>
        <p:spPr/>
        <p:txBody>
          <a:bodyPr/>
          <a:lstStyle/>
          <a:p>
            <a:r>
              <a:rPr lang="en-US" dirty="0"/>
              <a:t>Step by Step Instructions for Submitting Data – Status Dashboard</a:t>
            </a:r>
          </a:p>
        </p:txBody>
      </p:sp>
      <p:sp>
        <p:nvSpPr>
          <p:cNvPr id="7" name="Content Placeholder 6">
            <a:extLst>
              <a:ext uri="{FF2B5EF4-FFF2-40B4-BE49-F238E27FC236}">
                <a16:creationId xmlns:a16="http://schemas.microsoft.com/office/drawing/2014/main" id="{7F8E4FFC-8597-21B0-1197-E956F865D18D}"/>
              </a:ext>
            </a:extLst>
          </p:cNvPr>
          <p:cNvSpPr>
            <a:spLocks noGrp="1"/>
          </p:cNvSpPr>
          <p:nvPr>
            <p:ph idx="1"/>
          </p:nvPr>
        </p:nvSpPr>
        <p:spPr>
          <a:xfrm>
            <a:off x="443565" y="1260125"/>
            <a:ext cx="11132917" cy="1330675"/>
          </a:xfrm>
        </p:spPr>
        <p:txBody>
          <a:bodyPr>
            <a:normAutofit/>
          </a:bodyPr>
          <a:lstStyle/>
          <a:p>
            <a:pPr marL="355600" marR="5080" indent="-342900">
              <a:lnSpc>
                <a:spcPts val="2590"/>
              </a:lnSpc>
              <a:tabLst>
                <a:tab pos="355600" algn="l"/>
              </a:tabLst>
            </a:pPr>
            <a:r>
              <a:rPr lang="en-US" spc="-5" dirty="0">
                <a:solidFill>
                  <a:srgbClr val="181717"/>
                </a:solidFill>
                <a:latin typeface="Calibri"/>
                <a:cs typeface="Calibri"/>
              </a:rPr>
              <a:t>Once </a:t>
            </a:r>
            <a:r>
              <a:rPr lang="en-US" dirty="0">
                <a:solidFill>
                  <a:srgbClr val="181717"/>
                </a:solidFill>
                <a:latin typeface="Calibri"/>
                <a:cs typeface="Calibri"/>
              </a:rPr>
              <a:t>all the </a:t>
            </a:r>
            <a:r>
              <a:rPr lang="en-US" spc="-15" dirty="0">
                <a:solidFill>
                  <a:srgbClr val="181717"/>
                </a:solidFill>
                <a:latin typeface="Calibri"/>
                <a:cs typeface="Calibri"/>
              </a:rPr>
              <a:t>data </a:t>
            </a:r>
            <a:r>
              <a:rPr lang="en-US" dirty="0">
                <a:solidFill>
                  <a:srgbClr val="181717"/>
                </a:solidFill>
                <a:latin typeface="Calibri"/>
                <a:cs typeface="Calibri"/>
              </a:rPr>
              <a:t>is </a:t>
            </a:r>
            <a:r>
              <a:rPr lang="en-US" spc="-10" dirty="0">
                <a:solidFill>
                  <a:srgbClr val="181717"/>
                </a:solidFill>
                <a:latin typeface="Calibri"/>
                <a:cs typeface="Calibri"/>
              </a:rPr>
              <a:t>correct, go </a:t>
            </a:r>
            <a:r>
              <a:rPr lang="en-US" spc="-15" dirty="0">
                <a:solidFill>
                  <a:srgbClr val="181717"/>
                </a:solidFill>
                <a:latin typeface="Calibri"/>
                <a:cs typeface="Calibri"/>
              </a:rPr>
              <a:t>to </a:t>
            </a:r>
            <a:r>
              <a:rPr lang="en-US" dirty="0">
                <a:solidFill>
                  <a:srgbClr val="181717"/>
                </a:solidFill>
                <a:latin typeface="Calibri"/>
                <a:cs typeface="Calibri"/>
              </a:rPr>
              <a:t>the </a:t>
            </a:r>
            <a:r>
              <a:rPr lang="en-US" spc="-10" dirty="0">
                <a:solidFill>
                  <a:srgbClr val="181717"/>
                </a:solidFill>
                <a:latin typeface="Calibri"/>
                <a:cs typeface="Calibri"/>
              </a:rPr>
              <a:t>Status Dashboard  (located </a:t>
            </a:r>
            <a:r>
              <a:rPr lang="en-US" spc="-5" dirty="0">
                <a:solidFill>
                  <a:srgbClr val="181717"/>
                </a:solidFill>
                <a:latin typeface="Calibri"/>
                <a:cs typeface="Calibri"/>
              </a:rPr>
              <a:t>on </a:t>
            </a:r>
            <a:r>
              <a:rPr lang="en-US" dirty="0">
                <a:solidFill>
                  <a:srgbClr val="181717"/>
                </a:solidFill>
                <a:latin typeface="Calibri"/>
                <a:cs typeface="Calibri"/>
              </a:rPr>
              <a:t>the main </a:t>
            </a:r>
            <a:r>
              <a:rPr lang="en-US" spc="-15" dirty="0">
                <a:solidFill>
                  <a:srgbClr val="181717"/>
                </a:solidFill>
                <a:latin typeface="Calibri"/>
                <a:cs typeface="Calibri"/>
              </a:rPr>
              <a:t>Data </a:t>
            </a:r>
            <a:r>
              <a:rPr lang="en-US" spc="-5" dirty="0">
                <a:solidFill>
                  <a:srgbClr val="181717"/>
                </a:solidFill>
                <a:latin typeface="Calibri"/>
                <a:cs typeface="Calibri"/>
              </a:rPr>
              <a:t>Pipeline </a:t>
            </a:r>
            <a:r>
              <a:rPr lang="en-US" spc="-10" dirty="0">
                <a:solidFill>
                  <a:srgbClr val="181717"/>
                </a:solidFill>
                <a:latin typeface="Calibri"/>
                <a:cs typeface="Calibri"/>
              </a:rPr>
              <a:t>page </a:t>
            </a:r>
            <a:r>
              <a:rPr lang="en-US" spc="-5" dirty="0">
                <a:solidFill>
                  <a:srgbClr val="181717"/>
                </a:solidFill>
                <a:latin typeface="Calibri"/>
                <a:cs typeface="Calibri"/>
              </a:rPr>
              <a:t>on </a:t>
            </a:r>
            <a:r>
              <a:rPr lang="en-US" dirty="0">
                <a:solidFill>
                  <a:srgbClr val="181717"/>
                </a:solidFill>
                <a:latin typeface="Calibri"/>
                <a:cs typeface="Calibri"/>
              </a:rPr>
              <a:t>the </a:t>
            </a:r>
            <a:r>
              <a:rPr lang="en-US" spc="-10" dirty="0">
                <a:solidFill>
                  <a:srgbClr val="181717"/>
                </a:solidFill>
                <a:latin typeface="Calibri"/>
                <a:cs typeface="Calibri"/>
              </a:rPr>
              <a:t>left </a:t>
            </a:r>
            <a:r>
              <a:rPr lang="en-US" spc="-5" dirty="0">
                <a:solidFill>
                  <a:srgbClr val="181717"/>
                </a:solidFill>
                <a:latin typeface="Calibri"/>
                <a:cs typeface="Calibri"/>
              </a:rPr>
              <a:t>side  under </a:t>
            </a:r>
            <a:r>
              <a:rPr lang="en-US" dirty="0">
                <a:solidFill>
                  <a:srgbClr val="181717"/>
                </a:solidFill>
                <a:latin typeface="Calibri"/>
                <a:cs typeface="Calibri"/>
              </a:rPr>
              <a:t>the </a:t>
            </a:r>
            <a:r>
              <a:rPr lang="en-US" spc="-10" dirty="0">
                <a:solidFill>
                  <a:srgbClr val="181717"/>
                </a:solidFill>
                <a:latin typeface="Calibri"/>
                <a:cs typeface="Calibri"/>
              </a:rPr>
              <a:t>Report Card March </a:t>
            </a:r>
            <a:r>
              <a:rPr lang="en-US" spc="-5" dirty="0">
                <a:solidFill>
                  <a:srgbClr val="181717"/>
                </a:solidFill>
                <a:latin typeface="Calibri"/>
                <a:cs typeface="Calibri"/>
              </a:rPr>
              <a:t>link) and </a:t>
            </a:r>
            <a:r>
              <a:rPr lang="en-US" spc="-10" dirty="0">
                <a:solidFill>
                  <a:srgbClr val="181717"/>
                </a:solidFill>
                <a:latin typeface="Calibri"/>
                <a:cs typeface="Calibri"/>
              </a:rPr>
              <a:t>press  approve/finalize</a:t>
            </a:r>
            <a:r>
              <a:rPr lang="en-US" spc="-85" dirty="0">
                <a:solidFill>
                  <a:srgbClr val="181717"/>
                </a:solidFill>
                <a:latin typeface="Calibri"/>
                <a:cs typeface="Calibri"/>
              </a:rPr>
              <a:t> </a:t>
            </a:r>
            <a:r>
              <a:rPr lang="en-US" spc="-15" dirty="0">
                <a:solidFill>
                  <a:srgbClr val="181717"/>
                </a:solidFill>
                <a:latin typeface="Calibri"/>
                <a:cs typeface="Calibri"/>
              </a:rPr>
              <a:t>button.</a:t>
            </a:r>
            <a:endParaRPr lang="en-US" dirty="0">
              <a:latin typeface="Calibri"/>
              <a:cs typeface="Calibri"/>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object 4" descr="Status Dashboard screen in Data Pipeline.">
            <a:extLst>
              <a:ext uri="{FF2B5EF4-FFF2-40B4-BE49-F238E27FC236}">
                <a16:creationId xmlns:a16="http://schemas.microsoft.com/office/drawing/2014/main" id="{83994E3F-9326-42DF-3B23-019A1A6DC2EB}"/>
              </a:ext>
              <a:ext uri="{C183D7F6-B498-43B3-948B-1728B52AA6E4}">
                <adec:decorative xmlns:adec="http://schemas.microsoft.com/office/drawing/2017/decorative" val="0"/>
              </a:ext>
            </a:extLst>
          </p:cNvPr>
          <p:cNvSpPr/>
          <p:nvPr/>
        </p:nvSpPr>
        <p:spPr>
          <a:xfrm>
            <a:off x="1370837" y="2619703"/>
            <a:ext cx="9450325" cy="2703575"/>
          </a:xfrm>
          <a:prstGeom prst="rect">
            <a:avLst/>
          </a:prstGeom>
          <a:blipFill>
            <a:blip r:embed="rId2" cstate="print"/>
            <a:stretch>
              <a:fillRect/>
            </a:stretch>
          </a:blipFill>
        </p:spPr>
        <p:txBody>
          <a:bodyPr wrap="square" lIns="0" tIns="0" rIns="0" bIns="0" rtlCol="0"/>
          <a:lstStyle/>
          <a:p>
            <a:endParaRPr/>
          </a:p>
        </p:txBody>
      </p:sp>
      <p:sp>
        <p:nvSpPr>
          <p:cNvPr id="4" name="Slide Number Placeholder 3">
            <a:extLst>
              <a:ext uri="{FF2B5EF4-FFF2-40B4-BE49-F238E27FC236}">
                <a16:creationId xmlns:a16="http://schemas.microsoft.com/office/drawing/2014/main" id="{16CF1D07-F09C-B4E7-1807-325D97F52BF2}"/>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Tree>
    <p:extLst>
      <p:ext uri="{BB962C8B-B14F-4D97-AF65-F5344CB8AC3E}">
        <p14:creationId xmlns:p14="http://schemas.microsoft.com/office/powerpoint/2010/main" val="3025427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E09D3-297F-EDF0-2BF0-4379482596B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D3E8543-4272-E566-AB76-8D479705300D}"/>
              </a:ext>
            </a:extLst>
          </p:cNvPr>
          <p:cNvSpPr>
            <a:spLocks noGrp="1"/>
          </p:cNvSpPr>
          <p:nvPr>
            <p:ph type="title"/>
          </p:nvPr>
        </p:nvSpPr>
        <p:spPr/>
        <p:txBody>
          <a:bodyPr/>
          <a:lstStyle/>
          <a:p>
            <a:r>
              <a:rPr lang="en-US" dirty="0"/>
              <a:t>Step by Step Instructions for Submitting Data – Cognos Reports</a:t>
            </a:r>
          </a:p>
        </p:txBody>
      </p:sp>
      <p:sp>
        <p:nvSpPr>
          <p:cNvPr id="7" name="Content Placeholder 6">
            <a:extLst>
              <a:ext uri="{FF2B5EF4-FFF2-40B4-BE49-F238E27FC236}">
                <a16:creationId xmlns:a16="http://schemas.microsoft.com/office/drawing/2014/main" id="{E1EDD301-019B-562C-9813-1C0DD6AF4BD3}"/>
              </a:ext>
            </a:extLst>
          </p:cNvPr>
          <p:cNvSpPr>
            <a:spLocks noGrp="1"/>
          </p:cNvSpPr>
          <p:nvPr>
            <p:ph idx="1"/>
          </p:nvPr>
        </p:nvSpPr>
        <p:spPr/>
        <p:txBody>
          <a:bodyPr>
            <a:normAutofit/>
          </a:bodyPr>
          <a:lstStyle/>
          <a:p>
            <a:pPr marL="241300" marR="756920">
              <a:lnSpc>
                <a:spcPts val="2590"/>
              </a:lnSpc>
              <a:spcBef>
                <a:spcPts val="1010"/>
              </a:spcBef>
            </a:pPr>
            <a:r>
              <a:rPr lang="en-US" spc="-5" dirty="0">
                <a:solidFill>
                  <a:srgbClr val="181717"/>
                </a:solidFill>
                <a:latin typeface="Calibri"/>
                <a:cs typeface="Calibri"/>
              </a:rPr>
              <a:t>To check the information, go to Cognos Reports (this will open a new tab) and then click on the Report Card March button under the Pipeline Reports tab</a:t>
            </a:r>
            <a:endParaRPr lang="en-US" sz="2400" spc="-5" dirty="0">
              <a:solidFill>
                <a:srgbClr val="303030"/>
              </a:solidFill>
              <a:latin typeface="Calibri" panose="020F0502020204030204" pitchFamily="34" charset="0"/>
              <a:ea typeface="Calibri" panose="020F0502020204030204" pitchFamily="34" charset="0"/>
              <a:cs typeface="Calibri" panose="020F0502020204030204" pitchFamily="34" charset="0"/>
            </a:endParaRPr>
          </a:p>
          <a:p>
            <a:pPr marL="241300" marR="60325">
              <a:lnSpc>
                <a:spcPts val="2590"/>
              </a:lnSpc>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85F4802-2C2E-65AD-C4C1-EF122EBB88A8}"/>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
        <p:nvSpPr>
          <p:cNvPr id="3" name="object 3" descr="Cognos Report menu item in Data Pipeline and a screen shot of the Cognos menu once the new screen pops up in new tab.">
            <a:extLst>
              <a:ext uri="{FF2B5EF4-FFF2-40B4-BE49-F238E27FC236}">
                <a16:creationId xmlns:a16="http://schemas.microsoft.com/office/drawing/2014/main" id="{4BC02F90-3688-BE4E-4EF9-D4312F638B1A}"/>
              </a:ext>
              <a:ext uri="{C183D7F6-B498-43B3-948B-1728B52AA6E4}">
                <adec:decorative xmlns:adec="http://schemas.microsoft.com/office/drawing/2017/decorative" val="0"/>
              </a:ext>
            </a:extLst>
          </p:cNvPr>
          <p:cNvSpPr/>
          <p:nvPr/>
        </p:nvSpPr>
        <p:spPr>
          <a:xfrm>
            <a:off x="1908183" y="2407042"/>
            <a:ext cx="8203679" cy="3477755"/>
          </a:xfrm>
          <a:prstGeom prst="rect">
            <a:avLst/>
          </a:prstGeom>
          <a:blipFill>
            <a:blip r:embed="rId2" cstate="print"/>
            <a:stretch>
              <a:fillRect t="-32866"/>
            </a:stretch>
          </a:blipFill>
        </p:spPr>
        <p:txBody>
          <a:bodyPr wrap="square" lIns="0" tIns="0" rIns="0" bIns="0" rtlCol="0"/>
          <a:lstStyle/>
          <a:p>
            <a:endParaRPr dirty="0"/>
          </a:p>
        </p:txBody>
      </p:sp>
    </p:spTree>
    <p:extLst>
      <p:ext uri="{BB962C8B-B14F-4D97-AF65-F5344CB8AC3E}">
        <p14:creationId xmlns:p14="http://schemas.microsoft.com/office/powerpoint/2010/main" val="2384444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B1C18-684E-27C3-DC63-8B417498FE8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6848DE3-82BF-6F69-53BB-5952E27D7EF0}"/>
              </a:ext>
            </a:extLst>
          </p:cNvPr>
          <p:cNvSpPr>
            <a:spLocks noGrp="1"/>
          </p:cNvSpPr>
          <p:nvPr>
            <p:ph type="title"/>
          </p:nvPr>
        </p:nvSpPr>
        <p:spPr/>
        <p:txBody>
          <a:bodyPr/>
          <a:lstStyle/>
          <a:p>
            <a:r>
              <a:rPr lang="en-US" dirty="0"/>
              <a:t>Step by Step Instructions for Submitting Data – Cognos Reports Continued</a:t>
            </a:r>
          </a:p>
        </p:txBody>
      </p:sp>
      <p:sp>
        <p:nvSpPr>
          <p:cNvPr id="7" name="Content Placeholder 6">
            <a:extLst>
              <a:ext uri="{FF2B5EF4-FFF2-40B4-BE49-F238E27FC236}">
                <a16:creationId xmlns:a16="http://schemas.microsoft.com/office/drawing/2014/main" id="{1BA71C66-E7E2-0B6D-03A3-F4E8616FEA0E}"/>
              </a:ext>
            </a:extLst>
          </p:cNvPr>
          <p:cNvSpPr>
            <a:spLocks noGrp="1"/>
          </p:cNvSpPr>
          <p:nvPr>
            <p:ph idx="1"/>
          </p:nvPr>
        </p:nvSpPr>
        <p:spPr/>
        <p:txBody>
          <a:bodyPr>
            <a:normAutofit/>
          </a:bodyPr>
          <a:lstStyle/>
          <a:p>
            <a:pPr marL="12700"/>
            <a:r>
              <a:rPr lang="en-US" spc="-10" dirty="0">
                <a:solidFill>
                  <a:srgbClr val="181717"/>
                </a:solidFill>
                <a:latin typeface="Calibri" panose="020F0502020204030204" pitchFamily="34" charset="0"/>
                <a:ea typeface="Calibri" panose="020F0502020204030204" pitchFamily="34" charset="0"/>
                <a:cs typeface="Calibri" panose="020F0502020204030204" pitchFamily="34" charset="0"/>
              </a:rPr>
              <a:t>There </a:t>
            </a:r>
            <a:r>
              <a:rPr lang="en-US" spc="-15" dirty="0">
                <a:solidFill>
                  <a:srgbClr val="181717"/>
                </a:solidFill>
                <a:latin typeface="Calibri" panose="020F0502020204030204" pitchFamily="34" charset="0"/>
                <a:ea typeface="Calibri" panose="020F0502020204030204" pitchFamily="34" charset="0"/>
                <a:cs typeface="Calibri" panose="020F0502020204030204" pitchFamily="34" charset="0"/>
              </a:rPr>
              <a:t>are </a:t>
            </a:r>
            <a:r>
              <a:rPr lang="en-US" spc="-10" dirty="0">
                <a:solidFill>
                  <a:srgbClr val="181717"/>
                </a:solidFill>
                <a:latin typeface="Calibri" panose="020F0502020204030204" pitchFamily="34" charset="0"/>
                <a:ea typeface="Calibri" panose="020F0502020204030204" pitchFamily="34" charset="0"/>
                <a:cs typeface="Calibri" panose="020F0502020204030204" pitchFamily="34" charset="0"/>
              </a:rPr>
              <a:t>three reports you </a:t>
            </a:r>
            <a:r>
              <a:rPr lang="en-US" spc="-20" dirty="0">
                <a:solidFill>
                  <a:srgbClr val="181717"/>
                </a:solidFill>
                <a:latin typeface="Calibri" panose="020F0502020204030204" pitchFamily="34" charset="0"/>
                <a:ea typeface="Calibri" panose="020F0502020204030204" pitchFamily="34" charset="0"/>
                <a:cs typeface="Calibri" panose="020F0502020204030204" pitchFamily="34" charset="0"/>
              </a:rPr>
              <a:t>may</a:t>
            </a:r>
            <a:r>
              <a:rPr lang="en-US" spc="15" dirty="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US" spc="-10" dirty="0">
                <a:solidFill>
                  <a:srgbClr val="181717"/>
                </a:solidFill>
                <a:latin typeface="Calibri" panose="020F0502020204030204" pitchFamily="34" charset="0"/>
                <a:ea typeface="Calibri" panose="020F0502020204030204" pitchFamily="34" charset="0"/>
                <a:cs typeface="Calibri" panose="020F0502020204030204" pitchFamily="34" charset="0"/>
              </a:rPr>
              <a:t>review:</a:t>
            </a:r>
            <a:endParaRPr lang="en-US" dirty="0">
              <a:latin typeface="Calibri" panose="020F0502020204030204" pitchFamily="34" charset="0"/>
              <a:ea typeface="Calibri" panose="020F0502020204030204" pitchFamily="34" charset="0"/>
              <a:cs typeface="Calibri" panose="020F0502020204030204" pitchFamily="34" charset="0"/>
            </a:endParaRPr>
          </a:p>
          <a:p>
            <a:pPr marL="469900" lvl="1"/>
            <a:r>
              <a:rPr lang="en-US" spc="-15" dirty="0">
                <a:solidFill>
                  <a:srgbClr val="181717"/>
                </a:solidFill>
                <a:latin typeface="Calibri" panose="020F0502020204030204" pitchFamily="34" charset="0"/>
                <a:ea typeface="Calibri" panose="020F0502020204030204" pitchFamily="34" charset="0"/>
                <a:cs typeface="Calibri" panose="020F0502020204030204" pitchFamily="34" charset="0"/>
              </a:rPr>
              <a:t>Data </a:t>
            </a:r>
            <a:r>
              <a:rPr lang="en-US" dirty="0">
                <a:solidFill>
                  <a:srgbClr val="181717"/>
                </a:solidFill>
                <a:latin typeface="Calibri" panose="020F0502020204030204" pitchFamily="34" charset="0"/>
                <a:ea typeface="Calibri" panose="020F0502020204030204" pitchFamily="34" charset="0"/>
                <a:cs typeface="Calibri" panose="020F0502020204030204" pitchFamily="34" charset="0"/>
              </a:rPr>
              <a:t>Summary</a:t>
            </a:r>
            <a:r>
              <a:rPr lang="en-US" spc="-45" dirty="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US" spc="-10" dirty="0">
                <a:solidFill>
                  <a:srgbClr val="181717"/>
                </a:solidFill>
                <a:latin typeface="Calibri" panose="020F0502020204030204" pitchFamily="34" charset="0"/>
                <a:ea typeface="Calibri" panose="020F0502020204030204" pitchFamily="34" charset="0"/>
                <a:cs typeface="Calibri" panose="020F0502020204030204" pitchFamily="34" charset="0"/>
              </a:rPr>
              <a:t>Report</a:t>
            </a:r>
            <a:endParaRPr lang="en-US" dirty="0">
              <a:latin typeface="Calibri" panose="020F0502020204030204" pitchFamily="34" charset="0"/>
              <a:ea typeface="Calibri" panose="020F0502020204030204" pitchFamily="34" charset="0"/>
              <a:cs typeface="Calibri" panose="020F0502020204030204" pitchFamily="34" charset="0"/>
            </a:endParaRPr>
          </a:p>
          <a:p>
            <a:pPr marL="469900" lvl="1"/>
            <a:r>
              <a:rPr lang="en-US" spc="-5" dirty="0">
                <a:solidFill>
                  <a:srgbClr val="181717"/>
                </a:solidFill>
                <a:latin typeface="Calibri" panose="020F0502020204030204" pitchFamily="34" charset="0"/>
                <a:ea typeface="Calibri" panose="020F0502020204030204" pitchFamily="34" charset="0"/>
                <a:cs typeface="Calibri" panose="020F0502020204030204" pitchFamily="34" charset="0"/>
              </a:rPr>
              <a:t>RCM </a:t>
            </a:r>
            <a:r>
              <a:rPr lang="en-US" spc="-10" dirty="0">
                <a:solidFill>
                  <a:srgbClr val="181717"/>
                </a:solidFill>
                <a:latin typeface="Calibri" panose="020F0502020204030204" pitchFamily="34" charset="0"/>
                <a:ea typeface="Calibri" panose="020F0502020204030204" pitchFamily="34" charset="0"/>
                <a:cs typeface="Calibri" panose="020F0502020204030204" pitchFamily="34" charset="0"/>
              </a:rPr>
              <a:t>Error Detail</a:t>
            </a:r>
            <a:r>
              <a:rPr lang="en-US" spc="-45" dirty="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US" spc="-10" dirty="0">
                <a:solidFill>
                  <a:srgbClr val="181717"/>
                </a:solidFill>
                <a:latin typeface="Calibri" panose="020F0502020204030204" pitchFamily="34" charset="0"/>
                <a:ea typeface="Calibri" panose="020F0502020204030204" pitchFamily="34" charset="0"/>
                <a:cs typeface="Calibri" panose="020F0502020204030204" pitchFamily="34" charset="0"/>
              </a:rPr>
              <a:t>Report</a:t>
            </a:r>
            <a:endParaRPr lang="en-US" dirty="0">
              <a:latin typeface="Calibri" panose="020F0502020204030204" pitchFamily="34" charset="0"/>
              <a:ea typeface="Calibri" panose="020F0502020204030204" pitchFamily="34" charset="0"/>
              <a:cs typeface="Calibri" panose="020F0502020204030204" pitchFamily="34" charset="0"/>
            </a:endParaRPr>
          </a:p>
          <a:p>
            <a:pPr marL="469900" lvl="1"/>
            <a:r>
              <a:rPr lang="en-US" spc="-5" dirty="0">
                <a:solidFill>
                  <a:srgbClr val="181717"/>
                </a:solidFill>
                <a:latin typeface="Calibri" panose="020F0502020204030204" pitchFamily="34" charset="0"/>
                <a:ea typeface="Calibri" panose="020F0502020204030204" pitchFamily="34" charset="0"/>
                <a:cs typeface="Calibri" panose="020F0502020204030204" pitchFamily="34" charset="0"/>
              </a:rPr>
              <a:t>RCM </a:t>
            </a:r>
            <a:r>
              <a:rPr lang="en-US" spc="-10" dirty="0">
                <a:solidFill>
                  <a:srgbClr val="181717"/>
                </a:solidFill>
                <a:latin typeface="Calibri" panose="020F0502020204030204" pitchFamily="34" charset="0"/>
                <a:ea typeface="Calibri" panose="020F0502020204030204" pitchFamily="34" charset="0"/>
                <a:cs typeface="Calibri" panose="020F0502020204030204" pitchFamily="34" charset="0"/>
              </a:rPr>
              <a:t>Error </a:t>
            </a:r>
            <a:r>
              <a:rPr lang="en-US" dirty="0">
                <a:solidFill>
                  <a:srgbClr val="181717"/>
                </a:solidFill>
                <a:latin typeface="Calibri" panose="020F0502020204030204" pitchFamily="34" charset="0"/>
                <a:ea typeface="Calibri" panose="020F0502020204030204" pitchFamily="34" charset="0"/>
                <a:cs typeface="Calibri" panose="020F0502020204030204" pitchFamily="34" charset="0"/>
              </a:rPr>
              <a:t>Summary</a:t>
            </a:r>
            <a:r>
              <a:rPr lang="en-US" spc="-65" dirty="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US" spc="-10" dirty="0">
                <a:solidFill>
                  <a:srgbClr val="181717"/>
                </a:solidFill>
                <a:latin typeface="Calibri" panose="020F0502020204030204" pitchFamily="34" charset="0"/>
                <a:ea typeface="Calibri" panose="020F0502020204030204" pitchFamily="34" charset="0"/>
                <a:cs typeface="Calibri" panose="020F0502020204030204" pitchFamily="34" charset="0"/>
              </a:rPr>
              <a:t>Report</a:t>
            </a:r>
            <a:endParaRPr lang="en-US" sz="3200" dirty="0">
              <a:latin typeface="Calibri" panose="020F0502020204030204" pitchFamily="34" charset="0"/>
              <a:ea typeface="Calibri" panose="020F0502020204030204" pitchFamily="34" charset="0"/>
              <a:cs typeface="Calibri" panose="020F0502020204030204" pitchFamily="34" charset="0"/>
            </a:endParaRPr>
          </a:p>
          <a:p>
            <a:pPr marL="12700"/>
            <a:r>
              <a:rPr lang="en-US" spc="-5" dirty="0">
                <a:solidFill>
                  <a:srgbClr val="181717"/>
                </a:solidFill>
                <a:latin typeface="Calibri" panose="020F0502020204030204" pitchFamily="34" charset="0"/>
                <a:ea typeface="Calibri" panose="020F0502020204030204" pitchFamily="34" charset="0"/>
                <a:cs typeface="Calibri" panose="020F0502020204030204" pitchFamily="34" charset="0"/>
              </a:rPr>
              <a:t>These reports </a:t>
            </a:r>
            <a:r>
              <a:rPr lang="en-US" spc="-10" dirty="0">
                <a:solidFill>
                  <a:srgbClr val="181717"/>
                </a:solidFill>
                <a:latin typeface="Calibri" panose="020F0502020204030204" pitchFamily="34" charset="0"/>
                <a:ea typeface="Calibri" panose="020F0502020204030204" pitchFamily="34" charset="0"/>
                <a:cs typeface="Calibri" panose="020F0502020204030204" pitchFamily="34" charset="0"/>
              </a:rPr>
              <a:t>are </a:t>
            </a:r>
            <a:r>
              <a:rPr lang="en-US" spc="-5" dirty="0">
                <a:solidFill>
                  <a:srgbClr val="181717"/>
                </a:solidFill>
                <a:latin typeface="Calibri" panose="020F0502020204030204" pitchFamily="34" charset="0"/>
                <a:ea typeface="Calibri" panose="020F0502020204030204" pitchFamily="34" charset="0"/>
                <a:cs typeface="Calibri" panose="020F0502020204030204" pitchFamily="34" charset="0"/>
              </a:rPr>
              <a:t>helpful in locating </a:t>
            </a:r>
            <a:r>
              <a:rPr lang="en-US" dirty="0">
                <a:solidFill>
                  <a:srgbClr val="181717"/>
                </a:solidFill>
                <a:latin typeface="Calibri" panose="020F0502020204030204" pitchFamily="34" charset="0"/>
                <a:ea typeface="Calibri" panose="020F0502020204030204" pitchFamily="34" charset="0"/>
                <a:cs typeface="Calibri" panose="020F0502020204030204" pitchFamily="34" charset="0"/>
              </a:rPr>
              <a:t>and </a:t>
            </a:r>
            <a:r>
              <a:rPr lang="en-US" spc="-5" dirty="0">
                <a:solidFill>
                  <a:srgbClr val="181717"/>
                </a:solidFill>
                <a:latin typeface="Calibri" panose="020F0502020204030204" pitchFamily="34" charset="0"/>
                <a:ea typeface="Calibri" panose="020F0502020204030204" pitchFamily="34" charset="0"/>
                <a:cs typeface="Calibri" panose="020F0502020204030204" pitchFamily="34" charset="0"/>
              </a:rPr>
              <a:t>correcting </a:t>
            </a:r>
            <a:r>
              <a:rPr lang="en-US" spc="-10" dirty="0">
                <a:solidFill>
                  <a:srgbClr val="181717"/>
                </a:solidFill>
                <a:latin typeface="Calibri" panose="020F0502020204030204" pitchFamily="34" charset="0"/>
                <a:ea typeface="Calibri" panose="020F0502020204030204" pitchFamily="34" charset="0"/>
                <a:cs typeface="Calibri" panose="020F0502020204030204" pitchFamily="34" charset="0"/>
              </a:rPr>
              <a:t>any </a:t>
            </a:r>
            <a:r>
              <a:rPr lang="en-US" spc="-15" dirty="0">
                <a:solidFill>
                  <a:srgbClr val="181717"/>
                </a:solidFill>
                <a:latin typeface="Calibri" panose="020F0502020204030204" pitchFamily="34" charset="0"/>
                <a:ea typeface="Calibri" panose="020F0502020204030204" pitchFamily="34" charset="0"/>
                <a:cs typeface="Calibri" panose="020F0502020204030204" pitchFamily="34" charset="0"/>
              </a:rPr>
              <a:t>errors. It’s </a:t>
            </a:r>
            <a:r>
              <a:rPr lang="en-US" spc="-5" dirty="0">
                <a:solidFill>
                  <a:srgbClr val="181717"/>
                </a:solidFill>
                <a:latin typeface="Calibri" panose="020F0502020204030204" pitchFamily="34" charset="0"/>
                <a:ea typeface="Calibri" panose="020F0502020204030204" pitchFamily="34" charset="0"/>
                <a:cs typeface="Calibri" panose="020F0502020204030204" pitchFamily="34" charset="0"/>
              </a:rPr>
              <a:t>highly recommended that </a:t>
            </a:r>
            <a:r>
              <a:rPr lang="en-US" spc="-10" dirty="0">
                <a:solidFill>
                  <a:srgbClr val="181717"/>
                </a:solidFill>
                <a:latin typeface="Calibri" panose="020F0502020204030204" pitchFamily="34" charset="0"/>
                <a:ea typeface="Calibri" panose="020F0502020204030204" pitchFamily="34" charset="0"/>
                <a:cs typeface="Calibri" panose="020F0502020204030204" pitchFamily="34" charset="0"/>
              </a:rPr>
              <a:t>you </a:t>
            </a:r>
            <a:r>
              <a:rPr lang="en-US" spc="-20" dirty="0">
                <a:solidFill>
                  <a:srgbClr val="181717"/>
                </a:solidFill>
                <a:latin typeface="Calibri" panose="020F0502020204030204" pitchFamily="34" charset="0"/>
                <a:ea typeface="Calibri" panose="020F0502020204030204" pitchFamily="34" charset="0"/>
                <a:cs typeface="Calibri" panose="020F0502020204030204" pitchFamily="34" charset="0"/>
              </a:rPr>
              <a:t>refer </a:t>
            </a:r>
            <a:r>
              <a:rPr lang="en-US" spc="-15" dirty="0">
                <a:solidFill>
                  <a:srgbClr val="181717"/>
                </a:solidFill>
                <a:latin typeface="Calibri" panose="020F0502020204030204" pitchFamily="34" charset="0"/>
                <a:ea typeface="Calibri" panose="020F0502020204030204" pitchFamily="34" charset="0"/>
                <a:cs typeface="Calibri" panose="020F0502020204030204" pitchFamily="34" charset="0"/>
              </a:rPr>
              <a:t>to </a:t>
            </a:r>
            <a:r>
              <a:rPr lang="en-US" spc="-5" dirty="0">
                <a:solidFill>
                  <a:srgbClr val="181717"/>
                </a:solidFill>
                <a:latin typeface="Calibri" panose="020F0502020204030204" pitchFamily="34" charset="0"/>
                <a:ea typeface="Calibri" panose="020F0502020204030204" pitchFamily="34" charset="0"/>
                <a:cs typeface="Calibri" panose="020F0502020204030204" pitchFamily="34" charset="0"/>
              </a:rPr>
              <a:t>these reports before submitting any finalized data and throughout the collection.</a:t>
            </a:r>
            <a:endParaRPr lang="en-US" dirty="0">
              <a:latin typeface="Calibri" panose="020F0502020204030204" pitchFamily="34" charset="0"/>
              <a:ea typeface="Calibri" panose="020F0502020204030204" pitchFamily="34" charset="0"/>
              <a:cs typeface="Calibri" panose="020F0502020204030204" pitchFamily="34" charset="0"/>
            </a:endParaRPr>
          </a:p>
          <a:p>
            <a:pPr marL="241300" marR="60325">
              <a:lnSpc>
                <a:spcPts val="2590"/>
              </a:lnSpc>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D05FE60-3FF6-74AA-123A-4F1634A149AC}"/>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
        <p:nvSpPr>
          <p:cNvPr id="2" name="object 4" descr="Cognos report list screen shot. List is described above.">
            <a:extLst>
              <a:ext uri="{FF2B5EF4-FFF2-40B4-BE49-F238E27FC236}">
                <a16:creationId xmlns:a16="http://schemas.microsoft.com/office/drawing/2014/main" id="{6D5E49B2-9506-8CAB-3589-618348BE1403}"/>
              </a:ext>
              <a:ext uri="{C183D7F6-B498-43B3-948B-1728B52AA6E4}">
                <adec:decorative xmlns:adec="http://schemas.microsoft.com/office/drawing/2017/decorative" val="0"/>
              </a:ext>
            </a:extLst>
          </p:cNvPr>
          <p:cNvSpPr/>
          <p:nvPr/>
        </p:nvSpPr>
        <p:spPr>
          <a:xfrm>
            <a:off x="4447032" y="3979164"/>
            <a:ext cx="2324099" cy="152399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50607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92D0B-31B6-AD35-D93E-2540815E1D7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5661C24-0FE5-F34C-2040-E1D3758A3BFC}"/>
              </a:ext>
            </a:extLst>
          </p:cNvPr>
          <p:cNvSpPr>
            <a:spLocks noGrp="1"/>
          </p:cNvSpPr>
          <p:nvPr>
            <p:ph type="title"/>
          </p:nvPr>
        </p:nvSpPr>
        <p:spPr/>
        <p:txBody>
          <a:bodyPr/>
          <a:lstStyle/>
          <a:p>
            <a:r>
              <a:rPr lang="en-US" dirty="0"/>
              <a:t>Step by Step Instructions for Submitting Data – Cognos Reports Continued Steps</a:t>
            </a:r>
          </a:p>
        </p:txBody>
      </p:sp>
      <p:sp>
        <p:nvSpPr>
          <p:cNvPr id="7" name="Content Placeholder 6">
            <a:extLst>
              <a:ext uri="{FF2B5EF4-FFF2-40B4-BE49-F238E27FC236}">
                <a16:creationId xmlns:a16="http://schemas.microsoft.com/office/drawing/2014/main" id="{87FE7836-83FE-C825-61F0-6A15D4A12B6D}"/>
              </a:ext>
            </a:extLst>
          </p:cNvPr>
          <p:cNvSpPr>
            <a:spLocks noGrp="1"/>
          </p:cNvSpPr>
          <p:nvPr>
            <p:ph idx="1"/>
          </p:nvPr>
        </p:nvSpPr>
        <p:spPr/>
        <p:txBody>
          <a:bodyPr>
            <a:normAutofit/>
          </a:bodyPr>
          <a:lstStyle/>
          <a:p>
            <a:pPr marL="12700"/>
            <a:r>
              <a:rPr lang="en-US" spc="-80" dirty="0">
                <a:solidFill>
                  <a:srgbClr val="181717"/>
                </a:solidFill>
                <a:latin typeface="Calibri"/>
                <a:cs typeface="Calibri"/>
              </a:rPr>
              <a:t>To </a:t>
            </a:r>
            <a:r>
              <a:rPr lang="en-US" spc="-10" dirty="0">
                <a:solidFill>
                  <a:srgbClr val="181717"/>
                </a:solidFill>
                <a:latin typeface="Calibri"/>
                <a:cs typeface="Calibri"/>
              </a:rPr>
              <a:t>review </a:t>
            </a:r>
            <a:r>
              <a:rPr lang="en-US" dirty="0">
                <a:solidFill>
                  <a:srgbClr val="181717"/>
                </a:solidFill>
                <a:latin typeface="Calibri"/>
                <a:cs typeface="Calibri"/>
              </a:rPr>
              <a:t>the </a:t>
            </a:r>
            <a:r>
              <a:rPr lang="en-US" spc="-5" dirty="0">
                <a:solidFill>
                  <a:srgbClr val="181717"/>
                </a:solidFill>
                <a:latin typeface="Calibri"/>
                <a:cs typeface="Calibri"/>
              </a:rPr>
              <a:t>Cognos </a:t>
            </a:r>
            <a:r>
              <a:rPr lang="en-US" spc="-10" dirty="0">
                <a:solidFill>
                  <a:srgbClr val="181717"/>
                </a:solidFill>
                <a:latin typeface="Calibri"/>
                <a:cs typeface="Calibri"/>
              </a:rPr>
              <a:t>Reports, </a:t>
            </a:r>
            <a:r>
              <a:rPr lang="en-US" spc="-5" dirty="0">
                <a:solidFill>
                  <a:srgbClr val="181717"/>
                </a:solidFill>
                <a:latin typeface="Calibri"/>
                <a:cs typeface="Calibri"/>
              </a:rPr>
              <a:t>do </a:t>
            </a:r>
            <a:r>
              <a:rPr lang="en-US" dirty="0">
                <a:solidFill>
                  <a:srgbClr val="181717"/>
                </a:solidFill>
                <a:latin typeface="Calibri"/>
                <a:cs typeface="Calibri"/>
              </a:rPr>
              <a:t>the</a:t>
            </a:r>
            <a:r>
              <a:rPr lang="en-US" spc="5" dirty="0">
                <a:solidFill>
                  <a:srgbClr val="181717"/>
                </a:solidFill>
                <a:latin typeface="Calibri"/>
                <a:cs typeface="Calibri"/>
              </a:rPr>
              <a:t> </a:t>
            </a:r>
            <a:r>
              <a:rPr lang="en-US" spc="-10" dirty="0">
                <a:solidFill>
                  <a:srgbClr val="181717"/>
                </a:solidFill>
                <a:latin typeface="Calibri"/>
                <a:cs typeface="Calibri"/>
              </a:rPr>
              <a:t>following:</a:t>
            </a:r>
          </a:p>
          <a:p>
            <a:pPr marL="469900" lvl="1"/>
            <a:r>
              <a:rPr lang="en-US" spc="-5" dirty="0">
                <a:latin typeface="Calibri" panose="020F0502020204030204" pitchFamily="34" charset="0"/>
                <a:ea typeface="Calibri" panose="020F0502020204030204" pitchFamily="34" charset="0"/>
                <a:cs typeface="Calibri" panose="020F0502020204030204" pitchFamily="34" charset="0"/>
              </a:rPr>
              <a:t>Click on desired report</a:t>
            </a:r>
          </a:p>
          <a:p>
            <a:pPr marL="469900" lvl="1"/>
            <a:r>
              <a:rPr lang="en-US" sz="2000" spc="-5" dirty="0">
                <a:latin typeface="Calibri" panose="020F0502020204030204" pitchFamily="34" charset="0"/>
                <a:ea typeface="Calibri" panose="020F0502020204030204" pitchFamily="34" charset="0"/>
                <a:cs typeface="Calibri" panose="020F0502020204030204" pitchFamily="34" charset="0"/>
              </a:rPr>
              <a:t>Fill in </a:t>
            </a:r>
            <a:r>
              <a:rPr lang="en-US" sz="2000" spc="-20" dirty="0">
                <a:latin typeface="Calibri" panose="020F0502020204030204" pitchFamily="34" charset="0"/>
                <a:ea typeface="Calibri" panose="020F0502020204030204" pitchFamily="34" charset="0"/>
                <a:cs typeface="Calibri" panose="020F0502020204030204" pitchFamily="34" charset="0"/>
              </a:rPr>
              <a:t>boxes </a:t>
            </a:r>
            <a:r>
              <a:rPr lang="en-US" sz="2000" dirty="0">
                <a:latin typeface="Calibri" panose="020F0502020204030204" pitchFamily="34" charset="0"/>
                <a:ea typeface="Calibri" panose="020F0502020204030204" pitchFamily="34" charset="0"/>
                <a:cs typeface="Calibri" panose="020F0502020204030204" pitchFamily="34" charset="0"/>
              </a:rPr>
              <a:t>as </a:t>
            </a:r>
            <a:r>
              <a:rPr lang="en-US" sz="2000" spc="-10" dirty="0">
                <a:latin typeface="Calibri" panose="020F0502020204030204" pitchFamily="34" charset="0"/>
                <a:ea typeface="Calibri" panose="020F0502020204030204" pitchFamily="34" charset="0"/>
                <a:cs typeface="Calibri" panose="020F0502020204030204" pitchFamily="34" charset="0"/>
              </a:rPr>
              <a:t>previously</a:t>
            </a:r>
            <a:r>
              <a:rPr lang="en-US" sz="2000" spc="20" dirty="0">
                <a:latin typeface="Calibri" panose="020F0502020204030204" pitchFamily="34" charset="0"/>
                <a:ea typeface="Calibri" panose="020F0502020204030204" pitchFamily="34" charset="0"/>
                <a:cs typeface="Calibri" panose="020F0502020204030204" pitchFamily="34" charset="0"/>
              </a:rPr>
              <a:t> </a:t>
            </a:r>
            <a:r>
              <a:rPr lang="en-US" sz="2000" spc="-5" dirty="0">
                <a:latin typeface="Calibri" panose="020F0502020204030204" pitchFamily="34" charset="0"/>
                <a:ea typeface="Calibri" panose="020F0502020204030204" pitchFamily="34" charset="0"/>
                <a:cs typeface="Calibri" panose="020F0502020204030204" pitchFamily="34" charset="0"/>
              </a:rPr>
              <a:t>done</a:t>
            </a:r>
          </a:p>
          <a:p>
            <a:pPr marL="469900" lvl="1"/>
            <a:r>
              <a:rPr lang="en-US" sz="2000" spc="-5" dirty="0">
                <a:latin typeface="Calibri" panose="020F0502020204030204" pitchFamily="34" charset="0"/>
                <a:ea typeface="Calibri" panose="020F0502020204030204" pitchFamily="34" charset="0"/>
                <a:cs typeface="Calibri" panose="020F0502020204030204" pitchFamily="34" charset="0"/>
              </a:rPr>
              <a:t>Click the “finish</a:t>
            </a:r>
            <a:r>
              <a:rPr lang="en-US" sz="2000" spc="-15" dirty="0">
                <a:latin typeface="Calibri" panose="020F0502020204030204" pitchFamily="34" charset="0"/>
                <a:ea typeface="Calibri" panose="020F0502020204030204" pitchFamily="34" charset="0"/>
                <a:cs typeface="Calibri" panose="020F0502020204030204" pitchFamily="34" charset="0"/>
              </a:rPr>
              <a:t> </a:t>
            </a:r>
            <a:r>
              <a:rPr lang="en-US" sz="2000" spc="-10" dirty="0">
                <a:latin typeface="Calibri" panose="020F0502020204030204" pitchFamily="34" charset="0"/>
                <a:ea typeface="Calibri" panose="020F0502020204030204" pitchFamily="34" charset="0"/>
                <a:cs typeface="Calibri" panose="020F0502020204030204" pitchFamily="34" charset="0"/>
              </a:rPr>
              <a:t>button”</a:t>
            </a:r>
          </a:p>
          <a:p>
            <a:pPr marL="12700"/>
            <a:r>
              <a:rPr lang="en-US" spc="-5" dirty="0">
                <a:latin typeface="Calibri" panose="020F0502020204030204" pitchFamily="34" charset="0"/>
                <a:ea typeface="Calibri" panose="020F0502020204030204" pitchFamily="34" charset="0"/>
                <a:cs typeface="Calibri" panose="020F0502020204030204" pitchFamily="34" charset="0"/>
              </a:rPr>
              <a:t>Please </a:t>
            </a:r>
            <a:r>
              <a:rPr lang="en-US" spc="-10" dirty="0">
                <a:latin typeface="Calibri" panose="020F0502020204030204" pitchFamily="34" charset="0"/>
                <a:ea typeface="Calibri" panose="020F0502020204030204" pitchFamily="34" charset="0"/>
                <a:cs typeface="Calibri" panose="020F0502020204030204" pitchFamily="34" charset="0"/>
              </a:rPr>
              <a:t>note </a:t>
            </a:r>
            <a:r>
              <a:rPr lang="en-US" spc="-5" dirty="0">
                <a:latin typeface="Calibri" panose="020F0502020204030204" pitchFamily="34" charset="0"/>
                <a:ea typeface="Calibri" panose="020F0502020204030204" pitchFamily="34" charset="0"/>
                <a:cs typeface="Calibri" panose="020F0502020204030204" pitchFamily="34" charset="0"/>
              </a:rPr>
              <a:t>that </a:t>
            </a:r>
            <a:r>
              <a:rPr lang="en-US" spc="-10" dirty="0">
                <a:latin typeface="Calibri" panose="020F0502020204030204" pitchFamily="34" charset="0"/>
                <a:ea typeface="Calibri" panose="020F0502020204030204" pitchFamily="34" charset="0"/>
                <a:cs typeface="Calibri" panose="020F0502020204030204" pitchFamily="34" charset="0"/>
              </a:rPr>
              <a:t>warnings won’t prohibit </a:t>
            </a:r>
            <a:r>
              <a:rPr lang="en-US" spc="-5" dirty="0">
                <a:latin typeface="Calibri" panose="020F0502020204030204" pitchFamily="34" charset="0"/>
                <a:ea typeface="Calibri" panose="020F0502020204030204" pitchFamily="34" charset="0"/>
                <a:cs typeface="Calibri" panose="020F0502020204030204" pitchFamily="34" charset="0"/>
              </a:rPr>
              <a:t>the </a:t>
            </a:r>
            <a:r>
              <a:rPr lang="en-US" spc="-15" dirty="0">
                <a:latin typeface="Calibri" panose="020F0502020204030204" pitchFamily="34" charset="0"/>
                <a:ea typeface="Calibri" panose="020F0502020204030204" pitchFamily="34" charset="0"/>
                <a:cs typeface="Calibri" panose="020F0502020204030204" pitchFamily="34" charset="0"/>
              </a:rPr>
              <a:t>data </a:t>
            </a:r>
            <a:r>
              <a:rPr lang="en-US" spc="-10" dirty="0">
                <a:latin typeface="Calibri" panose="020F0502020204030204" pitchFamily="34" charset="0"/>
                <a:ea typeface="Calibri" panose="020F0502020204030204" pitchFamily="34" charset="0"/>
                <a:cs typeface="Calibri" panose="020F0502020204030204" pitchFamily="34" charset="0"/>
              </a:rPr>
              <a:t>from </a:t>
            </a:r>
            <a:r>
              <a:rPr lang="en-US" spc="-5" dirty="0">
                <a:latin typeface="Calibri" panose="020F0502020204030204" pitchFamily="34" charset="0"/>
                <a:ea typeface="Calibri" panose="020F0502020204030204" pitchFamily="34" charset="0"/>
                <a:cs typeface="Calibri" panose="020F0502020204030204" pitchFamily="34" charset="0"/>
              </a:rPr>
              <a:t>being </a:t>
            </a:r>
            <a:r>
              <a:rPr lang="en-US" spc="-10" dirty="0">
                <a:latin typeface="Calibri" panose="020F0502020204030204" pitchFamily="34" charset="0"/>
                <a:ea typeface="Calibri" panose="020F0502020204030204" pitchFamily="34" charset="0"/>
                <a:cs typeface="Calibri" panose="020F0502020204030204" pitchFamily="34" charset="0"/>
              </a:rPr>
              <a:t>submitted </a:t>
            </a:r>
            <a:r>
              <a:rPr lang="en-US" dirty="0">
                <a:latin typeface="Calibri" panose="020F0502020204030204" pitchFamily="34" charset="0"/>
                <a:ea typeface="Calibri" panose="020F0502020204030204" pitchFamily="34" charset="0"/>
                <a:cs typeface="Calibri" panose="020F0502020204030204" pitchFamily="34" charset="0"/>
              </a:rPr>
              <a:t>but </a:t>
            </a:r>
            <a:r>
              <a:rPr lang="en-US" spc="-10" dirty="0">
                <a:latin typeface="Calibri" panose="020F0502020204030204" pitchFamily="34" charset="0"/>
                <a:ea typeface="Calibri" panose="020F0502020204030204" pitchFamily="34" charset="0"/>
                <a:cs typeface="Calibri" panose="020F0502020204030204" pitchFamily="34" charset="0"/>
              </a:rPr>
              <a:t>you </a:t>
            </a:r>
            <a:r>
              <a:rPr lang="en-US" spc="-15" dirty="0">
                <a:latin typeface="Calibri" panose="020F0502020204030204" pitchFamily="34" charset="0"/>
                <a:ea typeface="Calibri" panose="020F0502020204030204" pitchFamily="34" charset="0"/>
                <a:cs typeface="Calibri" panose="020F0502020204030204" pitchFamily="34" charset="0"/>
              </a:rPr>
              <a:t>may </a:t>
            </a:r>
            <a:r>
              <a:rPr lang="en-US" spc="-10" dirty="0">
                <a:latin typeface="Calibri" panose="020F0502020204030204" pitchFamily="34" charset="0"/>
                <a:ea typeface="Calibri" panose="020F0502020204030204" pitchFamily="34" charset="0"/>
                <a:cs typeface="Calibri" panose="020F0502020204030204" pitchFamily="34" charset="0"/>
              </a:rPr>
              <a:t>still want to </a:t>
            </a:r>
            <a:r>
              <a:rPr lang="en-US" spc="-5" dirty="0">
                <a:latin typeface="Calibri" panose="020F0502020204030204" pitchFamily="34" charset="0"/>
                <a:ea typeface="Calibri" panose="020F0502020204030204" pitchFamily="34" charset="0"/>
                <a:cs typeface="Calibri" panose="020F0502020204030204" pitchFamily="34" charset="0"/>
              </a:rPr>
              <a:t>look the warnings </a:t>
            </a:r>
            <a:r>
              <a:rPr lang="en-US" spc="-10" dirty="0">
                <a:latin typeface="Calibri" panose="020F0502020204030204" pitchFamily="34" charset="0"/>
                <a:ea typeface="Calibri" panose="020F0502020204030204" pitchFamily="34" charset="0"/>
                <a:cs typeface="Calibri" panose="020F0502020204030204" pitchFamily="34" charset="0"/>
              </a:rPr>
              <a:t>over </a:t>
            </a:r>
            <a:r>
              <a:rPr lang="en-US" spc="-5" dirty="0">
                <a:latin typeface="Calibri" panose="020F0502020204030204" pitchFamily="34" charset="0"/>
                <a:ea typeface="Calibri" panose="020F0502020204030204" pitchFamily="34" charset="0"/>
                <a:cs typeface="Calibri" panose="020F0502020204030204" pitchFamily="34" charset="0"/>
              </a:rPr>
              <a:t>in addition </a:t>
            </a:r>
            <a:r>
              <a:rPr lang="en-US" spc="-10" dirty="0">
                <a:latin typeface="Calibri" panose="020F0502020204030204" pitchFamily="34" charset="0"/>
                <a:ea typeface="Calibri" panose="020F0502020204030204" pitchFamily="34" charset="0"/>
                <a:cs typeface="Calibri" panose="020F0502020204030204" pitchFamily="34" charset="0"/>
              </a:rPr>
              <a:t>to correcting </a:t>
            </a:r>
            <a:r>
              <a:rPr lang="en-US" spc="-5" dirty="0">
                <a:latin typeface="Calibri" panose="020F0502020204030204" pitchFamily="34" charset="0"/>
                <a:ea typeface="Calibri" panose="020F0502020204030204" pitchFamily="34" charset="0"/>
                <a:cs typeface="Calibri" panose="020F0502020204030204" pitchFamily="34" charset="0"/>
              </a:rPr>
              <a:t>the</a:t>
            </a:r>
            <a:r>
              <a:rPr lang="en-US" spc="-50" dirty="0">
                <a:latin typeface="Calibri" panose="020F0502020204030204" pitchFamily="34" charset="0"/>
                <a:ea typeface="Calibri" panose="020F0502020204030204" pitchFamily="34" charset="0"/>
                <a:cs typeface="Calibri" panose="020F0502020204030204" pitchFamily="34" charset="0"/>
              </a:rPr>
              <a:t> </a:t>
            </a:r>
            <a:r>
              <a:rPr lang="en-US" spc="-15" dirty="0">
                <a:latin typeface="Calibri" panose="020F0502020204030204" pitchFamily="34" charset="0"/>
                <a:ea typeface="Calibri" panose="020F0502020204030204" pitchFamily="34" charset="0"/>
                <a:cs typeface="Calibri" panose="020F0502020204030204" pitchFamily="34" charset="0"/>
              </a:rPr>
              <a:t>errors. Warnings act as another tool for data validation.</a:t>
            </a:r>
          </a:p>
          <a:p>
            <a:pPr marL="12700"/>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847EECF-8F06-14D7-E1FB-B21C3AAF99ED}"/>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
        <p:nvSpPr>
          <p:cNvPr id="3" name="object 5" descr="Screenshot of running a Cognos Report in Cognos">
            <a:extLst>
              <a:ext uri="{FF2B5EF4-FFF2-40B4-BE49-F238E27FC236}">
                <a16:creationId xmlns:a16="http://schemas.microsoft.com/office/drawing/2014/main" id="{BE2D0FEE-2401-21D9-0405-15B919082F2A}"/>
              </a:ext>
              <a:ext uri="{C183D7F6-B498-43B3-948B-1728B52AA6E4}">
                <adec:decorative xmlns:adec="http://schemas.microsoft.com/office/drawing/2017/decorative" val="0"/>
              </a:ext>
            </a:extLst>
          </p:cNvPr>
          <p:cNvSpPr/>
          <p:nvPr/>
        </p:nvSpPr>
        <p:spPr>
          <a:xfrm>
            <a:off x="2442346" y="3810000"/>
            <a:ext cx="6673583" cy="2720327"/>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258618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7D3CCC-D98A-FD54-252D-67F04AF3500D}"/>
              </a:ext>
            </a:extLst>
          </p:cNvPr>
          <p:cNvSpPr>
            <a:spLocks noGrp="1"/>
          </p:cNvSpPr>
          <p:nvPr>
            <p:ph type="title"/>
          </p:nvPr>
        </p:nvSpPr>
        <p:spPr/>
        <p:txBody>
          <a:bodyPr/>
          <a:lstStyle/>
          <a:p>
            <a:r>
              <a:rPr lang="en-US" dirty="0"/>
              <a:t>Report Card March Agenda</a:t>
            </a:r>
          </a:p>
        </p:txBody>
      </p:sp>
      <p:sp>
        <p:nvSpPr>
          <p:cNvPr id="7" name="Content Placeholder 6">
            <a:extLst>
              <a:ext uri="{FF2B5EF4-FFF2-40B4-BE49-F238E27FC236}">
                <a16:creationId xmlns:a16="http://schemas.microsoft.com/office/drawing/2014/main" id="{A71C81A1-2259-DCDC-FEE1-14CB8FC2A94E}"/>
              </a:ext>
            </a:extLst>
          </p:cNvPr>
          <p:cNvSpPr>
            <a:spLocks noGrp="1"/>
          </p:cNvSpPr>
          <p:nvPr>
            <p:ph idx="1"/>
          </p:nvPr>
        </p:nvSpPr>
        <p:spPr/>
        <p:txBody>
          <a:bodyPr/>
          <a:lstStyle/>
          <a:p>
            <a:pPr marL="241300">
              <a:buFont typeface="Arial"/>
              <a:buChar char="•"/>
              <a:tabLst>
                <a:tab pos="241300" algn="l"/>
              </a:tabLst>
            </a:pPr>
            <a:r>
              <a:rPr lang="en-US" spc="-10" dirty="0">
                <a:latin typeface="Calibri"/>
                <a:cs typeface="Calibri"/>
              </a:rPr>
              <a:t>What </a:t>
            </a:r>
            <a:r>
              <a:rPr lang="en-US" dirty="0">
                <a:latin typeface="Calibri"/>
                <a:cs typeface="Calibri"/>
              </a:rPr>
              <a:t>is </a:t>
            </a:r>
            <a:r>
              <a:rPr lang="en-US" spc="-10" dirty="0">
                <a:latin typeface="Calibri"/>
                <a:cs typeface="Calibri"/>
              </a:rPr>
              <a:t>Report Card</a:t>
            </a:r>
            <a:r>
              <a:rPr lang="en-US" spc="-85" dirty="0">
                <a:latin typeface="Calibri"/>
                <a:cs typeface="Calibri"/>
              </a:rPr>
              <a:t> </a:t>
            </a:r>
            <a:r>
              <a:rPr lang="en-US" spc="-10" dirty="0">
                <a:latin typeface="Calibri"/>
                <a:cs typeface="Calibri"/>
              </a:rPr>
              <a:t>March?</a:t>
            </a:r>
            <a:endParaRPr lang="en-US" dirty="0">
              <a:latin typeface="Calibri"/>
              <a:cs typeface="Calibri"/>
            </a:endParaRPr>
          </a:p>
          <a:p>
            <a:pPr marL="241300">
              <a:spcBef>
                <a:spcPts val="720"/>
              </a:spcBef>
              <a:buFont typeface="Arial"/>
              <a:buChar char="•"/>
              <a:tabLst>
                <a:tab pos="241300" algn="l"/>
              </a:tabLst>
            </a:pPr>
            <a:r>
              <a:rPr lang="en-US" spc="-5" dirty="0">
                <a:latin typeface="Calibri"/>
                <a:cs typeface="Calibri"/>
              </a:rPr>
              <a:t>IdM</a:t>
            </a:r>
            <a:r>
              <a:rPr lang="en-US" spc="-95" dirty="0">
                <a:latin typeface="Calibri"/>
                <a:cs typeface="Calibri"/>
              </a:rPr>
              <a:t> </a:t>
            </a:r>
            <a:r>
              <a:rPr lang="en-US" spc="-15" dirty="0">
                <a:latin typeface="Calibri"/>
                <a:cs typeface="Calibri"/>
              </a:rPr>
              <a:t>Role</a:t>
            </a:r>
            <a:endParaRPr lang="en-US" dirty="0">
              <a:latin typeface="Calibri"/>
              <a:cs typeface="Calibri"/>
            </a:endParaRPr>
          </a:p>
          <a:p>
            <a:pPr marL="241300">
              <a:spcBef>
                <a:spcPts val="705"/>
              </a:spcBef>
              <a:buFont typeface="Arial"/>
              <a:buChar char="•"/>
              <a:tabLst>
                <a:tab pos="241300" algn="l"/>
              </a:tabLst>
            </a:pPr>
            <a:r>
              <a:rPr lang="en-US" spc="-10" dirty="0">
                <a:latin typeface="Calibri"/>
                <a:cs typeface="Calibri"/>
              </a:rPr>
              <a:t>Updates </a:t>
            </a:r>
            <a:r>
              <a:rPr lang="en-US" spc="-15" dirty="0">
                <a:latin typeface="Calibri"/>
                <a:cs typeface="Calibri"/>
              </a:rPr>
              <a:t>to </a:t>
            </a:r>
            <a:r>
              <a:rPr lang="en-US" spc="-10" dirty="0">
                <a:latin typeface="Calibri"/>
                <a:cs typeface="Calibri"/>
              </a:rPr>
              <a:t>RCM</a:t>
            </a:r>
            <a:r>
              <a:rPr lang="en-US" spc="-100" dirty="0">
                <a:latin typeface="Calibri"/>
                <a:cs typeface="Calibri"/>
              </a:rPr>
              <a:t> </a:t>
            </a:r>
            <a:r>
              <a:rPr lang="en-US" spc="-5" dirty="0">
                <a:latin typeface="Calibri"/>
                <a:cs typeface="Calibri"/>
              </a:rPr>
              <a:t>2025-2026</a:t>
            </a:r>
            <a:endParaRPr lang="en-US" dirty="0">
              <a:latin typeface="Calibri"/>
              <a:cs typeface="Calibri"/>
            </a:endParaRPr>
          </a:p>
          <a:p>
            <a:pPr marL="241300">
              <a:spcBef>
                <a:spcPts val="705"/>
              </a:spcBef>
              <a:buFont typeface="Arial"/>
              <a:buChar char="•"/>
              <a:tabLst>
                <a:tab pos="241300" algn="l"/>
              </a:tabLst>
            </a:pPr>
            <a:r>
              <a:rPr lang="en-US" spc="-10" dirty="0">
                <a:latin typeface="Calibri"/>
                <a:cs typeface="Calibri"/>
              </a:rPr>
              <a:t>RCM</a:t>
            </a:r>
            <a:r>
              <a:rPr lang="en-US" spc="-90" dirty="0">
                <a:latin typeface="Calibri"/>
                <a:cs typeface="Calibri"/>
              </a:rPr>
              <a:t> </a:t>
            </a:r>
            <a:r>
              <a:rPr lang="en-US" spc="-5" dirty="0">
                <a:latin typeface="Calibri"/>
                <a:cs typeface="Calibri"/>
              </a:rPr>
              <a:t>Timeline</a:t>
            </a:r>
            <a:endParaRPr lang="en-US" dirty="0">
              <a:latin typeface="Calibri"/>
              <a:cs typeface="Calibri"/>
            </a:endParaRPr>
          </a:p>
          <a:p>
            <a:pPr marL="241300">
              <a:spcBef>
                <a:spcPts val="720"/>
              </a:spcBef>
              <a:buFont typeface="Arial"/>
              <a:buChar char="•"/>
              <a:tabLst>
                <a:tab pos="241300" algn="l"/>
              </a:tabLst>
            </a:pPr>
            <a:r>
              <a:rPr lang="en-US" spc="-40" dirty="0">
                <a:latin typeface="Calibri"/>
                <a:cs typeface="Calibri"/>
              </a:rPr>
              <a:t>FAQs</a:t>
            </a:r>
            <a:endParaRPr lang="en-US" dirty="0">
              <a:latin typeface="Calibri"/>
              <a:cs typeface="Calibri"/>
            </a:endParaRPr>
          </a:p>
          <a:p>
            <a:pPr marL="241300">
              <a:spcBef>
                <a:spcPts val="705"/>
              </a:spcBef>
              <a:buFont typeface="Arial"/>
              <a:buChar char="•"/>
              <a:tabLst>
                <a:tab pos="241300" algn="l"/>
                <a:tab pos="5276215" algn="l"/>
              </a:tabLst>
            </a:pPr>
            <a:r>
              <a:rPr lang="en-US" dirty="0">
                <a:latin typeface="Calibri"/>
                <a:cs typeface="Calibri"/>
              </a:rPr>
              <a:t>S</a:t>
            </a:r>
            <a:r>
              <a:rPr lang="en-US" spc="-25" dirty="0">
                <a:latin typeface="Calibri"/>
                <a:cs typeface="Calibri"/>
              </a:rPr>
              <a:t>t</a:t>
            </a:r>
            <a:r>
              <a:rPr lang="en-US" spc="5" dirty="0">
                <a:latin typeface="Calibri"/>
                <a:cs typeface="Calibri"/>
              </a:rPr>
              <a:t>e</a:t>
            </a:r>
            <a:r>
              <a:rPr lang="en-US" dirty="0">
                <a:latin typeface="Calibri"/>
                <a:cs typeface="Calibri"/>
              </a:rPr>
              <a:t>p</a:t>
            </a:r>
            <a:r>
              <a:rPr lang="en-US" spc="-20" dirty="0">
                <a:latin typeface="Calibri"/>
                <a:cs typeface="Calibri"/>
              </a:rPr>
              <a:t> </a:t>
            </a:r>
            <a:r>
              <a:rPr lang="en-US" spc="-15" dirty="0">
                <a:latin typeface="Calibri"/>
                <a:cs typeface="Calibri"/>
              </a:rPr>
              <a:t>b</a:t>
            </a:r>
            <a:r>
              <a:rPr lang="en-US" dirty="0">
                <a:latin typeface="Calibri"/>
                <a:cs typeface="Calibri"/>
              </a:rPr>
              <a:t>y S</a:t>
            </a:r>
            <a:r>
              <a:rPr lang="en-US" spc="-25" dirty="0">
                <a:latin typeface="Calibri"/>
                <a:cs typeface="Calibri"/>
              </a:rPr>
              <a:t>t</a:t>
            </a:r>
            <a:r>
              <a:rPr lang="en-US" spc="5" dirty="0">
                <a:latin typeface="Calibri"/>
                <a:cs typeface="Calibri"/>
              </a:rPr>
              <a:t>e</a:t>
            </a:r>
            <a:r>
              <a:rPr lang="en-US" dirty="0">
                <a:latin typeface="Calibri"/>
                <a:cs typeface="Calibri"/>
              </a:rPr>
              <a:t>p</a:t>
            </a:r>
            <a:r>
              <a:rPr lang="en-US" spc="-20" dirty="0">
                <a:latin typeface="Calibri"/>
                <a:cs typeface="Calibri"/>
              </a:rPr>
              <a:t> </a:t>
            </a:r>
            <a:r>
              <a:rPr lang="en-US" spc="-5" dirty="0">
                <a:latin typeface="Calibri"/>
                <a:cs typeface="Calibri"/>
              </a:rPr>
              <a:t>In</a:t>
            </a:r>
            <a:r>
              <a:rPr lang="en-US" spc="-30" dirty="0">
                <a:latin typeface="Calibri"/>
                <a:cs typeface="Calibri"/>
              </a:rPr>
              <a:t>s</a:t>
            </a:r>
            <a:r>
              <a:rPr lang="en-US" dirty="0">
                <a:latin typeface="Calibri"/>
                <a:cs typeface="Calibri"/>
              </a:rPr>
              <a:t>tr</a:t>
            </a:r>
            <a:r>
              <a:rPr lang="en-US" spc="-5" dirty="0">
                <a:latin typeface="Calibri"/>
                <a:cs typeface="Calibri"/>
              </a:rPr>
              <a:t>u</a:t>
            </a:r>
            <a:r>
              <a:rPr lang="en-US" spc="5" dirty="0">
                <a:latin typeface="Calibri"/>
                <a:cs typeface="Calibri"/>
              </a:rPr>
              <a:t>c</a:t>
            </a:r>
            <a:r>
              <a:rPr lang="en-US" dirty="0">
                <a:latin typeface="Calibri"/>
                <a:cs typeface="Calibri"/>
              </a:rPr>
              <a:t>ti</a:t>
            </a:r>
            <a:r>
              <a:rPr lang="en-US" spc="-10" dirty="0">
                <a:latin typeface="Calibri"/>
                <a:cs typeface="Calibri"/>
              </a:rPr>
              <a:t>o</a:t>
            </a:r>
            <a:r>
              <a:rPr lang="en-US" spc="-5" dirty="0">
                <a:latin typeface="Calibri"/>
                <a:cs typeface="Calibri"/>
              </a:rPr>
              <a:t>n</a:t>
            </a:r>
            <a:r>
              <a:rPr lang="en-US" dirty="0">
                <a:latin typeface="Calibri"/>
                <a:cs typeface="Calibri"/>
              </a:rPr>
              <a:t>s</a:t>
            </a:r>
            <a:r>
              <a:rPr lang="en-US" spc="-20" dirty="0">
                <a:latin typeface="Calibri"/>
                <a:cs typeface="Calibri"/>
              </a:rPr>
              <a:t> </a:t>
            </a:r>
            <a:r>
              <a:rPr lang="en-US" spc="-50" dirty="0">
                <a:latin typeface="Calibri"/>
                <a:cs typeface="Calibri"/>
              </a:rPr>
              <a:t>f</a:t>
            </a:r>
            <a:r>
              <a:rPr lang="en-US" spc="-10" dirty="0">
                <a:latin typeface="Calibri"/>
                <a:cs typeface="Calibri"/>
              </a:rPr>
              <a:t>o</a:t>
            </a:r>
            <a:r>
              <a:rPr lang="en-US" dirty="0">
                <a:latin typeface="Calibri"/>
                <a:cs typeface="Calibri"/>
              </a:rPr>
              <a:t>r S</a:t>
            </a:r>
            <a:r>
              <a:rPr lang="en-US" spc="-5" dirty="0">
                <a:latin typeface="Calibri"/>
                <a:cs typeface="Calibri"/>
              </a:rPr>
              <a:t>ub</a:t>
            </a:r>
            <a:r>
              <a:rPr lang="en-US" dirty="0">
                <a:latin typeface="Calibri"/>
                <a:cs typeface="Calibri"/>
              </a:rPr>
              <a:t>mi</a:t>
            </a:r>
            <a:r>
              <a:rPr lang="en-US" spc="-40" dirty="0">
                <a:latin typeface="Calibri"/>
                <a:cs typeface="Calibri"/>
              </a:rPr>
              <a:t>t</a:t>
            </a:r>
            <a:r>
              <a:rPr lang="en-US" dirty="0">
                <a:latin typeface="Calibri"/>
                <a:cs typeface="Calibri"/>
              </a:rPr>
              <a:t>ti</a:t>
            </a:r>
            <a:r>
              <a:rPr lang="en-US" spc="-5" dirty="0">
                <a:latin typeface="Calibri"/>
                <a:cs typeface="Calibri"/>
              </a:rPr>
              <a:t>n</a:t>
            </a:r>
            <a:r>
              <a:rPr lang="en-US" dirty="0">
                <a:latin typeface="Calibri"/>
                <a:cs typeface="Calibri"/>
              </a:rPr>
              <a:t>g </a:t>
            </a:r>
            <a:r>
              <a:rPr lang="en-US" spc="-5" dirty="0">
                <a:latin typeface="Calibri"/>
                <a:cs typeface="Calibri"/>
              </a:rPr>
              <a:t>D</a:t>
            </a:r>
            <a:r>
              <a:rPr lang="en-US" spc="-25" dirty="0">
                <a:latin typeface="Calibri"/>
                <a:cs typeface="Calibri"/>
              </a:rPr>
              <a:t>at</a:t>
            </a:r>
            <a:r>
              <a:rPr lang="en-US" dirty="0">
                <a:latin typeface="Calibri"/>
                <a:cs typeface="Calibri"/>
              </a:rPr>
              <a:t>a</a:t>
            </a:r>
          </a:p>
          <a:p>
            <a:pPr marL="241300">
              <a:spcBef>
                <a:spcPts val="705"/>
              </a:spcBef>
              <a:buFont typeface="Arial"/>
              <a:buChar char="•"/>
              <a:tabLst>
                <a:tab pos="241300" algn="l"/>
              </a:tabLst>
            </a:pPr>
            <a:r>
              <a:rPr lang="en-US" spc="-5" dirty="0">
                <a:latin typeface="Calibri"/>
                <a:cs typeface="Calibri"/>
              </a:rPr>
              <a:t>Final</a:t>
            </a:r>
            <a:r>
              <a:rPr lang="en-US" spc="-75" dirty="0">
                <a:latin typeface="Calibri"/>
                <a:cs typeface="Calibri"/>
              </a:rPr>
              <a:t> </a:t>
            </a:r>
            <a:r>
              <a:rPr lang="en-US" spc="-10" dirty="0">
                <a:latin typeface="Calibri"/>
                <a:cs typeface="Calibri"/>
              </a:rPr>
              <a:t>Thoughts</a:t>
            </a:r>
            <a:endParaRPr lang="en-US" dirty="0">
              <a:latin typeface="Calibri"/>
              <a:cs typeface="Calibri"/>
            </a:endParaRPr>
          </a:p>
          <a:p>
            <a:pPr marL="241300">
              <a:spcBef>
                <a:spcPts val="705"/>
              </a:spcBef>
              <a:buFont typeface="Arial"/>
              <a:buChar char="•"/>
              <a:tabLst>
                <a:tab pos="241300" algn="l"/>
              </a:tabLst>
            </a:pPr>
            <a:r>
              <a:rPr lang="en-US" spc="-10" dirty="0">
                <a:latin typeface="Calibri"/>
                <a:cs typeface="Calibri"/>
              </a:rPr>
              <a:t>Contact</a:t>
            </a:r>
            <a:endParaRPr lang="en-US" dirty="0">
              <a:latin typeface="Calibri"/>
              <a:cs typeface="Calibri"/>
            </a:endParaRPr>
          </a:p>
          <a:p>
            <a:pPr marL="0" indent="0">
              <a:buNone/>
            </a:pPr>
            <a:endParaRPr lang="en-US" dirty="0"/>
          </a:p>
        </p:txBody>
      </p:sp>
      <p:sp>
        <p:nvSpPr>
          <p:cNvPr id="4" name="Slide Number Placeholder 3">
            <a:extLst>
              <a:ext uri="{FF2B5EF4-FFF2-40B4-BE49-F238E27FC236}">
                <a16:creationId xmlns:a16="http://schemas.microsoft.com/office/drawing/2014/main" id="{00646558-F26C-CA56-789B-E67219887BB5}"/>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Tree>
    <p:extLst>
      <p:ext uri="{BB962C8B-B14F-4D97-AF65-F5344CB8AC3E}">
        <p14:creationId xmlns:p14="http://schemas.microsoft.com/office/powerpoint/2010/main" val="527539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C4F56-4C96-D0DB-FE88-D903B39A9EF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97A8F10-049A-4586-F9D1-063D8529B38C}"/>
              </a:ext>
            </a:extLst>
          </p:cNvPr>
          <p:cNvSpPr>
            <a:spLocks noGrp="1"/>
          </p:cNvSpPr>
          <p:nvPr>
            <p:ph type="title"/>
          </p:nvPr>
        </p:nvSpPr>
        <p:spPr/>
        <p:txBody>
          <a:bodyPr/>
          <a:lstStyle/>
          <a:p>
            <a:r>
              <a:rPr lang="en-US" dirty="0"/>
              <a:t>Step by Step Instructions for Submitting Data – Cognos Reports Continued Viewing Cognos Reports</a:t>
            </a:r>
          </a:p>
        </p:txBody>
      </p:sp>
      <p:sp>
        <p:nvSpPr>
          <p:cNvPr id="7" name="Content Placeholder 6">
            <a:extLst>
              <a:ext uri="{FF2B5EF4-FFF2-40B4-BE49-F238E27FC236}">
                <a16:creationId xmlns:a16="http://schemas.microsoft.com/office/drawing/2014/main" id="{0931FA22-88E6-48E8-FB2A-7042934D0004}"/>
              </a:ext>
            </a:extLst>
          </p:cNvPr>
          <p:cNvSpPr>
            <a:spLocks noGrp="1"/>
          </p:cNvSpPr>
          <p:nvPr>
            <p:ph idx="1"/>
          </p:nvPr>
        </p:nvSpPr>
        <p:spPr/>
        <p:txBody>
          <a:bodyPr>
            <a:normAutofit/>
          </a:bodyPr>
          <a:lstStyle/>
          <a:p>
            <a:pPr marL="12700"/>
            <a:r>
              <a:rPr lang="en-US" dirty="0">
                <a:latin typeface="Calibri" panose="020F0502020204030204" pitchFamily="34" charset="0"/>
                <a:ea typeface="Calibri" panose="020F0502020204030204" pitchFamily="34" charset="0"/>
                <a:cs typeface="Calibri" panose="020F0502020204030204" pitchFamily="34" charset="0"/>
              </a:rPr>
              <a:t>Please note that for the Data Summary Cognos Report, you will only see the number of PD days when you run the report initially. However, if you page down, you will view all your school information for all data fields. You can export this out to Excel.</a:t>
            </a: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081E941-4548-AA3B-2310-978A922B48C5}"/>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
        <p:nvSpPr>
          <p:cNvPr id="2" name="object 3" descr="Page down screenshot on Cognos report shown at the bottom.">
            <a:extLst>
              <a:ext uri="{FF2B5EF4-FFF2-40B4-BE49-F238E27FC236}">
                <a16:creationId xmlns:a16="http://schemas.microsoft.com/office/drawing/2014/main" id="{B075A520-2A03-247F-54B8-7AAB2126627C}"/>
              </a:ext>
              <a:ext uri="{C183D7F6-B498-43B3-948B-1728B52AA6E4}">
                <adec:decorative xmlns:adec="http://schemas.microsoft.com/office/drawing/2017/decorative" val="0"/>
              </a:ext>
            </a:extLst>
          </p:cNvPr>
          <p:cNvSpPr/>
          <p:nvPr/>
        </p:nvSpPr>
        <p:spPr>
          <a:xfrm>
            <a:off x="3581400" y="2367455"/>
            <a:ext cx="4583837" cy="4359275"/>
          </a:xfrm>
          <a:prstGeom prst="rect">
            <a:avLst/>
          </a:prstGeom>
          <a:blipFill>
            <a:blip r:embed="rId2" cstate="print"/>
            <a:stretch>
              <a:fillRect l="-78190" r="1"/>
            </a:stretch>
          </a:blipFill>
        </p:spPr>
        <p:txBody>
          <a:bodyPr wrap="square" lIns="0" tIns="0" rIns="0" bIns="0" rtlCol="0"/>
          <a:lstStyle/>
          <a:p>
            <a:endParaRPr dirty="0"/>
          </a:p>
        </p:txBody>
      </p:sp>
    </p:spTree>
    <p:extLst>
      <p:ext uri="{BB962C8B-B14F-4D97-AF65-F5344CB8AC3E}">
        <p14:creationId xmlns:p14="http://schemas.microsoft.com/office/powerpoint/2010/main" val="1129074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C9744-C52A-BF5E-9CFE-E9908C2858B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4AEAEFB-55C4-71D0-49A2-9928630EEB1E}"/>
              </a:ext>
            </a:extLst>
          </p:cNvPr>
          <p:cNvSpPr>
            <a:spLocks noGrp="1"/>
          </p:cNvSpPr>
          <p:nvPr>
            <p:ph type="title"/>
          </p:nvPr>
        </p:nvSpPr>
        <p:spPr/>
        <p:txBody>
          <a:bodyPr/>
          <a:lstStyle/>
          <a:p>
            <a:r>
              <a:rPr lang="en-US" dirty="0"/>
              <a:t>Step by Step Instructions for Submitting Data – Cognos Reports Continued Exporting Data</a:t>
            </a:r>
          </a:p>
        </p:txBody>
      </p:sp>
      <p:sp>
        <p:nvSpPr>
          <p:cNvPr id="7" name="Content Placeholder 6">
            <a:extLst>
              <a:ext uri="{FF2B5EF4-FFF2-40B4-BE49-F238E27FC236}">
                <a16:creationId xmlns:a16="http://schemas.microsoft.com/office/drawing/2014/main" id="{899971F0-6F96-147D-F250-F4E451A452AF}"/>
              </a:ext>
            </a:extLst>
          </p:cNvPr>
          <p:cNvSpPr>
            <a:spLocks noGrp="1"/>
          </p:cNvSpPr>
          <p:nvPr>
            <p:ph idx="1"/>
          </p:nvPr>
        </p:nvSpPr>
        <p:spPr/>
        <p:txBody>
          <a:bodyPr>
            <a:normAutofit/>
          </a:bodyPr>
          <a:lstStyle/>
          <a:p>
            <a:pPr marL="12700"/>
            <a:r>
              <a:rPr lang="en-US" spc="-55" dirty="0">
                <a:solidFill>
                  <a:srgbClr val="181717"/>
                </a:solidFill>
                <a:latin typeface="Calibri"/>
                <a:cs typeface="Calibri"/>
              </a:rPr>
              <a:t>You </a:t>
            </a:r>
            <a:r>
              <a:rPr lang="en-US" spc="-10" dirty="0">
                <a:solidFill>
                  <a:srgbClr val="181717"/>
                </a:solidFill>
                <a:latin typeface="Calibri"/>
                <a:cs typeface="Calibri"/>
              </a:rPr>
              <a:t>can </a:t>
            </a:r>
            <a:r>
              <a:rPr lang="en-US" spc="-5" dirty="0">
                <a:solidFill>
                  <a:srgbClr val="181717"/>
                </a:solidFill>
                <a:latin typeface="Calibri"/>
                <a:cs typeface="Calibri"/>
              </a:rPr>
              <a:t>view </a:t>
            </a:r>
            <a:r>
              <a:rPr lang="en-US" spc="-20" dirty="0">
                <a:solidFill>
                  <a:srgbClr val="181717"/>
                </a:solidFill>
                <a:latin typeface="Calibri"/>
                <a:cs typeface="Calibri"/>
              </a:rPr>
              <a:t>any </a:t>
            </a:r>
            <a:r>
              <a:rPr lang="en-US" spc="-5" dirty="0">
                <a:solidFill>
                  <a:srgbClr val="181717"/>
                </a:solidFill>
                <a:latin typeface="Calibri"/>
                <a:cs typeface="Calibri"/>
              </a:rPr>
              <a:t>of </a:t>
            </a:r>
            <a:r>
              <a:rPr lang="en-US" dirty="0">
                <a:solidFill>
                  <a:srgbClr val="181717"/>
                </a:solidFill>
                <a:latin typeface="Calibri"/>
                <a:cs typeface="Calibri"/>
              </a:rPr>
              <a:t>the </a:t>
            </a:r>
            <a:r>
              <a:rPr lang="en-US" spc="-5" dirty="0">
                <a:solidFill>
                  <a:srgbClr val="181717"/>
                </a:solidFill>
                <a:latin typeface="Calibri"/>
                <a:cs typeface="Calibri"/>
              </a:rPr>
              <a:t>Cognos </a:t>
            </a:r>
            <a:r>
              <a:rPr lang="en-US" spc="-10" dirty="0">
                <a:solidFill>
                  <a:srgbClr val="181717"/>
                </a:solidFill>
                <a:latin typeface="Calibri"/>
                <a:cs typeface="Calibri"/>
              </a:rPr>
              <a:t>reports </a:t>
            </a:r>
            <a:r>
              <a:rPr lang="en-US" dirty="0">
                <a:solidFill>
                  <a:srgbClr val="181717"/>
                </a:solidFill>
                <a:latin typeface="Calibri"/>
                <a:cs typeface="Calibri"/>
              </a:rPr>
              <a:t>in </a:t>
            </a:r>
            <a:r>
              <a:rPr lang="en-US" spc="-10" dirty="0">
                <a:solidFill>
                  <a:srgbClr val="181717"/>
                </a:solidFill>
                <a:latin typeface="Calibri"/>
                <a:cs typeface="Calibri"/>
              </a:rPr>
              <a:t>Excel </a:t>
            </a:r>
            <a:r>
              <a:rPr lang="en-US" spc="-5" dirty="0">
                <a:solidFill>
                  <a:srgbClr val="181717"/>
                </a:solidFill>
                <a:latin typeface="Calibri"/>
                <a:cs typeface="Calibri"/>
              </a:rPr>
              <a:t>(or other  </a:t>
            </a:r>
            <a:r>
              <a:rPr lang="en-US" spc="-10" dirty="0">
                <a:solidFill>
                  <a:srgbClr val="181717"/>
                </a:solidFill>
                <a:latin typeface="Calibri"/>
                <a:cs typeface="Calibri"/>
              </a:rPr>
              <a:t>formats). </a:t>
            </a:r>
            <a:r>
              <a:rPr lang="en-US" spc="-5" dirty="0">
                <a:solidFill>
                  <a:srgbClr val="181717"/>
                </a:solidFill>
                <a:latin typeface="Calibri"/>
                <a:cs typeface="Calibri"/>
              </a:rPr>
              <a:t>Simply </a:t>
            </a:r>
            <a:r>
              <a:rPr lang="en-US" spc="-10" dirty="0">
                <a:solidFill>
                  <a:srgbClr val="181717"/>
                </a:solidFill>
                <a:latin typeface="Calibri"/>
                <a:cs typeface="Calibri"/>
              </a:rPr>
              <a:t>press </a:t>
            </a:r>
            <a:r>
              <a:rPr lang="en-US" dirty="0">
                <a:solidFill>
                  <a:srgbClr val="181717"/>
                </a:solidFill>
                <a:latin typeface="Calibri"/>
                <a:cs typeface="Calibri"/>
              </a:rPr>
              <a:t>the </a:t>
            </a:r>
            <a:r>
              <a:rPr lang="en-US" spc="-15" dirty="0">
                <a:solidFill>
                  <a:srgbClr val="181717"/>
                </a:solidFill>
                <a:latin typeface="Calibri"/>
                <a:cs typeface="Calibri"/>
              </a:rPr>
              <a:t>arrow button </a:t>
            </a:r>
            <a:r>
              <a:rPr lang="en-US" spc="-5" dirty="0">
                <a:solidFill>
                  <a:srgbClr val="181717"/>
                </a:solidFill>
                <a:latin typeface="Calibri"/>
                <a:cs typeface="Calibri"/>
              </a:rPr>
              <a:t>on </a:t>
            </a:r>
            <a:r>
              <a:rPr lang="en-US" dirty="0">
                <a:solidFill>
                  <a:srgbClr val="181717"/>
                </a:solidFill>
                <a:latin typeface="Calibri"/>
                <a:cs typeface="Calibri"/>
              </a:rPr>
              <a:t>the</a:t>
            </a:r>
            <a:r>
              <a:rPr lang="en-US" spc="-40" dirty="0">
                <a:solidFill>
                  <a:srgbClr val="181717"/>
                </a:solidFill>
                <a:latin typeface="Calibri"/>
                <a:cs typeface="Calibri"/>
              </a:rPr>
              <a:t> </a:t>
            </a:r>
            <a:r>
              <a:rPr lang="en-US" spc="-15" dirty="0">
                <a:solidFill>
                  <a:srgbClr val="181717"/>
                </a:solidFill>
                <a:latin typeface="Calibri"/>
                <a:cs typeface="Calibri"/>
              </a:rPr>
              <a:t>top</a:t>
            </a:r>
            <a:r>
              <a:rPr lang="en-US" spc="-10" dirty="0">
                <a:solidFill>
                  <a:srgbClr val="181717"/>
                </a:solidFill>
                <a:latin typeface="Calibri"/>
                <a:cs typeface="Calibri"/>
              </a:rPr>
              <a:t> </a:t>
            </a:r>
            <a:r>
              <a:rPr lang="en-US" spc="-5" dirty="0">
                <a:solidFill>
                  <a:srgbClr val="181717"/>
                </a:solidFill>
                <a:latin typeface="Calibri"/>
                <a:cs typeface="Calibri"/>
              </a:rPr>
              <a:t>left-hand side of </a:t>
            </a:r>
            <a:r>
              <a:rPr lang="en-US" spc="-10" dirty="0">
                <a:solidFill>
                  <a:srgbClr val="181717"/>
                </a:solidFill>
                <a:latin typeface="Calibri"/>
                <a:cs typeface="Calibri"/>
              </a:rPr>
              <a:t>your </a:t>
            </a:r>
            <a:r>
              <a:rPr lang="en-US" spc="-5" dirty="0">
                <a:solidFill>
                  <a:srgbClr val="181717"/>
                </a:solidFill>
                <a:latin typeface="Calibri"/>
                <a:cs typeface="Calibri"/>
              </a:rPr>
              <a:t>screen </a:t>
            </a:r>
            <a:r>
              <a:rPr lang="en-US" spc="-10" dirty="0">
                <a:solidFill>
                  <a:srgbClr val="181717"/>
                </a:solidFill>
                <a:latin typeface="Calibri"/>
                <a:cs typeface="Calibri"/>
              </a:rPr>
              <a:t>next </a:t>
            </a:r>
            <a:r>
              <a:rPr lang="en-US" spc="-15" dirty="0">
                <a:solidFill>
                  <a:srgbClr val="181717"/>
                </a:solidFill>
                <a:latin typeface="Calibri"/>
                <a:cs typeface="Calibri"/>
              </a:rPr>
              <a:t>to </a:t>
            </a:r>
            <a:r>
              <a:rPr lang="en-US" dirty="0">
                <a:solidFill>
                  <a:srgbClr val="181717"/>
                </a:solidFill>
                <a:latin typeface="Calibri"/>
                <a:cs typeface="Calibri"/>
              </a:rPr>
              <a:t>the </a:t>
            </a:r>
            <a:r>
              <a:rPr lang="en-US" spc="-10" dirty="0">
                <a:solidFill>
                  <a:srgbClr val="181717"/>
                </a:solidFill>
                <a:latin typeface="Calibri"/>
                <a:cs typeface="Calibri"/>
              </a:rPr>
              <a:t>State/CDE logos </a:t>
            </a:r>
            <a:r>
              <a:rPr lang="en-US" spc="-5" dirty="0">
                <a:solidFill>
                  <a:srgbClr val="181717"/>
                </a:solidFill>
                <a:latin typeface="Calibri"/>
                <a:cs typeface="Calibri"/>
              </a:rPr>
              <a:t>and </a:t>
            </a:r>
            <a:r>
              <a:rPr lang="en-US" dirty="0">
                <a:solidFill>
                  <a:srgbClr val="181717"/>
                </a:solidFill>
                <a:latin typeface="Calibri"/>
                <a:cs typeface="Calibri"/>
              </a:rPr>
              <a:t>select the </a:t>
            </a:r>
            <a:r>
              <a:rPr lang="en-US" spc="-15" dirty="0">
                <a:solidFill>
                  <a:srgbClr val="181717"/>
                </a:solidFill>
                <a:latin typeface="Calibri"/>
                <a:cs typeface="Calibri"/>
              </a:rPr>
              <a:t>format</a:t>
            </a:r>
            <a:r>
              <a:rPr lang="en-US" spc="-80" dirty="0">
                <a:solidFill>
                  <a:srgbClr val="181717"/>
                </a:solidFill>
                <a:latin typeface="Calibri"/>
                <a:cs typeface="Calibri"/>
              </a:rPr>
              <a:t> </a:t>
            </a:r>
            <a:r>
              <a:rPr lang="en-US" spc="-15" dirty="0">
                <a:solidFill>
                  <a:srgbClr val="181717"/>
                </a:solidFill>
                <a:latin typeface="Calibri"/>
                <a:cs typeface="Calibri"/>
              </a:rPr>
              <a:t>wanted.</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1D600C6-FFE4-0EB1-1F7E-68CB66EF87D7}"/>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
        <p:nvSpPr>
          <p:cNvPr id="3" name="object 4" descr="Export button display in Cognos">
            <a:extLst>
              <a:ext uri="{FF2B5EF4-FFF2-40B4-BE49-F238E27FC236}">
                <a16:creationId xmlns:a16="http://schemas.microsoft.com/office/drawing/2014/main" id="{6D6BFD2B-CAA1-E576-110D-0D1D3E857D90}"/>
              </a:ext>
              <a:ext uri="{C183D7F6-B498-43B3-948B-1728B52AA6E4}">
                <adec:decorative xmlns:adec="http://schemas.microsoft.com/office/drawing/2017/decorative" val="0"/>
              </a:ext>
            </a:extLst>
          </p:cNvPr>
          <p:cNvSpPr/>
          <p:nvPr/>
        </p:nvSpPr>
        <p:spPr>
          <a:xfrm>
            <a:off x="4800600" y="2109589"/>
            <a:ext cx="2286000" cy="379622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04515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3E1EB-D198-E1BE-0321-5A268ADAF42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3ED1B2B-E10A-6B94-31FF-683D526BB848}"/>
              </a:ext>
            </a:extLst>
          </p:cNvPr>
          <p:cNvSpPr>
            <a:spLocks noGrp="1"/>
          </p:cNvSpPr>
          <p:nvPr>
            <p:ph type="title"/>
          </p:nvPr>
        </p:nvSpPr>
        <p:spPr/>
        <p:txBody>
          <a:bodyPr/>
          <a:lstStyle/>
          <a:p>
            <a:r>
              <a:rPr lang="en-US" dirty="0"/>
              <a:t>Step by Step Instructions for Submitting Data – Signoff Form</a:t>
            </a:r>
          </a:p>
        </p:txBody>
      </p:sp>
      <p:sp>
        <p:nvSpPr>
          <p:cNvPr id="7" name="Content Placeholder 6">
            <a:extLst>
              <a:ext uri="{FF2B5EF4-FFF2-40B4-BE49-F238E27FC236}">
                <a16:creationId xmlns:a16="http://schemas.microsoft.com/office/drawing/2014/main" id="{18721C74-DA3E-C835-0BD0-846BF928BFD4}"/>
              </a:ext>
            </a:extLst>
          </p:cNvPr>
          <p:cNvSpPr>
            <a:spLocks noGrp="1"/>
          </p:cNvSpPr>
          <p:nvPr>
            <p:ph idx="1"/>
          </p:nvPr>
        </p:nvSpPr>
        <p:spPr/>
        <p:txBody>
          <a:bodyPr>
            <a:normAutofit/>
          </a:bodyPr>
          <a:lstStyle/>
          <a:p>
            <a:pPr marL="355600" marR="5080" indent="-342900">
              <a:lnSpc>
                <a:spcPts val="2590"/>
              </a:lnSpc>
              <a:tabLst>
                <a:tab pos="355600" algn="l"/>
              </a:tabLst>
            </a:pPr>
            <a:r>
              <a:rPr lang="en-US" spc="-5" dirty="0">
                <a:solidFill>
                  <a:srgbClr val="181717"/>
                </a:solidFill>
                <a:latin typeface="Calibri"/>
                <a:cs typeface="Calibri"/>
              </a:rPr>
              <a:t>After </a:t>
            </a:r>
            <a:r>
              <a:rPr lang="en-US" dirty="0">
                <a:solidFill>
                  <a:srgbClr val="181717"/>
                </a:solidFill>
                <a:latin typeface="Calibri"/>
                <a:cs typeface="Calibri"/>
              </a:rPr>
              <a:t>all </a:t>
            </a:r>
            <a:r>
              <a:rPr lang="en-US" spc="-5" dirty="0">
                <a:solidFill>
                  <a:srgbClr val="181717"/>
                </a:solidFill>
                <a:latin typeface="Calibri"/>
                <a:cs typeface="Calibri"/>
              </a:rPr>
              <a:t>the </a:t>
            </a:r>
            <a:r>
              <a:rPr lang="en-US" spc="-15" dirty="0">
                <a:solidFill>
                  <a:srgbClr val="181717"/>
                </a:solidFill>
                <a:latin typeface="Calibri"/>
                <a:cs typeface="Calibri"/>
              </a:rPr>
              <a:t>data </a:t>
            </a:r>
            <a:r>
              <a:rPr lang="en-US" dirty="0">
                <a:solidFill>
                  <a:srgbClr val="181717"/>
                </a:solidFill>
                <a:latin typeface="Calibri"/>
                <a:cs typeface="Calibri"/>
              </a:rPr>
              <a:t>is </a:t>
            </a:r>
            <a:r>
              <a:rPr lang="en-US" spc="-10" dirty="0">
                <a:solidFill>
                  <a:srgbClr val="181717"/>
                </a:solidFill>
                <a:latin typeface="Calibri"/>
                <a:cs typeface="Calibri"/>
              </a:rPr>
              <a:t>submitted, </a:t>
            </a:r>
            <a:r>
              <a:rPr lang="en-US" spc="-20" dirty="0">
                <a:solidFill>
                  <a:srgbClr val="181717"/>
                </a:solidFill>
                <a:latin typeface="Calibri"/>
                <a:cs typeface="Calibri"/>
              </a:rPr>
              <a:t>have </a:t>
            </a:r>
            <a:r>
              <a:rPr lang="en-US" spc="-10" dirty="0">
                <a:solidFill>
                  <a:srgbClr val="181717"/>
                </a:solidFill>
                <a:latin typeface="Calibri"/>
                <a:cs typeface="Calibri"/>
              </a:rPr>
              <a:t>your </a:t>
            </a:r>
            <a:r>
              <a:rPr lang="en-US" spc="-5" dirty="0">
                <a:solidFill>
                  <a:srgbClr val="181717"/>
                </a:solidFill>
                <a:latin typeface="Calibri"/>
                <a:cs typeface="Calibri"/>
              </a:rPr>
              <a:t>district’s </a:t>
            </a:r>
            <a:r>
              <a:rPr lang="en-US" spc="-10" dirty="0">
                <a:solidFill>
                  <a:srgbClr val="181717"/>
                </a:solidFill>
                <a:latin typeface="Calibri"/>
                <a:cs typeface="Calibri"/>
              </a:rPr>
              <a:t>superintendent </a:t>
            </a:r>
            <a:r>
              <a:rPr lang="en-US" spc="-5" dirty="0">
                <a:solidFill>
                  <a:srgbClr val="181717"/>
                </a:solidFill>
                <a:latin typeface="Calibri"/>
                <a:cs typeface="Calibri"/>
              </a:rPr>
              <a:t>sign </a:t>
            </a:r>
            <a:r>
              <a:rPr lang="en-US" spc="-15" dirty="0">
                <a:solidFill>
                  <a:srgbClr val="181717"/>
                </a:solidFill>
                <a:latin typeface="Calibri"/>
                <a:cs typeface="Calibri"/>
              </a:rPr>
              <a:t>off </a:t>
            </a:r>
            <a:r>
              <a:rPr lang="en-US" spc="-5" dirty="0">
                <a:solidFill>
                  <a:srgbClr val="181717"/>
                </a:solidFill>
                <a:latin typeface="Calibri"/>
                <a:cs typeface="Calibri"/>
              </a:rPr>
              <a:t>on </a:t>
            </a:r>
            <a:r>
              <a:rPr lang="en-US" dirty="0">
                <a:solidFill>
                  <a:srgbClr val="181717"/>
                </a:solidFill>
                <a:latin typeface="Calibri"/>
                <a:cs typeface="Calibri"/>
              </a:rPr>
              <a:t>the </a:t>
            </a:r>
            <a:r>
              <a:rPr lang="en-US" spc="-10" dirty="0">
                <a:solidFill>
                  <a:srgbClr val="181717"/>
                </a:solidFill>
                <a:latin typeface="Calibri"/>
                <a:cs typeface="Calibri"/>
              </a:rPr>
              <a:t>superintendent </a:t>
            </a:r>
            <a:r>
              <a:rPr lang="en-US" spc="-15" dirty="0">
                <a:solidFill>
                  <a:srgbClr val="181717"/>
                </a:solidFill>
                <a:latin typeface="Calibri"/>
                <a:cs typeface="Calibri"/>
              </a:rPr>
              <a:t>letter </a:t>
            </a:r>
            <a:r>
              <a:rPr lang="en-US" spc="-5" dirty="0">
                <a:solidFill>
                  <a:srgbClr val="181717"/>
                </a:solidFill>
                <a:latin typeface="Calibri"/>
                <a:cs typeface="Calibri"/>
              </a:rPr>
              <a:t>and </a:t>
            </a:r>
            <a:r>
              <a:rPr lang="en-US" dirty="0">
                <a:solidFill>
                  <a:srgbClr val="181717"/>
                </a:solidFill>
                <a:latin typeface="Calibri"/>
                <a:cs typeface="Calibri"/>
              </a:rPr>
              <a:t>email it back </a:t>
            </a:r>
            <a:r>
              <a:rPr lang="en-US" spc="-15" dirty="0">
                <a:solidFill>
                  <a:srgbClr val="181717"/>
                </a:solidFill>
                <a:latin typeface="Calibri"/>
                <a:cs typeface="Calibri"/>
              </a:rPr>
              <a:t>to </a:t>
            </a:r>
            <a:r>
              <a:rPr lang="en-US" spc="-5" dirty="0">
                <a:solidFill>
                  <a:srgbClr val="181717"/>
                </a:solidFill>
                <a:latin typeface="Calibri"/>
                <a:cs typeface="Calibri"/>
              </a:rPr>
              <a:t>CDE </a:t>
            </a:r>
            <a:r>
              <a:rPr lang="en-US" spc="-10" dirty="0">
                <a:solidFill>
                  <a:srgbClr val="181717"/>
                </a:solidFill>
                <a:latin typeface="Calibri"/>
                <a:cs typeface="Calibri"/>
              </a:rPr>
              <a:t>following </a:t>
            </a:r>
            <a:r>
              <a:rPr lang="en-US" spc="-5" dirty="0">
                <a:solidFill>
                  <a:srgbClr val="181717"/>
                </a:solidFill>
                <a:latin typeface="Calibri"/>
                <a:cs typeface="Calibri"/>
              </a:rPr>
              <a:t>the instructions </a:t>
            </a:r>
            <a:r>
              <a:rPr lang="en-US" spc="-10" dirty="0">
                <a:solidFill>
                  <a:srgbClr val="181717"/>
                </a:solidFill>
                <a:latin typeface="Calibri"/>
                <a:cs typeface="Calibri"/>
              </a:rPr>
              <a:t>that </a:t>
            </a:r>
            <a:r>
              <a:rPr lang="en-US" dirty="0">
                <a:solidFill>
                  <a:srgbClr val="181717"/>
                </a:solidFill>
                <a:latin typeface="Calibri"/>
                <a:cs typeface="Calibri"/>
              </a:rPr>
              <a:t>will </a:t>
            </a:r>
            <a:r>
              <a:rPr lang="en-US" spc="-10" dirty="0">
                <a:solidFill>
                  <a:srgbClr val="181717"/>
                </a:solidFill>
                <a:latin typeface="Calibri"/>
                <a:cs typeface="Calibri"/>
              </a:rPr>
              <a:t>come </a:t>
            </a:r>
            <a:r>
              <a:rPr lang="en-US" dirty="0">
                <a:solidFill>
                  <a:srgbClr val="181717"/>
                </a:solidFill>
                <a:latin typeface="Calibri"/>
                <a:cs typeface="Calibri"/>
              </a:rPr>
              <a:t>with the</a:t>
            </a:r>
            <a:r>
              <a:rPr lang="en-US" spc="-114" dirty="0">
                <a:solidFill>
                  <a:srgbClr val="181717"/>
                </a:solidFill>
                <a:latin typeface="Calibri"/>
                <a:cs typeface="Calibri"/>
              </a:rPr>
              <a:t> </a:t>
            </a:r>
            <a:r>
              <a:rPr lang="en-US" spc="-45" dirty="0">
                <a:solidFill>
                  <a:srgbClr val="181717"/>
                </a:solidFill>
                <a:latin typeface="Calibri"/>
                <a:cs typeface="Calibri"/>
              </a:rPr>
              <a:t>letter.</a:t>
            </a:r>
            <a:endParaRPr lang="en-US" dirty="0">
              <a:latin typeface="Calibri"/>
              <a:cs typeface="Calibri"/>
            </a:endParaRPr>
          </a:p>
          <a:p>
            <a:pPr marL="12700">
              <a:spcBef>
                <a:spcPts val="175"/>
              </a:spcBef>
            </a:pPr>
            <a:r>
              <a:rPr lang="en-US" spc="-5" dirty="0">
                <a:latin typeface="Calibri"/>
                <a:cs typeface="Calibri"/>
              </a:rPr>
              <a:t>Below </a:t>
            </a:r>
            <a:r>
              <a:rPr lang="en-US" dirty="0">
                <a:latin typeface="Calibri"/>
                <a:cs typeface="Calibri"/>
              </a:rPr>
              <a:t>is </a:t>
            </a:r>
            <a:r>
              <a:rPr lang="en-US" spc="-10" dirty="0">
                <a:latin typeface="Calibri"/>
                <a:cs typeface="Calibri"/>
              </a:rPr>
              <a:t>what </a:t>
            </a:r>
            <a:r>
              <a:rPr lang="en-US" dirty="0">
                <a:latin typeface="Calibri"/>
                <a:cs typeface="Calibri"/>
              </a:rPr>
              <a:t>is </a:t>
            </a:r>
            <a:r>
              <a:rPr lang="en-US" spc="-5" dirty="0">
                <a:latin typeface="Calibri"/>
                <a:cs typeface="Calibri"/>
              </a:rPr>
              <a:t>being</a:t>
            </a:r>
            <a:r>
              <a:rPr lang="en-US" spc="-95" dirty="0">
                <a:latin typeface="Calibri"/>
                <a:cs typeface="Calibri"/>
              </a:rPr>
              <a:t> </a:t>
            </a:r>
            <a:r>
              <a:rPr lang="en-US" dirty="0">
                <a:latin typeface="Calibri"/>
                <a:cs typeface="Calibri"/>
              </a:rPr>
              <a:t>certified:</a:t>
            </a:r>
          </a:p>
          <a:p>
            <a:pPr marL="469900" lvl="1">
              <a:spcBef>
                <a:spcPts val="175"/>
              </a:spcBef>
            </a:pPr>
            <a:r>
              <a:rPr lang="en-US" dirty="0">
                <a:latin typeface="Calibri"/>
                <a:cs typeface="Calibri"/>
              </a:rPr>
              <a:t>The summary reports provided by CDE should be reviewed carefully for completeness and accuracy. The reports will include the data necessary to verify your data for each school.</a:t>
            </a:r>
          </a:p>
          <a:p>
            <a:pPr marL="469900" lvl="1">
              <a:spcBef>
                <a:spcPts val="175"/>
              </a:spcBef>
            </a:pPr>
            <a:r>
              <a:rPr lang="en-US" dirty="0">
                <a:latin typeface="Calibri"/>
                <a:cs typeface="Calibri"/>
              </a:rPr>
              <a:t>All school systems must submit a verification form, signed by the local superintendent of schools that certifies agreement with the summary data report.</a:t>
            </a:r>
          </a:p>
          <a:p>
            <a:pPr marL="469900" lvl="1">
              <a:spcBef>
                <a:spcPts val="175"/>
              </a:spcBef>
            </a:pPr>
            <a:endParaRPr lang="en-US" dirty="0">
              <a:latin typeface="Calibri"/>
              <a:cs typeface="Calibri"/>
            </a:endParaRPr>
          </a:p>
        </p:txBody>
      </p:sp>
      <p:sp>
        <p:nvSpPr>
          <p:cNvPr id="4" name="Slide Number Placeholder 3">
            <a:extLst>
              <a:ext uri="{FF2B5EF4-FFF2-40B4-BE49-F238E27FC236}">
                <a16:creationId xmlns:a16="http://schemas.microsoft.com/office/drawing/2014/main" id="{91770E3D-0068-792E-4472-A9AF915AE1E0}"/>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Tree>
    <p:extLst>
      <p:ext uri="{BB962C8B-B14F-4D97-AF65-F5344CB8AC3E}">
        <p14:creationId xmlns:p14="http://schemas.microsoft.com/office/powerpoint/2010/main" val="268089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E3D25-91EE-6444-E4E8-F15BAAB727A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32EC3E8-A8A0-4ABE-4D37-70EBC7069B78}"/>
              </a:ext>
            </a:extLst>
          </p:cNvPr>
          <p:cNvSpPr>
            <a:spLocks noGrp="1"/>
          </p:cNvSpPr>
          <p:nvPr>
            <p:ph type="title"/>
          </p:nvPr>
        </p:nvSpPr>
        <p:spPr/>
        <p:txBody>
          <a:bodyPr/>
          <a:lstStyle/>
          <a:p>
            <a:r>
              <a:rPr lang="en-US" dirty="0"/>
              <a:t>Step by Step Instructions for Submitting Data – Final Thoughts</a:t>
            </a:r>
          </a:p>
        </p:txBody>
      </p:sp>
      <p:sp>
        <p:nvSpPr>
          <p:cNvPr id="7" name="Content Placeholder 6">
            <a:extLst>
              <a:ext uri="{FF2B5EF4-FFF2-40B4-BE49-F238E27FC236}">
                <a16:creationId xmlns:a16="http://schemas.microsoft.com/office/drawing/2014/main" id="{70F58A1D-005D-AB21-CA2F-309244081B10}"/>
              </a:ext>
            </a:extLst>
          </p:cNvPr>
          <p:cNvSpPr>
            <a:spLocks noGrp="1"/>
          </p:cNvSpPr>
          <p:nvPr>
            <p:ph idx="1"/>
          </p:nvPr>
        </p:nvSpPr>
        <p:spPr/>
        <p:txBody>
          <a:bodyPr>
            <a:normAutofit/>
          </a:bodyPr>
          <a:lstStyle/>
          <a:p>
            <a:pPr marL="12700" marR="5080">
              <a:tabLst>
                <a:tab pos="5431790" algn="l"/>
              </a:tabLst>
            </a:pPr>
            <a:r>
              <a:rPr lang="en-US" spc="-5" dirty="0">
                <a:latin typeface="Calibri" panose="020F0502020204030204" pitchFamily="34" charset="0"/>
                <a:ea typeface="Calibri" panose="020F0502020204030204" pitchFamily="34" charset="0"/>
                <a:cs typeface="Calibri" panose="020F0502020204030204" pitchFamily="34" charset="0"/>
              </a:rPr>
              <a:t>The key </a:t>
            </a:r>
            <a:r>
              <a:rPr lang="en-US" dirty="0">
                <a:latin typeface="Calibri" panose="020F0502020204030204" pitchFamily="34" charset="0"/>
                <a:ea typeface="Calibri" panose="020F0502020204030204" pitchFamily="34" charset="0"/>
                <a:cs typeface="Calibri" panose="020F0502020204030204" pitchFamily="34" charset="0"/>
              </a:rPr>
              <a:t>to success is submitting</a:t>
            </a:r>
            <a:r>
              <a:rPr lang="en-US" spc="50" dirty="0">
                <a:latin typeface="Calibri" panose="020F0502020204030204" pitchFamily="34" charset="0"/>
                <a:ea typeface="Calibri" panose="020F0502020204030204" pitchFamily="34" charset="0"/>
                <a:cs typeface="Calibri" panose="020F0502020204030204" pitchFamily="34" charset="0"/>
              </a:rPr>
              <a:t> </a:t>
            </a:r>
            <a:r>
              <a:rPr lang="en-US" spc="-5" dirty="0">
                <a:latin typeface="Calibri" panose="020F0502020204030204" pitchFamily="34" charset="0"/>
                <a:ea typeface="Calibri" panose="020F0502020204030204" pitchFamily="34" charset="0"/>
                <a:cs typeface="Calibri" panose="020F0502020204030204" pitchFamily="34" charset="0"/>
              </a:rPr>
              <a:t>data</a:t>
            </a:r>
            <a:r>
              <a:rPr lang="en-US" spc="10" dirty="0">
                <a:latin typeface="Calibri" panose="020F0502020204030204" pitchFamily="34" charset="0"/>
                <a:ea typeface="Calibri" panose="020F0502020204030204" pitchFamily="34" charset="0"/>
                <a:cs typeface="Calibri" panose="020F0502020204030204" pitchFamily="34" charset="0"/>
              </a:rPr>
              <a:t> </a:t>
            </a:r>
            <a:r>
              <a:rPr lang="en-US" spc="-5" dirty="0">
                <a:latin typeface="Calibri" panose="020F0502020204030204" pitchFamily="34" charset="0"/>
                <a:ea typeface="Calibri" panose="020F0502020204030204" pitchFamily="34" charset="0"/>
                <a:cs typeface="Calibri" panose="020F0502020204030204" pitchFamily="34" charset="0"/>
              </a:rPr>
              <a:t>early! </a:t>
            </a:r>
          </a:p>
          <a:p>
            <a:pPr marL="12700" marR="5080">
              <a:tabLst>
                <a:tab pos="5431790" algn="l"/>
              </a:tabLst>
            </a:pPr>
            <a:r>
              <a:rPr lang="en-US" spc="-5" dirty="0">
                <a:latin typeface="Calibri" panose="020F0502020204030204" pitchFamily="34" charset="0"/>
                <a:ea typeface="Calibri" panose="020F0502020204030204" pitchFamily="34" charset="0"/>
                <a:cs typeface="Calibri" panose="020F0502020204030204" pitchFamily="34" charset="0"/>
              </a:rPr>
              <a:t>The</a:t>
            </a:r>
            <a:r>
              <a:rPr lang="en-US" spc="-40"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last</a:t>
            </a:r>
            <a:r>
              <a:rPr lang="en-US" spc="-40" dirty="0">
                <a:latin typeface="Calibri" panose="020F0502020204030204" pitchFamily="34" charset="0"/>
                <a:ea typeface="Calibri" panose="020F0502020204030204" pitchFamily="34" charset="0"/>
                <a:cs typeface="Calibri" panose="020F0502020204030204" pitchFamily="34" charset="0"/>
              </a:rPr>
              <a:t> </a:t>
            </a:r>
            <a:r>
              <a:rPr lang="en-US" spc="-5" dirty="0">
                <a:latin typeface="Calibri" panose="020F0502020204030204" pitchFamily="34" charset="0"/>
                <a:ea typeface="Calibri" panose="020F0502020204030204" pitchFamily="34" charset="0"/>
                <a:cs typeface="Calibri" panose="020F0502020204030204" pitchFamily="34" charset="0"/>
              </a:rPr>
              <a:t>day  </a:t>
            </a:r>
            <a:r>
              <a:rPr lang="en-US" dirty="0">
                <a:latin typeface="Calibri" panose="020F0502020204030204" pitchFamily="34" charset="0"/>
                <a:ea typeface="Calibri" panose="020F0502020204030204" pitchFamily="34" charset="0"/>
                <a:cs typeface="Calibri" panose="020F0502020204030204" pitchFamily="34" charset="0"/>
              </a:rPr>
              <a:t>to submit </a:t>
            </a:r>
            <a:r>
              <a:rPr lang="en-US" spc="-5" dirty="0">
                <a:latin typeface="Calibri" panose="020F0502020204030204" pitchFamily="34" charset="0"/>
                <a:ea typeface="Calibri" panose="020F0502020204030204" pitchFamily="34" charset="0"/>
                <a:cs typeface="Calibri" panose="020F0502020204030204" pitchFamily="34" charset="0"/>
              </a:rPr>
              <a:t>data before </a:t>
            </a:r>
            <a:r>
              <a:rPr lang="en-US" dirty="0">
                <a:latin typeface="Calibri" panose="020F0502020204030204" pitchFamily="34" charset="0"/>
                <a:ea typeface="Calibri" panose="020F0502020204030204" pitchFamily="34" charset="0"/>
                <a:cs typeface="Calibri" panose="020F0502020204030204" pitchFamily="34" charset="0"/>
              </a:rPr>
              <a:t>the </a:t>
            </a:r>
            <a:r>
              <a:rPr lang="en-US" spc="-5" dirty="0">
                <a:latin typeface="Calibri" panose="020F0502020204030204" pitchFamily="34" charset="0"/>
                <a:ea typeface="Calibri" panose="020F0502020204030204" pitchFamily="34" charset="0"/>
                <a:cs typeface="Calibri" panose="020F0502020204030204" pitchFamily="34" charset="0"/>
              </a:rPr>
              <a:t>collection closes </a:t>
            </a:r>
            <a:r>
              <a:rPr lang="en-US" dirty="0">
                <a:latin typeface="Calibri" panose="020F0502020204030204" pitchFamily="34" charset="0"/>
                <a:ea typeface="Calibri" panose="020F0502020204030204" pitchFamily="34" charset="0"/>
                <a:cs typeface="Calibri" panose="020F0502020204030204" pitchFamily="34" charset="0"/>
              </a:rPr>
              <a:t>is </a:t>
            </a:r>
            <a:r>
              <a:rPr lang="en-US" spc="-5" dirty="0">
                <a:latin typeface="Calibri" panose="020F0502020204030204" pitchFamily="34" charset="0"/>
                <a:ea typeface="Calibri" panose="020F0502020204030204" pitchFamily="34" charset="0"/>
                <a:cs typeface="Calibri" panose="020F0502020204030204" pitchFamily="34" charset="0"/>
              </a:rPr>
              <a:t>April 10</a:t>
            </a:r>
            <a:r>
              <a:rPr lang="en-US" spc="-7" baseline="25462" dirty="0">
                <a:latin typeface="Calibri" panose="020F0502020204030204" pitchFamily="34" charset="0"/>
                <a:ea typeface="Calibri" panose="020F0502020204030204" pitchFamily="34" charset="0"/>
                <a:cs typeface="Calibri" panose="020F0502020204030204" pitchFamily="34" charset="0"/>
              </a:rPr>
              <a:t>th</a:t>
            </a:r>
            <a:r>
              <a:rPr lang="en-US" spc="-5" dirty="0">
                <a:latin typeface="Calibri" panose="020F0502020204030204" pitchFamily="34" charset="0"/>
                <a:ea typeface="Calibri" panose="020F0502020204030204" pitchFamily="34" charset="0"/>
                <a:cs typeface="Calibri" panose="020F0502020204030204" pitchFamily="34" charset="0"/>
              </a:rPr>
              <a:t>! </a:t>
            </a:r>
          </a:p>
          <a:p>
            <a:pPr marL="12700" marR="5080">
              <a:tabLst>
                <a:tab pos="5431790" algn="l"/>
              </a:tabLst>
            </a:pPr>
            <a:r>
              <a:rPr lang="en-US" spc="-5" dirty="0">
                <a:latin typeface="Calibri" panose="020F0502020204030204" pitchFamily="34" charset="0"/>
                <a:ea typeface="Calibri" panose="020F0502020204030204" pitchFamily="34" charset="0"/>
                <a:cs typeface="Calibri" panose="020F0502020204030204" pitchFamily="34" charset="0"/>
              </a:rPr>
              <a:t>This </a:t>
            </a:r>
            <a:r>
              <a:rPr lang="en-US" dirty="0">
                <a:latin typeface="Calibri" panose="020F0502020204030204" pitchFamily="34" charset="0"/>
                <a:ea typeface="Calibri" panose="020F0502020204030204" pitchFamily="34" charset="0"/>
                <a:cs typeface="Calibri" panose="020F0502020204030204" pitchFamily="34" charset="0"/>
              </a:rPr>
              <a:t>is </a:t>
            </a:r>
            <a:r>
              <a:rPr lang="en-US" spc="-5" dirty="0">
                <a:latin typeface="Calibri" panose="020F0502020204030204" pitchFamily="34" charset="0"/>
                <a:ea typeface="Calibri" panose="020F0502020204030204" pitchFamily="34" charset="0"/>
                <a:cs typeface="Calibri" panose="020F0502020204030204" pitchFamily="34" charset="0"/>
              </a:rPr>
              <a:t>one of </a:t>
            </a:r>
            <a:r>
              <a:rPr lang="en-US" dirty="0">
                <a:latin typeface="Calibri" panose="020F0502020204030204" pitchFamily="34" charset="0"/>
                <a:ea typeface="Calibri" panose="020F0502020204030204" pitchFamily="34" charset="0"/>
                <a:cs typeface="Calibri" panose="020F0502020204030204" pitchFamily="34" charset="0"/>
              </a:rPr>
              <a:t>the </a:t>
            </a:r>
            <a:r>
              <a:rPr lang="en-US" spc="-5" dirty="0">
                <a:latin typeface="Calibri" panose="020F0502020204030204" pitchFamily="34" charset="0"/>
                <a:ea typeface="Calibri" panose="020F0502020204030204" pitchFamily="34" charset="0"/>
                <a:cs typeface="Calibri" panose="020F0502020204030204" pitchFamily="34" charset="0"/>
              </a:rPr>
              <a:t>quicker and easier data collections </a:t>
            </a:r>
            <a:r>
              <a:rPr lang="en-US" dirty="0">
                <a:latin typeface="Calibri" panose="020F0502020204030204" pitchFamily="34" charset="0"/>
                <a:ea typeface="Calibri" panose="020F0502020204030204" pitchFamily="34" charset="0"/>
                <a:cs typeface="Calibri" panose="020F0502020204030204" pitchFamily="34" charset="0"/>
              </a:rPr>
              <a:t>to </a:t>
            </a:r>
            <a:r>
              <a:rPr lang="en-US" spc="-5" dirty="0">
                <a:latin typeface="Calibri" panose="020F0502020204030204" pitchFamily="34" charset="0"/>
                <a:ea typeface="Calibri" panose="020F0502020204030204" pitchFamily="34" charset="0"/>
                <a:cs typeface="Calibri" panose="020F0502020204030204" pitchFamily="34" charset="0"/>
              </a:rPr>
              <a:t>complete.</a:t>
            </a:r>
          </a:p>
          <a:p>
            <a:pPr marL="12700" marR="5080">
              <a:tabLst>
                <a:tab pos="5431790" algn="l"/>
              </a:tabLst>
            </a:pPr>
            <a:r>
              <a:rPr lang="en-US" dirty="0">
                <a:latin typeface="Calibri" panose="020F0502020204030204" pitchFamily="34" charset="0"/>
                <a:ea typeface="Calibri" panose="020F0502020204030204" pitchFamily="34" charset="0"/>
                <a:cs typeface="Calibri" panose="020F0502020204030204" pitchFamily="34" charset="0"/>
              </a:rPr>
              <a:t>If you discover that you need to make any corrections and need to have your data unlocked, please email Jessica Tribbett at </a:t>
            </a:r>
            <a:r>
              <a:rPr lang="en-US" dirty="0">
                <a:latin typeface="Calibri" panose="020F0502020204030204" pitchFamily="34" charset="0"/>
                <a:ea typeface="Calibri" panose="020F0502020204030204" pitchFamily="34" charset="0"/>
                <a:cs typeface="Calibri" panose="020F0502020204030204" pitchFamily="34" charset="0"/>
                <a:hlinkClick r:id="rId2"/>
              </a:rPr>
              <a:t>ReportCard@cde.state.co.us</a:t>
            </a:r>
            <a:r>
              <a:rPr lang="en-US" dirty="0">
                <a:latin typeface="Calibri" panose="020F0502020204030204" pitchFamily="34" charset="0"/>
                <a:ea typeface="Calibri" panose="020F0502020204030204" pitchFamily="34" charset="0"/>
                <a:cs typeface="Calibri" panose="020F0502020204030204" pitchFamily="34" charset="0"/>
              </a:rPr>
              <a:t> who can unlock your data for you to re-submit however, this all must be done by Friday, April 10</a:t>
            </a:r>
            <a:r>
              <a:rPr lang="en-US" baseline="30000" dirty="0">
                <a:latin typeface="Calibri" panose="020F0502020204030204" pitchFamily="34" charset="0"/>
                <a:ea typeface="Calibri" panose="020F0502020204030204" pitchFamily="34" charset="0"/>
                <a:cs typeface="Calibri" panose="020F0502020204030204" pitchFamily="34" charset="0"/>
              </a:rPr>
              <a:t>th</a:t>
            </a:r>
            <a:r>
              <a:rPr lang="en-US" dirty="0">
                <a:latin typeface="Calibri" panose="020F0502020204030204" pitchFamily="34" charset="0"/>
                <a:ea typeface="Calibri" panose="020F0502020204030204" pitchFamily="34" charset="0"/>
                <a:cs typeface="Calibri" panose="020F0502020204030204" pitchFamily="34" charset="0"/>
              </a:rPr>
              <a:t>!</a:t>
            </a:r>
          </a:p>
          <a:p>
            <a:pPr marL="12700" marR="5080">
              <a:tabLst>
                <a:tab pos="5431790" algn="l"/>
              </a:tabLst>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80E1333-3620-4464-C7A1-F7EB840A899B}"/>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Tree>
    <p:extLst>
      <p:ext uri="{BB962C8B-B14F-4D97-AF65-F5344CB8AC3E}">
        <p14:creationId xmlns:p14="http://schemas.microsoft.com/office/powerpoint/2010/main" val="670948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B4EDF8-43C8-3C3A-8171-EF494AD2F2E9}"/>
              </a:ext>
            </a:extLst>
          </p:cNvPr>
          <p:cNvSpPr>
            <a:spLocks noGrp="1"/>
          </p:cNvSpPr>
          <p:nvPr>
            <p:ph type="ctrTitle"/>
          </p:nvPr>
        </p:nvSpPr>
        <p:spPr/>
        <p:txBody>
          <a:bodyPr/>
          <a:lstStyle/>
          <a:p>
            <a:r>
              <a:rPr lang="en-US" dirty="0"/>
              <a:t>Contact and Thank You</a:t>
            </a:r>
          </a:p>
        </p:txBody>
      </p:sp>
      <p:sp>
        <p:nvSpPr>
          <p:cNvPr id="4" name="Slide Number Placeholder 3">
            <a:extLst>
              <a:ext uri="{FF2B5EF4-FFF2-40B4-BE49-F238E27FC236}">
                <a16:creationId xmlns:a16="http://schemas.microsoft.com/office/drawing/2014/main" id="{17271DD2-50C0-16C8-6485-A8FC252F98DC}"/>
              </a:ext>
            </a:extLst>
          </p:cNvPr>
          <p:cNvSpPr>
            <a:spLocks noGrp="1"/>
          </p:cNvSpPr>
          <p:nvPr>
            <p:ph type="sldNum" sz="quarter" idx="12"/>
          </p:nvPr>
        </p:nvSpPr>
        <p:spPr>
          <a:xfrm>
            <a:off x="227916" y="6427021"/>
            <a:ext cx="2743200" cy="365125"/>
          </a:xfrm>
        </p:spPr>
        <p:txBody>
          <a:bodyPr/>
          <a:lstStyle/>
          <a:p>
            <a:fld id="{C479D5F6-EDCB-402A-AC08-4943A1820E8F}" type="slidenum">
              <a:rPr lang="en-US" smtClean="0"/>
              <a:pPr/>
              <a:t>24</a:t>
            </a:fld>
            <a:endParaRPr lang="en-US" dirty="0"/>
          </a:p>
        </p:txBody>
      </p:sp>
      <p:sp>
        <p:nvSpPr>
          <p:cNvPr id="8" name="TextBox 7">
            <a:extLst>
              <a:ext uri="{FF2B5EF4-FFF2-40B4-BE49-F238E27FC236}">
                <a16:creationId xmlns:a16="http://schemas.microsoft.com/office/drawing/2014/main" id="{68214517-96F6-078F-AE78-92B1238B7F80}"/>
              </a:ext>
            </a:extLst>
          </p:cNvPr>
          <p:cNvSpPr txBox="1"/>
          <p:nvPr/>
        </p:nvSpPr>
        <p:spPr>
          <a:xfrm>
            <a:off x="3048000" y="3118973"/>
            <a:ext cx="6096000" cy="830997"/>
          </a:xfrm>
          <a:prstGeom prst="rect">
            <a:avLst/>
          </a:prstGeom>
          <a:noFill/>
        </p:spPr>
        <p:txBody>
          <a:bodyPr wrap="square">
            <a:spAutoFit/>
          </a:bodyPr>
          <a:lstStyle/>
          <a:p>
            <a:pPr algn="ctr"/>
            <a:r>
              <a:rPr lang="en-US" sz="2400" b="1" spc="-5" dirty="0">
                <a:solidFill>
                  <a:schemeClr val="bg1"/>
                </a:solidFill>
                <a:latin typeface="Calibri" panose="020F0502020204030204" pitchFamily="34" charset="0"/>
                <a:ea typeface="Calibri" panose="020F0502020204030204" pitchFamily="34" charset="0"/>
                <a:cs typeface="Calibri" panose="020F0502020204030204" pitchFamily="34" charset="0"/>
              </a:rPr>
              <a:t>Jessica Tribbett</a:t>
            </a: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algn="ct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ReportCard@cde.state.co.us</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1545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DAAF3-35C8-4997-E444-D55A856A21F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3F9DE9A-B298-991D-5A05-7E73A76C583F}"/>
              </a:ext>
            </a:extLst>
          </p:cNvPr>
          <p:cNvSpPr>
            <a:spLocks noGrp="1"/>
          </p:cNvSpPr>
          <p:nvPr>
            <p:ph type="title"/>
          </p:nvPr>
        </p:nvSpPr>
        <p:spPr/>
        <p:txBody>
          <a:bodyPr/>
          <a:lstStyle/>
          <a:p>
            <a:r>
              <a:rPr lang="en-US" dirty="0"/>
              <a:t>What is Report Card March?</a:t>
            </a:r>
          </a:p>
        </p:txBody>
      </p:sp>
      <p:sp>
        <p:nvSpPr>
          <p:cNvPr id="7" name="Content Placeholder 6">
            <a:extLst>
              <a:ext uri="{FF2B5EF4-FFF2-40B4-BE49-F238E27FC236}">
                <a16:creationId xmlns:a16="http://schemas.microsoft.com/office/drawing/2014/main" id="{1C326DA4-F887-DA9E-9CD4-F657C9226087}"/>
              </a:ext>
            </a:extLst>
          </p:cNvPr>
          <p:cNvSpPr>
            <a:spLocks noGrp="1"/>
          </p:cNvSpPr>
          <p:nvPr>
            <p:ph idx="1"/>
          </p:nvPr>
        </p:nvSpPr>
        <p:spPr/>
        <p:txBody>
          <a:bodyPr/>
          <a:lstStyle/>
          <a:p>
            <a:pPr marL="241300" marR="60325">
              <a:lnSpc>
                <a:spcPts val="2590"/>
              </a:lnSpc>
            </a:pPr>
            <a:r>
              <a:rPr lang="en-US" spc="-5" dirty="0">
                <a:solidFill>
                  <a:srgbClr val="303030"/>
                </a:solidFill>
                <a:latin typeface="Calibri"/>
                <a:cs typeface="Calibri"/>
              </a:rPr>
              <a:t>The </a:t>
            </a:r>
            <a:r>
              <a:rPr lang="en-US" spc="-10" dirty="0">
                <a:solidFill>
                  <a:srgbClr val="303030"/>
                </a:solidFill>
                <a:latin typeface="Calibri"/>
                <a:cs typeface="Calibri"/>
              </a:rPr>
              <a:t>Report Card March </a:t>
            </a:r>
            <a:r>
              <a:rPr lang="en-US" dirty="0">
                <a:solidFill>
                  <a:srgbClr val="303030"/>
                </a:solidFill>
                <a:latin typeface="Calibri"/>
                <a:cs typeface="Calibri"/>
              </a:rPr>
              <a:t>is a </a:t>
            </a:r>
            <a:r>
              <a:rPr lang="en-US" spc="-10" dirty="0">
                <a:solidFill>
                  <a:srgbClr val="303030"/>
                </a:solidFill>
                <a:latin typeface="Calibri"/>
                <a:cs typeface="Calibri"/>
              </a:rPr>
              <a:t>mandatory </a:t>
            </a:r>
            <a:r>
              <a:rPr lang="en-US" spc="-5" dirty="0">
                <a:solidFill>
                  <a:srgbClr val="303030"/>
                </a:solidFill>
                <a:latin typeface="Calibri"/>
                <a:cs typeface="Calibri"/>
              </a:rPr>
              <a:t>collection </a:t>
            </a:r>
            <a:r>
              <a:rPr lang="en-US" spc="-10" dirty="0">
                <a:solidFill>
                  <a:srgbClr val="303030"/>
                </a:solidFill>
                <a:latin typeface="Calibri"/>
                <a:cs typeface="Calibri"/>
              </a:rPr>
              <a:t>that </a:t>
            </a:r>
            <a:r>
              <a:rPr lang="en-US" spc="-15" dirty="0">
                <a:solidFill>
                  <a:srgbClr val="303030"/>
                </a:solidFill>
                <a:latin typeface="Calibri"/>
                <a:cs typeface="Calibri"/>
              </a:rPr>
              <a:t>contains  </a:t>
            </a:r>
            <a:r>
              <a:rPr lang="en-US" spc="-5" dirty="0">
                <a:solidFill>
                  <a:srgbClr val="303030"/>
                </a:solidFill>
                <a:latin typeface="Calibri"/>
                <a:cs typeface="Calibri"/>
              </a:rPr>
              <a:t>school </a:t>
            </a:r>
            <a:r>
              <a:rPr lang="en-US" spc="-10" dirty="0">
                <a:solidFill>
                  <a:srgbClr val="303030"/>
                </a:solidFill>
                <a:latin typeface="Calibri"/>
                <a:cs typeface="Calibri"/>
              </a:rPr>
              <a:t>descriptors </a:t>
            </a:r>
            <a:r>
              <a:rPr lang="en-US" spc="-5" dirty="0">
                <a:solidFill>
                  <a:srgbClr val="303030"/>
                </a:solidFill>
                <a:latin typeface="Calibri"/>
                <a:cs typeface="Calibri"/>
              </a:rPr>
              <a:t>such </a:t>
            </a:r>
            <a:r>
              <a:rPr lang="en-US" dirty="0">
                <a:solidFill>
                  <a:srgbClr val="303030"/>
                </a:solidFill>
                <a:latin typeface="Calibri"/>
                <a:cs typeface="Calibri"/>
              </a:rPr>
              <a:t>as a </a:t>
            </a:r>
            <a:r>
              <a:rPr lang="en-US" spc="-25" dirty="0">
                <a:solidFill>
                  <a:srgbClr val="303030"/>
                </a:solidFill>
                <a:latin typeface="Calibri"/>
                <a:cs typeface="Calibri"/>
              </a:rPr>
              <a:t>school’s </a:t>
            </a:r>
            <a:r>
              <a:rPr lang="en-US" spc="-15" dirty="0">
                <a:solidFill>
                  <a:srgbClr val="303030"/>
                </a:solidFill>
                <a:latin typeface="Calibri"/>
                <a:cs typeface="Calibri"/>
              </a:rPr>
              <a:t>course offerings, </a:t>
            </a:r>
            <a:r>
              <a:rPr lang="en-US" dirty="0">
                <a:solidFill>
                  <a:srgbClr val="303030"/>
                </a:solidFill>
                <a:latin typeface="Calibri"/>
                <a:cs typeface="Calibri"/>
              </a:rPr>
              <a:t>health </a:t>
            </a:r>
            <a:r>
              <a:rPr lang="en-US" spc="-5" dirty="0">
                <a:solidFill>
                  <a:srgbClr val="303030"/>
                </a:solidFill>
                <a:latin typeface="Calibri"/>
                <a:cs typeface="Calibri"/>
              </a:rPr>
              <a:t>and  wellness </a:t>
            </a:r>
            <a:r>
              <a:rPr lang="en-US" spc="-10" dirty="0">
                <a:solidFill>
                  <a:srgbClr val="303030"/>
                </a:solidFill>
                <a:latin typeface="Calibri"/>
                <a:cs typeface="Calibri"/>
              </a:rPr>
              <a:t>information, </a:t>
            </a:r>
            <a:r>
              <a:rPr lang="en-US" spc="-5" dirty="0">
                <a:solidFill>
                  <a:srgbClr val="303030"/>
                </a:solidFill>
                <a:latin typeface="Calibri"/>
                <a:cs typeface="Calibri"/>
              </a:rPr>
              <a:t>and </a:t>
            </a:r>
            <a:r>
              <a:rPr lang="en-US" spc="-15" dirty="0">
                <a:solidFill>
                  <a:srgbClr val="303030"/>
                </a:solidFill>
                <a:latin typeface="Calibri"/>
                <a:cs typeface="Calibri"/>
              </a:rPr>
              <a:t>programs</a:t>
            </a:r>
            <a:r>
              <a:rPr lang="en-US" spc="-50" dirty="0">
                <a:solidFill>
                  <a:srgbClr val="303030"/>
                </a:solidFill>
                <a:latin typeface="Calibri"/>
                <a:cs typeface="Calibri"/>
              </a:rPr>
              <a:t> </a:t>
            </a:r>
            <a:r>
              <a:rPr lang="en-US" spc="-20" dirty="0">
                <a:solidFill>
                  <a:srgbClr val="303030"/>
                </a:solidFill>
                <a:latin typeface="Calibri"/>
                <a:cs typeface="Calibri"/>
              </a:rPr>
              <a:t>offered.</a:t>
            </a:r>
            <a:endParaRPr lang="en-US" dirty="0">
              <a:latin typeface="Calibri"/>
              <a:cs typeface="Calibri"/>
            </a:endParaRPr>
          </a:p>
          <a:p>
            <a:pPr marL="241300" marR="5080">
              <a:lnSpc>
                <a:spcPts val="2590"/>
              </a:lnSpc>
              <a:spcBef>
                <a:spcPts val="994"/>
              </a:spcBef>
              <a:tabLst>
                <a:tab pos="5539740" algn="l"/>
              </a:tabLst>
            </a:pPr>
            <a:r>
              <a:rPr lang="en-US" spc="-5" dirty="0">
                <a:latin typeface="Calibri"/>
                <a:cs typeface="Calibri"/>
              </a:rPr>
              <a:t>A </a:t>
            </a:r>
            <a:r>
              <a:rPr lang="en-US" spc="-10" dirty="0">
                <a:latin typeface="Calibri"/>
                <a:cs typeface="Calibri"/>
              </a:rPr>
              <a:t>mandatory </a:t>
            </a:r>
            <a:r>
              <a:rPr lang="en-US" spc="-5" dirty="0">
                <a:latin typeface="Calibri"/>
                <a:cs typeface="Calibri"/>
              </a:rPr>
              <a:t>collection </a:t>
            </a:r>
            <a:r>
              <a:rPr lang="en-US" dirty="0">
                <a:latin typeface="Calibri"/>
                <a:cs typeface="Calibri"/>
              </a:rPr>
              <a:t>is </a:t>
            </a:r>
            <a:r>
              <a:rPr lang="en-US" spc="-5" dirty="0">
                <a:latin typeface="Calibri"/>
                <a:cs typeface="Calibri"/>
              </a:rPr>
              <a:t>defined </a:t>
            </a:r>
            <a:r>
              <a:rPr lang="en-US" spc="-10" dirty="0">
                <a:latin typeface="Calibri"/>
                <a:cs typeface="Calibri"/>
              </a:rPr>
              <a:t>by </a:t>
            </a:r>
            <a:r>
              <a:rPr lang="en-US" dirty="0">
                <a:latin typeface="Calibri"/>
                <a:cs typeface="Calibri"/>
              </a:rPr>
              <a:t>the </a:t>
            </a:r>
            <a:r>
              <a:rPr lang="en-US" spc="-15" dirty="0">
                <a:latin typeface="Calibri"/>
                <a:cs typeface="Calibri"/>
              </a:rPr>
              <a:t>Education Data  </a:t>
            </a:r>
            <a:r>
              <a:rPr lang="en-US" spc="-5" dirty="0">
                <a:latin typeface="Calibri"/>
                <a:cs typeface="Calibri"/>
              </a:rPr>
              <a:t>Advisory </a:t>
            </a:r>
            <a:r>
              <a:rPr lang="en-US" spc="-10" dirty="0">
                <a:latin typeface="Calibri"/>
                <a:cs typeface="Calibri"/>
              </a:rPr>
              <a:t>Committee (EDAC) </a:t>
            </a:r>
            <a:r>
              <a:rPr lang="en-US" dirty="0">
                <a:latin typeface="Calibri"/>
                <a:cs typeface="Calibri"/>
              </a:rPr>
              <a:t>as a </a:t>
            </a:r>
            <a:r>
              <a:rPr lang="en-US" spc="-15" dirty="0">
                <a:latin typeface="Calibri"/>
                <a:cs typeface="Calibri"/>
              </a:rPr>
              <a:t>statutorily </a:t>
            </a:r>
            <a:r>
              <a:rPr lang="en-US" spc="-10" dirty="0">
                <a:latin typeface="Calibri"/>
                <a:cs typeface="Calibri"/>
              </a:rPr>
              <a:t>required </a:t>
            </a:r>
            <a:r>
              <a:rPr lang="en-US" spc="-5" dirty="0">
                <a:latin typeface="Calibri"/>
                <a:cs typeface="Calibri"/>
              </a:rPr>
              <a:t>collection </a:t>
            </a:r>
            <a:r>
              <a:rPr lang="en-US" spc="-15" dirty="0">
                <a:latin typeface="Calibri"/>
                <a:cs typeface="Calibri"/>
              </a:rPr>
              <a:t>to  </a:t>
            </a:r>
            <a:r>
              <a:rPr lang="en-US" spc="-5" dirty="0">
                <a:latin typeface="Calibri"/>
                <a:cs typeface="Calibri"/>
              </a:rPr>
              <a:t>be </a:t>
            </a:r>
            <a:r>
              <a:rPr lang="en-US" spc="-10" dirty="0">
                <a:latin typeface="Calibri"/>
                <a:cs typeface="Calibri"/>
              </a:rPr>
              <a:t>completed by </a:t>
            </a:r>
            <a:r>
              <a:rPr lang="en-US" dirty="0">
                <a:latin typeface="Calibri"/>
                <a:cs typeface="Calibri"/>
              </a:rPr>
              <a:t>all</a:t>
            </a:r>
            <a:r>
              <a:rPr lang="en-US" spc="20" dirty="0">
                <a:latin typeface="Calibri"/>
                <a:cs typeface="Calibri"/>
              </a:rPr>
              <a:t> </a:t>
            </a:r>
            <a:r>
              <a:rPr lang="en-US" spc="-10" dirty="0">
                <a:latin typeface="Calibri"/>
                <a:cs typeface="Calibri"/>
              </a:rPr>
              <a:t>appropriate</a:t>
            </a:r>
            <a:r>
              <a:rPr lang="en-US" spc="-5" dirty="0">
                <a:latin typeface="Calibri"/>
                <a:cs typeface="Calibri"/>
              </a:rPr>
              <a:t> agencies.	Funding</a:t>
            </a:r>
            <a:r>
              <a:rPr lang="en-US" spc="-35" dirty="0">
                <a:latin typeface="Calibri"/>
                <a:cs typeface="Calibri"/>
              </a:rPr>
              <a:t> </a:t>
            </a:r>
            <a:r>
              <a:rPr lang="en-US" spc="-5" dirty="0">
                <a:latin typeface="Calibri"/>
                <a:cs typeface="Calibri"/>
              </a:rPr>
              <a:t>or</a:t>
            </a:r>
            <a:r>
              <a:rPr lang="en-US" spc="-30" dirty="0">
                <a:latin typeface="Calibri"/>
                <a:cs typeface="Calibri"/>
              </a:rPr>
              <a:t> </a:t>
            </a:r>
            <a:r>
              <a:rPr lang="en-US" dirty="0">
                <a:latin typeface="Calibri"/>
                <a:cs typeface="Calibri"/>
              </a:rPr>
              <a:t>services  </a:t>
            </a:r>
            <a:r>
              <a:rPr lang="en-US" spc="-20" dirty="0">
                <a:latin typeface="Calibri"/>
                <a:cs typeface="Calibri"/>
              </a:rPr>
              <a:t>may </a:t>
            </a:r>
            <a:r>
              <a:rPr lang="en-US" spc="-5" dirty="0">
                <a:latin typeface="Calibri"/>
                <a:cs typeface="Calibri"/>
              </a:rPr>
              <a:t>be </a:t>
            </a:r>
            <a:r>
              <a:rPr lang="en-US" dirty="0">
                <a:latin typeface="Calibri"/>
                <a:cs typeface="Calibri"/>
              </a:rPr>
              <a:t>withheld if </a:t>
            </a:r>
            <a:r>
              <a:rPr lang="en-US" spc="-5" dirty="0">
                <a:latin typeface="Calibri"/>
                <a:cs typeface="Calibri"/>
              </a:rPr>
              <a:t>not</a:t>
            </a:r>
            <a:r>
              <a:rPr lang="en-US" spc="-85" dirty="0">
                <a:latin typeface="Calibri"/>
                <a:cs typeface="Calibri"/>
              </a:rPr>
              <a:t> </a:t>
            </a:r>
            <a:r>
              <a:rPr lang="en-US" spc="-10" dirty="0">
                <a:latin typeface="Calibri"/>
                <a:cs typeface="Calibri"/>
              </a:rPr>
              <a:t>submitted.</a:t>
            </a:r>
            <a:endParaRPr lang="en-US" dirty="0">
              <a:latin typeface="Calibri"/>
              <a:cs typeface="Calibri"/>
            </a:endParaRPr>
          </a:p>
          <a:p>
            <a:pPr marL="240665" marR="147955">
              <a:lnSpc>
                <a:spcPts val="2590"/>
              </a:lnSpc>
              <a:spcBef>
                <a:spcPts val="1005"/>
              </a:spcBef>
              <a:tabLst>
                <a:tab pos="1830705" algn="l"/>
              </a:tabLst>
            </a:pPr>
            <a:r>
              <a:rPr lang="en-US" b="1" spc="-5" dirty="0">
                <a:latin typeface="Calibri"/>
                <a:cs typeface="Calibri"/>
              </a:rPr>
              <a:t>Legislation: </a:t>
            </a:r>
            <a:r>
              <a:rPr lang="en-US" spc="-10" dirty="0">
                <a:latin typeface="Calibri"/>
                <a:cs typeface="Calibri"/>
              </a:rPr>
              <a:t>Performance reports </a:t>
            </a:r>
            <a:r>
              <a:rPr lang="en-US" dirty="0">
                <a:latin typeface="Calibri"/>
                <a:cs typeface="Calibri"/>
              </a:rPr>
              <a:t>– </a:t>
            </a:r>
            <a:r>
              <a:rPr lang="en-US" spc="-15" dirty="0">
                <a:latin typeface="Calibri"/>
                <a:cs typeface="Calibri"/>
              </a:rPr>
              <a:t>contents </a:t>
            </a:r>
            <a:r>
              <a:rPr lang="en-US" dirty="0">
                <a:latin typeface="Calibri"/>
                <a:cs typeface="Calibri"/>
              </a:rPr>
              <a:t>–</a:t>
            </a:r>
            <a:r>
              <a:rPr lang="en-US" spc="-35" dirty="0">
                <a:latin typeface="Calibri"/>
                <a:cs typeface="Calibri"/>
              </a:rPr>
              <a:t> </a:t>
            </a:r>
            <a:r>
              <a:rPr lang="en-US" spc="-5" dirty="0">
                <a:latin typeface="Calibri"/>
                <a:cs typeface="Calibri"/>
              </a:rPr>
              <a:t>rules,</a:t>
            </a:r>
            <a:r>
              <a:rPr lang="en-US" spc="-20" dirty="0">
                <a:latin typeface="Calibri"/>
                <a:cs typeface="Calibri"/>
              </a:rPr>
              <a:t> </a:t>
            </a:r>
            <a:r>
              <a:rPr lang="en-US" spc="-5" dirty="0">
                <a:latin typeface="Calibri"/>
                <a:cs typeface="Calibri"/>
              </a:rPr>
              <a:t>22-11-503,  C.R.S.; </a:t>
            </a:r>
            <a:r>
              <a:rPr lang="en-US" spc="-10" dirty="0">
                <a:latin typeface="Calibri"/>
                <a:cs typeface="Calibri"/>
              </a:rPr>
              <a:t>Courses </a:t>
            </a:r>
            <a:r>
              <a:rPr lang="en-US" spc="-5" dirty="0">
                <a:latin typeface="Calibri"/>
                <a:cs typeface="Calibri"/>
              </a:rPr>
              <a:t>and </a:t>
            </a:r>
            <a:r>
              <a:rPr lang="en-US" dirty="0">
                <a:latin typeface="Calibri"/>
                <a:cs typeface="Calibri"/>
              </a:rPr>
              <a:t>1 CCR </a:t>
            </a:r>
            <a:r>
              <a:rPr lang="en-US" spc="-5" dirty="0">
                <a:latin typeface="Calibri"/>
                <a:cs typeface="Calibri"/>
              </a:rPr>
              <a:t>301-1 11.05(5)(G) </a:t>
            </a:r>
            <a:r>
              <a:rPr lang="en-US" dirty="0">
                <a:latin typeface="Calibri"/>
                <a:cs typeface="Calibri"/>
              </a:rPr>
              <a:t>– </a:t>
            </a:r>
            <a:r>
              <a:rPr lang="en-US" spc="-10" dirty="0">
                <a:latin typeface="Calibri"/>
                <a:cs typeface="Calibri"/>
              </a:rPr>
              <a:t>(G)Professional  Development </a:t>
            </a:r>
            <a:r>
              <a:rPr lang="en-US" spc="-20" dirty="0">
                <a:latin typeface="Calibri"/>
                <a:cs typeface="Calibri"/>
              </a:rPr>
              <a:t>Days, </a:t>
            </a:r>
            <a:r>
              <a:rPr lang="en-US" spc="-5" dirty="0">
                <a:latin typeface="Calibri"/>
                <a:cs typeface="Calibri"/>
              </a:rPr>
              <a:t>22-32-109 </a:t>
            </a:r>
            <a:r>
              <a:rPr lang="en-US" spc="-20" dirty="0">
                <a:latin typeface="Calibri"/>
                <a:cs typeface="Calibri"/>
              </a:rPr>
              <a:t>Safe </a:t>
            </a:r>
            <a:r>
              <a:rPr lang="en-US" spc="-5" dirty="0">
                <a:latin typeface="Calibri"/>
                <a:cs typeface="Calibri"/>
              </a:rPr>
              <a:t>Schools </a:t>
            </a:r>
            <a:r>
              <a:rPr lang="en-US" spc="-10" dirty="0">
                <a:latin typeface="Calibri"/>
                <a:cs typeface="Calibri"/>
              </a:rPr>
              <a:t>Reporting  Requirements, </a:t>
            </a:r>
            <a:r>
              <a:rPr lang="en-US" spc="-5" dirty="0">
                <a:latin typeface="Calibri"/>
                <a:cs typeface="Calibri"/>
              </a:rPr>
              <a:t>22-93-101 School Bullying</a:t>
            </a:r>
            <a:r>
              <a:rPr lang="en-US" spc="-15" dirty="0">
                <a:latin typeface="Calibri"/>
                <a:cs typeface="Calibri"/>
              </a:rPr>
              <a:t> Prevention</a:t>
            </a:r>
            <a:endParaRPr lang="en-US" dirty="0">
              <a:latin typeface="Calibri"/>
              <a:cs typeface="Calibri"/>
            </a:endParaRPr>
          </a:p>
          <a:p>
            <a:pPr marL="0" indent="0">
              <a:buNone/>
            </a:pPr>
            <a:endParaRPr lang="en-US" dirty="0"/>
          </a:p>
        </p:txBody>
      </p:sp>
      <p:sp>
        <p:nvSpPr>
          <p:cNvPr id="4" name="Slide Number Placeholder 3">
            <a:extLst>
              <a:ext uri="{FF2B5EF4-FFF2-40B4-BE49-F238E27FC236}">
                <a16:creationId xmlns:a16="http://schemas.microsoft.com/office/drawing/2014/main" id="{BDAF2785-0833-1B33-8B6C-EFDA0F85B7EF}"/>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Tree>
    <p:extLst>
      <p:ext uri="{BB962C8B-B14F-4D97-AF65-F5344CB8AC3E}">
        <p14:creationId xmlns:p14="http://schemas.microsoft.com/office/powerpoint/2010/main" val="2883215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98F77-D7C0-4299-50BA-81A2D38C418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628AB49-624C-F758-B76A-70BA6880E952}"/>
              </a:ext>
            </a:extLst>
          </p:cNvPr>
          <p:cNvSpPr>
            <a:spLocks noGrp="1"/>
          </p:cNvSpPr>
          <p:nvPr>
            <p:ph type="title"/>
          </p:nvPr>
        </p:nvSpPr>
        <p:spPr/>
        <p:txBody>
          <a:bodyPr/>
          <a:lstStyle/>
          <a:p>
            <a:r>
              <a:rPr lang="en-US" dirty="0"/>
              <a:t>IdM Role</a:t>
            </a:r>
          </a:p>
        </p:txBody>
      </p:sp>
      <p:sp>
        <p:nvSpPr>
          <p:cNvPr id="7" name="Content Placeholder 6">
            <a:extLst>
              <a:ext uri="{FF2B5EF4-FFF2-40B4-BE49-F238E27FC236}">
                <a16:creationId xmlns:a16="http://schemas.microsoft.com/office/drawing/2014/main" id="{7CC8E359-0DEB-030A-19CC-D965027B56F8}"/>
              </a:ext>
            </a:extLst>
          </p:cNvPr>
          <p:cNvSpPr>
            <a:spLocks noGrp="1"/>
          </p:cNvSpPr>
          <p:nvPr>
            <p:ph idx="1"/>
          </p:nvPr>
        </p:nvSpPr>
        <p:spPr/>
        <p:txBody>
          <a:bodyPr/>
          <a:lstStyle/>
          <a:p>
            <a:pPr marL="241300" marR="60325">
              <a:lnSpc>
                <a:spcPts val="2590"/>
              </a:lnSpc>
            </a:pPr>
            <a:r>
              <a:rPr lang="en-US" spc="-5" dirty="0">
                <a:solidFill>
                  <a:srgbClr val="303030"/>
                </a:solidFill>
                <a:latin typeface="Calibri"/>
                <a:cs typeface="Calibri"/>
              </a:rPr>
              <a:t>To submit Report Card March data, a district data respondent must be assigned a role in the CDE Identity Management System (IdM) for Report Card March. </a:t>
            </a:r>
          </a:p>
          <a:p>
            <a:pPr marL="241300" marR="60325">
              <a:lnSpc>
                <a:spcPts val="2590"/>
              </a:lnSpc>
            </a:pPr>
            <a:r>
              <a:rPr lang="en-US" spc="-5" dirty="0">
                <a:solidFill>
                  <a:srgbClr val="303030"/>
                </a:solidFill>
                <a:latin typeface="Calibri"/>
                <a:cs typeface="Calibri"/>
              </a:rPr>
              <a:t>Identity Management groups are available</a:t>
            </a:r>
          </a:p>
          <a:p>
            <a:pPr marL="698500" marR="60325" lvl="1">
              <a:lnSpc>
                <a:spcPts val="2590"/>
              </a:lnSpc>
            </a:pPr>
            <a:r>
              <a:rPr lang="en-US" spc="-5" dirty="0">
                <a:solidFill>
                  <a:srgbClr val="303030"/>
                </a:solidFill>
                <a:latin typeface="Calibri"/>
                <a:cs typeface="Calibri"/>
              </a:rPr>
              <a:t>Acronym is RCM</a:t>
            </a:r>
          </a:p>
          <a:p>
            <a:pPr marL="698500" marR="60325" lvl="1">
              <a:lnSpc>
                <a:spcPts val="2590"/>
              </a:lnSpc>
            </a:pPr>
            <a:r>
              <a:rPr lang="en-US" spc="-5" dirty="0">
                <a:solidFill>
                  <a:srgbClr val="303030"/>
                </a:solidFill>
                <a:latin typeface="Calibri"/>
                <a:cs typeface="Calibri"/>
              </a:rPr>
              <a:t>Examples:</a:t>
            </a:r>
          </a:p>
          <a:p>
            <a:pPr marL="1155700">
              <a:buFont typeface="Arial"/>
              <a:buChar char="•"/>
              <a:tabLst>
                <a:tab pos="1155065" algn="l"/>
                <a:tab pos="1155700" algn="l"/>
              </a:tabLst>
            </a:pPr>
            <a:r>
              <a:rPr lang="en-US" sz="2000" spc="-5" dirty="0">
                <a:solidFill>
                  <a:srgbClr val="303030"/>
                </a:solidFill>
                <a:latin typeface="Calibri"/>
                <a:cs typeface="Calibri"/>
              </a:rPr>
              <a:t>MOFFAT_2 PIPELINE-2800-RCM~LEAVIEWER Read-Only Role</a:t>
            </a:r>
          </a:p>
          <a:p>
            <a:pPr marL="1155700">
              <a:spcBef>
                <a:spcPts val="285"/>
              </a:spcBef>
              <a:buFont typeface="Arial"/>
              <a:buChar char="•"/>
              <a:tabLst>
                <a:tab pos="1155065" algn="l"/>
                <a:tab pos="1155700" algn="l"/>
              </a:tabLst>
            </a:pPr>
            <a:r>
              <a:rPr lang="en-US" sz="2000" spc="-5" dirty="0">
                <a:solidFill>
                  <a:srgbClr val="303030"/>
                </a:solidFill>
                <a:latin typeface="Calibri"/>
                <a:cs typeface="Calibri"/>
              </a:rPr>
              <a:t>SILVERTON_1 PIPELINE-2820-RCM~LEAUSER Submit and Modify Role</a:t>
            </a:r>
          </a:p>
          <a:p>
            <a:pPr marL="1155700">
              <a:spcBef>
                <a:spcPts val="285"/>
              </a:spcBef>
              <a:buFont typeface="Arial"/>
              <a:buChar char="•"/>
              <a:tabLst>
                <a:tab pos="1155065" algn="l"/>
                <a:tab pos="1155700" algn="l"/>
              </a:tabLst>
            </a:pPr>
            <a:r>
              <a:rPr lang="en-US" sz="2000" spc="-5" dirty="0">
                <a:solidFill>
                  <a:srgbClr val="303030"/>
                </a:solidFill>
                <a:latin typeface="Calibri"/>
                <a:cs typeface="Calibri"/>
              </a:rPr>
              <a:t>CENTER_26_JT PIPELINE-2810-RCM~LEAAPPROVER Approver Role</a:t>
            </a:r>
          </a:p>
          <a:p>
            <a:pPr marL="241300" marR="5080" indent="-229235">
              <a:lnSpc>
                <a:spcPts val="3030"/>
              </a:lnSpc>
              <a:spcBef>
                <a:spcPts val="969"/>
              </a:spcBef>
            </a:pPr>
            <a:r>
              <a:rPr lang="en-US" spc="-5" dirty="0">
                <a:solidFill>
                  <a:srgbClr val="303030"/>
                </a:solidFill>
                <a:latin typeface="Calibri"/>
                <a:cs typeface="Calibri"/>
              </a:rPr>
              <a:t>Work with your LAM to get the role assigned before  the collection opens.</a:t>
            </a:r>
          </a:p>
          <a:p>
            <a:pPr marL="12700">
              <a:spcBef>
                <a:spcPts val="610"/>
              </a:spcBef>
            </a:pPr>
            <a:r>
              <a:rPr lang="en-US" spc="-5" dirty="0">
                <a:solidFill>
                  <a:srgbClr val="303030"/>
                </a:solidFill>
                <a:latin typeface="Calibri"/>
                <a:cs typeface="Calibri"/>
              </a:rPr>
              <a:t>Only one role can be assigned.</a:t>
            </a:r>
          </a:p>
          <a:p>
            <a:pPr marL="1155700">
              <a:spcBef>
                <a:spcPts val="285"/>
              </a:spcBef>
              <a:buFont typeface="Arial"/>
              <a:buChar char="•"/>
              <a:tabLst>
                <a:tab pos="1155065" algn="l"/>
                <a:tab pos="1155700" algn="l"/>
              </a:tabLst>
            </a:pPr>
            <a:endParaRPr lang="en-US" sz="2000" spc="-5" dirty="0">
              <a:solidFill>
                <a:srgbClr val="303030"/>
              </a:solidFill>
              <a:latin typeface="Calibri"/>
              <a:cs typeface="Calibri"/>
            </a:endParaRPr>
          </a:p>
          <a:p>
            <a:pPr marL="1155700" marR="60325" lvl="2">
              <a:lnSpc>
                <a:spcPts val="2590"/>
              </a:lnSpc>
            </a:pPr>
            <a:endParaRPr lang="en-US" spc="-5" dirty="0">
              <a:solidFill>
                <a:srgbClr val="303030"/>
              </a:solidFill>
              <a:latin typeface="Calibri"/>
              <a:cs typeface="Calibri"/>
            </a:endParaRPr>
          </a:p>
          <a:p>
            <a:pPr marL="241300" marR="60325">
              <a:lnSpc>
                <a:spcPts val="2590"/>
              </a:lnSpc>
            </a:pPr>
            <a:endParaRPr lang="en-US" dirty="0">
              <a:latin typeface="Calibri"/>
              <a:cs typeface="Calibri"/>
            </a:endParaRPr>
          </a:p>
          <a:p>
            <a:pPr marL="0" indent="0">
              <a:buNone/>
            </a:pPr>
            <a:endParaRPr lang="en-US" dirty="0"/>
          </a:p>
        </p:txBody>
      </p:sp>
      <p:sp>
        <p:nvSpPr>
          <p:cNvPr id="4" name="Slide Number Placeholder 3">
            <a:extLst>
              <a:ext uri="{FF2B5EF4-FFF2-40B4-BE49-F238E27FC236}">
                <a16:creationId xmlns:a16="http://schemas.microsoft.com/office/drawing/2014/main" id="{E6712928-C71F-C1B1-2946-180764834CDC}"/>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Tree>
    <p:extLst>
      <p:ext uri="{BB962C8B-B14F-4D97-AF65-F5344CB8AC3E}">
        <p14:creationId xmlns:p14="http://schemas.microsoft.com/office/powerpoint/2010/main" val="1823862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E60CC-1A69-7EAF-7854-721B2369CC7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94964E-5E46-C6CC-BA0D-372581B8CF92}"/>
              </a:ext>
            </a:extLst>
          </p:cNvPr>
          <p:cNvSpPr>
            <a:spLocks noGrp="1"/>
          </p:cNvSpPr>
          <p:nvPr>
            <p:ph type="title"/>
          </p:nvPr>
        </p:nvSpPr>
        <p:spPr/>
        <p:txBody>
          <a:bodyPr/>
          <a:lstStyle/>
          <a:p>
            <a:r>
              <a:rPr lang="en-US" dirty="0"/>
              <a:t>Updates to RCM 2025-2026</a:t>
            </a:r>
          </a:p>
        </p:txBody>
      </p:sp>
      <p:sp>
        <p:nvSpPr>
          <p:cNvPr id="7" name="Content Placeholder 6">
            <a:extLst>
              <a:ext uri="{FF2B5EF4-FFF2-40B4-BE49-F238E27FC236}">
                <a16:creationId xmlns:a16="http://schemas.microsoft.com/office/drawing/2014/main" id="{D34BD7B1-C68F-E037-712A-3606CD6C5DD0}"/>
              </a:ext>
            </a:extLst>
          </p:cNvPr>
          <p:cNvSpPr>
            <a:spLocks noGrp="1"/>
          </p:cNvSpPr>
          <p:nvPr>
            <p:ph idx="1"/>
          </p:nvPr>
        </p:nvSpPr>
        <p:spPr/>
        <p:txBody>
          <a:bodyPr/>
          <a:lstStyle/>
          <a:p>
            <a:pPr marL="240665" marR="28575">
              <a:lnSpc>
                <a:spcPts val="2590"/>
              </a:lnSpc>
            </a:pPr>
            <a:r>
              <a:rPr lang="en-US" spc="-5" dirty="0">
                <a:solidFill>
                  <a:srgbClr val="303030"/>
                </a:solidFill>
                <a:latin typeface="Calibri"/>
                <a:cs typeface="Calibri"/>
              </a:rPr>
              <a:t>Please visit the </a:t>
            </a:r>
            <a:r>
              <a:rPr lang="en-US" spc="-5" dirty="0">
                <a:solidFill>
                  <a:srgbClr val="303030"/>
                </a:solidFill>
                <a:latin typeface="Calibri"/>
                <a:cs typeface="Calibri"/>
                <a:hlinkClick r:id="rId2"/>
              </a:rPr>
              <a:t>Report Card March web page</a:t>
            </a:r>
            <a:r>
              <a:rPr lang="en-US" spc="-5" dirty="0">
                <a:solidFill>
                  <a:srgbClr val="303030"/>
                </a:solidFill>
                <a:latin typeface="Calibri"/>
                <a:cs typeface="Calibri"/>
              </a:rPr>
              <a:t> for an updated and finalized 2025-2026 file layout.</a:t>
            </a:r>
          </a:p>
          <a:p>
            <a:pPr marL="240665" marR="5080">
              <a:lnSpc>
                <a:spcPts val="2380"/>
              </a:lnSpc>
              <a:spcBef>
                <a:spcPts val="1035"/>
              </a:spcBef>
            </a:pPr>
            <a:r>
              <a:rPr lang="en-US" spc="-5" dirty="0">
                <a:solidFill>
                  <a:srgbClr val="303030"/>
                </a:solidFill>
                <a:latin typeface="Calibri"/>
                <a:cs typeface="Calibri"/>
              </a:rPr>
              <a:t>2 fields had verbiage updates.</a:t>
            </a:r>
          </a:p>
          <a:p>
            <a:pPr marL="698500" marR="60325" lvl="1">
              <a:lnSpc>
                <a:spcPts val="2590"/>
              </a:lnSpc>
            </a:pPr>
            <a:r>
              <a:rPr lang="en-US" spc="-5" dirty="0">
                <a:solidFill>
                  <a:srgbClr val="303030"/>
                </a:solidFill>
                <a:latin typeface="Calibri"/>
                <a:cs typeface="Calibri"/>
              </a:rPr>
              <a:t>Comprehensive Health Education</a:t>
            </a:r>
          </a:p>
          <a:p>
            <a:pPr marL="698500" marR="60325" lvl="1">
              <a:lnSpc>
                <a:spcPts val="2590"/>
              </a:lnSpc>
            </a:pPr>
            <a:r>
              <a:rPr lang="en-US" spc="-5" dirty="0">
                <a:solidFill>
                  <a:srgbClr val="303030"/>
                </a:solidFill>
                <a:latin typeface="Calibri"/>
                <a:cs typeface="Calibri"/>
              </a:rPr>
              <a:t>School Health Team or School Wellness Committee</a:t>
            </a:r>
          </a:p>
          <a:p>
            <a:pPr marL="12065" marR="5080">
              <a:lnSpc>
                <a:spcPts val="2380"/>
              </a:lnSpc>
              <a:spcBef>
                <a:spcPts val="1035"/>
              </a:spcBef>
            </a:pPr>
            <a:r>
              <a:rPr lang="en-US" spc="-5" dirty="0">
                <a:solidFill>
                  <a:srgbClr val="303030"/>
                </a:solidFill>
                <a:latin typeface="Calibri"/>
                <a:cs typeface="Calibri"/>
              </a:rPr>
              <a:t>Form submission was removed as an option for data input.</a:t>
            </a:r>
          </a:p>
          <a:p>
            <a:pPr marL="1155700">
              <a:spcBef>
                <a:spcPts val="285"/>
              </a:spcBef>
              <a:buFont typeface="Arial"/>
              <a:buChar char="•"/>
              <a:tabLst>
                <a:tab pos="1155065" algn="l"/>
                <a:tab pos="1155700" algn="l"/>
              </a:tabLst>
            </a:pPr>
            <a:endParaRPr lang="en-US" sz="2000" spc="-5" dirty="0">
              <a:solidFill>
                <a:srgbClr val="303030"/>
              </a:solidFill>
              <a:latin typeface="Calibri"/>
              <a:cs typeface="Calibri"/>
            </a:endParaRPr>
          </a:p>
          <a:p>
            <a:pPr marL="1155700" marR="60325" lvl="2">
              <a:lnSpc>
                <a:spcPts val="2590"/>
              </a:lnSpc>
            </a:pPr>
            <a:endParaRPr lang="en-US" spc="-5" dirty="0">
              <a:solidFill>
                <a:srgbClr val="303030"/>
              </a:solidFill>
              <a:latin typeface="Calibri"/>
              <a:cs typeface="Calibri"/>
            </a:endParaRPr>
          </a:p>
          <a:p>
            <a:pPr marL="241300" marR="60325">
              <a:lnSpc>
                <a:spcPts val="2590"/>
              </a:lnSpc>
            </a:pPr>
            <a:endParaRPr lang="en-US" dirty="0">
              <a:latin typeface="Calibri"/>
              <a:cs typeface="Calibri"/>
            </a:endParaRPr>
          </a:p>
          <a:p>
            <a:pPr marL="0" indent="0">
              <a:buNone/>
            </a:pPr>
            <a:endParaRPr lang="en-US" dirty="0"/>
          </a:p>
        </p:txBody>
      </p:sp>
      <p:sp>
        <p:nvSpPr>
          <p:cNvPr id="4" name="Slide Number Placeholder 3">
            <a:extLst>
              <a:ext uri="{FF2B5EF4-FFF2-40B4-BE49-F238E27FC236}">
                <a16:creationId xmlns:a16="http://schemas.microsoft.com/office/drawing/2014/main" id="{9D207568-9B96-3647-5CA3-B09F1D0165F3}"/>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Tree>
    <p:extLst>
      <p:ext uri="{BB962C8B-B14F-4D97-AF65-F5344CB8AC3E}">
        <p14:creationId xmlns:p14="http://schemas.microsoft.com/office/powerpoint/2010/main" val="2155441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A24EB-F608-9286-90C6-6BC18161567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A3687BE-3F67-6528-5E1F-82624B1802F2}"/>
              </a:ext>
            </a:extLst>
          </p:cNvPr>
          <p:cNvSpPr>
            <a:spLocks noGrp="1"/>
          </p:cNvSpPr>
          <p:nvPr>
            <p:ph type="title"/>
          </p:nvPr>
        </p:nvSpPr>
        <p:spPr/>
        <p:txBody>
          <a:bodyPr/>
          <a:lstStyle/>
          <a:p>
            <a:r>
              <a:rPr lang="en-US" dirty="0"/>
              <a:t>Report Card Timeline</a:t>
            </a:r>
          </a:p>
        </p:txBody>
      </p:sp>
      <p:sp>
        <p:nvSpPr>
          <p:cNvPr id="7" name="Content Placeholder 6">
            <a:extLst>
              <a:ext uri="{FF2B5EF4-FFF2-40B4-BE49-F238E27FC236}">
                <a16:creationId xmlns:a16="http://schemas.microsoft.com/office/drawing/2014/main" id="{9D457A18-443E-D98F-67F6-C55E1D7B6B37}"/>
              </a:ext>
            </a:extLst>
          </p:cNvPr>
          <p:cNvSpPr>
            <a:spLocks noGrp="1"/>
          </p:cNvSpPr>
          <p:nvPr>
            <p:ph idx="1"/>
          </p:nvPr>
        </p:nvSpPr>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Wednesday, February 25</a:t>
            </a:r>
            <a:r>
              <a:rPr lang="en-US" baseline="30000" dirty="0">
                <a:latin typeface="Calibri" panose="020F0502020204030204" pitchFamily="34" charset="0"/>
                <a:ea typeface="Calibri" panose="020F0502020204030204" pitchFamily="34" charset="0"/>
                <a:cs typeface="Calibri" panose="020F0502020204030204" pitchFamily="34" charset="0"/>
              </a:rPr>
              <a:t>th</a:t>
            </a:r>
            <a:r>
              <a:rPr lang="en-US" dirty="0">
                <a:latin typeface="Calibri" panose="020F0502020204030204" pitchFamily="34" charset="0"/>
                <a:ea typeface="Calibri" panose="020F0502020204030204" pitchFamily="34" charset="0"/>
                <a:cs typeface="Calibri" panose="020F0502020204030204" pitchFamily="34" charset="0"/>
              </a:rPr>
              <a:t>, 2026, through Tuesday, April 10</a:t>
            </a:r>
            <a:r>
              <a:rPr lang="en-US" baseline="30000" dirty="0">
                <a:latin typeface="Calibri" panose="020F0502020204030204" pitchFamily="34" charset="0"/>
                <a:ea typeface="Calibri" panose="020F0502020204030204" pitchFamily="34" charset="0"/>
                <a:cs typeface="Calibri" panose="020F0502020204030204" pitchFamily="34" charset="0"/>
              </a:rPr>
              <a:t>th</a:t>
            </a:r>
            <a:r>
              <a:rPr lang="en-US" dirty="0">
                <a:latin typeface="Calibri" panose="020F0502020204030204" pitchFamily="34" charset="0"/>
                <a:ea typeface="Calibri" panose="020F0502020204030204" pitchFamily="34" charset="0"/>
                <a:cs typeface="Calibri" panose="020F0502020204030204" pitchFamily="34" charset="0"/>
              </a:rPr>
              <a:t>, 2026</a:t>
            </a:r>
          </a:p>
          <a:p>
            <a:r>
              <a:rPr lang="en-US" dirty="0">
                <a:latin typeface="Calibri" panose="020F0502020204030204" pitchFamily="34" charset="0"/>
                <a:ea typeface="Calibri" panose="020F0502020204030204" pitchFamily="34" charset="0"/>
                <a:cs typeface="Calibri" panose="020F0502020204030204" pitchFamily="34" charset="0"/>
              </a:rPr>
              <a:t>Data must be submitted in Data Pipeline (click the Submit to CDE button) by the 10</a:t>
            </a:r>
            <a:r>
              <a:rPr lang="en-US" baseline="30000" dirty="0">
                <a:latin typeface="Calibri" panose="020F0502020204030204" pitchFamily="34" charset="0"/>
                <a:ea typeface="Calibri" panose="020F0502020204030204" pitchFamily="34" charset="0"/>
                <a:cs typeface="Calibri" panose="020F0502020204030204" pitchFamily="34" charset="0"/>
              </a:rPr>
              <a:t>th</a:t>
            </a:r>
            <a:r>
              <a:rPr lang="en-US" dirty="0">
                <a:latin typeface="Calibri" panose="020F0502020204030204" pitchFamily="34" charset="0"/>
                <a:ea typeface="Calibri" panose="020F0502020204030204" pitchFamily="34" charset="0"/>
                <a:cs typeface="Calibri" panose="020F0502020204030204" pitchFamily="34" charset="0"/>
              </a:rPr>
              <a:t> </a:t>
            </a:r>
          </a:p>
          <a:p>
            <a:pPr marL="1155700">
              <a:spcBef>
                <a:spcPts val="285"/>
              </a:spcBef>
              <a:buFont typeface="Arial"/>
              <a:buChar char="•"/>
              <a:tabLst>
                <a:tab pos="1155065" algn="l"/>
                <a:tab pos="1155700" algn="l"/>
              </a:tabLst>
            </a:pPr>
            <a:endParaRPr lang="en-US" spc="-5" dirty="0">
              <a:solidFill>
                <a:srgbClr val="303030"/>
              </a:solidFill>
              <a:latin typeface="Calibri" panose="020F0502020204030204" pitchFamily="34" charset="0"/>
              <a:ea typeface="Calibri" panose="020F0502020204030204" pitchFamily="34" charset="0"/>
              <a:cs typeface="Calibri" panose="020F0502020204030204" pitchFamily="34" charset="0"/>
            </a:endParaRPr>
          </a:p>
          <a:p>
            <a:pPr marL="1155700" marR="60325" lvl="2">
              <a:lnSpc>
                <a:spcPts val="2590"/>
              </a:lnSpc>
            </a:pPr>
            <a:endParaRPr lang="en-US" sz="2400" spc="-5" dirty="0">
              <a:solidFill>
                <a:srgbClr val="303030"/>
              </a:solidFill>
              <a:latin typeface="Calibri" panose="020F0502020204030204" pitchFamily="34" charset="0"/>
              <a:ea typeface="Calibri" panose="020F0502020204030204" pitchFamily="34" charset="0"/>
              <a:cs typeface="Calibri" panose="020F0502020204030204" pitchFamily="34" charset="0"/>
            </a:endParaRPr>
          </a:p>
          <a:p>
            <a:pPr marL="241300" marR="60325">
              <a:lnSpc>
                <a:spcPts val="2590"/>
              </a:lnSpc>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AE65BB4-34A4-3AAF-C4ED-C53A0082ADC9}"/>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Tree>
    <p:extLst>
      <p:ext uri="{BB962C8B-B14F-4D97-AF65-F5344CB8AC3E}">
        <p14:creationId xmlns:p14="http://schemas.microsoft.com/office/powerpoint/2010/main" val="3248025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5BB40-77FC-8AFF-62CE-E476F07F43A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5878C5B-4436-B148-0BC5-DB9F8D90564F}"/>
              </a:ext>
            </a:extLst>
          </p:cNvPr>
          <p:cNvSpPr>
            <a:spLocks noGrp="1"/>
          </p:cNvSpPr>
          <p:nvPr>
            <p:ph type="title"/>
          </p:nvPr>
        </p:nvSpPr>
        <p:spPr/>
        <p:txBody>
          <a:bodyPr/>
          <a:lstStyle/>
          <a:p>
            <a:r>
              <a:rPr lang="en-US" dirty="0"/>
              <a:t>Report Card FAQs and Tips</a:t>
            </a:r>
          </a:p>
        </p:txBody>
      </p:sp>
      <p:sp>
        <p:nvSpPr>
          <p:cNvPr id="7" name="Content Placeholder 6">
            <a:extLst>
              <a:ext uri="{FF2B5EF4-FFF2-40B4-BE49-F238E27FC236}">
                <a16:creationId xmlns:a16="http://schemas.microsoft.com/office/drawing/2014/main" id="{194D1189-0A81-FA75-DB42-F1CB0B07EC24}"/>
              </a:ext>
            </a:extLst>
          </p:cNvPr>
          <p:cNvSpPr>
            <a:spLocks noGrp="1"/>
          </p:cNvSpPr>
          <p:nvPr>
            <p:ph idx="1"/>
          </p:nvPr>
        </p:nvSpPr>
        <p:spPr/>
        <p:txBody>
          <a:bodyPr>
            <a:noAutofit/>
          </a:bodyPr>
          <a:lstStyle/>
          <a:p>
            <a:pPr>
              <a:lnSpc>
                <a:spcPts val="1905"/>
              </a:lnSpc>
            </a:pPr>
            <a:r>
              <a:rPr lang="en-US" spc="-5" dirty="0">
                <a:latin typeface="Calibri" panose="020F0502020204030204" pitchFamily="34" charset="0"/>
                <a:ea typeface="Calibri" panose="020F0502020204030204" pitchFamily="34" charset="0"/>
                <a:cs typeface="Calibri" panose="020F0502020204030204" pitchFamily="34" charset="0"/>
              </a:rPr>
              <a:t>To report professional development days, use only whole numbers or for half days use .5 as the system will not allow any other decimals. This year the number of professional </a:t>
            </a:r>
            <a:r>
              <a:rPr lang="en-US" spc="-15" dirty="0">
                <a:latin typeface="Calibri" panose="020F0502020204030204" pitchFamily="34" charset="0"/>
                <a:ea typeface="Calibri" panose="020F0502020204030204" pitchFamily="34" charset="0"/>
                <a:cs typeface="Calibri" panose="020F0502020204030204" pitchFamily="34" charset="0"/>
              </a:rPr>
              <a:t>days </a:t>
            </a:r>
            <a:r>
              <a:rPr lang="en-US" spc="-10" dirty="0">
                <a:latin typeface="Calibri" panose="020F0502020204030204" pitchFamily="34" charset="0"/>
                <a:ea typeface="Calibri" panose="020F0502020204030204" pitchFamily="34" charset="0"/>
                <a:cs typeface="Calibri" panose="020F0502020204030204" pitchFamily="34" charset="0"/>
              </a:rPr>
              <a:t>reported </a:t>
            </a:r>
            <a:r>
              <a:rPr lang="en-US" spc="-5" dirty="0">
                <a:latin typeface="Calibri" panose="020F0502020204030204" pitchFamily="34" charset="0"/>
                <a:ea typeface="Calibri" panose="020F0502020204030204" pitchFamily="34" charset="0"/>
                <a:cs typeface="Calibri" panose="020F0502020204030204" pitchFamily="34" charset="0"/>
              </a:rPr>
              <a:t>can be</a:t>
            </a:r>
            <a:r>
              <a:rPr lang="en-US" dirty="0">
                <a:latin typeface="Calibri" panose="020F0502020204030204" pitchFamily="34" charset="0"/>
                <a:ea typeface="Calibri" panose="020F0502020204030204" pitchFamily="34" charset="0"/>
                <a:cs typeface="Calibri" panose="020F0502020204030204" pitchFamily="34" charset="0"/>
              </a:rPr>
              <a:t> up </a:t>
            </a:r>
            <a:r>
              <a:rPr lang="en-US" spc="-15" dirty="0">
                <a:latin typeface="Calibri" panose="020F0502020204030204" pitchFamily="34" charset="0"/>
                <a:ea typeface="Calibri" panose="020F0502020204030204" pitchFamily="34" charset="0"/>
                <a:cs typeface="Calibri" panose="020F0502020204030204" pitchFamily="34" charset="0"/>
              </a:rPr>
              <a:t>to </a:t>
            </a:r>
            <a:r>
              <a:rPr lang="en-US" dirty="0">
                <a:latin typeface="Calibri" panose="020F0502020204030204" pitchFamily="34" charset="0"/>
                <a:ea typeface="Calibri" panose="020F0502020204030204" pitchFamily="34" charset="0"/>
                <a:cs typeface="Calibri" panose="020F0502020204030204" pitchFamily="34" charset="0"/>
              </a:rPr>
              <a:t>21 </a:t>
            </a:r>
            <a:r>
              <a:rPr lang="en-US" spc="-15" dirty="0">
                <a:latin typeface="Calibri" panose="020F0502020204030204" pitchFamily="34" charset="0"/>
                <a:ea typeface="Calibri" panose="020F0502020204030204" pitchFamily="34" charset="0"/>
                <a:cs typeface="Calibri" panose="020F0502020204030204" pitchFamily="34" charset="0"/>
              </a:rPr>
              <a:t>before </a:t>
            </a:r>
            <a:r>
              <a:rPr lang="en-US" dirty="0">
                <a:latin typeface="Calibri" panose="020F0502020204030204" pitchFamily="34" charset="0"/>
                <a:ea typeface="Calibri" panose="020F0502020204030204" pitchFamily="34" charset="0"/>
                <a:cs typeface="Calibri" panose="020F0502020204030204" pitchFamily="34" charset="0"/>
              </a:rPr>
              <a:t>a </a:t>
            </a:r>
            <a:r>
              <a:rPr lang="en-US" spc="-5" dirty="0">
                <a:latin typeface="Calibri" panose="020F0502020204030204" pitchFamily="34" charset="0"/>
                <a:ea typeface="Calibri" panose="020F0502020204030204" pitchFamily="34" charset="0"/>
                <a:cs typeface="Calibri" panose="020F0502020204030204" pitchFamily="34" charset="0"/>
              </a:rPr>
              <a:t>warning message is </a:t>
            </a:r>
            <a:r>
              <a:rPr lang="en-US" spc="-10" dirty="0">
                <a:latin typeface="Calibri" panose="020F0502020204030204" pitchFamily="34" charset="0"/>
                <a:ea typeface="Calibri" panose="020F0502020204030204" pitchFamily="34" charset="0"/>
                <a:cs typeface="Calibri" panose="020F0502020204030204" pitchFamily="34" charset="0"/>
              </a:rPr>
              <a:t>generated.</a:t>
            </a:r>
            <a:endParaRPr lang="en-US" dirty="0">
              <a:latin typeface="Calibri" panose="020F0502020204030204" pitchFamily="34" charset="0"/>
              <a:ea typeface="Calibri" panose="020F0502020204030204" pitchFamily="34" charset="0"/>
              <a:cs typeface="Calibri" panose="020F0502020204030204" pitchFamily="34" charset="0"/>
            </a:endParaRPr>
          </a:p>
          <a:p>
            <a:pPr marL="285750" marR="5080" indent="-285750"/>
            <a:r>
              <a:rPr lang="en-US" spc="-10" dirty="0">
                <a:latin typeface="Calibri" panose="020F0502020204030204" pitchFamily="34" charset="0"/>
                <a:ea typeface="Calibri" panose="020F0502020204030204" pitchFamily="34" charset="0"/>
                <a:cs typeface="Calibri" panose="020F0502020204030204" pitchFamily="34" charset="0"/>
              </a:rPr>
              <a:t>Reportable professional </a:t>
            </a:r>
            <a:r>
              <a:rPr lang="en-US" spc="-15" dirty="0">
                <a:latin typeface="Calibri" panose="020F0502020204030204" pitchFamily="34" charset="0"/>
                <a:ea typeface="Calibri" panose="020F0502020204030204" pitchFamily="34" charset="0"/>
                <a:cs typeface="Calibri" panose="020F0502020204030204" pitchFamily="34" charset="0"/>
              </a:rPr>
              <a:t>days for </a:t>
            </a:r>
            <a:r>
              <a:rPr lang="en-US" spc="-5" dirty="0">
                <a:latin typeface="Calibri" panose="020F0502020204030204" pitchFamily="34" charset="0"/>
                <a:ea typeface="Calibri" panose="020F0502020204030204" pitchFamily="34" charset="0"/>
                <a:cs typeface="Calibri" panose="020F0502020204030204" pitchFamily="34" charset="0"/>
              </a:rPr>
              <a:t>the 2025-2026 School </a:t>
            </a:r>
            <a:r>
              <a:rPr lang="en-US" spc="-35" dirty="0">
                <a:latin typeface="Calibri" panose="020F0502020204030204" pitchFamily="34" charset="0"/>
                <a:ea typeface="Calibri" panose="020F0502020204030204" pitchFamily="34" charset="0"/>
                <a:cs typeface="Calibri" panose="020F0502020204030204" pitchFamily="34" charset="0"/>
              </a:rPr>
              <a:t>Year </a:t>
            </a:r>
            <a:r>
              <a:rPr lang="en-US" spc="-10" dirty="0">
                <a:latin typeface="Calibri" panose="020F0502020204030204" pitchFamily="34" charset="0"/>
                <a:ea typeface="Calibri" panose="020F0502020204030204" pitchFamily="34" charset="0"/>
                <a:cs typeface="Calibri" panose="020F0502020204030204" pitchFamily="34" charset="0"/>
              </a:rPr>
              <a:t>are </a:t>
            </a:r>
            <a:r>
              <a:rPr lang="en-US" spc="-15" dirty="0">
                <a:latin typeface="Calibri" panose="020F0502020204030204" pitchFamily="34" charset="0"/>
                <a:ea typeface="Calibri" panose="020F0502020204030204" pitchFamily="34" charset="0"/>
                <a:cs typeface="Calibri" panose="020F0502020204030204" pitchFamily="34" charset="0"/>
              </a:rPr>
              <a:t>any days </a:t>
            </a:r>
            <a:r>
              <a:rPr lang="en-US" spc="-5" dirty="0">
                <a:latin typeface="Calibri" panose="020F0502020204030204" pitchFamily="34" charset="0"/>
                <a:ea typeface="Calibri" panose="020F0502020204030204" pitchFamily="34" charset="0"/>
                <a:cs typeface="Calibri" panose="020F0502020204030204" pitchFamily="34" charset="0"/>
              </a:rPr>
              <a:t>between  July </a:t>
            </a:r>
            <a:r>
              <a:rPr lang="en-US" dirty="0">
                <a:latin typeface="Calibri" panose="020F0502020204030204" pitchFamily="34" charset="0"/>
                <a:ea typeface="Calibri" panose="020F0502020204030204" pitchFamily="34" charset="0"/>
                <a:cs typeface="Calibri" panose="020F0502020204030204" pitchFamily="34" charset="0"/>
              </a:rPr>
              <a:t>1, 2025, </a:t>
            </a:r>
            <a:r>
              <a:rPr lang="en-US" spc="-5" dirty="0">
                <a:latin typeface="Calibri" panose="020F0502020204030204" pitchFamily="34" charset="0"/>
                <a:ea typeface="Calibri" panose="020F0502020204030204" pitchFamily="34" charset="0"/>
                <a:cs typeface="Calibri" panose="020F0502020204030204" pitchFamily="34" charset="0"/>
              </a:rPr>
              <a:t>until </a:t>
            </a:r>
            <a:r>
              <a:rPr lang="en-US" dirty="0">
                <a:latin typeface="Calibri" panose="020F0502020204030204" pitchFamily="34" charset="0"/>
                <a:ea typeface="Calibri" panose="020F0502020204030204" pitchFamily="34" charset="0"/>
                <a:cs typeface="Calibri" panose="020F0502020204030204" pitchFamily="34" charset="0"/>
              </a:rPr>
              <a:t>June 30,</a:t>
            </a:r>
            <a:r>
              <a:rPr lang="en-US" spc="-60"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2026.</a:t>
            </a:r>
          </a:p>
          <a:p>
            <a:pPr marL="285750" marR="5080" indent="-285750"/>
            <a:r>
              <a:rPr lang="en-US" spc="-5" dirty="0">
                <a:latin typeface="Calibri" panose="020F0502020204030204" pitchFamily="34" charset="0"/>
                <a:ea typeface="Calibri" panose="020F0502020204030204" pitchFamily="34" charset="0"/>
                <a:cs typeface="Calibri" panose="020F0502020204030204" pitchFamily="34" charset="0"/>
              </a:rPr>
              <a:t>The </a:t>
            </a:r>
            <a:r>
              <a:rPr lang="en-US" spc="-10" dirty="0">
                <a:latin typeface="Calibri" panose="020F0502020204030204" pitchFamily="34" charset="0"/>
                <a:ea typeface="Calibri" panose="020F0502020204030204" pitchFamily="34" charset="0"/>
                <a:cs typeface="Calibri" panose="020F0502020204030204" pitchFamily="34" charset="0"/>
              </a:rPr>
              <a:t>Report Card March </a:t>
            </a:r>
            <a:r>
              <a:rPr lang="en-US" spc="-15" dirty="0">
                <a:latin typeface="Calibri" panose="020F0502020204030204" pitchFamily="34" charset="0"/>
                <a:ea typeface="Calibri" panose="020F0502020204030204" pitchFamily="34" charset="0"/>
                <a:cs typeface="Calibri" panose="020F0502020204030204" pitchFamily="34" charset="0"/>
              </a:rPr>
              <a:t>data </a:t>
            </a:r>
            <a:r>
              <a:rPr lang="en-US" spc="-5" dirty="0">
                <a:latin typeface="Calibri" panose="020F0502020204030204" pitchFamily="34" charset="0"/>
                <a:ea typeface="Calibri" panose="020F0502020204030204" pitchFamily="34" charset="0"/>
                <a:cs typeface="Calibri" panose="020F0502020204030204" pitchFamily="34" charset="0"/>
              </a:rPr>
              <a:t>is </a:t>
            </a:r>
            <a:r>
              <a:rPr lang="en-US" spc="-10" dirty="0">
                <a:latin typeface="Calibri" panose="020F0502020204030204" pitchFamily="34" charset="0"/>
                <a:ea typeface="Calibri" panose="020F0502020204030204" pitchFamily="34" charset="0"/>
                <a:cs typeface="Calibri" panose="020F0502020204030204" pitchFamily="34" charset="0"/>
              </a:rPr>
              <a:t>reported </a:t>
            </a:r>
            <a:r>
              <a:rPr lang="en-US" spc="-5" dirty="0">
                <a:latin typeface="Calibri" panose="020F0502020204030204" pitchFamily="34" charset="0"/>
                <a:ea typeface="Calibri" panose="020F0502020204030204" pitchFamily="34" charset="0"/>
                <a:cs typeface="Calibri" panose="020F0502020204030204" pitchFamily="34" charset="0"/>
              </a:rPr>
              <a:t>on </a:t>
            </a:r>
            <a:r>
              <a:rPr lang="en-US" spc="-25" dirty="0">
                <a:latin typeface="Calibri" panose="020F0502020204030204" pitchFamily="34" charset="0"/>
                <a:ea typeface="Calibri" panose="020F0502020204030204" pitchFamily="34" charset="0"/>
                <a:cs typeface="Calibri" panose="020F0502020204030204" pitchFamily="34" charset="0"/>
              </a:rPr>
              <a:t>CDE’s </a:t>
            </a:r>
            <a:r>
              <a:rPr lang="en-US" spc="-5" dirty="0">
                <a:latin typeface="Calibri" panose="020F0502020204030204" pitchFamily="34" charset="0"/>
                <a:ea typeface="Calibri" panose="020F0502020204030204" pitchFamily="34" charset="0"/>
                <a:cs typeface="Calibri" panose="020F0502020204030204" pitchFamily="34" charset="0"/>
              </a:rPr>
              <a:t>School </a:t>
            </a:r>
            <a:r>
              <a:rPr lang="en-US" spc="-10" dirty="0">
                <a:latin typeface="Calibri" panose="020F0502020204030204" pitchFamily="34" charset="0"/>
                <a:ea typeface="Calibri" panose="020F0502020204030204" pitchFamily="34" charset="0"/>
                <a:cs typeface="Calibri" panose="020F0502020204030204" pitchFamily="34" charset="0"/>
              </a:rPr>
              <a:t>View </a:t>
            </a:r>
            <a:r>
              <a:rPr lang="en-US" spc="-25" dirty="0">
                <a:latin typeface="Calibri" panose="020F0502020204030204" pitchFamily="34" charset="0"/>
                <a:ea typeface="Calibri" panose="020F0502020204030204" pitchFamily="34" charset="0"/>
                <a:cs typeface="Calibri" panose="020F0502020204030204" pitchFamily="34" charset="0"/>
              </a:rPr>
              <a:t>Web </a:t>
            </a:r>
            <a:r>
              <a:rPr lang="en-US" spc="-5" dirty="0">
                <a:latin typeface="Calibri" panose="020F0502020204030204" pitchFamily="34" charset="0"/>
                <a:ea typeface="Calibri" panose="020F0502020204030204" pitchFamily="34" charset="0"/>
                <a:cs typeface="Calibri" panose="020F0502020204030204" pitchFamily="34" charset="0"/>
              </a:rPr>
              <a:t>page in </a:t>
            </a:r>
            <a:r>
              <a:rPr lang="en-US" spc="-15" dirty="0">
                <a:latin typeface="Calibri" panose="020F0502020204030204" pitchFamily="34" charset="0"/>
                <a:ea typeface="Calibri" panose="020F0502020204030204" pitchFamily="34" charset="0"/>
                <a:cs typeface="Calibri" panose="020F0502020204030204" pitchFamily="34" charset="0"/>
              </a:rPr>
              <a:t>Data </a:t>
            </a:r>
            <a:r>
              <a:rPr lang="en-US" spc="-35" dirty="0">
                <a:latin typeface="Calibri" panose="020F0502020204030204" pitchFamily="34" charset="0"/>
                <a:ea typeface="Calibri" panose="020F0502020204030204" pitchFamily="34" charset="0"/>
                <a:cs typeface="Calibri" panose="020F0502020204030204" pitchFamily="34" charset="0"/>
              </a:rPr>
              <a:t>Center. </a:t>
            </a:r>
            <a:r>
              <a:rPr lang="en-US" spc="-5" dirty="0">
                <a:latin typeface="Calibri" panose="020F0502020204030204" pitchFamily="34" charset="0"/>
                <a:ea typeface="Calibri" panose="020F0502020204030204" pitchFamily="34" charset="0"/>
                <a:cs typeface="Calibri" panose="020F0502020204030204" pitchFamily="34" charset="0"/>
              </a:rPr>
              <a:t>This </a:t>
            </a:r>
            <a:r>
              <a:rPr lang="en-US" spc="-15" dirty="0">
                <a:latin typeface="Calibri" panose="020F0502020204030204" pitchFamily="34" charset="0"/>
                <a:ea typeface="Calibri" panose="020F0502020204030204" pitchFamily="34" charset="0"/>
                <a:cs typeface="Calibri" panose="020F0502020204030204" pitchFamily="34" charset="0"/>
              </a:rPr>
              <a:t>data </a:t>
            </a:r>
            <a:r>
              <a:rPr lang="en-US" spc="-10" dirty="0">
                <a:latin typeface="Calibri" panose="020F0502020204030204" pitchFamily="34" charset="0"/>
                <a:ea typeface="Calibri" panose="020F0502020204030204" pitchFamily="34" charset="0"/>
                <a:cs typeface="Calibri" panose="020F0502020204030204" pitchFamily="34" charset="0"/>
              </a:rPr>
              <a:t>collection </a:t>
            </a:r>
            <a:r>
              <a:rPr lang="en-US" spc="-5" dirty="0">
                <a:latin typeface="Calibri" panose="020F0502020204030204" pitchFamily="34" charset="0"/>
                <a:ea typeface="Calibri" panose="020F0502020204030204" pitchFamily="34" charset="0"/>
                <a:cs typeface="Calibri" panose="020F0502020204030204" pitchFamily="34" charset="0"/>
              </a:rPr>
              <a:t>is </a:t>
            </a:r>
            <a:r>
              <a:rPr lang="en-US" spc="-10" dirty="0">
                <a:latin typeface="Calibri" panose="020F0502020204030204" pitchFamily="34" charset="0"/>
                <a:ea typeface="Calibri" panose="020F0502020204030204" pitchFamily="34" charset="0"/>
                <a:cs typeface="Calibri" panose="020F0502020204030204" pitchFamily="34" charset="0"/>
              </a:rPr>
              <a:t>mandated </a:t>
            </a:r>
            <a:r>
              <a:rPr lang="en-US" spc="-5" dirty="0">
                <a:latin typeface="Calibri" panose="020F0502020204030204" pitchFamily="34" charset="0"/>
                <a:ea typeface="Calibri" panose="020F0502020204030204" pitchFamily="34" charset="0"/>
                <a:cs typeface="Calibri" panose="020F0502020204030204" pitchFamily="34" charset="0"/>
              </a:rPr>
              <a:t>by </a:t>
            </a:r>
            <a:r>
              <a:rPr lang="en-US" spc="-20" dirty="0">
                <a:latin typeface="Calibri" panose="020F0502020204030204" pitchFamily="34" charset="0"/>
                <a:ea typeface="Calibri" panose="020F0502020204030204" pitchFamily="34" charset="0"/>
                <a:cs typeface="Calibri" panose="020F0502020204030204" pitchFamily="34" charset="0"/>
              </a:rPr>
              <a:t>state </a:t>
            </a:r>
            <a:r>
              <a:rPr lang="en-US" spc="-15" dirty="0">
                <a:latin typeface="Calibri" panose="020F0502020204030204" pitchFamily="34" charset="0"/>
                <a:ea typeface="Calibri" panose="020F0502020204030204" pitchFamily="34" charset="0"/>
                <a:cs typeface="Calibri" panose="020F0502020204030204" pitchFamily="34" charset="0"/>
              </a:rPr>
              <a:t>statute </a:t>
            </a:r>
            <a:r>
              <a:rPr lang="en-US" dirty="0">
                <a:latin typeface="Calibri" panose="020F0502020204030204" pitchFamily="34" charset="0"/>
                <a:ea typeface="Calibri" panose="020F0502020204030204" pitchFamily="34" charset="0"/>
                <a:cs typeface="Calibri" panose="020F0502020204030204" pitchFamily="34" charset="0"/>
              </a:rPr>
              <a:t>and </a:t>
            </a:r>
            <a:r>
              <a:rPr lang="en-US" spc="-5" dirty="0">
                <a:latin typeface="Calibri" panose="020F0502020204030204" pitchFamily="34" charset="0"/>
                <a:ea typeface="Calibri" panose="020F0502020204030204" pitchFamily="34" charset="0"/>
                <a:cs typeface="Calibri" panose="020F0502020204030204" pitchFamily="34" charset="0"/>
              </a:rPr>
              <a:t>is </a:t>
            </a:r>
            <a:r>
              <a:rPr lang="en-US" dirty="0">
                <a:latin typeface="Calibri" panose="020F0502020204030204" pitchFamily="34" charset="0"/>
                <a:ea typeface="Calibri" panose="020F0502020204030204" pitchFamily="34" charset="0"/>
                <a:cs typeface="Calibri" panose="020F0502020204030204" pitchFamily="34" charset="0"/>
              </a:rPr>
              <a:t>used </a:t>
            </a:r>
            <a:r>
              <a:rPr lang="en-US" spc="-5" dirty="0">
                <a:latin typeface="Calibri" panose="020F0502020204030204" pitchFamily="34" charset="0"/>
                <a:ea typeface="Calibri" panose="020F0502020204030204" pitchFamily="34" charset="0"/>
                <a:cs typeface="Calibri" panose="020F0502020204030204" pitchFamily="34" charset="0"/>
              </a:rPr>
              <a:t>by </a:t>
            </a:r>
            <a:r>
              <a:rPr lang="en-US" spc="-10" dirty="0">
                <a:latin typeface="Calibri" panose="020F0502020204030204" pitchFamily="34" charset="0"/>
                <a:ea typeface="Calibri" panose="020F0502020204030204" pitchFamily="34" charset="0"/>
                <a:cs typeface="Calibri" panose="020F0502020204030204" pitchFamily="34" charset="0"/>
              </a:rPr>
              <a:t>parents, </a:t>
            </a:r>
            <a:r>
              <a:rPr lang="en-US" spc="-15" dirty="0">
                <a:latin typeface="Calibri" panose="020F0502020204030204" pitchFamily="34" charset="0"/>
                <a:ea typeface="Calibri" panose="020F0502020204030204" pitchFamily="34" charset="0"/>
                <a:cs typeface="Calibri" panose="020F0502020204030204" pitchFamily="34" charset="0"/>
              </a:rPr>
              <a:t>policymakers,  </a:t>
            </a:r>
            <a:r>
              <a:rPr lang="en-US" spc="-10" dirty="0">
                <a:latin typeface="Calibri" panose="020F0502020204030204" pitchFamily="34" charset="0"/>
                <a:ea typeface="Calibri" panose="020F0502020204030204" pitchFamily="34" charset="0"/>
                <a:cs typeface="Calibri" panose="020F0502020204030204" pitchFamily="34" charset="0"/>
              </a:rPr>
              <a:t>advocacy organizations, </a:t>
            </a:r>
            <a:r>
              <a:rPr lang="en-US" dirty="0">
                <a:latin typeface="Calibri" panose="020F0502020204030204" pitchFamily="34" charset="0"/>
                <a:ea typeface="Calibri" panose="020F0502020204030204" pitchFamily="34" charset="0"/>
                <a:cs typeface="Calibri" panose="020F0502020204030204" pitchFamily="34" charset="0"/>
              </a:rPr>
              <a:t>and </a:t>
            </a:r>
            <a:r>
              <a:rPr lang="en-US" spc="-5" dirty="0">
                <a:latin typeface="Calibri" panose="020F0502020204030204" pitchFamily="34" charset="0"/>
                <a:ea typeface="Calibri" panose="020F0502020204030204" pitchFamily="34" charset="0"/>
                <a:cs typeface="Calibri" panose="020F0502020204030204" pitchFamily="34" charset="0"/>
              </a:rPr>
              <a:t>the</a:t>
            </a:r>
            <a:r>
              <a:rPr lang="en-US" spc="20" dirty="0">
                <a:latin typeface="Calibri" panose="020F0502020204030204" pitchFamily="34" charset="0"/>
                <a:ea typeface="Calibri" panose="020F0502020204030204" pitchFamily="34" charset="0"/>
                <a:cs typeface="Calibri" panose="020F0502020204030204" pitchFamily="34" charset="0"/>
              </a:rPr>
              <a:t> </a:t>
            </a:r>
            <a:r>
              <a:rPr lang="en-US" spc="-5" dirty="0">
                <a:latin typeface="Calibri" panose="020F0502020204030204" pitchFamily="34" charset="0"/>
                <a:ea typeface="Calibri" panose="020F0502020204030204" pitchFamily="34" charset="0"/>
                <a:cs typeface="Calibri" panose="020F0502020204030204" pitchFamily="34" charset="0"/>
              </a:rPr>
              <a:t>media.</a:t>
            </a:r>
          </a:p>
          <a:p>
            <a:pPr marL="285750" marR="5080" indent="-285750"/>
            <a:r>
              <a:rPr lang="en-US" spc="-5" dirty="0">
                <a:latin typeface="Calibri" panose="020F0502020204030204" pitchFamily="34" charset="0"/>
                <a:ea typeface="Calibri" panose="020F0502020204030204" pitchFamily="34" charset="0"/>
                <a:cs typeface="Calibri" panose="020F0502020204030204" pitchFamily="34" charset="0"/>
              </a:rPr>
              <a:t>In </a:t>
            </a:r>
            <a:r>
              <a:rPr lang="en-US" dirty="0">
                <a:latin typeface="Calibri" panose="020F0502020204030204" pitchFamily="34" charset="0"/>
                <a:ea typeface="Calibri" panose="020F0502020204030204" pitchFamily="34" charset="0"/>
                <a:cs typeface="Calibri" panose="020F0502020204030204" pitchFamily="34" charset="0"/>
              </a:rPr>
              <a:t>the </a:t>
            </a:r>
            <a:r>
              <a:rPr lang="en-US" spc="-15" dirty="0">
                <a:latin typeface="Calibri" panose="020F0502020204030204" pitchFamily="34" charset="0"/>
                <a:ea typeface="Calibri" panose="020F0502020204030204" pitchFamily="34" charset="0"/>
                <a:cs typeface="Calibri" panose="020F0502020204030204" pitchFamily="34" charset="0"/>
              </a:rPr>
              <a:t>text </a:t>
            </a:r>
            <a:r>
              <a:rPr lang="en-US" spc="-5" dirty="0">
                <a:latin typeface="Calibri" panose="020F0502020204030204" pitchFamily="34" charset="0"/>
                <a:ea typeface="Calibri" panose="020F0502020204030204" pitchFamily="34" charset="0"/>
                <a:cs typeface="Calibri" panose="020F0502020204030204" pitchFamily="34" charset="0"/>
              </a:rPr>
              <a:t>fields </a:t>
            </a:r>
            <a:r>
              <a:rPr lang="en-US" spc="-15" dirty="0">
                <a:latin typeface="Calibri" panose="020F0502020204030204" pitchFamily="34" charset="0"/>
                <a:ea typeface="Calibri" panose="020F0502020204030204" pitchFamily="34" charset="0"/>
                <a:cs typeface="Calibri" panose="020F0502020204030204" pitchFamily="34" charset="0"/>
              </a:rPr>
              <a:t>avoid </a:t>
            </a:r>
            <a:r>
              <a:rPr lang="en-US" spc="-5" dirty="0">
                <a:latin typeface="Calibri" panose="020F0502020204030204" pitchFamily="34" charset="0"/>
                <a:ea typeface="Calibri" panose="020F0502020204030204" pitchFamily="34" charset="0"/>
                <a:cs typeface="Calibri" panose="020F0502020204030204" pitchFamily="34" charset="0"/>
              </a:rPr>
              <a:t>using </a:t>
            </a:r>
            <a:r>
              <a:rPr lang="en-US" spc="-10" dirty="0">
                <a:latin typeface="Calibri" panose="020F0502020204030204" pitchFamily="34" charset="0"/>
                <a:ea typeface="Calibri" panose="020F0502020204030204" pitchFamily="34" charset="0"/>
                <a:cs typeface="Calibri" panose="020F0502020204030204" pitchFamily="34" charset="0"/>
              </a:rPr>
              <a:t>apostrophes </a:t>
            </a:r>
            <a:r>
              <a:rPr lang="en-US" dirty="0">
                <a:latin typeface="Calibri" panose="020F0502020204030204" pitchFamily="34" charset="0"/>
                <a:ea typeface="Calibri" panose="020F0502020204030204" pitchFamily="34" charset="0"/>
                <a:cs typeface="Calibri" panose="020F0502020204030204" pitchFamily="34" charset="0"/>
              </a:rPr>
              <a:t>as this </a:t>
            </a:r>
            <a:r>
              <a:rPr lang="en-US" spc="-5" dirty="0">
                <a:latin typeface="Calibri" panose="020F0502020204030204" pitchFamily="34" charset="0"/>
                <a:ea typeface="Calibri" panose="020F0502020204030204" pitchFamily="34" charset="0"/>
                <a:cs typeface="Calibri" panose="020F0502020204030204" pitchFamily="34" charset="0"/>
              </a:rPr>
              <a:t>causes </a:t>
            </a:r>
            <a:r>
              <a:rPr lang="en-US" spc="-15" dirty="0">
                <a:latin typeface="Calibri" panose="020F0502020204030204" pitchFamily="34" charset="0"/>
                <a:ea typeface="Calibri" panose="020F0502020204030204" pitchFamily="34" charset="0"/>
                <a:cs typeface="Calibri" panose="020F0502020204030204" pitchFamily="34" charset="0"/>
              </a:rPr>
              <a:t>errors </a:t>
            </a:r>
            <a:r>
              <a:rPr lang="en-US" dirty="0">
                <a:latin typeface="Calibri" panose="020F0502020204030204" pitchFamily="34" charset="0"/>
                <a:ea typeface="Calibri" panose="020F0502020204030204" pitchFamily="34" charset="0"/>
                <a:cs typeface="Calibri" panose="020F0502020204030204" pitchFamily="34" charset="0"/>
              </a:rPr>
              <a:t>when </a:t>
            </a:r>
            <a:r>
              <a:rPr lang="en-US" spc="-10" dirty="0">
                <a:latin typeface="Calibri" panose="020F0502020204030204" pitchFamily="34" charset="0"/>
                <a:ea typeface="Calibri" panose="020F0502020204030204" pitchFamily="34" charset="0"/>
                <a:cs typeface="Calibri" panose="020F0502020204030204" pitchFamily="34" charset="0"/>
              </a:rPr>
              <a:t>uploading </a:t>
            </a:r>
            <a:r>
              <a:rPr lang="en-US" spc="-5" dirty="0">
                <a:latin typeface="Calibri" panose="020F0502020204030204" pitchFamily="34" charset="0"/>
                <a:ea typeface="Calibri" panose="020F0502020204030204" pitchFamily="34" charset="0"/>
                <a:cs typeface="Calibri" panose="020F0502020204030204" pitchFamily="34" charset="0"/>
              </a:rPr>
              <a:t>the</a:t>
            </a:r>
            <a:r>
              <a:rPr lang="en-US" spc="-35" dirty="0">
                <a:latin typeface="Calibri" panose="020F0502020204030204" pitchFamily="34" charset="0"/>
                <a:ea typeface="Calibri" panose="020F0502020204030204" pitchFamily="34" charset="0"/>
                <a:cs typeface="Calibri" panose="020F0502020204030204" pitchFamily="34" charset="0"/>
              </a:rPr>
              <a:t> </a:t>
            </a:r>
            <a:r>
              <a:rPr lang="en-US" spc="-10" dirty="0">
                <a:latin typeface="Calibri" panose="020F0502020204030204" pitchFamily="34" charset="0"/>
                <a:ea typeface="Calibri" panose="020F0502020204030204" pitchFamily="34" charset="0"/>
                <a:cs typeface="Calibri" panose="020F0502020204030204" pitchFamily="34" charset="0"/>
              </a:rPr>
              <a:t>file.</a:t>
            </a:r>
            <a:endParaRPr lang="en-US" dirty="0">
              <a:latin typeface="Calibri" panose="020F0502020204030204" pitchFamily="34" charset="0"/>
              <a:ea typeface="Calibri" panose="020F0502020204030204" pitchFamily="34" charset="0"/>
              <a:cs typeface="Calibri" panose="020F0502020204030204" pitchFamily="34" charset="0"/>
            </a:endParaRPr>
          </a:p>
          <a:p>
            <a:pPr marL="285750" marR="5080" indent="-285750"/>
            <a:r>
              <a:rPr lang="en-US" spc="-5" dirty="0">
                <a:latin typeface="Calibri" panose="020F0502020204030204" pitchFamily="34" charset="0"/>
                <a:ea typeface="Calibri" panose="020F0502020204030204" pitchFamily="34" charset="0"/>
                <a:cs typeface="Calibri" panose="020F0502020204030204" pitchFamily="34" charset="0"/>
              </a:rPr>
              <a:t>Remember </a:t>
            </a:r>
            <a:r>
              <a:rPr lang="en-US" spc="-10" dirty="0">
                <a:latin typeface="Calibri" panose="020F0502020204030204" pitchFamily="34" charset="0"/>
                <a:ea typeface="Calibri" panose="020F0502020204030204" pitchFamily="34" charset="0"/>
                <a:cs typeface="Calibri" panose="020F0502020204030204" pitchFamily="34" charset="0"/>
              </a:rPr>
              <a:t>that </a:t>
            </a:r>
            <a:r>
              <a:rPr lang="en-US" dirty="0">
                <a:latin typeface="Calibri" panose="020F0502020204030204" pitchFamily="34" charset="0"/>
                <a:ea typeface="Calibri" panose="020F0502020204030204" pitchFamily="34" charset="0"/>
                <a:cs typeface="Calibri" panose="020F0502020204030204" pitchFamily="34" charset="0"/>
              </a:rPr>
              <a:t>when you </a:t>
            </a:r>
            <a:r>
              <a:rPr lang="en-US" spc="-5" dirty="0">
                <a:latin typeface="Calibri" panose="020F0502020204030204" pitchFamily="34" charset="0"/>
                <a:ea typeface="Calibri" panose="020F0502020204030204" pitchFamily="34" charset="0"/>
                <a:cs typeface="Calibri" panose="020F0502020204030204" pitchFamily="34" charset="0"/>
              </a:rPr>
              <a:t>upload </a:t>
            </a:r>
            <a:r>
              <a:rPr lang="en-US" dirty="0">
                <a:latin typeface="Calibri" panose="020F0502020204030204" pitchFamily="34" charset="0"/>
                <a:ea typeface="Calibri" panose="020F0502020204030204" pitchFamily="34" charset="0"/>
                <a:cs typeface="Calibri" panose="020F0502020204030204" pitchFamily="34" charset="0"/>
              </a:rPr>
              <a:t>a file, the </a:t>
            </a:r>
            <a:r>
              <a:rPr lang="en-US" spc="-5" dirty="0">
                <a:latin typeface="Calibri" panose="020F0502020204030204" pitchFamily="34" charset="0"/>
                <a:ea typeface="Calibri" panose="020F0502020204030204" pitchFamily="34" charset="0"/>
                <a:cs typeface="Calibri" panose="020F0502020204030204" pitchFamily="34" charset="0"/>
              </a:rPr>
              <a:t>file name should not </a:t>
            </a:r>
            <a:r>
              <a:rPr lang="en-US" spc="-15" dirty="0">
                <a:latin typeface="Calibri" panose="020F0502020204030204" pitchFamily="34" charset="0"/>
                <a:ea typeface="Calibri" panose="020F0502020204030204" pitchFamily="34" charset="0"/>
                <a:cs typeface="Calibri" panose="020F0502020204030204" pitchFamily="34" charset="0"/>
              </a:rPr>
              <a:t>contain</a:t>
            </a:r>
            <a:r>
              <a:rPr lang="en-US" spc="5" dirty="0">
                <a:latin typeface="Calibri" panose="020F0502020204030204" pitchFamily="34" charset="0"/>
                <a:ea typeface="Calibri" panose="020F0502020204030204" pitchFamily="34" charset="0"/>
                <a:cs typeface="Calibri" panose="020F0502020204030204" pitchFamily="34" charset="0"/>
              </a:rPr>
              <a:t> </a:t>
            </a:r>
            <a:r>
              <a:rPr lang="en-US" spc="-5" dirty="0">
                <a:latin typeface="Calibri" panose="020F0502020204030204" pitchFamily="34" charset="0"/>
                <a:ea typeface="Calibri" panose="020F0502020204030204" pitchFamily="34" charset="0"/>
                <a:cs typeface="Calibri" panose="020F0502020204030204" pitchFamily="34" charset="0"/>
              </a:rPr>
              <a:t>spaces.</a:t>
            </a:r>
            <a:endParaRPr lang="en-US" dirty="0">
              <a:latin typeface="Calibri" panose="020F0502020204030204" pitchFamily="34" charset="0"/>
              <a:ea typeface="Calibri" panose="020F0502020204030204" pitchFamily="34" charset="0"/>
              <a:cs typeface="Calibri" panose="020F0502020204030204" pitchFamily="34" charset="0"/>
            </a:endParaRPr>
          </a:p>
          <a:p>
            <a:pPr marL="285750" marR="5080" indent="-285750"/>
            <a:r>
              <a:rPr lang="en-US" spc="-5" dirty="0">
                <a:latin typeface="Calibri" panose="020F0502020204030204" pitchFamily="34" charset="0"/>
                <a:ea typeface="Calibri" panose="020F0502020204030204" pitchFamily="34" charset="0"/>
                <a:cs typeface="Calibri" panose="020F0502020204030204" pitchFamily="34" charset="0"/>
              </a:rPr>
              <a:t>Don’t </a:t>
            </a:r>
            <a:r>
              <a:rPr lang="en-US" spc="-25" dirty="0">
                <a:latin typeface="Calibri" panose="020F0502020204030204" pitchFamily="34" charset="0"/>
                <a:ea typeface="Calibri" panose="020F0502020204030204" pitchFamily="34" charset="0"/>
                <a:cs typeface="Calibri" panose="020F0502020204030204" pitchFamily="34" charset="0"/>
              </a:rPr>
              <a:t>forget </a:t>
            </a:r>
            <a:r>
              <a:rPr lang="en-US" spc="-15" dirty="0">
                <a:latin typeface="Calibri" panose="020F0502020204030204" pitchFamily="34" charset="0"/>
                <a:ea typeface="Calibri" panose="020F0502020204030204" pitchFamily="34" charset="0"/>
                <a:cs typeface="Calibri" panose="020F0502020204030204" pitchFamily="34" charset="0"/>
              </a:rPr>
              <a:t>to </a:t>
            </a:r>
            <a:r>
              <a:rPr lang="en-US" spc="-10" dirty="0">
                <a:latin typeface="Calibri" panose="020F0502020204030204" pitchFamily="34" charset="0"/>
                <a:ea typeface="Calibri" panose="020F0502020204030204" pitchFamily="34" charset="0"/>
                <a:cs typeface="Calibri" panose="020F0502020204030204" pitchFamily="34" charset="0"/>
              </a:rPr>
              <a:t>finalize </a:t>
            </a:r>
            <a:r>
              <a:rPr lang="en-US" dirty="0">
                <a:latin typeface="Calibri" panose="020F0502020204030204" pitchFamily="34" charset="0"/>
                <a:ea typeface="Calibri" panose="020F0502020204030204" pitchFamily="34" charset="0"/>
                <a:cs typeface="Calibri" panose="020F0502020204030204" pitchFamily="34" charset="0"/>
              </a:rPr>
              <a:t>the </a:t>
            </a:r>
            <a:r>
              <a:rPr lang="en-US" spc="-15" dirty="0">
                <a:latin typeface="Calibri" panose="020F0502020204030204" pitchFamily="34" charset="0"/>
                <a:ea typeface="Calibri" panose="020F0502020204030204" pitchFamily="34" charset="0"/>
                <a:cs typeface="Calibri" panose="020F0502020204030204" pitchFamily="34" charset="0"/>
              </a:rPr>
              <a:t>data </a:t>
            </a:r>
            <a:r>
              <a:rPr lang="en-US" spc="-5" dirty="0">
                <a:latin typeface="Calibri" panose="020F0502020204030204" pitchFamily="34" charset="0"/>
                <a:ea typeface="Calibri" panose="020F0502020204030204" pitchFamily="34" charset="0"/>
                <a:cs typeface="Calibri" panose="020F0502020204030204" pitchFamily="34" charset="0"/>
              </a:rPr>
              <a:t>and submit </a:t>
            </a:r>
            <a:r>
              <a:rPr lang="en-US" dirty="0">
                <a:latin typeface="Calibri" panose="020F0502020204030204" pitchFamily="34" charset="0"/>
                <a:ea typeface="Calibri" panose="020F0502020204030204" pitchFamily="34" charset="0"/>
                <a:cs typeface="Calibri" panose="020F0502020204030204" pitchFamily="34" charset="0"/>
              </a:rPr>
              <a:t>the </a:t>
            </a:r>
            <a:r>
              <a:rPr lang="en-US" spc="-10" dirty="0">
                <a:latin typeface="Calibri" panose="020F0502020204030204" pitchFamily="34" charset="0"/>
                <a:ea typeface="Calibri" panose="020F0502020204030204" pitchFamily="34" charset="0"/>
                <a:cs typeface="Calibri" panose="020F0502020204030204" pitchFamily="34" charset="0"/>
              </a:rPr>
              <a:t>superintendent sign-off</a:t>
            </a:r>
            <a:r>
              <a:rPr lang="en-US" spc="10" dirty="0">
                <a:latin typeface="Calibri" panose="020F0502020204030204" pitchFamily="34" charset="0"/>
                <a:ea typeface="Calibri" panose="020F0502020204030204" pitchFamily="34" charset="0"/>
                <a:cs typeface="Calibri" panose="020F0502020204030204" pitchFamily="34" charset="0"/>
              </a:rPr>
              <a:t> </a:t>
            </a:r>
            <a:r>
              <a:rPr lang="en-US" spc="-5" dirty="0">
                <a:latin typeface="Calibri" panose="020F0502020204030204" pitchFamily="34" charset="0"/>
                <a:ea typeface="Calibri" panose="020F0502020204030204" pitchFamily="34" charset="0"/>
                <a:cs typeface="Calibri" panose="020F0502020204030204" pitchFamily="34" charset="0"/>
              </a:rPr>
              <a:t>sheet.</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630E427-63FE-FA60-6207-D48DEF736744}"/>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Tree>
    <p:extLst>
      <p:ext uri="{BB962C8B-B14F-4D97-AF65-F5344CB8AC3E}">
        <p14:creationId xmlns:p14="http://schemas.microsoft.com/office/powerpoint/2010/main" val="2906385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D9CD3-575B-2C0F-9FAE-6135AD97723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469B60E-7784-26F1-D443-0E6F65C9BEA7}"/>
              </a:ext>
            </a:extLst>
          </p:cNvPr>
          <p:cNvSpPr>
            <a:spLocks noGrp="1"/>
          </p:cNvSpPr>
          <p:nvPr>
            <p:ph type="title"/>
          </p:nvPr>
        </p:nvSpPr>
        <p:spPr/>
        <p:txBody>
          <a:bodyPr/>
          <a:lstStyle/>
          <a:p>
            <a:r>
              <a:rPr lang="en-US" dirty="0"/>
              <a:t>Step by Step Instructions for Submitting Data</a:t>
            </a:r>
          </a:p>
        </p:txBody>
      </p:sp>
      <p:sp>
        <p:nvSpPr>
          <p:cNvPr id="7" name="Content Placeholder 6">
            <a:extLst>
              <a:ext uri="{FF2B5EF4-FFF2-40B4-BE49-F238E27FC236}">
                <a16:creationId xmlns:a16="http://schemas.microsoft.com/office/drawing/2014/main" id="{1DC4A7E0-79D8-BD41-A219-46E002F172D1}"/>
              </a:ext>
            </a:extLst>
          </p:cNvPr>
          <p:cNvSpPr>
            <a:spLocks noGrp="1"/>
          </p:cNvSpPr>
          <p:nvPr>
            <p:ph idx="1"/>
          </p:nvPr>
        </p:nvSpPr>
        <p:spPr/>
        <p:txBody>
          <a:bodyPr>
            <a:normAutofit/>
          </a:bodyPr>
          <a:lstStyle/>
          <a:p>
            <a:pPr marL="355600" marR="5080" indent="-342900">
              <a:lnSpc>
                <a:spcPct val="70000"/>
              </a:lnSpc>
            </a:pPr>
            <a:r>
              <a:rPr lang="en-US" spc="10" dirty="0">
                <a:solidFill>
                  <a:srgbClr val="050505"/>
                </a:solidFill>
                <a:latin typeface="Calibri"/>
                <a:cs typeface="Calibri"/>
              </a:rPr>
              <a:t>Go </a:t>
            </a:r>
            <a:r>
              <a:rPr lang="en-US" spc="-20" dirty="0">
                <a:solidFill>
                  <a:srgbClr val="050505"/>
                </a:solidFill>
                <a:latin typeface="Calibri"/>
                <a:cs typeface="Calibri"/>
              </a:rPr>
              <a:t>to </a:t>
            </a:r>
            <a:r>
              <a:rPr lang="en-US" spc="-15" dirty="0">
                <a:solidFill>
                  <a:srgbClr val="050505"/>
                </a:solidFill>
                <a:latin typeface="Calibri"/>
                <a:cs typeface="Calibri"/>
              </a:rPr>
              <a:t>Data </a:t>
            </a:r>
            <a:r>
              <a:rPr lang="en-US" spc="-5" dirty="0">
                <a:solidFill>
                  <a:srgbClr val="050505"/>
                </a:solidFill>
                <a:latin typeface="Calibri"/>
                <a:cs typeface="Calibri"/>
              </a:rPr>
              <a:t>Pipeline </a:t>
            </a:r>
            <a:r>
              <a:rPr lang="en-US" spc="-10" dirty="0">
                <a:solidFill>
                  <a:srgbClr val="050505"/>
                </a:solidFill>
                <a:latin typeface="Calibri"/>
                <a:cs typeface="Calibri"/>
              </a:rPr>
              <a:t>through </a:t>
            </a:r>
            <a:r>
              <a:rPr lang="en-US" spc="-10" dirty="0">
                <a:solidFill>
                  <a:srgbClr val="050505"/>
                </a:solidFill>
                <a:latin typeface="Calibri"/>
                <a:cs typeface="Calibri"/>
                <a:hlinkClick r:id="rId2"/>
              </a:rPr>
              <a:t>the </a:t>
            </a:r>
            <a:r>
              <a:rPr lang="en-US" spc="-5" dirty="0">
                <a:solidFill>
                  <a:srgbClr val="050505"/>
                </a:solidFill>
                <a:latin typeface="Calibri"/>
                <a:cs typeface="Calibri"/>
                <a:hlinkClick r:id="rId2"/>
              </a:rPr>
              <a:t>IDM single sign </a:t>
            </a:r>
            <a:r>
              <a:rPr lang="en-US" dirty="0">
                <a:solidFill>
                  <a:srgbClr val="050505"/>
                </a:solidFill>
                <a:latin typeface="Calibri"/>
                <a:cs typeface="Calibri"/>
                <a:hlinkClick r:id="rId2"/>
              </a:rPr>
              <a:t>on </a:t>
            </a:r>
            <a:r>
              <a:rPr lang="en-US" spc="-5" dirty="0">
                <a:solidFill>
                  <a:srgbClr val="050505"/>
                </a:solidFill>
                <a:latin typeface="Calibri"/>
                <a:cs typeface="Calibri"/>
                <a:hlinkClick r:id="rId2"/>
              </a:rPr>
              <a:t>link.</a:t>
            </a:r>
            <a:r>
              <a:rPr lang="en-US" spc="-15" dirty="0">
                <a:solidFill>
                  <a:srgbClr val="050505"/>
                </a:solidFill>
                <a:latin typeface="Calibri"/>
                <a:cs typeface="Calibri"/>
              </a:rPr>
              <a:t>  </a:t>
            </a:r>
            <a:endParaRPr lang="en-US" dirty="0">
              <a:latin typeface="Calibri"/>
              <a:cs typeface="Calibri"/>
            </a:endParaRPr>
          </a:p>
          <a:p>
            <a:pPr marL="0" marR="5080" indent="0">
              <a:buNone/>
            </a:pPr>
            <a:endParaRPr lang="en-US" dirty="0">
              <a:latin typeface="Calibri"/>
              <a:cs typeface="Calibri"/>
            </a:endParaRPr>
          </a:p>
          <a:p>
            <a:pPr marL="285750" marR="5080" indent="-285750"/>
            <a:endParaRPr lang="en-US" dirty="0">
              <a:latin typeface="Calibri"/>
              <a:cs typeface="Calibri"/>
            </a:endParaRPr>
          </a:p>
          <a:p>
            <a:pPr marL="1155700">
              <a:spcBef>
                <a:spcPts val="285"/>
              </a:spcBef>
              <a:buFont typeface="Arial"/>
              <a:buChar char="•"/>
              <a:tabLst>
                <a:tab pos="1155065" algn="l"/>
                <a:tab pos="1155700" algn="l"/>
              </a:tabLst>
            </a:pPr>
            <a:endParaRPr lang="en-US" spc="-5" dirty="0">
              <a:solidFill>
                <a:srgbClr val="303030"/>
              </a:solidFill>
              <a:latin typeface="Calibri" panose="020F0502020204030204" pitchFamily="34" charset="0"/>
              <a:ea typeface="Calibri" panose="020F0502020204030204" pitchFamily="34" charset="0"/>
              <a:cs typeface="Calibri" panose="020F0502020204030204" pitchFamily="34" charset="0"/>
            </a:endParaRPr>
          </a:p>
          <a:p>
            <a:pPr marL="1155700" marR="60325" lvl="2">
              <a:lnSpc>
                <a:spcPts val="2590"/>
              </a:lnSpc>
            </a:pPr>
            <a:endParaRPr lang="en-US" sz="2400" spc="-5" dirty="0">
              <a:solidFill>
                <a:srgbClr val="303030"/>
              </a:solidFill>
              <a:latin typeface="Calibri" panose="020F0502020204030204" pitchFamily="34" charset="0"/>
              <a:ea typeface="Calibri" panose="020F0502020204030204" pitchFamily="34" charset="0"/>
              <a:cs typeface="Calibri" panose="020F0502020204030204" pitchFamily="34" charset="0"/>
            </a:endParaRPr>
          </a:p>
          <a:p>
            <a:pPr marL="241300" marR="60325">
              <a:lnSpc>
                <a:spcPts val="2590"/>
              </a:lnSpc>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35526B0-8741-DC04-C3AF-81CC434C51BC}"/>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pic>
        <p:nvPicPr>
          <p:cNvPr id="2" name="Picture 1" descr="A screenshot of Data Pipeline login on CDE website.">
            <a:extLst>
              <a:ext uri="{FF2B5EF4-FFF2-40B4-BE49-F238E27FC236}">
                <a16:creationId xmlns:a16="http://schemas.microsoft.com/office/drawing/2014/main" id="{BEB93F94-B3A3-7BEA-30F8-82D918EFB712}"/>
              </a:ext>
            </a:extLst>
          </p:cNvPr>
          <p:cNvPicPr>
            <a:picLocks noChangeAspect="1"/>
          </p:cNvPicPr>
          <p:nvPr/>
        </p:nvPicPr>
        <p:blipFill>
          <a:blip r:embed="rId3"/>
          <a:stretch>
            <a:fillRect/>
          </a:stretch>
        </p:blipFill>
        <p:spPr>
          <a:xfrm>
            <a:off x="2286000" y="1752600"/>
            <a:ext cx="6525672" cy="3182096"/>
          </a:xfrm>
          <a:prstGeom prst="rect">
            <a:avLst/>
          </a:prstGeom>
        </p:spPr>
      </p:pic>
    </p:spTree>
    <p:extLst>
      <p:ext uri="{BB962C8B-B14F-4D97-AF65-F5344CB8AC3E}">
        <p14:creationId xmlns:p14="http://schemas.microsoft.com/office/powerpoint/2010/main" val="1763406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AB021-9B5A-1BEE-0811-A410B97EC01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2436D42-6BFE-BC15-8628-E4D27FADCD19}"/>
              </a:ext>
            </a:extLst>
          </p:cNvPr>
          <p:cNvSpPr>
            <a:spLocks noGrp="1"/>
          </p:cNvSpPr>
          <p:nvPr>
            <p:ph type="title"/>
          </p:nvPr>
        </p:nvSpPr>
        <p:spPr/>
        <p:txBody>
          <a:bodyPr/>
          <a:lstStyle/>
          <a:p>
            <a:r>
              <a:rPr lang="en-US" dirty="0"/>
              <a:t>Step by Step Instructions for Submitting Data – File Saving</a:t>
            </a:r>
          </a:p>
        </p:txBody>
      </p:sp>
      <p:sp>
        <p:nvSpPr>
          <p:cNvPr id="7" name="Content Placeholder 6">
            <a:extLst>
              <a:ext uri="{FF2B5EF4-FFF2-40B4-BE49-F238E27FC236}">
                <a16:creationId xmlns:a16="http://schemas.microsoft.com/office/drawing/2014/main" id="{83C3F559-1AFC-7914-2CA4-F72705D6505F}"/>
              </a:ext>
            </a:extLst>
          </p:cNvPr>
          <p:cNvSpPr>
            <a:spLocks noGrp="1"/>
          </p:cNvSpPr>
          <p:nvPr>
            <p:ph idx="1"/>
          </p:nvPr>
        </p:nvSpPr>
        <p:spPr/>
        <p:txBody>
          <a:bodyPr>
            <a:normAutofit/>
          </a:bodyPr>
          <a:lstStyle/>
          <a:p>
            <a:pPr marL="241300" marR="41275">
              <a:lnSpc>
                <a:spcPts val="2590"/>
              </a:lnSpc>
              <a:spcBef>
                <a:spcPts val="1090"/>
              </a:spcBef>
              <a:tabLst>
                <a:tab pos="2307590" algn="l"/>
              </a:tabLst>
            </a:pPr>
            <a:r>
              <a:rPr lang="en-US" spc="-55" dirty="0">
                <a:solidFill>
                  <a:srgbClr val="222A35"/>
                </a:solidFill>
                <a:latin typeface="Calibri"/>
                <a:cs typeface="Calibri"/>
              </a:rPr>
              <a:t>You </a:t>
            </a:r>
            <a:r>
              <a:rPr lang="en-US" spc="-10" dirty="0">
                <a:solidFill>
                  <a:srgbClr val="222A35"/>
                </a:solidFill>
                <a:latin typeface="Calibri"/>
                <a:cs typeface="Calibri"/>
              </a:rPr>
              <a:t>can </a:t>
            </a:r>
            <a:r>
              <a:rPr lang="en-US" spc="-5" dirty="0">
                <a:solidFill>
                  <a:srgbClr val="222A35"/>
                </a:solidFill>
                <a:latin typeface="Calibri"/>
                <a:cs typeface="Calibri"/>
              </a:rPr>
              <a:t>do </a:t>
            </a:r>
            <a:r>
              <a:rPr lang="en-US" spc="-20" dirty="0">
                <a:solidFill>
                  <a:srgbClr val="222A35"/>
                </a:solidFill>
                <a:latin typeface="Calibri"/>
                <a:cs typeface="Calibri"/>
              </a:rPr>
              <a:t>any </a:t>
            </a:r>
            <a:r>
              <a:rPr lang="en-US" spc="-5" dirty="0">
                <a:solidFill>
                  <a:srgbClr val="222A35"/>
                </a:solidFill>
                <a:latin typeface="Calibri"/>
                <a:cs typeface="Calibri"/>
              </a:rPr>
              <a:t>of </a:t>
            </a:r>
            <a:r>
              <a:rPr lang="en-US" dirty="0">
                <a:solidFill>
                  <a:srgbClr val="222A35"/>
                </a:solidFill>
                <a:latin typeface="Calibri"/>
                <a:cs typeface="Calibri"/>
              </a:rPr>
              <a:t>the </a:t>
            </a:r>
            <a:r>
              <a:rPr lang="en-US" spc="-10" dirty="0">
                <a:solidFill>
                  <a:srgbClr val="222A35"/>
                </a:solidFill>
                <a:latin typeface="Calibri"/>
                <a:cs typeface="Calibri"/>
              </a:rPr>
              <a:t>following: </a:t>
            </a:r>
          </a:p>
          <a:p>
            <a:pPr marL="698500" marR="41275" lvl="1">
              <a:lnSpc>
                <a:spcPts val="2590"/>
              </a:lnSpc>
              <a:spcBef>
                <a:spcPts val="1090"/>
              </a:spcBef>
              <a:tabLst>
                <a:tab pos="2307590" algn="l"/>
              </a:tabLst>
            </a:pPr>
            <a:r>
              <a:rPr lang="en-US" spc="-5" dirty="0">
                <a:solidFill>
                  <a:srgbClr val="222A35"/>
                </a:solidFill>
                <a:latin typeface="Calibri"/>
                <a:cs typeface="Calibri"/>
              </a:rPr>
              <a:t>Download </a:t>
            </a:r>
            <a:r>
              <a:rPr lang="en-US" dirty="0">
                <a:solidFill>
                  <a:srgbClr val="222A35"/>
                </a:solidFill>
                <a:latin typeface="Calibri"/>
                <a:cs typeface="Calibri"/>
              </a:rPr>
              <a:t>the </a:t>
            </a:r>
            <a:r>
              <a:rPr lang="en-US" spc="-10" dirty="0">
                <a:solidFill>
                  <a:srgbClr val="222A35"/>
                </a:solidFill>
                <a:latin typeface="Calibri"/>
                <a:cs typeface="Calibri"/>
              </a:rPr>
              <a:t>spreadsheet </a:t>
            </a:r>
            <a:r>
              <a:rPr lang="en-US" spc="-5" dirty="0">
                <a:solidFill>
                  <a:srgbClr val="222A35"/>
                </a:solidFill>
                <a:latin typeface="Calibri"/>
                <a:cs typeface="Calibri"/>
              </a:rPr>
              <a:t>of </a:t>
            </a:r>
            <a:r>
              <a:rPr lang="en-US" dirty="0">
                <a:solidFill>
                  <a:srgbClr val="222A35"/>
                </a:solidFill>
                <a:latin typeface="Calibri"/>
                <a:cs typeface="Calibri"/>
              </a:rPr>
              <a:t>the </a:t>
            </a:r>
            <a:r>
              <a:rPr lang="en-US" spc="-5" dirty="0">
                <a:solidFill>
                  <a:srgbClr val="222A35"/>
                </a:solidFill>
                <a:latin typeface="Calibri"/>
                <a:cs typeface="Calibri"/>
              </a:rPr>
              <a:t>prior </a:t>
            </a:r>
            <a:r>
              <a:rPr lang="en-US" spc="-10" dirty="0">
                <a:solidFill>
                  <a:srgbClr val="222A35"/>
                </a:solidFill>
                <a:latin typeface="Calibri"/>
                <a:cs typeface="Calibri"/>
              </a:rPr>
              <a:t>years’ </a:t>
            </a:r>
            <a:r>
              <a:rPr lang="en-US" spc="-15" dirty="0">
                <a:solidFill>
                  <a:srgbClr val="222A35"/>
                </a:solidFill>
                <a:latin typeface="Calibri"/>
                <a:cs typeface="Calibri"/>
              </a:rPr>
              <a:t>data </a:t>
            </a:r>
            <a:r>
              <a:rPr lang="en-US" spc="-5" dirty="0">
                <a:solidFill>
                  <a:srgbClr val="222A35"/>
                </a:solidFill>
                <a:latin typeface="Calibri"/>
                <a:cs typeface="Calibri"/>
              </a:rPr>
              <a:t>and </a:t>
            </a:r>
            <a:r>
              <a:rPr lang="en-US" spc="-20" dirty="0">
                <a:solidFill>
                  <a:srgbClr val="222A35"/>
                </a:solidFill>
                <a:latin typeface="Calibri"/>
                <a:cs typeface="Calibri"/>
              </a:rPr>
              <a:t>make any </a:t>
            </a:r>
            <a:r>
              <a:rPr lang="en-US" dirty="0">
                <a:solidFill>
                  <a:srgbClr val="222A35"/>
                </a:solidFill>
                <a:latin typeface="Calibri"/>
                <a:cs typeface="Calibri"/>
              </a:rPr>
              <a:t>needed </a:t>
            </a:r>
            <a:r>
              <a:rPr lang="en-US" spc="-5" dirty="0">
                <a:solidFill>
                  <a:srgbClr val="222A35"/>
                </a:solidFill>
                <a:latin typeface="Calibri"/>
                <a:cs typeface="Calibri"/>
              </a:rPr>
              <a:t>changes and </a:t>
            </a:r>
            <a:r>
              <a:rPr lang="en-US" dirty="0">
                <a:solidFill>
                  <a:srgbClr val="222A35"/>
                </a:solidFill>
                <a:latin typeface="Calibri"/>
                <a:cs typeface="Calibri"/>
              </a:rPr>
              <a:t>then</a:t>
            </a:r>
            <a:r>
              <a:rPr lang="en-US" spc="5" dirty="0">
                <a:solidFill>
                  <a:srgbClr val="222A35"/>
                </a:solidFill>
                <a:latin typeface="Calibri"/>
                <a:cs typeface="Calibri"/>
              </a:rPr>
              <a:t> </a:t>
            </a:r>
            <a:r>
              <a:rPr lang="en-US" spc="-10" dirty="0">
                <a:solidFill>
                  <a:srgbClr val="222A35"/>
                </a:solidFill>
                <a:latin typeface="Calibri"/>
                <a:cs typeface="Calibri"/>
              </a:rPr>
              <a:t>re-upload; or	</a:t>
            </a:r>
          </a:p>
          <a:p>
            <a:pPr marL="698500" marR="41275" lvl="1">
              <a:lnSpc>
                <a:spcPts val="2590"/>
              </a:lnSpc>
              <a:spcBef>
                <a:spcPts val="1090"/>
              </a:spcBef>
              <a:tabLst>
                <a:tab pos="2307590" algn="l"/>
              </a:tabLst>
            </a:pPr>
            <a:r>
              <a:rPr lang="en-US" spc="-5" dirty="0">
                <a:solidFill>
                  <a:srgbClr val="222A35"/>
                </a:solidFill>
                <a:latin typeface="Calibri"/>
                <a:cs typeface="Calibri"/>
              </a:rPr>
              <a:t>Download </a:t>
            </a:r>
            <a:r>
              <a:rPr lang="en-US" dirty="0">
                <a:solidFill>
                  <a:srgbClr val="222A35"/>
                </a:solidFill>
                <a:latin typeface="Calibri"/>
                <a:cs typeface="Calibri"/>
              </a:rPr>
              <a:t>the </a:t>
            </a:r>
            <a:r>
              <a:rPr lang="en-US" spc="-5" dirty="0">
                <a:solidFill>
                  <a:srgbClr val="222A35"/>
                </a:solidFill>
                <a:latin typeface="Calibri"/>
                <a:cs typeface="Calibri"/>
              </a:rPr>
              <a:t>file </a:t>
            </a:r>
            <a:r>
              <a:rPr lang="en-US" spc="-10" dirty="0">
                <a:solidFill>
                  <a:srgbClr val="222A35"/>
                </a:solidFill>
                <a:latin typeface="Calibri"/>
                <a:cs typeface="Calibri"/>
              </a:rPr>
              <a:t>extract</a:t>
            </a:r>
            <a:r>
              <a:rPr lang="en-US" spc="-80" dirty="0">
                <a:solidFill>
                  <a:srgbClr val="222A35"/>
                </a:solidFill>
                <a:latin typeface="Calibri"/>
                <a:cs typeface="Calibri"/>
              </a:rPr>
              <a:t> </a:t>
            </a:r>
            <a:r>
              <a:rPr lang="en-US" spc="-10" dirty="0">
                <a:solidFill>
                  <a:srgbClr val="222A35"/>
                </a:solidFill>
                <a:latin typeface="Calibri"/>
                <a:cs typeface="Calibri"/>
              </a:rPr>
              <a:t>your</a:t>
            </a:r>
            <a:r>
              <a:rPr lang="en-US" spc="-25" dirty="0">
                <a:solidFill>
                  <a:srgbClr val="222A35"/>
                </a:solidFill>
                <a:latin typeface="Calibri"/>
                <a:cs typeface="Calibri"/>
              </a:rPr>
              <a:t> </a:t>
            </a:r>
            <a:r>
              <a:rPr lang="en-US" spc="-10" dirty="0">
                <a:solidFill>
                  <a:srgbClr val="222A35"/>
                </a:solidFill>
                <a:latin typeface="Calibri"/>
                <a:cs typeface="Calibri"/>
              </a:rPr>
              <a:t>vendor </a:t>
            </a:r>
            <a:r>
              <a:rPr lang="en-US" spc="-5" dirty="0">
                <a:solidFill>
                  <a:srgbClr val="222A35"/>
                </a:solidFill>
                <a:latin typeface="Calibri"/>
                <a:cs typeface="Calibri"/>
              </a:rPr>
              <a:t>has </a:t>
            </a:r>
            <a:r>
              <a:rPr lang="en-US" spc="-10" dirty="0">
                <a:solidFill>
                  <a:srgbClr val="222A35"/>
                </a:solidFill>
                <a:latin typeface="Calibri"/>
                <a:cs typeface="Calibri"/>
              </a:rPr>
              <a:t>established; or</a:t>
            </a:r>
          </a:p>
          <a:p>
            <a:pPr marL="698500" marR="41275" lvl="1">
              <a:lnSpc>
                <a:spcPts val="2590"/>
              </a:lnSpc>
              <a:spcBef>
                <a:spcPts val="1090"/>
              </a:spcBef>
              <a:tabLst>
                <a:tab pos="2307590" algn="l"/>
              </a:tabLst>
            </a:pPr>
            <a:r>
              <a:rPr lang="en-US" spc="-5" dirty="0">
                <a:solidFill>
                  <a:srgbClr val="222A35"/>
                </a:solidFill>
                <a:latin typeface="Calibri"/>
                <a:cs typeface="Calibri"/>
              </a:rPr>
              <a:t>Use </a:t>
            </a:r>
            <a:r>
              <a:rPr lang="en-US" dirty="0">
                <a:solidFill>
                  <a:srgbClr val="222A35"/>
                </a:solidFill>
                <a:latin typeface="Calibri"/>
                <a:cs typeface="Calibri"/>
              </a:rPr>
              <a:t>the </a:t>
            </a:r>
            <a:r>
              <a:rPr lang="en-US" spc="-5" dirty="0">
                <a:solidFill>
                  <a:srgbClr val="222A35"/>
                </a:solidFill>
                <a:latin typeface="Calibri"/>
                <a:cs typeface="Calibri"/>
              </a:rPr>
              <a:t>file upload </a:t>
            </a:r>
            <a:r>
              <a:rPr lang="en-US" spc="-10" dirty="0">
                <a:solidFill>
                  <a:srgbClr val="222A35"/>
                </a:solidFill>
                <a:latin typeface="Calibri"/>
                <a:cs typeface="Calibri"/>
              </a:rPr>
              <a:t>template </a:t>
            </a:r>
            <a:r>
              <a:rPr lang="en-US" spc="-5" dirty="0">
                <a:solidFill>
                  <a:srgbClr val="222A35"/>
                </a:solidFill>
                <a:latin typeface="Calibri"/>
                <a:cs typeface="Calibri"/>
              </a:rPr>
              <a:t>on </a:t>
            </a:r>
            <a:r>
              <a:rPr lang="en-US" dirty="0">
                <a:solidFill>
                  <a:srgbClr val="222A35"/>
                </a:solidFill>
                <a:latin typeface="Calibri"/>
                <a:cs typeface="Calibri"/>
              </a:rPr>
              <a:t>the </a:t>
            </a:r>
            <a:r>
              <a:rPr lang="en-US" spc="-10" dirty="0">
                <a:solidFill>
                  <a:srgbClr val="222A35"/>
                </a:solidFill>
                <a:latin typeface="Calibri"/>
                <a:cs typeface="Calibri"/>
                <a:hlinkClick r:id="rId2"/>
              </a:rPr>
              <a:t>Report Card March </a:t>
            </a:r>
            <a:r>
              <a:rPr lang="en-US" spc="-30" dirty="0">
                <a:solidFill>
                  <a:srgbClr val="222A35"/>
                </a:solidFill>
                <a:latin typeface="Calibri"/>
                <a:cs typeface="Calibri"/>
                <a:hlinkClick r:id="rId2"/>
              </a:rPr>
              <a:t>Web </a:t>
            </a:r>
            <a:r>
              <a:rPr lang="en-US" spc="-10" dirty="0">
                <a:solidFill>
                  <a:srgbClr val="222A35"/>
                </a:solidFill>
                <a:latin typeface="Calibri"/>
                <a:cs typeface="Calibri"/>
                <a:hlinkClick r:id="rId2"/>
              </a:rPr>
              <a:t>page</a:t>
            </a:r>
            <a:endParaRPr lang="en-US" dirty="0">
              <a:latin typeface="Times New Roman"/>
              <a:cs typeface="Times New Roman"/>
            </a:endParaRPr>
          </a:p>
          <a:p>
            <a:pPr marL="241300" marR="5080">
              <a:lnSpc>
                <a:spcPts val="2590"/>
              </a:lnSpc>
              <a:spcBef>
                <a:spcPts val="1825"/>
              </a:spcBef>
            </a:pPr>
            <a:r>
              <a:rPr lang="en-US" spc="-15" dirty="0">
                <a:solidFill>
                  <a:srgbClr val="222A35"/>
                </a:solidFill>
                <a:latin typeface="Calibri"/>
                <a:cs typeface="Calibri"/>
              </a:rPr>
              <a:t>Save </a:t>
            </a:r>
            <a:r>
              <a:rPr lang="en-US" dirty="0">
                <a:solidFill>
                  <a:srgbClr val="222A35"/>
                </a:solidFill>
                <a:latin typeface="Calibri"/>
                <a:cs typeface="Calibri"/>
              </a:rPr>
              <a:t>the </a:t>
            </a:r>
            <a:r>
              <a:rPr lang="en-US" spc="-5" dirty="0">
                <a:solidFill>
                  <a:srgbClr val="222A35"/>
                </a:solidFill>
                <a:latin typeface="Calibri"/>
                <a:cs typeface="Calibri"/>
              </a:rPr>
              <a:t>file using </a:t>
            </a:r>
            <a:r>
              <a:rPr lang="en-US" spc="-20" dirty="0">
                <a:solidFill>
                  <a:srgbClr val="222A35"/>
                </a:solidFill>
                <a:latin typeface="Calibri"/>
                <a:cs typeface="Calibri"/>
              </a:rPr>
              <a:t>any </a:t>
            </a:r>
            <a:r>
              <a:rPr lang="en-US" spc="-5" dirty="0">
                <a:solidFill>
                  <a:srgbClr val="222A35"/>
                </a:solidFill>
                <a:latin typeface="Calibri"/>
                <a:cs typeface="Calibri"/>
              </a:rPr>
              <a:t>name but file name should not </a:t>
            </a:r>
            <a:r>
              <a:rPr lang="en-US" spc="-15" dirty="0">
                <a:solidFill>
                  <a:srgbClr val="222A35"/>
                </a:solidFill>
                <a:latin typeface="Calibri"/>
                <a:cs typeface="Calibri"/>
              </a:rPr>
              <a:t>contain </a:t>
            </a:r>
            <a:r>
              <a:rPr lang="en-US" spc="-5" dirty="0">
                <a:solidFill>
                  <a:srgbClr val="222A35"/>
                </a:solidFill>
                <a:latin typeface="Calibri"/>
                <a:cs typeface="Calibri"/>
              </a:rPr>
              <a:t>spaces.</a:t>
            </a:r>
            <a:endParaRPr lang="en-US" dirty="0">
              <a:latin typeface="Calibri"/>
              <a:cs typeface="Calibri"/>
            </a:endParaRPr>
          </a:p>
          <a:p>
            <a:pPr marL="0" marR="5080" indent="0">
              <a:buNone/>
            </a:pPr>
            <a:endParaRPr lang="en-US" dirty="0">
              <a:latin typeface="Calibri"/>
              <a:cs typeface="Calibri"/>
            </a:endParaRPr>
          </a:p>
          <a:p>
            <a:pPr marL="285750" marR="5080" indent="-285750"/>
            <a:endParaRPr lang="en-US" dirty="0">
              <a:latin typeface="Calibri"/>
              <a:cs typeface="Calibri"/>
            </a:endParaRPr>
          </a:p>
          <a:p>
            <a:pPr marL="1155700">
              <a:spcBef>
                <a:spcPts val="285"/>
              </a:spcBef>
              <a:buFont typeface="Arial"/>
              <a:buChar char="•"/>
              <a:tabLst>
                <a:tab pos="1155065" algn="l"/>
                <a:tab pos="1155700" algn="l"/>
              </a:tabLst>
            </a:pPr>
            <a:endParaRPr lang="en-US" spc="-5" dirty="0">
              <a:solidFill>
                <a:srgbClr val="303030"/>
              </a:solidFill>
              <a:latin typeface="Calibri" panose="020F0502020204030204" pitchFamily="34" charset="0"/>
              <a:ea typeface="Calibri" panose="020F0502020204030204" pitchFamily="34" charset="0"/>
              <a:cs typeface="Calibri" panose="020F0502020204030204" pitchFamily="34" charset="0"/>
            </a:endParaRPr>
          </a:p>
          <a:p>
            <a:pPr marL="1155700" marR="60325" lvl="2">
              <a:lnSpc>
                <a:spcPts val="2590"/>
              </a:lnSpc>
            </a:pPr>
            <a:endParaRPr lang="en-US" sz="2400" spc="-5" dirty="0">
              <a:solidFill>
                <a:srgbClr val="303030"/>
              </a:solidFill>
              <a:latin typeface="Calibri" panose="020F0502020204030204" pitchFamily="34" charset="0"/>
              <a:ea typeface="Calibri" panose="020F0502020204030204" pitchFamily="34" charset="0"/>
              <a:cs typeface="Calibri" panose="020F0502020204030204" pitchFamily="34" charset="0"/>
            </a:endParaRPr>
          </a:p>
          <a:p>
            <a:pPr marL="241300" marR="60325">
              <a:lnSpc>
                <a:spcPts val="2590"/>
              </a:lnSpc>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803C748-1511-ED3C-9FDE-06EDDF286775}"/>
              </a:ext>
            </a:extLst>
          </p:cNvPr>
          <p:cNvSpPr>
            <a:spLocks noGrp="1"/>
          </p:cNvSpPr>
          <p:nvPr>
            <p:ph type="sldNum" sz="quarter" idx="12"/>
          </p:nvPr>
        </p:nvSpPr>
        <p:spPr>
          <a:xfrm>
            <a:off x="332873"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Tree>
    <p:extLst>
      <p:ext uri="{BB962C8B-B14F-4D97-AF65-F5344CB8AC3E}">
        <p14:creationId xmlns:p14="http://schemas.microsoft.com/office/powerpoint/2010/main" val="596998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DE New Website: Color Contrast">
      <a:dk1>
        <a:sysClr val="windowText" lastClr="000000"/>
      </a:dk1>
      <a:lt1>
        <a:sysClr val="window" lastClr="FFFFFF"/>
      </a:lt1>
      <a:dk2>
        <a:srgbClr val="7C98AC"/>
      </a:dk2>
      <a:lt2>
        <a:srgbClr val="D4D4D4"/>
      </a:lt2>
      <a:accent1>
        <a:srgbClr val="2C3384"/>
      </a:accent1>
      <a:accent2>
        <a:srgbClr val="235E39"/>
      </a:accent2>
      <a:accent3>
        <a:srgbClr val="6D3B5D"/>
      </a:accent3>
      <a:accent4>
        <a:srgbClr val="86BE40"/>
      </a:accent4>
      <a:accent5>
        <a:srgbClr val="C32032"/>
      </a:accent5>
      <a:accent6>
        <a:srgbClr val="F8B333"/>
      </a:accent6>
      <a:hlink>
        <a:srgbClr val="373FA7"/>
      </a:hlink>
      <a:folHlink>
        <a:srgbClr val="F06B10"/>
      </a:folHlink>
    </a:clrScheme>
    <a:fontScheme name="Montserrat (new CDE default)">
      <a:majorFont>
        <a:latin typeface="Montserrat SemiBold"/>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AA584270DE6043A37CBFDFBD606C7E" ma:contentTypeVersion="14" ma:contentTypeDescription="Create a new document." ma:contentTypeScope="" ma:versionID="55e5ff24ef3f7708987483cdeff25fab">
  <xsd:schema xmlns:xsd="http://www.w3.org/2001/XMLSchema" xmlns:xs="http://www.w3.org/2001/XMLSchema" xmlns:p="http://schemas.microsoft.com/office/2006/metadata/properties" xmlns:ns2="9b639f00-c663-4db8-9f2d-5e59e4353b4b" xmlns:ns3="ca9d521c-8764-4bcd-84f1-6f7ce6ca6a96" targetNamespace="http://schemas.microsoft.com/office/2006/metadata/properties" ma:root="true" ma:fieldsID="f26dc7d0880d25fa47988f8e86f45eaa" ns2:_="" ns3:_="">
    <xsd:import namespace="9b639f00-c663-4db8-9f2d-5e59e4353b4b"/>
    <xsd:import namespace="ca9d521c-8764-4bcd-84f1-6f7ce6ca6a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39f00-c663-4db8-9f2d-5e59e4353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9d521c-8764-4bcd-84f1-6f7ce6ca6a9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56d5c4a-69f5-4293-84ba-d3df6e850d51}" ma:internalName="TaxCatchAll" ma:showField="CatchAllData" ma:web="ca9d521c-8764-4bcd-84f1-6f7ce6ca6a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a9d521c-8764-4bcd-84f1-6f7ce6ca6a96" xsi:nil="true"/>
    <lcf76f155ced4ddcb4097134ff3c332f xmlns="9b639f00-c663-4db8-9f2d-5e59e4353b4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8944AF1-139B-47BD-BFC0-49DF2439625B}"/>
</file>

<file path=customXml/itemProps2.xml><?xml version="1.0" encoding="utf-8"?>
<ds:datastoreItem xmlns:ds="http://schemas.openxmlformats.org/officeDocument/2006/customXml" ds:itemID="{8FD2FB9D-8D51-412E-8FFC-D4A31156E17E}"/>
</file>

<file path=customXml/itemProps3.xml><?xml version="1.0" encoding="utf-8"?>
<ds:datastoreItem xmlns:ds="http://schemas.openxmlformats.org/officeDocument/2006/customXml" ds:itemID="{E059E629-2ABF-4920-A57C-3A75DCB2F7D2}"/>
</file>

<file path=docProps/app.xml><?xml version="1.0" encoding="utf-8"?>
<Properties xmlns="http://schemas.openxmlformats.org/officeDocument/2006/extended-properties" xmlns:vt="http://schemas.openxmlformats.org/officeDocument/2006/docPropsVTypes">
  <Template/>
  <TotalTime>234</TotalTime>
  <Words>1526</Words>
  <Application>Microsoft Office PowerPoint</Application>
  <PresentationFormat>Widescreen</PresentationFormat>
  <Paragraphs>150</Paragraphs>
  <Slides>24</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Arial</vt:lpstr>
      <vt:lpstr>Calibri</vt:lpstr>
      <vt:lpstr>Montserrat</vt:lpstr>
      <vt:lpstr>Montserrat ExtraBold</vt:lpstr>
      <vt:lpstr>Montserrat SemiBold</vt:lpstr>
      <vt:lpstr>Museo Slab 500</vt:lpstr>
      <vt:lpstr>Roboto Medium</vt:lpstr>
      <vt:lpstr>Rockwell</vt:lpstr>
      <vt:lpstr>Times New Roman</vt:lpstr>
      <vt:lpstr>Trebuchet MS</vt:lpstr>
      <vt:lpstr>Office Theme</vt:lpstr>
      <vt:lpstr>1_Office Theme</vt:lpstr>
      <vt:lpstr>Report Card March</vt:lpstr>
      <vt:lpstr>Report Card March Agenda</vt:lpstr>
      <vt:lpstr>What is Report Card March?</vt:lpstr>
      <vt:lpstr>IdM Role</vt:lpstr>
      <vt:lpstr>Updates to RCM 2025-2026</vt:lpstr>
      <vt:lpstr>Report Card Timeline</vt:lpstr>
      <vt:lpstr>Report Card FAQs and Tips</vt:lpstr>
      <vt:lpstr>Step by Step Instructions for Submitting Data</vt:lpstr>
      <vt:lpstr>Step by Step Instructions for Submitting Data – File Saving</vt:lpstr>
      <vt:lpstr>Step by Step Instructions for Submitting Data – Upload File</vt:lpstr>
      <vt:lpstr>Step by Step Instructions for Submitting Data – Format Checker</vt:lpstr>
      <vt:lpstr>Step by Step Instructions for Submitting Data – Data File Upload</vt:lpstr>
      <vt:lpstr>Step by Step Instructions for Submitting Data – Batch Number</vt:lpstr>
      <vt:lpstr>Step by Step Instructions for Submitting Data – Error Report</vt:lpstr>
      <vt:lpstr>Step by Step Instructions for Submitting Data – Batch Maintenance Screen</vt:lpstr>
      <vt:lpstr>Step by Step Instructions for Submitting Data – Status Dashboard</vt:lpstr>
      <vt:lpstr>Step by Step Instructions for Submitting Data – Cognos Reports</vt:lpstr>
      <vt:lpstr>Step by Step Instructions for Submitting Data – Cognos Reports Continued</vt:lpstr>
      <vt:lpstr>Step by Step Instructions for Submitting Data – Cognos Reports Continued Steps</vt:lpstr>
      <vt:lpstr>Step by Step Instructions for Submitting Data – Cognos Reports Continued Viewing Cognos Reports</vt:lpstr>
      <vt:lpstr>Step by Step Instructions for Submitting Data – Cognos Reports Continued Exporting Data</vt:lpstr>
      <vt:lpstr>Step by Step Instructions for Submitting Data – Signoff Form</vt:lpstr>
      <vt:lpstr>Step by Step Instructions for Submitting Data – Final Thoughts</vt:lpstr>
      <vt:lpstr>Contact and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Wenzel, Brooke</cp:lastModifiedBy>
  <cp:revision>3</cp:revision>
  <dcterms:created xsi:type="dcterms:W3CDTF">2023-02-28T09:22:30Z</dcterms:created>
  <dcterms:modified xsi:type="dcterms:W3CDTF">2026-02-20T16:58:18Z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2022-02-15T00:00:00Z</vt:filetime>
  </property>
  <property fmtid="{D5CDD505-2E9C-101B-9397-08002B2CF9AE}" pid="3" name="Creator">
    <vt:lpwstr>Acrobat PDFMaker 15 for PowerPoint</vt:lpwstr>
  </property>
  <property fmtid="{D5CDD505-2E9C-101B-9397-08002B2CF9AE}" pid="4" name="LastSaved">
    <vt:filetime>2023-02-28T00:00:00Z</vt:filetime>
  </property>
  <property fmtid="{D5CDD505-2E9C-101B-9397-08002B2CF9AE}" pid="5" name="ContentTypeId">
    <vt:lpwstr>0x01010062AA584270DE6043A37CBFDFBD606C7E</vt:lpwstr>
  </property>
</Properties>
</file>