
<file path=[Content_Types].xml><?xml version="1.0" encoding="utf-8"?>
<Types xmlns="http://schemas.openxmlformats.org/package/2006/content-types">
  <Default Extension="fntdata" ContentType="application/x-fontdata"/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customXml/itemProps3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theme/theme2.xml" ContentType="application/vnd.openxmlformats-officedocument.theme+xml"/>
  <Override PartName="/ppt/changesInfos/changesInfo1.xml" ContentType="application/vnd.ms-powerpoint.changes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metadata" ContentType="application/binary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48" r:id="rId4"/>
  </p:sldMasterIdLst>
  <p:notesMasterIdLst>
    <p:notesMasterId r:id="rId6"/>
  </p:notesMasterIdLst>
  <p:sldIdLst>
    <p:sldId id="271" r:id="rId5"/>
  </p:sldIdLst>
  <p:sldSz cx="9144000" cy="5143500" type="screen16x9"/>
  <p:notesSz cx="6858000" cy="9144000"/>
  <p:embeddedFontLst>
    <p:embeddedFont>
      <p:font typeface="Museo Slab 500" panose="02000000000000000000" pitchFamily="50" charset="0"/>
      <p:regular r:id="rId7"/>
      <p:italic r:id="rId8"/>
    </p:embeddedFont>
    <p:embeddedFont>
      <p:font typeface="Roboto" panose="02000000000000000000" pitchFamily="2" charset="0"/>
      <p:regular r:id="rId9"/>
      <p:bold r:id="rId10"/>
      <p:italic r:id="rId11"/>
      <p:boldItalic r:id="rId12"/>
    </p:embeddedFont>
    <p:embeddedFont>
      <p:font typeface="Trebuchet MS" panose="020B0603020202020204" pitchFamily="34" charset="0"/>
      <p:regular r:id="rId13"/>
      <p:bold r:id="rId14"/>
      <p:italic r:id="rId15"/>
      <p:boldItalic r:id="rId16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  <p:ext uri="GoogleSlidesCustomDataVersion2">
      <go:slidesCustomData xmlns="" xmlns:mc="http://schemas.openxmlformats.org/markup-compatibility/2006" xmlns:mv="urn:schemas-microsoft-com:mac:vml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xmlns:go="http://customooxmlschemas.google.com/" r:id="rId45" roundtripDataSignature="AMtx7milG3FEVXcC7RlEFZX6qYD3+//pKw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115" d="100"/>
          <a:sy n="115" d="100"/>
        </p:scale>
        <p:origin x="442" y="77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2.fntdata"/><Relationship Id="rId13" Type="http://schemas.openxmlformats.org/officeDocument/2006/relationships/font" Target="fonts/font7.fntdata"/><Relationship Id="rId3" Type="http://schemas.openxmlformats.org/officeDocument/2006/relationships/customXml" Target="../customXml/item3.xml"/><Relationship Id="rId47" Type="http://schemas.openxmlformats.org/officeDocument/2006/relationships/viewProps" Target="viewProps.xml"/><Relationship Id="rId50" Type="http://schemas.microsoft.com/office/2016/11/relationships/changesInfo" Target="changesInfos/changesInfo1.xml"/><Relationship Id="rId7" Type="http://schemas.openxmlformats.org/officeDocument/2006/relationships/font" Target="fonts/font1.fntdata"/><Relationship Id="rId12" Type="http://schemas.openxmlformats.org/officeDocument/2006/relationships/font" Target="fonts/font6.fntdata"/><Relationship Id="rId46" Type="http://schemas.openxmlformats.org/officeDocument/2006/relationships/presProps" Target="presProps.xml"/><Relationship Id="rId2" Type="http://schemas.openxmlformats.org/officeDocument/2006/relationships/customXml" Target="../customXml/item2.xml"/><Relationship Id="rId16" Type="http://schemas.openxmlformats.org/officeDocument/2006/relationships/font" Target="fonts/font10.fntdata"/><Relationship Id="rId1" Type="http://schemas.openxmlformats.org/officeDocument/2006/relationships/customXml" Target="../customXml/item1.xml"/><Relationship Id="rId6" Type="http://schemas.openxmlformats.org/officeDocument/2006/relationships/notesMaster" Target="notesMasters/notesMaster1.xml"/><Relationship Id="rId11" Type="http://schemas.openxmlformats.org/officeDocument/2006/relationships/font" Target="fonts/font5.fntdata"/><Relationship Id="rId45" Type="http://customschemas.google.com/relationships/presentationmetadata" Target="metadata"/><Relationship Id="rId5" Type="http://schemas.openxmlformats.org/officeDocument/2006/relationships/slide" Target="slides/slide1.xml"/><Relationship Id="rId15" Type="http://schemas.openxmlformats.org/officeDocument/2006/relationships/font" Target="fonts/font9.fntdata"/><Relationship Id="rId49" Type="http://schemas.openxmlformats.org/officeDocument/2006/relationships/tableStyles" Target="tableStyles.xml"/><Relationship Id="rId10" Type="http://schemas.openxmlformats.org/officeDocument/2006/relationships/font" Target="fonts/font4.fntdata"/><Relationship Id="rId4" Type="http://schemas.openxmlformats.org/officeDocument/2006/relationships/slideMaster" Target="slideMasters/slideMaster1.xml"/><Relationship Id="rId9" Type="http://schemas.openxmlformats.org/officeDocument/2006/relationships/font" Target="fonts/font3.fntdata"/><Relationship Id="rId14" Type="http://schemas.openxmlformats.org/officeDocument/2006/relationships/font" Target="fonts/font8.fntdata"/><Relationship Id="rId48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Ward, Reagan" userId="27291eb4-8241-4961-9e69-8c66e34cc5b0" providerId="ADAL" clId="{D0AAA10E-9212-489B-8D00-5B084D35174D}"/>
    <pc:docChg chg="undo custSel modSld">
      <pc:chgData name="Ward, Reagan" userId="27291eb4-8241-4961-9e69-8c66e34cc5b0" providerId="ADAL" clId="{D0AAA10E-9212-489B-8D00-5B084D35174D}" dt="2025-06-05T16:00:42.812" v="1648" actId="114"/>
      <pc:docMkLst>
        <pc:docMk/>
      </pc:docMkLst>
      <pc:sldChg chg="addSp delSp modSp mod chgLayout">
        <pc:chgData name="Ward, Reagan" userId="27291eb4-8241-4961-9e69-8c66e34cc5b0" providerId="ADAL" clId="{D0AAA10E-9212-489B-8D00-5B084D35174D}" dt="2025-06-05T16:00:42.812" v="1648" actId="114"/>
        <pc:sldMkLst>
          <pc:docMk/>
          <pc:sldMk cId="3419602119" sldId="271"/>
        </pc:sldMkLst>
      </pc:sldChg>
    </pc:docChg>
  </pc:docChgLst>
  <pc:docChgLst>
    <pc:chgData name="Tribbett, Jessica" userId="b8af59d7-a86d-4166-a022-d856dc24c475" providerId="ADAL" clId="{FC318C24-F604-4A04-BD40-767B65267402}"/>
    <pc:docChg chg="custSel modSld">
      <pc:chgData name="Tribbett, Jessica" userId="b8af59d7-a86d-4166-a022-d856dc24c475" providerId="ADAL" clId="{FC318C24-F604-4A04-BD40-767B65267402}" dt="2025-06-12T16:55:20.760" v="26" actId="20577"/>
      <pc:docMkLst>
        <pc:docMk/>
      </pc:docMkLst>
      <pc:sldChg chg="addSp delSp modSp mod chgLayout">
        <pc:chgData name="Tribbett, Jessica" userId="b8af59d7-a86d-4166-a022-d856dc24c475" providerId="ADAL" clId="{FC318C24-F604-4A04-BD40-767B65267402}" dt="2025-06-12T16:55:20.760" v="26" actId="20577"/>
        <pc:sldMkLst>
          <pc:docMk/>
          <pc:sldMk cId="3419602119" sldId="271"/>
        </pc:sldMkLst>
      </pc:sldChg>
    </pc:docChg>
  </pc:docChgLst>
  <pc:docChgLst>
    <pc:chgData name="Ward, Reagan" userId="27291eb4-8241-4961-9e69-8c66e34cc5b0" providerId="ADAL" clId="{38EBDC09-F736-4417-A494-E1E1D1BEDE4F}"/>
    <pc:docChg chg="custSel modSld">
      <pc:chgData name="Ward, Reagan" userId="27291eb4-8241-4961-9e69-8c66e34cc5b0" providerId="ADAL" clId="{38EBDC09-F736-4417-A494-E1E1D1BEDE4F}" dt="2025-06-24T15:39:06.816" v="346" actId="20577"/>
      <pc:docMkLst>
        <pc:docMk/>
      </pc:docMkLst>
      <pc:sldChg chg="modSp mod">
        <pc:chgData name="Ward, Reagan" userId="27291eb4-8241-4961-9e69-8c66e34cc5b0" providerId="ADAL" clId="{38EBDC09-F736-4417-A494-E1E1D1BEDE4F}" dt="2025-06-24T15:39:06.816" v="346" actId="20577"/>
        <pc:sldMkLst>
          <pc:docMk/>
          <pc:sldMk cId="3419602119" sldId="271"/>
        </pc:sldMkLst>
      </pc:sldChg>
    </pc:docChg>
  </pc:docChgLst>
  <pc:docChgLst>
    <pc:chgData name="Ward, Reagan" userId="27291eb4-8241-4961-9e69-8c66e34cc5b0" providerId="ADAL" clId="{9D3824AB-FA7B-4813-875E-962F581186D2}"/>
    <pc:docChg chg="custSel modSld">
      <pc:chgData name="Ward, Reagan" userId="27291eb4-8241-4961-9e69-8c66e34cc5b0" providerId="ADAL" clId="{9D3824AB-FA7B-4813-875E-962F581186D2}" dt="2025-08-22T14:00:37.658" v="877" actId="20577"/>
      <pc:docMkLst>
        <pc:docMk/>
      </pc:docMkLst>
      <pc:sldChg chg="modSp mod">
        <pc:chgData name="Ward, Reagan" userId="27291eb4-8241-4961-9e69-8c66e34cc5b0" providerId="ADAL" clId="{9D3824AB-FA7B-4813-875E-962F581186D2}" dt="2025-08-22T14:00:37.658" v="877" actId="20577"/>
        <pc:sldMkLst>
          <pc:docMk/>
          <pc:sldMk cId="3419602119" sldId="271"/>
        </pc:sldMkLst>
        <pc:spChg chg="mod">
          <ac:chgData name="Ward, Reagan" userId="27291eb4-8241-4961-9e69-8c66e34cc5b0" providerId="ADAL" clId="{9D3824AB-FA7B-4813-875E-962F581186D2}" dt="2025-08-22T14:00:33.208" v="862" actId="20577"/>
          <ac:spMkLst>
            <pc:docMk/>
            <pc:sldMk cId="3419602119" sldId="271"/>
            <ac:spMk id="4" creationId="{464217A5-BA68-23C9-BD37-1310E383BFDA}"/>
          </ac:spMkLst>
        </pc:spChg>
        <pc:spChg chg="mod">
          <ac:chgData name="Ward, Reagan" userId="27291eb4-8241-4961-9e69-8c66e34cc5b0" providerId="ADAL" clId="{9D3824AB-FA7B-4813-875E-962F581186D2}" dt="2025-08-22T14:00:37.658" v="877" actId="20577"/>
          <ac:spMkLst>
            <pc:docMk/>
            <pc:sldMk cId="3419602119" sldId="271"/>
            <ac:spMk id="5" creationId="{45F26A2D-EECA-81F4-92DB-F80393362A09}"/>
          </ac:spMkLst>
        </pc:spChg>
      </pc:sldChg>
    </pc:docChg>
  </pc:docChgLst>
  <pc:docChgLst>
    <pc:chgData name="Ward, Reagan" userId="27291eb4-8241-4961-9e69-8c66e34cc5b0" providerId="ADAL" clId="{F33B1C5B-A9B4-433A-A578-35F17F940E08}"/>
    <pc:docChg chg="delSld modSld">
      <pc:chgData name="Ward, Reagan" userId="27291eb4-8241-4961-9e69-8c66e34cc5b0" providerId="ADAL" clId="{F33B1C5B-A9B4-433A-A578-35F17F940E08}" dt="2025-02-12T14:49:10.316" v="143" actId="403"/>
      <pc:docMkLst>
        <pc:docMk/>
      </pc:docMkLst>
      <pc:sldChg chg="del">
        <pc:chgData name="Ward, Reagan" userId="27291eb4-8241-4961-9e69-8c66e34cc5b0" providerId="ADAL" clId="{F33B1C5B-A9B4-433A-A578-35F17F940E08}" dt="2025-02-12T14:48:15.877" v="19" actId="47"/>
        <pc:sldMkLst>
          <pc:docMk/>
          <pc:sldMk cId="0" sldId="270"/>
        </pc:sldMkLst>
      </pc:sldChg>
      <pc:sldChg chg="modSp mod">
        <pc:chgData name="Ward, Reagan" userId="27291eb4-8241-4961-9e69-8c66e34cc5b0" providerId="ADAL" clId="{F33B1C5B-A9B4-433A-A578-35F17F940E08}" dt="2025-02-12T14:49:10.316" v="143" actId="403"/>
        <pc:sldMkLst>
          <pc:docMk/>
          <pc:sldMk cId="3419602119" sldId="271"/>
        </pc:sldMkLst>
      </pc:sldChg>
      <pc:sldMasterChg chg="delSldLayout">
        <pc:chgData name="Ward, Reagan" userId="27291eb4-8241-4961-9e69-8c66e34cc5b0" providerId="ADAL" clId="{F33B1C5B-A9B4-433A-A578-35F17F940E08}" dt="2025-02-12T14:48:15.877" v="19" actId="47"/>
        <pc:sldMasterMkLst>
          <pc:docMk/>
          <pc:sldMasterMk cId="0" sldId="2147483648"/>
        </pc:sldMasterMkLst>
        <pc:sldLayoutChg chg="del">
          <pc:chgData name="Ward, Reagan" userId="27291eb4-8241-4961-9e69-8c66e34cc5b0" providerId="ADAL" clId="{F33B1C5B-A9B4-433A-A578-35F17F940E08}" dt="2025-02-12T14:48:15.877" v="19" actId="47"/>
          <pc:sldLayoutMkLst>
            <pc:docMk/>
            <pc:sldMasterMk cId="0" sldId="2147483648"/>
            <pc:sldLayoutMk cId="0" sldId="2147483663"/>
          </pc:sldLayoutMkLst>
        </pc:sldLayoutChg>
      </pc:sldMasterChg>
    </pc:docChg>
  </pc:docChgLst>
  <pc:docChgLst>
    <pc:chgData name="Ward, Reagan" userId="27291eb4-8241-4961-9e69-8c66e34cc5b0" providerId="ADAL" clId="{E4BD8C9E-3BA6-4E04-BAF1-0BDD0B9DE234}"/>
    <pc:docChg chg="modSld">
      <pc:chgData name="Ward, Reagan" userId="27291eb4-8241-4961-9e69-8c66e34cc5b0" providerId="ADAL" clId="{E4BD8C9E-3BA6-4E04-BAF1-0BDD0B9DE234}" dt="2025-08-31T00:43:19.505" v="10" actId="20577"/>
      <pc:docMkLst>
        <pc:docMk/>
      </pc:docMkLst>
      <pc:sldChg chg="modSp mod">
        <pc:chgData name="Ward, Reagan" userId="27291eb4-8241-4961-9e69-8c66e34cc5b0" providerId="ADAL" clId="{E4BD8C9E-3BA6-4E04-BAF1-0BDD0B9DE234}" dt="2025-08-31T00:43:19.505" v="10" actId="20577"/>
        <pc:sldMkLst>
          <pc:docMk/>
          <pc:sldMk cId="3419602119" sldId="271"/>
        </pc:sldMkLst>
        <pc:spChg chg="mod">
          <ac:chgData name="Ward, Reagan" userId="27291eb4-8241-4961-9e69-8c66e34cc5b0" providerId="ADAL" clId="{E4BD8C9E-3BA6-4E04-BAF1-0BDD0B9DE234}" dt="2025-08-31T00:43:19.505" v="10" actId="20577"/>
          <ac:spMkLst>
            <pc:docMk/>
            <pc:sldMk cId="3419602119" sldId="271"/>
            <ac:spMk id="4" creationId="{464217A5-BA68-23C9-BD37-1310E383BFDA}"/>
          </ac:spMkLst>
        </pc:spChg>
      </pc:sldChg>
    </pc:docChg>
  </pc:docChgLst>
</pc:chgInfo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marR="0" lvl="0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29845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sz="1100" b="0" i="0" u="none" strike="noStrike" cap="non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over Slide - Orange" preserve="1" userDrawn="1">
  <p:cSld name="Agenda_Orange">
    <p:spTree>
      <p:nvGrpSpPr>
        <p:cNvPr id="1" name="Shape 1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Google Shape;20;p31"/>
          <p:cNvSpPr/>
          <p:nvPr/>
        </p:nvSpPr>
        <p:spPr>
          <a:xfrm>
            <a:off x="0" y="4311400"/>
            <a:ext cx="9144000" cy="839400"/>
          </a:xfrm>
          <a:prstGeom prst="rect">
            <a:avLst/>
          </a:prstGeom>
          <a:solidFill>
            <a:srgbClr val="EF752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21" name="Google Shape;21;p31" descr="&quot;&quot;"/>
          <p:cNvSpPr/>
          <p:nvPr/>
        </p:nvSpPr>
        <p:spPr>
          <a:xfrm>
            <a:off x="1125" y="0"/>
            <a:ext cx="9144000" cy="1459006"/>
          </a:xfrm>
          <a:prstGeom prst="rect">
            <a:avLst/>
          </a:prstGeom>
          <a:solidFill>
            <a:srgbClr val="EF7521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marR="0" lvl="0" indent="0" algn="ct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endParaRPr sz="1400" b="0" i="0" u="none" strike="noStrike" cap="non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22" name="Google Shape;22;p31" descr="CDE logo"/>
          <p:cNvPicPr preferRelativeResize="0"/>
          <p:nvPr/>
        </p:nvPicPr>
        <p:blipFill rotWithShape="1">
          <a:blip r:embed="rId2">
            <a:alphaModFix/>
          </a:blip>
          <a:srcRect/>
          <a:stretch/>
        </p:blipFill>
        <p:spPr>
          <a:xfrm>
            <a:off x="7530231" y="145347"/>
            <a:ext cx="1456100" cy="919150"/>
          </a:xfrm>
          <a:prstGeom prst="rect">
            <a:avLst/>
          </a:prstGeom>
          <a:noFill/>
          <a:ln>
            <a:noFill/>
          </a:ln>
        </p:spPr>
      </p:pic>
      <p:sp>
        <p:nvSpPr>
          <p:cNvPr id="23" name="Google Shape;23;p31"/>
          <p:cNvSpPr txBox="1"/>
          <p:nvPr/>
        </p:nvSpPr>
        <p:spPr>
          <a:xfrm>
            <a:off x="205525" y="4884550"/>
            <a:ext cx="7256400" cy="1785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t" anchorCtr="0">
            <a:noAutofit/>
          </a:bodyPr>
          <a:lstStyle/>
          <a:p>
            <a:pPr marL="0" marR="0" lvl="0" indent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800"/>
              <a:buFont typeface="Arial"/>
              <a:buNone/>
            </a:pPr>
            <a:endParaRPr sz="800" b="0" i="0" u="none" strike="noStrike" cap="none">
              <a:solidFill>
                <a:srgbClr val="000000"/>
              </a:solidFill>
              <a:latin typeface="Roboto"/>
              <a:ea typeface="Roboto"/>
              <a:cs typeface="Roboto"/>
              <a:sym typeface="Roboto"/>
            </a:endParaRPr>
          </a:p>
        </p:txBody>
      </p:sp>
      <p:sp>
        <p:nvSpPr>
          <p:cNvPr id="25" name="Google Shape;25;p31"/>
          <p:cNvSpPr txBox="1">
            <a:spLocks noGrp="1"/>
          </p:cNvSpPr>
          <p:nvPr>
            <p:ph type="title"/>
          </p:nvPr>
        </p:nvSpPr>
        <p:spPr>
          <a:xfrm>
            <a:off x="205525" y="145346"/>
            <a:ext cx="5778300" cy="1118677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0" tIns="0" rIns="0" bIns="0" anchor="ctr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lt1"/>
              </a:buClr>
              <a:buSzPts val="2200"/>
              <a:buFont typeface="Roboto"/>
              <a:buNone/>
              <a:defRPr sz="3200">
                <a:solidFill>
                  <a:schemeClr val="lt1"/>
                </a:solidFill>
                <a:latin typeface="Museo Slab 500" panose="02000000000000000000" pitchFamily="50" charset="0"/>
                <a:ea typeface="Roboto"/>
                <a:cs typeface="Museo Slab 500" panose="02000000000000000000" pitchFamily="50" charset="0"/>
                <a:sym typeface="Roboto"/>
              </a:defRPr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Roboto"/>
              <a:buNone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Roboto"/>
              <a:buNone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Roboto"/>
              <a:buNone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Roboto"/>
              <a:buNone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Roboto"/>
              <a:buNone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Roboto"/>
              <a:buNone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Roboto"/>
              <a:buNone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800"/>
              <a:buFont typeface="Roboto"/>
              <a:buNone/>
              <a:defRPr sz="1800"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  <p:sp>
        <p:nvSpPr>
          <p:cNvPr id="28" name="Google Shape;28;p31"/>
          <p:cNvSpPr txBox="1">
            <a:spLocks noGrp="1"/>
          </p:cNvSpPr>
          <p:nvPr>
            <p:ph type="sldNum" idx="12"/>
          </p:nvPr>
        </p:nvSpPr>
        <p:spPr>
          <a:xfrm>
            <a:off x="8556784" y="4749851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0" marR="0" lvl="0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3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  <p:pic>
        <p:nvPicPr>
          <p:cNvPr id="2" name="Google Shape;387;g2eb57fa4619_0_9" descr="&quot;&quot;">
            <a:extLst>
              <a:ext uri="{FF2B5EF4-FFF2-40B4-BE49-F238E27FC236}">
                <a16:creationId xmlns:a16="http://schemas.microsoft.com/office/drawing/2014/main" id="{1BD52404-CFAB-FC98-99E4-41913D9C5DEA}"/>
              </a:ext>
            </a:extLst>
          </p:cNvPr>
          <p:cNvPicPr preferRelativeResize="0"/>
          <p:nvPr userDrawn="1"/>
        </p:nvPicPr>
        <p:blipFill rotWithShape="1">
          <a:blip r:embed="rId3">
            <a:alphaModFix/>
          </a:blip>
          <a:srcRect/>
          <a:stretch/>
        </p:blipFill>
        <p:spPr>
          <a:xfrm>
            <a:off x="0" y="4320695"/>
            <a:ext cx="9144003" cy="830461"/>
          </a:xfrm>
          <a:prstGeom prst="rect">
            <a:avLst/>
          </a:prstGeom>
          <a:noFill/>
          <a:ln>
            <a:noFill/>
          </a:ln>
        </p:spPr>
      </p:pic>
      <p:sp>
        <p:nvSpPr>
          <p:cNvPr id="3" name="Google Shape;67;p34">
            <a:extLst>
              <a:ext uri="{FF2B5EF4-FFF2-40B4-BE49-F238E27FC236}">
                <a16:creationId xmlns:a16="http://schemas.microsoft.com/office/drawing/2014/main" id="{F88641C7-0550-B10D-5494-DA351EE0B78D}"/>
              </a:ext>
            </a:extLst>
          </p:cNvPr>
          <p:cNvSpPr txBox="1">
            <a:spLocks noGrp="1"/>
          </p:cNvSpPr>
          <p:nvPr>
            <p:ph type="body" idx="1"/>
          </p:nvPr>
        </p:nvSpPr>
        <p:spPr>
          <a:xfrm>
            <a:off x="311700" y="1526241"/>
            <a:ext cx="8388547" cy="266103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lvl="0" indent="-330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600"/>
              <a:buFont typeface="Roboto"/>
              <a:buChar char="●"/>
              <a:defRPr sz="1600">
                <a:solidFill>
                  <a:schemeClr val="dk1"/>
                </a:solidFill>
                <a:latin typeface="Trebuchet MS" panose="020B0603020202020204" pitchFamily="34" charset="0"/>
                <a:ea typeface="Roboto"/>
                <a:cs typeface="Trebuchet MS" panose="020B0603020202020204" pitchFamily="34" charset="0"/>
                <a:sym typeface="Roboto"/>
              </a:defRPr>
            </a:lvl1pPr>
            <a:lvl2pPr marL="914400" lvl="1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○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2pPr>
            <a:lvl3pPr marL="1371600" lvl="2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■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3pPr>
            <a:lvl4pPr marL="1828800" lvl="3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●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4pPr>
            <a:lvl5pPr marL="2286000" lvl="4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○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5pPr>
            <a:lvl6pPr marL="2743200" lvl="5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■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6pPr>
            <a:lvl7pPr marL="3200400" lvl="6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●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7pPr>
            <a:lvl8pPr marL="3657600" lvl="7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○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8pPr>
            <a:lvl9pPr marL="4114800" lvl="8" indent="-3175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400"/>
              <a:buFont typeface="Roboto"/>
              <a:buChar char="■"/>
              <a:defRPr>
                <a:solidFill>
                  <a:schemeClr val="dk1"/>
                </a:solidFill>
                <a:latin typeface="Roboto"/>
                <a:ea typeface="Roboto"/>
                <a:cs typeface="Roboto"/>
                <a:sym typeface="Roboto"/>
              </a:defRPr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0893234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9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R="0" lvl="0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R="0" lvl="1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R="0" lvl="2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R="0" lvl="3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R="0" lvl="4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R="0" lvl="5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R="0" lvl="6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R="0" lvl="7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R="0" lvl="8" algn="l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sz="2800" b="0" i="0" u="none" strike="noStrike" cap="non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7" name="Google Shape;7;p29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rmAutofit/>
          </a:bodyPr>
          <a:lstStyle>
            <a:lvl1pPr marL="457200" marR="0" lvl="0" indent="-3429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sz="18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914400" marR="0" lvl="1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1371600" marR="0" lvl="2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1828800" marR="0" lvl="3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2286000" marR="0" lvl="4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2743200" marR="0" lvl="5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3200400" marR="0" lvl="6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3657600" marR="0" lvl="7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4114800" marR="0" lvl="8" indent="-317500" algn="l" rtl="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sz="14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endParaRPr/>
          </a:p>
        </p:txBody>
      </p:sp>
      <p:sp>
        <p:nvSpPr>
          <p:cNvPr id="8" name="Google Shape;8;p2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rmAutofit/>
          </a:bodyPr>
          <a:lstStyle>
            <a:lvl1pPr marL="0" marR="0" lvl="0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marL="0" marR="0" lvl="1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marL="0" marR="0" lvl="2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marL="0" marR="0" lvl="3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marL="0" marR="0" lvl="4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marL="0" marR="0" lvl="5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marL="0" marR="0" lvl="6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marL="0" marR="0" lvl="7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marL="0" marR="0" lvl="8" indent="0" algn="r" rtl="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sz="1000" b="0" i="0" u="none" strike="noStrike" cap="non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89" r:id="rId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Museo Slab 500" panose="02000000000000000000" pitchFamily="50" charset="0"/>
          <a:ea typeface="Museo Slab 500" panose="02000000000000000000" pitchFamily="50" charset="0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Trebuchet MS" panose="020B0603020202020204" pitchFamily="34" charset="0"/>
          <a:ea typeface="Trebuchet MS" panose="020B0603020202020204" pitchFamily="34" charset="0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464217A5-BA68-23C9-BD37-1310E383BFD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05525" y="145346"/>
            <a:ext cx="5778300" cy="1118677"/>
          </a:xfrm>
        </p:spPr>
        <p:txBody>
          <a:bodyPr/>
          <a:lstStyle/>
          <a:p>
            <a:r>
              <a:rPr lang="en-US" dirty="0"/>
              <a:t>Data Pipeline Town Hall</a:t>
            </a:r>
            <a:br>
              <a:rPr lang="en-US"/>
            </a:br>
            <a:r>
              <a:rPr lang="en-US"/>
              <a:t>September 4, </a:t>
            </a:r>
            <a:r>
              <a:rPr lang="en-US" dirty="0"/>
              <a:t>2025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5F26A2D-EECA-81F4-92DB-F80393362A0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311700" y="1526241"/>
            <a:ext cx="8388547" cy="2661034"/>
          </a:xfrm>
        </p:spPr>
        <p:txBody>
          <a:bodyPr>
            <a:normAutofit/>
          </a:bodyPr>
          <a:lstStyle/>
          <a:p>
            <a:pPr lvl="0"/>
            <a:r>
              <a:rPr lang="en-US" dirty="0"/>
              <a:t>Open Collections in Data Pipeline</a:t>
            </a:r>
          </a:p>
          <a:p>
            <a:pPr lvl="0"/>
            <a:r>
              <a:rPr lang="en-US" dirty="0"/>
              <a:t>…Coming Soon</a:t>
            </a:r>
          </a:p>
        </p:txBody>
      </p:sp>
    </p:spTree>
    <p:extLst>
      <p:ext uri="{BB962C8B-B14F-4D97-AF65-F5344CB8AC3E}">
        <p14:creationId xmlns:p14="http://schemas.microsoft.com/office/powerpoint/2010/main" val="3419602119"/>
      </p:ext>
    </p:extLst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_rels/item3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3.xml"/></Relationships>
</file>

<file path=customXml/item1.xml><?xml version="1.0" encoding="utf-8"?>
<?mso-contentType ?>
<FormTemplates xmlns="http://schemas.microsoft.com/sharepoint/v3/contenttype/forms">
  <Display>DocumentLibraryForm</Display>
  <Edit>DocumentLibraryForm</Edit>
  <New>DocumentLibraryForm</New>
</FormTemplates>
</file>

<file path=customXml/item2.xml><?xml version="1.0" encoding="utf-8"?>
<ct:contentTypeSchema xmlns:ct="http://schemas.microsoft.com/office/2006/metadata/contentType" xmlns:ma="http://schemas.microsoft.com/office/2006/metadata/properties/metaAttributes" ct:_="" ma:_="" ma:contentTypeName="Document" ma:contentTypeID="0x01010062AA584270DE6043A37CBFDFBD606C7E" ma:contentTypeVersion="14" ma:contentTypeDescription="Create a new document." ma:contentTypeScope="" ma:versionID="04e0e67d344c4863ac857e12717dea98">
  <xsd:schema xmlns:xsd="http://www.w3.org/2001/XMLSchema" xmlns:xs="http://www.w3.org/2001/XMLSchema" xmlns:p="http://schemas.microsoft.com/office/2006/metadata/properties" xmlns:ns2="9b639f00-c663-4db8-9f2d-5e59e4353b4b" xmlns:ns3="ca9d521c-8764-4bcd-84f1-6f7ce6ca6a96" targetNamespace="http://schemas.microsoft.com/office/2006/metadata/properties" ma:root="true" ma:fieldsID="f73edbd8764ce48cae9868fb925b2339" ns2:_="" ns3:_="">
    <xsd:import namespace="9b639f00-c663-4db8-9f2d-5e59e4353b4b"/>
    <xsd:import namespace="ca9d521c-8764-4bcd-84f1-6f7ce6ca6a96"/>
    <xsd:element name="properties">
      <xsd:complexType>
        <xsd:sequence>
          <xsd:element name="documentManagement">
            <xsd:complexType>
              <xsd:all>
                <xsd:element ref="ns2:MediaServiceMetadata" minOccurs="0"/>
                <xsd:element ref="ns2:MediaServiceFastMetadata" minOccurs="0"/>
                <xsd:element ref="ns2:MediaServiceDateTaken" minOccurs="0"/>
                <xsd:element ref="ns2:MediaServiceObjectDetectorVersions" minOccurs="0"/>
                <xsd:element ref="ns2:MediaServiceGenerationTime" minOccurs="0"/>
                <xsd:element ref="ns2:MediaServiceEventHashCode" minOccurs="0"/>
                <xsd:element ref="ns2:MediaLengthInSeconds" minOccurs="0"/>
                <xsd:element ref="ns2:MediaServiceSearchProperties" minOccurs="0"/>
                <xsd:element ref="ns3:SharedWithUsers" minOccurs="0"/>
                <xsd:element ref="ns3:SharedWithDetails" minOccurs="0"/>
                <xsd:element ref="ns2:lcf76f155ced4ddcb4097134ff3c332f" minOccurs="0"/>
                <xsd:element ref="ns3:TaxCatchAll" minOccurs="0"/>
                <xsd:element ref="ns2:MediaServiceOCR" minOccurs="0"/>
              </xsd:all>
            </xsd:complexType>
          </xsd:element>
        </xsd:sequence>
      </xsd:complex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9b639f00-c663-4db8-9f2d-5e59e4353b4b" elementFormDefault="qualified">
    <xsd:import namespace="http://schemas.microsoft.com/office/2006/documentManagement/types"/>
    <xsd:import namespace="http://schemas.microsoft.com/office/infopath/2007/PartnerControls"/>
    <xsd:element name="MediaServiceMetadata" ma:index="8" nillable="true" ma:displayName="MediaServiceMetadata" ma:hidden="true" ma:internalName="MediaServiceMetadata" ma:readOnly="true">
      <xsd:simpleType>
        <xsd:restriction base="dms:Note"/>
      </xsd:simpleType>
    </xsd:element>
    <xsd:element name="MediaServiceFastMetadata" ma:index="9" nillable="true" ma:displayName="MediaServiceFastMetadata" ma:hidden="true" ma:internalName="MediaServiceFastMetadata" ma:readOnly="true">
      <xsd:simpleType>
        <xsd:restriction base="dms:Note"/>
      </xsd:simpleType>
    </xsd:element>
    <xsd:element name="MediaServiceDateTaken" ma:index="10" nillable="true" ma:displayName="MediaServiceDateTaken" ma:hidden="true" ma:indexed="true" ma:internalName="MediaServiceDateTaken" ma:readOnly="true">
      <xsd:simpleType>
        <xsd:restriction base="dms:Text"/>
      </xsd:simpleType>
    </xsd:element>
    <xsd:element name="MediaServiceObjectDetectorVersions" ma:index="11" nillable="true" ma:displayName="MediaServiceObjectDetectorVersions" ma:hidden="true" ma:indexed="true" ma:internalName="MediaServiceObjectDetectorVersions" ma:readOnly="true">
      <xsd:simpleType>
        <xsd:restriction base="dms:Text"/>
      </xsd:simpleType>
    </xsd:element>
    <xsd:element name="MediaServiceGenerationTime" ma:index="12" nillable="true" ma:displayName="MediaServiceGenerationTime" ma:hidden="true" ma:internalName="MediaServiceGenerationTime" ma:readOnly="true">
      <xsd:simpleType>
        <xsd:restriction base="dms:Text"/>
      </xsd:simpleType>
    </xsd:element>
    <xsd:element name="MediaServiceEventHashCode" ma:index="13" nillable="true" ma:displayName="MediaServiceEventHashCode" ma:hidden="true" ma:internalName="MediaServiceEventHashCode" ma:readOnly="true">
      <xsd:simpleType>
        <xsd:restriction base="dms:Text"/>
      </xsd:simpleType>
    </xsd:element>
    <xsd:element name="MediaLengthInSeconds" ma:index="14" nillable="true" ma:displayName="MediaLengthInSeconds" ma:hidden="true" ma:internalName="MediaLengthInSeconds" ma:readOnly="true">
      <xsd:simpleType>
        <xsd:restriction base="dms:Unknown"/>
      </xsd:simpleType>
    </xsd:element>
    <xsd:element name="MediaServiceSearchProperties" ma:index="15" nillable="true" ma:displayName="MediaServiceSearchProperties" ma:hidden="true" ma:internalName="MediaServiceSearchProperties" ma:readOnly="true">
      <xsd:simpleType>
        <xsd:restriction base="dms:Note"/>
      </xsd:simpleType>
    </xsd:element>
    <xsd:element name="lcf76f155ced4ddcb4097134ff3c332f" ma:index="19" nillable="true" ma:taxonomy="true" ma:internalName="lcf76f155ced4ddcb4097134ff3c332f" ma:taxonomyFieldName="MediaServiceImageTags" ma:displayName="Image Tags" ma:readOnly="false" ma:fieldId="{5cf76f15-5ced-4ddc-b409-7134ff3c332f}" ma:taxonomyMulti="true" ma:sspId="c3d99294-4495-451a-babc-f01b43cdf90f" ma:termSetId="09814cd3-568e-fe90-9814-8d621ff8fb84" ma:anchorId="fba54fb3-c3e1-fe81-a776-ca4b69148c4d" ma:open="true" ma:isKeyword="false">
      <xsd:complexType>
        <xsd:sequence>
          <xsd:element ref="pc:Terms" minOccurs="0" maxOccurs="1"/>
        </xsd:sequence>
      </xsd:complexType>
    </xsd:element>
    <xsd:element name="MediaServiceOCR" ma:index="21" nillable="true" ma:displayName="Extracted Text" ma:internalName="MediaServiceOCR" ma:readOnly="true">
      <xsd:simpleType>
        <xsd:restriction base="dms:Note">
          <xsd:maxLength value="255"/>
        </xsd:restriction>
      </xsd:simpleType>
    </xsd:element>
  </xsd:schema>
  <xsd:schema xmlns:xsd="http://www.w3.org/2001/XMLSchema" xmlns:xs="http://www.w3.org/2001/XMLSchema" xmlns:dms="http://schemas.microsoft.com/office/2006/documentManagement/types" xmlns:pc="http://schemas.microsoft.com/office/infopath/2007/PartnerControls" targetNamespace="ca9d521c-8764-4bcd-84f1-6f7ce6ca6a96" elementFormDefault="qualified">
    <xsd:import namespace="http://schemas.microsoft.com/office/2006/documentManagement/types"/>
    <xsd:import namespace="http://schemas.microsoft.com/office/infopath/2007/PartnerControls"/>
    <xsd:element name="SharedWithUsers" ma:index="16" nillable="true" ma:displayName="Shared With" ma:internalName="SharedWithUsers" ma:readOnly="true">
      <xsd:complexType>
        <xsd:complexContent>
          <xsd:extension base="dms:UserMulti">
            <xsd:sequence>
              <xsd:element name="UserInfo" minOccurs="0" maxOccurs="unbounded">
                <xsd:complexType>
                  <xsd:sequence>
                    <xsd:element name="DisplayName" type="xsd:string" minOccurs="0"/>
                    <xsd:element name="AccountId" type="dms:UserId" minOccurs="0" nillable="true"/>
                    <xsd:element name="AccountType" type="xsd:string" minOccurs="0"/>
                  </xsd:sequence>
                </xsd:complexType>
              </xsd:element>
            </xsd:sequence>
          </xsd:extension>
        </xsd:complexContent>
      </xsd:complexType>
    </xsd:element>
    <xsd:element name="SharedWithDetails" ma:index="17" nillable="true" ma:displayName="Shared With Details" ma:internalName="SharedWithDetails" ma:readOnly="true">
      <xsd:simpleType>
        <xsd:restriction base="dms:Note">
          <xsd:maxLength value="255"/>
        </xsd:restriction>
      </xsd:simpleType>
    </xsd:element>
    <xsd:element name="TaxCatchAll" ma:index="20" nillable="true" ma:displayName="Taxonomy Catch All Column" ma:hidden="true" ma:list="{056d5c4a-69f5-4293-84ba-d3df6e850d51}" ma:internalName="TaxCatchAll" ma:showField="CatchAllData" ma:web="ca9d521c-8764-4bcd-84f1-6f7ce6ca6a96">
      <xsd:complexType>
        <xsd:complexContent>
          <xsd:extension base="dms:MultiChoiceLookup">
            <xsd:sequence>
              <xsd:element name="Value" type="dms:Lookup" maxOccurs="unbounded" minOccurs="0" nillable="true"/>
            </xsd:sequence>
          </xsd:extension>
        </xsd:complexContent>
      </xsd:complexType>
    </xsd:element>
  </xsd:schema>
  <xsd:schema xmlns="http://schemas.openxmlformats.org/package/2006/metadata/core-properties" xmlns:xsd="http://www.w3.org/2001/XMLSchema" xmlns:xsi="http://www.w3.org/2001/XMLSchema-instance" xmlns:dc="http://purl.org/dc/elements/1.1/" xmlns:dcterms="http://purl.org/dc/terms/" xmlns:odoc="http://schemas.microsoft.com/internal/obd" targetNamespace="http://schemas.openxmlformats.org/package/2006/metadata/core-properties" elementFormDefault="qualified" attributeFormDefault="unqualified" blockDefault="#all">
    <xsd:import namespace="http://purl.org/dc/elements/1.1/" schemaLocation="http://dublincore.org/schemas/xmls/qdc/2003/04/02/dc.xsd"/>
    <xsd:import namespace="http://purl.org/dc/terms/" schemaLocation="http://dublincore.org/schemas/xmls/qdc/2003/04/02/dcterms.xsd"/>
    <xsd:element name="coreProperties" type="CT_coreProperties"/>
    <xsd:complexType name="CT_coreProperties">
      <xsd:all>
        <xsd:element ref="dc:creator" minOccurs="0" maxOccurs="1"/>
        <xsd:element ref="dcterms:created" minOccurs="0" maxOccurs="1"/>
        <xsd:element ref="dc:identifier" minOccurs="0" maxOccurs="1"/>
        <xsd:element name="contentType" minOccurs="0" maxOccurs="1" type="xsd:string" ma:index="0" ma:displayName="Content Type"/>
        <xsd:element ref="dc:title" minOccurs="0" maxOccurs="1" ma:index="4" ma:displayName="Title"/>
        <xsd:element ref="dc:subject" minOccurs="0" maxOccurs="1"/>
        <xsd:element ref="dc:description" minOccurs="0" maxOccurs="1"/>
        <xsd:element name="keywords" minOccurs="0" maxOccurs="1" type="xsd:string"/>
        <xsd:element ref="dc:language" minOccurs="0" maxOccurs="1"/>
        <xsd:element name="category" minOccurs="0" maxOccurs="1" type="xsd:string"/>
        <xsd:element name="version" minOccurs="0" maxOccurs="1" type="xsd:string"/>
        <xsd:element name="revision" minOccurs="0" maxOccurs="1" type="xsd:string">
          <xsd:annotation>
            <xsd:documentation>
                        This value indicates the number of saves or revisions. The application is responsible for updating this value after each revision.
                    </xsd:documentation>
          </xsd:annotation>
        </xsd:element>
        <xsd:element name="lastModifiedBy" minOccurs="0" maxOccurs="1" type="xsd:string"/>
        <xsd:element ref="dcterms:modified" minOccurs="0" maxOccurs="1"/>
        <xsd:element name="contentStatus" minOccurs="0" maxOccurs="1" type="xsd:string"/>
      </xsd:all>
    </xsd:complexType>
  </xsd:schema>
  <xs:schema xmlns:pc="http://schemas.microsoft.com/office/infopath/2007/PartnerControls" xmlns:xs="http://www.w3.org/2001/XMLSchema" targetNamespace="http://schemas.microsoft.com/office/infopath/2007/PartnerControls" elementFormDefault="qualified" attributeFormDefault="unqualified">
    <xs:element name="Person">
      <xs:complexType>
        <xs:sequence>
          <xs:element ref="pc:DisplayName" minOccurs="0"/>
          <xs:element ref="pc:AccountId" minOccurs="0"/>
          <xs:element ref="pc:AccountType" minOccurs="0"/>
        </xs:sequence>
      </xs:complexType>
    </xs:element>
    <xs:element name="DisplayName" type="xs:string"/>
    <xs:element name="AccountId" type="xs:string"/>
    <xs:element name="AccountType" type="xs:string"/>
    <xs:element name="BDCAssociatedEntity">
      <xs:complexType>
        <xs:sequence>
          <xs:element ref="pc:BDCEntity" minOccurs="0" maxOccurs="unbounded"/>
        </xs:sequence>
        <xs:attribute ref="pc:EntityNamespace"/>
        <xs:attribute ref="pc:EntityName"/>
        <xs:attribute ref="pc:SystemInstanceName"/>
        <xs:attribute ref="pc:AssociationName"/>
      </xs:complexType>
    </xs:element>
    <xs:attribute name="EntityNamespace" type="xs:string"/>
    <xs:attribute name="EntityName" type="xs:string"/>
    <xs:attribute name="SystemInstanceName" type="xs:string"/>
    <xs:attribute name="AssociationName" type="xs:string"/>
    <xs:element name="BDCEntity">
      <xs:complexType>
        <xs:sequence>
          <xs:element ref="pc:EntityDisplayName" minOccurs="0"/>
          <xs:element ref="pc:EntityInstanceReference" minOccurs="0"/>
          <xs:element ref="pc:EntityId1" minOccurs="0"/>
          <xs:element ref="pc:EntityId2" minOccurs="0"/>
          <xs:element ref="pc:EntityId3" minOccurs="0"/>
          <xs:element ref="pc:EntityId4" minOccurs="0"/>
          <xs:element ref="pc:EntityId5" minOccurs="0"/>
        </xs:sequence>
      </xs:complexType>
    </xs:element>
    <xs:element name="EntityDisplayName" type="xs:string"/>
    <xs:element name="EntityInstanceReference" type="xs:string"/>
    <xs:element name="EntityId1" type="xs:string"/>
    <xs:element name="EntityId2" type="xs:string"/>
    <xs:element name="EntityId3" type="xs:string"/>
    <xs:element name="EntityId4" type="xs:string"/>
    <xs:element name="EntityId5" type="xs:string"/>
    <xs:element name="Terms">
      <xs:complexType>
        <xs:sequence>
          <xs:element ref="pc:TermInfo" minOccurs="0" maxOccurs="unbounded"/>
        </xs:sequence>
      </xs:complexType>
    </xs:element>
    <xs:element name="TermInfo">
      <xs:complexType>
        <xs:sequence>
          <xs:element ref="pc:TermName" minOccurs="0"/>
          <xs:element ref="pc:TermId" minOccurs="0"/>
        </xs:sequence>
      </xs:complexType>
    </xs:element>
    <xs:element name="TermName" type="xs:string"/>
    <xs:element name="TermId" type="xs:string"/>
  </xs:schema>
</ct:contentTypeSchema>
</file>

<file path=customXml/item3.xml><?xml version="1.0" encoding="utf-8"?>
<p:properties xmlns:p="http://schemas.microsoft.com/office/2006/metadata/properties" xmlns:xsi="http://www.w3.org/2001/XMLSchema-instance" xmlns:pc="http://schemas.microsoft.com/office/infopath/2007/PartnerControls">
  <documentManagement>
    <TaxCatchAll xmlns="ca9d521c-8764-4bcd-84f1-6f7ce6ca6a96" xsi:nil="true"/>
    <lcf76f155ced4ddcb4097134ff3c332f xmlns="9b639f00-c663-4db8-9f2d-5e59e4353b4b">
      <Terms xmlns="http://schemas.microsoft.com/office/infopath/2007/PartnerControls"/>
    </lcf76f155ced4ddcb4097134ff3c332f>
  </documentManagement>
</p:properties>
</file>

<file path=customXml/itemProps1.xml><?xml version="1.0" encoding="utf-8"?>
<ds:datastoreItem xmlns:ds="http://schemas.openxmlformats.org/officeDocument/2006/customXml" ds:itemID="{B1C9AC83-A244-4C73-9B74-EBB8100F5EE9}">
  <ds:schemaRefs>
    <ds:schemaRef ds:uri="http://schemas.microsoft.com/sharepoint/v3/contenttype/forms"/>
  </ds:schemaRefs>
</ds:datastoreItem>
</file>

<file path=customXml/itemProps2.xml><?xml version="1.0" encoding="utf-8"?>
<ds:datastoreItem xmlns:ds="http://schemas.openxmlformats.org/officeDocument/2006/customXml" ds:itemID="{039C846C-97C6-42E0-B54E-B85A64D3F74F}">
  <ds:schemaRefs>
    <ds:schemaRef ds:uri="http://schemas.microsoft.com/office/2006/metadata/contentType"/>
    <ds:schemaRef ds:uri="http://schemas.microsoft.com/office/2006/metadata/properties/metaAttributes"/>
    <ds:schemaRef ds:uri="http://www.w3.org/2001/XMLSchema"/>
    <ds:schemaRef ds:uri="http://schemas.microsoft.com/office/2006/metadata/properties"/>
    <ds:schemaRef ds:uri="9b639f00-c663-4db8-9f2d-5e59e4353b4b"/>
    <ds:schemaRef ds:uri="ca9d521c-8764-4bcd-84f1-6f7ce6ca6a96"/>
    <ds:schemaRef ds:uri="http://schemas.microsoft.com/office/2006/documentManagement/types"/>
    <ds:schemaRef ds:uri="http://schemas.microsoft.com/office/infopath/2007/PartnerControls"/>
    <ds:schemaRef ds:uri="http://schemas.openxmlformats.org/package/2006/metadata/core-properties"/>
    <ds:schemaRef ds:uri="http://purl.org/dc/elements/1.1/"/>
    <ds:schemaRef ds:uri="http://purl.org/dc/terms/"/>
    <ds:schemaRef ds:uri="http://schemas.microsoft.com/internal/obd"/>
  </ds:schemaRefs>
</ds:datastoreItem>
</file>

<file path=customXml/itemProps3.xml><?xml version="1.0" encoding="utf-8"?>
<ds:datastoreItem xmlns:ds="http://schemas.openxmlformats.org/officeDocument/2006/customXml" ds:itemID="{215871AF-E4E2-4474-BBBF-C4CA544DC804}">
  <ds:schemaRefs>
    <ds:schemaRef ds:uri="1d7a6999-9f23-40c1-89fd-c28d1c6d889e"/>
    <ds:schemaRef ds:uri="49a81e36-7bf1-4cef-9c34-a447d2fae1de"/>
    <ds:schemaRef ds:uri="http://purl.org/dc/dcmitype/"/>
    <ds:schemaRef ds:uri="http://purl.org/dc/elements/1.1/"/>
    <ds:schemaRef ds:uri="http://purl.org/dc/terms/"/>
    <ds:schemaRef ds:uri="http://schemas.microsoft.com/office/2006/documentManagement/types"/>
    <ds:schemaRef ds:uri="http://schemas.microsoft.com/office/2006/metadata/properties"/>
    <ds:schemaRef ds:uri="http://schemas.microsoft.com/office/infopath/2007/PartnerControls"/>
    <ds:schemaRef ds:uri="http://schemas.openxmlformats.org/package/2006/metadata/core-properties"/>
    <ds:schemaRef ds:uri="http://www.w3.org/XML/1998/namespace"/>
    <ds:schemaRef ds:uri="ca9d521c-8764-4bcd-84f1-6f7ce6ca6a96"/>
    <ds:schemaRef ds:uri="9b639f00-c663-4db8-9f2d-5e59e4353b4b"/>
  </ds:schemaRefs>
</ds:datastoreItem>
</file>

<file path=docProps/app.xml><?xml version="1.0" encoding="utf-8"?>
<Properties xmlns="http://schemas.openxmlformats.org/officeDocument/2006/extended-properties" xmlns:vt="http://schemas.openxmlformats.org/officeDocument/2006/docPropsVTypes">
  <TotalTime>22</TotalTime>
  <Words>17</Words>
  <Application>Microsoft Office PowerPoint</Application>
  <PresentationFormat>On-screen Show (16:9)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Museo Slab 500</vt:lpstr>
      <vt:lpstr>Trebuchet MS</vt:lpstr>
      <vt:lpstr>Roboto</vt:lpstr>
      <vt:lpstr>Simple Light</vt:lpstr>
      <vt:lpstr>Data Pipeline Town Hall September 4, 2025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>Dailey, Bridgett</dc:creator>
  <cp:lastModifiedBy>Ward, Reagan</cp:lastModifiedBy>
  <cp:revision>1</cp:revision>
  <dcterms:modified xsi:type="dcterms:W3CDTF">2025-08-31T00:43:21Z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ontentTypeId">
    <vt:lpwstr>0x01010062AA584270DE6043A37CBFDFBD606C7E</vt:lpwstr>
  </property>
  <property fmtid="{D5CDD505-2E9C-101B-9397-08002B2CF9AE}" pid="3" name="MediaServiceImageTags">
    <vt:lpwstr/>
  </property>
</Properties>
</file>

<file path=docProps/thumbnail.jpeg>
</file>