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38"/>
  </p:notesMasterIdLst>
  <p:sldIdLst>
    <p:sldId id="287" r:id="rId5"/>
    <p:sldId id="257" r:id="rId6"/>
    <p:sldId id="2672" r:id="rId7"/>
    <p:sldId id="5515" r:id="rId8"/>
    <p:sldId id="5497" r:id="rId9"/>
    <p:sldId id="282" r:id="rId10"/>
    <p:sldId id="320" r:id="rId11"/>
    <p:sldId id="4810" r:id="rId12"/>
    <p:sldId id="3158" r:id="rId13"/>
    <p:sldId id="4812" r:id="rId14"/>
    <p:sldId id="319" r:id="rId15"/>
    <p:sldId id="3109" r:id="rId16"/>
    <p:sldId id="4811" r:id="rId17"/>
    <p:sldId id="318" r:id="rId18"/>
    <p:sldId id="4813" r:id="rId19"/>
    <p:sldId id="3110" r:id="rId20"/>
    <p:sldId id="303" r:id="rId21"/>
    <p:sldId id="315" r:id="rId22"/>
    <p:sldId id="307" r:id="rId23"/>
    <p:sldId id="3111" r:id="rId24"/>
    <p:sldId id="304" r:id="rId25"/>
    <p:sldId id="3161" r:id="rId26"/>
    <p:sldId id="4816" r:id="rId27"/>
    <p:sldId id="4817" r:id="rId28"/>
    <p:sldId id="317" r:id="rId29"/>
    <p:sldId id="308" r:id="rId30"/>
    <p:sldId id="4819" r:id="rId31"/>
    <p:sldId id="4818" r:id="rId32"/>
    <p:sldId id="312" r:id="rId33"/>
    <p:sldId id="313" r:id="rId34"/>
    <p:sldId id="4822" r:id="rId35"/>
    <p:sldId id="4821" r:id="rId36"/>
    <p:sldId id="268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88BC9"/>
    <a:srgbClr val="722E62"/>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86" autoAdjust="0"/>
  </p:normalViewPr>
  <p:slideViewPr>
    <p:cSldViewPr snapToGrid="0">
      <p:cViewPr varScale="1">
        <p:scale>
          <a:sx n="90" d="100"/>
          <a:sy n="90"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F740EEFD-98EF-4FFF-B08A-37764C282391}"/>
    <pc:docChg chg="undo custSel addSld delSld modSld">
      <pc:chgData name="Wenzel, Brooke" userId="672bf8d3-b15b-4e02-a6d1-39319a0df09b" providerId="ADAL" clId="{F740EEFD-98EF-4FFF-B08A-37764C282391}" dt="2024-07-31T13:44:12.898" v="68" actId="27636"/>
      <pc:docMkLst>
        <pc:docMk/>
      </pc:docMkLst>
      <pc:sldChg chg="add del">
        <pc:chgData name="Wenzel, Brooke" userId="672bf8d3-b15b-4e02-a6d1-39319a0df09b" providerId="ADAL" clId="{F740EEFD-98EF-4FFF-B08A-37764C282391}" dt="2024-07-15T18:23:15.774" v="64" actId="47"/>
        <pc:sldMkLst>
          <pc:docMk/>
          <pc:sldMk cId="3031627108" sldId="285"/>
        </pc:sldMkLst>
      </pc:sldChg>
      <pc:sldChg chg="addSp delSp modSp mod">
        <pc:chgData name="Wenzel, Brooke" userId="672bf8d3-b15b-4e02-a6d1-39319a0df09b" providerId="ADAL" clId="{F740EEFD-98EF-4FFF-B08A-37764C282391}" dt="2024-07-15T18:19:36.164" v="27" actId="20577"/>
        <pc:sldMkLst>
          <pc:docMk/>
          <pc:sldMk cId="893087381" sldId="287"/>
        </pc:sldMkLst>
      </pc:sldChg>
      <pc:sldChg chg="modSp mod">
        <pc:chgData name="Wenzel, Brooke" userId="672bf8d3-b15b-4e02-a6d1-39319a0df09b" providerId="ADAL" clId="{F740EEFD-98EF-4FFF-B08A-37764C282391}" dt="2024-07-15T18:21:08.360" v="62" actId="20577"/>
        <pc:sldMkLst>
          <pc:docMk/>
          <pc:sldMk cId="1046101019" sldId="319"/>
        </pc:sldMkLst>
      </pc:sldChg>
      <pc:sldChg chg="add del">
        <pc:chgData name="Wenzel, Brooke" userId="672bf8d3-b15b-4e02-a6d1-39319a0df09b" providerId="ADAL" clId="{F740EEFD-98EF-4FFF-B08A-37764C282391}" dt="2024-07-15T18:23:20.566" v="65" actId="47"/>
        <pc:sldMkLst>
          <pc:docMk/>
          <pc:sldMk cId="3876014599" sldId="456"/>
        </pc:sldMkLst>
      </pc:sldChg>
      <pc:sldChg chg="del">
        <pc:chgData name="Wenzel, Brooke" userId="672bf8d3-b15b-4e02-a6d1-39319a0df09b" providerId="ADAL" clId="{F740EEFD-98EF-4FFF-B08A-37764C282391}" dt="2024-07-15T18:19:50.212" v="29" actId="47"/>
        <pc:sldMkLst>
          <pc:docMk/>
          <pc:sldMk cId="3887159436" sldId="1688"/>
        </pc:sldMkLst>
      </pc:sldChg>
      <pc:sldChg chg="modSp mod">
        <pc:chgData name="Wenzel, Brooke" userId="672bf8d3-b15b-4e02-a6d1-39319a0df09b" providerId="ADAL" clId="{F740EEFD-98EF-4FFF-B08A-37764C282391}" dt="2024-07-15T18:20:29.738" v="50" actId="20577"/>
        <pc:sldMkLst>
          <pc:docMk/>
          <pc:sldMk cId="2374707397" sldId="2672"/>
        </pc:sldMkLst>
      </pc:sldChg>
      <pc:sldChg chg="del">
        <pc:chgData name="Wenzel, Brooke" userId="672bf8d3-b15b-4e02-a6d1-39319a0df09b" providerId="ADAL" clId="{F740EEFD-98EF-4FFF-B08A-37764C282391}" dt="2024-07-15T18:19:50.916" v="30" actId="47"/>
        <pc:sldMkLst>
          <pc:docMk/>
          <pc:sldMk cId="353365590" sldId="2680"/>
        </pc:sldMkLst>
      </pc:sldChg>
      <pc:sldChg chg="del">
        <pc:chgData name="Wenzel, Brooke" userId="672bf8d3-b15b-4e02-a6d1-39319a0df09b" providerId="ADAL" clId="{F740EEFD-98EF-4FFF-B08A-37764C282391}" dt="2024-07-15T18:19:51.494" v="31" actId="47"/>
        <pc:sldMkLst>
          <pc:docMk/>
          <pc:sldMk cId="4159567558" sldId="3131"/>
        </pc:sldMkLst>
      </pc:sldChg>
      <pc:sldChg chg="add">
        <pc:chgData name="Wenzel, Brooke" userId="672bf8d3-b15b-4e02-a6d1-39319a0df09b" providerId="ADAL" clId="{F740EEFD-98EF-4FFF-B08A-37764C282391}" dt="2024-07-15T18:19:48.216" v="28"/>
        <pc:sldMkLst>
          <pc:docMk/>
          <pc:sldMk cId="1416566920" sldId="4806"/>
        </pc:sldMkLst>
      </pc:sldChg>
      <pc:sldChg chg="modSp add mod">
        <pc:chgData name="Wenzel, Brooke" userId="672bf8d3-b15b-4e02-a6d1-39319a0df09b" providerId="ADAL" clId="{F740EEFD-98EF-4FFF-B08A-37764C282391}" dt="2024-07-31T13:44:12.898" v="68" actId="27636"/>
        <pc:sldMkLst>
          <pc:docMk/>
          <pc:sldMk cId="2787693820" sldId="4807"/>
        </pc:sldMkLst>
      </pc:sldChg>
      <pc:sldMasterChg chg="delSldLayout">
        <pc:chgData name="Wenzel, Brooke" userId="672bf8d3-b15b-4e02-a6d1-39319a0df09b" providerId="ADAL" clId="{F740EEFD-98EF-4FFF-B08A-37764C282391}" dt="2024-07-15T18:23:20.566" v="65" actId="47"/>
        <pc:sldMasterMkLst>
          <pc:docMk/>
          <pc:sldMasterMk cId="2150711039" sldId="2147483676"/>
        </pc:sldMasterMkLst>
        <pc:sldLayoutChg chg="del">
          <pc:chgData name="Wenzel, Brooke" userId="672bf8d3-b15b-4e02-a6d1-39319a0df09b" providerId="ADAL" clId="{F740EEFD-98EF-4FFF-B08A-37764C282391}" dt="2024-07-15T18:23:20.566" v="65" actId="47"/>
          <pc:sldLayoutMkLst>
            <pc:docMk/>
            <pc:sldMasterMk cId="2150711039" sldId="2147483676"/>
            <pc:sldLayoutMk cId="792322922" sldId="2147483701"/>
          </pc:sldLayoutMkLst>
        </pc:sldLayoutChg>
      </pc:sldMasterChg>
    </pc:docChg>
  </pc:docChgLst>
  <pc:docChgLst>
    <pc:chgData name="Ward, Reagan" userId="27291eb4-8241-4961-9e69-8c66e34cc5b0" providerId="ADAL" clId="{4C049EC3-3BCF-4195-8429-186EC1F606AA}"/>
    <pc:docChg chg="undo custSel addSld delSld modSld sldOrd modMainMaster">
      <pc:chgData name="Ward, Reagan" userId="27291eb4-8241-4961-9e69-8c66e34cc5b0" providerId="ADAL" clId="{4C049EC3-3BCF-4195-8429-186EC1F606AA}" dt="2023-07-25T16:25:40.308" v="4915" actId="13244"/>
      <pc:docMkLst>
        <pc:docMk/>
      </pc:docMkLst>
      <pc:sldChg chg="modSp mod">
        <pc:chgData name="Ward, Reagan" userId="27291eb4-8241-4961-9e69-8c66e34cc5b0" providerId="ADAL" clId="{4C049EC3-3BCF-4195-8429-186EC1F606AA}" dt="2023-07-18T19:02:29.061" v="48" actId="27636"/>
        <pc:sldMkLst>
          <pc:docMk/>
          <pc:sldMk cId="3044915438" sldId="256"/>
        </pc:sldMkLst>
      </pc:sldChg>
      <pc:sldChg chg="addSp delSp modSp add mod modClrScheme modAnim chgLayout modNotesTx">
        <pc:chgData name="Ward, Reagan" userId="27291eb4-8241-4961-9e69-8c66e34cc5b0" providerId="ADAL" clId="{4C049EC3-3BCF-4195-8429-186EC1F606AA}" dt="2023-07-18T22:04:35.395" v="4093" actId="13244"/>
        <pc:sldMkLst>
          <pc:docMk/>
          <pc:sldMk cId="3947354361" sldId="263"/>
        </pc:sldMkLst>
      </pc:sldChg>
      <pc:sldChg chg="addSp delSp modSp mod modClrScheme chgLayout modNotesTx">
        <pc:chgData name="Ward, Reagan" userId="27291eb4-8241-4961-9e69-8c66e34cc5b0" providerId="ADAL" clId="{4C049EC3-3BCF-4195-8429-186EC1F606AA}" dt="2023-07-18T22:02:37.683" v="4068" actId="13244"/>
        <pc:sldMkLst>
          <pc:docMk/>
          <pc:sldMk cId="3401448192" sldId="264"/>
        </pc:sldMkLst>
      </pc:sldChg>
      <pc:sldChg chg="del">
        <pc:chgData name="Ward, Reagan" userId="27291eb4-8241-4961-9e69-8c66e34cc5b0" providerId="ADAL" clId="{4C049EC3-3BCF-4195-8429-186EC1F606AA}" dt="2023-07-18T19:12:39.053" v="255" actId="47"/>
        <pc:sldMkLst>
          <pc:docMk/>
          <pc:sldMk cId="299803553" sldId="265"/>
        </pc:sldMkLst>
      </pc:sldChg>
      <pc:sldChg chg="del">
        <pc:chgData name="Ward, Reagan" userId="27291eb4-8241-4961-9e69-8c66e34cc5b0" providerId="ADAL" clId="{4C049EC3-3BCF-4195-8429-186EC1F606AA}" dt="2023-07-18T19:12:39.053" v="255" actId="47"/>
        <pc:sldMkLst>
          <pc:docMk/>
          <pc:sldMk cId="2124329511" sldId="266"/>
        </pc:sldMkLst>
      </pc:sldChg>
      <pc:sldChg chg="del">
        <pc:chgData name="Ward, Reagan" userId="27291eb4-8241-4961-9e69-8c66e34cc5b0" providerId="ADAL" clId="{4C049EC3-3BCF-4195-8429-186EC1F606AA}" dt="2023-07-18T19:12:39.053" v="255" actId="47"/>
        <pc:sldMkLst>
          <pc:docMk/>
          <pc:sldMk cId="939137873" sldId="267"/>
        </pc:sldMkLst>
      </pc:sldChg>
      <pc:sldChg chg="del">
        <pc:chgData name="Ward, Reagan" userId="27291eb4-8241-4961-9e69-8c66e34cc5b0" providerId="ADAL" clId="{4C049EC3-3BCF-4195-8429-186EC1F606AA}" dt="2023-07-18T19:12:39.053" v="255" actId="47"/>
        <pc:sldMkLst>
          <pc:docMk/>
          <pc:sldMk cId="906607081" sldId="268"/>
        </pc:sldMkLst>
      </pc:sldChg>
      <pc:sldChg chg="del">
        <pc:chgData name="Ward, Reagan" userId="27291eb4-8241-4961-9e69-8c66e34cc5b0" providerId="ADAL" clId="{4C049EC3-3BCF-4195-8429-186EC1F606AA}" dt="2023-07-18T19:12:39.053" v="255" actId="47"/>
        <pc:sldMkLst>
          <pc:docMk/>
          <pc:sldMk cId="1895379267" sldId="269"/>
        </pc:sldMkLst>
      </pc:sldChg>
      <pc:sldChg chg="del">
        <pc:chgData name="Ward, Reagan" userId="27291eb4-8241-4961-9e69-8c66e34cc5b0" providerId="ADAL" clId="{4C049EC3-3BCF-4195-8429-186EC1F606AA}" dt="2023-07-18T19:12:39.053" v="255" actId="47"/>
        <pc:sldMkLst>
          <pc:docMk/>
          <pc:sldMk cId="812090992" sldId="270"/>
        </pc:sldMkLst>
      </pc:sldChg>
      <pc:sldChg chg="addSp delSp modSp mod modClrScheme chgLayout modNotesTx">
        <pc:chgData name="Ward, Reagan" userId="27291eb4-8241-4961-9e69-8c66e34cc5b0" providerId="ADAL" clId="{4C049EC3-3BCF-4195-8429-186EC1F606AA}" dt="2023-07-18T22:06:50.244" v="4106" actId="1076"/>
        <pc:sldMkLst>
          <pc:docMk/>
          <pc:sldMk cId="3613651240" sldId="271"/>
        </pc:sldMkLst>
      </pc:sldChg>
      <pc:sldChg chg="addSp delSp modSp mod modClrScheme chgLayout modNotesTx">
        <pc:chgData name="Ward, Reagan" userId="27291eb4-8241-4961-9e69-8c66e34cc5b0" providerId="ADAL" clId="{4C049EC3-3BCF-4195-8429-186EC1F606AA}" dt="2023-07-18T22:03:11.543" v="4074" actId="962"/>
        <pc:sldMkLst>
          <pc:docMk/>
          <pc:sldMk cId="1153159124" sldId="272"/>
        </pc:sldMkLst>
      </pc:sldChg>
      <pc:sldChg chg="addSp delSp modSp mod modClrScheme chgLayout">
        <pc:chgData name="Ward, Reagan" userId="27291eb4-8241-4961-9e69-8c66e34cc5b0" providerId="ADAL" clId="{4C049EC3-3BCF-4195-8429-186EC1F606AA}" dt="2023-07-18T21:59:06.255" v="3796" actId="962"/>
        <pc:sldMkLst>
          <pc:docMk/>
          <pc:sldMk cId="550158751" sldId="273"/>
        </pc:sldMkLst>
      </pc:sldChg>
      <pc:sldChg chg="del">
        <pc:chgData name="Ward, Reagan" userId="27291eb4-8241-4961-9e69-8c66e34cc5b0" providerId="ADAL" clId="{4C049EC3-3BCF-4195-8429-186EC1F606AA}" dt="2023-07-18T19:29:25.729" v="1079" actId="47"/>
        <pc:sldMkLst>
          <pc:docMk/>
          <pc:sldMk cId="2748458431" sldId="274"/>
        </pc:sldMkLst>
      </pc:sldChg>
      <pc:sldChg chg="addSp modSp mod">
        <pc:chgData name="Ward, Reagan" userId="27291eb4-8241-4961-9e69-8c66e34cc5b0" providerId="ADAL" clId="{4C049EC3-3BCF-4195-8429-186EC1F606AA}" dt="2023-07-18T19:33:30.959" v="1651" actId="1076"/>
        <pc:sldMkLst>
          <pc:docMk/>
          <pc:sldMk cId="675032686" sldId="275"/>
        </pc:sldMkLst>
      </pc:sldChg>
      <pc:sldChg chg="addSp delSp modSp new mod modNotesTx">
        <pc:chgData name="Ward, Reagan" userId="27291eb4-8241-4961-9e69-8c66e34cc5b0" providerId="ADAL" clId="{4C049EC3-3BCF-4195-8429-186EC1F606AA}" dt="2023-07-18T21:59:44.442" v="4049" actId="962"/>
        <pc:sldMkLst>
          <pc:docMk/>
          <pc:sldMk cId="18158055" sldId="276"/>
        </pc:sldMkLst>
      </pc:sldChg>
      <pc:sldChg chg="addSp delSp modSp new mod modClrScheme chgLayout modNotesTx">
        <pc:chgData name="Ward, Reagan" userId="27291eb4-8241-4961-9e69-8c66e34cc5b0" providerId="ADAL" clId="{4C049EC3-3BCF-4195-8429-186EC1F606AA}" dt="2023-07-25T14:52:04.385" v="4214" actId="20577"/>
        <pc:sldMkLst>
          <pc:docMk/>
          <pc:sldMk cId="554350832" sldId="277"/>
        </pc:sldMkLst>
      </pc:sldChg>
      <pc:sldChg chg="addSp delSp modSp new mod modNotesTx">
        <pc:chgData name="Ward, Reagan" userId="27291eb4-8241-4961-9e69-8c66e34cc5b0" providerId="ADAL" clId="{4C049EC3-3BCF-4195-8429-186EC1F606AA}" dt="2023-07-25T16:25:40.308" v="4915" actId="13244"/>
        <pc:sldMkLst>
          <pc:docMk/>
          <pc:sldMk cId="4190871184" sldId="278"/>
        </pc:sldMkLst>
      </pc:sldChg>
      <pc:sldChg chg="addSp delSp modSp new mod">
        <pc:chgData name="Ward, Reagan" userId="27291eb4-8241-4961-9e69-8c66e34cc5b0" providerId="ADAL" clId="{4C049EC3-3BCF-4195-8429-186EC1F606AA}" dt="2023-07-18T22:04:19.771" v="4091" actId="13244"/>
        <pc:sldMkLst>
          <pc:docMk/>
          <pc:sldMk cId="2291496335" sldId="279"/>
        </pc:sldMkLst>
      </pc:sldChg>
      <pc:sldChg chg="addSp delSp modSp new mod ord modNotesTx">
        <pc:chgData name="Ward, Reagan" userId="27291eb4-8241-4961-9e69-8c66e34cc5b0" providerId="ADAL" clId="{4C049EC3-3BCF-4195-8429-186EC1F606AA}" dt="2023-07-25T16:19:10.026" v="4494" actId="20577"/>
        <pc:sldMkLst>
          <pc:docMk/>
          <pc:sldMk cId="3628294174" sldId="280"/>
        </pc:sldMkLst>
      </pc:sldChg>
      <pc:sldChg chg="addSp delSp modSp new mod modClrScheme chgLayout modNotesTx">
        <pc:chgData name="Ward, Reagan" userId="27291eb4-8241-4961-9e69-8c66e34cc5b0" providerId="ADAL" clId="{4C049EC3-3BCF-4195-8429-186EC1F606AA}" dt="2023-07-18T22:04:27.282" v="4092" actId="13244"/>
        <pc:sldMkLst>
          <pc:docMk/>
          <pc:sldMk cId="17045339" sldId="281"/>
        </pc:sldMkLst>
      </pc:sldChg>
      <pc:sldChg chg="modSp new del mod">
        <pc:chgData name="Ward, Reagan" userId="27291eb4-8241-4961-9e69-8c66e34cc5b0" providerId="ADAL" clId="{4C049EC3-3BCF-4195-8429-186EC1F606AA}" dt="2023-07-18T21:55:08.284" v="3252" actId="47"/>
        <pc:sldMkLst>
          <pc:docMk/>
          <pc:sldMk cId="2282793248" sldId="282"/>
        </pc:sldMkLst>
      </pc:sldChg>
      <pc:sldChg chg="addSp delSp modSp new mod modClrScheme chgLayout">
        <pc:chgData name="Ward, Reagan" userId="27291eb4-8241-4961-9e69-8c66e34cc5b0" providerId="ADAL" clId="{4C049EC3-3BCF-4195-8429-186EC1F606AA}" dt="2023-07-18T22:05:28.879" v="4096" actId="13244"/>
        <pc:sldMkLst>
          <pc:docMk/>
          <pc:sldMk cId="3518144378" sldId="283"/>
        </pc:sldMkLst>
      </pc:sldChg>
      <pc:sldChg chg="addSp delSp modSp new mod modClrScheme chgLayout">
        <pc:chgData name="Ward, Reagan" userId="27291eb4-8241-4961-9e69-8c66e34cc5b0" providerId="ADAL" clId="{4C049EC3-3BCF-4195-8429-186EC1F606AA}" dt="2023-07-18T22:05:36.530" v="4099" actId="13244"/>
        <pc:sldMkLst>
          <pc:docMk/>
          <pc:sldMk cId="2072880432" sldId="284"/>
        </pc:sldMkLst>
      </pc:sldChg>
      <pc:sldChg chg="addSp delSp modSp new mod modClrScheme chgLayout">
        <pc:chgData name="Ward, Reagan" userId="27291eb4-8241-4961-9e69-8c66e34cc5b0" providerId="ADAL" clId="{4C049EC3-3BCF-4195-8429-186EC1F606AA}" dt="2023-07-18T22:05:41.899" v="4101" actId="13244"/>
        <pc:sldMkLst>
          <pc:docMk/>
          <pc:sldMk cId="2698435197" sldId="285"/>
        </pc:sldMkLst>
      </pc:sldChg>
      <pc:sldChg chg="addSp delSp modSp new mod modClrScheme chgLayout">
        <pc:chgData name="Ward, Reagan" userId="27291eb4-8241-4961-9e69-8c66e34cc5b0" providerId="ADAL" clId="{4C049EC3-3BCF-4195-8429-186EC1F606AA}" dt="2023-07-18T22:07:33.687" v="4108" actId="14100"/>
        <pc:sldMkLst>
          <pc:docMk/>
          <pc:sldMk cId="1428793590" sldId="286"/>
        </pc:sldMkLst>
      </pc:sldChg>
      <pc:sldMasterChg chg="delSldLayout modSldLayout">
        <pc:chgData name="Ward, Reagan" userId="27291eb4-8241-4961-9e69-8c66e34cc5b0" providerId="ADAL" clId="{4C049EC3-3BCF-4195-8429-186EC1F606AA}" dt="2023-07-18T21:34:20.586" v="2877" actId="207"/>
        <pc:sldMasterMkLst>
          <pc:docMk/>
          <pc:sldMasterMk cId="2150711039" sldId="2147483676"/>
        </pc:sldMasterMkLst>
        <pc:sldLayoutChg chg="addSp modSp mod">
          <pc:chgData name="Ward, Reagan" userId="27291eb4-8241-4961-9e69-8c66e34cc5b0" providerId="ADAL" clId="{4C049EC3-3BCF-4195-8429-186EC1F606AA}" dt="2023-07-18T21:34:20.586" v="2877" actId="207"/>
          <pc:sldLayoutMkLst>
            <pc:docMk/>
            <pc:sldMasterMk cId="2150711039" sldId="2147483676"/>
            <pc:sldLayoutMk cId="2183644682" sldId="2147483682"/>
          </pc:sldLayoutMkLst>
        </pc:sldLayoutChg>
        <pc:sldLayoutChg chg="del">
          <pc:chgData name="Ward, Reagan" userId="27291eb4-8241-4961-9e69-8c66e34cc5b0" providerId="ADAL" clId="{4C049EC3-3BCF-4195-8429-186EC1F606AA}" dt="2023-07-18T19:29:25.729" v="1079" actId="47"/>
          <pc:sldLayoutMkLst>
            <pc:docMk/>
            <pc:sldMasterMk cId="2150711039" sldId="2147483676"/>
            <pc:sldLayoutMk cId="438918846" sldId="2147483689"/>
          </pc:sldLayoutMkLst>
        </pc:sldLayoutChg>
      </pc:sldMasterChg>
    </pc:docChg>
  </pc:docChgLst>
  <pc:docChgLst>
    <pc:chgData name="Ryan, Erica" userId="S::ryan_e@cde.state.co.us::2cbcda9b-16dc-40f4-b0ba-82e204f6e4ca" providerId="AD" clId="Web-{9849F18E-7736-9EAB-07BF-0E8B0EC527A9}"/>
    <pc:docChg chg="modSld">
      <pc:chgData name="Ryan, Erica" userId="S::ryan_e@cde.state.co.us::2cbcda9b-16dc-40f4-b0ba-82e204f6e4ca" providerId="AD" clId="Web-{9849F18E-7736-9EAB-07BF-0E8B0EC527A9}" dt="2024-08-07T21:23:13.674" v="138" actId="20577"/>
      <pc:docMkLst>
        <pc:docMk/>
      </pc:docMkLst>
      <pc:sldChg chg="modSp">
        <pc:chgData name="Ryan, Erica" userId="S::ryan_e@cde.state.co.us::2cbcda9b-16dc-40f4-b0ba-82e204f6e4ca" providerId="AD" clId="Web-{9849F18E-7736-9EAB-07BF-0E8B0EC527A9}" dt="2024-08-07T21:20:39.093" v="116" actId="20577"/>
        <pc:sldMkLst>
          <pc:docMk/>
          <pc:sldMk cId="625334256" sldId="303"/>
        </pc:sldMkLst>
      </pc:sldChg>
      <pc:sldChg chg="modSp">
        <pc:chgData name="Ryan, Erica" userId="S::ryan_e@cde.state.co.us::2cbcda9b-16dc-40f4-b0ba-82e204f6e4ca" providerId="AD" clId="Web-{9849F18E-7736-9EAB-07BF-0E8B0EC527A9}" dt="2024-08-07T21:23:13.674" v="138" actId="20577"/>
        <pc:sldMkLst>
          <pc:docMk/>
          <pc:sldMk cId="3188673233" sldId="304"/>
        </pc:sldMkLst>
      </pc:sldChg>
      <pc:sldChg chg="modSp">
        <pc:chgData name="Ryan, Erica" userId="S::ryan_e@cde.state.co.us::2cbcda9b-16dc-40f4-b0ba-82e204f6e4ca" providerId="AD" clId="Web-{9849F18E-7736-9EAB-07BF-0E8B0EC527A9}" dt="2024-08-07T19:55:44.518" v="114" actId="20577"/>
        <pc:sldMkLst>
          <pc:docMk/>
          <pc:sldMk cId="3613651240" sldId="4811"/>
        </pc:sldMkLst>
      </pc:sldChg>
    </pc:docChg>
  </pc:docChgLst>
  <pc:docChgLst>
    <pc:chgData name="Ryan, Erica" userId="S::ryan_e@cde.state.co.us::2cbcda9b-16dc-40f4-b0ba-82e204f6e4ca" providerId="AD" clId="Web-{063D72D1-4237-C775-A528-4B01D4A0D866}"/>
    <pc:docChg chg="modSld">
      <pc:chgData name="Ryan, Erica" userId="S::ryan_e@cde.state.co.us::2cbcda9b-16dc-40f4-b0ba-82e204f6e4ca" providerId="AD" clId="Web-{063D72D1-4237-C775-A528-4B01D4A0D866}" dt="2023-08-17T16:47:17.845" v="36" actId="14100"/>
      <pc:docMkLst>
        <pc:docMk/>
      </pc:docMkLst>
      <pc:sldChg chg="modSp">
        <pc:chgData name="Ryan, Erica" userId="S::ryan_e@cde.state.co.us::2cbcda9b-16dc-40f4-b0ba-82e204f6e4ca" providerId="AD" clId="Web-{063D72D1-4237-C775-A528-4B01D4A0D866}" dt="2023-08-17T16:47:17.845" v="36" actId="14100"/>
        <pc:sldMkLst>
          <pc:docMk/>
          <pc:sldMk cId="1153159124" sldId="4810"/>
        </pc:sldMkLst>
      </pc:sldChg>
    </pc:docChg>
  </pc:docChgLst>
  <pc:docChgLst>
    <pc:chgData name="Wenzel, Brooke" userId="672bf8d3-b15b-4e02-a6d1-39319a0df09b" providerId="ADAL" clId="{A444D013-913F-477E-8A14-6C20E286F64B}"/>
    <pc:docChg chg="undo redo custSel addSld delSld modSld">
      <pc:chgData name="Wenzel, Brooke" userId="672bf8d3-b15b-4e02-a6d1-39319a0df09b" providerId="ADAL" clId="{A444D013-913F-477E-8A14-6C20E286F64B}" dt="2023-07-31T18:43:07.029" v="945" actId="47"/>
      <pc:docMkLst>
        <pc:docMk/>
      </pc:docMkLst>
      <pc:sldChg chg="del">
        <pc:chgData name="Wenzel, Brooke" userId="672bf8d3-b15b-4e02-a6d1-39319a0df09b" providerId="ADAL" clId="{A444D013-913F-477E-8A14-6C20E286F64B}" dt="2023-07-31T16:12:29.214" v="8" actId="47"/>
        <pc:sldMkLst>
          <pc:docMk/>
          <pc:sldMk cId="3044915438" sldId="256"/>
        </pc:sldMkLst>
      </pc:sldChg>
      <pc:sldChg chg="modSp add mod">
        <pc:chgData name="Wenzel, Brooke" userId="672bf8d3-b15b-4e02-a6d1-39319a0df09b" providerId="ADAL" clId="{A444D013-913F-477E-8A14-6C20E286F64B}" dt="2023-07-31T16:55:21.969" v="697" actId="20577"/>
        <pc:sldMkLst>
          <pc:docMk/>
          <pc:sldMk cId="638276779" sldId="257"/>
        </pc:sldMkLst>
      </pc:sldChg>
      <pc:sldChg chg="modSp add mod">
        <pc:chgData name="Wenzel, Brooke" userId="672bf8d3-b15b-4e02-a6d1-39319a0df09b" providerId="ADAL" clId="{A444D013-913F-477E-8A14-6C20E286F64B}" dt="2023-07-31T16:57:02.621" v="730" actId="1076"/>
        <pc:sldMkLst>
          <pc:docMk/>
          <pc:sldMk cId="1540298492" sldId="259"/>
        </pc:sldMkLst>
      </pc:sldChg>
      <pc:sldChg chg="add del">
        <pc:chgData name="Wenzel, Brooke" userId="672bf8d3-b15b-4e02-a6d1-39319a0df09b" providerId="ADAL" clId="{A444D013-913F-477E-8A14-6C20E286F64B}" dt="2023-07-31T16:13:28.014" v="16" actId="47"/>
        <pc:sldMkLst>
          <pc:docMk/>
          <pc:sldMk cId="0" sldId="260"/>
        </pc:sldMkLst>
      </pc:sldChg>
      <pc:sldChg chg="add del modNotesTx">
        <pc:chgData name="Wenzel, Brooke" userId="672bf8d3-b15b-4e02-a6d1-39319a0df09b" providerId="ADAL" clId="{A444D013-913F-477E-8A14-6C20E286F64B}" dt="2023-07-31T16:37:21.734" v="294" actId="6549"/>
        <pc:sldMkLst>
          <pc:docMk/>
          <pc:sldMk cId="3947354361" sldId="263"/>
        </pc:sldMkLst>
      </pc:sldChg>
      <pc:sldChg chg="del">
        <pc:chgData name="Wenzel, Brooke" userId="672bf8d3-b15b-4e02-a6d1-39319a0df09b" providerId="ADAL" clId="{A444D013-913F-477E-8A14-6C20E286F64B}" dt="2023-07-31T16:13:01.727" v="9" actId="47"/>
        <pc:sldMkLst>
          <pc:docMk/>
          <pc:sldMk cId="3401448192" sldId="264"/>
        </pc:sldMkLst>
      </pc:sldChg>
      <pc:sldChg chg="modSp add">
        <pc:chgData name="Wenzel, Brooke" userId="672bf8d3-b15b-4e02-a6d1-39319a0df09b" providerId="ADAL" clId="{A444D013-913F-477E-8A14-6C20E286F64B}" dt="2023-07-31T16:33:49.827" v="284" actId="207"/>
        <pc:sldMkLst>
          <pc:docMk/>
          <pc:sldMk cId="2811713806" sldId="268"/>
        </pc:sldMkLst>
      </pc:sldChg>
      <pc:sldChg chg="modSp add mod">
        <pc:chgData name="Wenzel, Brooke" userId="672bf8d3-b15b-4e02-a6d1-39319a0df09b" providerId="ADAL" clId="{A444D013-913F-477E-8A14-6C20E286F64B}" dt="2023-07-31T17:32:18.332" v="936" actId="14100"/>
        <pc:sldMkLst>
          <pc:docMk/>
          <pc:sldMk cId="4021586310" sldId="269"/>
        </pc:sldMkLst>
      </pc:sldChg>
      <pc:sldChg chg="add del">
        <pc:chgData name="Wenzel, Brooke" userId="672bf8d3-b15b-4e02-a6d1-39319a0df09b" providerId="ADAL" clId="{A444D013-913F-477E-8A14-6C20E286F64B}" dt="2023-07-31T18:43:07.029" v="945" actId="47"/>
        <pc:sldMkLst>
          <pc:docMk/>
          <pc:sldMk cId="2893262532" sldId="270"/>
        </pc:sldMkLst>
      </pc:sldChg>
      <pc:sldChg chg="add del">
        <pc:chgData name="Wenzel, Brooke" userId="672bf8d3-b15b-4e02-a6d1-39319a0df09b" providerId="ADAL" clId="{A444D013-913F-477E-8A14-6C20E286F64B}" dt="2023-07-31T16:57:16.227" v="731" actId="47"/>
        <pc:sldMkLst>
          <pc:docMk/>
          <pc:sldMk cId="2248476731" sldId="271"/>
        </pc:sldMkLst>
      </pc:sldChg>
      <pc:sldChg chg="del">
        <pc:chgData name="Wenzel, Brooke" userId="672bf8d3-b15b-4e02-a6d1-39319a0df09b" providerId="ADAL" clId="{A444D013-913F-477E-8A14-6C20E286F64B}" dt="2023-07-31T16:13:01.727" v="9" actId="47"/>
        <pc:sldMkLst>
          <pc:docMk/>
          <pc:sldMk cId="3613651240" sldId="271"/>
        </pc:sldMkLst>
      </pc:sldChg>
      <pc:sldChg chg="del">
        <pc:chgData name="Wenzel, Brooke" userId="672bf8d3-b15b-4e02-a6d1-39319a0df09b" providerId="ADAL" clId="{A444D013-913F-477E-8A14-6C20E286F64B}" dt="2023-07-31T16:13:01.727" v="9" actId="47"/>
        <pc:sldMkLst>
          <pc:docMk/>
          <pc:sldMk cId="1153159124" sldId="272"/>
        </pc:sldMkLst>
      </pc:sldChg>
      <pc:sldChg chg="del">
        <pc:chgData name="Wenzel, Brooke" userId="672bf8d3-b15b-4e02-a6d1-39319a0df09b" providerId="ADAL" clId="{A444D013-913F-477E-8A14-6C20E286F64B}" dt="2023-07-31T16:13:01.727" v="9" actId="47"/>
        <pc:sldMkLst>
          <pc:docMk/>
          <pc:sldMk cId="550158751" sldId="273"/>
        </pc:sldMkLst>
      </pc:sldChg>
      <pc:sldChg chg="del">
        <pc:chgData name="Wenzel, Brooke" userId="672bf8d3-b15b-4e02-a6d1-39319a0df09b" providerId="ADAL" clId="{A444D013-913F-477E-8A14-6C20E286F64B}" dt="2023-07-31T16:13:01.727" v="9" actId="47"/>
        <pc:sldMkLst>
          <pc:docMk/>
          <pc:sldMk cId="675032686" sldId="275"/>
        </pc:sldMkLst>
      </pc:sldChg>
      <pc:sldChg chg="del">
        <pc:chgData name="Wenzel, Brooke" userId="672bf8d3-b15b-4e02-a6d1-39319a0df09b" providerId="ADAL" clId="{A444D013-913F-477E-8A14-6C20E286F64B}" dt="2023-07-31T16:13:01.727" v="9" actId="47"/>
        <pc:sldMkLst>
          <pc:docMk/>
          <pc:sldMk cId="18158055" sldId="276"/>
        </pc:sldMkLst>
      </pc:sldChg>
      <pc:sldChg chg="del">
        <pc:chgData name="Wenzel, Brooke" userId="672bf8d3-b15b-4e02-a6d1-39319a0df09b" providerId="ADAL" clId="{A444D013-913F-477E-8A14-6C20E286F64B}" dt="2023-07-31T16:13:01.727" v="9" actId="47"/>
        <pc:sldMkLst>
          <pc:docMk/>
          <pc:sldMk cId="554350832" sldId="277"/>
        </pc:sldMkLst>
      </pc:sldChg>
      <pc:sldChg chg="del">
        <pc:chgData name="Wenzel, Brooke" userId="672bf8d3-b15b-4e02-a6d1-39319a0df09b" providerId="ADAL" clId="{A444D013-913F-477E-8A14-6C20E286F64B}" dt="2023-07-31T16:13:01.727" v="9" actId="47"/>
        <pc:sldMkLst>
          <pc:docMk/>
          <pc:sldMk cId="4190871184" sldId="278"/>
        </pc:sldMkLst>
      </pc:sldChg>
      <pc:sldChg chg="del">
        <pc:chgData name="Wenzel, Brooke" userId="672bf8d3-b15b-4e02-a6d1-39319a0df09b" providerId="ADAL" clId="{A444D013-913F-477E-8A14-6C20E286F64B}" dt="2023-07-31T16:13:01.727" v="9" actId="47"/>
        <pc:sldMkLst>
          <pc:docMk/>
          <pc:sldMk cId="2291496335" sldId="279"/>
        </pc:sldMkLst>
      </pc:sldChg>
      <pc:sldChg chg="del">
        <pc:chgData name="Wenzel, Brooke" userId="672bf8d3-b15b-4e02-a6d1-39319a0df09b" providerId="ADAL" clId="{A444D013-913F-477E-8A14-6C20E286F64B}" dt="2023-07-31T16:13:01.727" v="9" actId="47"/>
        <pc:sldMkLst>
          <pc:docMk/>
          <pc:sldMk cId="3628294174" sldId="280"/>
        </pc:sldMkLst>
      </pc:sldChg>
      <pc:sldChg chg="del">
        <pc:chgData name="Wenzel, Brooke" userId="672bf8d3-b15b-4e02-a6d1-39319a0df09b" providerId="ADAL" clId="{A444D013-913F-477E-8A14-6C20E286F64B}" dt="2023-07-31T16:13:01.727" v="9" actId="47"/>
        <pc:sldMkLst>
          <pc:docMk/>
          <pc:sldMk cId="17045339" sldId="281"/>
        </pc:sldMkLst>
      </pc:sldChg>
      <pc:sldChg chg="add">
        <pc:chgData name="Wenzel, Brooke" userId="672bf8d3-b15b-4e02-a6d1-39319a0df09b" providerId="ADAL" clId="{A444D013-913F-477E-8A14-6C20E286F64B}" dt="2023-07-31T16:12:17.897" v="0"/>
        <pc:sldMkLst>
          <pc:docMk/>
          <pc:sldMk cId="622237424" sldId="282"/>
        </pc:sldMkLst>
      </pc:sldChg>
      <pc:sldChg chg="del">
        <pc:chgData name="Wenzel, Brooke" userId="672bf8d3-b15b-4e02-a6d1-39319a0df09b" providerId="ADAL" clId="{A444D013-913F-477E-8A14-6C20E286F64B}" dt="2023-07-31T16:13:01.727" v="9" actId="47"/>
        <pc:sldMkLst>
          <pc:docMk/>
          <pc:sldMk cId="3518144378" sldId="283"/>
        </pc:sldMkLst>
      </pc:sldChg>
      <pc:sldChg chg="del">
        <pc:chgData name="Wenzel, Brooke" userId="672bf8d3-b15b-4e02-a6d1-39319a0df09b" providerId="ADAL" clId="{A444D013-913F-477E-8A14-6C20E286F64B}" dt="2023-07-31T16:13:01.727" v="9" actId="47"/>
        <pc:sldMkLst>
          <pc:docMk/>
          <pc:sldMk cId="2072880432" sldId="284"/>
        </pc:sldMkLst>
      </pc:sldChg>
      <pc:sldChg chg="del">
        <pc:chgData name="Wenzel, Brooke" userId="672bf8d3-b15b-4e02-a6d1-39319a0df09b" providerId="ADAL" clId="{A444D013-913F-477E-8A14-6C20E286F64B}" dt="2023-07-31T16:13:01.727" v="9" actId="47"/>
        <pc:sldMkLst>
          <pc:docMk/>
          <pc:sldMk cId="2698435197" sldId="285"/>
        </pc:sldMkLst>
      </pc:sldChg>
      <pc:sldChg chg="del">
        <pc:chgData name="Wenzel, Brooke" userId="672bf8d3-b15b-4e02-a6d1-39319a0df09b" providerId="ADAL" clId="{A444D013-913F-477E-8A14-6C20E286F64B}" dt="2023-07-31T16:13:01.727" v="9" actId="47"/>
        <pc:sldMkLst>
          <pc:docMk/>
          <pc:sldMk cId="1428793590" sldId="286"/>
        </pc:sldMkLst>
      </pc:sldChg>
      <pc:sldChg chg="add">
        <pc:chgData name="Wenzel, Brooke" userId="672bf8d3-b15b-4e02-a6d1-39319a0df09b" providerId="ADAL" clId="{A444D013-913F-477E-8A14-6C20E286F64B}" dt="2023-07-31T16:12:17.897" v="0"/>
        <pc:sldMkLst>
          <pc:docMk/>
          <pc:sldMk cId="893087381" sldId="287"/>
        </pc:sldMkLst>
      </pc:sldChg>
      <pc:sldChg chg="addSp delSp modSp add mod">
        <pc:chgData name="Wenzel, Brooke" userId="672bf8d3-b15b-4e02-a6d1-39319a0df09b" providerId="ADAL" clId="{A444D013-913F-477E-8A14-6C20E286F64B}" dt="2023-07-31T17:24:17.121" v="930" actId="20577"/>
        <pc:sldMkLst>
          <pc:docMk/>
          <pc:sldMk cId="4169492278" sldId="296"/>
        </pc:sldMkLst>
      </pc:sldChg>
      <pc:sldChg chg="modSp add mod">
        <pc:chgData name="Wenzel, Brooke" userId="672bf8d3-b15b-4e02-a6d1-39319a0df09b" providerId="ADAL" clId="{A444D013-913F-477E-8A14-6C20E286F64B}" dt="2023-07-31T16:23:30.120" v="220" actId="1076"/>
        <pc:sldMkLst>
          <pc:docMk/>
          <pc:sldMk cId="3501294162" sldId="298"/>
        </pc:sldMkLst>
      </pc:sldChg>
      <pc:sldChg chg="addSp delSp modSp add mod">
        <pc:chgData name="Wenzel, Brooke" userId="672bf8d3-b15b-4e02-a6d1-39319a0df09b" providerId="ADAL" clId="{A444D013-913F-477E-8A14-6C20E286F64B}" dt="2023-07-31T17:31:33.927" v="935" actId="14100"/>
        <pc:sldMkLst>
          <pc:docMk/>
          <pc:sldMk cId="1863329499" sldId="299"/>
        </pc:sldMkLst>
      </pc:sldChg>
      <pc:sldChg chg="addSp delSp modSp add mod">
        <pc:chgData name="Wenzel, Brooke" userId="672bf8d3-b15b-4e02-a6d1-39319a0df09b" providerId="ADAL" clId="{A444D013-913F-477E-8A14-6C20E286F64B}" dt="2023-07-31T16:24:24.787" v="233" actId="1076"/>
        <pc:sldMkLst>
          <pc:docMk/>
          <pc:sldMk cId="3295923357" sldId="303"/>
        </pc:sldMkLst>
      </pc:sldChg>
      <pc:sldChg chg="addSp delSp modSp add mod">
        <pc:chgData name="Wenzel, Brooke" userId="672bf8d3-b15b-4e02-a6d1-39319a0df09b" providerId="ADAL" clId="{A444D013-913F-477E-8A14-6C20E286F64B}" dt="2023-07-31T16:24:58.844" v="245" actId="1076"/>
        <pc:sldMkLst>
          <pc:docMk/>
          <pc:sldMk cId="1519479922" sldId="304"/>
        </pc:sldMkLst>
      </pc:sldChg>
      <pc:sldChg chg="add">
        <pc:chgData name="Wenzel, Brooke" userId="672bf8d3-b15b-4e02-a6d1-39319a0df09b" providerId="ADAL" clId="{A444D013-913F-477E-8A14-6C20E286F64B}" dt="2023-07-31T16:12:17.897" v="0"/>
        <pc:sldMkLst>
          <pc:docMk/>
          <pc:sldMk cId="739887787" sldId="305"/>
        </pc:sldMkLst>
      </pc:sldChg>
      <pc:sldChg chg="addSp modSp add mod">
        <pc:chgData name="Wenzel, Brooke" userId="672bf8d3-b15b-4e02-a6d1-39319a0df09b" providerId="ADAL" clId="{A444D013-913F-477E-8A14-6C20E286F64B}" dt="2023-07-31T17:07:37.573" v="830" actId="208"/>
        <pc:sldMkLst>
          <pc:docMk/>
          <pc:sldMk cId="2163767969" sldId="306"/>
        </pc:sldMkLst>
      </pc:sldChg>
      <pc:sldChg chg="modSp add del mod">
        <pc:chgData name="Wenzel, Brooke" userId="672bf8d3-b15b-4e02-a6d1-39319a0df09b" providerId="ADAL" clId="{A444D013-913F-477E-8A14-6C20E286F64B}" dt="2023-07-31T16:37:17.058" v="293" actId="47"/>
        <pc:sldMkLst>
          <pc:docMk/>
          <pc:sldMk cId="3458625874" sldId="308"/>
        </pc:sldMkLst>
      </pc:sldChg>
      <pc:sldChg chg="add del">
        <pc:chgData name="Wenzel, Brooke" userId="672bf8d3-b15b-4e02-a6d1-39319a0df09b" providerId="ADAL" clId="{A444D013-913F-477E-8A14-6C20E286F64B}" dt="2023-07-31T16:13:36.776" v="18" actId="47"/>
        <pc:sldMkLst>
          <pc:docMk/>
          <pc:sldMk cId="1827608563" sldId="335"/>
        </pc:sldMkLst>
      </pc:sldChg>
      <pc:sldChg chg="add del">
        <pc:chgData name="Wenzel, Brooke" userId="672bf8d3-b15b-4e02-a6d1-39319a0df09b" providerId="ADAL" clId="{A444D013-913F-477E-8A14-6C20E286F64B}" dt="2023-07-31T16:13:30.741" v="17" actId="47"/>
        <pc:sldMkLst>
          <pc:docMk/>
          <pc:sldMk cId="3693881335" sldId="345"/>
        </pc:sldMkLst>
      </pc:sldChg>
      <pc:sldChg chg="add del">
        <pc:chgData name="Wenzel, Brooke" userId="672bf8d3-b15b-4e02-a6d1-39319a0df09b" providerId="ADAL" clId="{A444D013-913F-477E-8A14-6C20E286F64B}" dt="2023-07-31T16:13:30.741" v="17" actId="47"/>
        <pc:sldMkLst>
          <pc:docMk/>
          <pc:sldMk cId="2702500703" sldId="349"/>
        </pc:sldMkLst>
      </pc:sldChg>
      <pc:sldChg chg="add del">
        <pc:chgData name="Wenzel, Brooke" userId="672bf8d3-b15b-4e02-a6d1-39319a0df09b" providerId="ADAL" clId="{A444D013-913F-477E-8A14-6C20E286F64B}" dt="2023-07-31T16:13:30.741" v="17" actId="47"/>
        <pc:sldMkLst>
          <pc:docMk/>
          <pc:sldMk cId="4029117303" sldId="350"/>
        </pc:sldMkLst>
      </pc:sldChg>
      <pc:sldChg chg="add del">
        <pc:chgData name="Wenzel, Brooke" userId="672bf8d3-b15b-4e02-a6d1-39319a0df09b" providerId="ADAL" clId="{A444D013-913F-477E-8A14-6C20E286F64B}" dt="2023-07-31T16:13:28.014" v="16" actId="47"/>
        <pc:sldMkLst>
          <pc:docMk/>
          <pc:sldMk cId="81441258" sldId="351"/>
        </pc:sldMkLst>
      </pc:sldChg>
      <pc:sldChg chg="add del">
        <pc:chgData name="Wenzel, Brooke" userId="672bf8d3-b15b-4e02-a6d1-39319a0df09b" providerId="ADAL" clId="{A444D013-913F-477E-8A14-6C20E286F64B}" dt="2023-07-31T16:13:28.014" v="16" actId="47"/>
        <pc:sldMkLst>
          <pc:docMk/>
          <pc:sldMk cId="2573369634" sldId="352"/>
        </pc:sldMkLst>
      </pc:sldChg>
      <pc:sldChg chg="add del">
        <pc:chgData name="Wenzel, Brooke" userId="672bf8d3-b15b-4e02-a6d1-39319a0df09b" providerId="ADAL" clId="{A444D013-913F-477E-8A14-6C20E286F64B}" dt="2023-07-31T16:13:28.014" v="16" actId="47"/>
        <pc:sldMkLst>
          <pc:docMk/>
          <pc:sldMk cId="875016787" sldId="353"/>
        </pc:sldMkLst>
      </pc:sldChg>
      <pc:sldChg chg="add del">
        <pc:chgData name="Wenzel, Brooke" userId="672bf8d3-b15b-4e02-a6d1-39319a0df09b" providerId="ADAL" clId="{A444D013-913F-477E-8A14-6C20E286F64B}" dt="2023-07-31T16:13:28.014" v="16" actId="47"/>
        <pc:sldMkLst>
          <pc:docMk/>
          <pc:sldMk cId="3347950100" sldId="355"/>
        </pc:sldMkLst>
      </pc:sldChg>
      <pc:sldChg chg="add del">
        <pc:chgData name="Wenzel, Brooke" userId="672bf8d3-b15b-4e02-a6d1-39319a0df09b" providerId="ADAL" clId="{A444D013-913F-477E-8A14-6C20E286F64B}" dt="2023-07-31T16:13:49.892" v="22" actId="47"/>
        <pc:sldMkLst>
          <pc:docMk/>
          <pc:sldMk cId="2679395037" sldId="389"/>
        </pc:sldMkLst>
      </pc:sldChg>
      <pc:sldChg chg="add del">
        <pc:chgData name="Wenzel, Brooke" userId="672bf8d3-b15b-4e02-a6d1-39319a0df09b" providerId="ADAL" clId="{A444D013-913F-477E-8A14-6C20E286F64B}" dt="2023-07-31T16:13:49.892" v="22" actId="47"/>
        <pc:sldMkLst>
          <pc:docMk/>
          <pc:sldMk cId="462058594" sldId="392"/>
        </pc:sldMkLst>
      </pc:sldChg>
      <pc:sldChg chg="add">
        <pc:chgData name="Wenzel, Brooke" userId="672bf8d3-b15b-4e02-a6d1-39319a0df09b" providerId="ADAL" clId="{A444D013-913F-477E-8A14-6C20E286F64B}" dt="2023-07-31T16:12:17.897" v="0"/>
        <pc:sldMkLst>
          <pc:docMk/>
          <pc:sldMk cId="3565049080" sldId="394"/>
        </pc:sldMkLst>
      </pc:sldChg>
      <pc:sldChg chg="add">
        <pc:chgData name="Wenzel, Brooke" userId="672bf8d3-b15b-4e02-a6d1-39319a0df09b" providerId="ADAL" clId="{A444D013-913F-477E-8A14-6C20E286F64B}" dt="2023-07-31T16:12:17.897" v="0"/>
        <pc:sldMkLst>
          <pc:docMk/>
          <pc:sldMk cId="657619732" sldId="399"/>
        </pc:sldMkLst>
      </pc:sldChg>
      <pc:sldChg chg="add">
        <pc:chgData name="Wenzel, Brooke" userId="672bf8d3-b15b-4e02-a6d1-39319a0df09b" providerId="ADAL" clId="{A444D013-913F-477E-8A14-6C20E286F64B}" dt="2023-07-31T16:12:17.897" v="0"/>
        <pc:sldMkLst>
          <pc:docMk/>
          <pc:sldMk cId="3847495857" sldId="410"/>
        </pc:sldMkLst>
      </pc:sldChg>
      <pc:sldChg chg="add del">
        <pc:chgData name="Wenzel, Brooke" userId="672bf8d3-b15b-4e02-a6d1-39319a0df09b" providerId="ADAL" clId="{A444D013-913F-477E-8A14-6C20E286F64B}" dt="2023-07-31T16:13:36.776" v="18" actId="47"/>
        <pc:sldMkLst>
          <pc:docMk/>
          <pc:sldMk cId="4262618176" sldId="1662"/>
        </pc:sldMkLst>
      </pc:sldChg>
      <pc:sldChg chg="add del">
        <pc:chgData name="Wenzel, Brooke" userId="672bf8d3-b15b-4e02-a6d1-39319a0df09b" providerId="ADAL" clId="{A444D013-913F-477E-8A14-6C20E286F64B}" dt="2023-07-31T16:13:36.776" v="18" actId="47"/>
        <pc:sldMkLst>
          <pc:docMk/>
          <pc:sldMk cId="0" sldId="1664"/>
        </pc:sldMkLst>
      </pc:sldChg>
      <pc:sldChg chg="add del">
        <pc:chgData name="Wenzel, Brooke" userId="672bf8d3-b15b-4e02-a6d1-39319a0df09b" providerId="ADAL" clId="{A444D013-913F-477E-8A14-6C20E286F64B}" dt="2023-07-31T16:13:36.776" v="18" actId="47"/>
        <pc:sldMkLst>
          <pc:docMk/>
          <pc:sldMk cId="0" sldId="1665"/>
        </pc:sldMkLst>
      </pc:sldChg>
      <pc:sldChg chg="add del">
        <pc:chgData name="Wenzel, Brooke" userId="672bf8d3-b15b-4e02-a6d1-39319a0df09b" providerId="ADAL" clId="{A444D013-913F-477E-8A14-6C20E286F64B}" dt="2023-07-31T16:13:36.776" v="18" actId="47"/>
        <pc:sldMkLst>
          <pc:docMk/>
          <pc:sldMk cId="2107231319" sldId="1667"/>
        </pc:sldMkLst>
      </pc:sldChg>
      <pc:sldChg chg="modSp add mod">
        <pc:chgData name="Wenzel, Brooke" userId="672bf8d3-b15b-4e02-a6d1-39319a0df09b" providerId="ADAL" clId="{A444D013-913F-477E-8A14-6C20E286F64B}" dt="2023-07-31T16:19:45.397" v="129" actId="1076"/>
        <pc:sldMkLst>
          <pc:docMk/>
          <pc:sldMk cId="946046927" sldId="1671"/>
        </pc:sldMkLst>
      </pc:sldChg>
      <pc:sldChg chg="add del">
        <pc:chgData name="Wenzel, Brooke" userId="672bf8d3-b15b-4e02-a6d1-39319a0df09b" providerId="ADAL" clId="{A444D013-913F-477E-8A14-6C20E286F64B}" dt="2023-07-31T16:13:36.776" v="18" actId="47"/>
        <pc:sldMkLst>
          <pc:docMk/>
          <pc:sldMk cId="3368089924" sldId="1681"/>
        </pc:sldMkLst>
      </pc:sldChg>
      <pc:sldChg chg="modSp add mod">
        <pc:chgData name="Wenzel, Brooke" userId="672bf8d3-b15b-4e02-a6d1-39319a0df09b" providerId="ADAL" clId="{A444D013-913F-477E-8A14-6C20E286F64B}" dt="2023-07-31T16:23:37.646" v="223" actId="1076"/>
        <pc:sldMkLst>
          <pc:docMk/>
          <pc:sldMk cId="2435853885" sldId="1682"/>
        </pc:sldMkLst>
      </pc:sldChg>
      <pc:sldChg chg="modSp add mod">
        <pc:chgData name="Wenzel, Brooke" userId="672bf8d3-b15b-4e02-a6d1-39319a0df09b" providerId="ADAL" clId="{A444D013-913F-477E-8A14-6C20E286F64B}" dt="2023-07-31T16:20:30.925" v="181" actId="1076"/>
        <pc:sldMkLst>
          <pc:docMk/>
          <pc:sldMk cId="3835383189" sldId="1684"/>
        </pc:sldMkLst>
      </pc:sldChg>
      <pc:sldChg chg="addSp delSp modSp add mod">
        <pc:chgData name="Wenzel, Brooke" userId="672bf8d3-b15b-4e02-a6d1-39319a0df09b" providerId="ADAL" clId="{A444D013-913F-477E-8A14-6C20E286F64B}" dt="2023-07-31T16:15:14.999" v="60" actId="1076"/>
        <pc:sldMkLst>
          <pc:docMk/>
          <pc:sldMk cId="3887159436" sldId="1688"/>
        </pc:sldMkLst>
      </pc:sldChg>
      <pc:sldChg chg="modSp add mod">
        <pc:chgData name="Wenzel, Brooke" userId="672bf8d3-b15b-4e02-a6d1-39319a0df09b" providerId="ADAL" clId="{A444D013-913F-477E-8A14-6C20E286F64B}" dt="2023-07-31T16:20:04.678" v="155" actId="20577"/>
        <pc:sldMkLst>
          <pc:docMk/>
          <pc:sldMk cId="538419396" sldId="2667"/>
        </pc:sldMkLst>
      </pc:sldChg>
      <pc:sldChg chg="add del">
        <pc:chgData name="Wenzel, Brooke" userId="672bf8d3-b15b-4e02-a6d1-39319a0df09b" providerId="ADAL" clId="{A444D013-913F-477E-8A14-6C20E286F64B}" dt="2023-07-31T16:13:49.892" v="22" actId="47"/>
        <pc:sldMkLst>
          <pc:docMk/>
          <pc:sldMk cId="3548784910" sldId="2668"/>
        </pc:sldMkLst>
      </pc:sldChg>
      <pc:sldChg chg="modSp add mod">
        <pc:chgData name="Wenzel, Brooke" userId="672bf8d3-b15b-4e02-a6d1-39319a0df09b" providerId="ADAL" clId="{A444D013-913F-477E-8A14-6C20E286F64B}" dt="2023-07-31T16:14:12.486" v="41" actId="1076"/>
        <pc:sldMkLst>
          <pc:docMk/>
          <pc:sldMk cId="706753193" sldId="2669"/>
        </pc:sldMkLst>
      </pc:sldChg>
      <pc:sldChg chg="modSp add mod">
        <pc:chgData name="Wenzel, Brooke" userId="672bf8d3-b15b-4e02-a6d1-39319a0df09b" providerId="ADAL" clId="{A444D013-913F-477E-8A14-6C20E286F64B}" dt="2023-07-31T16:14:15.404" v="42" actId="1076"/>
        <pc:sldMkLst>
          <pc:docMk/>
          <pc:sldMk cId="1829492845" sldId="2670"/>
        </pc:sldMkLst>
      </pc:sldChg>
      <pc:sldChg chg="modSp add mod">
        <pc:chgData name="Wenzel, Brooke" userId="672bf8d3-b15b-4e02-a6d1-39319a0df09b" providerId="ADAL" clId="{A444D013-913F-477E-8A14-6C20E286F64B}" dt="2023-07-31T16:14:23.345" v="43" actId="1076"/>
        <pc:sldMkLst>
          <pc:docMk/>
          <pc:sldMk cId="399469708" sldId="2671"/>
        </pc:sldMkLst>
      </pc:sldChg>
      <pc:sldChg chg="modSp add mod">
        <pc:chgData name="Wenzel, Brooke" userId="672bf8d3-b15b-4e02-a6d1-39319a0df09b" providerId="ADAL" clId="{A444D013-913F-477E-8A14-6C20E286F64B}" dt="2023-07-31T16:14:27.575" v="49" actId="20577"/>
        <pc:sldMkLst>
          <pc:docMk/>
          <pc:sldMk cId="2374707397" sldId="2672"/>
        </pc:sldMkLst>
      </pc:sldChg>
      <pc:sldChg chg="modSp add mod">
        <pc:chgData name="Wenzel, Brooke" userId="672bf8d3-b15b-4e02-a6d1-39319a0df09b" providerId="ADAL" clId="{A444D013-913F-477E-8A14-6C20E286F64B}" dt="2023-07-31T17:19:08.945" v="925" actId="20577"/>
        <pc:sldMkLst>
          <pc:docMk/>
          <pc:sldMk cId="74676089" sldId="2673"/>
        </pc:sldMkLst>
      </pc:sldChg>
      <pc:sldChg chg="modSp add mod">
        <pc:chgData name="Wenzel, Brooke" userId="672bf8d3-b15b-4e02-a6d1-39319a0df09b" providerId="ADAL" clId="{A444D013-913F-477E-8A14-6C20E286F64B}" dt="2023-07-31T16:13:23.133" v="15" actId="1076"/>
        <pc:sldMkLst>
          <pc:docMk/>
          <pc:sldMk cId="1209462368" sldId="2677"/>
        </pc:sldMkLst>
      </pc:sldChg>
      <pc:sldChg chg="addSp delSp modSp add mod">
        <pc:chgData name="Wenzel, Brooke" userId="672bf8d3-b15b-4e02-a6d1-39319a0df09b" providerId="ADAL" clId="{A444D013-913F-477E-8A14-6C20E286F64B}" dt="2023-07-31T16:15:40.489" v="77" actId="20577"/>
        <pc:sldMkLst>
          <pc:docMk/>
          <pc:sldMk cId="353365590" sldId="2680"/>
        </pc:sldMkLst>
      </pc:sldChg>
      <pc:sldChg chg="delSp modSp add mod">
        <pc:chgData name="Wenzel, Brooke" userId="672bf8d3-b15b-4e02-a6d1-39319a0df09b" providerId="ADAL" clId="{A444D013-913F-477E-8A14-6C20E286F64B}" dt="2023-07-31T16:13:20.347" v="14" actId="1076"/>
        <pc:sldMkLst>
          <pc:docMk/>
          <pc:sldMk cId="3308656297" sldId="2681"/>
        </pc:sldMkLst>
      </pc:sldChg>
      <pc:sldChg chg="add">
        <pc:chgData name="Wenzel, Brooke" userId="672bf8d3-b15b-4e02-a6d1-39319a0df09b" providerId="ADAL" clId="{A444D013-913F-477E-8A14-6C20E286F64B}" dt="2023-07-31T16:12:17.897" v="0"/>
        <pc:sldMkLst>
          <pc:docMk/>
          <pc:sldMk cId="1045621758" sldId="3101"/>
        </pc:sldMkLst>
      </pc:sldChg>
      <pc:sldChg chg="modSp add mod">
        <pc:chgData name="Wenzel, Brooke" userId="672bf8d3-b15b-4e02-a6d1-39319a0df09b" providerId="ADAL" clId="{A444D013-913F-477E-8A14-6C20E286F64B}" dt="2023-07-31T17:15:06.689" v="880" actId="207"/>
        <pc:sldMkLst>
          <pc:docMk/>
          <pc:sldMk cId="3721601805" sldId="3103"/>
        </pc:sldMkLst>
      </pc:sldChg>
      <pc:sldChg chg="modSp add mod">
        <pc:chgData name="Wenzel, Brooke" userId="672bf8d3-b15b-4e02-a6d1-39319a0df09b" providerId="ADAL" clId="{A444D013-913F-477E-8A14-6C20E286F64B}" dt="2023-07-31T16:22:18.001" v="207" actId="14100"/>
        <pc:sldMkLst>
          <pc:docMk/>
          <pc:sldMk cId="1331618931" sldId="3106"/>
        </pc:sldMkLst>
      </pc:sldChg>
      <pc:sldChg chg="modSp add mod">
        <pc:chgData name="Wenzel, Brooke" userId="672bf8d3-b15b-4e02-a6d1-39319a0df09b" providerId="ADAL" clId="{A444D013-913F-477E-8A14-6C20E286F64B}" dt="2023-07-31T16:20:22.716" v="179" actId="14100"/>
        <pc:sldMkLst>
          <pc:docMk/>
          <pc:sldMk cId="347614950" sldId="3107"/>
        </pc:sldMkLst>
      </pc:sldChg>
      <pc:sldChg chg="modSp add mod">
        <pc:chgData name="Wenzel, Brooke" userId="672bf8d3-b15b-4e02-a6d1-39319a0df09b" providerId="ADAL" clId="{A444D013-913F-477E-8A14-6C20E286F64B}" dt="2023-07-31T16:22:44.597" v="210" actId="14100"/>
        <pc:sldMkLst>
          <pc:docMk/>
          <pc:sldMk cId="3191045969" sldId="3112"/>
        </pc:sldMkLst>
      </pc:sldChg>
      <pc:sldChg chg="modSp add mod">
        <pc:chgData name="Wenzel, Brooke" userId="672bf8d3-b15b-4e02-a6d1-39319a0df09b" providerId="ADAL" clId="{A444D013-913F-477E-8A14-6C20E286F64B}" dt="2023-07-31T16:22:58.745" v="214" actId="14100"/>
        <pc:sldMkLst>
          <pc:docMk/>
          <pc:sldMk cId="564688715" sldId="3113"/>
        </pc:sldMkLst>
      </pc:sldChg>
      <pc:sldChg chg="modSp add mod">
        <pc:chgData name="Wenzel, Brooke" userId="672bf8d3-b15b-4e02-a6d1-39319a0df09b" providerId="ADAL" clId="{A444D013-913F-477E-8A14-6C20E286F64B}" dt="2023-07-31T16:23:22.263" v="218" actId="14100"/>
        <pc:sldMkLst>
          <pc:docMk/>
          <pc:sldMk cId="230805371" sldId="3114"/>
        </pc:sldMkLst>
      </pc:sldChg>
      <pc:sldChg chg="modSp add mod">
        <pc:chgData name="Wenzel, Brooke" userId="672bf8d3-b15b-4e02-a6d1-39319a0df09b" providerId="ADAL" clId="{A444D013-913F-477E-8A14-6C20E286F64B}" dt="2023-07-31T16:23:34.939" v="222" actId="14100"/>
        <pc:sldMkLst>
          <pc:docMk/>
          <pc:sldMk cId="2480553521" sldId="3115"/>
        </pc:sldMkLst>
      </pc:sldChg>
      <pc:sldChg chg="modSp add mod">
        <pc:chgData name="Wenzel, Brooke" userId="672bf8d3-b15b-4e02-a6d1-39319a0df09b" providerId="ADAL" clId="{A444D013-913F-477E-8A14-6C20E286F64B}" dt="2023-07-31T16:24:03.057" v="229" actId="14100"/>
        <pc:sldMkLst>
          <pc:docMk/>
          <pc:sldMk cId="2491508847" sldId="3116"/>
        </pc:sldMkLst>
      </pc:sldChg>
      <pc:sldChg chg="modSp add mod">
        <pc:chgData name="Wenzel, Brooke" userId="672bf8d3-b15b-4e02-a6d1-39319a0df09b" providerId="ADAL" clId="{A444D013-913F-477E-8A14-6C20E286F64B}" dt="2023-07-31T16:23:26.232" v="219" actId="1076"/>
        <pc:sldMkLst>
          <pc:docMk/>
          <pc:sldMk cId="69194315" sldId="3117"/>
        </pc:sldMkLst>
      </pc:sldChg>
      <pc:sldChg chg="modSp add mod">
        <pc:chgData name="Wenzel, Brooke" userId="672bf8d3-b15b-4e02-a6d1-39319a0df09b" providerId="ADAL" clId="{A444D013-913F-477E-8A14-6C20E286F64B}" dt="2023-07-31T16:32:32.560" v="275" actId="20577"/>
        <pc:sldMkLst>
          <pc:docMk/>
          <pc:sldMk cId="785220724" sldId="3122"/>
        </pc:sldMkLst>
      </pc:sldChg>
      <pc:sldChg chg="addSp delSp modSp add del mod">
        <pc:chgData name="Wenzel, Brooke" userId="672bf8d3-b15b-4e02-a6d1-39319a0df09b" providerId="ADAL" clId="{A444D013-913F-477E-8A14-6C20E286F64B}" dt="2023-07-31T16:51:59.178" v="583" actId="47"/>
        <pc:sldMkLst>
          <pc:docMk/>
          <pc:sldMk cId="2864931756" sldId="3123"/>
        </pc:sldMkLst>
      </pc:sldChg>
      <pc:sldChg chg="delSp modSp add del mod">
        <pc:chgData name="Wenzel, Brooke" userId="672bf8d3-b15b-4e02-a6d1-39319a0df09b" providerId="ADAL" clId="{A444D013-913F-477E-8A14-6C20E286F64B}" dt="2023-07-31T16:52:01.258" v="584" actId="47"/>
        <pc:sldMkLst>
          <pc:docMk/>
          <pc:sldMk cId="4039208645" sldId="3124"/>
        </pc:sldMkLst>
      </pc:sldChg>
      <pc:sldChg chg="modSp add mod">
        <pc:chgData name="Wenzel, Brooke" userId="672bf8d3-b15b-4e02-a6d1-39319a0df09b" providerId="ADAL" clId="{A444D013-913F-477E-8A14-6C20E286F64B}" dt="2023-07-31T16:23:43.140" v="225" actId="14100"/>
        <pc:sldMkLst>
          <pc:docMk/>
          <pc:sldMk cId="1443352402" sldId="3128"/>
        </pc:sldMkLst>
      </pc:sldChg>
      <pc:sldChg chg="modSp add mod">
        <pc:chgData name="Wenzel, Brooke" userId="672bf8d3-b15b-4e02-a6d1-39319a0df09b" providerId="ADAL" clId="{A444D013-913F-477E-8A14-6C20E286F64B}" dt="2023-07-31T16:23:48.608" v="226" actId="1076"/>
        <pc:sldMkLst>
          <pc:docMk/>
          <pc:sldMk cId="828033737" sldId="3129"/>
        </pc:sldMkLst>
      </pc:sldChg>
      <pc:sldChg chg="modSp add mod">
        <pc:chgData name="Wenzel, Brooke" userId="672bf8d3-b15b-4e02-a6d1-39319a0df09b" providerId="ADAL" clId="{A444D013-913F-477E-8A14-6C20E286F64B}" dt="2023-07-31T16:23:56.039" v="227" actId="1076"/>
        <pc:sldMkLst>
          <pc:docMk/>
          <pc:sldMk cId="3774555935" sldId="3130"/>
        </pc:sldMkLst>
      </pc:sldChg>
      <pc:sldChg chg="addSp delSp modSp add mod setBg">
        <pc:chgData name="Wenzel, Brooke" userId="672bf8d3-b15b-4e02-a6d1-39319a0df09b" providerId="ADAL" clId="{A444D013-913F-477E-8A14-6C20E286F64B}" dt="2023-07-31T17:30:11.674" v="933" actId="113"/>
        <pc:sldMkLst>
          <pc:docMk/>
          <pc:sldMk cId="4159567558" sldId="3131"/>
        </pc:sldMkLst>
      </pc:sldChg>
      <pc:sldChg chg="modSp add mod">
        <pc:chgData name="Wenzel, Brooke" userId="672bf8d3-b15b-4e02-a6d1-39319a0df09b" providerId="ADAL" clId="{A444D013-913F-477E-8A14-6C20E286F64B}" dt="2023-07-31T16:20:25.539" v="180" actId="1076"/>
        <pc:sldMkLst>
          <pc:docMk/>
          <pc:sldMk cId="2453545177" sldId="3132"/>
        </pc:sldMkLst>
      </pc:sldChg>
      <pc:sldChg chg="modSp add mod">
        <pc:chgData name="Wenzel, Brooke" userId="672bf8d3-b15b-4e02-a6d1-39319a0df09b" providerId="ADAL" clId="{A444D013-913F-477E-8A14-6C20E286F64B}" dt="2023-07-31T17:14:33.056" v="878" actId="20577"/>
        <pc:sldMkLst>
          <pc:docMk/>
          <pc:sldMk cId="4252824575" sldId="3133"/>
        </pc:sldMkLst>
      </pc:sldChg>
      <pc:sldChg chg="addSp delSp modSp add mod">
        <pc:chgData name="Wenzel, Brooke" userId="672bf8d3-b15b-4e02-a6d1-39319a0df09b" providerId="ADAL" clId="{A444D013-913F-477E-8A14-6C20E286F64B}" dt="2023-07-31T17:17:46.057" v="890" actId="1076"/>
        <pc:sldMkLst>
          <pc:docMk/>
          <pc:sldMk cId="2848135866" sldId="3134"/>
        </pc:sldMkLst>
      </pc:sldChg>
      <pc:sldChg chg="modSp add mod">
        <pc:chgData name="Wenzel, Brooke" userId="672bf8d3-b15b-4e02-a6d1-39319a0df09b" providerId="ADAL" clId="{A444D013-913F-477E-8A14-6C20E286F64B}" dt="2023-07-31T16:22:49.390" v="211" actId="1076"/>
        <pc:sldMkLst>
          <pc:docMk/>
          <pc:sldMk cId="3074214056" sldId="3135"/>
        </pc:sldMkLst>
      </pc:sldChg>
      <pc:sldChg chg="addSp delSp modSp add mod">
        <pc:chgData name="Wenzel, Brooke" userId="672bf8d3-b15b-4e02-a6d1-39319a0df09b" providerId="ADAL" clId="{A444D013-913F-477E-8A14-6C20E286F64B}" dt="2023-07-31T16:34:31.009" v="291" actId="478"/>
        <pc:sldMkLst>
          <pc:docMk/>
          <pc:sldMk cId="3979101441" sldId="3137"/>
        </pc:sldMkLst>
      </pc:sldChg>
      <pc:sldChg chg="modSp add mod">
        <pc:chgData name="Wenzel, Brooke" userId="672bf8d3-b15b-4e02-a6d1-39319a0df09b" providerId="ADAL" clId="{A444D013-913F-477E-8A14-6C20E286F64B}" dt="2023-07-31T16:53:49.883" v="689" actId="1076"/>
        <pc:sldMkLst>
          <pc:docMk/>
          <pc:sldMk cId="4018998165" sldId="3138"/>
        </pc:sldMkLst>
      </pc:sldChg>
      <pc:sldChg chg="modSp add mod">
        <pc:chgData name="Wenzel, Brooke" userId="672bf8d3-b15b-4e02-a6d1-39319a0df09b" providerId="ADAL" clId="{A444D013-913F-477E-8A14-6C20E286F64B}" dt="2023-07-31T16:34:02.846" v="287" actId="1076"/>
        <pc:sldMkLst>
          <pc:docMk/>
          <pc:sldMk cId="1784215614" sldId="3139"/>
        </pc:sldMkLst>
      </pc:sldChg>
      <pc:sldChg chg="modSp add mod">
        <pc:chgData name="Wenzel, Brooke" userId="672bf8d3-b15b-4e02-a6d1-39319a0df09b" providerId="ADAL" clId="{A444D013-913F-477E-8A14-6C20E286F64B}" dt="2023-07-31T16:33:58.447" v="286" actId="1076"/>
        <pc:sldMkLst>
          <pc:docMk/>
          <pc:sldMk cId="523286295" sldId="3140"/>
        </pc:sldMkLst>
      </pc:sldChg>
      <pc:sldChg chg="add del">
        <pc:chgData name="Wenzel, Brooke" userId="672bf8d3-b15b-4e02-a6d1-39319a0df09b" providerId="ADAL" clId="{A444D013-913F-477E-8A14-6C20E286F64B}" dt="2023-07-31T16:33:54.205" v="285" actId="47"/>
        <pc:sldMkLst>
          <pc:docMk/>
          <pc:sldMk cId="1154712437" sldId="3141"/>
        </pc:sldMkLst>
      </pc:sldChg>
      <pc:sldChg chg="modSp add mod">
        <pc:chgData name="Wenzel, Brooke" userId="672bf8d3-b15b-4e02-a6d1-39319a0df09b" providerId="ADAL" clId="{A444D013-913F-477E-8A14-6C20E286F64B}" dt="2023-07-31T16:32:54.940" v="279" actId="1076"/>
        <pc:sldMkLst>
          <pc:docMk/>
          <pc:sldMk cId="1861707594" sldId="3142"/>
        </pc:sldMkLst>
      </pc:sldChg>
      <pc:sldChg chg="modSp add mod">
        <pc:chgData name="Wenzel, Brooke" userId="672bf8d3-b15b-4e02-a6d1-39319a0df09b" providerId="ADAL" clId="{A444D013-913F-477E-8A14-6C20E286F64B}" dt="2023-07-31T16:32:57.601" v="280" actId="1076"/>
        <pc:sldMkLst>
          <pc:docMk/>
          <pc:sldMk cId="1794985184" sldId="3143"/>
        </pc:sldMkLst>
      </pc:sldChg>
      <pc:sldChg chg="modSp add del mod">
        <pc:chgData name="Wenzel, Brooke" userId="672bf8d3-b15b-4e02-a6d1-39319a0df09b" providerId="ADAL" clId="{A444D013-913F-477E-8A14-6C20E286F64B}" dt="2023-07-31T16:32:47.895" v="278" actId="47"/>
        <pc:sldMkLst>
          <pc:docMk/>
          <pc:sldMk cId="2647802883" sldId="3144"/>
        </pc:sldMkLst>
      </pc:sldChg>
      <pc:sldChg chg="modSp add mod">
        <pc:chgData name="Wenzel, Brooke" userId="672bf8d3-b15b-4e02-a6d1-39319a0df09b" providerId="ADAL" clId="{A444D013-913F-477E-8A14-6C20E286F64B}" dt="2023-07-31T16:19:53.253" v="132" actId="14100"/>
        <pc:sldMkLst>
          <pc:docMk/>
          <pc:sldMk cId="3061776137" sldId="3145"/>
        </pc:sldMkLst>
      </pc:sldChg>
      <pc:sldChg chg="modSp add mod">
        <pc:chgData name="Wenzel, Brooke" userId="672bf8d3-b15b-4e02-a6d1-39319a0df09b" providerId="ADAL" clId="{A444D013-913F-477E-8A14-6C20E286F64B}" dt="2023-07-31T16:19:56.771" v="133" actId="1076"/>
        <pc:sldMkLst>
          <pc:docMk/>
          <pc:sldMk cId="3340163165" sldId="3146"/>
        </pc:sldMkLst>
      </pc:sldChg>
      <pc:sldChg chg="modSp add mod">
        <pc:chgData name="Wenzel, Brooke" userId="672bf8d3-b15b-4e02-a6d1-39319a0df09b" providerId="ADAL" clId="{A444D013-913F-477E-8A14-6C20E286F64B}" dt="2023-07-31T17:13:21.789" v="832" actId="14100"/>
        <pc:sldMkLst>
          <pc:docMk/>
          <pc:sldMk cId="3929529244" sldId="3147"/>
        </pc:sldMkLst>
      </pc:sldChg>
      <pc:sldChg chg="modSp add mod setBg">
        <pc:chgData name="Wenzel, Brooke" userId="672bf8d3-b15b-4e02-a6d1-39319a0df09b" providerId="ADAL" clId="{A444D013-913F-477E-8A14-6C20E286F64B}" dt="2023-07-31T18:26:30.134" v="944" actId="20577"/>
        <pc:sldMkLst>
          <pc:docMk/>
          <pc:sldMk cId="526683932" sldId="4800"/>
        </pc:sldMkLst>
      </pc:sldChg>
      <pc:sldChg chg="add">
        <pc:chgData name="Wenzel, Brooke" userId="672bf8d3-b15b-4e02-a6d1-39319a0df09b" providerId="ADAL" clId="{A444D013-913F-477E-8A14-6C20E286F64B}" dt="2023-07-31T16:51:55.252" v="582"/>
        <pc:sldMkLst>
          <pc:docMk/>
          <pc:sldMk cId="4013615956" sldId="4801"/>
        </pc:sldMkLst>
      </pc:sldChg>
      <pc:sldChg chg="modSp add mod">
        <pc:chgData name="Wenzel, Brooke" userId="672bf8d3-b15b-4e02-a6d1-39319a0df09b" providerId="ADAL" clId="{A444D013-913F-477E-8A14-6C20E286F64B}" dt="2023-07-31T16:53:28.369" v="688" actId="20577"/>
        <pc:sldMkLst>
          <pc:docMk/>
          <pc:sldMk cId="1710219493" sldId="4802"/>
        </pc:sldMkLst>
      </pc:sldChg>
      <pc:sldChg chg="modSp add mod">
        <pc:chgData name="Wenzel, Brooke" userId="672bf8d3-b15b-4e02-a6d1-39319a0df09b" providerId="ADAL" clId="{A444D013-913F-477E-8A14-6C20E286F64B}" dt="2023-07-31T16:56:05.124" v="724" actId="20577"/>
        <pc:sldMkLst>
          <pc:docMk/>
          <pc:sldMk cId="1745608318" sldId="4803"/>
        </pc:sldMkLst>
      </pc:sldChg>
      <pc:sldChg chg="modSp add del mod">
        <pc:chgData name="Wenzel, Brooke" userId="672bf8d3-b15b-4e02-a6d1-39319a0df09b" providerId="ADAL" clId="{A444D013-913F-477E-8A14-6C20E286F64B}" dt="2023-07-31T16:56:46.777" v="728" actId="47"/>
        <pc:sldMkLst>
          <pc:docMk/>
          <pc:sldMk cId="3143404993" sldId="4804"/>
        </pc:sldMkLst>
      </pc:sldChg>
      <pc:sldMasterChg chg="delSldLayout">
        <pc:chgData name="Wenzel, Brooke" userId="672bf8d3-b15b-4e02-a6d1-39319a0df09b" providerId="ADAL" clId="{A444D013-913F-477E-8A14-6C20E286F64B}" dt="2023-07-31T16:13:01.727" v="9" actId="47"/>
        <pc:sldMasterMkLst>
          <pc:docMk/>
          <pc:sldMasterMk cId="2150711039" sldId="2147483676"/>
        </pc:sldMasterMkLst>
        <pc:sldLayoutChg chg="del">
          <pc:chgData name="Wenzel, Brooke" userId="672bf8d3-b15b-4e02-a6d1-39319a0df09b" providerId="ADAL" clId="{A444D013-913F-477E-8A14-6C20E286F64B}" dt="2023-07-31T16:13:01.727" v="9" actId="47"/>
          <pc:sldLayoutMkLst>
            <pc:docMk/>
            <pc:sldMasterMk cId="2150711039" sldId="2147483676"/>
            <pc:sldLayoutMk cId="1375654668" sldId="2147483688"/>
          </pc:sldLayoutMkLst>
        </pc:sldLayoutChg>
      </pc:sldMasterChg>
    </pc:docChg>
  </pc:docChgLst>
  <pc:docChgLst>
    <pc:chgData name="Wenzel, Brooke" userId="672bf8d3-b15b-4e02-a6d1-39319a0df09b" providerId="ADAL" clId="{9EAF7FE7-DB51-4DDA-B371-330594B493C7}"/>
    <pc:docChg chg="undo custSel addSld delSld modSld sldOrd">
      <pc:chgData name="Wenzel, Brooke" userId="672bf8d3-b15b-4e02-a6d1-39319a0df09b" providerId="ADAL" clId="{9EAF7FE7-DB51-4DDA-B371-330594B493C7}" dt="2023-08-02T13:53:04.477" v="2918" actId="27636"/>
      <pc:docMkLst>
        <pc:docMk/>
      </pc:docMkLst>
      <pc:sldChg chg="add del">
        <pc:chgData name="Wenzel, Brooke" userId="672bf8d3-b15b-4e02-a6d1-39319a0df09b" providerId="ADAL" clId="{9EAF7FE7-DB51-4DDA-B371-330594B493C7}" dt="2023-08-01T17:33:20.660" v="11" actId="47"/>
        <pc:sldMkLst>
          <pc:docMk/>
          <pc:sldMk cId="3044915438" sldId="256"/>
        </pc:sldMkLst>
      </pc:sldChg>
      <pc:sldChg chg="addSp modSp mod ord">
        <pc:chgData name="Wenzel, Brooke" userId="672bf8d3-b15b-4e02-a6d1-39319a0df09b" providerId="ADAL" clId="{9EAF7FE7-DB51-4DDA-B371-330594B493C7}" dt="2023-08-02T13:53:04.477" v="2918" actId="27636"/>
        <pc:sldMkLst>
          <pc:docMk/>
          <pc:sldMk cId="638276779" sldId="257"/>
        </pc:sldMkLst>
      </pc:sldChg>
      <pc:sldChg chg="modSp mod">
        <pc:chgData name="Wenzel, Brooke" userId="672bf8d3-b15b-4e02-a6d1-39319a0df09b" providerId="ADAL" clId="{9EAF7FE7-DB51-4DDA-B371-330594B493C7}" dt="2023-08-01T19:00:38.883" v="2446" actId="13244"/>
        <pc:sldMkLst>
          <pc:docMk/>
          <pc:sldMk cId="1540298492" sldId="259"/>
        </pc:sldMkLst>
      </pc:sldChg>
      <pc:sldChg chg="modSp mod">
        <pc:chgData name="Wenzel, Brooke" userId="672bf8d3-b15b-4e02-a6d1-39319a0df09b" providerId="ADAL" clId="{9EAF7FE7-DB51-4DDA-B371-330594B493C7}" dt="2023-08-01T19:01:55.376" v="2520" actId="20577"/>
        <pc:sldMkLst>
          <pc:docMk/>
          <pc:sldMk cId="3947354361" sldId="263"/>
        </pc:sldMkLst>
      </pc:sldChg>
      <pc:sldChg chg="add del">
        <pc:chgData name="Wenzel, Brooke" userId="672bf8d3-b15b-4e02-a6d1-39319a0df09b" providerId="ADAL" clId="{9EAF7FE7-DB51-4DDA-B371-330594B493C7}" dt="2023-08-01T17:59:31.620" v="99" actId="2696"/>
        <pc:sldMkLst>
          <pc:docMk/>
          <pc:sldMk cId="3401448192" sldId="264"/>
        </pc:sldMkLst>
      </pc:sldChg>
      <pc:sldChg chg="add del">
        <pc:chgData name="Wenzel, Brooke" userId="672bf8d3-b15b-4e02-a6d1-39319a0df09b" providerId="ADAL" clId="{9EAF7FE7-DB51-4DDA-B371-330594B493C7}" dt="2023-08-01T18:00:46.426" v="108" actId="2696"/>
        <pc:sldMkLst>
          <pc:docMk/>
          <pc:sldMk cId="3544094761" sldId="264"/>
        </pc:sldMkLst>
      </pc:sldChg>
      <pc:sldChg chg="add del">
        <pc:chgData name="Wenzel, Brooke" userId="672bf8d3-b15b-4e02-a6d1-39319a0df09b" providerId="ADAL" clId="{9EAF7FE7-DB51-4DDA-B371-330594B493C7}" dt="2023-08-01T18:52:59.467" v="653" actId="47"/>
        <pc:sldMkLst>
          <pc:docMk/>
          <pc:sldMk cId="3744258865" sldId="264"/>
        </pc:sldMkLst>
      </pc:sldChg>
      <pc:sldChg chg="add del">
        <pc:chgData name="Wenzel, Brooke" userId="672bf8d3-b15b-4e02-a6d1-39319a0df09b" providerId="ADAL" clId="{9EAF7FE7-DB51-4DDA-B371-330594B493C7}" dt="2023-08-01T18:04:20.559" v="184" actId="47"/>
        <pc:sldMkLst>
          <pc:docMk/>
          <pc:sldMk cId="1409592759" sldId="265"/>
        </pc:sldMkLst>
      </pc:sldChg>
      <pc:sldChg chg="add del">
        <pc:chgData name="Wenzel, Brooke" userId="672bf8d3-b15b-4e02-a6d1-39319a0df09b" providerId="ADAL" clId="{9EAF7FE7-DB51-4DDA-B371-330594B493C7}" dt="2023-08-01T18:04:19.697" v="183" actId="47"/>
        <pc:sldMkLst>
          <pc:docMk/>
          <pc:sldMk cId="1521983039" sldId="266"/>
        </pc:sldMkLst>
      </pc:sldChg>
      <pc:sldChg chg="add del">
        <pc:chgData name="Wenzel, Brooke" userId="672bf8d3-b15b-4e02-a6d1-39319a0df09b" providerId="ADAL" clId="{9EAF7FE7-DB51-4DDA-B371-330594B493C7}" dt="2023-08-01T18:04:19.053" v="182" actId="47"/>
        <pc:sldMkLst>
          <pc:docMk/>
          <pc:sldMk cId="2845345019" sldId="267"/>
        </pc:sldMkLst>
      </pc:sldChg>
      <pc:sldChg chg="del">
        <pc:chgData name="Wenzel, Brooke" userId="672bf8d3-b15b-4e02-a6d1-39319a0df09b" providerId="ADAL" clId="{9EAF7FE7-DB51-4DDA-B371-330594B493C7}" dt="2023-08-01T18:42:53.915" v="612" actId="47"/>
        <pc:sldMkLst>
          <pc:docMk/>
          <pc:sldMk cId="2811713806" sldId="268"/>
        </pc:sldMkLst>
      </pc:sldChg>
      <pc:sldChg chg="add del">
        <pc:chgData name="Wenzel, Brooke" userId="672bf8d3-b15b-4e02-a6d1-39319a0df09b" providerId="ADAL" clId="{9EAF7FE7-DB51-4DDA-B371-330594B493C7}" dt="2023-08-01T18:01:33.117" v="120" actId="47"/>
        <pc:sldMkLst>
          <pc:docMk/>
          <pc:sldMk cId="1716284204" sldId="270"/>
        </pc:sldMkLst>
      </pc:sldChg>
      <pc:sldChg chg="addSp modSp add mod">
        <pc:chgData name="Wenzel, Brooke" userId="672bf8d3-b15b-4e02-a6d1-39319a0df09b" providerId="ADAL" clId="{9EAF7FE7-DB51-4DDA-B371-330594B493C7}" dt="2023-08-02T13:12:19.651" v="2545" actId="20577"/>
        <pc:sldMkLst>
          <pc:docMk/>
          <pc:sldMk cId="1323397142" sldId="271"/>
        </pc:sldMkLst>
      </pc:sldChg>
      <pc:sldChg chg="add del">
        <pc:chgData name="Wenzel, Brooke" userId="672bf8d3-b15b-4e02-a6d1-39319a0df09b" providerId="ADAL" clId="{9EAF7FE7-DB51-4DDA-B371-330594B493C7}" dt="2023-08-01T18:00:46.426" v="108" actId="2696"/>
        <pc:sldMkLst>
          <pc:docMk/>
          <pc:sldMk cId="1739035053" sldId="271"/>
        </pc:sldMkLst>
      </pc:sldChg>
      <pc:sldChg chg="add del">
        <pc:chgData name="Wenzel, Brooke" userId="672bf8d3-b15b-4e02-a6d1-39319a0df09b" providerId="ADAL" clId="{9EAF7FE7-DB51-4DDA-B371-330594B493C7}" dt="2023-08-01T17:59:31.620" v="99" actId="2696"/>
        <pc:sldMkLst>
          <pc:docMk/>
          <pc:sldMk cId="3613651240" sldId="271"/>
        </pc:sldMkLst>
      </pc:sldChg>
      <pc:sldChg chg="add del">
        <pc:chgData name="Wenzel, Brooke" userId="672bf8d3-b15b-4e02-a6d1-39319a0df09b" providerId="ADAL" clId="{9EAF7FE7-DB51-4DDA-B371-330594B493C7}" dt="2023-08-01T17:59:31.620" v="99" actId="2696"/>
        <pc:sldMkLst>
          <pc:docMk/>
          <pc:sldMk cId="1153159124" sldId="272"/>
        </pc:sldMkLst>
      </pc:sldChg>
      <pc:sldChg chg="add del">
        <pc:chgData name="Wenzel, Brooke" userId="672bf8d3-b15b-4e02-a6d1-39319a0df09b" providerId="ADAL" clId="{9EAF7FE7-DB51-4DDA-B371-330594B493C7}" dt="2023-08-01T18:00:46.426" v="108" actId="2696"/>
        <pc:sldMkLst>
          <pc:docMk/>
          <pc:sldMk cId="1722404217" sldId="272"/>
        </pc:sldMkLst>
      </pc:sldChg>
      <pc:sldChg chg="add">
        <pc:chgData name="Wenzel, Brooke" userId="672bf8d3-b15b-4e02-a6d1-39319a0df09b" providerId="ADAL" clId="{9EAF7FE7-DB51-4DDA-B371-330594B493C7}" dt="2023-08-01T18:00:51.143" v="109"/>
        <pc:sldMkLst>
          <pc:docMk/>
          <pc:sldMk cId="2071112812" sldId="272"/>
        </pc:sldMkLst>
      </pc:sldChg>
      <pc:sldChg chg="add del">
        <pc:chgData name="Wenzel, Brooke" userId="672bf8d3-b15b-4e02-a6d1-39319a0df09b" providerId="ADAL" clId="{9EAF7FE7-DB51-4DDA-B371-330594B493C7}" dt="2023-08-01T17:59:31.620" v="99" actId="2696"/>
        <pc:sldMkLst>
          <pc:docMk/>
          <pc:sldMk cId="550158751" sldId="273"/>
        </pc:sldMkLst>
      </pc:sldChg>
      <pc:sldChg chg="add">
        <pc:chgData name="Wenzel, Brooke" userId="672bf8d3-b15b-4e02-a6d1-39319a0df09b" providerId="ADAL" clId="{9EAF7FE7-DB51-4DDA-B371-330594B493C7}" dt="2023-08-01T18:02:11.313" v="125"/>
        <pc:sldMkLst>
          <pc:docMk/>
          <pc:sldMk cId="755488237" sldId="273"/>
        </pc:sldMkLst>
      </pc:sldChg>
      <pc:sldChg chg="add del">
        <pc:chgData name="Wenzel, Brooke" userId="672bf8d3-b15b-4e02-a6d1-39319a0df09b" providerId="ADAL" clId="{9EAF7FE7-DB51-4DDA-B371-330594B493C7}" dt="2023-08-01T18:02:07.273" v="124" actId="2696"/>
        <pc:sldMkLst>
          <pc:docMk/>
          <pc:sldMk cId="2690172501" sldId="273"/>
        </pc:sldMkLst>
      </pc:sldChg>
      <pc:sldChg chg="add del">
        <pc:chgData name="Wenzel, Brooke" userId="672bf8d3-b15b-4e02-a6d1-39319a0df09b" providerId="ADAL" clId="{9EAF7FE7-DB51-4DDA-B371-330594B493C7}" dt="2023-08-01T18:03:46.253" v="176" actId="47"/>
        <pc:sldMkLst>
          <pc:docMk/>
          <pc:sldMk cId="1635391487" sldId="275"/>
        </pc:sldMkLst>
      </pc:sldChg>
      <pc:sldChg chg="add del">
        <pc:chgData name="Wenzel, Brooke" userId="672bf8d3-b15b-4e02-a6d1-39319a0df09b" providerId="ADAL" clId="{9EAF7FE7-DB51-4DDA-B371-330594B493C7}" dt="2023-08-01T17:59:31.620" v="99" actId="2696"/>
        <pc:sldMkLst>
          <pc:docMk/>
          <pc:sldMk cId="18158055" sldId="276"/>
        </pc:sldMkLst>
      </pc:sldChg>
      <pc:sldChg chg="add del">
        <pc:chgData name="Wenzel, Brooke" userId="672bf8d3-b15b-4e02-a6d1-39319a0df09b" providerId="ADAL" clId="{9EAF7FE7-DB51-4DDA-B371-330594B493C7}" dt="2023-08-01T18:02:07.273" v="124" actId="2696"/>
        <pc:sldMkLst>
          <pc:docMk/>
          <pc:sldMk cId="2203974926" sldId="276"/>
        </pc:sldMkLst>
      </pc:sldChg>
      <pc:sldChg chg="modSp add">
        <pc:chgData name="Wenzel, Brooke" userId="672bf8d3-b15b-4e02-a6d1-39319a0df09b" providerId="ADAL" clId="{9EAF7FE7-DB51-4DDA-B371-330594B493C7}" dt="2023-08-01T18:03:06.364" v="162"/>
        <pc:sldMkLst>
          <pc:docMk/>
          <pc:sldMk cId="3053211302" sldId="276"/>
        </pc:sldMkLst>
      </pc:sldChg>
      <pc:sldChg chg="add del">
        <pc:chgData name="Wenzel, Brooke" userId="672bf8d3-b15b-4e02-a6d1-39319a0df09b" providerId="ADAL" clId="{9EAF7FE7-DB51-4DDA-B371-330594B493C7}" dt="2023-08-01T17:59:31.620" v="99" actId="2696"/>
        <pc:sldMkLst>
          <pc:docMk/>
          <pc:sldMk cId="554350832" sldId="277"/>
        </pc:sldMkLst>
      </pc:sldChg>
      <pc:sldChg chg="add del">
        <pc:chgData name="Wenzel, Brooke" userId="672bf8d3-b15b-4e02-a6d1-39319a0df09b" providerId="ADAL" clId="{9EAF7FE7-DB51-4DDA-B371-330594B493C7}" dt="2023-08-01T18:02:07.273" v="124" actId="2696"/>
        <pc:sldMkLst>
          <pc:docMk/>
          <pc:sldMk cId="1692939474" sldId="277"/>
        </pc:sldMkLst>
      </pc:sldChg>
      <pc:sldChg chg="add">
        <pc:chgData name="Wenzel, Brooke" userId="672bf8d3-b15b-4e02-a6d1-39319a0df09b" providerId="ADAL" clId="{9EAF7FE7-DB51-4DDA-B371-330594B493C7}" dt="2023-08-01T18:02:11.313" v="125"/>
        <pc:sldMkLst>
          <pc:docMk/>
          <pc:sldMk cId="1764662604" sldId="277"/>
        </pc:sldMkLst>
      </pc:sldChg>
      <pc:sldChg chg="add del">
        <pc:chgData name="Wenzel, Brooke" userId="672bf8d3-b15b-4e02-a6d1-39319a0df09b" providerId="ADAL" clId="{9EAF7FE7-DB51-4DDA-B371-330594B493C7}" dt="2023-08-01T18:03:24.736" v="163" actId="47"/>
        <pc:sldMkLst>
          <pc:docMk/>
          <pc:sldMk cId="610588162" sldId="278"/>
        </pc:sldMkLst>
      </pc:sldChg>
      <pc:sldChg chg="add del">
        <pc:chgData name="Wenzel, Brooke" userId="672bf8d3-b15b-4e02-a6d1-39319a0df09b" providerId="ADAL" clId="{9EAF7FE7-DB51-4DDA-B371-330594B493C7}" dt="2023-08-01T17:59:31.620" v="99" actId="2696"/>
        <pc:sldMkLst>
          <pc:docMk/>
          <pc:sldMk cId="4190871184" sldId="278"/>
        </pc:sldMkLst>
      </pc:sldChg>
      <pc:sldChg chg="add del">
        <pc:chgData name="Wenzel, Brooke" userId="672bf8d3-b15b-4e02-a6d1-39319a0df09b" providerId="ADAL" clId="{9EAF7FE7-DB51-4DDA-B371-330594B493C7}" dt="2023-08-01T18:03:24.736" v="163" actId="47"/>
        <pc:sldMkLst>
          <pc:docMk/>
          <pc:sldMk cId="2115895884" sldId="279"/>
        </pc:sldMkLst>
      </pc:sldChg>
      <pc:sldChg chg="add del">
        <pc:chgData name="Wenzel, Brooke" userId="672bf8d3-b15b-4e02-a6d1-39319a0df09b" providerId="ADAL" clId="{9EAF7FE7-DB51-4DDA-B371-330594B493C7}" dt="2023-08-01T17:59:31.620" v="99" actId="2696"/>
        <pc:sldMkLst>
          <pc:docMk/>
          <pc:sldMk cId="2291496335" sldId="279"/>
        </pc:sldMkLst>
      </pc:sldChg>
      <pc:sldChg chg="add">
        <pc:chgData name="Wenzel, Brooke" userId="672bf8d3-b15b-4e02-a6d1-39319a0df09b" providerId="ADAL" clId="{9EAF7FE7-DB51-4DDA-B371-330594B493C7}" dt="2023-08-01T18:02:11.313" v="125"/>
        <pc:sldMkLst>
          <pc:docMk/>
          <pc:sldMk cId="2818208491" sldId="280"/>
        </pc:sldMkLst>
      </pc:sldChg>
      <pc:sldChg chg="add del">
        <pc:chgData name="Wenzel, Brooke" userId="672bf8d3-b15b-4e02-a6d1-39319a0df09b" providerId="ADAL" clId="{9EAF7FE7-DB51-4DDA-B371-330594B493C7}" dt="2023-08-01T17:59:31.620" v="99" actId="2696"/>
        <pc:sldMkLst>
          <pc:docMk/>
          <pc:sldMk cId="3628294174" sldId="280"/>
        </pc:sldMkLst>
      </pc:sldChg>
      <pc:sldChg chg="add del">
        <pc:chgData name="Wenzel, Brooke" userId="672bf8d3-b15b-4e02-a6d1-39319a0df09b" providerId="ADAL" clId="{9EAF7FE7-DB51-4DDA-B371-330594B493C7}" dt="2023-08-01T18:02:07.273" v="124" actId="2696"/>
        <pc:sldMkLst>
          <pc:docMk/>
          <pc:sldMk cId="3721379853" sldId="280"/>
        </pc:sldMkLst>
      </pc:sldChg>
      <pc:sldChg chg="add del">
        <pc:chgData name="Wenzel, Brooke" userId="672bf8d3-b15b-4e02-a6d1-39319a0df09b" providerId="ADAL" clId="{9EAF7FE7-DB51-4DDA-B371-330594B493C7}" dt="2023-08-01T17:59:31.620" v="99" actId="2696"/>
        <pc:sldMkLst>
          <pc:docMk/>
          <pc:sldMk cId="17045339" sldId="281"/>
        </pc:sldMkLst>
      </pc:sldChg>
      <pc:sldChg chg="add ord">
        <pc:chgData name="Wenzel, Brooke" userId="672bf8d3-b15b-4e02-a6d1-39319a0df09b" providerId="ADAL" clId="{9EAF7FE7-DB51-4DDA-B371-330594B493C7}" dt="2023-08-01T18:03:44.036" v="175"/>
        <pc:sldMkLst>
          <pc:docMk/>
          <pc:sldMk cId="2829407219" sldId="281"/>
        </pc:sldMkLst>
      </pc:sldChg>
      <pc:sldChg chg="add del">
        <pc:chgData name="Wenzel, Brooke" userId="672bf8d3-b15b-4e02-a6d1-39319a0df09b" providerId="ADAL" clId="{9EAF7FE7-DB51-4DDA-B371-330594B493C7}" dt="2023-08-01T18:04:13.863" v="180" actId="2696"/>
        <pc:sldMkLst>
          <pc:docMk/>
          <pc:sldMk cId="404183708" sldId="283"/>
        </pc:sldMkLst>
      </pc:sldChg>
      <pc:sldChg chg="addSp modSp add mod ord">
        <pc:chgData name="Wenzel, Brooke" userId="672bf8d3-b15b-4e02-a6d1-39319a0df09b" providerId="ADAL" clId="{9EAF7FE7-DB51-4DDA-B371-330594B493C7}" dt="2023-08-01T18:58:45.556" v="2421" actId="13244"/>
        <pc:sldMkLst>
          <pc:docMk/>
          <pc:sldMk cId="1607998157" sldId="283"/>
        </pc:sldMkLst>
      </pc:sldChg>
      <pc:sldChg chg="add del">
        <pc:chgData name="Wenzel, Brooke" userId="672bf8d3-b15b-4e02-a6d1-39319a0df09b" providerId="ADAL" clId="{9EAF7FE7-DB51-4DDA-B371-330594B493C7}" dt="2023-08-01T17:59:31.620" v="99" actId="2696"/>
        <pc:sldMkLst>
          <pc:docMk/>
          <pc:sldMk cId="3518144378" sldId="283"/>
        </pc:sldMkLst>
      </pc:sldChg>
      <pc:sldChg chg="add del">
        <pc:chgData name="Wenzel, Brooke" userId="672bf8d3-b15b-4e02-a6d1-39319a0df09b" providerId="ADAL" clId="{9EAF7FE7-DB51-4DDA-B371-330594B493C7}" dt="2023-08-01T18:31:26.251" v="259" actId="2696"/>
        <pc:sldMkLst>
          <pc:docMk/>
          <pc:sldMk cId="564101288" sldId="284"/>
        </pc:sldMkLst>
      </pc:sldChg>
      <pc:sldChg chg="add del">
        <pc:chgData name="Wenzel, Brooke" userId="672bf8d3-b15b-4e02-a6d1-39319a0df09b" providerId="ADAL" clId="{9EAF7FE7-DB51-4DDA-B371-330594B493C7}" dt="2023-08-01T17:59:31.620" v="99" actId="2696"/>
        <pc:sldMkLst>
          <pc:docMk/>
          <pc:sldMk cId="2072880432" sldId="284"/>
        </pc:sldMkLst>
      </pc:sldChg>
      <pc:sldChg chg="add">
        <pc:chgData name="Wenzel, Brooke" userId="672bf8d3-b15b-4e02-a6d1-39319a0df09b" providerId="ADAL" clId="{9EAF7FE7-DB51-4DDA-B371-330594B493C7}" dt="2023-08-01T18:31:31.354" v="260"/>
        <pc:sldMkLst>
          <pc:docMk/>
          <pc:sldMk cId="2161256257" sldId="284"/>
        </pc:sldMkLst>
      </pc:sldChg>
      <pc:sldChg chg="add del">
        <pc:chgData name="Wenzel, Brooke" userId="672bf8d3-b15b-4e02-a6d1-39319a0df09b" providerId="ADAL" clId="{9EAF7FE7-DB51-4DDA-B371-330594B493C7}" dt="2023-08-01T17:59:31.620" v="99" actId="2696"/>
        <pc:sldMkLst>
          <pc:docMk/>
          <pc:sldMk cId="2698435197" sldId="285"/>
        </pc:sldMkLst>
      </pc:sldChg>
      <pc:sldChg chg="add">
        <pc:chgData name="Wenzel, Brooke" userId="672bf8d3-b15b-4e02-a6d1-39319a0df09b" providerId="ADAL" clId="{9EAF7FE7-DB51-4DDA-B371-330594B493C7}" dt="2023-08-01T18:31:31.354" v="260"/>
        <pc:sldMkLst>
          <pc:docMk/>
          <pc:sldMk cId="3031627108" sldId="285"/>
        </pc:sldMkLst>
      </pc:sldChg>
      <pc:sldChg chg="add del">
        <pc:chgData name="Wenzel, Brooke" userId="672bf8d3-b15b-4e02-a6d1-39319a0df09b" providerId="ADAL" clId="{9EAF7FE7-DB51-4DDA-B371-330594B493C7}" dt="2023-08-01T18:31:26.251" v="259" actId="2696"/>
        <pc:sldMkLst>
          <pc:docMk/>
          <pc:sldMk cId="3693029927" sldId="285"/>
        </pc:sldMkLst>
      </pc:sldChg>
      <pc:sldChg chg="add del">
        <pc:chgData name="Wenzel, Brooke" userId="672bf8d3-b15b-4e02-a6d1-39319a0df09b" providerId="ADAL" clId="{9EAF7FE7-DB51-4DDA-B371-330594B493C7}" dt="2023-08-01T17:33:33.439" v="14" actId="47"/>
        <pc:sldMkLst>
          <pc:docMk/>
          <pc:sldMk cId="1428793590" sldId="286"/>
        </pc:sldMkLst>
      </pc:sldChg>
      <pc:sldChg chg="modSp mod">
        <pc:chgData name="Wenzel, Brooke" userId="672bf8d3-b15b-4e02-a6d1-39319a0df09b" providerId="ADAL" clId="{9EAF7FE7-DB51-4DDA-B371-330594B493C7}" dt="2023-08-01T17:32:30" v="9" actId="20577"/>
        <pc:sldMkLst>
          <pc:docMk/>
          <pc:sldMk cId="893087381" sldId="287"/>
        </pc:sldMkLst>
      </pc:sldChg>
      <pc:sldChg chg="addSp modSp add mod">
        <pc:chgData name="Wenzel, Brooke" userId="672bf8d3-b15b-4e02-a6d1-39319a0df09b" providerId="ADAL" clId="{9EAF7FE7-DB51-4DDA-B371-330594B493C7}" dt="2023-08-02T13:27:48.063" v="2902" actId="20577"/>
        <pc:sldMkLst>
          <pc:docMk/>
          <pc:sldMk cId="3455376667" sldId="289"/>
        </pc:sldMkLst>
      </pc:sldChg>
      <pc:sldChg chg="addSp delSp modSp add mod">
        <pc:chgData name="Wenzel, Brooke" userId="672bf8d3-b15b-4e02-a6d1-39319a0df09b" providerId="ADAL" clId="{9EAF7FE7-DB51-4DDA-B371-330594B493C7}" dt="2023-08-01T18:59:01.752" v="2425" actId="13244"/>
        <pc:sldMkLst>
          <pc:docMk/>
          <pc:sldMk cId="3740445396" sldId="290"/>
        </pc:sldMkLst>
      </pc:sldChg>
      <pc:sldChg chg="modSp add del mod">
        <pc:chgData name="Wenzel, Brooke" userId="672bf8d3-b15b-4e02-a6d1-39319a0df09b" providerId="ADAL" clId="{9EAF7FE7-DB51-4DDA-B371-330594B493C7}" dt="2023-08-02T13:36:42.917" v="2905" actId="2696"/>
        <pc:sldMkLst>
          <pc:docMk/>
          <pc:sldMk cId="4169492278" sldId="296"/>
        </pc:sldMkLst>
      </pc:sldChg>
      <pc:sldChg chg="del">
        <pc:chgData name="Wenzel, Brooke" userId="672bf8d3-b15b-4e02-a6d1-39319a0df09b" providerId="ADAL" clId="{9EAF7FE7-DB51-4DDA-B371-330594B493C7}" dt="2023-08-02T13:50:31.498" v="2915" actId="47"/>
        <pc:sldMkLst>
          <pc:docMk/>
          <pc:sldMk cId="3501294162" sldId="298"/>
        </pc:sldMkLst>
      </pc:sldChg>
      <pc:sldChg chg="modSp mod">
        <pc:chgData name="Wenzel, Brooke" userId="672bf8d3-b15b-4e02-a6d1-39319a0df09b" providerId="ADAL" clId="{9EAF7FE7-DB51-4DDA-B371-330594B493C7}" dt="2023-08-01T18:56:18.514" v="2396" actId="962"/>
        <pc:sldMkLst>
          <pc:docMk/>
          <pc:sldMk cId="1863329499" sldId="299"/>
        </pc:sldMkLst>
      </pc:sldChg>
      <pc:sldChg chg="modSp mod">
        <pc:chgData name="Wenzel, Brooke" userId="672bf8d3-b15b-4e02-a6d1-39319a0df09b" providerId="ADAL" clId="{9EAF7FE7-DB51-4DDA-B371-330594B493C7}" dt="2023-08-01T18:56:16.394" v="2394" actId="962"/>
        <pc:sldMkLst>
          <pc:docMk/>
          <pc:sldMk cId="3295923357" sldId="303"/>
        </pc:sldMkLst>
      </pc:sldChg>
      <pc:sldChg chg="modSp mod">
        <pc:chgData name="Wenzel, Brooke" userId="672bf8d3-b15b-4e02-a6d1-39319a0df09b" providerId="ADAL" clId="{9EAF7FE7-DB51-4DDA-B371-330594B493C7}" dt="2023-08-01T18:56:20.788" v="2398" actId="962"/>
        <pc:sldMkLst>
          <pc:docMk/>
          <pc:sldMk cId="1519479922" sldId="304"/>
        </pc:sldMkLst>
      </pc:sldChg>
      <pc:sldChg chg="modSp mod">
        <pc:chgData name="Wenzel, Brooke" userId="672bf8d3-b15b-4e02-a6d1-39319a0df09b" providerId="ADAL" clId="{9EAF7FE7-DB51-4DDA-B371-330594B493C7}" dt="2023-08-01T19:00:15.758" v="2439" actId="13244"/>
        <pc:sldMkLst>
          <pc:docMk/>
          <pc:sldMk cId="2163767969" sldId="306"/>
        </pc:sldMkLst>
      </pc:sldChg>
      <pc:sldChg chg="del">
        <pc:chgData name="Wenzel, Brooke" userId="672bf8d3-b15b-4e02-a6d1-39319a0df09b" providerId="ADAL" clId="{9EAF7FE7-DB51-4DDA-B371-330594B493C7}" dt="2023-08-01T18:42:53.915" v="612" actId="47"/>
        <pc:sldMkLst>
          <pc:docMk/>
          <pc:sldMk cId="657619732" sldId="399"/>
        </pc:sldMkLst>
      </pc:sldChg>
      <pc:sldChg chg="del">
        <pc:chgData name="Wenzel, Brooke" userId="672bf8d3-b15b-4e02-a6d1-39319a0df09b" providerId="ADAL" clId="{9EAF7FE7-DB51-4DDA-B371-330594B493C7}" dt="2023-08-01T18:04:29.373" v="185" actId="47"/>
        <pc:sldMkLst>
          <pc:docMk/>
          <pc:sldMk cId="946046927" sldId="1671"/>
        </pc:sldMkLst>
      </pc:sldChg>
      <pc:sldChg chg="modSp add del mod">
        <pc:chgData name="Wenzel, Brooke" userId="672bf8d3-b15b-4e02-a6d1-39319a0df09b" providerId="ADAL" clId="{9EAF7FE7-DB51-4DDA-B371-330594B493C7}" dt="2023-08-02T13:22:16.480" v="2546" actId="47"/>
        <pc:sldMkLst>
          <pc:docMk/>
          <pc:sldMk cId="4222546261" sldId="1683"/>
        </pc:sldMkLst>
      </pc:sldChg>
      <pc:sldChg chg="delSp modSp mod">
        <pc:chgData name="Wenzel, Brooke" userId="672bf8d3-b15b-4e02-a6d1-39319a0df09b" providerId="ADAL" clId="{9EAF7FE7-DB51-4DDA-B371-330594B493C7}" dt="2023-08-01T18:59:50.697" v="2434" actId="478"/>
        <pc:sldMkLst>
          <pc:docMk/>
          <pc:sldMk cId="3835383189" sldId="1684"/>
        </pc:sldMkLst>
      </pc:sldChg>
      <pc:sldChg chg="modSp mod">
        <pc:chgData name="Wenzel, Brooke" userId="672bf8d3-b15b-4e02-a6d1-39319a0df09b" providerId="ADAL" clId="{9EAF7FE7-DB51-4DDA-B371-330594B493C7}" dt="2023-08-01T18:58:05.675" v="2415" actId="13244"/>
        <pc:sldMkLst>
          <pc:docMk/>
          <pc:sldMk cId="3887159436" sldId="1688"/>
        </pc:sldMkLst>
      </pc:sldChg>
      <pc:sldChg chg="add del">
        <pc:chgData name="Wenzel, Brooke" userId="672bf8d3-b15b-4e02-a6d1-39319a0df09b" providerId="ADAL" clId="{9EAF7FE7-DB51-4DDA-B371-330594B493C7}" dt="2023-08-01T18:02:38.518" v="128" actId="47"/>
        <pc:sldMkLst>
          <pc:docMk/>
          <pc:sldMk cId="2941250764" sldId="1690"/>
        </pc:sldMkLst>
      </pc:sldChg>
      <pc:sldChg chg="del">
        <pc:chgData name="Wenzel, Brooke" userId="672bf8d3-b15b-4e02-a6d1-39319a0df09b" providerId="ADAL" clId="{9EAF7FE7-DB51-4DDA-B371-330594B493C7}" dt="2023-08-01T18:00:16.771" v="101" actId="47"/>
        <pc:sldMkLst>
          <pc:docMk/>
          <pc:sldMk cId="538419396" sldId="2667"/>
        </pc:sldMkLst>
      </pc:sldChg>
      <pc:sldChg chg="modSp mod">
        <pc:chgData name="Wenzel, Brooke" userId="672bf8d3-b15b-4e02-a6d1-39319a0df09b" providerId="ADAL" clId="{9EAF7FE7-DB51-4DDA-B371-330594B493C7}" dt="2023-08-01T19:01:00.664" v="2470" actId="20577"/>
        <pc:sldMkLst>
          <pc:docMk/>
          <pc:sldMk cId="706753193" sldId="2669"/>
        </pc:sldMkLst>
      </pc:sldChg>
      <pc:sldChg chg="modSp mod">
        <pc:chgData name="Wenzel, Brooke" userId="672bf8d3-b15b-4e02-a6d1-39319a0df09b" providerId="ADAL" clId="{9EAF7FE7-DB51-4DDA-B371-330594B493C7}" dt="2023-08-01T19:01:11.293" v="2490" actId="20577"/>
        <pc:sldMkLst>
          <pc:docMk/>
          <pc:sldMk cId="1829492845" sldId="2670"/>
        </pc:sldMkLst>
      </pc:sldChg>
      <pc:sldChg chg="modSp">
        <pc:chgData name="Wenzel, Brooke" userId="672bf8d3-b15b-4e02-a6d1-39319a0df09b" providerId="ADAL" clId="{9EAF7FE7-DB51-4DDA-B371-330594B493C7}" dt="2023-08-01T18:59:15.011" v="2426" actId="13244"/>
        <pc:sldMkLst>
          <pc:docMk/>
          <pc:sldMk cId="399469708" sldId="2671"/>
        </pc:sldMkLst>
      </pc:sldChg>
      <pc:sldChg chg="modSp mod">
        <pc:chgData name="Wenzel, Brooke" userId="672bf8d3-b15b-4e02-a6d1-39319a0df09b" providerId="ADAL" clId="{9EAF7FE7-DB51-4DDA-B371-330594B493C7}" dt="2023-08-01T19:00:07.268" v="2437" actId="13244"/>
        <pc:sldMkLst>
          <pc:docMk/>
          <pc:sldMk cId="74676089" sldId="2673"/>
        </pc:sldMkLst>
      </pc:sldChg>
      <pc:sldChg chg="addSp delSp modSp add mod">
        <pc:chgData name="Wenzel, Brooke" userId="672bf8d3-b15b-4e02-a6d1-39319a0df09b" providerId="ADAL" clId="{9EAF7FE7-DB51-4DDA-B371-330594B493C7}" dt="2023-08-01T18:58:37.310" v="2420" actId="13244"/>
        <pc:sldMkLst>
          <pc:docMk/>
          <pc:sldMk cId="3081495204" sldId="2678"/>
        </pc:sldMkLst>
      </pc:sldChg>
      <pc:sldChg chg="modSp add mod">
        <pc:chgData name="Wenzel, Brooke" userId="672bf8d3-b15b-4e02-a6d1-39319a0df09b" providerId="ADAL" clId="{9EAF7FE7-DB51-4DDA-B371-330594B493C7}" dt="2023-08-01T18:57:13.578" v="2407" actId="207"/>
        <pc:sldMkLst>
          <pc:docMk/>
          <pc:sldMk cId="3391890902" sldId="2679"/>
        </pc:sldMkLst>
      </pc:sldChg>
      <pc:sldChg chg="modSp mod">
        <pc:chgData name="Wenzel, Brooke" userId="672bf8d3-b15b-4e02-a6d1-39319a0df09b" providerId="ADAL" clId="{9EAF7FE7-DB51-4DDA-B371-330594B493C7}" dt="2023-08-01T18:58:18.746" v="2418" actId="13244"/>
        <pc:sldMkLst>
          <pc:docMk/>
          <pc:sldMk cId="353365590" sldId="2680"/>
        </pc:sldMkLst>
      </pc:sldChg>
      <pc:sldChg chg="modSp mod">
        <pc:chgData name="Wenzel, Brooke" userId="672bf8d3-b15b-4e02-a6d1-39319a0df09b" providerId="ADAL" clId="{9EAF7FE7-DB51-4DDA-B371-330594B493C7}" dt="2023-08-01T19:00:48.461" v="2449" actId="13244"/>
        <pc:sldMkLst>
          <pc:docMk/>
          <pc:sldMk cId="3308656297" sldId="2681"/>
        </pc:sldMkLst>
      </pc:sldChg>
      <pc:sldChg chg="modSp add del mod">
        <pc:chgData name="Wenzel, Brooke" userId="672bf8d3-b15b-4e02-a6d1-39319a0df09b" providerId="ADAL" clId="{9EAF7FE7-DB51-4DDA-B371-330594B493C7}" dt="2023-08-02T13:33:47.030" v="2903" actId="47"/>
        <pc:sldMkLst>
          <pc:docMk/>
          <pc:sldMk cId="996382477" sldId="2683"/>
        </pc:sldMkLst>
      </pc:sldChg>
      <pc:sldChg chg="modSp mod">
        <pc:chgData name="Wenzel, Brooke" userId="672bf8d3-b15b-4e02-a6d1-39319a0df09b" providerId="ADAL" clId="{9EAF7FE7-DB51-4DDA-B371-330594B493C7}" dt="2023-08-01T18:57:48.971" v="2414" actId="207"/>
        <pc:sldMkLst>
          <pc:docMk/>
          <pc:sldMk cId="3721601805" sldId="3103"/>
        </pc:sldMkLst>
      </pc:sldChg>
      <pc:sldChg chg="add del">
        <pc:chgData name="Wenzel, Brooke" userId="672bf8d3-b15b-4e02-a6d1-39319a0df09b" providerId="ADAL" clId="{9EAF7FE7-DB51-4DDA-B371-330594B493C7}" dt="2023-08-01T18:49:14.463" v="648" actId="47"/>
        <pc:sldMkLst>
          <pc:docMk/>
          <pc:sldMk cId="896886423" sldId="3105"/>
        </pc:sldMkLst>
      </pc:sldChg>
      <pc:sldChg chg="modSp add mod">
        <pc:chgData name="Wenzel, Brooke" userId="672bf8d3-b15b-4e02-a6d1-39319a0df09b" providerId="ADAL" clId="{9EAF7FE7-DB51-4DDA-B371-330594B493C7}" dt="2023-08-01T18:25:13.588" v="251" actId="14100"/>
        <pc:sldMkLst>
          <pc:docMk/>
          <pc:sldMk cId="1340214974" sldId="3108"/>
        </pc:sldMkLst>
      </pc:sldChg>
      <pc:sldChg chg="modSp add mod">
        <pc:chgData name="Wenzel, Brooke" userId="672bf8d3-b15b-4e02-a6d1-39319a0df09b" providerId="ADAL" clId="{9EAF7FE7-DB51-4DDA-B371-330594B493C7}" dt="2023-08-01T18:00:29.626" v="107" actId="14100"/>
        <pc:sldMkLst>
          <pc:docMk/>
          <pc:sldMk cId="972821713" sldId="3109"/>
        </pc:sldMkLst>
      </pc:sldChg>
      <pc:sldChg chg="modSp add mod">
        <pc:chgData name="Wenzel, Brooke" userId="672bf8d3-b15b-4e02-a6d1-39319a0df09b" providerId="ADAL" clId="{9EAF7FE7-DB51-4DDA-B371-330594B493C7}" dt="2023-08-01T18:01:44.271" v="122" actId="14100"/>
        <pc:sldMkLst>
          <pc:docMk/>
          <pc:sldMk cId="4151656247" sldId="3110"/>
        </pc:sldMkLst>
      </pc:sldChg>
      <pc:sldChg chg="modSp add mod">
        <pc:chgData name="Wenzel, Brooke" userId="672bf8d3-b15b-4e02-a6d1-39319a0df09b" providerId="ADAL" clId="{9EAF7FE7-DB51-4DDA-B371-330594B493C7}" dt="2023-08-01T18:04:04.034" v="179" actId="14100"/>
        <pc:sldMkLst>
          <pc:docMk/>
          <pc:sldMk cId="820281239" sldId="3111"/>
        </pc:sldMkLst>
      </pc:sldChg>
      <pc:sldChg chg="add del">
        <pc:chgData name="Wenzel, Brooke" userId="672bf8d3-b15b-4e02-a6d1-39319a0df09b" providerId="ADAL" clId="{9EAF7FE7-DB51-4DDA-B371-330594B493C7}" dt="2023-08-02T13:36:42.917" v="2905" actId="2696"/>
        <pc:sldMkLst>
          <pc:docMk/>
          <pc:sldMk cId="564688715" sldId="3113"/>
        </pc:sldMkLst>
      </pc:sldChg>
      <pc:sldChg chg="modSp add mod">
        <pc:chgData name="Wenzel, Brooke" userId="672bf8d3-b15b-4e02-a6d1-39319a0df09b" providerId="ADAL" clId="{9EAF7FE7-DB51-4DDA-B371-330594B493C7}" dt="2023-08-01T18:42:09.109" v="609" actId="1076"/>
        <pc:sldMkLst>
          <pc:docMk/>
          <pc:sldMk cId="416625971" sldId="3118"/>
        </pc:sldMkLst>
      </pc:sldChg>
      <pc:sldChg chg="modSp add mod">
        <pc:chgData name="Wenzel, Brooke" userId="672bf8d3-b15b-4e02-a6d1-39319a0df09b" providerId="ADAL" clId="{9EAF7FE7-DB51-4DDA-B371-330594B493C7}" dt="2023-08-01T18:42:13.211" v="610" actId="1076"/>
        <pc:sldMkLst>
          <pc:docMk/>
          <pc:sldMk cId="1809496797" sldId="3119"/>
        </pc:sldMkLst>
      </pc:sldChg>
      <pc:sldChg chg="add del">
        <pc:chgData name="Wenzel, Brooke" userId="672bf8d3-b15b-4e02-a6d1-39319a0df09b" providerId="ADAL" clId="{9EAF7FE7-DB51-4DDA-B371-330594B493C7}" dt="2023-08-01T18:42:16.595" v="611" actId="47"/>
        <pc:sldMkLst>
          <pc:docMk/>
          <pc:sldMk cId="4145455514" sldId="3120"/>
        </pc:sldMkLst>
      </pc:sldChg>
      <pc:sldChg chg="add del">
        <pc:chgData name="Wenzel, Brooke" userId="672bf8d3-b15b-4e02-a6d1-39319a0df09b" providerId="ADAL" clId="{9EAF7FE7-DB51-4DDA-B371-330594B493C7}" dt="2023-08-01T18:02:28.308" v="127" actId="47"/>
        <pc:sldMkLst>
          <pc:docMk/>
          <pc:sldMk cId="1624864881" sldId="3125"/>
        </pc:sldMkLst>
      </pc:sldChg>
      <pc:sldChg chg="mod modShow">
        <pc:chgData name="Wenzel, Brooke" userId="672bf8d3-b15b-4e02-a6d1-39319a0df09b" providerId="ADAL" clId="{9EAF7FE7-DB51-4DDA-B371-330594B493C7}" dt="2023-08-02T13:52:56.287" v="2916" actId="729"/>
        <pc:sldMkLst>
          <pc:docMk/>
          <pc:sldMk cId="1443352402" sldId="3128"/>
        </pc:sldMkLst>
      </pc:sldChg>
      <pc:sldChg chg="mod modShow">
        <pc:chgData name="Wenzel, Brooke" userId="672bf8d3-b15b-4e02-a6d1-39319a0df09b" providerId="ADAL" clId="{9EAF7FE7-DB51-4DDA-B371-330594B493C7}" dt="2023-08-02T13:52:56.287" v="2916" actId="729"/>
        <pc:sldMkLst>
          <pc:docMk/>
          <pc:sldMk cId="828033737" sldId="3129"/>
        </pc:sldMkLst>
      </pc:sldChg>
      <pc:sldChg chg="mod modShow">
        <pc:chgData name="Wenzel, Brooke" userId="672bf8d3-b15b-4e02-a6d1-39319a0df09b" providerId="ADAL" clId="{9EAF7FE7-DB51-4DDA-B371-330594B493C7}" dt="2023-08-02T13:52:56.287" v="2916" actId="729"/>
        <pc:sldMkLst>
          <pc:docMk/>
          <pc:sldMk cId="3774555935" sldId="3130"/>
        </pc:sldMkLst>
      </pc:sldChg>
      <pc:sldChg chg="modSp mod">
        <pc:chgData name="Wenzel, Brooke" userId="672bf8d3-b15b-4e02-a6d1-39319a0df09b" providerId="ADAL" clId="{9EAF7FE7-DB51-4DDA-B371-330594B493C7}" dt="2023-08-01T18:54:05.058" v="1109" actId="962"/>
        <pc:sldMkLst>
          <pc:docMk/>
          <pc:sldMk cId="4159567558" sldId="3131"/>
        </pc:sldMkLst>
      </pc:sldChg>
      <pc:sldChg chg="modSp mod">
        <pc:chgData name="Wenzel, Brooke" userId="672bf8d3-b15b-4e02-a6d1-39319a0df09b" providerId="ADAL" clId="{9EAF7FE7-DB51-4DDA-B371-330594B493C7}" dt="2023-08-01T18:59:59.748" v="2435" actId="13244"/>
        <pc:sldMkLst>
          <pc:docMk/>
          <pc:sldMk cId="4252824575" sldId="3133"/>
        </pc:sldMkLst>
      </pc:sldChg>
      <pc:sldChg chg="modSp mod">
        <pc:chgData name="Wenzel, Brooke" userId="672bf8d3-b15b-4e02-a6d1-39319a0df09b" providerId="ADAL" clId="{9EAF7FE7-DB51-4DDA-B371-330594B493C7}" dt="2023-08-01T18:55:54.049" v="2202" actId="962"/>
        <pc:sldMkLst>
          <pc:docMk/>
          <pc:sldMk cId="2848135866" sldId="3134"/>
        </pc:sldMkLst>
      </pc:sldChg>
      <pc:sldChg chg="del">
        <pc:chgData name="Wenzel, Brooke" userId="672bf8d3-b15b-4e02-a6d1-39319a0df09b" providerId="ADAL" clId="{9EAF7FE7-DB51-4DDA-B371-330594B493C7}" dt="2023-08-01T18:42:53.915" v="612" actId="47"/>
        <pc:sldMkLst>
          <pc:docMk/>
          <pc:sldMk cId="3979101441" sldId="3137"/>
        </pc:sldMkLst>
      </pc:sldChg>
      <pc:sldChg chg="del">
        <pc:chgData name="Wenzel, Brooke" userId="672bf8d3-b15b-4e02-a6d1-39319a0df09b" providerId="ADAL" clId="{9EAF7FE7-DB51-4DDA-B371-330594B493C7}" dt="2023-08-01T18:42:53.915" v="612" actId="47"/>
        <pc:sldMkLst>
          <pc:docMk/>
          <pc:sldMk cId="4018998165" sldId="3138"/>
        </pc:sldMkLst>
      </pc:sldChg>
      <pc:sldChg chg="del">
        <pc:chgData name="Wenzel, Brooke" userId="672bf8d3-b15b-4e02-a6d1-39319a0df09b" providerId="ADAL" clId="{9EAF7FE7-DB51-4DDA-B371-330594B493C7}" dt="2023-08-01T18:42:53.915" v="612" actId="47"/>
        <pc:sldMkLst>
          <pc:docMk/>
          <pc:sldMk cId="1784215614" sldId="3139"/>
        </pc:sldMkLst>
      </pc:sldChg>
      <pc:sldChg chg="del">
        <pc:chgData name="Wenzel, Brooke" userId="672bf8d3-b15b-4e02-a6d1-39319a0df09b" providerId="ADAL" clId="{9EAF7FE7-DB51-4DDA-B371-330594B493C7}" dt="2023-08-01T18:42:53.915" v="612" actId="47"/>
        <pc:sldMkLst>
          <pc:docMk/>
          <pc:sldMk cId="523286295" sldId="3140"/>
        </pc:sldMkLst>
      </pc:sldChg>
      <pc:sldChg chg="del">
        <pc:chgData name="Wenzel, Brooke" userId="672bf8d3-b15b-4e02-a6d1-39319a0df09b" providerId="ADAL" clId="{9EAF7FE7-DB51-4DDA-B371-330594B493C7}" dt="2023-08-01T18:00:16.771" v="101" actId="47"/>
        <pc:sldMkLst>
          <pc:docMk/>
          <pc:sldMk cId="3061776137" sldId="3145"/>
        </pc:sldMkLst>
      </pc:sldChg>
      <pc:sldChg chg="del">
        <pc:chgData name="Wenzel, Brooke" userId="672bf8d3-b15b-4e02-a6d1-39319a0df09b" providerId="ADAL" clId="{9EAF7FE7-DB51-4DDA-B371-330594B493C7}" dt="2023-08-01T18:00:16.771" v="101" actId="47"/>
        <pc:sldMkLst>
          <pc:docMk/>
          <pc:sldMk cId="3340163165" sldId="3146"/>
        </pc:sldMkLst>
      </pc:sldChg>
      <pc:sldChg chg="del">
        <pc:chgData name="Wenzel, Brooke" userId="672bf8d3-b15b-4e02-a6d1-39319a0df09b" providerId="ADAL" clId="{9EAF7FE7-DB51-4DDA-B371-330594B493C7}" dt="2023-08-01T18:00:16.771" v="101" actId="47"/>
        <pc:sldMkLst>
          <pc:docMk/>
          <pc:sldMk cId="3929529244" sldId="3147"/>
        </pc:sldMkLst>
      </pc:sldChg>
      <pc:sldChg chg="modSp mod">
        <pc:chgData name="Wenzel, Brooke" userId="672bf8d3-b15b-4e02-a6d1-39319a0df09b" providerId="ADAL" clId="{9EAF7FE7-DB51-4DDA-B371-330594B493C7}" dt="2023-08-01T19:00:23.987" v="2441" actId="13244"/>
        <pc:sldMkLst>
          <pc:docMk/>
          <pc:sldMk cId="1710219493" sldId="4802"/>
        </pc:sldMkLst>
      </pc:sldChg>
      <pc:sldChg chg="modSp add mod">
        <pc:chgData name="Wenzel, Brooke" userId="672bf8d3-b15b-4e02-a6d1-39319a0df09b" providerId="ADAL" clId="{9EAF7FE7-DB51-4DDA-B371-330594B493C7}" dt="2023-08-01T19:02:06.157" v="2535" actId="20577"/>
        <pc:sldMkLst>
          <pc:docMk/>
          <pc:sldMk cId="1016877980" sldId="4804"/>
        </pc:sldMkLst>
      </pc:sldChg>
      <pc:sldChg chg="add del">
        <pc:chgData name="Wenzel, Brooke" userId="672bf8d3-b15b-4e02-a6d1-39319a0df09b" providerId="ADAL" clId="{9EAF7FE7-DB51-4DDA-B371-330594B493C7}" dt="2023-08-01T18:04:13.863" v="180" actId="2696"/>
        <pc:sldMkLst>
          <pc:docMk/>
          <pc:sldMk cId="3202159590" sldId="4804"/>
        </pc:sldMkLst>
      </pc:sldChg>
      <pc:sldChg chg="add del">
        <pc:chgData name="Wenzel, Brooke" userId="672bf8d3-b15b-4e02-a6d1-39319a0df09b" providerId="ADAL" clId="{9EAF7FE7-DB51-4DDA-B371-330594B493C7}" dt="2023-08-01T17:59:31.620" v="99" actId="2696"/>
        <pc:sldMkLst>
          <pc:docMk/>
          <pc:sldMk cId="3599607978" sldId="4804"/>
        </pc:sldMkLst>
      </pc:sldChg>
      <pc:sldChg chg="modSp add del mod">
        <pc:chgData name="Wenzel, Brooke" userId="672bf8d3-b15b-4e02-a6d1-39319a0df09b" providerId="ADAL" clId="{9EAF7FE7-DB51-4DDA-B371-330594B493C7}" dt="2023-08-01T18:49:14.463" v="648" actId="47"/>
        <pc:sldMkLst>
          <pc:docMk/>
          <pc:sldMk cId="4291256094" sldId="4805"/>
        </pc:sldMkLst>
      </pc:sldChg>
      <pc:sldChg chg="add del">
        <pc:chgData name="Wenzel, Brooke" userId="672bf8d3-b15b-4e02-a6d1-39319a0df09b" providerId="ADAL" clId="{9EAF7FE7-DB51-4DDA-B371-330594B493C7}" dt="2023-08-01T18:01:29.652" v="119" actId="47"/>
        <pc:sldMkLst>
          <pc:docMk/>
          <pc:sldMk cId="411785215" sldId="4806"/>
        </pc:sldMkLst>
      </pc:sldChg>
      <pc:sldChg chg="modSp add del mod">
        <pc:chgData name="Wenzel, Brooke" userId="672bf8d3-b15b-4e02-a6d1-39319a0df09b" providerId="ADAL" clId="{9EAF7FE7-DB51-4DDA-B371-330594B493C7}" dt="2023-08-01T18:01:54.798" v="123" actId="47"/>
        <pc:sldMkLst>
          <pc:docMk/>
          <pc:sldMk cId="2978137208" sldId="4807"/>
        </pc:sldMkLst>
      </pc:sldChg>
      <pc:sldChg chg="modSp add del mod">
        <pc:chgData name="Wenzel, Brooke" userId="672bf8d3-b15b-4e02-a6d1-39319a0df09b" providerId="ADAL" clId="{9EAF7FE7-DB51-4DDA-B371-330594B493C7}" dt="2023-08-01T18:02:26.031" v="126" actId="47"/>
        <pc:sldMkLst>
          <pc:docMk/>
          <pc:sldMk cId="3475468937" sldId="4808"/>
        </pc:sldMkLst>
      </pc:sldChg>
      <pc:sldChg chg="addSp delSp modSp add mod">
        <pc:chgData name="Wenzel, Brooke" userId="672bf8d3-b15b-4e02-a6d1-39319a0df09b" providerId="ADAL" clId="{9EAF7FE7-DB51-4DDA-B371-330594B493C7}" dt="2023-08-01T18:11:33.461" v="222" actId="1076"/>
        <pc:sldMkLst>
          <pc:docMk/>
          <pc:sldMk cId="1371156810" sldId="4809"/>
        </pc:sldMkLst>
      </pc:sldChg>
      <pc:sldChg chg="addSp delSp modSp add mod">
        <pc:chgData name="Wenzel, Brooke" userId="672bf8d3-b15b-4e02-a6d1-39319a0df09b" providerId="ADAL" clId="{9EAF7FE7-DB51-4DDA-B371-330594B493C7}" dt="2023-08-01T18:57:29.225" v="2410" actId="207"/>
        <pc:sldMkLst>
          <pc:docMk/>
          <pc:sldMk cId="217330622" sldId="4810"/>
        </pc:sldMkLst>
      </pc:sldChg>
      <pc:sldChg chg="add del">
        <pc:chgData name="Wenzel, Brooke" userId="672bf8d3-b15b-4e02-a6d1-39319a0df09b" providerId="ADAL" clId="{9EAF7FE7-DB51-4DDA-B371-330594B493C7}" dt="2023-08-01T18:10:38.473" v="198" actId="47"/>
        <pc:sldMkLst>
          <pc:docMk/>
          <pc:sldMk cId="1243293770" sldId="4810"/>
        </pc:sldMkLst>
      </pc:sldChg>
      <pc:sldChg chg="modSp add mod">
        <pc:chgData name="Wenzel, Brooke" userId="672bf8d3-b15b-4e02-a6d1-39319a0df09b" providerId="ADAL" clId="{9EAF7FE7-DB51-4DDA-B371-330594B493C7}" dt="2023-08-02T13:47:17.979" v="2914" actId="20577"/>
        <pc:sldMkLst>
          <pc:docMk/>
          <pc:sldMk cId="709975250" sldId="4811"/>
        </pc:sldMkLst>
      </pc:sldChg>
      <pc:sldChg chg="add del">
        <pc:chgData name="Wenzel, Brooke" userId="672bf8d3-b15b-4e02-a6d1-39319a0df09b" providerId="ADAL" clId="{9EAF7FE7-DB51-4DDA-B371-330594B493C7}" dt="2023-08-01T18:04:47.930" v="186" actId="47"/>
        <pc:sldMkLst>
          <pc:docMk/>
          <pc:sldMk cId="4219337188" sldId="4811"/>
        </pc:sldMkLst>
      </pc:sldChg>
    </pc:docChg>
  </pc:docChgLst>
  <pc:docChgLst>
    <pc:chgData name="Slutzky, Collin" userId="21f7fb5c-490d-42a4-8741-4ce78a53b03a" providerId="ADAL" clId="{BA31DF69-360B-4E9B-AAB4-5EA8D61DC63A}"/>
    <pc:docChg chg="custSel addSld delSld modSld">
      <pc:chgData name="Slutzky, Collin" userId="21f7fb5c-490d-42a4-8741-4ce78a53b03a" providerId="ADAL" clId="{BA31DF69-360B-4E9B-AAB4-5EA8D61DC63A}" dt="2025-09-17T23:24:30.858" v="112" actId="13244"/>
      <pc:docMkLst>
        <pc:docMk/>
      </pc:docMkLst>
      <pc:sldChg chg="modSp mod">
        <pc:chgData name="Slutzky, Collin" userId="21f7fb5c-490d-42a4-8741-4ce78a53b03a" providerId="ADAL" clId="{BA31DF69-360B-4E9B-AAB4-5EA8D61DC63A}" dt="2025-09-17T14:11:14.406" v="25" actId="6549"/>
        <pc:sldMkLst>
          <pc:docMk/>
          <pc:sldMk cId="638276779" sldId="257"/>
        </pc:sldMkLst>
        <pc:spChg chg="mod">
          <ac:chgData name="Slutzky, Collin" userId="21f7fb5c-490d-42a4-8741-4ce78a53b03a" providerId="ADAL" clId="{BA31DF69-360B-4E9B-AAB4-5EA8D61DC63A}" dt="2025-09-17T14:11:14.406" v="25" actId="6549"/>
          <ac:spMkLst>
            <pc:docMk/>
            <pc:sldMk cId="638276779" sldId="257"/>
            <ac:spMk id="6" creationId="{9C82649E-A629-47D8-B54A-4C4A8F023596}"/>
          </ac:spMkLst>
        </pc:spChg>
      </pc:sldChg>
      <pc:sldChg chg="modSp mod">
        <pc:chgData name="Slutzky, Collin" userId="21f7fb5c-490d-42a4-8741-4ce78a53b03a" providerId="ADAL" clId="{BA31DF69-360B-4E9B-AAB4-5EA8D61DC63A}" dt="2025-09-17T14:10:59.858" v="24" actId="20577"/>
        <pc:sldMkLst>
          <pc:docMk/>
          <pc:sldMk cId="893087381" sldId="287"/>
        </pc:sldMkLst>
        <pc:spChg chg="mod">
          <ac:chgData name="Slutzky, Collin" userId="21f7fb5c-490d-42a4-8741-4ce78a53b03a" providerId="ADAL" clId="{BA31DF69-360B-4E9B-AAB4-5EA8D61DC63A}" dt="2025-09-17T14:10:53.671" v="10" actId="20577"/>
          <ac:spMkLst>
            <pc:docMk/>
            <pc:sldMk cId="893087381" sldId="287"/>
            <ac:spMk id="5" creationId="{9FF9021F-0C09-BE33-B8B9-15A5A70808AE}"/>
          </ac:spMkLst>
        </pc:spChg>
        <pc:spChg chg="mod">
          <ac:chgData name="Slutzky, Collin" userId="21f7fb5c-490d-42a4-8741-4ce78a53b03a" providerId="ADAL" clId="{BA31DF69-360B-4E9B-AAB4-5EA8D61DC63A}" dt="2025-09-17T14:10:59.858" v="24" actId="20577"/>
          <ac:spMkLst>
            <pc:docMk/>
            <pc:sldMk cId="893087381" sldId="287"/>
            <ac:spMk id="7" creationId="{B7373FD7-C0D8-6E1B-3923-38E06DD9E5CA}"/>
          </ac:spMkLst>
        </pc:spChg>
      </pc:sldChg>
      <pc:sldChg chg="modSp mod">
        <pc:chgData name="Slutzky, Collin" userId="21f7fb5c-490d-42a4-8741-4ce78a53b03a" providerId="ADAL" clId="{BA31DF69-360B-4E9B-AAB4-5EA8D61DC63A}" dt="2025-09-17T15:36:06.274" v="82" actId="20577"/>
        <pc:sldMkLst>
          <pc:docMk/>
          <pc:sldMk cId="1046101019" sldId="319"/>
        </pc:sldMkLst>
        <pc:spChg chg="mod">
          <ac:chgData name="Slutzky, Collin" userId="21f7fb5c-490d-42a4-8741-4ce78a53b03a" providerId="ADAL" clId="{BA31DF69-360B-4E9B-AAB4-5EA8D61DC63A}" dt="2025-09-17T15:36:06.274" v="82" actId="20577"/>
          <ac:spMkLst>
            <pc:docMk/>
            <pc:sldMk cId="1046101019" sldId="319"/>
            <ac:spMk id="3" creationId="{B847A50C-DC5A-1FF9-7CC5-112A9FA24774}"/>
          </ac:spMkLst>
        </pc:spChg>
      </pc:sldChg>
      <pc:sldChg chg="modSp mod">
        <pc:chgData name="Slutzky, Collin" userId="21f7fb5c-490d-42a4-8741-4ce78a53b03a" providerId="ADAL" clId="{BA31DF69-360B-4E9B-AAB4-5EA8D61DC63A}" dt="2025-09-17T14:13:41.846" v="57" actId="20577"/>
        <pc:sldMkLst>
          <pc:docMk/>
          <pc:sldMk cId="2374707397" sldId="2672"/>
        </pc:sldMkLst>
        <pc:spChg chg="mod">
          <ac:chgData name="Slutzky, Collin" userId="21f7fb5c-490d-42a4-8741-4ce78a53b03a" providerId="ADAL" clId="{BA31DF69-360B-4E9B-AAB4-5EA8D61DC63A}" dt="2025-09-17T14:13:41.846" v="57" actId="20577"/>
          <ac:spMkLst>
            <pc:docMk/>
            <pc:sldMk cId="2374707397" sldId="2672"/>
            <ac:spMk id="2" creationId="{00000000-0000-0000-0000-000000000000}"/>
          </ac:spMkLst>
        </pc:spChg>
      </pc:sldChg>
      <pc:sldChg chg="modSp mod">
        <pc:chgData name="Slutzky, Collin" userId="21f7fb5c-490d-42a4-8741-4ce78a53b03a" providerId="ADAL" clId="{BA31DF69-360B-4E9B-AAB4-5EA8D61DC63A}" dt="2025-09-17T16:45:45.261" v="95" actId="27636"/>
        <pc:sldMkLst>
          <pc:docMk/>
          <pc:sldMk cId="3308656297" sldId="2681"/>
        </pc:sldMkLst>
        <pc:spChg chg="mod">
          <ac:chgData name="Slutzky, Collin" userId="21f7fb5c-490d-42a4-8741-4ce78a53b03a" providerId="ADAL" clId="{BA31DF69-360B-4E9B-AAB4-5EA8D61DC63A}" dt="2025-09-17T16:45:45.261" v="95" actId="27636"/>
          <ac:spMkLst>
            <pc:docMk/>
            <pc:sldMk cId="3308656297" sldId="2681"/>
            <ac:spMk id="3" creationId="{C73C29F6-AF11-7053-FCE4-0193DDB3A8E7}"/>
          </ac:spMkLst>
        </pc:spChg>
        <pc:spChg chg="mod">
          <ac:chgData name="Slutzky, Collin" userId="21f7fb5c-490d-42a4-8741-4ce78a53b03a" providerId="ADAL" clId="{BA31DF69-360B-4E9B-AAB4-5EA8D61DC63A}" dt="2025-09-17T14:13:13.781" v="53" actId="20577"/>
          <ac:spMkLst>
            <pc:docMk/>
            <pc:sldMk cId="3308656297" sldId="2681"/>
            <ac:spMk id="351" creationId="{A52D0D6D-0792-6E59-E333-7DC2B8BC6EB8}"/>
          </ac:spMkLst>
        </pc:spChg>
      </pc:sldChg>
      <pc:sldChg chg="del">
        <pc:chgData name="Slutzky, Collin" userId="21f7fb5c-490d-42a4-8741-4ce78a53b03a" providerId="ADAL" clId="{BA31DF69-360B-4E9B-AAB4-5EA8D61DC63A}" dt="2025-09-17T14:11:31.119" v="26" actId="47"/>
        <pc:sldMkLst>
          <pc:docMk/>
          <pc:sldMk cId="1340214974" sldId="3108"/>
        </pc:sldMkLst>
      </pc:sldChg>
      <pc:sldChg chg="del">
        <pc:chgData name="Slutzky, Collin" userId="21f7fb5c-490d-42a4-8741-4ce78a53b03a" providerId="ADAL" clId="{BA31DF69-360B-4E9B-AAB4-5EA8D61DC63A}" dt="2025-09-17T14:13:48.962" v="58" actId="47"/>
        <pc:sldMkLst>
          <pc:docMk/>
          <pc:sldMk cId="1416566920" sldId="4806"/>
        </pc:sldMkLst>
      </pc:sldChg>
      <pc:sldChg chg="del">
        <pc:chgData name="Slutzky, Collin" userId="21f7fb5c-490d-42a4-8741-4ce78a53b03a" providerId="ADAL" clId="{BA31DF69-360B-4E9B-AAB4-5EA8D61DC63A}" dt="2025-09-17T14:13:48.962" v="58" actId="47"/>
        <pc:sldMkLst>
          <pc:docMk/>
          <pc:sldMk cId="2787693820" sldId="4807"/>
        </pc:sldMkLst>
      </pc:sldChg>
      <pc:sldChg chg="modSp mod">
        <pc:chgData name="Slutzky, Collin" userId="21f7fb5c-490d-42a4-8741-4ce78a53b03a" providerId="ADAL" clId="{BA31DF69-360B-4E9B-AAB4-5EA8D61DC63A}" dt="2025-09-17T14:59:17.283" v="78" actId="20577"/>
        <pc:sldMkLst>
          <pc:docMk/>
          <pc:sldMk cId="1153159124" sldId="4810"/>
        </pc:sldMkLst>
        <pc:spChg chg="mod">
          <ac:chgData name="Slutzky, Collin" userId="21f7fb5c-490d-42a4-8741-4ce78a53b03a" providerId="ADAL" clId="{BA31DF69-360B-4E9B-AAB4-5EA8D61DC63A}" dt="2025-09-17T14:59:17.283" v="78" actId="20577"/>
          <ac:spMkLst>
            <pc:docMk/>
            <pc:sldMk cId="1153159124" sldId="4810"/>
            <ac:spMk id="2" creationId="{B93A5315-B7A8-727D-3022-A404571EFE09}"/>
          </ac:spMkLst>
        </pc:spChg>
        <pc:spChg chg="mod">
          <ac:chgData name="Slutzky, Collin" userId="21f7fb5c-490d-42a4-8741-4ce78a53b03a" providerId="ADAL" clId="{BA31DF69-360B-4E9B-AAB4-5EA8D61DC63A}" dt="2025-09-17T14:58:27.821" v="60" actId="6549"/>
          <ac:spMkLst>
            <pc:docMk/>
            <pc:sldMk cId="1153159124" sldId="4810"/>
            <ac:spMk id="5" creationId="{B70D8325-6D59-B9A5-EB74-86BAF6D2C3E6}"/>
          </ac:spMkLst>
        </pc:spChg>
      </pc:sldChg>
      <pc:sldChg chg="modSp mod">
        <pc:chgData name="Slutzky, Collin" userId="21f7fb5c-490d-42a4-8741-4ce78a53b03a" providerId="ADAL" clId="{BA31DF69-360B-4E9B-AAB4-5EA8D61DC63A}" dt="2025-09-17T15:38:39.443" v="90" actId="20577"/>
        <pc:sldMkLst>
          <pc:docMk/>
          <pc:sldMk cId="878488622" sldId="4813"/>
        </pc:sldMkLst>
        <pc:spChg chg="mod">
          <ac:chgData name="Slutzky, Collin" userId="21f7fb5c-490d-42a4-8741-4ce78a53b03a" providerId="ADAL" clId="{BA31DF69-360B-4E9B-AAB4-5EA8D61DC63A}" dt="2025-09-17T15:38:39.443" v="90" actId="20577"/>
          <ac:spMkLst>
            <pc:docMk/>
            <pc:sldMk cId="878488622" sldId="4813"/>
            <ac:spMk id="8" creationId="{DB4DDE05-AD51-3A69-9D28-A440581B6D17}"/>
          </ac:spMkLst>
        </pc:spChg>
      </pc:sldChg>
      <pc:sldChg chg="del">
        <pc:chgData name="Slutzky, Collin" userId="21f7fb5c-490d-42a4-8741-4ce78a53b03a" providerId="ADAL" clId="{BA31DF69-360B-4E9B-AAB4-5EA8D61DC63A}" dt="2025-09-17T14:11:31.119" v="26" actId="47"/>
        <pc:sldMkLst>
          <pc:docMk/>
          <pc:sldMk cId="1848197837" sldId="4820"/>
        </pc:sldMkLst>
      </pc:sldChg>
      <pc:sldChg chg="del">
        <pc:chgData name="Slutzky, Collin" userId="21f7fb5c-490d-42a4-8741-4ce78a53b03a" providerId="ADAL" clId="{BA31DF69-360B-4E9B-AAB4-5EA8D61DC63A}" dt="2025-09-17T14:11:31.119" v="26" actId="47"/>
        <pc:sldMkLst>
          <pc:docMk/>
          <pc:sldMk cId="1456758920" sldId="4823"/>
        </pc:sldMkLst>
      </pc:sldChg>
      <pc:sldChg chg="modSp add mod">
        <pc:chgData name="Slutzky, Collin" userId="21f7fb5c-490d-42a4-8741-4ce78a53b03a" providerId="ADAL" clId="{BA31DF69-360B-4E9B-AAB4-5EA8D61DC63A}" dt="2025-09-17T23:24:30.858" v="112" actId="13244"/>
        <pc:sldMkLst>
          <pc:docMk/>
          <pc:sldMk cId="697648196" sldId="5497"/>
        </pc:sldMkLst>
        <pc:graphicFrameChg chg="ord">
          <ac:chgData name="Slutzky, Collin" userId="21f7fb5c-490d-42a4-8741-4ce78a53b03a" providerId="ADAL" clId="{BA31DF69-360B-4E9B-AAB4-5EA8D61DC63A}" dt="2025-09-17T23:24:30.858" v="112" actId="13244"/>
          <ac:graphicFrameMkLst>
            <pc:docMk/>
            <pc:sldMk cId="697648196" sldId="5497"/>
            <ac:graphicFrameMk id="2" creationId="{96306D58-28F8-303E-44EB-02F841BB07D7}"/>
          </ac:graphicFrameMkLst>
        </pc:graphicFrameChg>
      </pc:sldChg>
      <pc:sldChg chg="modSp add mod">
        <pc:chgData name="Slutzky, Collin" userId="21f7fb5c-490d-42a4-8741-4ce78a53b03a" providerId="ADAL" clId="{BA31DF69-360B-4E9B-AAB4-5EA8D61DC63A}" dt="2025-09-17T23:24:16.778" v="111" actId="207"/>
        <pc:sldMkLst>
          <pc:docMk/>
          <pc:sldMk cId="1927983538" sldId="5515"/>
        </pc:sldMkLst>
        <pc:graphicFrameChg chg="modGraphic">
          <ac:chgData name="Slutzky, Collin" userId="21f7fb5c-490d-42a4-8741-4ce78a53b03a" providerId="ADAL" clId="{BA31DF69-360B-4E9B-AAB4-5EA8D61DC63A}" dt="2025-09-17T23:24:16.778" v="111" actId="207"/>
          <ac:graphicFrameMkLst>
            <pc:docMk/>
            <pc:sldMk cId="1927983538" sldId="5515"/>
            <ac:graphicFrameMk id="2" creationId="{806C905D-8C7F-7B3D-4436-3BA0C2730EDB}"/>
          </ac:graphicFrameMkLst>
        </pc:graphicFrameChg>
      </pc:sldChg>
    </pc:docChg>
  </pc:docChgLst>
  <pc:docChgLst>
    <pc:chgData name="Enamorado, Alexa" userId="S::enamorado_a@cde.state.co.us::c6614eff-f77f-46e1-91c6-a51a886747a4" providerId="AD" clId="Web-{0A941842-131D-E9CA-0D8B-F62215EE6EBB}"/>
    <pc:docChg chg="modSld">
      <pc:chgData name="Enamorado, Alexa" userId="S::enamorado_a@cde.state.co.us::c6614eff-f77f-46e1-91c6-a51a886747a4" providerId="AD" clId="Web-{0A941842-131D-E9CA-0D8B-F62215EE6EBB}" dt="2024-09-16T17:41:46.417" v="10" actId="20577"/>
      <pc:docMkLst>
        <pc:docMk/>
      </pc:docMkLst>
    </pc:docChg>
  </pc:docChgLst>
  <pc:docChgLst>
    <pc:chgData name="Enamorado, Alexa" userId="S::enamorado_a@cde.state.co.us::c6614eff-f77f-46e1-91c6-a51a886747a4" providerId="AD" clId="Web-{C29367D2-9BCA-E8C0-446D-C7AE3B857F0F}"/>
    <pc:docChg chg="modSld">
      <pc:chgData name="Enamorado, Alexa" userId="S::enamorado_a@cde.state.co.us::c6614eff-f77f-46e1-91c6-a51a886747a4" providerId="AD" clId="Web-{C29367D2-9BCA-E8C0-446D-C7AE3B857F0F}" dt="2024-09-03T19:16:54.497" v="13" actId="20577"/>
      <pc:docMkLst>
        <pc:docMk/>
      </pc:docMkLst>
      <pc:sldChg chg="modSp">
        <pc:chgData name="Enamorado, Alexa" userId="S::enamorado_a@cde.state.co.us::c6614eff-f77f-46e1-91c6-a51a886747a4" providerId="AD" clId="Web-{C29367D2-9BCA-E8C0-446D-C7AE3B857F0F}" dt="2024-09-03T19:16:54.497" v="13" actId="20577"/>
        <pc:sldMkLst>
          <pc:docMk/>
          <pc:sldMk cId="1848197837" sldId="4820"/>
        </pc:sldMkLst>
      </pc:sldChg>
    </pc:docChg>
  </pc:docChgLst>
  <pc:docChgLst>
    <pc:chgData name="Enamorado, Alexa" userId="S::enamorado_a@cde.state.co.us::c6614eff-f77f-46e1-91c6-a51a886747a4" providerId="AD" clId="Web-{492544E4-2DD8-49E7-12DD-BA74AEF58C05}"/>
    <pc:docChg chg="modSld">
      <pc:chgData name="Enamorado, Alexa" userId="S::enamorado_a@cde.state.co.us::c6614eff-f77f-46e1-91c6-a51a886747a4" providerId="AD" clId="Web-{492544E4-2DD8-49E7-12DD-BA74AEF58C05}" dt="2024-09-03T19:16:22.266" v="10" actId="20577"/>
      <pc:docMkLst>
        <pc:docMk/>
      </pc:docMkLst>
      <pc:sldChg chg="modSp">
        <pc:chgData name="Enamorado, Alexa" userId="S::enamorado_a@cde.state.co.us::c6614eff-f77f-46e1-91c6-a51a886747a4" providerId="AD" clId="Web-{492544E4-2DD8-49E7-12DD-BA74AEF58C05}" dt="2024-09-03T19:16:22.266" v="10" actId="20577"/>
        <pc:sldMkLst>
          <pc:docMk/>
          <pc:sldMk cId="1848197837" sldId="4820"/>
        </pc:sldMkLst>
      </pc:sldChg>
    </pc:docChg>
  </pc:docChgLst>
  <pc:docChgLst>
    <pc:chgData name="Wenzel, Brooke" userId="672bf8d3-b15b-4e02-a6d1-39319a0df09b" providerId="ADAL" clId="{938C4DF2-FF50-42AD-9E07-7F20B6196818}"/>
    <pc:docChg chg="undo custSel modSld">
      <pc:chgData name="Wenzel, Brooke" userId="672bf8d3-b15b-4e02-a6d1-39319a0df09b" providerId="ADAL" clId="{938C4DF2-FF50-42AD-9E07-7F20B6196818}" dt="2024-09-16T14:51:18.062" v="202" actId="20577"/>
      <pc:docMkLst>
        <pc:docMk/>
      </pc:docMkLst>
      <pc:sldChg chg="addSp modSp mod">
        <pc:chgData name="Wenzel, Brooke" userId="672bf8d3-b15b-4e02-a6d1-39319a0df09b" providerId="ADAL" clId="{938C4DF2-FF50-42AD-9E07-7F20B6196818}" dt="2024-09-16T14:50:45.108" v="201" actId="20577"/>
        <pc:sldMkLst>
          <pc:docMk/>
          <pc:sldMk cId="3308656297" sldId="2681"/>
        </pc:sldMkLst>
      </pc:sldChg>
      <pc:sldChg chg="modSp mod">
        <pc:chgData name="Wenzel, Brooke" userId="672bf8d3-b15b-4e02-a6d1-39319a0df09b" providerId="ADAL" clId="{938C4DF2-FF50-42AD-9E07-7F20B6196818}" dt="2024-09-16T14:51:18.062" v="202" actId="20577"/>
        <pc:sldMkLst>
          <pc:docMk/>
          <pc:sldMk cId="1153159124" sldId="4810"/>
        </pc:sldMkLst>
      </pc:sldChg>
    </pc:docChg>
  </pc:docChgLst>
  <pc:docChgLst>
    <pc:chgData name="Wenzel, Brooke" userId="S::wenzel_b@cde.state.co.us::672bf8d3-b15b-4e02-a6d1-39319a0df09b" providerId="AD" clId="Web-{8712B863-4B7B-16CB-9441-AC9BEAC862E0}"/>
    <pc:docChg chg="modSld">
      <pc:chgData name="Wenzel, Brooke" userId="S::wenzel_b@cde.state.co.us::672bf8d3-b15b-4e02-a6d1-39319a0df09b" providerId="AD" clId="Web-{8712B863-4B7B-16CB-9441-AC9BEAC862E0}" dt="2023-07-18T22:06:20.338" v="0" actId="1076"/>
      <pc:docMkLst>
        <pc:docMk/>
      </pc:docMkLst>
      <pc:sldChg chg="modSp">
        <pc:chgData name="Wenzel, Brooke" userId="S::wenzel_b@cde.state.co.us::672bf8d3-b15b-4e02-a6d1-39319a0df09b" providerId="AD" clId="Web-{8712B863-4B7B-16CB-9441-AC9BEAC862E0}" dt="2023-07-18T22:06:20.338" v="0" actId="1076"/>
        <pc:sldMkLst>
          <pc:docMk/>
          <pc:sldMk cId="3401448192" sldId="264"/>
        </pc:sldMkLst>
      </pc:sldChg>
    </pc:docChg>
  </pc:docChgLst>
  <pc:docChgLst>
    <pc:chgData name="Ryan, Erica" userId="S::ryan_e@cde.state.co.us::2cbcda9b-16dc-40f4-b0ba-82e204f6e4ca" providerId="AD" clId="Web-{6ED004B8-AF38-B6EA-787C-54F8B139A5BE}"/>
    <pc:docChg chg="modSld">
      <pc:chgData name="Ryan, Erica" userId="S::ryan_e@cde.state.co.us::2cbcda9b-16dc-40f4-b0ba-82e204f6e4ca" providerId="AD" clId="Web-{6ED004B8-AF38-B6EA-787C-54F8B139A5BE}" dt="2023-08-29T16:39:07.694" v="0" actId="20577"/>
      <pc:docMkLst>
        <pc:docMk/>
      </pc:docMkLst>
      <pc:sldChg chg="modSp">
        <pc:chgData name="Ryan, Erica" userId="S::ryan_e@cde.state.co.us::2cbcda9b-16dc-40f4-b0ba-82e204f6e4ca" providerId="AD" clId="Web-{6ED004B8-AF38-B6EA-787C-54F8B139A5BE}" dt="2023-08-29T16:39:07.694" v="0" actId="20577"/>
        <pc:sldMkLst>
          <pc:docMk/>
          <pc:sldMk cId="1848197837" sldId="4820"/>
        </pc:sldMkLst>
      </pc:sldChg>
    </pc:docChg>
  </pc:docChgLst>
  <pc:docChgLst>
    <pc:chgData name="Enamorado, Alexa" userId="S::enamorado_a@cde.state.co.us::c6614eff-f77f-46e1-91c6-a51a886747a4" providerId="AD" clId="Web-{33DB64F7-399B-708F-F008-D7AF520CB990}"/>
    <pc:docChg chg="modSld">
      <pc:chgData name="Enamorado, Alexa" userId="S::enamorado_a@cde.state.co.us::c6614eff-f77f-46e1-91c6-a51a886747a4" providerId="AD" clId="Web-{33DB64F7-399B-708F-F008-D7AF520CB990}" dt="2024-09-03T19:15:55.369" v="1" actId="20577"/>
      <pc:docMkLst>
        <pc:docMk/>
      </pc:docMkLst>
      <pc:sldChg chg="modSp">
        <pc:chgData name="Enamorado, Alexa" userId="S::enamorado_a@cde.state.co.us::c6614eff-f77f-46e1-91c6-a51a886747a4" providerId="AD" clId="Web-{33DB64F7-399B-708F-F008-D7AF520CB990}" dt="2024-09-03T19:15:55.369" v="1" actId="20577"/>
        <pc:sldMkLst>
          <pc:docMk/>
          <pc:sldMk cId="1848197837" sldId="4820"/>
        </pc:sldMkLst>
      </pc:sldChg>
    </pc:docChg>
  </pc:docChgLst>
  <pc:docChgLst>
    <pc:chgData name="Ward, Reagan" userId="27291eb4-8241-4961-9e69-8c66e34cc5b0" providerId="ADAL" clId="{E4BD8C9E-3BA6-4E04-BAF1-0BDD0B9DE234}"/>
    <pc:docChg chg="modSld">
      <pc:chgData name="Ward, Reagan" userId="27291eb4-8241-4961-9e69-8c66e34cc5b0" providerId="ADAL" clId="{E4BD8C9E-3BA6-4E04-BAF1-0BDD0B9DE234}" dt="2025-09-18T23:13:13.159" v="0" actId="14100"/>
      <pc:docMkLst>
        <pc:docMk/>
      </pc:docMkLst>
      <pc:sldChg chg="modSp mod">
        <pc:chgData name="Ward, Reagan" userId="27291eb4-8241-4961-9e69-8c66e34cc5b0" providerId="ADAL" clId="{E4BD8C9E-3BA6-4E04-BAF1-0BDD0B9DE234}" dt="2025-09-18T23:13:13.159" v="0" actId="14100"/>
        <pc:sldMkLst>
          <pc:docMk/>
          <pc:sldMk cId="3045348021" sldId="320"/>
        </pc:sldMkLst>
        <pc:spChg chg="mod">
          <ac:chgData name="Ward, Reagan" userId="27291eb4-8241-4961-9e69-8c66e34cc5b0" providerId="ADAL" clId="{E4BD8C9E-3BA6-4E04-BAF1-0BDD0B9DE234}" dt="2025-09-18T23:13:13.159" v="0" actId="14100"/>
          <ac:spMkLst>
            <pc:docMk/>
            <pc:sldMk cId="3045348021" sldId="320"/>
            <ac:spMk id="4" creationId="{D348FFDC-4076-F2E4-E3CE-CF3E1450C8F4}"/>
          </ac:spMkLst>
        </pc:spChg>
      </pc:sldChg>
    </pc:docChg>
  </pc:docChgLst>
  <pc:docChgLst>
    <pc:chgData name="Wenzel, Brooke" userId="S::wenzel_b@cde.state.co.us::672bf8d3-b15b-4e02-a6d1-39319a0df09b" providerId="AD" clId="Web-{F86A7923-8458-D16D-607E-B2746D7AB0DE}"/>
    <pc:docChg chg="modSld sldOrd">
      <pc:chgData name="Wenzel, Brooke" userId="S::wenzel_b@cde.state.co.us::672bf8d3-b15b-4e02-a6d1-39319a0df09b" providerId="AD" clId="Web-{F86A7923-8458-D16D-607E-B2746D7AB0DE}" dt="2023-07-18T22:03:39.904" v="510" actId="20577"/>
      <pc:docMkLst>
        <pc:docMk/>
      </pc:docMkLst>
      <pc:sldChg chg="modSp">
        <pc:chgData name="Wenzel, Brooke" userId="S::wenzel_b@cde.state.co.us::672bf8d3-b15b-4e02-a6d1-39319a0df09b" providerId="AD" clId="Web-{F86A7923-8458-D16D-607E-B2746D7AB0DE}" dt="2023-07-18T22:03:20.998" v="509"/>
        <pc:sldMkLst>
          <pc:docMk/>
          <pc:sldMk cId="3613651240" sldId="271"/>
        </pc:sldMkLst>
      </pc:sldChg>
      <pc:sldChg chg="modSp">
        <pc:chgData name="Wenzel, Brooke" userId="S::wenzel_b@cde.state.co.us::672bf8d3-b15b-4e02-a6d1-39319a0df09b" providerId="AD" clId="Web-{F86A7923-8458-D16D-607E-B2746D7AB0DE}" dt="2023-07-18T22:03:39.904" v="510" actId="20577"/>
        <pc:sldMkLst>
          <pc:docMk/>
          <pc:sldMk cId="1153159124" sldId="272"/>
        </pc:sldMkLst>
      </pc:sldChg>
      <pc:sldChg chg="modNotes">
        <pc:chgData name="Wenzel, Brooke" userId="S::wenzel_b@cde.state.co.us::672bf8d3-b15b-4e02-a6d1-39319a0df09b" providerId="AD" clId="Web-{F86A7923-8458-D16D-607E-B2746D7AB0DE}" dt="2023-07-18T22:02:11.231" v="508"/>
        <pc:sldMkLst>
          <pc:docMk/>
          <pc:sldMk cId="550158751" sldId="273"/>
        </pc:sldMkLst>
      </pc:sldChg>
      <pc:sldChg chg="modSp ord modNotes">
        <pc:chgData name="Wenzel, Brooke" userId="S::wenzel_b@cde.state.co.us::672bf8d3-b15b-4e02-a6d1-39319a0df09b" providerId="AD" clId="Web-{F86A7923-8458-D16D-607E-B2746D7AB0DE}" dt="2023-07-18T22:01:27.575" v="506"/>
        <pc:sldMkLst>
          <pc:docMk/>
          <pc:sldMk cId="18158055" sldId="276"/>
        </pc:sldMkLst>
      </pc:sldChg>
    </pc:docChg>
  </pc:docChgLst>
  <pc:docChgLst>
    <pc:chgData name="Enamorado, Alexa" userId="S::enamorado_a@cde.state.co.us::c6614eff-f77f-46e1-91c6-a51a886747a4" providerId="AD" clId="Web-{74521DCD-E39B-24B6-90B7-6D67615EA6ED}"/>
    <pc:docChg chg="modSld">
      <pc:chgData name="Enamorado, Alexa" userId="S::enamorado_a@cde.state.co.us::c6614eff-f77f-46e1-91c6-a51a886747a4" providerId="AD" clId="Web-{74521DCD-E39B-24B6-90B7-6D67615EA6ED}" dt="2024-09-16T17:11:41.950" v="5" actId="20577"/>
      <pc:docMkLst>
        <pc:docMk/>
      </pc:docMkLst>
      <pc:sldChg chg="modSp">
        <pc:chgData name="Enamorado, Alexa" userId="S::enamorado_a@cde.state.co.us::c6614eff-f77f-46e1-91c6-a51a886747a4" providerId="AD" clId="Web-{74521DCD-E39B-24B6-90B7-6D67615EA6ED}" dt="2024-09-16T17:11:41.950" v="5" actId="20577"/>
        <pc:sldMkLst>
          <pc:docMk/>
          <pc:sldMk cId="1848197837" sldId="4820"/>
        </pc:sldMkLst>
      </pc:sldChg>
    </pc:docChg>
  </pc:docChgLst>
  <pc:docChgLst>
    <pc:chgData name="Wenzel, Brooke" userId="672bf8d3-b15b-4e02-a6d1-39319a0df09b" providerId="ADAL" clId="{63A73A39-56FA-4E2C-B03A-DBF8CCC2C845}"/>
    <pc:docChg chg="undo custSel modSld">
      <pc:chgData name="Wenzel, Brooke" userId="672bf8d3-b15b-4e02-a6d1-39319a0df09b" providerId="ADAL" clId="{63A73A39-56FA-4E2C-B03A-DBF8CCC2C845}" dt="2024-08-19T18:27:24.344" v="103" actId="13244"/>
      <pc:docMkLst>
        <pc:docMk/>
      </pc:docMkLst>
      <pc:sldChg chg="modSp mod">
        <pc:chgData name="Wenzel, Brooke" userId="672bf8d3-b15b-4e02-a6d1-39319a0df09b" providerId="ADAL" clId="{63A73A39-56FA-4E2C-B03A-DBF8CCC2C845}" dt="2024-08-19T18:27:24.344" v="103" actId="13244"/>
        <pc:sldMkLst>
          <pc:docMk/>
          <pc:sldMk cId="893087381" sldId="287"/>
        </pc:sldMkLst>
      </pc:sldChg>
      <pc:sldChg chg="modSp mod">
        <pc:chgData name="Wenzel, Brooke" userId="672bf8d3-b15b-4e02-a6d1-39319a0df09b" providerId="ADAL" clId="{63A73A39-56FA-4E2C-B03A-DBF8CCC2C845}" dt="2024-08-19T18:20:23.775" v="85" actId="20577"/>
        <pc:sldMkLst>
          <pc:docMk/>
          <pc:sldMk cId="1046101019" sldId="319"/>
        </pc:sldMkLst>
      </pc:sldChg>
      <pc:sldChg chg="addSp delSp modSp mod">
        <pc:chgData name="Wenzel, Brooke" userId="672bf8d3-b15b-4e02-a6d1-39319a0df09b" providerId="ADAL" clId="{63A73A39-56FA-4E2C-B03A-DBF8CCC2C845}" dt="2024-08-19T18:26:45.971" v="101" actId="27636"/>
        <pc:sldMkLst>
          <pc:docMk/>
          <pc:sldMk cId="3308656297" sldId="2681"/>
        </pc:sldMkLst>
      </pc:sldChg>
    </pc:docChg>
  </pc:docChgLst>
  <pc:docChgLst>
    <pc:chgData name="Colmenero, Eivi" userId="S::colmenero_e@cde.state.co.us::f71b80fd-a0b5-465a-a740-99ed968391ac" providerId="AD" clId="Web-{7BD72EBF-28DD-F91B-A7FA-40D3A6721857}"/>
    <pc:docChg chg="modSld">
      <pc:chgData name="Colmenero, Eivi" userId="S::colmenero_e@cde.state.co.us::f71b80fd-a0b5-465a-a740-99ed968391ac" providerId="AD" clId="Web-{7BD72EBF-28DD-F91B-A7FA-40D3A6721857}" dt="2024-08-14T21:50:27.146" v="22" actId="20577"/>
      <pc:docMkLst>
        <pc:docMk/>
      </pc:docMkLst>
      <pc:sldChg chg="modSp">
        <pc:chgData name="Colmenero, Eivi" userId="S::colmenero_e@cde.state.co.us::f71b80fd-a0b5-465a-a740-99ed968391ac" providerId="AD" clId="Web-{7BD72EBF-28DD-F91B-A7FA-40D3A6721857}" dt="2024-08-14T21:50:27.146" v="22" actId="20577"/>
        <pc:sldMkLst>
          <pc:docMk/>
          <pc:sldMk cId="625334256" sldId="303"/>
        </pc:sldMkLst>
      </pc:sldChg>
    </pc:docChg>
  </pc:docChgLst>
  <pc:docChgLst>
    <pc:chgData name="Wenzel, Brooke" userId="672bf8d3-b15b-4e02-a6d1-39319a0df09b" providerId="ADAL" clId="{27E84CC3-7E24-4C8B-8970-163A1652DDB2}"/>
    <pc:docChg chg="modSld">
      <pc:chgData name="Wenzel, Brooke" userId="672bf8d3-b15b-4e02-a6d1-39319a0df09b" providerId="ADAL" clId="{27E84CC3-7E24-4C8B-8970-163A1652DDB2}" dt="2023-07-25T12:47:52.998" v="3" actId="20577"/>
      <pc:docMkLst>
        <pc:docMk/>
      </pc:docMkLst>
      <pc:sldChg chg="modSp mod">
        <pc:chgData name="Wenzel, Brooke" userId="672bf8d3-b15b-4e02-a6d1-39319a0df09b" providerId="ADAL" clId="{27E84CC3-7E24-4C8B-8970-163A1652DDB2}" dt="2023-07-25T12:47:52.998" v="3" actId="20577"/>
        <pc:sldMkLst>
          <pc:docMk/>
          <pc:sldMk cId="1428793590" sldId="286"/>
        </pc:sldMkLst>
      </pc:sldChg>
    </pc:docChg>
  </pc:docChgLst>
  <pc:docChgLst>
    <pc:chgData name="Enamorado, Alexa" userId="S::enamorado_a@cde.state.co.us::c6614eff-f77f-46e1-91c6-a51a886747a4" providerId="AD" clId="Web-{0D867168-4287-7CF5-C98C-F21168A47DCA}"/>
    <pc:docChg chg="modSld">
      <pc:chgData name="Enamorado, Alexa" userId="S::enamorado_a@cde.state.co.us::c6614eff-f77f-46e1-91c6-a51a886747a4" providerId="AD" clId="Web-{0D867168-4287-7CF5-C98C-F21168A47DCA}" dt="2024-09-03T19:15:34.177" v="125" actId="20577"/>
      <pc:docMkLst>
        <pc:docMk/>
      </pc:docMkLst>
      <pc:sldChg chg="modSp">
        <pc:chgData name="Enamorado, Alexa" userId="S::enamorado_a@cde.state.co.us::c6614eff-f77f-46e1-91c6-a51a886747a4" providerId="AD" clId="Web-{0D867168-4287-7CF5-C98C-F21168A47DCA}" dt="2024-09-03T19:15:34.177" v="125" actId="20577"/>
        <pc:sldMkLst>
          <pc:docMk/>
          <pc:sldMk cId="1848197837" sldId="4820"/>
        </pc:sldMkLst>
      </pc:sldChg>
    </pc:docChg>
  </pc:docChgLst>
  <pc:docChgLst>
    <pc:chgData name="Ryan, Erica" userId="S::ryan_e@cde.state.co.us::2cbcda9b-16dc-40f4-b0ba-82e204f6e4ca" providerId="AD" clId="Web-{497C0B78-87FB-EB17-12B5-FC25F9EFD3EC}"/>
    <pc:docChg chg="addSld modSld sldOrd">
      <pc:chgData name="Ryan, Erica" userId="S::ryan_e@cde.state.co.us::2cbcda9b-16dc-40f4-b0ba-82e204f6e4ca" providerId="AD" clId="Web-{497C0B78-87FB-EB17-12B5-FC25F9EFD3EC}" dt="2023-08-17T16:32:45.017" v="178" actId="20577"/>
      <pc:docMkLst>
        <pc:docMk/>
      </pc:docMkLst>
      <pc:sldChg chg="modSp">
        <pc:chgData name="Ryan, Erica" userId="S::ryan_e@cde.state.co.us::2cbcda9b-16dc-40f4-b0ba-82e204f6e4ca" providerId="AD" clId="Web-{497C0B78-87FB-EB17-12B5-FC25F9EFD3EC}" dt="2023-08-16T15:46:15.784" v="32" actId="20577"/>
        <pc:sldMkLst>
          <pc:docMk/>
          <pc:sldMk cId="638276779" sldId="257"/>
        </pc:sldMkLst>
      </pc:sldChg>
      <pc:sldChg chg="modSp">
        <pc:chgData name="Ryan, Erica" userId="S::ryan_e@cde.state.co.us::2cbcda9b-16dc-40f4-b0ba-82e204f6e4ca" providerId="AD" clId="Web-{497C0B78-87FB-EB17-12B5-FC25F9EFD3EC}" dt="2023-08-16T15:48:58.866" v="39" actId="20577"/>
        <pc:sldMkLst>
          <pc:docMk/>
          <pc:sldMk cId="1340214974" sldId="3108"/>
        </pc:sldMkLst>
      </pc:sldChg>
      <pc:sldChg chg="modSp">
        <pc:chgData name="Ryan, Erica" userId="S::ryan_e@cde.state.co.us::2cbcda9b-16dc-40f4-b0ba-82e204f6e4ca" providerId="AD" clId="Web-{497C0B78-87FB-EB17-12B5-FC25F9EFD3EC}" dt="2023-08-16T15:47:01.520" v="37" actId="20577"/>
        <pc:sldMkLst>
          <pc:docMk/>
          <pc:sldMk cId="1153159124" sldId="4810"/>
        </pc:sldMkLst>
      </pc:sldChg>
      <pc:sldChg chg="add replId">
        <pc:chgData name="Ryan, Erica" userId="S::ryan_e@cde.state.co.us::2cbcda9b-16dc-40f4-b0ba-82e204f6e4ca" providerId="AD" clId="Web-{497C0B78-87FB-EB17-12B5-FC25F9EFD3EC}" dt="2023-08-16T15:48:48.835" v="38"/>
        <pc:sldMkLst>
          <pc:docMk/>
          <pc:sldMk cId="3124078864" sldId="4819"/>
        </pc:sldMkLst>
      </pc:sldChg>
      <pc:sldChg chg="modSp add ord replId">
        <pc:chgData name="Ryan, Erica" userId="S::ryan_e@cde.state.co.us::2cbcda9b-16dc-40f4-b0ba-82e204f6e4ca" providerId="AD" clId="Web-{497C0B78-87FB-EB17-12B5-FC25F9EFD3EC}" dt="2023-08-17T16:32:45.017" v="178" actId="20577"/>
        <pc:sldMkLst>
          <pc:docMk/>
          <pc:sldMk cId="1848197837" sldId="4820"/>
        </pc:sldMkLst>
      </pc:sldChg>
    </pc:docChg>
  </pc:docChgLst>
  <pc:docChgLst>
    <pc:chgData name="Wenzel, Brooke" userId="672bf8d3-b15b-4e02-a6d1-39319a0df09b" providerId="ADAL" clId="{3F9C7AB1-CAB7-4DE6-8577-827A4C8CEAC4}"/>
    <pc:docChg chg="undo custSel addSld delSld modSld sldOrd">
      <pc:chgData name="Wenzel, Brooke" userId="672bf8d3-b15b-4e02-a6d1-39319a0df09b" providerId="ADAL" clId="{3F9C7AB1-CAB7-4DE6-8577-827A4C8CEAC4}" dt="2023-09-18T14:49:32.409" v="1980" actId="962"/>
      <pc:docMkLst>
        <pc:docMk/>
      </pc:docMkLst>
      <pc:sldChg chg="delSp modSp add del mod">
        <pc:chgData name="Wenzel, Brooke" userId="672bf8d3-b15b-4e02-a6d1-39319a0df09b" providerId="ADAL" clId="{3F9C7AB1-CAB7-4DE6-8577-827A4C8CEAC4}" dt="2023-08-29T16:31:43.562" v="1230" actId="20577"/>
        <pc:sldMkLst>
          <pc:docMk/>
          <pc:sldMk cId="638276779" sldId="257"/>
        </pc:sldMkLst>
      </pc:sldChg>
      <pc:sldChg chg="del">
        <pc:chgData name="Wenzel, Brooke" userId="672bf8d3-b15b-4e02-a6d1-39319a0df09b" providerId="ADAL" clId="{3F9C7AB1-CAB7-4DE6-8577-827A4C8CEAC4}" dt="2023-08-02T19:20:07.958" v="119" actId="47"/>
        <pc:sldMkLst>
          <pc:docMk/>
          <pc:sldMk cId="1540298492" sldId="259"/>
        </pc:sldMkLst>
      </pc:sldChg>
      <pc:sldChg chg="del">
        <pc:chgData name="Wenzel, Brooke" userId="672bf8d3-b15b-4e02-a6d1-39319a0df09b" providerId="ADAL" clId="{3F9C7AB1-CAB7-4DE6-8577-827A4C8CEAC4}" dt="2023-08-02T19:30:34.398" v="199" actId="47"/>
        <pc:sldMkLst>
          <pc:docMk/>
          <pc:sldMk cId="3947354361" sldId="263"/>
        </pc:sldMkLst>
      </pc:sldChg>
      <pc:sldChg chg="del">
        <pc:chgData name="Wenzel, Brooke" userId="672bf8d3-b15b-4e02-a6d1-39319a0df09b" providerId="ADAL" clId="{3F9C7AB1-CAB7-4DE6-8577-827A4C8CEAC4}" dt="2023-08-02T19:20:07.958" v="119" actId="47"/>
        <pc:sldMkLst>
          <pc:docMk/>
          <pc:sldMk cId="4021586310" sldId="269"/>
        </pc:sldMkLst>
      </pc:sldChg>
      <pc:sldChg chg="del">
        <pc:chgData name="Wenzel, Brooke" userId="672bf8d3-b15b-4e02-a6d1-39319a0df09b" providerId="ADAL" clId="{3F9C7AB1-CAB7-4DE6-8577-827A4C8CEAC4}" dt="2023-08-02T19:23:28.492" v="133" actId="47"/>
        <pc:sldMkLst>
          <pc:docMk/>
          <pc:sldMk cId="1323397142" sldId="271"/>
        </pc:sldMkLst>
      </pc:sldChg>
      <pc:sldChg chg="del">
        <pc:chgData name="Wenzel, Brooke" userId="672bf8d3-b15b-4e02-a6d1-39319a0df09b" providerId="ADAL" clId="{3F9C7AB1-CAB7-4DE6-8577-827A4C8CEAC4}" dt="2023-08-02T19:23:28.492" v="133" actId="47"/>
        <pc:sldMkLst>
          <pc:docMk/>
          <pc:sldMk cId="2071112812" sldId="272"/>
        </pc:sldMkLst>
      </pc:sldChg>
      <pc:sldChg chg="del ord">
        <pc:chgData name="Wenzel, Brooke" userId="672bf8d3-b15b-4e02-a6d1-39319a0df09b" providerId="ADAL" clId="{3F9C7AB1-CAB7-4DE6-8577-827A4C8CEAC4}" dt="2023-08-02T19:38:16.219" v="266" actId="47"/>
        <pc:sldMkLst>
          <pc:docMk/>
          <pc:sldMk cId="755488237" sldId="273"/>
        </pc:sldMkLst>
      </pc:sldChg>
      <pc:sldChg chg="del ord">
        <pc:chgData name="Wenzel, Brooke" userId="672bf8d3-b15b-4e02-a6d1-39319a0df09b" providerId="ADAL" clId="{3F9C7AB1-CAB7-4DE6-8577-827A4C8CEAC4}" dt="2023-08-02T19:44:31.729" v="460" actId="47"/>
        <pc:sldMkLst>
          <pc:docMk/>
          <pc:sldMk cId="3053211302" sldId="276"/>
        </pc:sldMkLst>
      </pc:sldChg>
      <pc:sldChg chg="del ord">
        <pc:chgData name="Wenzel, Brooke" userId="672bf8d3-b15b-4e02-a6d1-39319a0df09b" providerId="ADAL" clId="{3F9C7AB1-CAB7-4DE6-8577-827A4C8CEAC4}" dt="2023-08-02T19:38:16.219" v="266" actId="47"/>
        <pc:sldMkLst>
          <pc:docMk/>
          <pc:sldMk cId="1764662604" sldId="277"/>
        </pc:sldMkLst>
      </pc:sldChg>
      <pc:sldChg chg="del ord">
        <pc:chgData name="Wenzel, Brooke" userId="672bf8d3-b15b-4e02-a6d1-39319a0df09b" providerId="ADAL" clId="{3F9C7AB1-CAB7-4DE6-8577-827A4C8CEAC4}" dt="2023-08-02T19:38:16.219" v="266" actId="47"/>
        <pc:sldMkLst>
          <pc:docMk/>
          <pc:sldMk cId="2818208491" sldId="280"/>
        </pc:sldMkLst>
      </pc:sldChg>
      <pc:sldChg chg="del ord">
        <pc:chgData name="Wenzel, Brooke" userId="672bf8d3-b15b-4e02-a6d1-39319a0df09b" providerId="ADAL" clId="{3F9C7AB1-CAB7-4DE6-8577-827A4C8CEAC4}" dt="2023-08-02T19:30:34.398" v="199" actId="47"/>
        <pc:sldMkLst>
          <pc:docMk/>
          <pc:sldMk cId="2829407219" sldId="281"/>
        </pc:sldMkLst>
      </pc:sldChg>
      <pc:sldChg chg="modSp mod modNotesTx">
        <pc:chgData name="Wenzel, Brooke" userId="672bf8d3-b15b-4e02-a6d1-39319a0df09b" providerId="ADAL" clId="{3F9C7AB1-CAB7-4DE6-8577-827A4C8CEAC4}" dt="2023-08-29T16:32:45.756" v="1237" actId="20577"/>
        <pc:sldMkLst>
          <pc:docMk/>
          <pc:sldMk cId="622237424" sldId="282"/>
        </pc:sldMkLst>
      </pc:sldChg>
      <pc:sldChg chg="del">
        <pc:chgData name="Wenzel, Brooke" userId="672bf8d3-b15b-4e02-a6d1-39319a0df09b" providerId="ADAL" clId="{3F9C7AB1-CAB7-4DE6-8577-827A4C8CEAC4}" dt="2023-08-02T19:23:45.787" v="137" actId="47"/>
        <pc:sldMkLst>
          <pc:docMk/>
          <pc:sldMk cId="1607998157" sldId="283"/>
        </pc:sldMkLst>
      </pc:sldChg>
      <pc:sldChg chg="del">
        <pc:chgData name="Wenzel, Brooke" userId="672bf8d3-b15b-4e02-a6d1-39319a0df09b" providerId="ADAL" clId="{3F9C7AB1-CAB7-4DE6-8577-827A4C8CEAC4}" dt="2023-08-02T19:20:00.762" v="116" actId="47"/>
        <pc:sldMkLst>
          <pc:docMk/>
          <pc:sldMk cId="2161256257" sldId="284"/>
        </pc:sldMkLst>
      </pc:sldChg>
      <pc:sldChg chg="del">
        <pc:chgData name="Wenzel, Brooke" userId="672bf8d3-b15b-4e02-a6d1-39319a0df09b" providerId="ADAL" clId="{3F9C7AB1-CAB7-4DE6-8577-827A4C8CEAC4}" dt="2023-08-02T19:20:02.791" v="117" actId="47"/>
        <pc:sldMkLst>
          <pc:docMk/>
          <pc:sldMk cId="3031627108" sldId="285"/>
        </pc:sldMkLst>
      </pc:sldChg>
      <pc:sldChg chg="modSp mod">
        <pc:chgData name="Wenzel, Brooke" userId="672bf8d3-b15b-4e02-a6d1-39319a0df09b" providerId="ADAL" clId="{3F9C7AB1-CAB7-4DE6-8577-827A4C8CEAC4}" dt="2023-08-02T19:16:53.451" v="22" actId="20577"/>
        <pc:sldMkLst>
          <pc:docMk/>
          <pc:sldMk cId="893087381" sldId="287"/>
        </pc:sldMkLst>
      </pc:sldChg>
      <pc:sldChg chg="del">
        <pc:chgData name="Wenzel, Brooke" userId="672bf8d3-b15b-4e02-a6d1-39319a0df09b" providerId="ADAL" clId="{3F9C7AB1-CAB7-4DE6-8577-827A4C8CEAC4}" dt="2023-08-02T19:23:42.432" v="136" actId="47"/>
        <pc:sldMkLst>
          <pc:docMk/>
          <pc:sldMk cId="3455376667" sldId="289"/>
        </pc:sldMkLst>
      </pc:sldChg>
      <pc:sldChg chg="del">
        <pc:chgData name="Wenzel, Brooke" userId="672bf8d3-b15b-4e02-a6d1-39319a0df09b" providerId="ADAL" clId="{3F9C7AB1-CAB7-4DE6-8577-827A4C8CEAC4}" dt="2023-08-02T19:23:42.432" v="136" actId="47"/>
        <pc:sldMkLst>
          <pc:docMk/>
          <pc:sldMk cId="3740445396" sldId="290"/>
        </pc:sldMkLst>
      </pc:sldChg>
      <pc:sldChg chg="del">
        <pc:chgData name="Wenzel, Brooke" userId="672bf8d3-b15b-4e02-a6d1-39319a0df09b" providerId="ADAL" clId="{3F9C7AB1-CAB7-4DE6-8577-827A4C8CEAC4}" dt="2023-08-02T19:19:48.541" v="115" actId="47"/>
        <pc:sldMkLst>
          <pc:docMk/>
          <pc:sldMk cId="4169492278" sldId="296"/>
        </pc:sldMkLst>
      </pc:sldChg>
      <pc:sldChg chg="del">
        <pc:chgData name="Wenzel, Brooke" userId="672bf8d3-b15b-4e02-a6d1-39319a0df09b" providerId="ADAL" clId="{3F9C7AB1-CAB7-4DE6-8577-827A4C8CEAC4}" dt="2023-08-02T19:19:48.541" v="115" actId="47"/>
        <pc:sldMkLst>
          <pc:docMk/>
          <pc:sldMk cId="1863329499" sldId="299"/>
        </pc:sldMkLst>
      </pc:sldChg>
      <pc:sldChg chg="add">
        <pc:chgData name="Wenzel, Brooke" userId="672bf8d3-b15b-4e02-a6d1-39319a0df09b" providerId="ADAL" clId="{3F9C7AB1-CAB7-4DE6-8577-827A4C8CEAC4}" dt="2023-08-02T19:25:15.539" v="174"/>
        <pc:sldMkLst>
          <pc:docMk/>
          <pc:sldMk cId="625334256" sldId="303"/>
        </pc:sldMkLst>
      </pc:sldChg>
      <pc:sldChg chg="del">
        <pc:chgData name="Wenzel, Brooke" userId="672bf8d3-b15b-4e02-a6d1-39319a0df09b" providerId="ADAL" clId="{3F9C7AB1-CAB7-4DE6-8577-827A4C8CEAC4}" dt="2023-08-02T19:19:48.541" v="115" actId="47"/>
        <pc:sldMkLst>
          <pc:docMk/>
          <pc:sldMk cId="3295923357" sldId="303"/>
        </pc:sldMkLst>
      </pc:sldChg>
      <pc:sldChg chg="del">
        <pc:chgData name="Wenzel, Brooke" userId="672bf8d3-b15b-4e02-a6d1-39319a0df09b" providerId="ADAL" clId="{3F9C7AB1-CAB7-4DE6-8577-827A4C8CEAC4}" dt="2023-08-02T19:19:48.541" v="115" actId="47"/>
        <pc:sldMkLst>
          <pc:docMk/>
          <pc:sldMk cId="1519479922" sldId="304"/>
        </pc:sldMkLst>
      </pc:sldChg>
      <pc:sldChg chg="add">
        <pc:chgData name="Wenzel, Brooke" userId="672bf8d3-b15b-4e02-a6d1-39319a0df09b" providerId="ADAL" clId="{3F9C7AB1-CAB7-4DE6-8577-827A4C8CEAC4}" dt="2023-08-02T19:26:54.195" v="185"/>
        <pc:sldMkLst>
          <pc:docMk/>
          <pc:sldMk cId="3188673233" sldId="304"/>
        </pc:sldMkLst>
      </pc:sldChg>
      <pc:sldChg chg="del">
        <pc:chgData name="Wenzel, Brooke" userId="672bf8d3-b15b-4e02-a6d1-39319a0df09b" providerId="ADAL" clId="{3F9C7AB1-CAB7-4DE6-8577-827A4C8CEAC4}" dt="2023-08-02T19:38:17.703" v="267" actId="47"/>
        <pc:sldMkLst>
          <pc:docMk/>
          <pc:sldMk cId="739887787" sldId="305"/>
        </pc:sldMkLst>
      </pc:sldChg>
      <pc:sldChg chg="del">
        <pc:chgData name="Wenzel, Brooke" userId="672bf8d3-b15b-4e02-a6d1-39319a0df09b" providerId="ADAL" clId="{3F9C7AB1-CAB7-4DE6-8577-827A4C8CEAC4}" dt="2023-08-02T19:30:34.398" v="199" actId="47"/>
        <pc:sldMkLst>
          <pc:docMk/>
          <pc:sldMk cId="2163767969" sldId="306"/>
        </pc:sldMkLst>
      </pc:sldChg>
      <pc:sldChg chg="modSp add mod setBg modNotesTx">
        <pc:chgData name="Wenzel, Brooke" userId="672bf8d3-b15b-4e02-a6d1-39319a0df09b" providerId="ADAL" clId="{3F9C7AB1-CAB7-4DE6-8577-827A4C8CEAC4}" dt="2023-08-29T17:08:36.146" v="1383" actId="6549"/>
        <pc:sldMkLst>
          <pc:docMk/>
          <pc:sldMk cId="274955146" sldId="307"/>
        </pc:sldMkLst>
      </pc:sldChg>
      <pc:sldChg chg="add">
        <pc:chgData name="Wenzel, Brooke" userId="672bf8d3-b15b-4e02-a6d1-39319a0df09b" providerId="ADAL" clId="{3F9C7AB1-CAB7-4DE6-8577-827A4C8CEAC4}" dt="2023-08-02T19:26:54.195" v="185"/>
        <pc:sldMkLst>
          <pc:docMk/>
          <pc:sldMk cId="4007543793" sldId="308"/>
        </pc:sldMkLst>
      </pc:sldChg>
      <pc:sldChg chg="add">
        <pc:chgData name="Wenzel, Brooke" userId="672bf8d3-b15b-4e02-a6d1-39319a0df09b" providerId="ADAL" clId="{3F9C7AB1-CAB7-4DE6-8577-827A4C8CEAC4}" dt="2023-08-02T19:30:23.257" v="198"/>
        <pc:sldMkLst>
          <pc:docMk/>
          <pc:sldMk cId="1010921630" sldId="312"/>
        </pc:sldMkLst>
      </pc:sldChg>
      <pc:sldChg chg="add">
        <pc:chgData name="Wenzel, Brooke" userId="672bf8d3-b15b-4e02-a6d1-39319a0df09b" providerId="ADAL" clId="{3F9C7AB1-CAB7-4DE6-8577-827A4C8CEAC4}" dt="2023-08-02T19:30:23.257" v="198"/>
        <pc:sldMkLst>
          <pc:docMk/>
          <pc:sldMk cId="1408024784" sldId="313"/>
        </pc:sldMkLst>
      </pc:sldChg>
      <pc:sldChg chg="add setBg modNotesTx">
        <pc:chgData name="Wenzel, Brooke" userId="672bf8d3-b15b-4e02-a6d1-39319a0df09b" providerId="ADAL" clId="{3F9C7AB1-CAB7-4DE6-8577-827A4C8CEAC4}" dt="2023-08-29T17:08:34.099" v="1382" actId="6549"/>
        <pc:sldMkLst>
          <pc:docMk/>
          <pc:sldMk cId="2286725955" sldId="315"/>
        </pc:sldMkLst>
      </pc:sldChg>
      <pc:sldChg chg="add">
        <pc:chgData name="Wenzel, Brooke" userId="672bf8d3-b15b-4e02-a6d1-39319a0df09b" providerId="ADAL" clId="{3F9C7AB1-CAB7-4DE6-8577-827A4C8CEAC4}" dt="2023-08-02T19:26:54.195" v="185"/>
        <pc:sldMkLst>
          <pc:docMk/>
          <pc:sldMk cId="1564899865" sldId="317"/>
        </pc:sldMkLst>
      </pc:sldChg>
      <pc:sldChg chg="add ord modNotesTx">
        <pc:chgData name="Wenzel, Brooke" userId="672bf8d3-b15b-4e02-a6d1-39319a0df09b" providerId="ADAL" clId="{3F9C7AB1-CAB7-4DE6-8577-827A4C8CEAC4}" dt="2023-08-29T17:03:12.006" v="1377" actId="6549"/>
        <pc:sldMkLst>
          <pc:docMk/>
          <pc:sldMk cId="1556930554" sldId="318"/>
        </pc:sldMkLst>
      </pc:sldChg>
      <pc:sldChg chg="add ord modNotesTx">
        <pc:chgData name="Wenzel, Brooke" userId="672bf8d3-b15b-4e02-a6d1-39319a0df09b" providerId="ADAL" clId="{3F9C7AB1-CAB7-4DE6-8577-827A4C8CEAC4}" dt="2023-08-29T17:02:04.646" v="1375" actId="6549"/>
        <pc:sldMkLst>
          <pc:docMk/>
          <pc:sldMk cId="1046101019" sldId="319"/>
        </pc:sldMkLst>
      </pc:sldChg>
      <pc:sldChg chg="delSp modSp add mod setBg delDesignElem modNotesTx">
        <pc:chgData name="Wenzel, Brooke" userId="672bf8d3-b15b-4e02-a6d1-39319a0df09b" providerId="ADAL" clId="{3F9C7AB1-CAB7-4DE6-8577-827A4C8CEAC4}" dt="2023-08-29T16:32:48.204" v="1242" actId="20577"/>
        <pc:sldMkLst>
          <pc:docMk/>
          <pc:sldMk cId="3045348021" sldId="320"/>
        </pc:sldMkLst>
      </pc:sldChg>
      <pc:sldChg chg="del">
        <pc:chgData name="Wenzel, Brooke" userId="672bf8d3-b15b-4e02-a6d1-39319a0df09b" providerId="ADAL" clId="{3F9C7AB1-CAB7-4DE6-8577-827A4C8CEAC4}" dt="2023-08-02T19:18:29.352" v="23" actId="47"/>
        <pc:sldMkLst>
          <pc:docMk/>
          <pc:sldMk cId="3565049080" sldId="394"/>
        </pc:sldMkLst>
      </pc:sldChg>
      <pc:sldChg chg="del">
        <pc:chgData name="Wenzel, Brooke" userId="672bf8d3-b15b-4e02-a6d1-39319a0df09b" providerId="ADAL" clId="{3F9C7AB1-CAB7-4DE6-8577-827A4C8CEAC4}" dt="2023-08-02T19:20:11.591" v="120" actId="47"/>
        <pc:sldMkLst>
          <pc:docMk/>
          <pc:sldMk cId="3847495857" sldId="410"/>
        </pc:sldMkLst>
      </pc:sldChg>
      <pc:sldChg chg="del">
        <pc:chgData name="Wenzel, Brooke" userId="672bf8d3-b15b-4e02-a6d1-39319a0df09b" providerId="ADAL" clId="{3F9C7AB1-CAB7-4DE6-8577-827A4C8CEAC4}" dt="2023-08-02T19:19:48.541" v="115" actId="47"/>
        <pc:sldMkLst>
          <pc:docMk/>
          <pc:sldMk cId="2435853885" sldId="1682"/>
        </pc:sldMkLst>
      </pc:sldChg>
      <pc:sldChg chg="del">
        <pc:chgData name="Wenzel, Brooke" userId="672bf8d3-b15b-4e02-a6d1-39319a0df09b" providerId="ADAL" clId="{3F9C7AB1-CAB7-4DE6-8577-827A4C8CEAC4}" dt="2023-08-02T19:19:48.541" v="115" actId="47"/>
        <pc:sldMkLst>
          <pc:docMk/>
          <pc:sldMk cId="3835383189" sldId="1684"/>
        </pc:sldMkLst>
      </pc:sldChg>
      <pc:sldChg chg="addSp modSp mod">
        <pc:chgData name="Wenzel, Brooke" userId="672bf8d3-b15b-4e02-a6d1-39319a0df09b" providerId="ADAL" clId="{3F9C7AB1-CAB7-4DE6-8577-827A4C8CEAC4}" dt="2023-08-29T16:51:59.043" v="1369" actId="962"/>
        <pc:sldMkLst>
          <pc:docMk/>
          <pc:sldMk cId="3887159436" sldId="1688"/>
        </pc:sldMkLst>
      </pc:sldChg>
      <pc:sldChg chg="del">
        <pc:chgData name="Wenzel, Brooke" userId="672bf8d3-b15b-4e02-a6d1-39319a0df09b" providerId="ADAL" clId="{3F9C7AB1-CAB7-4DE6-8577-827A4C8CEAC4}" dt="2023-08-02T19:18:29.352" v="23" actId="47"/>
        <pc:sldMkLst>
          <pc:docMk/>
          <pc:sldMk cId="706753193" sldId="2669"/>
        </pc:sldMkLst>
      </pc:sldChg>
      <pc:sldChg chg="del">
        <pc:chgData name="Wenzel, Brooke" userId="672bf8d3-b15b-4e02-a6d1-39319a0df09b" providerId="ADAL" clId="{3F9C7AB1-CAB7-4DE6-8577-827A4C8CEAC4}" dt="2023-08-02T19:18:29.352" v="23" actId="47"/>
        <pc:sldMkLst>
          <pc:docMk/>
          <pc:sldMk cId="1829492845" sldId="2670"/>
        </pc:sldMkLst>
      </pc:sldChg>
      <pc:sldChg chg="del">
        <pc:chgData name="Wenzel, Brooke" userId="672bf8d3-b15b-4e02-a6d1-39319a0df09b" providerId="ADAL" clId="{3F9C7AB1-CAB7-4DE6-8577-827A4C8CEAC4}" dt="2023-08-02T19:18:29.352" v="23" actId="47"/>
        <pc:sldMkLst>
          <pc:docMk/>
          <pc:sldMk cId="399469708" sldId="2671"/>
        </pc:sldMkLst>
      </pc:sldChg>
      <pc:sldChg chg="del">
        <pc:chgData name="Wenzel, Brooke" userId="672bf8d3-b15b-4e02-a6d1-39319a0df09b" providerId="ADAL" clId="{3F9C7AB1-CAB7-4DE6-8577-827A4C8CEAC4}" dt="2023-08-02T19:19:48.541" v="115" actId="47"/>
        <pc:sldMkLst>
          <pc:docMk/>
          <pc:sldMk cId="74676089" sldId="2673"/>
        </pc:sldMkLst>
      </pc:sldChg>
      <pc:sldChg chg="del">
        <pc:chgData name="Wenzel, Brooke" userId="672bf8d3-b15b-4e02-a6d1-39319a0df09b" providerId="ADAL" clId="{3F9C7AB1-CAB7-4DE6-8577-827A4C8CEAC4}" dt="2023-08-02T19:20:04.051" v="118" actId="47"/>
        <pc:sldMkLst>
          <pc:docMk/>
          <pc:sldMk cId="1209462368" sldId="2677"/>
        </pc:sldMkLst>
      </pc:sldChg>
      <pc:sldChg chg="del">
        <pc:chgData name="Wenzel, Brooke" userId="672bf8d3-b15b-4e02-a6d1-39319a0df09b" providerId="ADAL" clId="{3F9C7AB1-CAB7-4DE6-8577-827A4C8CEAC4}" dt="2023-08-02T19:23:45.787" v="137" actId="47"/>
        <pc:sldMkLst>
          <pc:docMk/>
          <pc:sldMk cId="3081495204" sldId="2678"/>
        </pc:sldMkLst>
      </pc:sldChg>
      <pc:sldChg chg="del">
        <pc:chgData name="Wenzel, Brooke" userId="672bf8d3-b15b-4e02-a6d1-39319a0df09b" providerId="ADAL" clId="{3F9C7AB1-CAB7-4DE6-8577-827A4C8CEAC4}" dt="2023-08-02T19:23:45.787" v="137" actId="47"/>
        <pc:sldMkLst>
          <pc:docMk/>
          <pc:sldMk cId="3391890902" sldId="2679"/>
        </pc:sldMkLst>
      </pc:sldChg>
      <pc:sldChg chg="addSp delSp modSp mod setBg">
        <pc:chgData name="Wenzel, Brooke" userId="672bf8d3-b15b-4e02-a6d1-39319a0df09b" providerId="ADAL" clId="{3F9C7AB1-CAB7-4DE6-8577-827A4C8CEAC4}" dt="2023-08-29T16:37:23.602" v="1355" actId="20577"/>
        <pc:sldMkLst>
          <pc:docMk/>
          <pc:sldMk cId="3308656297" sldId="2681"/>
        </pc:sldMkLst>
      </pc:sldChg>
      <pc:sldChg chg="del">
        <pc:chgData name="Wenzel, Brooke" userId="672bf8d3-b15b-4e02-a6d1-39319a0df09b" providerId="ADAL" clId="{3F9C7AB1-CAB7-4DE6-8577-827A4C8CEAC4}" dt="2023-08-02T19:19:48.541" v="115" actId="47"/>
        <pc:sldMkLst>
          <pc:docMk/>
          <pc:sldMk cId="1045621758" sldId="3101"/>
        </pc:sldMkLst>
      </pc:sldChg>
      <pc:sldChg chg="del">
        <pc:chgData name="Wenzel, Brooke" userId="672bf8d3-b15b-4e02-a6d1-39319a0df09b" providerId="ADAL" clId="{3F9C7AB1-CAB7-4DE6-8577-827A4C8CEAC4}" dt="2023-08-02T19:19:48.541" v="115" actId="47"/>
        <pc:sldMkLst>
          <pc:docMk/>
          <pc:sldMk cId="3721601805" sldId="3103"/>
        </pc:sldMkLst>
      </pc:sldChg>
      <pc:sldChg chg="del">
        <pc:chgData name="Wenzel, Brooke" userId="672bf8d3-b15b-4e02-a6d1-39319a0df09b" providerId="ADAL" clId="{3F9C7AB1-CAB7-4DE6-8577-827A4C8CEAC4}" dt="2023-08-02T19:19:48.541" v="115" actId="47"/>
        <pc:sldMkLst>
          <pc:docMk/>
          <pc:sldMk cId="1331618931" sldId="3106"/>
        </pc:sldMkLst>
      </pc:sldChg>
      <pc:sldChg chg="del">
        <pc:chgData name="Wenzel, Brooke" userId="672bf8d3-b15b-4e02-a6d1-39319a0df09b" providerId="ADAL" clId="{3F9C7AB1-CAB7-4DE6-8577-827A4C8CEAC4}" dt="2023-08-02T19:19:48.541" v="115" actId="47"/>
        <pc:sldMkLst>
          <pc:docMk/>
          <pc:sldMk cId="347614950" sldId="3107"/>
        </pc:sldMkLst>
      </pc:sldChg>
      <pc:sldChg chg="modSp mod">
        <pc:chgData name="Wenzel, Brooke" userId="672bf8d3-b15b-4e02-a6d1-39319a0df09b" providerId="ADAL" clId="{3F9C7AB1-CAB7-4DE6-8577-827A4C8CEAC4}" dt="2023-08-02T19:19:39.795" v="114" actId="20577"/>
        <pc:sldMkLst>
          <pc:docMk/>
          <pc:sldMk cId="1340214974" sldId="3108"/>
        </pc:sldMkLst>
      </pc:sldChg>
      <pc:sldChg chg="modSp mod modNotesTx">
        <pc:chgData name="Wenzel, Brooke" userId="672bf8d3-b15b-4e02-a6d1-39319a0df09b" providerId="ADAL" clId="{3F9C7AB1-CAB7-4DE6-8577-827A4C8CEAC4}" dt="2023-08-29T16:33:22.804" v="1275" actId="20577"/>
        <pc:sldMkLst>
          <pc:docMk/>
          <pc:sldMk cId="972821713" sldId="3109"/>
        </pc:sldMkLst>
      </pc:sldChg>
      <pc:sldChg chg="modSp mod modNotesTx">
        <pc:chgData name="Wenzel, Brooke" userId="672bf8d3-b15b-4e02-a6d1-39319a0df09b" providerId="ADAL" clId="{3F9C7AB1-CAB7-4DE6-8577-827A4C8CEAC4}" dt="2023-08-29T16:33:50.357" v="1299" actId="20577"/>
        <pc:sldMkLst>
          <pc:docMk/>
          <pc:sldMk cId="4151656247" sldId="3110"/>
        </pc:sldMkLst>
      </pc:sldChg>
      <pc:sldChg chg="modSp mod ord">
        <pc:chgData name="Wenzel, Brooke" userId="672bf8d3-b15b-4e02-a6d1-39319a0df09b" providerId="ADAL" clId="{3F9C7AB1-CAB7-4DE6-8577-827A4C8CEAC4}" dt="2023-08-02T19:48:32.482" v="856"/>
        <pc:sldMkLst>
          <pc:docMk/>
          <pc:sldMk cId="820281239" sldId="3111"/>
        </pc:sldMkLst>
      </pc:sldChg>
      <pc:sldChg chg="del">
        <pc:chgData name="Wenzel, Brooke" userId="672bf8d3-b15b-4e02-a6d1-39319a0df09b" providerId="ADAL" clId="{3F9C7AB1-CAB7-4DE6-8577-827A4C8CEAC4}" dt="2023-08-02T19:19:48.541" v="115" actId="47"/>
        <pc:sldMkLst>
          <pc:docMk/>
          <pc:sldMk cId="3191045969" sldId="3112"/>
        </pc:sldMkLst>
      </pc:sldChg>
      <pc:sldChg chg="del">
        <pc:chgData name="Wenzel, Brooke" userId="672bf8d3-b15b-4e02-a6d1-39319a0df09b" providerId="ADAL" clId="{3F9C7AB1-CAB7-4DE6-8577-827A4C8CEAC4}" dt="2023-08-02T19:19:48.541" v="115" actId="47"/>
        <pc:sldMkLst>
          <pc:docMk/>
          <pc:sldMk cId="564688715" sldId="3113"/>
        </pc:sldMkLst>
      </pc:sldChg>
      <pc:sldChg chg="del">
        <pc:chgData name="Wenzel, Brooke" userId="672bf8d3-b15b-4e02-a6d1-39319a0df09b" providerId="ADAL" clId="{3F9C7AB1-CAB7-4DE6-8577-827A4C8CEAC4}" dt="2023-08-02T19:19:48.541" v="115" actId="47"/>
        <pc:sldMkLst>
          <pc:docMk/>
          <pc:sldMk cId="230805371" sldId="3114"/>
        </pc:sldMkLst>
      </pc:sldChg>
      <pc:sldChg chg="del">
        <pc:chgData name="Wenzel, Brooke" userId="672bf8d3-b15b-4e02-a6d1-39319a0df09b" providerId="ADAL" clId="{3F9C7AB1-CAB7-4DE6-8577-827A4C8CEAC4}" dt="2023-08-02T19:19:48.541" v="115" actId="47"/>
        <pc:sldMkLst>
          <pc:docMk/>
          <pc:sldMk cId="2480553521" sldId="3115"/>
        </pc:sldMkLst>
      </pc:sldChg>
      <pc:sldChg chg="del">
        <pc:chgData name="Wenzel, Brooke" userId="672bf8d3-b15b-4e02-a6d1-39319a0df09b" providerId="ADAL" clId="{3F9C7AB1-CAB7-4DE6-8577-827A4C8CEAC4}" dt="2023-08-02T19:19:48.541" v="115" actId="47"/>
        <pc:sldMkLst>
          <pc:docMk/>
          <pc:sldMk cId="2491508847" sldId="3116"/>
        </pc:sldMkLst>
      </pc:sldChg>
      <pc:sldChg chg="del">
        <pc:chgData name="Wenzel, Brooke" userId="672bf8d3-b15b-4e02-a6d1-39319a0df09b" providerId="ADAL" clId="{3F9C7AB1-CAB7-4DE6-8577-827A4C8CEAC4}" dt="2023-08-02T19:19:48.541" v="115" actId="47"/>
        <pc:sldMkLst>
          <pc:docMk/>
          <pc:sldMk cId="69194315" sldId="3117"/>
        </pc:sldMkLst>
      </pc:sldChg>
      <pc:sldChg chg="del">
        <pc:chgData name="Wenzel, Brooke" userId="672bf8d3-b15b-4e02-a6d1-39319a0df09b" providerId="ADAL" clId="{3F9C7AB1-CAB7-4DE6-8577-827A4C8CEAC4}" dt="2023-08-02T19:19:48.541" v="115" actId="47"/>
        <pc:sldMkLst>
          <pc:docMk/>
          <pc:sldMk cId="416625971" sldId="3118"/>
        </pc:sldMkLst>
      </pc:sldChg>
      <pc:sldChg chg="del">
        <pc:chgData name="Wenzel, Brooke" userId="672bf8d3-b15b-4e02-a6d1-39319a0df09b" providerId="ADAL" clId="{3F9C7AB1-CAB7-4DE6-8577-827A4C8CEAC4}" dt="2023-08-02T19:19:48.541" v="115" actId="47"/>
        <pc:sldMkLst>
          <pc:docMk/>
          <pc:sldMk cId="1809496797" sldId="3119"/>
        </pc:sldMkLst>
      </pc:sldChg>
      <pc:sldChg chg="del">
        <pc:chgData name="Wenzel, Brooke" userId="672bf8d3-b15b-4e02-a6d1-39319a0df09b" providerId="ADAL" clId="{3F9C7AB1-CAB7-4DE6-8577-827A4C8CEAC4}" dt="2023-08-02T19:20:17.220" v="121" actId="47"/>
        <pc:sldMkLst>
          <pc:docMk/>
          <pc:sldMk cId="785220724" sldId="3122"/>
        </pc:sldMkLst>
      </pc:sldChg>
      <pc:sldChg chg="del">
        <pc:chgData name="Wenzel, Brooke" userId="672bf8d3-b15b-4e02-a6d1-39319a0df09b" providerId="ADAL" clId="{3F9C7AB1-CAB7-4DE6-8577-827A4C8CEAC4}" dt="2023-08-02T19:19:48.541" v="115" actId="47"/>
        <pc:sldMkLst>
          <pc:docMk/>
          <pc:sldMk cId="1443352402" sldId="3128"/>
        </pc:sldMkLst>
      </pc:sldChg>
      <pc:sldChg chg="del">
        <pc:chgData name="Wenzel, Brooke" userId="672bf8d3-b15b-4e02-a6d1-39319a0df09b" providerId="ADAL" clId="{3F9C7AB1-CAB7-4DE6-8577-827A4C8CEAC4}" dt="2023-08-02T19:19:48.541" v="115" actId="47"/>
        <pc:sldMkLst>
          <pc:docMk/>
          <pc:sldMk cId="828033737" sldId="3129"/>
        </pc:sldMkLst>
      </pc:sldChg>
      <pc:sldChg chg="del">
        <pc:chgData name="Wenzel, Brooke" userId="672bf8d3-b15b-4e02-a6d1-39319a0df09b" providerId="ADAL" clId="{3F9C7AB1-CAB7-4DE6-8577-827A4C8CEAC4}" dt="2023-08-02T19:19:48.541" v="115" actId="47"/>
        <pc:sldMkLst>
          <pc:docMk/>
          <pc:sldMk cId="3774555935" sldId="3130"/>
        </pc:sldMkLst>
      </pc:sldChg>
      <pc:sldChg chg="del">
        <pc:chgData name="Wenzel, Brooke" userId="672bf8d3-b15b-4e02-a6d1-39319a0df09b" providerId="ADAL" clId="{3F9C7AB1-CAB7-4DE6-8577-827A4C8CEAC4}" dt="2023-08-02T19:19:48.541" v="115" actId="47"/>
        <pc:sldMkLst>
          <pc:docMk/>
          <pc:sldMk cId="2453545177" sldId="3132"/>
        </pc:sldMkLst>
      </pc:sldChg>
      <pc:sldChg chg="del">
        <pc:chgData name="Wenzel, Brooke" userId="672bf8d3-b15b-4e02-a6d1-39319a0df09b" providerId="ADAL" clId="{3F9C7AB1-CAB7-4DE6-8577-827A4C8CEAC4}" dt="2023-08-02T19:19:48.541" v="115" actId="47"/>
        <pc:sldMkLst>
          <pc:docMk/>
          <pc:sldMk cId="4252824575" sldId="3133"/>
        </pc:sldMkLst>
      </pc:sldChg>
      <pc:sldChg chg="del">
        <pc:chgData name="Wenzel, Brooke" userId="672bf8d3-b15b-4e02-a6d1-39319a0df09b" providerId="ADAL" clId="{3F9C7AB1-CAB7-4DE6-8577-827A4C8CEAC4}" dt="2023-08-02T19:19:48.541" v="115" actId="47"/>
        <pc:sldMkLst>
          <pc:docMk/>
          <pc:sldMk cId="2848135866" sldId="3134"/>
        </pc:sldMkLst>
      </pc:sldChg>
      <pc:sldChg chg="del">
        <pc:chgData name="Wenzel, Brooke" userId="672bf8d3-b15b-4e02-a6d1-39319a0df09b" providerId="ADAL" clId="{3F9C7AB1-CAB7-4DE6-8577-827A4C8CEAC4}" dt="2023-08-02T19:19:48.541" v="115" actId="47"/>
        <pc:sldMkLst>
          <pc:docMk/>
          <pc:sldMk cId="3074214056" sldId="3135"/>
        </pc:sldMkLst>
      </pc:sldChg>
      <pc:sldChg chg="del">
        <pc:chgData name="Wenzel, Brooke" userId="672bf8d3-b15b-4e02-a6d1-39319a0df09b" providerId="ADAL" clId="{3F9C7AB1-CAB7-4DE6-8577-827A4C8CEAC4}" dt="2023-08-02T19:20:11.591" v="120" actId="47"/>
        <pc:sldMkLst>
          <pc:docMk/>
          <pc:sldMk cId="1861707594" sldId="3142"/>
        </pc:sldMkLst>
      </pc:sldChg>
      <pc:sldChg chg="del">
        <pc:chgData name="Wenzel, Brooke" userId="672bf8d3-b15b-4e02-a6d1-39319a0df09b" providerId="ADAL" clId="{3F9C7AB1-CAB7-4DE6-8577-827A4C8CEAC4}" dt="2023-08-02T19:20:11.591" v="120" actId="47"/>
        <pc:sldMkLst>
          <pc:docMk/>
          <pc:sldMk cId="1794985184" sldId="3143"/>
        </pc:sldMkLst>
      </pc:sldChg>
      <pc:sldChg chg="add del ord">
        <pc:chgData name="Wenzel, Brooke" userId="672bf8d3-b15b-4e02-a6d1-39319a0df09b" providerId="ADAL" clId="{3F9C7AB1-CAB7-4DE6-8577-827A4C8CEAC4}" dt="2023-08-02T19:34:45.908" v="252" actId="47"/>
        <pc:sldMkLst>
          <pc:docMk/>
          <pc:sldMk cId="1361709896" sldId="3156"/>
        </pc:sldMkLst>
      </pc:sldChg>
      <pc:sldChg chg="addSp delSp modSp add del mod setBg delDesignElem">
        <pc:chgData name="Wenzel, Brooke" userId="672bf8d3-b15b-4e02-a6d1-39319a0df09b" providerId="ADAL" clId="{3F9C7AB1-CAB7-4DE6-8577-827A4C8CEAC4}" dt="2023-08-02T19:29:31.051" v="194" actId="47"/>
        <pc:sldMkLst>
          <pc:docMk/>
          <pc:sldMk cId="2336352094" sldId="3157"/>
        </pc:sldMkLst>
      </pc:sldChg>
      <pc:sldChg chg="modSp add mod modNotesTx">
        <pc:chgData name="Wenzel, Brooke" userId="672bf8d3-b15b-4e02-a6d1-39319a0df09b" providerId="ADAL" clId="{3F9C7AB1-CAB7-4DE6-8577-827A4C8CEAC4}" dt="2023-08-29T17:00:25.785" v="1371" actId="6549"/>
        <pc:sldMkLst>
          <pc:docMk/>
          <pc:sldMk cId="261945713" sldId="3158"/>
        </pc:sldMkLst>
      </pc:sldChg>
      <pc:sldChg chg="delSp modSp add del mod setBg delDesignElem">
        <pc:chgData name="Wenzel, Brooke" userId="672bf8d3-b15b-4e02-a6d1-39319a0df09b" providerId="ADAL" clId="{3F9C7AB1-CAB7-4DE6-8577-827A4C8CEAC4}" dt="2023-08-02T19:29:53.086" v="196" actId="47"/>
        <pc:sldMkLst>
          <pc:docMk/>
          <pc:sldMk cId="8608666" sldId="3160"/>
        </pc:sldMkLst>
      </pc:sldChg>
      <pc:sldChg chg="add">
        <pc:chgData name="Wenzel, Brooke" userId="672bf8d3-b15b-4e02-a6d1-39319a0df09b" providerId="ADAL" clId="{3F9C7AB1-CAB7-4DE6-8577-827A4C8CEAC4}" dt="2023-08-02T19:26:54.195" v="185"/>
        <pc:sldMkLst>
          <pc:docMk/>
          <pc:sldMk cId="3752689102" sldId="3161"/>
        </pc:sldMkLst>
      </pc:sldChg>
      <pc:sldChg chg="del">
        <pc:chgData name="Wenzel, Brooke" userId="672bf8d3-b15b-4e02-a6d1-39319a0df09b" providerId="ADAL" clId="{3F9C7AB1-CAB7-4DE6-8577-827A4C8CEAC4}" dt="2023-08-02T19:20:17.220" v="121" actId="47"/>
        <pc:sldMkLst>
          <pc:docMk/>
          <pc:sldMk cId="526683932" sldId="4800"/>
        </pc:sldMkLst>
      </pc:sldChg>
      <pc:sldChg chg="del">
        <pc:chgData name="Wenzel, Brooke" userId="672bf8d3-b15b-4e02-a6d1-39319a0df09b" providerId="ADAL" clId="{3F9C7AB1-CAB7-4DE6-8577-827A4C8CEAC4}" dt="2023-08-02T19:20:17.220" v="121" actId="47"/>
        <pc:sldMkLst>
          <pc:docMk/>
          <pc:sldMk cId="4013615956" sldId="4801"/>
        </pc:sldMkLst>
      </pc:sldChg>
      <pc:sldChg chg="del">
        <pc:chgData name="Wenzel, Brooke" userId="672bf8d3-b15b-4e02-a6d1-39319a0df09b" providerId="ADAL" clId="{3F9C7AB1-CAB7-4DE6-8577-827A4C8CEAC4}" dt="2023-08-02T19:20:17.220" v="121" actId="47"/>
        <pc:sldMkLst>
          <pc:docMk/>
          <pc:sldMk cId="1710219493" sldId="4802"/>
        </pc:sldMkLst>
      </pc:sldChg>
      <pc:sldChg chg="del">
        <pc:chgData name="Wenzel, Brooke" userId="672bf8d3-b15b-4e02-a6d1-39319a0df09b" providerId="ADAL" clId="{3F9C7AB1-CAB7-4DE6-8577-827A4C8CEAC4}" dt="2023-08-02T19:20:07.958" v="119" actId="47"/>
        <pc:sldMkLst>
          <pc:docMk/>
          <pc:sldMk cId="1745608318" sldId="4803"/>
        </pc:sldMkLst>
      </pc:sldChg>
      <pc:sldChg chg="del">
        <pc:chgData name="Wenzel, Brooke" userId="672bf8d3-b15b-4e02-a6d1-39319a0df09b" providerId="ADAL" clId="{3F9C7AB1-CAB7-4DE6-8577-827A4C8CEAC4}" dt="2023-08-02T19:23:45.787" v="137" actId="47"/>
        <pc:sldMkLst>
          <pc:docMk/>
          <pc:sldMk cId="1016877980" sldId="4804"/>
        </pc:sldMkLst>
      </pc:sldChg>
      <pc:sldChg chg="del">
        <pc:chgData name="Wenzel, Brooke" userId="672bf8d3-b15b-4e02-a6d1-39319a0df09b" providerId="ADAL" clId="{3F9C7AB1-CAB7-4DE6-8577-827A4C8CEAC4}" dt="2023-08-02T19:23:45.787" v="137" actId="47"/>
        <pc:sldMkLst>
          <pc:docMk/>
          <pc:sldMk cId="1371156810" sldId="4809"/>
        </pc:sldMkLst>
      </pc:sldChg>
      <pc:sldChg chg="del">
        <pc:chgData name="Wenzel, Brooke" userId="672bf8d3-b15b-4e02-a6d1-39319a0df09b" providerId="ADAL" clId="{3F9C7AB1-CAB7-4DE6-8577-827A4C8CEAC4}" dt="2023-08-02T19:19:48.541" v="115" actId="47"/>
        <pc:sldMkLst>
          <pc:docMk/>
          <pc:sldMk cId="217330622" sldId="4810"/>
        </pc:sldMkLst>
      </pc:sldChg>
      <pc:sldChg chg="modSp add mod modNotesTx">
        <pc:chgData name="Wenzel, Brooke" userId="672bf8d3-b15b-4e02-a6d1-39319a0df09b" providerId="ADAL" clId="{3F9C7AB1-CAB7-4DE6-8577-827A4C8CEAC4}" dt="2023-08-29T16:32:51.940" v="1251" actId="20577"/>
        <pc:sldMkLst>
          <pc:docMk/>
          <pc:sldMk cId="1153159124" sldId="4810"/>
        </pc:sldMkLst>
      </pc:sldChg>
      <pc:sldChg chg="del">
        <pc:chgData name="Wenzel, Brooke" userId="672bf8d3-b15b-4e02-a6d1-39319a0df09b" providerId="ADAL" clId="{3F9C7AB1-CAB7-4DE6-8577-827A4C8CEAC4}" dt="2023-08-02T19:19:48.541" v="115" actId="47"/>
        <pc:sldMkLst>
          <pc:docMk/>
          <pc:sldMk cId="709975250" sldId="4811"/>
        </pc:sldMkLst>
      </pc:sldChg>
      <pc:sldChg chg="add ord modNotesTx">
        <pc:chgData name="Wenzel, Brooke" userId="672bf8d3-b15b-4e02-a6d1-39319a0df09b" providerId="ADAL" clId="{3F9C7AB1-CAB7-4DE6-8577-827A4C8CEAC4}" dt="2023-08-29T16:33:28.252" v="1280" actId="20577"/>
        <pc:sldMkLst>
          <pc:docMk/>
          <pc:sldMk cId="3613651240" sldId="4811"/>
        </pc:sldMkLst>
      </pc:sldChg>
      <pc:sldChg chg="add modNotesTx">
        <pc:chgData name="Wenzel, Brooke" userId="672bf8d3-b15b-4e02-a6d1-39319a0df09b" providerId="ADAL" clId="{3F9C7AB1-CAB7-4DE6-8577-827A4C8CEAC4}" dt="2023-08-29T17:03:20.427" v="1378" actId="6549"/>
        <pc:sldMkLst>
          <pc:docMk/>
          <pc:sldMk cId="706556095" sldId="4812"/>
        </pc:sldMkLst>
      </pc:sldChg>
      <pc:sldChg chg="add ord modNotesTx">
        <pc:chgData name="Wenzel, Brooke" userId="672bf8d3-b15b-4e02-a6d1-39319a0df09b" providerId="ADAL" clId="{3F9C7AB1-CAB7-4DE6-8577-827A4C8CEAC4}" dt="2023-08-29T17:08:16.226" v="1381" actId="20577"/>
        <pc:sldMkLst>
          <pc:docMk/>
          <pc:sldMk cId="878488622" sldId="4813"/>
        </pc:sldMkLst>
      </pc:sldChg>
      <pc:sldChg chg="add del ord">
        <pc:chgData name="Wenzel, Brooke" userId="672bf8d3-b15b-4e02-a6d1-39319a0df09b" providerId="ADAL" clId="{3F9C7AB1-CAB7-4DE6-8577-827A4C8CEAC4}" dt="2023-08-02T19:34:45.908" v="252" actId="47"/>
        <pc:sldMkLst>
          <pc:docMk/>
          <pc:sldMk cId="2092028885" sldId="4814"/>
        </pc:sldMkLst>
      </pc:sldChg>
      <pc:sldChg chg="add del">
        <pc:chgData name="Wenzel, Brooke" userId="672bf8d3-b15b-4e02-a6d1-39319a0df09b" providerId="ADAL" clId="{3F9C7AB1-CAB7-4DE6-8577-827A4C8CEAC4}" dt="2023-08-02T19:25:27.859" v="177" actId="47"/>
        <pc:sldMkLst>
          <pc:docMk/>
          <pc:sldMk cId="3992601607" sldId="4814"/>
        </pc:sldMkLst>
      </pc:sldChg>
      <pc:sldChg chg="add del">
        <pc:chgData name="Wenzel, Brooke" userId="672bf8d3-b15b-4e02-a6d1-39319a0df09b" providerId="ADAL" clId="{3F9C7AB1-CAB7-4DE6-8577-827A4C8CEAC4}" dt="2023-08-02T19:29:55.765" v="197" actId="47"/>
        <pc:sldMkLst>
          <pc:docMk/>
          <pc:sldMk cId="1567492732" sldId="4815"/>
        </pc:sldMkLst>
      </pc:sldChg>
      <pc:sldChg chg="modSp add mod">
        <pc:chgData name="Wenzel, Brooke" userId="672bf8d3-b15b-4e02-a6d1-39319a0df09b" providerId="ADAL" clId="{3F9C7AB1-CAB7-4DE6-8577-827A4C8CEAC4}" dt="2023-09-15T13:00:53.279" v="1385" actId="27636"/>
        <pc:sldMkLst>
          <pc:docMk/>
          <pc:sldMk cId="1552861869" sldId="4816"/>
        </pc:sldMkLst>
      </pc:sldChg>
      <pc:sldChg chg="add">
        <pc:chgData name="Wenzel, Brooke" userId="672bf8d3-b15b-4e02-a6d1-39319a0df09b" providerId="ADAL" clId="{3F9C7AB1-CAB7-4DE6-8577-827A4C8CEAC4}" dt="2023-08-02T19:29:43.744" v="195"/>
        <pc:sldMkLst>
          <pc:docMk/>
          <pc:sldMk cId="3608642632" sldId="4817"/>
        </pc:sldMkLst>
      </pc:sldChg>
      <pc:sldChg chg="add">
        <pc:chgData name="Wenzel, Brooke" userId="672bf8d3-b15b-4e02-a6d1-39319a0df09b" providerId="ADAL" clId="{3F9C7AB1-CAB7-4DE6-8577-827A4C8CEAC4}" dt="2023-08-02T19:30:23.257" v="198"/>
        <pc:sldMkLst>
          <pc:docMk/>
          <pc:sldMk cId="296682826" sldId="4818"/>
        </pc:sldMkLst>
      </pc:sldChg>
      <pc:sldChg chg="add del">
        <pc:chgData name="Wenzel, Brooke" userId="672bf8d3-b15b-4e02-a6d1-39319a0df09b" providerId="ADAL" clId="{3F9C7AB1-CAB7-4DE6-8577-827A4C8CEAC4}" dt="2023-08-02T19:45:33.909" v="466" actId="47"/>
        <pc:sldMkLst>
          <pc:docMk/>
          <pc:sldMk cId="3943748438" sldId="4819"/>
        </pc:sldMkLst>
      </pc:sldChg>
      <pc:sldChg chg="delSp modSp mod modNotesTx">
        <pc:chgData name="Wenzel, Brooke" userId="672bf8d3-b15b-4e02-a6d1-39319a0df09b" providerId="ADAL" clId="{3F9C7AB1-CAB7-4DE6-8577-827A4C8CEAC4}" dt="2023-08-29T16:34:48.021" v="1322" actId="313"/>
        <pc:sldMkLst>
          <pc:docMk/>
          <pc:sldMk cId="1848197837" sldId="4820"/>
        </pc:sldMkLst>
      </pc:sldChg>
      <pc:sldChg chg="addSp delSp modSp add mod modNotesTx">
        <pc:chgData name="Wenzel, Brooke" userId="672bf8d3-b15b-4e02-a6d1-39319a0df09b" providerId="ADAL" clId="{3F9C7AB1-CAB7-4DE6-8577-827A4C8CEAC4}" dt="2023-08-29T16:36:06.769" v="1331" actId="1076"/>
        <pc:sldMkLst>
          <pc:docMk/>
          <pc:sldMk cId="1656344851" sldId="4821"/>
        </pc:sldMkLst>
      </pc:sldChg>
      <pc:sldChg chg="modSp add mod">
        <pc:chgData name="Wenzel, Brooke" userId="672bf8d3-b15b-4e02-a6d1-39319a0df09b" providerId="ADAL" clId="{3F9C7AB1-CAB7-4DE6-8577-827A4C8CEAC4}" dt="2023-08-29T16:29:45.883" v="1229" actId="20577"/>
        <pc:sldMkLst>
          <pc:docMk/>
          <pc:sldMk cId="2629521107" sldId="4822"/>
        </pc:sldMkLst>
      </pc:sldChg>
      <pc:sldChg chg="addSp delSp modSp add mod setBg modNotesTx">
        <pc:chgData name="Wenzel, Brooke" userId="672bf8d3-b15b-4e02-a6d1-39319a0df09b" providerId="ADAL" clId="{3F9C7AB1-CAB7-4DE6-8577-827A4C8CEAC4}" dt="2023-09-18T14:49:32.409" v="1980" actId="962"/>
        <pc:sldMkLst>
          <pc:docMk/>
          <pc:sldMk cId="1456758920" sldId="482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D6F096-A2AE-49DB-92F3-B1769563985D}" type="doc">
      <dgm:prSet loTypeId="urn:microsoft.com/office/officeart/2005/8/layout/cycle8" loCatId="cycle" qsTypeId="urn:microsoft.com/office/officeart/2005/8/quickstyle/simple1" qsCatId="simple" csTypeId="urn:microsoft.com/office/officeart/2005/8/colors/accent1_1" csCatId="accent1" phldr="1"/>
      <dgm:spPr/>
    </dgm:pt>
    <dgm:pt modelId="{C7CAAA21-A0B3-41C7-8AA7-678826A8A297}">
      <dgm:prSet phldrT="[Text]" custT="1"/>
      <dgm:spPr>
        <a:solidFill>
          <a:schemeClr val="accent2">
            <a:lumMod val="20000"/>
            <a:lumOff val="80000"/>
          </a:schemeClr>
        </a:solidFill>
      </dgm:spPr>
      <dgm:t>
        <a:bodyPr/>
        <a:lstStyle/>
        <a:p>
          <a:r>
            <a:rPr lang="en-US" sz="1600" b="1"/>
            <a:t>End of Year</a:t>
          </a:r>
        </a:p>
      </dgm:t>
    </dgm:pt>
    <dgm:pt modelId="{85A51858-06E8-41EC-8FF1-23C23F5F3D25}" type="parTrans" cxnId="{37D1E9C9-5E56-4338-88B0-A84B75CD70F7}">
      <dgm:prSet/>
      <dgm:spPr/>
      <dgm:t>
        <a:bodyPr/>
        <a:lstStyle/>
        <a:p>
          <a:endParaRPr lang="en-US" sz="2400"/>
        </a:p>
      </dgm:t>
    </dgm:pt>
    <dgm:pt modelId="{39525CF6-3E12-489E-A22D-B9391710752F}" type="sibTrans" cxnId="{37D1E9C9-5E56-4338-88B0-A84B75CD70F7}">
      <dgm:prSet/>
      <dgm:spPr/>
      <dgm:t>
        <a:bodyPr/>
        <a:lstStyle/>
        <a:p>
          <a:endParaRPr lang="en-US" sz="2400"/>
        </a:p>
      </dgm:t>
    </dgm:pt>
    <dgm:pt modelId="{54A0D45F-7BB2-4BBA-B35E-564167AE2870}">
      <dgm:prSet phldrT="[Text]" custT="1"/>
      <dgm:spPr>
        <a:solidFill>
          <a:srgbClr val="077682">
            <a:alpha val="60000"/>
          </a:srgbClr>
        </a:solidFill>
      </dgm:spPr>
      <dgm:t>
        <a:bodyPr/>
        <a:lstStyle/>
        <a:p>
          <a:r>
            <a:rPr lang="en-US" sz="1800" b="1"/>
            <a:t> October</a:t>
          </a:r>
        </a:p>
      </dgm:t>
    </dgm:pt>
    <dgm:pt modelId="{1F2E71E7-38CB-4D15-AF8F-9A3765D875B0}" type="parTrans" cxnId="{BF7F6DD3-DA01-4907-A7BA-F1EC644B12C7}">
      <dgm:prSet/>
      <dgm:spPr/>
      <dgm:t>
        <a:bodyPr/>
        <a:lstStyle/>
        <a:p>
          <a:endParaRPr lang="en-US" sz="2400"/>
        </a:p>
      </dgm:t>
    </dgm:pt>
    <dgm:pt modelId="{C93EBC09-0082-4194-BDAD-6367851F40A2}" type="sibTrans" cxnId="{BF7F6DD3-DA01-4907-A7BA-F1EC644B12C7}">
      <dgm:prSet/>
      <dgm:spPr/>
      <dgm:t>
        <a:bodyPr/>
        <a:lstStyle/>
        <a:p>
          <a:endParaRPr lang="en-US" sz="2400"/>
        </a:p>
      </dgm:t>
    </dgm:pt>
    <dgm:pt modelId="{E5E811F0-FCF2-48EE-877B-FBB13A89B9A3}">
      <dgm:prSet phldrT="[Text]" custT="1"/>
      <dgm:spPr/>
      <dgm:t>
        <a:bodyPr/>
        <a:lstStyle/>
        <a:p>
          <a:r>
            <a:rPr lang="en-US" sz="1800" b="1"/>
            <a:t>Monitor for Status Changes</a:t>
          </a:r>
        </a:p>
      </dgm:t>
    </dgm:pt>
    <dgm:pt modelId="{164DC998-7FFF-486B-A810-3E74180F1CF2}" type="parTrans" cxnId="{BBABD4B5-A912-404F-B3BC-569692A44853}">
      <dgm:prSet/>
      <dgm:spPr/>
      <dgm:t>
        <a:bodyPr/>
        <a:lstStyle/>
        <a:p>
          <a:endParaRPr lang="en-US" sz="2400"/>
        </a:p>
      </dgm:t>
    </dgm:pt>
    <dgm:pt modelId="{A86286CA-D6EA-4886-B532-2846B4F9A561}" type="sibTrans" cxnId="{BBABD4B5-A912-404F-B3BC-569692A44853}">
      <dgm:prSet/>
      <dgm:spPr/>
      <dgm:t>
        <a:bodyPr/>
        <a:lstStyle/>
        <a:p>
          <a:endParaRPr lang="en-US" sz="2400"/>
        </a:p>
      </dgm:t>
    </dgm:pt>
    <dgm:pt modelId="{681509BE-3F1A-4E81-A05E-7E08EE28AFB5}">
      <dgm:prSet phldrT="[Text]" custT="1"/>
      <dgm:spPr/>
      <dgm:t>
        <a:bodyPr/>
        <a:lstStyle/>
        <a:p>
          <a:r>
            <a:rPr lang="en-US" sz="1200" b="0"/>
            <a:t>Monitor postsecondary program enrollment changes for students from OCT to SEY</a:t>
          </a:r>
        </a:p>
      </dgm:t>
    </dgm:pt>
    <dgm:pt modelId="{B656EFE4-A8E0-4456-8C43-F76E7A8CF633}" type="parTrans" cxnId="{8D8DE822-9731-4982-AEB3-665B294354DA}">
      <dgm:prSet/>
      <dgm:spPr/>
      <dgm:t>
        <a:bodyPr/>
        <a:lstStyle/>
        <a:p>
          <a:endParaRPr lang="en-US" sz="2400"/>
        </a:p>
      </dgm:t>
    </dgm:pt>
    <dgm:pt modelId="{31B83E7D-343E-439A-B8FB-CE12F8907802}" type="sibTrans" cxnId="{8D8DE822-9731-4982-AEB3-665B294354DA}">
      <dgm:prSet/>
      <dgm:spPr/>
      <dgm:t>
        <a:bodyPr/>
        <a:lstStyle/>
        <a:p>
          <a:endParaRPr lang="en-US" sz="2400"/>
        </a:p>
      </dgm:t>
    </dgm:pt>
    <dgm:pt modelId="{5D283849-7CA1-46B9-BFE3-0FB9C64233F9}">
      <dgm:prSet phldrT="[Text]" custT="1"/>
      <dgm:spPr>
        <a:solidFill>
          <a:srgbClr val="077682">
            <a:alpha val="60000"/>
          </a:srgbClr>
        </a:solidFill>
      </dgm:spPr>
      <dgm:t>
        <a:bodyPr/>
        <a:lstStyle/>
        <a:p>
          <a:r>
            <a:rPr lang="en-US" sz="1400"/>
            <a:t>Is the student actively participating in the postsecondary program?</a:t>
          </a:r>
          <a:endParaRPr lang="en-US" sz="1400" b="1"/>
        </a:p>
      </dgm:t>
    </dgm:pt>
    <dgm:pt modelId="{438B6AFE-32E4-413B-A005-E47E2BAFF3A9}" type="parTrans" cxnId="{5D3C63DA-1252-4595-9A1B-1C6A93FC9883}">
      <dgm:prSet/>
      <dgm:spPr/>
      <dgm:t>
        <a:bodyPr/>
        <a:lstStyle/>
        <a:p>
          <a:endParaRPr lang="en-US" sz="2400"/>
        </a:p>
      </dgm:t>
    </dgm:pt>
    <dgm:pt modelId="{BEB733EF-6FDD-49F9-8EF9-A24A164B462F}" type="sibTrans" cxnId="{5D3C63DA-1252-4595-9A1B-1C6A93FC9883}">
      <dgm:prSet/>
      <dgm:spPr/>
      <dgm:t>
        <a:bodyPr/>
        <a:lstStyle/>
        <a:p>
          <a:endParaRPr lang="en-US" sz="2400"/>
        </a:p>
      </dgm:t>
    </dgm:pt>
    <dgm:pt modelId="{ACCC1DD6-433D-40AC-B48C-955A0AD088DE}">
      <dgm:prSet phldrT="[Text]" custT="1"/>
      <dgm:spPr>
        <a:solidFill>
          <a:schemeClr val="accent2">
            <a:lumMod val="20000"/>
            <a:lumOff val="80000"/>
          </a:schemeClr>
        </a:solidFill>
      </dgm:spPr>
      <dgm:t>
        <a:bodyPr/>
        <a:lstStyle/>
        <a:p>
          <a:r>
            <a:rPr lang="en-US" sz="1000"/>
            <a:t>Did the student participate in the postsecondary program at any point in the school year?</a:t>
          </a:r>
        </a:p>
      </dgm:t>
    </dgm:pt>
    <dgm:pt modelId="{0F6B0F12-784F-48C9-A8B8-C0B7D8CDFC54}" type="parTrans" cxnId="{B813541C-B40F-4E44-A8DD-C8D60F59E5E9}">
      <dgm:prSet/>
      <dgm:spPr/>
      <dgm:t>
        <a:bodyPr/>
        <a:lstStyle/>
        <a:p>
          <a:endParaRPr lang="en-US"/>
        </a:p>
      </dgm:t>
    </dgm:pt>
    <dgm:pt modelId="{99FFFA24-10B6-4F37-9EA5-3DF6BB7F230D}" type="sibTrans" cxnId="{B813541C-B40F-4E44-A8DD-C8D60F59E5E9}">
      <dgm:prSet/>
      <dgm:spPr/>
      <dgm:t>
        <a:bodyPr/>
        <a:lstStyle/>
        <a:p>
          <a:endParaRPr lang="en-US"/>
        </a:p>
      </dgm:t>
    </dgm:pt>
    <dgm:pt modelId="{2A21C2DE-38F4-404B-AD13-B4816091D719}">
      <dgm:prSet phldrT="[Text]" custT="1"/>
      <dgm:spPr>
        <a:solidFill>
          <a:schemeClr val="accent2">
            <a:lumMod val="20000"/>
            <a:lumOff val="80000"/>
          </a:schemeClr>
        </a:solidFill>
      </dgm:spPr>
      <dgm:t>
        <a:bodyPr/>
        <a:lstStyle/>
        <a:p>
          <a:r>
            <a:rPr lang="en-US" sz="1000"/>
            <a:t>Coding remains the same as October unless and enrollment change occurred</a:t>
          </a:r>
        </a:p>
      </dgm:t>
    </dgm:pt>
    <dgm:pt modelId="{E57FB603-8312-4E87-AD6E-9CAB417ABB57}" type="sibTrans" cxnId="{0C6DF1C0-E9BD-417F-A84A-7FA7D06054BE}">
      <dgm:prSet/>
      <dgm:spPr/>
      <dgm:t>
        <a:bodyPr/>
        <a:lstStyle/>
        <a:p>
          <a:endParaRPr lang="en-US" sz="2400"/>
        </a:p>
      </dgm:t>
    </dgm:pt>
    <dgm:pt modelId="{7D8C4BE6-5315-44EE-8FCC-57B0358B57BB}" type="parTrans" cxnId="{0C6DF1C0-E9BD-417F-A84A-7FA7D06054BE}">
      <dgm:prSet/>
      <dgm:spPr/>
      <dgm:t>
        <a:bodyPr/>
        <a:lstStyle/>
        <a:p>
          <a:endParaRPr lang="en-US" sz="2400"/>
        </a:p>
      </dgm:t>
    </dgm:pt>
    <dgm:pt modelId="{B2489F5F-84BC-4635-962D-4F6F54BDC0D1}">
      <dgm:prSet phldrT="[Text]" custScaleX="99077" custScaleY="104490" custT="1"/>
      <dgm:spPr/>
      <dgm:t>
        <a:bodyPr/>
        <a:lstStyle/>
        <a:p>
          <a:r>
            <a:rPr lang="en-US" sz="1000"/>
            <a:t>Identify students that will be participating in ASCENT year 5, TREP years 5-6, P-TECH years 5-6 during Fall semester (retention code 2)</a:t>
          </a:r>
        </a:p>
      </dgm:t>
    </dgm:pt>
    <dgm:pt modelId="{68D7D2FC-9CCB-4BAC-8B67-BF466F8C8D50}" type="parTrans" cxnId="{8FA15FA6-73FA-468A-BA69-3FFA0166F648}">
      <dgm:prSet/>
      <dgm:spPr/>
      <dgm:t>
        <a:bodyPr/>
        <a:lstStyle/>
        <a:p>
          <a:endParaRPr lang="en-US"/>
        </a:p>
      </dgm:t>
    </dgm:pt>
    <dgm:pt modelId="{BE3B3EE7-E9A5-4D8F-94C3-AAEC916C2C28}" type="sibTrans" cxnId="{8FA15FA6-73FA-468A-BA69-3FFA0166F648}">
      <dgm:prSet/>
      <dgm:spPr/>
      <dgm:t>
        <a:bodyPr/>
        <a:lstStyle/>
        <a:p>
          <a:endParaRPr lang="en-US"/>
        </a:p>
      </dgm:t>
    </dgm:pt>
    <dgm:pt modelId="{9DEFA8A7-C640-4D61-ACDD-E6C5E6763EEE}" type="pres">
      <dgm:prSet presAssocID="{C5D6F096-A2AE-49DB-92F3-B1769563985D}" presName="compositeShape" presStyleCnt="0">
        <dgm:presLayoutVars>
          <dgm:chMax val="7"/>
          <dgm:dir/>
          <dgm:resizeHandles val="exact"/>
        </dgm:presLayoutVars>
      </dgm:prSet>
      <dgm:spPr/>
    </dgm:pt>
    <dgm:pt modelId="{BD7219FA-EFD6-426B-AA3C-994C67EF4A31}" type="pres">
      <dgm:prSet presAssocID="{C5D6F096-A2AE-49DB-92F3-B1769563985D}" presName="wedge1" presStyleLbl="node1" presStyleIdx="0" presStyleCnt="3"/>
      <dgm:spPr/>
    </dgm:pt>
    <dgm:pt modelId="{24367E3F-849C-44D9-B327-C2A6C1A30636}" type="pres">
      <dgm:prSet presAssocID="{C5D6F096-A2AE-49DB-92F3-B1769563985D}" presName="dummy1a" presStyleCnt="0"/>
      <dgm:spPr/>
    </dgm:pt>
    <dgm:pt modelId="{BEB7D94B-AC3F-49DC-B16C-B19FE167F970}" type="pres">
      <dgm:prSet presAssocID="{C5D6F096-A2AE-49DB-92F3-B1769563985D}" presName="dummy1b" presStyleCnt="0"/>
      <dgm:spPr/>
    </dgm:pt>
    <dgm:pt modelId="{E0C0FE10-7B85-4F2B-852F-2E8E3DEAB2FA}" type="pres">
      <dgm:prSet presAssocID="{C5D6F096-A2AE-49DB-92F3-B1769563985D}" presName="wedge1Tx" presStyleLbl="node1" presStyleIdx="0" presStyleCnt="3">
        <dgm:presLayoutVars>
          <dgm:chMax val="0"/>
          <dgm:chPref val="0"/>
          <dgm:bulletEnabled val="1"/>
        </dgm:presLayoutVars>
      </dgm:prSet>
      <dgm:spPr/>
    </dgm:pt>
    <dgm:pt modelId="{E5976A23-6135-49AC-8923-CB70690D1BFC}" type="pres">
      <dgm:prSet presAssocID="{C5D6F096-A2AE-49DB-92F3-B1769563985D}" presName="wedge2" presStyleLbl="node1" presStyleIdx="1" presStyleCnt="3"/>
      <dgm:spPr/>
    </dgm:pt>
    <dgm:pt modelId="{BBC8FB07-17A0-49A1-877F-F55B8B7EC142}" type="pres">
      <dgm:prSet presAssocID="{C5D6F096-A2AE-49DB-92F3-B1769563985D}" presName="dummy2a" presStyleCnt="0"/>
      <dgm:spPr/>
    </dgm:pt>
    <dgm:pt modelId="{1F00DAAD-4B10-4266-9DAD-7557FA4B7978}" type="pres">
      <dgm:prSet presAssocID="{C5D6F096-A2AE-49DB-92F3-B1769563985D}" presName="dummy2b" presStyleCnt="0"/>
      <dgm:spPr/>
    </dgm:pt>
    <dgm:pt modelId="{A29DD11C-4B6C-4917-935A-949605758B7D}" type="pres">
      <dgm:prSet presAssocID="{C5D6F096-A2AE-49DB-92F3-B1769563985D}" presName="wedge2Tx" presStyleLbl="node1" presStyleIdx="1" presStyleCnt="3">
        <dgm:presLayoutVars>
          <dgm:chMax val="0"/>
          <dgm:chPref val="0"/>
          <dgm:bulletEnabled val="1"/>
        </dgm:presLayoutVars>
      </dgm:prSet>
      <dgm:spPr/>
    </dgm:pt>
    <dgm:pt modelId="{12624394-11FB-4EC6-82A2-CA64F0461DE7}" type="pres">
      <dgm:prSet presAssocID="{C5D6F096-A2AE-49DB-92F3-B1769563985D}" presName="wedge3" presStyleLbl="node1" presStyleIdx="2" presStyleCnt="3" custScaleX="99077" custScaleY="104490"/>
      <dgm:spPr/>
    </dgm:pt>
    <dgm:pt modelId="{EBC83F80-2A93-4350-A80D-94E31D15C02F}" type="pres">
      <dgm:prSet presAssocID="{C5D6F096-A2AE-49DB-92F3-B1769563985D}" presName="dummy3a" presStyleCnt="0"/>
      <dgm:spPr/>
    </dgm:pt>
    <dgm:pt modelId="{2AB03582-B7E0-4AF5-9C86-D68CC3C3B22A}" type="pres">
      <dgm:prSet presAssocID="{C5D6F096-A2AE-49DB-92F3-B1769563985D}" presName="dummy3b" presStyleCnt="0"/>
      <dgm:spPr/>
    </dgm:pt>
    <dgm:pt modelId="{9F5A3CC1-3814-420C-BF6D-0DD13262FDBF}" type="pres">
      <dgm:prSet presAssocID="{C5D6F096-A2AE-49DB-92F3-B1769563985D}" presName="wedge3Tx" presStyleLbl="node1" presStyleIdx="2" presStyleCnt="3">
        <dgm:presLayoutVars>
          <dgm:chMax val="0"/>
          <dgm:chPref val="0"/>
          <dgm:bulletEnabled val="1"/>
        </dgm:presLayoutVars>
      </dgm:prSet>
      <dgm:spPr/>
    </dgm:pt>
    <dgm:pt modelId="{D735C537-5857-4076-A6ED-F21AADA6A255}" type="pres">
      <dgm:prSet presAssocID="{A86286CA-D6EA-4886-B532-2846B4F9A561}" presName="arrowWedge1" presStyleLbl="fgSibTrans2D1" presStyleIdx="0" presStyleCnt="3"/>
      <dgm:spPr/>
    </dgm:pt>
    <dgm:pt modelId="{78052EBC-C7B1-4287-9240-5B84FC90A33A}" type="pres">
      <dgm:prSet presAssocID="{39525CF6-3E12-489E-A22D-B9391710752F}" presName="arrowWedge2" presStyleLbl="fgSibTrans2D1" presStyleIdx="1" presStyleCnt="3" custScaleX="103021" custScaleY="98880"/>
      <dgm:spPr>
        <a:solidFill>
          <a:schemeClr val="accent1"/>
        </a:solidFill>
      </dgm:spPr>
    </dgm:pt>
    <dgm:pt modelId="{93A28224-889C-46BB-B0C8-40C286FC1D65}" type="pres">
      <dgm:prSet presAssocID="{C93EBC09-0082-4194-BDAD-6367851F40A2}" presName="arrowWedge3" presStyleLbl="fgSibTrans2D1" presStyleIdx="2" presStyleCnt="3"/>
      <dgm:spPr/>
    </dgm:pt>
  </dgm:ptLst>
  <dgm:cxnLst>
    <dgm:cxn modelId="{6E03F70D-49F8-4F2F-96E0-8D0B616F6E5F}" type="presOf" srcId="{E5E811F0-FCF2-48EE-877B-FBB13A89B9A3}" destId="{E0C0FE10-7B85-4F2B-852F-2E8E3DEAB2FA}" srcOrd="1" destOrd="0" presId="urn:microsoft.com/office/officeart/2005/8/layout/cycle8"/>
    <dgm:cxn modelId="{B813541C-B40F-4E44-A8DD-C8D60F59E5E9}" srcId="{C7CAAA21-A0B3-41C7-8AA7-678826A8A297}" destId="{ACCC1DD6-433D-40AC-B48C-955A0AD088DE}" srcOrd="1" destOrd="0" parTransId="{0F6B0F12-784F-48C9-A8B8-C0B7D8CDFC54}" sibTransId="{99FFFA24-10B6-4F37-9EA5-3DF6BB7F230D}"/>
    <dgm:cxn modelId="{57678C1C-408E-4B79-9C1D-CCFF738F57F2}" type="presOf" srcId="{54A0D45F-7BB2-4BBA-B35E-564167AE2870}" destId="{9F5A3CC1-3814-420C-BF6D-0DD13262FDBF}" srcOrd="1" destOrd="0" presId="urn:microsoft.com/office/officeart/2005/8/layout/cycle8"/>
    <dgm:cxn modelId="{A0DD2520-E022-4B24-BAFB-FE6AA2603C80}" type="presOf" srcId="{54A0D45F-7BB2-4BBA-B35E-564167AE2870}" destId="{12624394-11FB-4EC6-82A2-CA64F0461DE7}" srcOrd="0" destOrd="0" presId="urn:microsoft.com/office/officeart/2005/8/layout/cycle8"/>
    <dgm:cxn modelId="{8D8DE822-9731-4982-AEB3-665B294354DA}" srcId="{E5E811F0-FCF2-48EE-877B-FBB13A89B9A3}" destId="{681509BE-3F1A-4E81-A05E-7E08EE28AFB5}" srcOrd="0" destOrd="0" parTransId="{B656EFE4-A8E0-4456-8C43-F76E7A8CF633}" sibTransId="{31B83E7D-343E-439A-B8FB-CE12F8907802}"/>
    <dgm:cxn modelId="{9AC2975E-4E5A-41CE-A2AB-83DE65326598}" type="presOf" srcId="{5D283849-7CA1-46B9-BFE3-0FB9C64233F9}" destId="{12624394-11FB-4EC6-82A2-CA64F0461DE7}" srcOrd="0" destOrd="1" presId="urn:microsoft.com/office/officeart/2005/8/layout/cycle8"/>
    <dgm:cxn modelId="{42C9726D-B10E-4C58-B5F8-BB9396F0C86F}" type="presOf" srcId="{2A21C2DE-38F4-404B-AD13-B4816091D719}" destId="{A29DD11C-4B6C-4917-935A-949605758B7D}" srcOrd="1" destOrd="1" presId="urn:microsoft.com/office/officeart/2005/8/layout/cycle8"/>
    <dgm:cxn modelId="{A11AA06E-BA54-4E2D-9E84-10ED0A3AF8D8}" type="presOf" srcId="{5D283849-7CA1-46B9-BFE3-0FB9C64233F9}" destId="{9F5A3CC1-3814-420C-BF6D-0DD13262FDBF}" srcOrd="1" destOrd="1" presId="urn:microsoft.com/office/officeart/2005/8/layout/cycle8"/>
    <dgm:cxn modelId="{92E44E4F-8FB9-447D-8047-C0D89BA59047}" type="presOf" srcId="{2A21C2DE-38F4-404B-AD13-B4816091D719}" destId="{E5976A23-6135-49AC-8923-CB70690D1BFC}" srcOrd="0" destOrd="1" presId="urn:microsoft.com/office/officeart/2005/8/layout/cycle8"/>
    <dgm:cxn modelId="{AAEFD875-5B7E-4513-8FE5-D3F043A5B8BD}" type="presOf" srcId="{ACCC1DD6-433D-40AC-B48C-955A0AD088DE}" destId="{A29DD11C-4B6C-4917-935A-949605758B7D}" srcOrd="1" destOrd="2" presId="urn:microsoft.com/office/officeart/2005/8/layout/cycle8"/>
    <dgm:cxn modelId="{3D24ED83-556A-4FA5-90B2-051BA8DFEE77}" type="presOf" srcId="{C5D6F096-A2AE-49DB-92F3-B1769563985D}" destId="{9DEFA8A7-C640-4D61-ACDD-E6C5E6763EEE}" srcOrd="0" destOrd="0" presId="urn:microsoft.com/office/officeart/2005/8/layout/cycle8"/>
    <dgm:cxn modelId="{8B7CFF89-6F1F-479D-8FB0-9541909FA2A0}" type="presOf" srcId="{B2489F5F-84BC-4635-962D-4F6F54BDC0D1}" destId="{A29DD11C-4B6C-4917-935A-949605758B7D}" srcOrd="1" destOrd="3" presId="urn:microsoft.com/office/officeart/2005/8/layout/cycle8"/>
    <dgm:cxn modelId="{D875CF95-2F76-4E13-B9DE-A60870772EE0}" type="presOf" srcId="{681509BE-3F1A-4E81-A05E-7E08EE28AFB5}" destId="{BD7219FA-EFD6-426B-AA3C-994C67EF4A31}" srcOrd="0" destOrd="1" presId="urn:microsoft.com/office/officeart/2005/8/layout/cycle8"/>
    <dgm:cxn modelId="{8FA15FA6-73FA-468A-BA69-3FFA0166F648}" srcId="{C7CAAA21-A0B3-41C7-8AA7-678826A8A297}" destId="{B2489F5F-84BC-4635-962D-4F6F54BDC0D1}" srcOrd="2" destOrd="0" parTransId="{68D7D2FC-9CCB-4BAC-8B67-BF466F8C8D50}" sibTransId="{BE3B3EE7-E9A5-4D8F-94C3-AAEC916C2C28}"/>
    <dgm:cxn modelId="{CF1C72AA-9263-4E8E-9AF5-DDA2A76D553F}" type="presOf" srcId="{ACCC1DD6-433D-40AC-B48C-955A0AD088DE}" destId="{E5976A23-6135-49AC-8923-CB70690D1BFC}" srcOrd="0" destOrd="2" presId="urn:microsoft.com/office/officeart/2005/8/layout/cycle8"/>
    <dgm:cxn modelId="{244F36AE-50A8-47A4-B68D-2F12547F3E82}" type="presOf" srcId="{B2489F5F-84BC-4635-962D-4F6F54BDC0D1}" destId="{E5976A23-6135-49AC-8923-CB70690D1BFC}" srcOrd="0" destOrd="3" presId="urn:microsoft.com/office/officeart/2005/8/layout/cycle8"/>
    <dgm:cxn modelId="{BBABD4B5-A912-404F-B3BC-569692A44853}" srcId="{C5D6F096-A2AE-49DB-92F3-B1769563985D}" destId="{E5E811F0-FCF2-48EE-877B-FBB13A89B9A3}" srcOrd="0" destOrd="0" parTransId="{164DC998-7FFF-486B-A810-3E74180F1CF2}" sibTransId="{A86286CA-D6EA-4886-B532-2846B4F9A561}"/>
    <dgm:cxn modelId="{713E8EB6-0102-4221-98F8-453F190B86B8}" type="presOf" srcId="{E5E811F0-FCF2-48EE-877B-FBB13A89B9A3}" destId="{BD7219FA-EFD6-426B-AA3C-994C67EF4A31}" srcOrd="0" destOrd="0" presId="urn:microsoft.com/office/officeart/2005/8/layout/cycle8"/>
    <dgm:cxn modelId="{7E4562BA-1A85-4744-BD4D-C36CCB074C6C}" type="presOf" srcId="{C7CAAA21-A0B3-41C7-8AA7-678826A8A297}" destId="{E5976A23-6135-49AC-8923-CB70690D1BFC}" srcOrd="0" destOrd="0" presId="urn:microsoft.com/office/officeart/2005/8/layout/cycle8"/>
    <dgm:cxn modelId="{0C6DF1C0-E9BD-417F-A84A-7FA7D06054BE}" srcId="{C7CAAA21-A0B3-41C7-8AA7-678826A8A297}" destId="{2A21C2DE-38F4-404B-AD13-B4816091D719}" srcOrd="0" destOrd="0" parTransId="{7D8C4BE6-5315-44EE-8FCC-57B0358B57BB}" sibTransId="{E57FB603-8312-4E87-AD6E-9CAB417ABB57}"/>
    <dgm:cxn modelId="{37D1E9C9-5E56-4338-88B0-A84B75CD70F7}" srcId="{C5D6F096-A2AE-49DB-92F3-B1769563985D}" destId="{C7CAAA21-A0B3-41C7-8AA7-678826A8A297}" srcOrd="1" destOrd="0" parTransId="{85A51858-06E8-41EC-8FF1-23C23F5F3D25}" sibTransId="{39525CF6-3E12-489E-A22D-B9391710752F}"/>
    <dgm:cxn modelId="{2A7BB6D0-6661-46F2-A55F-C8EEE620608F}" type="presOf" srcId="{681509BE-3F1A-4E81-A05E-7E08EE28AFB5}" destId="{E0C0FE10-7B85-4F2B-852F-2E8E3DEAB2FA}" srcOrd="1" destOrd="1" presId="urn:microsoft.com/office/officeart/2005/8/layout/cycle8"/>
    <dgm:cxn modelId="{BF7F6DD3-DA01-4907-A7BA-F1EC644B12C7}" srcId="{C5D6F096-A2AE-49DB-92F3-B1769563985D}" destId="{54A0D45F-7BB2-4BBA-B35E-564167AE2870}" srcOrd="2" destOrd="0" parTransId="{1F2E71E7-38CB-4D15-AF8F-9A3765D875B0}" sibTransId="{C93EBC09-0082-4194-BDAD-6367851F40A2}"/>
    <dgm:cxn modelId="{5D3C63DA-1252-4595-9A1B-1C6A93FC9883}" srcId="{54A0D45F-7BB2-4BBA-B35E-564167AE2870}" destId="{5D283849-7CA1-46B9-BFE3-0FB9C64233F9}" srcOrd="0" destOrd="0" parTransId="{438B6AFE-32E4-413B-A005-E47E2BAFF3A9}" sibTransId="{BEB733EF-6FDD-49F9-8EF9-A24A164B462F}"/>
    <dgm:cxn modelId="{C6552AF4-7F9F-4197-8E58-3E0C383D0691}" type="presOf" srcId="{C7CAAA21-A0B3-41C7-8AA7-678826A8A297}" destId="{A29DD11C-4B6C-4917-935A-949605758B7D}" srcOrd="1" destOrd="0" presId="urn:microsoft.com/office/officeart/2005/8/layout/cycle8"/>
    <dgm:cxn modelId="{46BD03EB-C91E-42A4-AA15-2085D8EF6E1A}" type="presParOf" srcId="{9DEFA8A7-C640-4D61-ACDD-E6C5E6763EEE}" destId="{BD7219FA-EFD6-426B-AA3C-994C67EF4A31}" srcOrd="0" destOrd="0" presId="urn:microsoft.com/office/officeart/2005/8/layout/cycle8"/>
    <dgm:cxn modelId="{03C46C6C-AA10-4AA3-910F-4CE4A05BB071}" type="presParOf" srcId="{9DEFA8A7-C640-4D61-ACDD-E6C5E6763EEE}" destId="{24367E3F-849C-44D9-B327-C2A6C1A30636}" srcOrd="1" destOrd="0" presId="urn:microsoft.com/office/officeart/2005/8/layout/cycle8"/>
    <dgm:cxn modelId="{047D290C-8155-468D-8ECA-0E4E022A8B78}" type="presParOf" srcId="{9DEFA8A7-C640-4D61-ACDD-E6C5E6763EEE}" destId="{BEB7D94B-AC3F-49DC-B16C-B19FE167F970}" srcOrd="2" destOrd="0" presId="urn:microsoft.com/office/officeart/2005/8/layout/cycle8"/>
    <dgm:cxn modelId="{5BCB4791-621B-4033-AB9D-3EB98537EB7D}" type="presParOf" srcId="{9DEFA8A7-C640-4D61-ACDD-E6C5E6763EEE}" destId="{E0C0FE10-7B85-4F2B-852F-2E8E3DEAB2FA}" srcOrd="3" destOrd="0" presId="urn:microsoft.com/office/officeart/2005/8/layout/cycle8"/>
    <dgm:cxn modelId="{CA49B56F-4670-4DFA-9808-553F4855DE3D}" type="presParOf" srcId="{9DEFA8A7-C640-4D61-ACDD-E6C5E6763EEE}" destId="{E5976A23-6135-49AC-8923-CB70690D1BFC}" srcOrd="4" destOrd="0" presId="urn:microsoft.com/office/officeart/2005/8/layout/cycle8"/>
    <dgm:cxn modelId="{43DD08CC-0074-4F32-BE67-EEFDFB3062A4}" type="presParOf" srcId="{9DEFA8A7-C640-4D61-ACDD-E6C5E6763EEE}" destId="{BBC8FB07-17A0-49A1-877F-F55B8B7EC142}" srcOrd="5" destOrd="0" presId="urn:microsoft.com/office/officeart/2005/8/layout/cycle8"/>
    <dgm:cxn modelId="{9E3A9979-8BB4-4326-9177-9D329CBF0B54}" type="presParOf" srcId="{9DEFA8A7-C640-4D61-ACDD-E6C5E6763EEE}" destId="{1F00DAAD-4B10-4266-9DAD-7557FA4B7978}" srcOrd="6" destOrd="0" presId="urn:microsoft.com/office/officeart/2005/8/layout/cycle8"/>
    <dgm:cxn modelId="{0659EC4A-0B10-44CC-A1C9-6E409CFFE905}" type="presParOf" srcId="{9DEFA8A7-C640-4D61-ACDD-E6C5E6763EEE}" destId="{A29DD11C-4B6C-4917-935A-949605758B7D}" srcOrd="7" destOrd="0" presId="urn:microsoft.com/office/officeart/2005/8/layout/cycle8"/>
    <dgm:cxn modelId="{B14C8009-12C6-4C30-8C37-BFE7D6F45937}" type="presParOf" srcId="{9DEFA8A7-C640-4D61-ACDD-E6C5E6763EEE}" destId="{12624394-11FB-4EC6-82A2-CA64F0461DE7}" srcOrd="8" destOrd="0" presId="urn:microsoft.com/office/officeart/2005/8/layout/cycle8"/>
    <dgm:cxn modelId="{3A960CC8-A5FC-45A8-AA7B-8E86800A132F}" type="presParOf" srcId="{9DEFA8A7-C640-4D61-ACDD-E6C5E6763EEE}" destId="{EBC83F80-2A93-4350-A80D-94E31D15C02F}" srcOrd="9" destOrd="0" presId="urn:microsoft.com/office/officeart/2005/8/layout/cycle8"/>
    <dgm:cxn modelId="{FBF442A2-B8B0-4BAE-B25E-BA0519CCEAE5}" type="presParOf" srcId="{9DEFA8A7-C640-4D61-ACDD-E6C5E6763EEE}" destId="{2AB03582-B7E0-4AF5-9C86-D68CC3C3B22A}" srcOrd="10" destOrd="0" presId="urn:microsoft.com/office/officeart/2005/8/layout/cycle8"/>
    <dgm:cxn modelId="{0F7A5D05-B7B3-4D5D-9E84-FDB56B7D0415}" type="presParOf" srcId="{9DEFA8A7-C640-4D61-ACDD-E6C5E6763EEE}" destId="{9F5A3CC1-3814-420C-BF6D-0DD13262FDBF}" srcOrd="11" destOrd="0" presId="urn:microsoft.com/office/officeart/2005/8/layout/cycle8"/>
    <dgm:cxn modelId="{7186F287-9041-42ED-B7CD-23993F1DEF7C}" type="presParOf" srcId="{9DEFA8A7-C640-4D61-ACDD-E6C5E6763EEE}" destId="{D735C537-5857-4076-A6ED-F21AADA6A255}" srcOrd="12" destOrd="0" presId="urn:microsoft.com/office/officeart/2005/8/layout/cycle8"/>
    <dgm:cxn modelId="{7D29276F-08EC-438A-8B21-13447D8A4839}" type="presParOf" srcId="{9DEFA8A7-C640-4D61-ACDD-E6C5E6763EEE}" destId="{78052EBC-C7B1-4287-9240-5B84FC90A33A}" srcOrd="13" destOrd="0" presId="urn:microsoft.com/office/officeart/2005/8/layout/cycle8"/>
    <dgm:cxn modelId="{F4B1D201-56F9-4321-8797-A34F05980FD8}" type="presParOf" srcId="{9DEFA8A7-C640-4D61-ACDD-E6C5E6763EEE}" destId="{93A28224-889C-46BB-B0C8-40C286FC1D6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219FA-EFD6-426B-AA3C-994C67EF4A31}">
      <dsp:nvSpPr>
        <dsp:cNvPr id="0" name=""/>
        <dsp:cNvSpPr/>
      </dsp:nvSpPr>
      <dsp:spPr>
        <a:xfrm>
          <a:off x="3482996" y="468370"/>
          <a:ext cx="5285994" cy="5285994"/>
        </a:xfrm>
        <a:prstGeom prst="pie">
          <a:avLst>
            <a:gd name="adj1" fmla="val 16200000"/>
            <a:gd name="adj2" fmla="val 18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n-US" sz="1800" b="1" kern="1200"/>
            <a:t>Monitor for Status Changes</a:t>
          </a:r>
        </a:p>
        <a:p>
          <a:pPr marL="114300" lvl="1" indent="-114300" algn="l" defTabSz="533400">
            <a:lnSpc>
              <a:spcPct val="90000"/>
            </a:lnSpc>
            <a:spcBef>
              <a:spcPct val="0"/>
            </a:spcBef>
            <a:spcAft>
              <a:spcPct val="15000"/>
            </a:spcAft>
            <a:buChar char="•"/>
          </a:pPr>
          <a:r>
            <a:rPr lang="en-US" sz="1200" b="0" kern="1200"/>
            <a:t>Monitor postsecondary program enrollment changes for students from OCT to SEY</a:t>
          </a:r>
        </a:p>
      </dsp:txBody>
      <dsp:txXfrm>
        <a:off x="6268841" y="1588497"/>
        <a:ext cx="1887855" cy="1573212"/>
      </dsp:txXfrm>
    </dsp:sp>
    <dsp:sp modelId="{E5976A23-6135-49AC-8923-CB70690D1BFC}">
      <dsp:nvSpPr>
        <dsp:cNvPr id="0" name=""/>
        <dsp:cNvSpPr/>
      </dsp:nvSpPr>
      <dsp:spPr>
        <a:xfrm>
          <a:off x="3374130" y="657156"/>
          <a:ext cx="5285994" cy="5285994"/>
        </a:xfrm>
        <a:prstGeom prst="pie">
          <a:avLst>
            <a:gd name="adj1" fmla="val 1800000"/>
            <a:gd name="adj2" fmla="val 9000000"/>
          </a:avLst>
        </a:prstGeom>
        <a:solidFill>
          <a:schemeClr val="accent2">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l" defTabSz="711200">
            <a:lnSpc>
              <a:spcPct val="90000"/>
            </a:lnSpc>
            <a:spcBef>
              <a:spcPct val="0"/>
            </a:spcBef>
            <a:spcAft>
              <a:spcPct val="35000"/>
            </a:spcAft>
            <a:buNone/>
          </a:pPr>
          <a:r>
            <a:rPr lang="en-US" sz="1600" b="1" kern="1200"/>
            <a:t>End of Year</a:t>
          </a:r>
        </a:p>
        <a:p>
          <a:pPr marL="57150" lvl="1" indent="-57150" algn="l" defTabSz="444500">
            <a:lnSpc>
              <a:spcPct val="90000"/>
            </a:lnSpc>
            <a:spcBef>
              <a:spcPct val="0"/>
            </a:spcBef>
            <a:spcAft>
              <a:spcPct val="15000"/>
            </a:spcAft>
            <a:buChar char="•"/>
          </a:pPr>
          <a:r>
            <a:rPr lang="en-US" sz="1000" kern="1200"/>
            <a:t>Coding remains the same as October unless and enrollment change occurred</a:t>
          </a:r>
        </a:p>
        <a:p>
          <a:pPr marL="57150" lvl="1" indent="-57150" algn="l" defTabSz="444500">
            <a:lnSpc>
              <a:spcPct val="90000"/>
            </a:lnSpc>
            <a:spcBef>
              <a:spcPct val="0"/>
            </a:spcBef>
            <a:spcAft>
              <a:spcPct val="15000"/>
            </a:spcAft>
            <a:buChar char="•"/>
          </a:pPr>
          <a:r>
            <a:rPr lang="en-US" sz="1000" kern="1200"/>
            <a:t>Did the student participate in the postsecondary program at any point in the school year?</a:t>
          </a:r>
        </a:p>
        <a:p>
          <a:pPr marL="57150" lvl="1" indent="-57150" algn="l" defTabSz="444500">
            <a:lnSpc>
              <a:spcPct val="90000"/>
            </a:lnSpc>
            <a:spcBef>
              <a:spcPct val="0"/>
            </a:spcBef>
            <a:spcAft>
              <a:spcPct val="15000"/>
            </a:spcAft>
            <a:buChar char="•"/>
          </a:pPr>
          <a:r>
            <a:rPr lang="en-US" sz="1000" kern="1200"/>
            <a:t>Identify students that will be participating in ASCENT year 5, TREP years 5-6, P-TECH years 5-6 during Fall semester (retention code 2)</a:t>
          </a:r>
        </a:p>
      </dsp:txBody>
      <dsp:txXfrm>
        <a:off x="4632700" y="4086759"/>
        <a:ext cx="2831782" cy="1384427"/>
      </dsp:txXfrm>
    </dsp:sp>
    <dsp:sp modelId="{12624394-11FB-4EC6-82A2-CA64F0461DE7}">
      <dsp:nvSpPr>
        <dsp:cNvPr id="0" name=""/>
        <dsp:cNvSpPr/>
      </dsp:nvSpPr>
      <dsp:spPr>
        <a:xfrm>
          <a:off x="3289659" y="349699"/>
          <a:ext cx="5237204" cy="5523335"/>
        </a:xfrm>
        <a:prstGeom prst="pie">
          <a:avLst>
            <a:gd name="adj1" fmla="val 9000000"/>
            <a:gd name="adj2" fmla="val 16200000"/>
          </a:avLst>
        </a:prstGeom>
        <a:solidFill>
          <a:srgbClr val="077682">
            <a:alpha val="60000"/>
          </a:srgb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n-US" sz="1800" b="1" kern="1200"/>
            <a:t> October</a:t>
          </a:r>
        </a:p>
        <a:p>
          <a:pPr marL="114300" lvl="1" indent="-114300" algn="l" defTabSz="622300">
            <a:lnSpc>
              <a:spcPct val="90000"/>
            </a:lnSpc>
            <a:spcBef>
              <a:spcPct val="0"/>
            </a:spcBef>
            <a:spcAft>
              <a:spcPct val="15000"/>
            </a:spcAft>
            <a:buChar char="•"/>
          </a:pPr>
          <a:r>
            <a:rPr lang="en-US" sz="1400" kern="1200"/>
            <a:t>Is the student actively participating in the postsecondary program?</a:t>
          </a:r>
          <a:endParaRPr lang="en-US" sz="1400" b="1" kern="1200"/>
        </a:p>
      </dsp:txBody>
      <dsp:txXfrm>
        <a:off x="3896301" y="1520120"/>
        <a:ext cx="1870430" cy="1643849"/>
      </dsp:txXfrm>
    </dsp:sp>
    <dsp:sp modelId="{D735C537-5857-4076-A6ED-F21AADA6A255}">
      <dsp:nvSpPr>
        <dsp:cNvPr id="0" name=""/>
        <dsp:cNvSpPr/>
      </dsp:nvSpPr>
      <dsp:spPr>
        <a:xfrm>
          <a:off x="3156204" y="141142"/>
          <a:ext cx="5940450" cy="594045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052EBC-C7B1-4287-9240-5B84FC90A33A}">
      <dsp:nvSpPr>
        <dsp:cNvPr id="0" name=""/>
        <dsp:cNvSpPr/>
      </dsp:nvSpPr>
      <dsp:spPr>
        <a:xfrm>
          <a:off x="2957171" y="362860"/>
          <a:ext cx="6119911" cy="5873917"/>
        </a:xfrm>
        <a:prstGeom prst="circularArrow">
          <a:avLst>
            <a:gd name="adj1" fmla="val 5085"/>
            <a:gd name="adj2" fmla="val 327528"/>
            <a:gd name="adj3" fmla="val 8671970"/>
            <a:gd name="adj4" fmla="val 1800502"/>
            <a:gd name="adj5" fmla="val 593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93A28224-889C-46BB-B0C8-40C286FC1D65}">
      <dsp:nvSpPr>
        <dsp:cNvPr id="0" name=""/>
        <dsp:cNvSpPr/>
      </dsp:nvSpPr>
      <dsp:spPr>
        <a:xfrm>
          <a:off x="2937765" y="140334"/>
          <a:ext cx="5940450" cy="594045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November 10</a:t>
            </a:r>
            <a:r>
              <a:rPr lang="en-US" baseline="30000" dirty="0"/>
              <a:t>th</a:t>
            </a:r>
            <a:r>
              <a:rPr lang="en-US" dirty="0"/>
              <a:t> is the legislatively set deadline by which all districts must have submitted an error free Snapshot. To meet this tight deadline, there are several interim deadlines to use as milestones so you stay on track. There are also several trainings on a variety of topics throughout the collection </a:t>
            </a:r>
          </a:p>
        </p:txBody>
      </p:sp>
      <p:sp>
        <p:nvSpPr>
          <p:cNvPr id="4" name="Slide Number Placeholder 3"/>
          <p:cNvSpPr>
            <a:spLocks noGrp="1"/>
          </p:cNvSpPr>
          <p:nvPr>
            <p:ph type="sldNum" sz="quarter" idx="5"/>
          </p:nvPr>
        </p:nvSpPr>
        <p:spPr/>
        <p:txBody>
          <a:bodyPr/>
          <a:lstStyle/>
          <a:p>
            <a:fld id="{8B2FA5DB-BBA8-4CEA-A529-19CEBF189E8B}" type="slidenum">
              <a:rPr lang="en-US" smtClean="0"/>
              <a:t>4</a:t>
            </a:fld>
            <a:endParaRPr lang="en-US"/>
          </a:p>
        </p:txBody>
      </p:sp>
    </p:spTree>
    <p:extLst>
      <p:ext uri="{BB962C8B-B14F-4D97-AF65-F5344CB8AC3E}">
        <p14:creationId xmlns:p14="http://schemas.microsoft.com/office/powerpoint/2010/main" val="3824744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a:t>
            </a:r>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3109838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1190001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496663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Eivi</a:t>
            </a:r>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2662185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Eivi</a:t>
            </a:r>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723548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4240059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3871791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a:t>
            </a:r>
          </a:p>
          <a:p>
            <a:endParaRPr lang="en-US"/>
          </a:p>
          <a:p>
            <a:r>
              <a:rPr lang="en-US"/>
              <a:t>*Talk about allocation and how that works</a:t>
            </a:r>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454970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a:t>
            </a:r>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4104776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track students that enroll in Postsecondary Programs, we have corresponding codes for each one of our programs. This information is provided to CDE through our Student School Association file to tie the postsecondary program to each student’s enrollment record. This is different in comparison to prior years in which the Postsecondary program enrollment field used to be reported through our Student Demographic File. For our TREP students, we have codes 17, 18, 19 and 20, depending on the TREP allocation slot utilized. Our Year 5 TREP students can be coded with 17, 18 or 19 depending if the student will use a Current Year or Carryforward allocation slot and further, if the student is using a carryforward slot, is the student full-time or part-time. Our code 20 is specifically for our TREP Year 6 students. This students can only use current year slots. Our codes 17 and 20 contribute to each LEAs Current Year Allocation summation and codes 18 and 19 will contribute to your district’s carryforward allocations. Anticipated Year of Graduation (AYG) helps CDE determine if students are in their 5</a:t>
            </a:r>
            <a:r>
              <a:rPr lang="en-US" baseline="30000" dirty="0"/>
              <a:t>th</a:t>
            </a:r>
            <a:r>
              <a:rPr lang="en-US" dirty="0"/>
              <a:t> or 6</a:t>
            </a:r>
            <a:r>
              <a:rPr lang="en-US" baseline="30000" dirty="0"/>
              <a:t>th</a:t>
            </a:r>
            <a:r>
              <a:rPr lang="en-US" dirty="0"/>
              <a:t> years of high school to verify only grade appropriate students are enrolled in the program. Please also note that carryforward slots must be used before current year as these funds have already been allocated to your district.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75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all districts submit on the November 10</a:t>
            </a:r>
            <a:r>
              <a:rPr lang="en-US" baseline="30000" dirty="0"/>
              <a:t>th</a:t>
            </a:r>
            <a:r>
              <a:rPr lang="en-US" dirty="0"/>
              <a:t> deadline, the second phase of student October begins. This is the duplicate phase which goes through the 26</a:t>
            </a:r>
            <a:r>
              <a:rPr lang="en-US" baseline="30000" dirty="0"/>
              <a:t>th</a:t>
            </a:r>
            <a:r>
              <a:rPr lang="en-US" dirty="0"/>
              <a:t> of November. The duplicate phase covers students who are claimed for funding by multiple districts. Students can only be claimed for a maximum of 1 FTE, so you will be required to participate in this phase if any of your reported students exceed this </a:t>
            </a:r>
          </a:p>
        </p:txBody>
      </p:sp>
      <p:sp>
        <p:nvSpPr>
          <p:cNvPr id="4" name="Slide Number Placeholder 3"/>
          <p:cNvSpPr>
            <a:spLocks noGrp="1"/>
          </p:cNvSpPr>
          <p:nvPr>
            <p:ph type="sldNum" sz="quarter" idx="5"/>
          </p:nvPr>
        </p:nvSpPr>
        <p:spPr/>
        <p:txBody>
          <a:bodyPr/>
          <a:lstStyle/>
          <a:p>
            <a:fld id="{8B2FA5DB-BBA8-4CEA-A529-19CEBF189E8B}" type="slidenum">
              <a:rPr lang="en-US" smtClean="0"/>
              <a:t>5</a:t>
            </a:fld>
            <a:endParaRPr lang="en-US"/>
          </a:p>
        </p:txBody>
      </p:sp>
    </p:spTree>
    <p:extLst>
      <p:ext uri="{BB962C8B-B14F-4D97-AF65-F5344CB8AC3E}">
        <p14:creationId xmlns:p14="http://schemas.microsoft.com/office/powerpoint/2010/main" val="1467966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quick chart to show the different TREP Postsecondary Codes in conjunction with their funding codes and how many slots the student would make up with that coding combination. The TREP Postsecondary Codes are listed on the left hand side of the chart while the funding codes are across the top. With a specific coding combination, you will see the allocation slot numbers indicated in red. For example, TREP Year 5 Current Year students (first row) can use funding codes 80, 82, 85, 91, 92, 94 or 95. The blacked out funding codes should not be used with Postsecondary Code 17. Here is a quick allocation example: District A was allocated 2.0 Carryforward slots (since they did not use those allocations in the prior year) and 0.5 Current Year slots. District A coded one student with TREP Year 5 Current Year (code 17) with an 82 funding code. This equates to 0.5 current year slots. They also have 2 students coded as TREP Year 5 Carryforward Full-time (code 18) with 87 funding codes,. This equates to 2.0 carryforward (1.0+1.0). District A has appropriately allocated all TREP slots.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208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review two different coding patterns we have for TREP students: students that were counted as a graduate in the 4</a:t>
            </a:r>
            <a:r>
              <a:rPr lang="en-US" baseline="30000" dirty="0"/>
              <a:t>th</a:t>
            </a:r>
            <a:r>
              <a:rPr lang="en-US" dirty="0"/>
              <a:t> year and students that were counted as a graduate in the 6</a:t>
            </a:r>
            <a:r>
              <a:rPr lang="en-US" baseline="30000" dirty="0"/>
              <a:t>th</a:t>
            </a:r>
            <a:r>
              <a:rPr lang="en-US" dirty="0"/>
              <a:t> year. For this presentation’s purpose, we will just review the 4</a:t>
            </a:r>
            <a:r>
              <a:rPr lang="en-US" baseline="30000" dirty="0"/>
              <a:t>th</a:t>
            </a:r>
            <a:r>
              <a:rPr lang="en-US" dirty="0"/>
              <a:t> year graduate to show how to read these charts. Just a reminder, students participating in TREP years 5-6 programs receive their high school diplomas at the end of their corresponding program (year 6).</a:t>
            </a:r>
          </a:p>
          <a:p>
            <a:endParaRPr lang="en-US" dirty="0"/>
          </a:p>
          <a:p>
            <a:endParaRPr lang="en-US" dirty="0"/>
          </a:p>
          <a:p>
            <a:r>
              <a:rPr lang="en-US" dirty="0"/>
              <a:t>Students that were counted as a graduate in the 4</a:t>
            </a:r>
            <a:r>
              <a:rPr lang="en-US" baseline="30000" dirty="0"/>
              <a:t>th</a:t>
            </a:r>
            <a:r>
              <a:rPr lang="en-US" dirty="0"/>
              <a:t> year will have the following coding pattern if they anticipate returning as a TREP student in their 5</a:t>
            </a:r>
            <a:r>
              <a:rPr lang="en-US" baseline="30000" dirty="0"/>
              <a:t>th</a:t>
            </a:r>
            <a:r>
              <a:rPr lang="en-US" dirty="0"/>
              <a:t> year (and more than likely their 6</a:t>
            </a:r>
            <a:r>
              <a:rPr lang="en-US" baseline="30000" dirty="0"/>
              <a:t>th</a:t>
            </a:r>
            <a:r>
              <a:rPr lang="en-US" dirty="0"/>
              <a:t> year). These students will be indicated in 12</a:t>
            </a:r>
            <a:r>
              <a:rPr lang="en-US" baseline="30000" dirty="0"/>
              <a:t>th</a:t>
            </a:r>
            <a:r>
              <a:rPr lang="en-US" dirty="0"/>
              <a:t> grade (120). Their postsecondary program in that year will reflect either not in a postsecondary program 00 or 02 which means concurrent enrollment. The school entry type for these students will be any applicable code for that year and the student’s funding status is also any applicable code for that school year (in this case, we have a full-time student – 80). For this example, we are using 02 which means the student continued on as normal from the prior year. The student’s School exit type will need to reflect the student meeting graduation requirements – 90 and marked as retention code 2 meaning that the student plans on returning as a postsecondary student. Moving on to the 5</a:t>
            </a:r>
            <a:r>
              <a:rPr lang="en-US" baseline="30000" dirty="0"/>
              <a:t>th</a:t>
            </a:r>
            <a:r>
              <a:rPr lang="en-US" dirty="0"/>
              <a:t> year column in the orange chart. This is where LEAs will indicate that the student is participating in TREP. The grade level will say consistent with 120 for our 12</a:t>
            </a:r>
            <a:r>
              <a:rPr lang="en-US" baseline="30000" dirty="0"/>
              <a:t>th</a:t>
            </a:r>
            <a:r>
              <a:rPr lang="en-US" dirty="0"/>
              <a:t> grade students. The Postsecondary program for this 5</a:t>
            </a:r>
            <a:r>
              <a:rPr lang="en-US" baseline="30000" dirty="0"/>
              <a:t>th</a:t>
            </a:r>
            <a:r>
              <a:rPr lang="en-US" dirty="0"/>
              <a:t> year student will be 17, 18 or 19 depending on if the student is utilizing a current year or carryforward slot. The School Entry Type will be 90 since the student is returning after being counted as a graduate. Their exit type will be a 23: </a:t>
            </a:r>
            <a:r>
              <a:rPr lang="en-US" sz="1200" dirty="0"/>
              <a:t>Previous graduate who completed their TREP 5</a:t>
            </a:r>
            <a:r>
              <a:rPr lang="en-US" sz="1200" baseline="30000" dirty="0"/>
              <a:t>th</a:t>
            </a:r>
            <a:r>
              <a:rPr lang="en-US" sz="1200" dirty="0"/>
              <a:t> year and </a:t>
            </a:r>
            <a:r>
              <a:rPr lang="en-US" sz="1200" u="sng" dirty="0"/>
              <a:t>will return</a:t>
            </a:r>
            <a:r>
              <a:rPr lang="en-US" sz="1200" dirty="0"/>
              <a:t> for a 6</a:t>
            </a:r>
            <a:r>
              <a:rPr lang="en-US" sz="1200" baseline="30000" dirty="0"/>
              <a:t>th</a:t>
            </a:r>
            <a:r>
              <a:rPr lang="en-US" sz="1200" dirty="0"/>
              <a:t> year </a:t>
            </a:r>
            <a:r>
              <a:rPr lang="en-US" sz="1200" i="1" dirty="0"/>
              <a:t>or </a:t>
            </a:r>
            <a:r>
              <a:rPr lang="en-US" sz="1200" dirty="0"/>
              <a:t>left TREP. In this case, this student returned for the 6</a:t>
            </a:r>
            <a:r>
              <a:rPr lang="en-US" sz="1200" baseline="30000" dirty="0"/>
              <a:t>th</a:t>
            </a:r>
            <a:r>
              <a:rPr lang="en-US" sz="1200" dirty="0"/>
              <a:t> year. The retention code should stay as a 2 because the student is returning again for their 6</a:t>
            </a:r>
            <a:r>
              <a:rPr lang="en-US" sz="1200" baseline="30000" dirty="0"/>
              <a:t>th</a:t>
            </a:r>
            <a:r>
              <a:rPr lang="en-US" sz="1200" dirty="0"/>
              <a:t> year for our TREP program. The funding code of the student will be dependent on the allocation slot the student is utilizing. Finally moving to our 6</a:t>
            </a:r>
            <a:r>
              <a:rPr lang="en-US" sz="1200" baseline="30000" dirty="0"/>
              <a:t>th</a:t>
            </a:r>
            <a:r>
              <a:rPr lang="en-US" sz="1200" dirty="0"/>
              <a:t> year for this student. The student will move to our Postsecondary code 20 indicating they are a current year TREP year 6 student. Entry will be 90 again because the student graduated in a prior year and is returning. The School Exit Type is depending on if the student completed the TREP program or not. If the student completed the program, you will use code 24. If the student did not complete the program, a code 23 will be used. The Retention code will change from 2 to 0 because the student will not return the next school year and again the funding status will be related to the allocation slot. </a:t>
            </a:r>
          </a:p>
          <a:p>
            <a:endParaRPr lang="en-US" sz="1200" dirty="0"/>
          </a:p>
          <a:p>
            <a:r>
              <a:rPr lang="en-US" sz="1200" dirty="0"/>
              <a:t>For our students that graduate in their 6</a:t>
            </a:r>
            <a:r>
              <a:rPr lang="en-US" sz="1200" baseline="30000" dirty="0"/>
              <a:t>th</a:t>
            </a:r>
            <a:r>
              <a:rPr lang="en-US" sz="1200" dirty="0"/>
              <a:t> year, please use the coding pattern shown in the blue chart as it differs slightly to our other kiddos.</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1489507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a couple of business rule checks for TREP (not all are listed but let’s review a few). Students should be 00, 96, 23, or 24. TREP students included in the subsequent October Count who do not have retention code 2 in the current year Student End of Year Collection will flag an error. For example, if 2023-2024 OCT postsecondary code indicates TREP Years 5 or 6 then 2022-2023 Student End of Year record must have retention code 2 for that student. Students in TREP should have Non-School Program code 04 (Third Party Program) because they are taking their courses through the IHE. Students cannot be in TREP year 6 if they were not in TREP year 5 in the prior year. District Code in the current year for TREP students must match their last district of attendance in the prior year. Students in TREP year 5 programs must be in the 5</a:t>
            </a:r>
            <a:r>
              <a:rPr lang="en-US" baseline="30000"/>
              <a:t>th</a:t>
            </a:r>
            <a:r>
              <a:rPr lang="en-US"/>
              <a:t> year of HS per AYG. The same thing goes for our 6</a:t>
            </a:r>
            <a:r>
              <a:rPr lang="en-US" baseline="30000"/>
              <a:t>th</a:t>
            </a:r>
            <a:r>
              <a:rPr lang="en-US"/>
              <a:t> year TREP students. Also please, </a:t>
            </a:r>
            <a:r>
              <a:rPr lang="en-US" b="1"/>
              <a:t>Note: </a:t>
            </a:r>
            <a:r>
              <a:rPr lang="en-US"/>
              <a:t>Student October (OCT) collection also includes checks to ensure TREP students utilize correct funding codes per OCT collection guidelines and checks TREP slot allocation</a:t>
            </a:r>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3892821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step into each postsecondary program with the first being Concurrent Enrollment. Concurrent Enrollment is a program that allows the simultaneous enrollment of a qualified student in a LEP and in one or more postsecondary courses including academic or career and technical education courses at an institution of higher education (IHE) at no tuition cost to the student. To indicate a student is a Concurrent Enrollment student, you will need to indicate the student with a Postsecondary Program Code of 02. During the Student October Collection, you will use postsecondary program code 02 to indicate a student who is actively participating in CE courses as of October 1</a:t>
            </a:r>
            <a:r>
              <a:rPr lang="en-US" baseline="30000"/>
              <a:t>st</a:t>
            </a:r>
            <a:r>
              <a:rPr lang="en-US"/>
              <a:t> or your district’s adoptive count date. This will be indicated in the student’s enrollment record in the Student School Association file. For our Student End of Year Collection, continue to code the student with 02 to indicate a student who participated in CE courses at any point during the school year. The indication corresponds to the student’s enrollment record. For example, a student participated in CE courses in Fall but not in Spring – you will need to code the student as 02 in the Student End of Year collection in one of the student’s enrollment records, specifically the Fall record. The student’s Postsecondary Program </a:t>
            </a:r>
            <a:r>
              <a:rPr lang="en-US" sz="1200" b="1" i="1"/>
              <a:t>should</a:t>
            </a:r>
            <a:r>
              <a:rPr lang="en-US" sz="1200" b="1"/>
              <a:t> </a:t>
            </a:r>
            <a:r>
              <a:rPr lang="en-US" sz="1200" b="1" i="1"/>
              <a:t>not change </a:t>
            </a:r>
            <a:r>
              <a:rPr lang="en-US" sz="1200"/>
              <a:t>from OCT to SEY. If the Postsecondary Program status </a:t>
            </a:r>
            <a:r>
              <a:rPr lang="en-US" sz="1200" b="1" i="1"/>
              <a:t>does change</a:t>
            </a:r>
            <a:r>
              <a:rPr lang="en-US" sz="1200"/>
              <a:t>, more than 1 enrollment record will be needed to reflect status change. More information on Concurrent Enrollment can be found on the Concurrent Enrollment website or the Student and Parent Website. On the Student and Parent website, there are videos from students, parents and counselors about the benefit of Concurrent Enrollment programs. You can also learn about how credits will transfer and how to apply for admission as a Concurrent Enrollment student.</a:t>
            </a:r>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2725646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Moving on to Early College.. Early College is a secondary school that provides only a curriculum that requires each student to enroll in and complete secondary and postsecondary courses while enrolled in the four years of high school such that, upon successful completion of the curriculum, the student will have completed the requirements of a high school diploma and an associate’s degree or other postsecondary credential or at least sixty credits toward the completion of a postsecondary credential. The curriculum must be designed to be completed within 4 years. There is a list of approved Early College school codes that are able to enroll Early College students. To indicate a student is enrolled in an early college program, LEAs will need to code the student with Postsecondary Code of 07. During the Student October Collection, you will use postsecondary program code 07 to indicate a student who is actively participating in Early College as of October 1</a:t>
            </a:r>
            <a:r>
              <a:rPr lang="en-US" baseline="30000"/>
              <a:t>st</a:t>
            </a:r>
            <a:r>
              <a:rPr lang="en-US"/>
              <a:t> or your district’s adoptive count date. This will be indicated in the student’s enrollment record in the Student School Association file. For our Student End of Year Collection, continue to code the student with 07 to indicate a student who participated in Early College at any point during the school year. The indication corresponds to the student’s enrollment record. For example, a student participated in Early College in Fall but not in Spring – you will need to code the student as 07 in the Student End of Year collection in one of the student’s enrollment records, specifically the Fall record. Again, the student’s Postsecondary Program </a:t>
            </a:r>
            <a:r>
              <a:rPr lang="en-US" sz="1200" b="1" i="1"/>
              <a:t>should</a:t>
            </a:r>
            <a:r>
              <a:rPr lang="en-US" sz="1200" b="1"/>
              <a:t> </a:t>
            </a:r>
            <a:r>
              <a:rPr lang="en-US" sz="1200" b="1" i="1"/>
              <a:t>not change </a:t>
            </a:r>
            <a:r>
              <a:rPr lang="en-US" sz="1200"/>
              <a:t>from OCT to SEY. If the Postsecondary Program status </a:t>
            </a:r>
            <a:r>
              <a:rPr lang="en-US" sz="1200" b="1" i="1"/>
              <a:t>does change</a:t>
            </a:r>
            <a:r>
              <a:rPr lang="en-US" sz="1200"/>
              <a:t>, more than 1 enrollment record will be needed to reflect status change. More information on Early College can be found on the Early College for Practitioners website or the Student and Parent Website. </a:t>
            </a:r>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2635268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Finally getting into Dropout Recovery at a Community College.. A dropout recovery program allowing a student who has </a:t>
            </a:r>
            <a:r>
              <a:rPr lang="en-US" b="1"/>
              <a:t>dropped out </a:t>
            </a:r>
            <a:r>
              <a:rPr lang="en-US"/>
              <a:t>of high school, or a student who is </a:t>
            </a:r>
            <a:r>
              <a:rPr lang="en-US" b="1"/>
              <a:t>at-risk of dropping out </a:t>
            </a:r>
            <a:r>
              <a:rPr lang="en-US"/>
              <a:t>of high school, to complete their high school graduation requirements </a:t>
            </a:r>
            <a:r>
              <a:rPr lang="en-US" b="1"/>
              <a:t>exclusively at the community college. </a:t>
            </a:r>
            <a:r>
              <a:rPr lang="en-US"/>
              <a:t>Any individual </a:t>
            </a:r>
            <a:r>
              <a:rPr lang="en-US" b="1"/>
              <a:t>age 16 to 21</a:t>
            </a:r>
            <a:r>
              <a:rPr lang="en-US"/>
              <a:t> who has dropped out of school may participate </a:t>
            </a:r>
            <a:r>
              <a:rPr lang="en-US" b="1"/>
              <a:t>with the permission</a:t>
            </a:r>
            <a:r>
              <a:rPr lang="en-US"/>
              <a:t> </a:t>
            </a:r>
            <a:r>
              <a:rPr lang="en-US" b="1"/>
              <a:t>of the school district. </a:t>
            </a:r>
            <a:r>
              <a:rPr lang="en-US"/>
              <a:t>To indicate a student is enrolled in a dropout recovery program, LEAs will need to code the student with Postsecondary Code of 08. During the Student October Collection, you will use postsecondary program code 08 to indicate a student who is actively participating in dropout recovery as of October 1</a:t>
            </a:r>
            <a:r>
              <a:rPr lang="en-US" baseline="30000"/>
              <a:t>st</a:t>
            </a:r>
            <a:r>
              <a:rPr lang="en-US"/>
              <a:t> or your district’s adoptive count date. This will be indicated in the student’s enrollment record in the Student School Association file. For our Student End of Year Collection, continue to code the student with 08 to indicate a student who participated in dropout recovery at any point during the school year. The indication corresponds to the student’s enrollment record. For example, a student participated in dropout recovery in Fall but not in Spring – you will need to code the student as 08 in the Student End of Year collection in one of the student’s enrollment records, specifically the Fall record. Again, the student’s Postsecondary Program </a:t>
            </a:r>
            <a:r>
              <a:rPr lang="en-US" sz="1200" b="1" i="1"/>
              <a:t>should</a:t>
            </a:r>
            <a:r>
              <a:rPr lang="en-US" sz="1200" b="1"/>
              <a:t> </a:t>
            </a:r>
            <a:r>
              <a:rPr lang="en-US" sz="1200" b="1" i="1"/>
              <a:t>not change </a:t>
            </a:r>
            <a:r>
              <a:rPr lang="en-US" sz="1200"/>
              <a:t>from OCT to SEY. If the Postsecondary Program status </a:t>
            </a:r>
            <a:r>
              <a:rPr lang="en-US" sz="1200" b="1" i="1"/>
              <a:t>does change</a:t>
            </a:r>
            <a:r>
              <a:rPr lang="en-US" sz="1200"/>
              <a:t>, more than 1 enrollment record will be needed to reflect status change.</a:t>
            </a:r>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384787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32</a:t>
            </a:fld>
            <a:endParaRPr lang="en-US"/>
          </a:p>
        </p:txBody>
      </p:sp>
    </p:spTree>
    <p:extLst>
      <p:ext uri="{BB962C8B-B14F-4D97-AF65-F5344CB8AC3E}">
        <p14:creationId xmlns:p14="http://schemas.microsoft.com/office/powerpoint/2010/main" val="498569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a:t>
            </a:r>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875513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a:t>
            </a:r>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233112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a:t>
            </a:r>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2250287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193922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3943031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2571485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a:t>
            </a:r>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2809092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774632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53990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196EB3-5174-49F1-5220-DF7BFF3ED17C}"/>
              </a:ext>
            </a:extLst>
          </p:cNvPr>
          <p:cNvSpPr/>
          <p:nvPr userDrawn="1"/>
        </p:nvSpPr>
        <p:spPr>
          <a:xfrm rot="16200000">
            <a:off x="5715002" y="380996"/>
            <a:ext cx="6858000" cy="6096005"/>
          </a:xfrm>
          <a:prstGeom prst="rect">
            <a:avLst/>
          </a:prstGeom>
          <a:gradFill>
            <a:gsLst>
              <a:gs pos="0">
                <a:schemeClr val="bg1"/>
              </a:gs>
              <a:gs pos="100000">
                <a:srgbClr val="488BC9">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78395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9/18/2025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82" r:id="rId5"/>
    <p:sldLayoutId id="2147483698" r:id="rId6"/>
    <p:sldLayoutId id="2147483696" r:id="rId7"/>
    <p:sldLayoutId id="2147483668" r:id="rId8"/>
    <p:sldLayoutId id="2147483690" r:id="rId9"/>
    <p:sldLayoutId id="2147483691" r:id="rId10"/>
    <p:sldLayoutId id="2147483692" r:id="rId11"/>
    <p:sldLayoutId id="2147483693" r:id="rId12"/>
    <p:sldLayoutId id="2147483694" r:id="rId13"/>
    <p:sldLayoutId id="2147483695" r:id="rId14"/>
    <p:sldLayoutId id="2147483699" r:id="rId15"/>
    <p:sldLayoutId id="2147483700"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tudentOctober@cde.state.co.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postsecondary/p-tech"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cde.state.co.us/postsecondary/approvedp-techchoolsprograms" TargetMode="External"/><Relationship Id="rId4" Type="http://schemas.openxmlformats.org/officeDocument/2006/relationships/hyperlink" Target="https://drive.google.com/file/d/1pH0aGwQWVeC7yImnfOiTCV0uMxZUQE_-/view"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presentation/d/1bwitx6QOveFHMjUCpzk11Qosp_4lOsTD/edit?usp=sharing&amp;ouid=110904429582680979800&amp;rtpof=true&amp;sd=tru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postsecondary/concurrentenrollme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cde.state.co.us/concurrentenrollmen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advance.lexis.com/documentpage/?pdmfid=1000516&amp;crid=990f75be-ad66-4e28-800d-af76e65a9218&amp;config=014FJAAyNGJkY2Y4Zi1mNjgyLTRkN2YtYmE4OS03NTYzNzYzOTg0OGEKAFBvZENhdGFsb2d592qv2Kywlf8caKqYROP5&amp;pddocfullpath=%2Fshared%2Fdocument%2Fstatutes-legislation%2Furn%3AcontentItem%3A5TYF-BKW0-004D-11FX-00008-00&amp;pddocid=urn%3AcontentItem%3A5TYF-BKW0-004D-11FX-00008-00&amp;pdcontentcomponentid=234176&amp;pdteaserkey=sr0&amp;pditab=allpods&amp;ecomp=kgw7kkk&amp;earg=sr0&amp;prid=94a31692-df81-45b5-baa0-48631ea0ca75"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cde.state.co.us/concurrentenrollment/options-earlycollege" TargetMode="External"/><Relationship Id="rId4" Type="http://schemas.openxmlformats.org/officeDocument/2006/relationships/hyperlink" Target="https://www.cde.state.co.us/postsecondary/ce_earlycollegehighschoo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cde.state.co.us/cdefinance/auditunit_pupilcount" TargetMode="External"/><Relationship Id="rId3" Type="http://schemas.openxmlformats.org/officeDocument/2006/relationships/hyperlink" Target="mailto:ryan_e@cde.state.co.us" TargetMode="External"/><Relationship Id="rId7" Type="http://schemas.openxmlformats.org/officeDocument/2006/relationships/hyperlink" Target="https://www.cde.state.co.us/postsecondary"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studentoctober"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mailto:colmenero_e@cde.state.co.u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vents.teams.microsoft.com/event/1533abde-8ba0-4fa8-8b6c-62f031ab9ddf@a751cfc8-1f9a-4edb-8370-9f1c6d4bea5a" TargetMode="External"/><Relationship Id="rId3" Type="http://schemas.openxmlformats.org/officeDocument/2006/relationships/hyperlink" Target="https://events.teams.microsoft.com/event/fb42024f-5ae8-4a34-aba9-d400a78769f4@a751cfc8-1f9a-4edb-8370-9f1c6d4bea5a" TargetMode="External"/><Relationship Id="rId7" Type="http://schemas.openxmlformats.org/officeDocument/2006/relationships/hyperlink" Target="https://events.teams.microsoft.com/event/52d74d60-6042-43d1-bc57-382e81aebcf6@a751cfc8-1f9a-4edb-8370-9f1c6d4bea5a"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hyperlink" Target="https://events.teams.microsoft.com/event/0f7f9ac2-49ed-4926-a1c1-ca4775de2a54@a751cfc8-1f9a-4edb-8370-9f1c6d4bea5a" TargetMode="External"/><Relationship Id="rId5" Type="http://schemas.openxmlformats.org/officeDocument/2006/relationships/hyperlink" Target="https://events.teams.microsoft.com/event/fb7a946d-3b37-4cf8-9f69-aeb163f9b7f4@a751cfc8-1f9a-4edb-8370-9f1c6d4bea5a" TargetMode="External"/><Relationship Id="rId10" Type="http://schemas.openxmlformats.org/officeDocument/2006/relationships/hyperlink" Target="https://events.teams.microsoft.com/event/e9704564-b2c5-4b78-9615-401e0123adbc@a751cfc8-1f9a-4edb-8370-9f1c6d4bea5a" TargetMode="External"/><Relationship Id="rId4" Type="http://schemas.openxmlformats.org/officeDocument/2006/relationships/hyperlink" Target="https://events.teams.microsoft.com/event/b530caf1-0374-4532-bcee-0c083547e599@a751cfc8-1f9a-4edb-8370-9f1c6d4bea5a" TargetMode="External"/><Relationship Id="rId9" Type="http://schemas.openxmlformats.org/officeDocument/2006/relationships/hyperlink" Target="https://events.teams.microsoft.com/event/b454b719-e012-49d2-868e-301c5f5c0cae@a751cfc8-1f9a-4edb-8370-9f1c6d4bea5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www.cde.state.co.us/postsecondary"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cde.state.co.us/datapipeline/inter_student" TargetMode="External"/><Relationship Id="rId4" Type="http://schemas.openxmlformats.org/officeDocument/2006/relationships/diagramLayout" Target="../diagrams/layout1.xml"/><Relationship Id="rId9" Type="http://schemas.openxmlformats.org/officeDocument/2006/relationships/hyperlink" Target="https://www.cde.state.co.us/cdefinance/auditunit_pupilcou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F9021F-0C09-BE33-B8B9-15A5A70808AE}"/>
              </a:ext>
            </a:extLst>
          </p:cNvPr>
          <p:cNvSpPr>
            <a:spLocks noGrp="1"/>
          </p:cNvSpPr>
          <p:nvPr>
            <p:ph type="ctrTitle"/>
          </p:nvPr>
        </p:nvSpPr>
        <p:spPr/>
        <p:txBody>
          <a:bodyPr>
            <a:normAutofit fontScale="90000"/>
          </a:bodyPr>
          <a:lstStyle/>
          <a:p>
            <a:r>
              <a:rPr lang="en-US" dirty="0"/>
              <a:t>Student October Postsecondary Training</a:t>
            </a:r>
            <a:br>
              <a:rPr lang="en-US" dirty="0"/>
            </a:br>
            <a:r>
              <a:rPr lang="en-US" dirty="0"/>
              <a:t>2025-2026</a:t>
            </a:r>
            <a:br>
              <a:rPr lang="en-US" dirty="0"/>
            </a:br>
            <a:endParaRPr lang="en-US" dirty="0"/>
          </a:p>
        </p:txBody>
      </p:sp>
      <p:sp>
        <p:nvSpPr>
          <p:cNvPr id="7" name="Subtitle 2">
            <a:extLst>
              <a:ext uri="{FF2B5EF4-FFF2-40B4-BE49-F238E27FC236}">
                <a16:creationId xmlns:a16="http://schemas.microsoft.com/office/drawing/2014/main" id="{B7373FD7-C0D8-6E1B-3923-38E06DD9E5CA}"/>
              </a:ext>
            </a:extLst>
          </p:cNvPr>
          <p:cNvSpPr txBox="1">
            <a:spLocks/>
          </p:cNvSpPr>
          <p:nvPr/>
        </p:nvSpPr>
        <p:spPr>
          <a:xfrm>
            <a:off x="914400" y="4921045"/>
            <a:ext cx="10363200" cy="121832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ea typeface="+mn-lt"/>
              <a:cs typeface="+mn-lt"/>
            </a:endParaRPr>
          </a:p>
          <a:p>
            <a:r>
              <a:rPr lang="en-US" dirty="0">
                <a:ea typeface="+mn-lt"/>
                <a:cs typeface="+mn-lt"/>
              </a:rPr>
              <a:t>Collin Slutzky</a:t>
            </a:r>
            <a:br>
              <a:rPr lang="en-US" dirty="0">
                <a:ea typeface="+mn-lt"/>
                <a:cs typeface="+mn-lt"/>
              </a:rPr>
            </a:br>
            <a:r>
              <a:rPr lang="en-US" dirty="0">
                <a:ea typeface="+mn-lt"/>
                <a:cs typeface="+mn-lt"/>
                <a:hlinkClick r:id="rId2"/>
              </a:rPr>
              <a:t>StudentOctober@cde.state.co.us</a:t>
            </a:r>
            <a:r>
              <a:rPr lang="en-US" dirty="0">
                <a:ea typeface="+mn-lt"/>
                <a:cs typeface="+mn-lt"/>
              </a:rPr>
              <a:t>  </a:t>
            </a:r>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893087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C46B-5AE1-59D6-4D25-9998F4EEBBE5}"/>
              </a:ext>
            </a:extLst>
          </p:cNvPr>
          <p:cNvSpPr>
            <a:spLocks noGrp="1"/>
          </p:cNvSpPr>
          <p:nvPr>
            <p:ph type="title"/>
          </p:nvPr>
        </p:nvSpPr>
        <p:spPr/>
        <p:txBody>
          <a:bodyPr/>
          <a:lstStyle/>
          <a:p>
            <a:r>
              <a:rPr lang="en-US"/>
              <a:t>Counting for Graduation Rates vs Received Diploma</a:t>
            </a:r>
          </a:p>
        </p:txBody>
      </p:sp>
      <p:sp>
        <p:nvSpPr>
          <p:cNvPr id="7" name="Text Placeholder 6">
            <a:extLst>
              <a:ext uri="{FF2B5EF4-FFF2-40B4-BE49-F238E27FC236}">
                <a16:creationId xmlns:a16="http://schemas.microsoft.com/office/drawing/2014/main" id="{B265B125-DC5E-9823-7F75-178657B48884}"/>
              </a:ext>
            </a:extLst>
          </p:cNvPr>
          <p:cNvSpPr>
            <a:spLocks noGrp="1"/>
          </p:cNvSpPr>
          <p:nvPr>
            <p:ph type="body" sz="quarter" idx="13"/>
          </p:nvPr>
        </p:nvSpPr>
        <p:spPr/>
        <p:txBody>
          <a:bodyPr/>
          <a:lstStyle/>
          <a:p>
            <a:r>
              <a:rPr lang="en-US"/>
              <a:t>Colorado Graduation Rates	</a:t>
            </a:r>
          </a:p>
        </p:txBody>
      </p:sp>
      <p:sp>
        <p:nvSpPr>
          <p:cNvPr id="5" name="Content Placeholder 4">
            <a:extLst>
              <a:ext uri="{FF2B5EF4-FFF2-40B4-BE49-F238E27FC236}">
                <a16:creationId xmlns:a16="http://schemas.microsoft.com/office/drawing/2014/main" id="{191F253F-1771-0730-751F-B00B3E4C44BD}"/>
              </a:ext>
            </a:extLst>
          </p:cNvPr>
          <p:cNvSpPr>
            <a:spLocks noGrp="1"/>
          </p:cNvSpPr>
          <p:nvPr>
            <p:ph sz="half" idx="1"/>
          </p:nvPr>
        </p:nvSpPr>
        <p:spPr/>
        <p:txBody>
          <a:bodyPr/>
          <a:lstStyle/>
          <a:p>
            <a:r>
              <a:rPr lang="en-US"/>
              <a:t>Students who return to participate in ASCENT, TREP, or P-TECH years 5-6 may be </a:t>
            </a:r>
            <a:r>
              <a:rPr lang="en-US" i="1" u="sng"/>
              <a:t>counted</a:t>
            </a:r>
            <a:r>
              <a:rPr lang="en-US" i="1"/>
              <a:t> </a:t>
            </a:r>
            <a:r>
              <a:rPr lang="en-US"/>
              <a:t>as a graduate for graduation rate purposes at the end of their 4</a:t>
            </a:r>
            <a:r>
              <a:rPr lang="en-US" baseline="30000"/>
              <a:t>th</a:t>
            </a:r>
            <a:r>
              <a:rPr lang="en-US"/>
              <a:t> year </a:t>
            </a:r>
            <a:r>
              <a:rPr lang="en-US" i="1" u="sng"/>
              <a:t>if</a:t>
            </a:r>
            <a:r>
              <a:rPr lang="en-US"/>
              <a:t> they have met local and state graduation requirements. </a:t>
            </a:r>
          </a:p>
          <a:p>
            <a:r>
              <a:rPr lang="en-US"/>
              <a:t>Prevents students participating in these programs from negatively effecting the 4-year on time graduation rate for the district/school.</a:t>
            </a:r>
          </a:p>
        </p:txBody>
      </p:sp>
      <p:sp>
        <p:nvSpPr>
          <p:cNvPr id="8" name="Text Placeholder 7">
            <a:extLst>
              <a:ext uri="{FF2B5EF4-FFF2-40B4-BE49-F238E27FC236}">
                <a16:creationId xmlns:a16="http://schemas.microsoft.com/office/drawing/2014/main" id="{C360862D-633E-8924-C5B9-5B128166FDD5}"/>
              </a:ext>
            </a:extLst>
          </p:cNvPr>
          <p:cNvSpPr>
            <a:spLocks noGrp="1"/>
          </p:cNvSpPr>
          <p:nvPr>
            <p:ph type="body" sz="quarter" idx="14"/>
          </p:nvPr>
        </p:nvSpPr>
        <p:spPr/>
        <p:txBody>
          <a:bodyPr/>
          <a:lstStyle/>
          <a:p>
            <a:r>
              <a:rPr lang="en-US"/>
              <a:t>Diploma Issued</a:t>
            </a:r>
          </a:p>
        </p:txBody>
      </p:sp>
      <p:sp>
        <p:nvSpPr>
          <p:cNvPr id="6" name="Content Placeholder 5">
            <a:extLst>
              <a:ext uri="{FF2B5EF4-FFF2-40B4-BE49-F238E27FC236}">
                <a16:creationId xmlns:a16="http://schemas.microsoft.com/office/drawing/2014/main" id="{0D41ACFA-A2E8-EBFD-5359-12E9A685CDAB}"/>
              </a:ext>
            </a:extLst>
          </p:cNvPr>
          <p:cNvSpPr>
            <a:spLocks noGrp="1"/>
          </p:cNvSpPr>
          <p:nvPr>
            <p:ph sz="half" idx="2"/>
          </p:nvPr>
        </p:nvSpPr>
        <p:spPr/>
        <p:txBody>
          <a:bodyPr/>
          <a:lstStyle/>
          <a:p>
            <a:r>
              <a:rPr lang="en-US"/>
              <a:t>Students participating in ASCENT, TREP, and P-TECH years 5-6 programs receive their high school diplomas at the end of their corresponding program.</a:t>
            </a:r>
          </a:p>
          <a:p>
            <a:r>
              <a:rPr lang="en-US"/>
              <a:t>Diplomas &amp; Transcripts reflect a student’s final exit from K-12 education as the graduation date.</a:t>
            </a:r>
          </a:p>
        </p:txBody>
      </p:sp>
      <p:sp>
        <p:nvSpPr>
          <p:cNvPr id="4" name="Slide Number Placeholder 3">
            <a:extLst>
              <a:ext uri="{FF2B5EF4-FFF2-40B4-BE49-F238E27FC236}">
                <a16:creationId xmlns:a16="http://schemas.microsoft.com/office/drawing/2014/main" id="{808F7532-3458-BFFC-BD03-519FCEEDB053}"/>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70655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E35CD-50B5-9D28-B673-E2F5BBCDA812}"/>
              </a:ext>
            </a:extLst>
          </p:cNvPr>
          <p:cNvSpPr>
            <a:spLocks noGrp="1"/>
          </p:cNvSpPr>
          <p:nvPr>
            <p:ph type="title"/>
          </p:nvPr>
        </p:nvSpPr>
        <p:spPr/>
        <p:txBody>
          <a:bodyPr/>
          <a:lstStyle/>
          <a:p>
            <a:r>
              <a:rPr lang="en-US"/>
              <a:t>General Business Rule Checks</a:t>
            </a:r>
          </a:p>
        </p:txBody>
      </p:sp>
      <p:sp>
        <p:nvSpPr>
          <p:cNvPr id="3" name="Content Placeholder 2">
            <a:extLst>
              <a:ext uri="{FF2B5EF4-FFF2-40B4-BE49-F238E27FC236}">
                <a16:creationId xmlns:a16="http://schemas.microsoft.com/office/drawing/2014/main" id="{B847A50C-DC5A-1FF9-7CC5-112A9FA24774}"/>
              </a:ext>
            </a:extLst>
          </p:cNvPr>
          <p:cNvSpPr>
            <a:spLocks noGrp="1"/>
          </p:cNvSpPr>
          <p:nvPr>
            <p:ph idx="1"/>
          </p:nvPr>
        </p:nvSpPr>
        <p:spPr/>
        <p:txBody>
          <a:bodyPr>
            <a:normAutofit lnSpcReduction="10000"/>
          </a:bodyPr>
          <a:lstStyle/>
          <a:p>
            <a:r>
              <a:rPr lang="en-US" dirty="0"/>
              <a:t>Postsecondary Program Enrollment code must be a valid code and is required</a:t>
            </a:r>
          </a:p>
          <a:p>
            <a:pPr lvl="1"/>
            <a:r>
              <a:rPr lang="en-US" dirty="0"/>
              <a:t>2-digit numeric code only, use ’00’ if student is not participating in a postsecondary program</a:t>
            </a:r>
          </a:p>
          <a:p>
            <a:r>
              <a:rPr lang="en-US" dirty="0"/>
              <a:t>Grade Level checks to ensure student is in the grade level outlined in the restrictions (</a:t>
            </a:r>
            <a:r>
              <a:rPr lang="en-US" dirty="0" err="1"/>
              <a:t>e.g.,Grade</a:t>
            </a:r>
            <a:r>
              <a:rPr lang="en-US" dirty="0"/>
              <a:t> 120 for ASCENT/P-TECH/TREP, Grade 9-12 for CE, etc.)</a:t>
            </a:r>
          </a:p>
          <a:p>
            <a:r>
              <a:rPr lang="en-US" dirty="0"/>
              <a:t>Students marked as ASCENT/P-TECH years 5-6/TREP in Student October (OCT) are also marked ASCENT/P-TECH years 5-6/TREP in Student End of Year (SEY) within the same year since these are year long programs</a:t>
            </a:r>
          </a:p>
          <a:p>
            <a:r>
              <a:rPr lang="en-US" dirty="0"/>
              <a:t>ASCENT/P-TECH years 5-6/TREP Students included in the subsequent OCT who do not have retention code 2 in the current year SEY</a:t>
            </a:r>
          </a:p>
          <a:p>
            <a:pPr lvl="1"/>
            <a:r>
              <a:rPr lang="en-US" dirty="0"/>
              <a:t>Example: </a:t>
            </a:r>
          </a:p>
          <a:p>
            <a:pPr lvl="2"/>
            <a:r>
              <a:rPr lang="en-US" dirty="0"/>
              <a:t>If 2025-2026 OCT postsecondary code indicating ASCENT/P-TECH years 5-6/TREP</a:t>
            </a:r>
          </a:p>
          <a:p>
            <a:pPr lvl="2"/>
            <a:r>
              <a:rPr lang="en-US" dirty="0"/>
              <a:t>Then 2024-2025 SEY must have Retention Code 2</a:t>
            </a:r>
          </a:p>
          <a:p>
            <a:r>
              <a:rPr lang="en-US" dirty="0"/>
              <a:t>AYG checks to verify student is in their 5</a:t>
            </a:r>
            <a:r>
              <a:rPr lang="en-US" baseline="30000" dirty="0"/>
              <a:t>th</a:t>
            </a:r>
            <a:r>
              <a:rPr lang="en-US" dirty="0"/>
              <a:t> or 6</a:t>
            </a:r>
            <a:r>
              <a:rPr lang="en-US" baseline="30000" dirty="0"/>
              <a:t>th</a:t>
            </a:r>
            <a:r>
              <a:rPr lang="en-US" dirty="0"/>
              <a:t> year of high school</a:t>
            </a:r>
          </a:p>
          <a:p>
            <a:endParaRPr lang="en-US" dirty="0"/>
          </a:p>
          <a:p>
            <a:endParaRPr lang="en-US" dirty="0"/>
          </a:p>
        </p:txBody>
      </p:sp>
      <p:sp>
        <p:nvSpPr>
          <p:cNvPr id="4" name="Slide Number Placeholder 3">
            <a:extLst>
              <a:ext uri="{FF2B5EF4-FFF2-40B4-BE49-F238E27FC236}">
                <a16:creationId xmlns:a16="http://schemas.microsoft.com/office/drawing/2014/main" id="{90BD16C8-B28C-E3E5-B384-A4A4A82C9204}"/>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1046101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a:solidFill>
                  <a:schemeClr val="tx1"/>
                </a:solidFill>
              </a:rPr>
            </a:br>
            <a:r>
              <a:rPr lang="en-US">
                <a:solidFill>
                  <a:schemeClr val="tx1"/>
                </a:solidFill>
              </a:rPr>
              <a:t>ASCENT</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97282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8EC3D5-CF11-8675-6908-521AE1DA4B92}"/>
              </a:ext>
            </a:extLst>
          </p:cNvPr>
          <p:cNvSpPr>
            <a:spLocks noGrp="1"/>
          </p:cNvSpPr>
          <p:nvPr>
            <p:ph type="title"/>
          </p:nvPr>
        </p:nvSpPr>
        <p:spPr/>
        <p:txBody>
          <a:bodyPr>
            <a:normAutofit/>
          </a:bodyPr>
          <a:lstStyle/>
          <a:p>
            <a:r>
              <a:rPr lang="en-US">
                <a:latin typeface="Museo Slab 500"/>
              </a:rPr>
              <a:t>ASCENT Program Overview</a:t>
            </a:r>
            <a:endParaRPr lang="en-US"/>
          </a:p>
        </p:txBody>
      </p:sp>
      <p:sp>
        <p:nvSpPr>
          <p:cNvPr id="7" name="Content Placeholder 6">
            <a:extLst>
              <a:ext uri="{FF2B5EF4-FFF2-40B4-BE49-F238E27FC236}">
                <a16:creationId xmlns:a16="http://schemas.microsoft.com/office/drawing/2014/main" id="{C64F0A3C-64C1-10DB-12CD-9DFF3E96F303}"/>
              </a:ext>
            </a:extLst>
          </p:cNvPr>
          <p:cNvSpPr>
            <a:spLocks noGrp="1"/>
          </p:cNvSpPr>
          <p:nvPr>
            <p:ph idx="1"/>
          </p:nvPr>
        </p:nvSpPr>
        <p:spPr/>
        <p:txBody>
          <a:bodyPr vert="horz" lIns="0" tIns="0" rIns="0" bIns="0" rtlCol="0" anchor="t">
            <a:normAutofit/>
          </a:bodyPr>
          <a:lstStyle/>
          <a:p>
            <a:r>
              <a:rPr lang="en-US" b="1">
                <a:ea typeface="+mn-lt"/>
                <a:cs typeface="+mn-lt"/>
              </a:rPr>
              <a:t>A</a:t>
            </a:r>
            <a:r>
              <a:rPr lang="en-US">
                <a:ea typeface="+mn-lt"/>
                <a:cs typeface="+mn-lt"/>
              </a:rPr>
              <a:t>ccelerating </a:t>
            </a:r>
            <a:r>
              <a:rPr lang="en-US" b="1">
                <a:ea typeface="+mn-lt"/>
                <a:cs typeface="+mn-lt"/>
              </a:rPr>
              <a:t>S</a:t>
            </a:r>
            <a:r>
              <a:rPr lang="en-US">
                <a:ea typeface="+mn-lt"/>
                <a:cs typeface="+mn-lt"/>
              </a:rPr>
              <a:t>tudents through </a:t>
            </a:r>
            <a:r>
              <a:rPr lang="en-US" b="1">
                <a:ea typeface="+mn-lt"/>
                <a:cs typeface="+mn-lt"/>
              </a:rPr>
              <a:t>C</a:t>
            </a:r>
            <a:r>
              <a:rPr lang="en-US">
                <a:ea typeface="+mn-lt"/>
                <a:cs typeface="+mn-lt"/>
              </a:rPr>
              <a:t>oncurrent </a:t>
            </a:r>
            <a:r>
              <a:rPr lang="en-US" b="1">
                <a:ea typeface="+mn-lt"/>
                <a:cs typeface="+mn-lt"/>
              </a:rPr>
              <a:t>E</a:t>
            </a:r>
            <a:r>
              <a:rPr lang="en-US">
                <a:ea typeface="+mn-lt"/>
                <a:cs typeface="+mn-lt"/>
              </a:rPr>
              <a:t>nrollme</a:t>
            </a:r>
            <a:r>
              <a:rPr lang="en-US" b="1">
                <a:ea typeface="+mn-lt"/>
                <a:cs typeface="+mn-lt"/>
              </a:rPr>
              <a:t>nt</a:t>
            </a:r>
            <a:r>
              <a:rPr lang="en-US">
                <a:ea typeface="+mn-lt"/>
                <a:cs typeface="+mn-lt"/>
              </a:rPr>
              <a:t> (ASCENT) is a fifth-year high school program that allows students to participate in concurrent enrollment the year after 12</a:t>
            </a:r>
            <a:r>
              <a:rPr lang="en-US" baseline="30000">
                <a:ea typeface="+mn-lt"/>
                <a:cs typeface="+mn-lt"/>
              </a:rPr>
              <a:t>th </a:t>
            </a:r>
            <a:r>
              <a:rPr lang="en-US">
                <a:ea typeface="+mn-lt"/>
                <a:cs typeface="+mn-lt"/>
              </a:rPr>
              <a:t>grade, to enroll in postsecondary courses and earn college credit at no tuition cost. </a:t>
            </a:r>
          </a:p>
          <a:p>
            <a:r>
              <a:rPr lang="en-US">
                <a:ea typeface="+mn-lt"/>
                <a:cs typeface="+mn-lt"/>
              </a:rPr>
              <a:t>Districts can choose to cover additional costs, such as textbooks, fees, and transportation.</a:t>
            </a:r>
          </a:p>
          <a:p>
            <a:r>
              <a:rPr lang="en-US">
                <a:cs typeface="Calibri"/>
              </a:rPr>
              <a:t>Students need 9 postsecondary credits to qualify.</a:t>
            </a:r>
          </a:p>
          <a:p>
            <a:r>
              <a:rPr lang="en-US">
                <a:ea typeface="Calibri"/>
                <a:cs typeface="Calibri"/>
              </a:rPr>
              <a:t>Students must submit a FAFSA/CAFSA application.</a:t>
            </a:r>
          </a:p>
          <a:p>
            <a:r>
              <a:rPr lang="en-US">
                <a:ea typeface="Calibri"/>
                <a:cs typeface="Calibri"/>
              </a:rPr>
              <a:t>In 2025-26 ASCENT slots will be limited by district, based on 2024-25 Student October submissions.</a:t>
            </a:r>
            <a:endParaRPr lang="en-US">
              <a:cs typeface="Calibri"/>
            </a:endParaRPr>
          </a:p>
          <a:p>
            <a:r>
              <a:rPr lang="en-US">
                <a:cs typeface="Calibri"/>
              </a:rPr>
              <a:t>ASCENT students are identified to CDE during Student October.</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361365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603E-2BCE-C726-A152-0BF1A3F2073C}"/>
              </a:ext>
            </a:extLst>
          </p:cNvPr>
          <p:cNvSpPr>
            <a:spLocks noGrp="1"/>
          </p:cNvSpPr>
          <p:nvPr>
            <p:ph type="title"/>
          </p:nvPr>
        </p:nvSpPr>
        <p:spPr/>
        <p:txBody>
          <a:bodyPr/>
          <a:lstStyle/>
          <a:p>
            <a:r>
              <a:rPr lang="en-US"/>
              <a:t>ASCENT: Coding Pattern</a:t>
            </a:r>
          </a:p>
        </p:txBody>
      </p:sp>
      <p:sp>
        <p:nvSpPr>
          <p:cNvPr id="6" name="Text Placeholder 5">
            <a:extLst>
              <a:ext uri="{FF2B5EF4-FFF2-40B4-BE49-F238E27FC236}">
                <a16:creationId xmlns:a16="http://schemas.microsoft.com/office/drawing/2014/main" id="{5A510F24-AE9A-BC15-DA3E-7789F0721557}"/>
              </a:ext>
            </a:extLst>
          </p:cNvPr>
          <p:cNvSpPr>
            <a:spLocks noGrp="1"/>
          </p:cNvSpPr>
          <p:nvPr>
            <p:ph type="body" sz="quarter" idx="13"/>
          </p:nvPr>
        </p:nvSpPr>
        <p:spPr/>
        <p:txBody>
          <a:bodyPr/>
          <a:lstStyle/>
          <a:p>
            <a:r>
              <a:rPr lang="en-US"/>
              <a:t>Counted as Graduate in 4</a:t>
            </a:r>
            <a:r>
              <a:rPr lang="en-US" baseline="30000"/>
              <a:t>th</a:t>
            </a:r>
            <a:r>
              <a:rPr lang="en-US"/>
              <a:t> Year</a:t>
            </a:r>
          </a:p>
        </p:txBody>
      </p:sp>
      <p:graphicFrame>
        <p:nvGraphicFramePr>
          <p:cNvPr id="8" name="Table 8">
            <a:extLst>
              <a:ext uri="{FF2B5EF4-FFF2-40B4-BE49-F238E27FC236}">
                <a16:creationId xmlns:a16="http://schemas.microsoft.com/office/drawing/2014/main" id="{7584A6F9-38EE-1A08-DD11-48C529B58158}"/>
              </a:ext>
            </a:extLst>
          </p:cNvPr>
          <p:cNvGraphicFramePr>
            <a:graphicFrameLocks noGrp="1"/>
          </p:cNvGraphicFramePr>
          <p:nvPr>
            <p:ph sz="half" idx="1"/>
          </p:nvPr>
        </p:nvGraphicFramePr>
        <p:xfrm>
          <a:off x="838200" y="2286000"/>
          <a:ext cx="5181601" cy="2595880"/>
        </p:xfrm>
        <a:graphic>
          <a:graphicData uri="http://schemas.openxmlformats.org/drawingml/2006/table">
            <a:tbl>
              <a:tblPr firstRow="1" bandRow="1">
                <a:tableStyleId>{E8B1032C-EA38-4F05-BA0D-38AFFFC7BED3}</a:tableStyleId>
              </a:tblPr>
              <a:tblGrid>
                <a:gridCol w="2462349">
                  <a:extLst>
                    <a:ext uri="{9D8B030D-6E8A-4147-A177-3AD203B41FA5}">
                      <a16:colId xmlns:a16="http://schemas.microsoft.com/office/drawing/2014/main" val="2267821438"/>
                    </a:ext>
                  </a:extLst>
                </a:gridCol>
                <a:gridCol w="1359626">
                  <a:extLst>
                    <a:ext uri="{9D8B030D-6E8A-4147-A177-3AD203B41FA5}">
                      <a16:colId xmlns:a16="http://schemas.microsoft.com/office/drawing/2014/main" val="4170696103"/>
                    </a:ext>
                  </a:extLst>
                </a:gridCol>
                <a:gridCol w="1359626">
                  <a:extLst>
                    <a:ext uri="{9D8B030D-6E8A-4147-A177-3AD203B41FA5}">
                      <a16:colId xmlns:a16="http://schemas.microsoft.com/office/drawing/2014/main" val="525680837"/>
                    </a:ext>
                  </a:extLst>
                </a:gridCol>
              </a:tblGrid>
              <a:tr h="370840">
                <a:tc>
                  <a:txBody>
                    <a:bodyPr/>
                    <a:lstStyle/>
                    <a:p>
                      <a:r>
                        <a:rPr lang="en-US"/>
                        <a:t>Years in HS (per AYG)</a:t>
                      </a:r>
                    </a:p>
                  </a:txBody>
                  <a:tcPr/>
                </a:tc>
                <a:tc>
                  <a:txBody>
                    <a:bodyPr/>
                    <a:lstStyle/>
                    <a:p>
                      <a:r>
                        <a:rPr lang="en-US"/>
                        <a:t>4</a:t>
                      </a:r>
                      <a:r>
                        <a:rPr lang="en-US" baseline="30000"/>
                        <a:t>th</a:t>
                      </a:r>
                      <a:endParaRPr lang="en-US"/>
                    </a:p>
                  </a:txBody>
                  <a:tcPr/>
                </a:tc>
                <a:tc>
                  <a:txBody>
                    <a:bodyPr/>
                    <a:lstStyle/>
                    <a:p>
                      <a:r>
                        <a:rPr lang="en-US"/>
                        <a:t>5</a:t>
                      </a:r>
                      <a:r>
                        <a:rPr lang="en-US" baseline="30000"/>
                        <a:t>th</a:t>
                      </a:r>
                      <a:r>
                        <a:rPr lang="en-US"/>
                        <a:t> </a:t>
                      </a:r>
                    </a:p>
                  </a:txBody>
                  <a:tcPr/>
                </a:tc>
                <a:extLst>
                  <a:ext uri="{0D108BD9-81ED-4DB2-BD59-A6C34878D82A}">
                    <a16:rowId xmlns:a16="http://schemas.microsoft.com/office/drawing/2014/main" val="2927873632"/>
                  </a:ext>
                </a:extLst>
              </a:tr>
              <a:tr h="370840">
                <a:tc>
                  <a:txBody>
                    <a:bodyPr/>
                    <a:lstStyle/>
                    <a:p>
                      <a:r>
                        <a:rPr lang="en-US"/>
                        <a:t>Grade Level</a:t>
                      </a:r>
                    </a:p>
                  </a:txBody>
                  <a:tcPr/>
                </a:tc>
                <a:tc>
                  <a:txBody>
                    <a:bodyPr/>
                    <a:lstStyle/>
                    <a:p>
                      <a:r>
                        <a:rPr lang="en-US"/>
                        <a:t>120</a:t>
                      </a:r>
                    </a:p>
                  </a:txBody>
                  <a:tcPr/>
                </a:tc>
                <a:tc>
                  <a:txBody>
                    <a:bodyPr/>
                    <a:lstStyle/>
                    <a:p>
                      <a:r>
                        <a:rPr lang="en-US"/>
                        <a:t>120</a:t>
                      </a:r>
                    </a:p>
                  </a:txBody>
                  <a:tcPr/>
                </a:tc>
                <a:extLst>
                  <a:ext uri="{0D108BD9-81ED-4DB2-BD59-A6C34878D82A}">
                    <a16:rowId xmlns:a16="http://schemas.microsoft.com/office/drawing/2014/main" val="568505437"/>
                  </a:ext>
                </a:extLst>
              </a:tr>
              <a:tr h="370840">
                <a:tc>
                  <a:txBody>
                    <a:bodyPr/>
                    <a:lstStyle/>
                    <a:p>
                      <a:r>
                        <a:rPr lang="en-US"/>
                        <a:t>Postsecondary Program</a:t>
                      </a:r>
                    </a:p>
                  </a:txBody>
                  <a:tcPr/>
                </a:tc>
                <a:tc>
                  <a:txBody>
                    <a:bodyPr/>
                    <a:lstStyle/>
                    <a:p>
                      <a:r>
                        <a:rPr lang="en-US"/>
                        <a:t>00 or 02</a:t>
                      </a:r>
                    </a:p>
                  </a:txBody>
                  <a:tcPr/>
                </a:tc>
                <a:tc>
                  <a:txBody>
                    <a:bodyPr/>
                    <a:lstStyle/>
                    <a:p>
                      <a:r>
                        <a:rPr lang="en-US" b="0"/>
                        <a:t>01</a:t>
                      </a:r>
                    </a:p>
                  </a:txBody>
                  <a:tcPr/>
                </a:tc>
                <a:extLst>
                  <a:ext uri="{0D108BD9-81ED-4DB2-BD59-A6C34878D82A}">
                    <a16:rowId xmlns:a16="http://schemas.microsoft.com/office/drawing/2014/main" val="3664251543"/>
                  </a:ext>
                </a:extLst>
              </a:tr>
              <a:tr h="370840">
                <a:tc>
                  <a:txBody>
                    <a:bodyPr/>
                    <a:lstStyle/>
                    <a:p>
                      <a:r>
                        <a:rPr lang="en-US"/>
                        <a:t>School Entry Type</a:t>
                      </a:r>
                    </a:p>
                  </a:txBody>
                  <a:tcPr/>
                </a:tc>
                <a:tc>
                  <a:txBody>
                    <a:bodyPr/>
                    <a:lstStyle/>
                    <a:p>
                      <a:r>
                        <a:rPr lang="en-US"/>
                        <a:t>02*</a:t>
                      </a:r>
                    </a:p>
                  </a:txBody>
                  <a:tcPr/>
                </a:tc>
                <a:tc>
                  <a:txBody>
                    <a:bodyPr/>
                    <a:lstStyle/>
                    <a:p>
                      <a:r>
                        <a:rPr lang="en-US"/>
                        <a:t>90</a:t>
                      </a:r>
                    </a:p>
                  </a:txBody>
                  <a:tcPr/>
                </a:tc>
                <a:extLst>
                  <a:ext uri="{0D108BD9-81ED-4DB2-BD59-A6C34878D82A}">
                    <a16:rowId xmlns:a16="http://schemas.microsoft.com/office/drawing/2014/main" val="544217646"/>
                  </a:ext>
                </a:extLst>
              </a:tr>
              <a:tr h="370840">
                <a:tc>
                  <a:txBody>
                    <a:bodyPr/>
                    <a:lstStyle/>
                    <a:p>
                      <a:r>
                        <a:rPr lang="en-US"/>
                        <a:t>School Exit Type</a:t>
                      </a:r>
                    </a:p>
                  </a:txBody>
                  <a:tcPr/>
                </a:tc>
                <a:tc>
                  <a:txBody>
                    <a:bodyPr/>
                    <a:lstStyle/>
                    <a:p>
                      <a:r>
                        <a:rPr lang="en-US"/>
                        <a:t>90</a:t>
                      </a:r>
                    </a:p>
                  </a:txBody>
                  <a:tcPr/>
                </a:tc>
                <a:tc>
                  <a:txBody>
                    <a:bodyPr/>
                    <a:lstStyle/>
                    <a:p>
                      <a:r>
                        <a:rPr lang="en-US"/>
                        <a:t>24 or 23</a:t>
                      </a:r>
                    </a:p>
                  </a:txBody>
                  <a:tcPr/>
                </a:tc>
                <a:extLst>
                  <a:ext uri="{0D108BD9-81ED-4DB2-BD59-A6C34878D82A}">
                    <a16:rowId xmlns:a16="http://schemas.microsoft.com/office/drawing/2014/main" val="1402494275"/>
                  </a:ext>
                </a:extLst>
              </a:tr>
              <a:tr h="370840">
                <a:tc>
                  <a:txBody>
                    <a:bodyPr/>
                    <a:lstStyle/>
                    <a:p>
                      <a:r>
                        <a:rPr lang="en-US"/>
                        <a:t>Retention Code</a:t>
                      </a:r>
                    </a:p>
                  </a:txBody>
                  <a:tcPr/>
                </a:tc>
                <a:tc>
                  <a:txBody>
                    <a:bodyPr/>
                    <a:lstStyle/>
                    <a:p>
                      <a:r>
                        <a:rPr lang="en-US"/>
                        <a:t>2</a:t>
                      </a:r>
                    </a:p>
                  </a:txBody>
                  <a:tcPr/>
                </a:tc>
                <a:tc>
                  <a:txBody>
                    <a:bodyPr/>
                    <a:lstStyle/>
                    <a:p>
                      <a:r>
                        <a:rPr lang="en-US"/>
                        <a:t>0</a:t>
                      </a:r>
                    </a:p>
                  </a:txBody>
                  <a:tcPr/>
                </a:tc>
                <a:extLst>
                  <a:ext uri="{0D108BD9-81ED-4DB2-BD59-A6C34878D82A}">
                    <a16:rowId xmlns:a16="http://schemas.microsoft.com/office/drawing/2014/main" val="1097285598"/>
                  </a:ext>
                </a:extLst>
              </a:tr>
              <a:tr h="370840">
                <a:tc>
                  <a:txBody>
                    <a:bodyPr/>
                    <a:lstStyle/>
                    <a:p>
                      <a:r>
                        <a:rPr lang="en-US"/>
                        <a:t>OCT Funding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80**</a:t>
                      </a:r>
                    </a:p>
                  </a:txBody>
                  <a:tcPr/>
                </a:tc>
                <a:tc>
                  <a:txBody>
                    <a:bodyPr/>
                    <a:lstStyle/>
                    <a:p>
                      <a:r>
                        <a:rPr lang="en-US"/>
                        <a:t>FT, PT, N/A</a:t>
                      </a:r>
                    </a:p>
                  </a:txBody>
                  <a:tcPr/>
                </a:tc>
                <a:extLst>
                  <a:ext uri="{0D108BD9-81ED-4DB2-BD59-A6C34878D82A}">
                    <a16:rowId xmlns:a16="http://schemas.microsoft.com/office/drawing/2014/main" val="281029414"/>
                  </a:ext>
                </a:extLst>
              </a:tr>
            </a:tbl>
          </a:graphicData>
        </a:graphic>
      </p:graphicFrame>
      <p:sp>
        <p:nvSpPr>
          <p:cNvPr id="7" name="Text Placeholder 6">
            <a:extLst>
              <a:ext uri="{FF2B5EF4-FFF2-40B4-BE49-F238E27FC236}">
                <a16:creationId xmlns:a16="http://schemas.microsoft.com/office/drawing/2014/main" id="{16CAA9D8-67CF-853B-7755-B22D79729744}"/>
              </a:ext>
            </a:extLst>
          </p:cNvPr>
          <p:cNvSpPr>
            <a:spLocks noGrp="1"/>
          </p:cNvSpPr>
          <p:nvPr>
            <p:ph type="body" sz="quarter" idx="14"/>
          </p:nvPr>
        </p:nvSpPr>
        <p:spPr/>
        <p:txBody>
          <a:bodyPr/>
          <a:lstStyle/>
          <a:p>
            <a:r>
              <a:rPr lang="en-US"/>
              <a:t>Counted as Graduate in 5</a:t>
            </a:r>
            <a:r>
              <a:rPr lang="en-US" baseline="30000"/>
              <a:t>th</a:t>
            </a:r>
            <a:r>
              <a:rPr lang="en-US"/>
              <a:t> Year</a:t>
            </a:r>
          </a:p>
        </p:txBody>
      </p:sp>
      <p:graphicFrame>
        <p:nvGraphicFramePr>
          <p:cNvPr id="9" name="Content Placeholder 8">
            <a:extLst>
              <a:ext uri="{FF2B5EF4-FFF2-40B4-BE49-F238E27FC236}">
                <a16:creationId xmlns:a16="http://schemas.microsoft.com/office/drawing/2014/main" id="{A4031D79-F205-8C09-FE2F-530C274DC08D}"/>
              </a:ext>
            </a:extLst>
          </p:cNvPr>
          <p:cNvGraphicFramePr>
            <a:graphicFrameLocks noGrp="1"/>
          </p:cNvGraphicFramePr>
          <p:nvPr>
            <p:ph sz="half" idx="2"/>
          </p:nvPr>
        </p:nvGraphicFramePr>
        <p:xfrm>
          <a:off x="6172200" y="2286000"/>
          <a:ext cx="5181601" cy="2595880"/>
        </p:xfrm>
        <a:graphic>
          <a:graphicData uri="http://schemas.openxmlformats.org/drawingml/2006/table">
            <a:tbl>
              <a:tblPr firstRow="1" bandRow="1">
                <a:tableStyleId>{5DA37D80-6434-44D0-A028-1B22A696006F}</a:tableStyleId>
              </a:tblPr>
              <a:tblGrid>
                <a:gridCol w="2462349">
                  <a:extLst>
                    <a:ext uri="{9D8B030D-6E8A-4147-A177-3AD203B41FA5}">
                      <a16:colId xmlns:a16="http://schemas.microsoft.com/office/drawing/2014/main" val="2267821438"/>
                    </a:ext>
                  </a:extLst>
                </a:gridCol>
                <a:gridCol w="1359626">
                  <a:extLst>
                    <a:ext uri="{9D8B030D-6E8A-4147-A177-3AD203B41FA5}">
                      <a16:colId xmlns:a16="http://schemas.microsoft.com/office/drawing/2014/main" val="4170696103"/>
                    </a:ext>
                  </a:extLst>
                </a:gridCol>
                <a:gridCol w="1359626">
                  <a:extLst>
                    <a:ext uri="{9D8B030D-6E8A-4147-A177-3AD203B41FA5}">
                      <a16:colId xmlns:a16="http://schemas.microsoft.com/office/drawing/2014/main" val="525680837"/>
                    </a:ext>
                  </a:extLst>
                </a:gridCol>
              </a:tblGrid>
              <a:tr h="370840">
                <a:tc>
                  <a:txBody>
                    <a:bodyPr/>
                    <a:lstStyle/>
                    <a:p>
                      <a:r>
                        <a:rPr lang="en-US"/>
                        <a:t>Years in HS (per AYG)</a:t>
                      </a:r>
                    </a:p>
                  </a:txBody>
                  <a:tcPr/>
                </a:tc>
                <a:tc>
                  <a:txBody>
                    <a:bodyPr/>
                    <a:lstStyle/>
                    <a:p>
                      <a:r>
                        <a:rPr lang="en-US"/>
                        <a:t>4</a:t>
                      </a:r>
                      <a:r>
                        <a:rPr lang="en-US" baseline="30000"/>
                        <a:t>th</a:t>
                      </a:r>
                      <a:endParaRPr lang="en-US"/>
                    </a:p>
                  </a:txBody>
                  <a:tcPr/>
                </a:tc>
                <a:tc>
                  <a:txBody>
                    <a:bodyPr/>
                    <a:lstStyle/>
                    <a:p>
                      <a:r>
                        <a:rPr lang="en-US"/>
                        <a:t>5</a:t>
                      </a:r>
                      <a:r>
                        <a:rPr lang="en-US" baseline="30000"/>
                        <a:t>th</a:t>
                      </a:r>
                      <a:r>
                        <a:rPr lang="en-US"/>
                        <a:t> </a:t>
                      </a:r>
                    </a:p>
                  </a:txBody>
                  <a:tcPr/>
                </a:tc>
                <a:extLst>
                  <a:ext uri="{0D108BD9-81ED-4DB2-BD59-A6C34878D82A}">
                    <a16:rowId xmlns:a16="http://schemas.microsoft.com/office/drawing/2014/main" val="2927873632"/>
                  </a:ext>
                </a:extLst>
              </a:tr>
              <a:tr h="370840">
                <a:tc>
                  <a:txBody>
                    <a:bodyPr/>
                    <a:lstStyle/>
                    <a:p>
                      <a:r>
                        <a:rPr lang="en-US"/>
                        <a:t>Grade Level</a:t>
                      </a:r>
                    </a:p>
                  </a:txBody>
                  <a:tcPr/>
                </a:tc>
                <a:tc>
                  <a:txBody>
                    <a:bodyPr/>
                    <a:lstStyle/>
                    <a:p>
                      <a:r>
                        <a:rPr lang="en-US"/>
                        <a:t>120</a:t>
                      </a:r>
                    </a:p>
                  </a:txBody>
                  <a:tcPr/>
                </a:tc>
                <a:tc>
                  <a:txBody>
                    <a:bodyPr/>
                    <a:lstStyle/>
                    <a:p>
                      <a:r>
                        <a:rPr lang="en-US"/>
                        <a:t>120</a:t>
                      </a:r>
                    </a:p>
                  </a:txBody>
                  <a:tcPr/>
                </a:tc>
                <a:extLst>
                  <a:ext uri="{0D108BD9-81ED-4DB2-BD59-A6C34878D82A}">
                    <a16:rowId xmlns:a16="http://schemas.microsoft.com/office/drawing/2014/main" val="568505437"/>
                  </a:ext>
                </a:extLst>
              </a:tr>
              <a:tr h="370840">
                <a:tc>
                  <a:txBody>
                    <a:bodyPr/>
                    <a:lstStyle/>
                    <a:p>
                      <a:r>
                        <a:rPr lang="en-US"/>
                        <a:t>Postsecondary Program</a:t>
                      </a:r>
                    </a:p>
                  </a:txBody>
                  <a:tcPr/>
                </a:tc>
                <a:tc>
                  <a:txBody>
                    <a:bodyPr/>
                    <a:lstStyle/>
                    <a:p>
                      <a:r>
                        <a:rPr lang="en-US"/>
                        <a:t>00 or 02</a:t>
                      </a:r>
                    </a:p>
                  </a:txBody>
                  <a:tcPr/>
                </a:tc>
                <a:tc>
                  <a:txBody>
                    <a:bodyPr/>
                    <a:lstStyle/>
                    <a:p>
                      <a:r>
                        <a:rPr lang="en-US" b="0"/>
                        <a:t>01</a:t>
                      </a:r>
                    </a:p>
                  </a:txBody>
                  <a:tcPr/>
                </a:tc>
                <a:extLst>
                  <a:ext uri="{0D108BD9-81ED-4DB2-BD59-A6C34878D82A}">
                    <a16:rowId xmlns:a16="http://schemas.microsoft.com/office/drawing/2014/main" val="3664251543"/>
                  </a:ext>
                </a:extLst>
              </a:tr>
              <a:tr h="370840">
                <a:tc>
                  <a:txBody>
                    <a:bodyPr/>
                    <a:lstStyle/>
                    <a:p>
                      <a:r>
                        <a:rPr lang="en-US"/>
                        <a:t>School Entry Type</a:t>
                      </a:r>
                    </a:p>
                  </a:txBody>
                  <a:tcPr/>
                </a:tc>
                <a:tc>
                  <a:txBody>
                    <a:bodyPr/>
                    <a:lstStyle/>
                    <a:p>
                      <a:r>
                        <a:rPr lang="en-US"/>
                        <a:t>02*</a:t>
                      </a:r>
                    </a:p>
                  </a:txBody>
                  <a:tcPr/>
                </a:tc>
                <a:tc>
                  <a:txBody>
                    <a:bodyPr/>
                    <a:lstStyle/>
                    <a:p>
                      <a:r>
                        <a:rPr lang="en-US"/>
                        <a:t>02 or 11</a:t>
                      </a:r>
                    </a:p>
                  </a:txBody>
                  <a:tcPr/>
                </a:tc>
                <a:extLst>
                  <a:ext uri="{0D108BD9-81ED-4DB2-BD59-A6C34878D82A}">
                    <a16:rowId xmlns:a16="http://schemas.microsoft.com/office/drawing/2014/main" val="544217646"/>
                  </a:ext>
                </a:extLst>
              </a:tr>
              <a:tr h="370840">
                <a:tc>
                  <a:txBody>
                    <a:bodyPr/>
                    <a:lstStyle/>
                    <a:p>
                      <a:r>
                        <a:rPr lang="en-US"/>
                        <a:t>School Exit Type</a:t>
                      </a:r>
                    </a:p>
                  </a:txBody>
                  <a:tcPr/>
                </a:tc>
                <a:tc>
                  <a:txBody>
                    <a:bodyPr/>
                    <a:lstStyle/>
                    <a:p>
                      <a:r>
                        <a:rPr lang="en-US"/>
                        <a:t>00</a:t>
                      </a:r>
                    </a:p>
                  </a:txBody>
                  <a:tcPr/>
                </a:tc>
                <a:tc>
                  <a:txBody>
                    <a:bodyPr/>
                    <a:lstStyle/>
                    <a:p>
                      <a:r>
                        <a:rPr lang="en-US"/>
                        <a:t>96</a:t>
                      </a:r>
                    </a:p>
                  </a:txBody>
                  <a:tcPr/>
                </a:tc>
                <a:extLst>
                  <a:ext uri="{0D108BD9-81ED-4DB2-BD59-A6C34878D82A}">
                    <a16:rowId xmlns:a16="http://schemas.microsoft.com/office/drawing/2014/main" val="1402494275"/>
                  </a:ext>
                </a:extLst>
              </a:tr>
              <a:tr h="370840">
                <a:tc>
                  <a:txBody>
                    <a:bodyPr/>
                    <a:lstStyle/>
                    <a:p>
                      <a:r>
                        <a:rPr lang="en-US"/>
                        <a:t>Retention Code</a:t>
                      </a:r>
                    </a:p>
                  </a:txBody>
                  <a:tcPr/>
                </a:tc>
                <a:tc>
                  <a:txBody>
                    <a:bodyPr/>
                    <a:lstStyle/>
                    <a:p>
                      <a:r>
                        <a:rPr lang="en-US"/>
                        <a:t>2</a:t>
                      </a:r>
                    </a:p>
                  </a:txBody>
                  <a:tcPr/>
                </a:tc>
                <a:tc>
                  <a:txBody>
                    <a:bodyPr/>
                    <a:lstStyle/>
                    <a:p>
                      <a:r>
                        <a:rPr lang="en-US"/>
                        <a:t>0</a:t>
                      </a:r>
                    </a:p>
                  </a:txBody>
                  <a:tcPr/>
                </a:tc>
                <a:extLst>
                  <a:ext uri="{0D108BD9-81ED-4DB2-BD59-A6C34878D82A}">
                    <a16:rowId xmlns:a16="http://schemas.microsoft.com/office/drawing/2014/main" val="1097285598"/>
                  </a:ext>
                </a:extLst>
              </a:tr>
              <a:tr h="370840">
                <a:tc>
                  <a:txBody>
                    <a:bodyPr/>
                    <a:lstStyle/>
                    <a:p>
                      <a:r>
                        <a:rPr lang="en-US"/>
                        <a:t>OCT Funding</a:t>
                      </a:r>
                    </a:p>
                  </a:txBody>
                  <a:tcPr/>
                </a:tc>
                <a:tc>
                  <a:txBody>
                    <a:bodyPr/>
                    <a:lstStyle/>
                    <a:p>
                      <a:r>
                        <a:rPr lang="en-US"/>
                        <a:t>80**</a:t>
                      </a:r>
                    </a:p>
                  </a:txBody>
                  <a:tcPr/>
                </a:tc>
                <a:tc>
                  <a:txBody>
                    <a:bodyPr/>
                    <a:lstStyle/>
                    <a:p>
                      <a:r>
                        <a:rPr lang="en-US"/>
                        <a:t>FT, PT, N/A</a:t>
                      </a:r>
                    </a:p>
                  </a:txBody>
                  <a:tcPr/>
                </a:tc>
                <a:extLst>
                  <a:ext uri="{0D108BD9-81ED-4DB2-BD59-A6C34878D82A}">
                    <a16:rowId xmlns:a16="http://schemas.microsoft.com/office/drawing/2014/main" val="2487856169"/>
                  </a:ext>
                </a:extLst>
              </a:tr>
            </a:tbl>
          </a:graphicData>
        </a:graphic>
      </p:graphicFrame>
      <p:sp>
        <p:nvSpPr>
          <p:cNvPr id="10" name="TextBox 9">
            <a:extLst>
              <a:ext uri="{FF2B5EF4-FFF2-40B4-BE49-F238E27FC236}">
                <a16:creationId xmlns:a16="http://schemas.microsoft.com/office/drawing/2014/main" id="{8B0FA67D-F1C9-3FBB-DF0A-85FFC16CA55C}"/>
              </a:ext>
            </a:extLst>
          </p:cNvPr>
          <p:cNvSpPr txBox="1"/>
          <p:nvPr/>
        </p:nvSpPr>
        <p:spPr>
          <a:xfrm>
            <a:off x="838200" y="4957395"/>
            <a:ext cx="9594669" cy="1569660"/>
          </a:xfrm>
          <a:prstGeom prst="rect">
            <a:avLst/>
          </a:prstGeom>
          <a:noFill/>
        </p:spPr>
        <p:txBody>
          <a:bodyPr wrap="square" rtlCol="0">
            <a:spAutoFit/>
          </a:bodyPr>
          <a:lstStyle/>
          <a:p>
            <a:r>
              <a:rPr lang="en-US" sz="1600"/>
              <a:t>Notes:</a:t>
            </a:r>
          </a:p>
          <a:p>
            <a:pPr marL="285750" indent="-285750">
              <a:buFont typeface="Arial" panose="020B0604020202020204" pitchFamily="34" charset="0"/>
              <a:buChar char="•"/>
            </a:pPr>
            <a:r>
              <a:rPr lang="en-US" sz="1600"/>
              <a:t>*Entry Type in 4</a:t>
            </a:r>
            <a:r>
              <a:rPr lang="en-US" sz="1600" baseline="30000"/>
              <a:t>th</a:t>
            </a:r>
            <a:r>
              <a:rPr lang="en-US" sz="1600"/>
              <a:t> year may be any applicable code</a:t>
            </a:r>
          </a:p>
          <a:p>
            <a:pPr marL="285750" indent="-285750">
              <a:buFont typeface="Arial" panose="020B0604020202020204" pitchFamily="34" charset="0"/>
              <a:buChar char="•"/>
            </a:pPr>
            <a:r>
              <a:rPr lang="en-US" sz="1600"/>
              <a:t>Exit 24 – Previous graduate who completed their ASCENT 5</a:t>
            </a:r>
            <a:r>
              <a:rPr lang="en-US" sz="1600" baseline="30000"/>
              <a:t>th</a:t>
            </a:r>
            <a:r>
              <a:rPr lang="en-US" sz="1600"/>
              <a:t> year.</a:t>
            </a:r>
          </a:p>
          <a:p>
            <a:pPr marL="285750" indent="-285750">
              <a:buFont typeface="Arial" panose="020B0604020202020204" pitchFamily="34" charset="0"/>
              <a:buChar char="•"/>
            </a:pPr>
            <a:r>
              <a:rPr lang="en-US" sz="1600"/>
              <a:t>Exit 23 – Previous graduate who did not complete their ASCENT 5</a:t>
            </a:r>
            <a:r>
              <a:rPr lang="en-US" sz="1600" baseline="30000"/>
              <a:t>th</a:t>
            </a:r>
            <a:r>
              <a:rPr lang="en-US" sz="1600"/>
              <a:t> year.</a:t>
            </a:r>
          </a:p>
          <a:p>
            <a:pPr marL="285750" indent="-285750">
              <a:buFont typeface="Arial" panose="020B0604020202020204" pitchFamily="34" charset="0"/>
              <a:buChar char="•"/>
            </a:pPr>
            <a:r>
              <a:rPr lang="en-US" sz="1600"/>
              <a:t>Diploma/Transcripts reflect exit date in the 5</a:t>
            </a:r>
            <a:r>
              <a:rPr lang="en-US" sz="1600" baseline="30000"/>
              <a:t>th</a:t>
            </a:r>
            <a:r>
              <a:rPr lang="en-US" sz="1600"/>
              <a:t> year as the student’s graduation date.</a:t>
            </a:r>
          </a:p>
          <a:p>
            <a:pPr marL="285750" indent="-285750">
              <a:buFont typeface="Arial" panose="020B0604020202020204" pitchFamily="34" charset="0"/>
              <a:buChar char="•"/>
            </a:pPr>
            <a:r>
              <a:rPr lang="en-US" sz="1600"/>
              <a:t>**October funding in 4</a:t>
            </a:r>
            <a:r>
              <a:rPr lang="en-US" sz="1600" baseline="30000"/>
              <a:t>th</a:t>
            </a:r>
            <a:r>
              <a:rPr lang="en-US" sz="1600"/>
              <a:t> year may be any applicable code</a:t>
            </a:r>
          </a:p>
        </p:txBody>
      </p:sp>
      <p:sp>
        <p:nvSpPr>
          <p:cNvPr id="2" name="Slide Number Placeholder 1">
            <a:extLst>
              <a:ext uri="{FF2B5EF4-FFF2-40B4-BE49-F238E27FC236}">
                <a16:creationId xmlns:a16="http://schemas.microsoft.com/office/drawing/2014/main" id="{3132940B-7149-BF21-FE3B-0D2FCCCF0E7C}"/>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1556930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C70FE-513B-ED71-F75F-DDE04DBD10F6}"/>
              </a:ext>
            </a:extLst>
          </p:cNvPr>
          <p:cNvSpPr>
            <a:spLocks noGrp="1"/>
          </p:cNvSpPr>
          <p:nvPr>
            <p:ph type="title"/>
          </p:nvPr>
        </p:nvSpPr>
        <p:spPr/>
        <p:txBody>
          <a:bodyPr/>
          <a:lstStyle/>
          <a:p>
            <a:r>
              <a:rPr lang="en-US"/>
              <a:t>ASCENT: Types of Business Rule Checks</a:t>
            </a:r>
          </a:p>
        </p:txBody>
      </p:sp>
      <p:sp>
        <p:nvSpPr>
          <p:cNvPr id="8" name="Content Placeholder 7">
            <a:extLst>
              <a:ext uri="{FF2B5EF4-FFF2-40B4-BE49-F238E27FC236}">
                <a16:creationId xmlns:a16="http://schemas.microsoft.com/office/drawing/2014/main" id="{DB4DDE05-AD51-3A69-9D28-A440581B6D17}"/>
              </a:ext>
            </a:extLst>
          </p:cNvPr>
          <p:cNvSpPr>
            <a:spLocks noGrp="1"/>
          </p:cNvSpPr>
          <p:nvPr>
            <p:ph idx="1"/>
          </p:nvPr>
        </p:nvSpPr>
        <p:spPr/>
        <p:txBody>
          <a:bodyPr>
            <a:normAutofit fontScale="85000" lnSpcReduction="20000"/>
          </a:bodyPr>
          <a:lstStyle/>
          <a:p>
            <a:r>
              <a:rPr lang="en-US" dirty="0"/>
              <a:t>Exit type for ASCENT students should be 96, 23, or 24</a:t>
            </a:r>
          </a:p>
          <a:p>
            <a:pPr lvl="1"/>
            <a:r>
              <a:rPr lang="en-US" dirty="0"/>
              <a:t>Exit Type 96 cannot be used if Exit Type 90 was used in a prior year</a:t>
            </a:r>
          </a:p>
          <a:p>
            <a:pPr lvl="1"/>
            <a:r>
              <a:rPr lang="en-US" dirty="0"/>
              <a:t>Exit Type 23 or 24 cannot be used unless the student had Exit Type 90 in a prior year</a:t>
            </a:r>
          </a:p>
          <a:p>
            <a:r>
              <a:rPr lang="en-US" dirty="0"/>
              <a:t>ASCENT students included in the subsequent OCT who do not have retention code 2 in the current year SEY</a:t>
            </a:r>
          </a:p>
          <a:p>
            <a:pPr lvl="1"/>
            <a:r>
              <a:rPr lang="en-US" dirty="0"/>
              <a:t>Example: </a:t>
            </a:r>
          </a:p>
          <a:p>
            <a:pPr lvl="2"/>
            <a:r>
              <a:rPr lang="en-US" dirty="0"/>
              <a:t>If 2025-2026 OCT postsecondary code indicating ASCENT</a:t>
            </a:r>
          </a:p>
          <a:p>
            <a:pPr lvl="2"/>
            <a:r>
              <a:rPr lang="en-US" dirty="0"/>
              <a:t>Then 2024-2025 SEY must have Retention Code 2</a:t>
            </a:r>
          </a:p>
          <a:p>
            <a:r>
              <a:rPr lang="en-US" dirty="0"/>
              <a:t>Students in ASCENT should have Non-School Program code 04 (Third Party Program) because they are taking their courses through the IHE</a:t>
            </a:r>
          </a:p>
          <a:p>
            <a:r>
              <a:rPr lang="en-US" dirty="0"/>
              <a:t>District Code in the current year for ASCENT students must match their last district of attendance in the prior year</a:t>
            </a:r>
          </a:p>
          <a:p>
            <a:r>
              <a:rPr lang="en-US" dirty="0"/>
              <a:t>Student in ASCENT must be in the 5</a:t>
            </a:r>
            <a:r>
              <a:rPr lang="en-US" baseline="30000" dirty="0"/>
              <a:t>th</a:t>
            </a:r>
            <a:r>
              <a:rPr lang="en-US" dirty="0"/>
              <a:t> year of HS per AYG</a:t>
            </a:r>
          </a:p>
          <a:p>
            <a:r>
              <a:rPr lang="en-US" dirty="0"/>
              <a:t>Students in ASCENT should not have retention code 2 at the end of their 5</a:t>
            </a:r>
            <a:r>
              <a:rPr lang="en-US" baseline="30000" dirty="0"/>
              <a:t>th</a:t>
            </a:r>
            <a:r>
              <a:rPr lang="en-US" dirty="0"/>
              <a:t> year</a:t>
            </a:r>
          </a:p>
          <a:p>
            <a:r>
              <a:rPr lang="en-US" dirty="0"/>
              <a:t>Student October (OCT) collection also includes checks to ensure ASCENT students utilize correct funding codes per OCT collection guidelines</a:t>
            </a:r>
          </a:p>
          <a:p>
            <a:endParaRPr lang="en-US" dirty="0"/>
          </a:p>
          <a:p>
            <a:endParaRPr lang="en-US" dirty="0"/>
          </a:p>
        </p:txBody>
      </p:sp>
      <p:sp>
        <p:nvSpPr>
          <p:cNvPr id="5" name="Slide Number Placeholder 4">
            <a:extLst>
              <a:ext uri="{FF2B5EF4-FFF2-40B4-BE49-F238E27FC236}">
                <a16:creationId xmlns:a16="http://schemas.microsoft.com/office/drawing/2014/main" id="{C317F26D-9CCB-630F-5632-E49175B5340D}"/>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878488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a:solidFill>
                  <a:schemeClr val="tx1"/>
                </a:solidFill>
              </a:rPr>
            </a:br>
            <a:r>
              <a:rPr lang="en-US">
                <a:solidFill>
                  <a:schemeClr val="tx1"/>
                </a:solidFill>
              </a:rPr>
              <a:t>PTECH</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4151656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93AFC2-98F7-30D7-A82D-61CF5E17CFE3}"/>
              </a:ext>
            </a:extLst>
          </p:cNvPr>
          <p:cNvSpPr>
            <a:spLocks noGrp="1"/>
          </p:cNvSpPr>
          <p:nvPr>
            <p:ph type="title"/>
          </p:nvPr>
        </p:nvSpPr>
        <p:spPr/>
        <p:txBody>
          <a:bodyPr/>
          <a:lstStyle/>
          <a:p>
            <a:r>
              <a:rPr lang="en-US"/>
              <a:t>P-TECH Program Overview</a:t>
            </a:r>
          </a:p>
        </p:txBody>
      </p:sp>
      <p:sp>
        <p:nvSpPr>
          <p:cNvPr id="7" name="Content Placeholder 6">
            <a:extLst>
              <a:ext uri="{FF2B5EF4-FFF2-40B4-BE49-F238E27FC236}">
                <a16:creationId xmlns:a16="http://schemas.microsoft.com/office/drawing/2014/main" id="{2EA5FCF3-027E-AA8C-C2D0-9C36446EE977}"/>
              </a:ext>
            </a:extLst>
          </p:cNvPr>
          <p:cNvSpPr>
            <a:spLocks noGrp="1"/>
          </p:cNvSpPr>
          <p:nvPr>
            <p:ph idx="1"/>
          </p:nvPr>
        </p:nvSpPr>
        <p:spPr>
          <a:xfrm>
            <a:off x="838200" y="1769621"/>
            <a:ext cx="9027114" cy="4351338"/>
          </a:xfrm>
        </p:spPr>
        <p:txBody>
          <a:bodyPr vert="horz" lIns="0" tIns="0" rIns="0" bIns="0" rtlCol="0" anchor="t">
            <a:normAutofit lnSpcReduction="10000"/>
          </a:bodyPr>
          <a:lstStyle/>
          <a:p>
            <a:r>
              <a:rPr lang="en-US" b="1">
                <a:ea typeface="+mn-lt"/>
                <a:cs typeface="+mn-lt"/>
                <a:hlinkClick r:id="rId3"/>
              </a:rPr>
              <a:t>P</a:t>
            </a:r>
            <a:r>
              <a:rPr lang="en-US">
                <a:ea typeface="+mn-lt"/>
                <a:cs typeface="+mn-lt"/>
                <a:hlinkClick r:id="rId3"/>
              </a:rPr>
              <a:t>athways in </a:t>
            </a:r>
            <a:r>
              <a:rPr lang="en-US" b="1">
                <a:ea typeface="+mn-lt"/>
                <a:cs typeface="+mn-lt"/>
                <a:hlinkClick r:id="rId3"/>
              </a:rPr>
              <a:t>T</a:t>
            </a:r>
            <a:r>
              <a:rPr lang="en-US">
                <a:ea typeface="+mn-lt"/>
                <a:cs typeface="+mn-lt"/>
                <a:hlinkClick r:id="rId3"/>
              </a:rPr>
              <a:t>echnology </a:t>
            </a:r>
            <a:r>
              <a:rPr lang="en-US" b="1">
                <a:ea typeface="+mn-lt"/>
                <a:cs typeface="+mn-lt"/>
                <a:hlinkClick r:id="rId3"/>
              </a:rPr>
              <a:t>E</a:t>
            </a:r>
            <a:r>
              <a:rPr lang="en-US">
                <a:ea typeface="+mn-lt"/>
                <a:cs typeface="+mn-lt"/>
                <a:hlinkClick r:id="rId3"/>
              </a:rPr>
              <a:t>arly </a:t>
            </a:r>
            <a:r>
              <a:rPr lang="en-US" b="1">
                <a:ea typeface="+mn-lt"/>
                <a:cs typeface="+mn-lt"/>
                <a:hlinkClick r:id="rId3"/>
              </a:rPr>
              <a:t>C</a:t>
            </a:r>
            <a:r>
              <a:rPr lang="en-US">
                <a:ea typeface="+mn-lt"/>
                <a:cs typeface="+mn-lt"/>
                <a:hlinkClick r:id="rId3"/>
              </a:rPr>
              <a:t>ollege </a:t>
            </a:r>
            <a:r>
              <a:rPr lang="en-US" b="1">
                <a:ea typeface="+mn-lt"/>
                <a:cs typeface="+mn-lt"/>
                <a:hlinkClick r:id="rId3"/>
              </a:rPr>
              <a:t>H</a:t>
            </a:r>
            <a:r>
              <a:rPr lang="en-US">
                <a:ea typeface="+mn-lt"/>
                <a:cs typeface="+mn-lt"/>
                <a:hlinkClick r:id="rId3"/>
              </a:rPr>
              <a:t>igh Schools in CO</a:t>
            </a:r>
            <a:endParaRPr lang="en-US">
              <a:ea typeface="+mn-lt"/>
              <a:cs typeface="+mn-lt"/>
            </a:endParaRPr>
          </a:p>
          <a:p>
            <a:r>
              <a:rPr lang="en-US">
                <a:ea typeface="+mn-lt"/>
                <a:cs typeface="+mn-lt"/>
              </a:rPr>
              <a:t>An innovative partnership between a school district, a community college(s), and one or more local high growth industry employer(s).</a:t>
            </a:r>
            <a:endParaRPr lang="en-US">
              <a:cs typeface="Calibri" panose="020F0502020204030204"/>
            </a:endParaRPr>
          </a:p>
          <a:p>
            <a:r>
              <a:rPr lang="en-US">
                <a:ea typeface="+mn-lt"/>
                <a:cs typeface="+mn-lt"/>
              </a:rPr>
              <a:t>Students begin in 9th grade and go through 14th grade (high school and two equivalent years of college) for a total of 6 years.</a:t>
            </a:r>
            <a:endParaRPr lang="en-US"/>
          </a:p>
          <a:p>
            <a:r>
              <a:rPr lang="en-US">
                <a:ea typeface="+mn-lt"/>
                <a:cs typeface="+mn-lt"/>
              </a:rPr>
              <a:t>Students graduate with both a high school diploma and an industry-recognized associate degree, in addition to gaining relevant workplace skills.</a:t>
            </a:r>
            <a:endParaRPr lang="en-US"/>
          </a:p>
          <a:p>
            <a:r>
              <a:rPr lang="en-US">
                <a:ea typeface="+mn-lt"/>
                <a:cs typeface="+mn-lt"/>
                <a:hlinkClick r:id="rId4"/>
              </a:rPr>
              <a:t>Talent Pipeline Report</a:t>
            </a:r>
            <a:endParaRPr lang="en-US">
              <a:ea typeface="+mn-lt"/>
              <a:cs typeface="+mn-lt"/>
            </a:endParaRPr>
          </a:p>
          <a:p>
            <a:r>
              <a:rPr lang="en-US">
                <a:ea typeface="+mn-lt"/>
                <a:cs typeface="+mn-lt"/>
              </a:rPr>
              <a:t> P-TECH can be a school, or a program within a school.</a:t>
            </a:r>
            <a:endParaRPr lang="en-US">
              <a:ea typeface="Calibri"/>
              <a:cs typeface="Calibri"/>
            </a:endParaRPr>
          </a:p>
          <a:p>
            <a:r>
              <a:rPr lang="en-US">
                <a:cs typeface="Calibri"/>
                <a:hlinkClick r:id="rId5"/>
              </a:rPr>
              <a:t>Approved P-TECH Programs/Schools</a:t>
            </a:r>
            <a:endParaRPr lang="en-US">
              <a:cs typeface="Calibri"/>
            </a:endParaRPr>
          </a:p>
          <a:p>
            <a:endParaRPr lang="en-US">
              <a:cs typeface="Calibri"/>
            </a:endParaRPr>
          </a:p>
          <a:p>
            <a:pPr marL="0" indent="0">
              <a:buNone/>
            </a:pPr>
            <a:endParaRPr lang="en-US">
              <a:cs typeface="Calibri"/>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a:p>
        </p:txBody>
      </p:sp>
      <p:sp>
        <p:nvSpPr>
          <p:cNvPr id="2" name="Flowchart: Off-page Connector 1">
            <a:extLst>
              <a:ext uri="{FF2B5EF4-FFF2-40B4-BE49-F238E27FC236}">
                <a16:creationId xmlns:a16="http://schemas.microsoft.com/office/drawing/2014/main" id="{76CF10CC-1BEB-C4E7-E602-72842FDF9858}"/>
              </a:ext>
            </a:extLst>
          </p:cNvPr>
          <p:cNvSpPr/>
          <p:nvPr/>
        </p:nvSpPr>
        <p:spPr>
          <a:xfrm>
            <a:off x="9865314" y="337524"/>
            <a:ext cx="1883121" cy="2586150"/>
          </a:xfrm>
          <a:prstGeom prst="flowChartOffpageConnector">
            <a:avLst/>
          </a:prstGeom>
          <a:solidFill>
            <a:schemeClr val="bg1">
              <a:lumMod val="95000"/>
            </a:schemeClr>
          </a:solidFill>
          <a:ln w="57150"/>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endParaRPr lang="en-US" sz="1400"/>
          </a:p>
          <a:p>
            <a:pPr algn="ctr"/>
            <a:r>
              <a:rPr lang="en-US" sz="1400" b="1"/>
              <a:t>More information on P-TECH</a:t>
            </a:r>
          </a:p>
          <a:p>
            <a:pPr algn="ctr"/>
            <a:endParaRPr lang="en-US" sz="1400" b="1"/>
          </a:p>
          <a:p>
            <a:pPr algn="ctr"/>
            <a:r>
              <a:rPr lang="en-US" sz="1400" b="1">
                <a:cs typeface="Calibri"/>
                <a:hlinkClick r:id="rId3"/>
              </a:rPr>
              <a:t>Site: P-TECH Program Website</a:t>
            </a:r>
            <a:endParaRPr lang="en-US" sz="1400" b="1"/>
          </a:p>
          <a:p>
            <a:pPr algn="ctr"/>
            <a:endParaRPr lang="en-US" sz="1400" b="1">
              <a:cs typeface="Calibri"/>
              <a:hlinkClick r:id="" action="ppaction://noaction"/>
            </a:endParaRPr>
          </a:p>
          <a:p>
            <a:pPr algn="ctr"/>
            <a:r>
              <a:rPr lang="en-US" sz="1400" b="1">
                <a:cs typeface="Calibri"/>
                <a:hlinkClick r:id="" action="ppaction://noaction"/>
              </a:rPr>
              <a:t>Site: P-TECH Students and Parents Website</a:t>
            </a:r>
            <a:endParaRPr lang="en-US" sz="1400" b="1">
              <a:cs typeface="Calibri"/>
            </a:endParaRPr>
          </a:p>
          <a:p>
            <a:pPr algn="ctr"/>
            <a:endParaRPr lang="en-US" sz="1600">
              <a:highlight>
                <a:srgbClr val="FFFF00"/>
              </a:highlight>
            </a:endParaRPr>
          </a:p>
        </p:txBody>
      </p:sp>
    </p:spTree>
    <p:extLst>
      <p:ext uri="{BB962C8B-B14F-4D97-AF65-F5344CB8AC3E}">
        <p14:creationId xmlns:p14="http://schemas.microsoft.com/office/powerpoint/2010/main" val="625334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90F100-53D2-AD8A-ED83-4A3F5D0392AD}"/>
              </a:ext>
            </a:extLst>
          </p:cNvPr>
          <p:cNvSpPr>
            <a:spLocks noGrp="1"/>
          </p:cNvSpPr>
          <p:nvPr>
            <p:ph type="title"/>
          </p:nvPr>
        </p:nvSpPr>
        <p:spPr/>
        <p:txBody>
          <a:bodyPr/>
          <a:lstStyle/>
          <a:p>
            <a:r>
              <a:rPr lang="en-US"/>
              <a:t>P-TECH: Coding Pattern</a:t>
            </a:r>
          </a:p>
        </p:txBody>
      </p:sp>
      <p:sp>
        <p:nvSpPr>
          <p:cNvPr id="6" name="Text Placeholder 5">
            <a:extLst>
              <a:ext uri="{FF2B5EF4-FFF2-40B4-BE49-F238E27FC236}">
                <a16:creationId xmlns:a16="http://schemas.microsoft.com/office/drawing/2014/main" id="{7795761E-89DE-F43B-392A-FE4DC189838D}"/>
              </a:ext>
            </a:extLst>
          </p:cNvPr>
          <p:cNvSpPr>
            <a:spLocks noGrp="1"/>
          </p:cNvSpPr>
          <p:nvPr>
            <p:ph type="body" sz="quarter" idx="4294967295"/>
          </p:nvPr>
        </p:nvSpPr>
        <p:spPr>
          <a:xfrm>
            <a:off x="332873" y="1411108"/>
            <a:ext cx="5181600" cy="561975"/>
          </a:xfrm>
        </p:spPr>
        <p:txBody>
          <a:bodyPr>
            <a:normAutofit/>
          </a:bodyPr>
          <a:lstStyle/>
          <a:p>
            <a:pPr marL="0" indent="0">
              <a:buNone/>
            </a:pPr>
            <a:r>
              <a:rPr lang="en-US" sz="2000" b="1"/>
              <a:t>Counted as Graduate in 4th year</a:t>
            </a:r>
          </a:p>
        </p:txBody>
      </p:sp>
      <p:graphicFrame>
        <p:nvGraphicFramePr>
          <p:cNvPr id="8" name="Table 8">
            <a:extLst>
              <a:ext uri="{FF2B5EF4-FFF2-40B4-BE49-F238E27FC236}">
                <a16:creationId xmlns:a16="http://schemas.microsoft.com/office/drawing/2014/main" id="{1915346E-47B1-662F-0777-D45C364634EA}"/>
              </a:ext>
            </a:extLst>
          </p:cNvPr>
          <p:cNvGraphicFramePr>
            <a:graphicFrameLocks noGrp="1"/>
          </p:cNvGraphicFramePr>
          <p:nvPr>
            <p:ph idx="1"/>
          </p:nvPr>
        </p:nvGraphicFramePr>
        <p:xfrm>
          <a:off x="332873" y="1961815"/>
          <a:ext cx="5554743" cy="2194560"/>
        </p:xfrm>
        <a:graphic>
          <a:graphicData uri="http://schemas.openxmlformats.org/drawingml/2006/table">
            <a:tbl>
              <a:tblPr firstRow="1" bandRow="1">
                <a:tableStyleId>{E8B1032C-EA38-4F05-BA0D-38AFFFC7BED3}</a:tableStyleId>
              </a:tblPr>
              <a:tblGrid>
                <a:gridCol w="2389924">
                  <a:extLst>
                    <a:ext uri="{9D8B030D-6E8A-4147-A177-3AD203B41FA5}">
                      <a16:colId xmlns:a16="http://schemas.microsoft.com/office/drawing/2014/main" val="558603375"/>
                    </a:ext>
                  </a:extLst>
                </a:gridCol>
                <a:gridCol w="717767">
                  <a:extLst>
                    <a:ext uri="{9D8B030D-6E8A-4147-A177-3AD203B41FA5}">
                      <a16:colId xmlns:a16="http://schemas.microsoft.com/office/drawing/2014/main" val="1906289523"/>
                    </a:ext>
                  </a:extLst>
                </a:gridCol>
                <a:gridCol w="713147">
                  <a:extLst>
                    <a:ext uri="{9D8B030D-6E8A-4147-A177-3AD203B41FA5}">
                      <a16:colId xmlns:a16="http://schemas.microsoft.com/office/drawing/2014/main" val="4221997927"/>
                    </a:ext>
                  </a:extLst>
                </a:gridCol>
                <a:gridCol w="734122">
                  <a:extLst>
                    <a:ext uri="{9D8B030D-6E8A-4147-A177-3AD203B41FA5}">
                      <a16:colId xmlns:a16="http://schemas.microsoft.com/office/drawing/2014/main" val="438445413"/>
                    </a:ext>
                  </a:extLst>
                </a:gridCol>
                <a:gridCol w="999783">
                  <a:extLst>
                    <a:ext uri="{9D8B030D-6E8A-4147-A177-3AD203B41FA5}">
                      <a16:colId xmlns:a16="http://schemas.microsoft.com/office/drawing/2014/main" val="438469222"/>
                    </a:ext>
                  </a:extLst>
                </a:gridCol>
              </a:tblGrid>
              <a:tr h="346251">
                <a:tc>
                  <a:txBody>
                    <a:bodyPr/>
                    <a:lstStyle/>
                    <a:p>
                      <a:r>
                        <a:rPr lang="en-US" sz="1800"/>
                        <a:t>Years in HS (per AYG)</a:t>
                      </a:r>
                    </a:p>
                  </a:txBody>
                  <a:tcPr/>
                </a:tc>
                <a:tc>
                  <a:txBody>
                    <a:bodyPr/>
                    <a:lstStyle/>
                    <a:p>
                      <a:r>
                        <a:rPr lang="en-US" sz="1800"/>
                        <a:t>3</a:t>
                      </a:r>
                      <a:r>
                        <a:rPr lang="en-US" sz="1800" baseline="30000"/>
                        <a:t>rd</a:t>
                      </a:r>
                      <a:endParaRPr lang="en-US" sz="1800"/>
                    </a:p>
                  </a:txBody>
                  <a:tcPr/>
                </a:tc>
                <a:tc>
                  <a:txBody>
                    <a:bodyPr/>
                    <a:lstStyle/>
                    <a:p>
                      <a:r>
                        <a:rPr lang="en-US" sz="1800"/>
                        <a:t>4</a:t>
                      </a:r>
                      <a:r>
                        <a:rPr lang="en-US" sz="1800" baseline="30000"/>
                        <a:t>th</a:t>
                      </a:r>
                      <a:endParaRPr lang="en-US" sz="1800"/>
                    </a:p>
                  </a:txBody>
                  <a:tcPr/>
                </a:tc>
                <a:tc>
                  <a:txBody>
                    <a:bodyPr/>
                    <a:lstStyle/>
                    <a:p>
                      <a:r>
                        <a:rPr lang="en-US" sz="1800"/>
                        <a:t>5</a:t>
                      </a:r>
                      <a:r>
                        <a:rPr lang="en-US" sz="1800" baseline="30000"/>
                        <a:t>th</a:t>
                      </a:r>
                      <a:endParaRPr lang="en-US" sz="1800"/>
                    </a:p>
                  </a:txBody>
                  <a:tcPr/>
                </a:tc>
                <a:tc>
                  <a:txBody>
                    <a:bodyPr/>
                    <a:lstStyle/>
                    <a:p>
                      <a:r>
                        <a:rPr lang="en-US" sz="1800"/>
                        <a:t>6</a:t>
                      </a:r>
                      <a:r>
                        <a:rPr lang="en-US" sz="1800" baseline="30000"/>
                        <a:t>th</a:t>
                      </a:r>
                      <a:endParaRPr lang="en-US" sz="1800"/>
                    </a:p>
                  </a:txBody>
                  <a:tcPr/>
                </a:tc>
                <a:extLst>
                  <a:ext uri="{0D108BD9-81ED-4DB2-BD59-A6C34878D82A}">
                    <a16:rowId xmlns:a16="http://schemas.microsoft.com/office/drawing/2014/main" val="2530826753"/>
                  </a:ext>
                </a:extLst>
              </a:tr>
              <a:tr h="346251">
                <a:tc>
                  <a:txBody>
                    <a:bodyPr/>
                    <a:lstStyle/>
                    <a:p>
                      <a:r>
                        <a:rPr lang="en-US" sz="1800"/>
                        <a:t>Grade Level</a:t>
                      </a:r>
                    </a:p>
                  </a:txBody>
                  <a:tcPr/>
                </a:tc>
                <a:tc>
                  <a:txBody>
                    <a:bodyPr/>
                    <a:lstStyle/>
                    <a:p>
                      <a:r>
                        <a:rPr lang="en-US" sz="1800"/>
                        <a:t>110</a:t>
                      </a:r>
                    </a:p>
                  </a:txBody>
                  <a:tcPr/>
                </a:tc>
                <a:tc>
                  <a:txBody>
                    <a:bodyPr/>
                    <a:lstStyle/>
                    <a:p>
                      <a:r>
                        <a:rPr lang="en-US" sz="1800"/>
                        <a:t>120</a:t>
                      </a:r>
                    </a:p>
                  </a:txBody>
                  <a:tcPr/>
                </a:tc>
                <a:tc>
                  <a:txBody>
                    <a:bodyPr/>
                    <a:lstStyle/>
                    <a:p>
                      <a:r>
                        <a:rPr lang="en-US" sz="1800"/>
                        <a:t>120</a:t>
                      </a:r>
                    </a:p>
                  </a:txBody>
                  <a:tcPr/>
                </a:tc>
                <a:tc>
                  <a:txBody>
                    <a:bodyPr/>
                    <a:lstStyle/>
                    <a:p>
                      <a:r>
                        <a:rPr lang="en-US" sz="1800"/>
                        <a:t>120</a:t>
                      </a:r>
                    </a:p>
                  </a:txBody>
                  <a:tcPr/>
                </a:tc>
                <a:extLst>
                  <a:ext uri="{0D108BD9-81ED-4DB2-BD59-A6C34878D82A}">
                    <a16:rowId xmlns:a16="http://schemas.microsoft.com/office/drawing/2014/main" val="3864691205"/>
                  </a:ext>
                </a:extLst>
              </a:tr>
              <a:tr h="330848">
                <a:tc>
                  <a:txBody>
                    <a:bodyPr/>
                    <a:lstStyle/>
                    <a:p>
                      <a:r>
                        <a:rPr lang="en-US" sz="1800"/>
                        <a:t>Postsecondary Program</a:t>
                      </a:r>
                    </a:p>
                  </a:txBody>
                  <a:tcPr/>
                </a:tc>
                <a:tc>
                  <a:txBody>
                    <a:bodyPr/>
                    <a:lstStyle/>
                    <a:p>
                      <a:r>
                        <a:rPr lang="en-US" sz="1800"/>
                        <a:t>15</a:t>
                      </a:r>
                    </a:p>
                  </a:txBody>
                  <a:tcPr/>
                </a:tc>
                <a:tc>
                  <a:txBody>
                    <a:bodyPr/>
                    <a:lstStyle/>
                    <a:p>
                      <a:r>
                        <a:rPr lang="en-US" sz="1800"/>
                        <a:t>15</a:t>
                      </a:r>
                    </a:p>
                  </a:txBody>
                  <a:tcPr/>
                </a:tc>
                <a:tc>
                  <a:txBody>
                    <a:bodyPr/>
                    <a:lstStyle/>
                    <a:p>
                      <a:r>
                        <a:rPr lang="en-US" sz="1800"/>
                        <a:t>16</a:t>
                      </a:r>
                    </a:p>
                  </a:txBody>
                  <a:tcPr/>
                </a:tc>
                <a:tc>
                  <a:txBody>
                    <a:bodyPr/>
                    <a:lstStyle/>
                    <a:p>
                      <a:r>
                        <a:rPr lang="en-US" sz="1800"/>
                        <a:t>16</a:t>
                      </a:r>
                    </a:p>
                  </a:txBody>
                  <a:tcPr/>
                </a:tc>
                <a:extLst>
                  <a:ext uri="{0D108BD9-81ED-4DB2-BD59-A6C34878D82A}">
                    <a16:rowId xmlns:a16="http://schemas.microsoft.com/office/drawing/2014/main" val="3422116549"/>
                  </a:ext>
                </a:extLst>
              </a:tr>
              <a:tr h="346251">
                <a:tc>
                  <a:txBody>
                    <a:bodyPr/>
                    <a:lstStyle/>
                    <a:p>
                      <a:r>
                        <a:rPr lang="en-US" sz="1800"/>
                        <a:t>School Entry Type</a:t>
                      </a:r>
                    </a:p>
                  </a:txBody>
                  <a:tcPr/>
                </a:tc>
                <a:tc>
                  <a:txBody>
                    <a:bodyPr/>
                    <a:lstStyle/>
                    <a:p>
                      <a:r>
                        <a:rPr lang="en-US" sz="1800"/>
                        <a:t>*02</a:t>
                      </a:r>
                    </a:p>
                  </a:txBody>
                  <a:tcPr/>
                </a:tc>
                <a:tc>
                  <a:txBody>
                    <a:bodyPr/>
                    <a:lstStyle/>
                    <a:p>
                      <a:r>
                        <a:rPr lang="en-US" sz="1800"/>
                        <a:t>02</a:t>
                      </a:r>
                    </a:p>
                  </a:txBody>
                  <a:tcPr/>
                </a:tc>
                <a:tc>
                  <a:txBody>
                    <a:bodyPr/>
                    <a:lstStyle/>
                    <a:p>
                      <a:r>
                        <a:rPr lang="en-US" sz="1800"/>
                        <a:t>90</a:t>
                      </a:r>
                    </a:p>
                  </a:txBody>
                  <a:tcPr/>
                </a:tc>
                <a:tc>
                  <a:txBody>
                    <a:bodyPr/>
                    <a:lstStyle/>
                    <a:p>
                      <a:r>
                        <a:rPr lang="en-US" sz="1800"/>
                        <a:t>90</a:t>
                      </a:r>
                    </a:p>
                  </a:txBody>
                  <a:tcPr/>
                </a:tc>
                <a:extLst>
                  <a:ext uri="{0D108BD9-81ED-4DB2-BD59-A6C34878D82A}">
                    <a16:rowId xmlns:a16="http://schemas.microsoft.com/office/drawing/2014/main" val="4221305388"/>
                  </a:ext>
                </a:extLst>
              </a:tr>
              <a:tr h="346251">
                <a:tc>
                  <a:txBody>
                    <a:bodyPr/>
                    <a:lstStyle/>
                    <a:p>
                      <a:r>
                        <a:rPr lang="en-US" sz="1800"/>
                        <a:t>School Exit Type</a:t>
                      </a:r>
                    </a:p>
                  </a:txBody>
                  <a:tcPr/>
                </a:tc>
                <a:tc>
                  <a:txBody>
                    <a:bodyPr/>
                    <a:lstStyle/>
                    <a:p>
                      <a:r>
                        <a:rPr lang="en-US" sz="1800"/>
                        <a:t>00</a:t>
                      </a:r>
                    </a:p>
                  </a:txBody>
                  <a:tcPr/>
                </a:tc>
                <a:tc>
                  <a:txBody>
                    <a:bodyPr/>
                    <a:lstStyle/>
                    <a:p>
                      <a:r>
                        <a:rPr lang="en-US" sz="1800"/>
                        <a:t>90</a:t>
                      </a:r>
                    </a:p>
                  </a:txBody>
                  <a:tcPr/>
                </a:tc>
                <a:tc>
                  <a:txBody>
                    <a:bodyPr/>
                    <a:lstStyle/>
                    <a:p>
                      <a:r>
                        <a:rPr lang="en-US" sz="1800"/>
                        <a:t>23</a:t>
                      </a:r>
                    </a:p>
                  </a:txBody>
                  <a:tcPr/>
                </a:tc>
                <a:tc>
                  <a:txBody>
                    <a:bodyPr/>
                    <a:lstStyle/>
                    <a:p>
                      <a:r>
                        <a:rPr lang="en-US" sz="1800"/>
                        <a:t>24 or 23</a:t>
                      </a:r>
                    </a:p>
                  </a:txBody>
                  <a:tcPr/>
                </a:tc>
                <a:extLst>
                  <a:ext uri="{0D108BD9-81ED-4DB2-BD59-A6C34878D82A}">
                    <a16:rowId xmlns:a16="http://schemas.microsoft.com/office/drawing/2014/main" val="2465673557"/>
                  </a:ext>
                </a:extLst>
              </a:tr>
              <a:tr h="346251">
                <a:tc>
                  <a:txBody>
                    <a:bodyPr/>
                    <a:lstStyle/>
                    <a:p>
                      <a:r>
                        <a:rPr lang="en-US" sz="1800"/>
                        <a:t>Retention Code</a:t>
                      </a:r>
                    </a:p>
                  </a:txBody>
                  <a:tcPr/>
                </a:tc>
                <a:tc>
                  <a:txBody>
                    <a:bodyPr/>
                    <a:lstStyle/>
                    <a:p>
                      <a:r>
                        <a:rPr lang="en-US" sz="1800"/>
                        <a:t>0</a:t>
                      </a:r>
                    </a:p>
                  </a:txBody>
                  <a:tcPr/>
                </a:tc>
                <a:tc>
                  <a:txBody>
                    <a:bodyPr/>
                    <a:lstStyle/>
                    <a:p>
                      <a:r>
                        <a:rPr lang="en-US" sz="1800"/>
                        <a:t>2</a:t>
                      </a:r>
                    </a:p>
                  </a:txBody>
                  <a:tcPr/>
                </a:tc>
                <a:tc>
                  <a:txBody>
                    <a:bodyPr/>
                    <a:lstStyle/>
                    <a:p>
                      <a:r>
                        <a:rPr lang="en-US" sz="1800"/>
                        <a:t>2</a:t>
                      </a:r>
                    </a:p>
                  </a:txBody>
                  <a:tcPr/>
                </a:tc>
                <a:tc>
                  <a:txBody>
                    <a:bodyPr/>
                    <a:lstStyle/>
                    <a:p>
                      <a:r>
                        <a:rPr lang="en-US" sz="1800"/>
                        <a:t>0</a:t>
                      </a:r>
                    </a:p>
                  </a:txBody>
                  <a:tcPr/>
                </a:tc>
                <a:extLst>
                  <a:ext uri="{0D108BD9-81ED-4DB2-BD59-A6C34878D82A}">
                    <a16:rowId xmlns:a16="http://schemas.microsoft.com/office/drawing/2014/main" val="992000666"/>
                  </a:ext>
                </a:extLst>
              </a:tr>
            </a:tbl>
          </a:graphicData>
        </a:graphic>
      </p:graphicFrame>
      <p:sp>
        <p:nvSpPr>
          <p:cNvPr id="7" name="Text Placeholder 6">
            <a:extLst>
              <a:ext uri="{FF2B5EF4-FFF2-40B4-BE49-F238E27FC236}">
                <a16:creationId xmlns:a16="http://schemas.microsoft.com/office/drawing/2014/main" id="{DA6D0FD8-1BC3-9713-634D-52BCF1D018A9}"/>
              </a:ext>
            </a:extLst>
          </p:cNvPr>
          <p:cNvSpPr>
            <a:spLocks noGrp="1"/>
          </p:cNvSpPr>
          <p:nvPr>
            <p:ph type="body" sz="quarter" idx="4294967295"/>
          </p:nvPr>
        </p:nvSpPr>
        <p:spPr>
          <a:xfrm>
            <a:off x="6304386" y="1404491"/>
            <a:ext cx="5181600" cy="550862"/>
          </a:xfrm>
        </p:spPr>
        <p:txBody>
          <a:bodyPr>
            <a:normAutofit/>
          </a:bodyPr>
          <a:lstStyle/>
          <a:p>
            <a:pPr marL="0" indent="0">
              <a:buNone/>
            </a:pPr>
            <a:r>
              <a:rPr lang="en-US" sz="2000" b="1"/>
              <a:t>Counted as Graduate in 6th Year</a:t>
            </a:r>
          </a:p>
        </p:txBody>
      </p:sp>
      <p:graphicFrame>
        <p:nvGraphicFramePr>
          <p:cNvPr id="12" name="Table 8">
            <a:extLst>
              <a:ext uri="{FF2B5EF4-FFF2-40B4-BE49-F238E27FC236}">
                <a16:creationId xmlns:a16="http://schemas.microsoft.com/office/drawing/2014/main" id="{E91F5704-4CD0-CC9A-EA38-BDBB121C31E3}"/>
              </a:ext>
            </a:extLst>
          </p:cNvPr>
          <p:cNvGraphicFramePr>
            <a:graphicFrameLocks noGrp="1"/>
          </p:cNvGraphicFramePr>
          <p:nvPr>
            <p:ph sz="half" idx="4294967295"/>
          </p:nvPr>
        </p:nvGraphicFramePr>
        <p:xfrm>
          <a:off x="6304386" y="1963223"/>
          <a:ext cx="5554742" cy="2194560"/>
        </p:xfrm>
        <a:graphic>
          <a:graphicData uri="http://schemas.openxmlformats.org/drawingml/2006/table">
            <a:tbl>
              <a:tblPr firstRow="1" bandRow="1">
                <a:tableStyleId>{5DA37D80-6434-44D0-A028-1B22A696006F}</a:tableStyleId>
              </a:tblPr>
              <a:tblGrid>
                <a:gridCol w="3022434">
                  <a:extLst>
                    <a:ext uri="{9D8B030D-6E8A-4147-A177-3AD203B41FA5}">
                      <a16:colId xmlns:a16="http://schemas.microsoft.com/office/drawing/2014/main" val="558603375"/>
                    </a:ext>
                  </a:extLst>
                </a:gridCol>
                <a:gridCol w="633077">
                  <a:extLst>
                    <a:ext uri="{9D8B030D-6E8A-4147-A177-3AD203B41FA5}">
                      <a16:colId xmlns:a16="http://schemas.microsoft.com/office/drawing/2014/main" val="1906289523"/>
                    </a:ext>
                  </a:extLst>
                </a:gridCol>
                <a:gridCol w="633077">
                  <a:extLst>
                    <a:ext uri="{9D8B030D-6E8A-4147-A177-3AD203B41FA5}">
                      <a16:colId xmlns:a16="http://schemas.microsoft.com/office/drawing/2014/main" val="4221997927"/>
                    </a:ext>
                  </a:extLst>
                </a:gridCol>
                <a:gridCol w="633077">
                  <a:extLst>
                    <a:ext uri="{9D8B030D-6E8A-4147-A177-3AD203B41FA5}">
                      <a16:colId xmlns:a16="http://schemas.microsoft.com/office/drawing/2014/main" val="438445413"/>
                    </a:ext>
                  </a:extLst>
                </a:gridCol>
                <a:gridCol w="633077">
                  <a:extLst>
                    <a:ext uri="{9D8B030D-6E8A-4147-A177-3AD203B41FA5}">
                      <a16:colId xmlns:a16="http://schemas.microsoft.com/office/drawing/2014/main" val="438469222"/>
                    </a:ext>
                  </a:extLst>
                </a:gridCol>
              </a:tblGrid>
              <a:tr h="318491">
                <a:tc>
                  <a:txBody>
                    <a:bodyPr/>
                    <a:lstStyle/>
                    <a:p>
                      <a:r>
                        <a:rPr lang="en-US"/>
                        <a:t>Years in HS (per AYG)</a:t>
                      </a:r>
                    </a:p>
                  </a:txBody>
                  <a:tcPr/>
                </a:tc>
                <a:tc>
                  <a:txBody>
                    <a:bodyPr/>
                    <a:lstStyle/>
                    <a:p>
                      <a:r>
                        <a:rPr lang="en-US"/>
                        <a:t>3</a:t>
                      </a:r>
                      <a:r>
                        <a:rPr lang="en-US" baseline="30000"/>
                        <a:t>rd</a:t>
                      </a:r>
                      <a:endParaRPr lang="en-US"/>
                    </a:p>
                  </a:txBody>
                  <a:tcPr/>
                </a:tc>
                <a:tc>
                  <a:txBody>
                    <a:bodyPr/>
                    <a:lstStyle/>
                    <a:p>
                      <a:r>
                        <a:rPr lang="en-US"/>
                        <a:t>4</a:t>
                      </a:r>
                      <a:r>
                        <a:rPr lang="en-US" baseline="30000"/>
                        <a:t>th</a:t>
                      </a:r>
                      <a:endParaRPr lang="en-US"/>
                    </a:p>
                  </a:txBody>
                  <a:tcPr/>
                </a:tc>
                <a:tc>
                  <a:txBody>
                    <a:bodyPr/>
                    <a:lstStyle/>
                    <a:p>
                      <a:r>
                        <a:rPr lang="en-US"/>
                        <a:t>5</a:t>
                      </a:r>
                      <a:r>
                        <a:rPr lang="en-US" baseline="30000"/>
                        <a:t>th</a:t>
                      </a:r>
                      <a:endParaRPr lang="en-US"/>
                    </a:p>
                  </a:txBody>
                  <a:tcPr/>
                </a:tc>
                <a:tc>
                  <a:txBody>
                    <a:bodyPr/>
                    <a:lstStyle/>
                    <a:p>
                      <a:r>
                        <a:rPr lang="en-US"/>
                        <a:t>6</a:t>
                      </a:r>
                      <a:r>
                        <a:rPr lang="en-US" baseline="30000"/>
                        <a:t>th</a:t>
                      </a:r>
                      <a:endParaRPr lang="en-US"/>
                    </a:p>
                  </a:txBody>
                  <a:tcPr/>
                </a:tc>
                <a:extLst>
                  <a:ext uri="{0D108BD9-81ED-4DB2-BD59-A6C34878D82A}">
                    <a16:rowId xmlns:a16="http://schemas.microsoft.com/office/drawing/2014/main" val="2530826753"/>
                  </a:ext>
                </a:extLst>
              </a:tr>
              <a:tr h="318491">
                <a:tc>
                  <a:txBody>
                    <a:bodyPr/>
                    <a:lstStyle/>
                    <a:p>
                      <a:r>
                        <a:rPr lang="en-US"/>
                        <a:t>Grade Level</a:t>
                      </a:r>
                    </a:p>
                  </a:txBody>
                  <a:tcPr/>
                </a:tc>
                <a:tc>
                  <a:txBody>
                    <a:bodyPr/>
                    <a:lstStyle/>
                    <a:p>
                      <a:r>
                        <a:rPr lang="en-US"/>
                        <a:t>110</a:t>
                      </a:r>
                    </a:p>
                  </a:txBody>
                  <a:tcPr/>
                </a:tc>
                <a:tc>
                  <a:txBody>
                    <a:bodyPr/>
                    <a:lstStyle/>
                    <a:p>
                      <a:r>
                        <a:rPr lang="en-US"/>
                        <a:t>120</a:t>
                      </a:r>
                    </a:p>
                  </a:txBody>
                  <a:tcPr/>
                </a:tc>
                <a:tc>
                  <a:txBody>
                    <a:bodyPr/>
                    <a:lstStyle/>
                    <a:p>
                      <a:r>
                        <a:rPr lang="en-US"/>
                        <a:t>120</a:t>
                      </a:r>
                    </a:p>
                  </a:txBody>
                  <a:tcPr/>
                </a:tc>
                <a:tc>
                  <a:txBody>
                    <a:bodyPr/>
                    <a:lstStyle/>
                    <a:p>
                      <a:r>
                        <a:rPr lang="en-US"/>
                        <a:t>120</a:t>
                      </a:r>
                    </a:p>
                  </a:txBody>
                  <a:tcPr/>
                </a:tc>
                <a:extLst>
                  <a:ext uri="{0D108BD9-81ED-4DB2-BD59-A6C34878D82A}">
                    <a16:rowId xmlns:a16="http://schemas.microsoft.com/office/drawing/2014/main" val="3864691205"/>
                  </a:ext>
                </a:extLst>
              </a:tr>
              <a:tr h="318491">
                <a:tc>
                  <a:txBody>
                    <a:bodyPr/>
                    <a:lstStyle/>
                    <a:p>
                      <a:r>
                        <a:rPr lang="en-US"/>
                        <a:t>Postsecondary Program</a:t>
                      </a:r>
                    </a:p>
                  </a:txBody>
                  <a:tcPr/>
                </a:tc>
                <a:tc>
                  <a:txBody>
                    <a:bodyPr/>
                    <a:lstStyle/>
                    <a:p>
                      <a:r>
                        <a:rPr lang="en-US"/>
                        <a:t>15</a:t>
                      </a:r>
                    </a:p>
                  </a:txBody>
                  <a:tcPr/>
                </a:tc>
                <a:tc>
                  <a:txBody>
                    <a:bodyPr/>
                    <a:lstStyle/>
                    <a:p>
                      <a:r>
                        <a:rPr lang="en-US"/>
                        <a:t>15</a:t>
                      </a:r>
                    </a:p>
                  </a:txBody>
                  <a:tcPr/>
                </a:tc>
                <a:tc>
                  <a:txBody>
                    <a:bodyPr/>
                    <a:lstStyle/>
                    <a:p>
                      <a:r>
                        <a:rPr lang="en-US"/>
                        <a:t>16</a:t>
                      </a:r>
                    </a:p>
                  </a:txBody>
                  <a:tcPr/>
                </a:tc>
                <a:tc>
                  <a:txBody>
                    <a:bodyPr/>
                    <a:lstStyle/>
                    <a:p>
                      <a:r>
                        <a:rPr lang="en-US"/>
                        <a:t>16</a:t>
                      </a:r>
                    </a:p>
                  </a:txBody>
                  <a:tcPr/>
                </a:tc>
                <a:extLst>
                  <a:ext uri="{0D108BD9-81ED-4DB2-BD59-A6C34878D82A}">
                    <a16:rowId xmlns:a16="http://schemas.microsoft.com/office/drawing/2014/main" val="3422116549"/>
                  </a:ext>
                </a:extLst>
              </a:tr>
              <a:tr h="318491">
                <a:tc>
                  <a:txBody>
                    <a:bodyPr/>
                    <a:lstStyle/>
                    <a:p>
                      <a:r>
                        <a:rPr lang="en-US"/>
                        <a:t>School Entry Type</a:t>
                      </a:r>
                    </a:p>
                  </a:txBody>
                  <a:tcPr/>
                </a:tc>
                <a:tc>
                  <a:txBody>
                    <a:bodyPr/>
                    <a:lstStyle/>
                    <a:p>
                      <a:r>
                        <a:rPr lang="en-US"/>
                        <a:t>*02</a:t>
                      </a:r>
                    </a:p>
                  </a:txBody>
                  <a:tcPr/>
                </a:tc>
                <a:tc>
                  <a:txBody>
                    <a:bodyPr/>
                    <a:lstStyle/>
                    <a:p>
                      <a:r>
                        <a:rPr lang="en-US"/>
                        <a:t>02</a:t>
                      </a:r>
                    </a:p>
                  </a:txBody>
                  <a:tcPr/>
                </a:tc>
                <a:tc>
                  <a:txBody>
                    <a:bodyPr/>
                    <a:lstStyle/>
                    <a:p>
                      <a:r>
                        <a:rPr lang="en-US"/>
                        <a:t>02</a:t>
                      </a:r>
                    </a:p>
                  </a:txBody>
                  <a:tcPr/>
                </a:tc>
                <a:tc>
                  <a:txBody>
                    <a:bodyPr/>
                    <a:lstStyle/>
                    <a:p>
                      <a:r>
                        <a:rPr lang="en-US"/>
                        <a:t>02</a:t>
                      </a:r>
                    </a:p>
                  </a:txBody>
                  <a:tcPr/>
                </a:tc>
                <a:extLst>
                  <a:ext uri="{0D108BD9-81ED-4DB2-BD59-A6C34878D82A}">
                    <a16:rowId xmlns:a16="http://schemas.microsoft.com/office/drawing/2014/main" val="4221305388"/>
                  </a:ext>
                </a:extLst>
              </a:tr>
              <a:tr h="318491">
                <a:tc>
                  <a:txBody>
                    <a:bodyPr/>
                    <a:lstStyle/>
                    <a:p>
                      <a:r>
                        <a:rPr lang="en-US"/>
                        <a:t>School Exit Type</a:t>
                      </a:r>
                    </a:p>
                  </a:txBody>
                  <a:tcPr/>
                </a:tc>
                <a:tc>
                  <a:txBody>
                    <a:bodyPr/>
                    <a:lstStyle/>
                    <a:p>
                      <a:r>
                        <a:rPr lang="en-US"/>
                        <a:t>00</a:t>
                      </a:r>
                    </a:p>
                  </a:txBody>
                  <a:tcPr/>
                </a:tc>
                <a:tc>
                  <a:txBody>
                    <a:bodyPr/>
                    <a:lstStyle/>
                    <a:p>
                      <a:r>
                        <a:rPr lang="en-US"/>
                        <a:t>00</a:t>
                      </a:r>
                    </a:p>
                  </a:txBody>
                  <a:tcPr/>
                </a:tc>
                <a:tc>
                  <a:txBody>
                    <a:bodyPr/>
                    <a:lstStyle/>
                    <a:p>
                      <a:r>
                        <a:rPr lang="en-US"/>
                        <a:t>00</a:t>
                      </a:r>
                    </a:p>
                  </a:txBody>
                  <a:tcPr/>
                </a:tc>
                <a:tc>
                  <a:txBody>
                    <a:bodyPr/>
                    <a:lstStyle/>
                    <a:p>
                      <a:r>
                        <a:rPr lang="en-US"/>
                        <a:t>96</a:t>
                      </a:r>
                    </a:p>
                  </a:txBody>
                  <a:tcPr/>
                </a:tc>
                <a:extLst>
                  <a:ext uri="{0D108BD9-81ED-4DB2-BD59-A6C34878D82A}">
                    <a16:rowId xmlns:a16="http://schemas.microsoft.com/office/drawing/2014/main" val="2465673557"/>
                  </a:ext>
                </a:extLst>
              </a:tr>
              <a:tr h="318491">
                <a:tc>
                  <a:txBody>
                    <a:bodyPr/>
                    <a:lstStyle/>
                    <a:p>
                      <a:r>
                        <a:rPr lang="en-US"/>
                        <a:t>Retention Code</a:t>
                      </a:r>
                    </a:p>
                  </a:txBody>
                  <a:tcPr/>
                </a:tc>
                <a:tc>
                  <a:txBody>
                    <a:bodyPr/>
                    <a:lstStyle/>
                    <a:p>
                      <a:r>
                        <a:rPr lang="en-US"/>
                        <a:t>0</a:t>
                      </a:r>
                    </a:p>
                  </a:txBody>
                  <a:tcPr/>
                </a:tc>
                <a:tc>
                  <a:txBody>
                    <a:bodyPr/>
                    <a:lstStyle/>
                    <a:p>
                      <a:r>
                        <a:rPr lang="en-US"/>
                        <a:t>2</a:t>
                      </a:r>
                    </a:p>
                  </a:txBody>
                  <a:tcPr/>
                </a:tc>
                <a:tc>
                  <a:txBody>
                    <a:bodyPr/>
                    <a:lstStyle/>
                    <a:p>
                      <a:r>
                        <a:rPr lang="en-US"/>
                        <a:t>2</a:t>
                      </a:r>
                    </a:p>
                  </a:txBody>
                  <a:tcPr/>
                </a:tc>
                <a:tc>
                  <a:txBody>
                    <a:bodyPr/>
                    <a:lstStyle/>
                    <a:p>
                      <a:r>
                        <a:rPr lang="en-US"/>
                        <a:t>0</a:t>
                      </a:r>
                    </a:p>
                  </a:txBody>
                  <a:tcPr/>
                </a:tc>
                <a:extLst>
                  <a:ext uri="{0D108BD9-81ED-4DB2-BD59-A6C34878D82A}">
                    <a16:rowId xmlns:a16="http://schemas.microsoft.com/office/drawing/2014/main" val="301791126"/>
                  </a:ext>
                </a:extLst>
              </a:tr>
            </a:tbl>
          </a:graphicData>
        </a:graphic>
      </p:graphicFrame>
      <p:sp>
        <p:nvSpPr>
          <p:cNvPr id="13" name="TextBox 12">
            <a:extLst>
              <a:ext uri="{FF2B5EF4-FFF2-40B4-BE49-F238E27FC236}">
                <a16:creationId xmlns:a16="http://schemas.microsoft.com/office/drawing/2014/main" id="{6D213DDB-28ED-BF13-266E-05210FE19EF5}"/>
              </a:ext>
            </a:extLst>
          </p:cNvPr>
          <p:cNvSpPr txBox="1"/>
          <p:nvPr/>
        </p:nvSpPr>
        <p:spPr>
          <a:xfrm>
            <a:off x="838200" y="4294247"/>
            <a:ext cx="10194758" cy="2062103"/>
          </a:xfrm>
          <a:prstGeom prst="rect">
            <a:avLst/>
          </a:prstGeom>
          <a:noFill/>
        </p:spPr>
        <p:txBody>
          <a:bodyPr wrap="square" rtlCol="0">
            <a:spAutoFit/>
          </a:bodyPr>
          <a:lstStyle/>
          <a:p>
            <a:r>
              <a:rPr lang="en-US" sz="1600"/>
              <a:t>Notes:</a:t>
            </a:r>
          </a:p>
          <a:p>
            <a:pPr marL="285750" indent="-285750">
              <a:buFont typeface="Arial" panose="020B0604020202020204" pitchFamily="34" charset="0"/>
              <a:buChar char="•"/>
            </a:pPr>
            <a:r>
              <a:rPr lang="en-US" sz="1600"/>
              <a:t>*Entry type in 3</a:t>
            </a:r>
            <a:r>
              <a:rPr lang="en-US" sz="1600" baseline="30000"/>
              <a:t>rd</a:t>
            </a:r>
            <a:r>
              <a:rPr lang="en-US" sz="1600"/>
              <a:t> year may be any applicable code</a:t>
            </a:r>
          </a:p>
          <a:p>
            <a:pPr marL="285750" indent="-285750">
              <a:buFont typeface="Arial" panose="020B0604020202020204" pitchFamily="34" charset="0"/>
              <a:buChar char="•"/>
            </a:pPr>
            <a:r>
              <a:rPr lang="en-US" sz="1600"/>
              <a:t>Exit 24 – Previous graduate who completed their P-TECH 6</a:t>
            </a:r>
            <a:r>
              <a:rPr lang="en-US" sz="1600" baseline="30000"/>
              <a:t>th</a:t>
            </a:r>
            <a:r>
              <a:rPr lang="en-US" sz="1600"/>
              <a:t> year.</a:t>
            </a:r>
          </a:p>
          <a:p>
            <a:pPr marL="285750" indent="-285750">
              <a:buFont typeface="Arial" panose="020B0604020202020204" pitchFamily="34" charset="0"/>
              <a:buChar char="•"/>
            </a:pPr>
            <a:r>
              <a:rPr lang="en-US" sz="1600"/>
              <a:t>Exit 23 – Previous graduate who completed their P-TECH 5</a:t>
            </a:r>
            <a:r>
              <a:rPr lang="en-US" sz="1600" baseline="30000"/>
              <a:t>th</a:t>
            </a:r>
            <a:r>
              <a:rPr lang="en-US" sz="1600"/>
              <a:t> year and </a:t>
            </a:r>
            <a:r>
              <a:rPr lang="en-US" sz="1600" u="sng"/>
              <a:t>will return</a:t>
            </a:r>
            <a:r>
              <a:rPr lang="en-US" sz="1600"/>
              <a:t> for a 6</a:t>
            </a:r>
            <a:r>
              <a:rPr lang="en-US" sz="1600" baseline="30000"/>
              <a:t>th</a:t>
            </a:r>
            <a:r>
              <a:rPr lang="en-US" sz="1600"/>
              <a:t> year </a:t>
            </a:r>
            <a:r>
              <a:rPr lang="en-US" sz="1600" i="1"/>
              <a:t>or </a:t>
            </a:r>
            <a:r>
              <a:rPr lang="en-US" sz="1600"/>
              <a:t>left P-TECH program in the middle of their 5</a:t>
            </a:r>
            <a:r>
              <a:rPr lang="en-US" sz="1600" baseline="30000"/>
              <a:t>th</a:t>
            </a:r>
            <a:r>
              <a:rPr lang="en-US" sz="1600"/>
              <a:t>/6</a:t>
            </a:r>
            <a:r>
              <a:rPr lang="en-US" sz="1600" baseline="30000"/>
              <a:t>th</a:t>
            </a:r>
            <a:r>
              <a:rPr lang="en-US" sz="1600"/>
              <a:t> year.</a:t>
            </a:r>
          </a:p>
          <a:p>
            <a:pPr marL="285750" indent="-285750">
              <a:buFont typeface="Arial" panose="020B0604020202020204" pitchFamily="34" charset="0"/>
              <a:buChar char="•"/>
            </a:pPr>
            <a:r>
              <a:rPr lang="en-US" sz="1600"/>
              <a:t>Diploma/Transcripts reflect exit date in the 6</a:t>
            </a:r>
            <a:r>
              <a:rPr lang="en-US" sz="1600" baseline="30000"/>
              <a:t>th</a:t>
            </a:r>
            <a:r>
              <a:rPr lang="en-US" sz="1600"/>
              <a:t> year as the student’s graduation date (or point left program in middle of 5</a:t>
            </a:r>
            <a:r>
              <a:rPr lang="en-US" sz="1600" baseline="30000"/>
              <a:t>th</a:t>
            </a:r>
            <a:r>
              <a:rPr lang="en-US" sz="1600"/>
              <a:t>/6</a:t>
            </a:r>
            <a:r>
              <a:rPr lang="en-US" sz="1600" baseline="30000"/>
              <a:t>th</a:t>
            </a:r>
            <a:r>
              <a:rPr lang="en-US" sz="1600"/>
              <a:t> year without returning).</a:t>
            </a:r>
          </a:p>
          <a:p>
            <a:pPr marL="285750" indent="-285750">
              <a:buFont typeface="Arial" panose="020B0604020202020204" pitchFamily="34" charset="0"/>
              <a:buChar char="•"/>
            </a:pPr>
            <a:r>
              <a:rPr lang="en-US" sz="1600"/>
              <a:t>Student is expected to be enrolled in P-TECH for the entirety of the school year (both OCT and SEY)</a:t>
            </a:r>
          </a:p>
        </p:txBody>
      </p:sp>
      <p:sp>
        <p:nvSpPr>
          <p:cNvPr id="5" name="Slide Number Placeholder 4">
            <a:extLst>
              <a:ext uri="{FF2B5EF4-FFF2-40B4-BE49-F238E27FC236}">
                <a16:creationId xmlns:a16="http://schemas.microsoft.com/office/drawing/2014/main" id="{884B50C4-A564-B6DC-C388-7310BDB66C2C}"/>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2286725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C70FE-513B-ED71-F75F-DDE04DBD10F6}"/>
              </a:ext>
            </a:extLst>
          </p:cNvPr>
          <p:cNvSpPr>
            <a:spLocks noGrp="1"/>
          </p:cNvSpPr>
          <p:nvPr>
            <p:ph type="title"/>
          </p:nvPr>
        </p:nvSpPr>
        <p:spPr/>
        <p:txBody>
          <a:bodyPr/>
          <a:lstStyle/>
          <a:p>
            <a:r>
              <a:rPr lang="en-US"/>
              <a:t>P-TECH: Types of Business Rule Checks</a:t>
            </a:r>
          </a:p>
        </p:txBody>
      </p:sp>
      <p:sp>
        <p:nvSpPr>
          <p:cNvPr id="8" name="Content Placeholder 7">
            <a:extLst>
              <a:ext uri="{FF2B5EF4-FFF2-40B4-BE49-F238E27FC236}">
                <a16:creationId xmlns:a16="http://schemas.microsoft.com/office/drawing/2014/main" id="{DB4DDE05-AD51-3A69-9D28-A440581B6D17}"/>
              </a:ext>
            </a:extLst>
          </p:cNvPr>
          <p:cNvSpPr>
            <a:spLocks noGrp="1"/>
          </p:cNvSpPr>
          <p:nvPr>
            <p:ph idx="1"/>
          </p:nvPr>
        </p:nvSpPr>
        <p:spPr>
          <a:xfrm>
            <a:off x="838199" y="1554479"/>
            <a:ext cx="10931305" cy="4556609"/>
          </a:xfrm>
        </p:spPr>
        <p:txBody>
          <a:bodyPr>
            <a:normAutofit fontScale="85000" lnSpcReduction="10000"/>
          </a:bodyPr>
          <a:lstStyle/>
          <a:p>
            <a:r>
              <a:rPr lang="en-US"/>
              <a:t>Students in P-TECH programs must be attending an approved P-TECH school code</a:t>
            </a:r>
          </a:p>
          <a:p>
            <a:r>
              <a:rPr lang="en-US"/>
              <a:t>Students in P-TECH years 5-6 should have been in a P-TECH program in the prior year</a:t>
            </a:r>
          </a:p>
          <a:p>
            <a:r>
              <a:rPr lang="en-US"/>
              <a:t>Students in P-TECH must be funded full-time</a:t>
            </a:r>
          </a:p>
          <a:p>
            <a:r>
              <a:rPr lang="en-US"/>
              <a:t>Exit type for P-TECH years 5-6 students should be 00, 96, 23, or 24</a:t>
            </a:r>
          </a:p>
          <a:p>
            <a:pPr lvl="1"/>
            <a:r>
              <a:rPr lang="en-US"/>
              <a:t>Exit Type 96 or 00 cannot be used if Exit Type 90 was used in a prior year</a:t>
            </a:r>
          </a:p>
          <a:p>
            <a:pPr lvl="1"/>
            <a:r>
              <a:rPr lang="en-US"/>
              <a:t>Exit Type 23 or 24 cannot be used unless the student had Exit Type 90 in a prior year</a:t>
            </a:r>
          </a:p>
          <a:p>
            <a:r>
              <a:rPr lang="en-US"/>
              <a:t>Entry Type 90 is required for students with Exit Type 90 in a prior year</a:t>
            </a:r>
          </a:p>
          <a:p>
            <a:r>
              <a:rPr lang="en-US"/>
              <a:t>12</a:t>
            </a:r>
            <a:r>
              <a:rPr lang="en-US" baseline="30000"/>
              <a:t>th</a:t>
            </a:r>
            <a:r>
              <a:rPr lang="en-US"/>
              <a:t> grade students in P-TECH Years 1-4 program without retention code 2</a:t>
            </a:r>
          </a:p>
          <a:p>
            <a:pPr lvl="1"/>
            <a:r>
              <a:rPr lang="en-US"/>
              <a:t>Warning to help districts ensure any student continuing into years 5-6 have the appropriate retention code</a:t>
            </a:r>
          </a:p>
          <a:p>
            <a:r>
              <a:rPr lang="en-US"/>
              <a:t>District Code in the current year for P-TECH years 5-6 students must match their last district of attendance in the prior year</a:t>
            </a:r>
          </a:p>
          <a:p>
            <a:r>
              <a:rPr lang="en-US"/>
              <a:t>Student in P-TECH years 5-6 must be in the 5</a:t>
            </a:r>
            <a:r>
              <a:rPr lang="en-US" baseline="30000"/>
              <a:t>th</a:t>
            </a:r>
            <a:r>
              <a:rPr lang="en-US"/>
              <a:t> or 6</a:t>
            </a:r>
            <a:r>
              <a:rPr lang="en-US" baseline="30000"/>
              <a:t>th</a:t>
            </a:r>
            <a:r>
              <a:rPr lang="en-US"/>
              <a:t> year of HS per AYG</a:t>
            </a:r>
          </a:p>
          <a:p>
            <a:r>
              <a:rPr lang="en-US"/>
              <a:t>Student October (OCT) collection also includes checks to ensure P-TECH students utilize correct funding code patterns per OCT collection guidelines</a:t>
            </a:r>
          </a:p>
          <a:p>
            <a:endParaRPr lang="en-US"/>
          </a:p>
        </p:txBody>
      </p:sp>
      <p:sp>
        <p:nvSpPr>
          <p:cNvPr id="5" name="Slide Number Placeholder 4">
            <a:extLst>
              <a:ext uri="{FF2B5EF4-FFF2-40B4-BE49-F238E27FC236}">
                <a16:creationId xmlns:a16="http://schemas.microsoft.com/office/drawing/2014/main" id="{C317F26D-9CCB-630F-5632-E49175B5340D}"/>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274955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08957"/>
            <a:ext cx="8029231" cy="756418"/>
          </a:xfrm>
        </p:spPr>
        <p:txBody>
          <a:bodyPr/>
          <a:lstStyle/>
          <a:p>
            <a:r>
              <a:rPr lang="en-US"/>
              <a:t>Agenda</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a:p>
        </p:txBody>
      </p:sp>
      <p:sp>
        <p:nvSpPr>
          <p:cNvPr id="6" name="Content Placeholder 5">
            <a:extLst>
              <a:ext uri="{FF2B5EF4-FFF2-40B4-BE49-F238E27FC236}">
                <a16:creationId xmlns:a16="http://schemas.microsoft.com/office/drawing/2014/main" id="{9C82649E-A629-47D8-B54A-4C4A8F023596}"/>
              </a:ext>
            </a:extLst>
          </p:cNvPr>
          <p:cNvSpPr>
            <a:spLocks noGrp="1"/>
          </p:cNvSpPr>
          <p:nvPr>
            <p:ph idx="1"/>
          </p:nvPr>
        </p:nvSpPr>
        <p:spPr>
          <a:xfrm>
            <a:off x="838199" y="1554480"/>
            <a:ext cx="7624865" cy="4351338"/>
          </a:xfrm>
        </p:spPr>
        <p:txBody>
          <a:bodyPr vert="horz" lIns="0" tIns="0" rIns="0" bIns="0" rtlCol="0" anchor="t">
            <a:normAutofit/>
          </a:bodyPr>
          <a:lstStyle/>
          <a:p>
            <a:pPr>
              <a:buFontTx/>
              <a:buChar char="-"/>
            </a:pPr>
            <a:r>
              <a:rPr lang="en-US" dirty="0"/>
              <a:t>Student October Timeline</a:t>
            </a:r>
          </a:p>
          <a:p>
            <a:pPr>
              <a:buFontTx/>
              <a:buChar char="-"/>
            </a:pPr>
            <a:r>
              <a:rPr lang="en-US" dirty="0"/>
              <a:t>Postsecondary Programs</a:t>
            </a:r>
          </a:p>
          <a:p>
            <a:pPr lvl="1">
              <a:buFontTx/>
              <a:buChar char="-"/>
            </a:pPr>
            <a:r>
              <a:rPr lang="en-US" dirty="0"/>
              <a:t>Overview</a:t>
            </a:r>
          </a:p>
          <a:p>
            <a:pPr lvl="1">
              <a:buFontTx/>
              <a:buChar char="-"/>
            </a:pPr>
            <a:r>
              <a:rPr lang="en-US" dirty="0"/>
              <a:t>ASCENT - </a:t>
            </a:r>
            <a:r>
              <a:rPr lang="en-US" b="1" dirty="0">
                <a:ea typeface="+mn-lt"/>
                <a:cs typeface="+mn-lt"/>
              </a:rPr>
              <a:t>A</a:t>
            </a:r>
            <a:r>
              <a:rPr lang="en-US" dirty="0">
                <a:ea typeface="+mn-lt"/>
                <a:cs typeface="+mn-lt"/>
              </a:rPr>
              <a:t>ccelerating </a:t>
            </a:r>
            <a:r>
              <a:rPr lang="en-US" b="1" dirty="0">
                <a:ea typeface="+mn-lt"/>
                <a:cs typeface="+mn-lt"/>
              </a:rPr>
              <a:t>S</a:t>
            </a:r>
            <a:r>
              <a:rPr lang="en-US" dirty="0">
                <a:ea typeface="+mn-lt"/>
                <a:cs typeface="+mn-lt"/>
              </a:rPr>
              <a:t>tudents through </a:t>
            </a:r>
            <a:r>
              <a:rPr lang="en-US" b="1" dirty="0">
                <a:ea typeface="+mn-lt"/>
                <a:cs typeface="+mn-lt"/>
              </a:rPr>
              <a:t>C</a:t>
            </a:r>
            <a:r>
              <a:rPr lang="en-US" dirty="0">
                <a:ea typeface="+mn-lt"/>
                <a:cs typeface="+mn-lt"/>
              </a:rPr>
              <a:t>oncurrent </a:t>
            </a:r>
            <a:r>
              <a:rPr lang="en-US" b="1" dirty="0">
                <a:ea typeface="+mn-lt"/>
                <a:cs typeface="+mn-lt"/>
              </a:rPr>
              <a:t>E</a:t>
            </a:r>
            <a:r>
              <a:rPr lang="en-US" dirty="0">
                <a:ea typeface="+mn-lt"/>
                <a:cs typeface="+mn-lt"/>
              </a:rPr>
              <a:t>nrollme</a:t>
            </a:r>
            <a:r>
              <a:rPr lang="en-US" b="1" dirty="0">
                <a:ea typeface="+mn-lt"/>
                <a:cs typeface="+mn-lt"/>
              </a:rPr>
              <a:t>nt</a:t>
            </a:r>
            <a:r>
              <a:rPr lang="en-US" dirty="0">
                <a:ea typeface="+mn-lt"/>
                <a:cs typeface="+mn-lt"/>
              </a:rPr>
              <a:t> </a:t>
            </a:r>
            <a:endParaRPr lang="en-US" dirty="0"/>
          </a:p>
          <a:p>
            <a:pPr lvl="1">
              <a:buFontTx/>
              <a:buChar char="-"/>
            </a:pPr>
            <a:r>
              <a:rPr lang="en-US" dirty="0"/>
              <a:t>PTECH - </a:t>
            </a:r>
            <a:r>
              <a:rPr lang="en-US" b="1" dirty="0"/>
              <a:t>P</a:t>
            </a:r>
            <a:r>
              <a:rPr lang="en-US" dirty="0"/>
              <a:t>athways in </a:t>
            </a:r>
            <a:r>
              <a:rPr lang="en-US" b="1" dirty="0"/>
              <a:t>T</a:t>
            </a:r>
            <a:r>
              <a:rPr lang="en-US" dirty="0"/>
              <a:t>echnology </a:t>
            </a:r>
            <a:r>
              <a:rPr lang="en-US" b="1" dirty="0"/>
              <a:t>E</a:t>
            </a:r>
            <a:r>
              <a:rPr lang="en-US" dirty="0"/>
              <a:t>arly </a:t>
            </a:r>
            <a:r>
              <a:rPr lang="en-US" b="1" dirty="0"/>
              <a:t>C</a:t>
            </a:r>
            <a:r>
              <a:rPr lang="en-US" dirty="0"/>
              <a:t>ollege </a:t>
            </a:r>
            <a:r>
              <a:rPr lang="en-US" b="1" dirty="0"/>
              <a:t>H</a:t>
            </a:r>
            <a:r>
              <a:rPr lang="en-US" dirty="0"/>
              <a:t>igh </a:t>
            </a:r>
            <a:r>
              <a:rPr lang="en-US" b="1" dirty="0"/>
              <a:t>S</a:t>
            </a:r>
            <a:r>
              <a:rPr lang="en-US" dirty="0"/>
              <a:t>chools </a:t>
            </a:r>
          </a:p>
          <a:p>
            <a:pPr lvl="1">
              <a:buFontTx/>
              <a:buChar char="-"/>
            </a:pPr>
            <a:r>
              <a:rPr lang="en-US" dirty="0"/>
              <a:t>TREP - </a:t>
            </a:r>
            <a:r>
              <a:rPr lang="en-US" b="1" dirty="0">
                <a:ea typeface="+mn-lt"/>
                <a:cs typeface="+mn-lt"/>
              </a:rPr>
              <a:t>T</a:t>
            </a:r>
            <a:r>
              <a:rPr lang="en-US" dirty="0">
                <a:ea typeface="+mn-lt"/>
                <a:cs typeface="+mn-lt"/>
              </a:rPr>
              <a:t>eacher </a:t>
            </a:r>
            <a:r>
              <a:rPr lang="en-US" b="1" dirty="0">
                <a:ea typeface="+mn-lt"/>
                <a:cs typeface="+mn-lt"/>
              </a:rPr>
              <a:t>R</a:t>
            </a:r>
            <a:r>
              <a:rPr lang="en-US" dirty="0">
                <a:ea typeface="+mn-lt"/>
                <a:cs typeface="+mn-lt"/>
              </a:rPr>
              <a:t>ecruitment </a:t>
            </a:r>
            <a:r>
              <a:rPr lang="en-US" b="1" dirty="0">
                <a:ea typeface="+mn-lt"/>
                <a:cs typeface="+mn-lt"/>
              </a:rPr>
              <a:t>E</a:t>
            </a:r>
            <a:r>
              <a:rPr lang="en-US" dirty="0">
                <a:ea typeface="+mn-lt"/>
                <a:cs typeface="+mn-lt"/>
              </a:rPr>
              <a:t>ducation and </a:t>
            </a:r>
            <a:r>
              <a:rPr lang="en-US" b="1" dirty="0">
                <a:ea typeface="+mn-lt"/>
                <a:cs typeface="+mn-lt"/>
              </a:rPr>
              <a:t>P</a:t>
            </a:r>
            <a:r>
              <a:rPr lang="en-US" dirty="0">
                <a:ea typeface="+mn-lt"/>
                <a:cs typeface="+mn-lt"/>
              </a:rPr>
              <a:t>reparation</a:t>
            </a:r>
            <a:endParaRPr lang="en-US" dirty="0"/>
          </a:p>
          <a:p>
            <a:pPr lvl="1">
              <a:buFontTx/>
              <a:buChar char="-"/>
            </a:pPr>
            <a:r>
              <a:rPr lang="en-US" dirty="0"/>
              <a:t>Other Programs</a:t>
            </a:r>
          </a:p>
          <a:p>
            <a:pPr>
              <a:buFontTx/>
              <a:buChar char="-"/>
            </a:pPr>
            <a:r>
              <a:rPr lang="en-US" dirty="0"/>
              <a:t>CEDAR Report (Cognos)</a:t>
            </a:r>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a:solidFill>
                  <a:schemeClr val="tx1"/>
                </a:solidFill>
              </a:rPr>
            </a:br>
            <a:r>
              <a:rPr lang="en-US">
                <a:solidFill>
                  <a:schemeClr val="tx1"/>
                </a:solidFill>
              </a:rPr>
              <a:t>TREP</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820281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5B3570-B08F-F790-D03B-B108B628D0BF}"/>
              </a:ext>
            </a:extLst>
          </p:cNvPr>
          <p:cNvSpPr>
            <a:spLocks noGrp="1"/>
          </p:cNvSpPr>
          <p:nvPr>
            <p:ph type="title"/>
          </p:nvPr>
        </p:nvSpPr>
        <p:spPr/>
        <p:txBody>
          <a:bodyPr/>
          <a:lstStyle/>
          <a:p>
            <a:r>
              <a:rPr lang="en-US"/>
              <a:t>TREP Program Overview</a:t>
            </a:r>
          </a:p>
        </p:txBody>
      </p:sp>
      <p:sp>
        <p:nvSpPr>
          <p:cNvPr id="5" name="Content Placeholder 4">
            <a:extLst>
              <a:ext uri="{FF2B5EF4-FFF2-40B4-BE49-F238E27FC236}">
                <a16:creationId xmlns:a16="http://schemas.microsoft.com/office/drawing/2014/main" id="{EB2720F3-59EB-9B59-8469-8D5C24376B86}"/>
              </a:ext>
            </a:extLst>
          </p:cNvPr>
          <p:cNvSpPr>
            <a:spLocks noGrp="1"/>
          </p:cNvSpPr>
          <p:nvPr>
            <p:ph idx="1"/>
          </p:nvPr>
        </p:nvSpPr>
        <p:spPr/>
        <p:txBody>
          <a:bodyPr vert="horz" lIns="0" tIns="0" rIns="0" bIns="0" rtlCol="0" anchor="t">
            <a:normAutofit/>
          </a:bodyPr>
          <a:lstStyle/>
          <a:p>
            <a:r>
              <a:rPr lang="en-US" b="1">
                <a:ea typeface="+mn-lt"/>
                <a:cs typeface="+mn-lt"/>
              </a:rPr>
              <a:t>T</a:t>
            </a:r>
            <a:r>
              <a:rPr lang="en-US">
                <a:ea typeface="+mn-lt"/>
                <a:cs typeface="+mn-lt"/>
              </a:rPr>
              <a:t>eacher </a:t>
            </a:r>
            <a:r>
              <a:rPr lang="en-US" b="1">
                <a:ea typeface="+mn-lt"/>
                <a:cs typeface="+mn-lt"/>
              </a:rPr>
              <a:t>R</a:t>
            </a:r>
            <a:r>
              <a:rPr lang="en-US">
                <a:ea typeface="+mn-lt"/>
                <a:cs typeface="+mn-lt"/>
              </a:rPr>
              <a:t>ecruitment </a:t>
            </a:r>
            <a:r>
              <a:rPr lang="en-US" b="1">
                <a:ea typeface="+mn-lt"/>
                <a:cs typeface="+mn-lt"/>
              </a:rPr>
              <a:t>E</a:t>
            </a:r>
            <a:r>
              <a:rPr lang="en-US">
                <a:ea typeface="+mn-lt"/>
                <a:cs typeface="+mn-lt"/>
              </a:rPr>
              <a:t>ducation and </a:t>
            </a:r>
            <a:r>
              <a:rPr lang="en-US" b="1">
                <a:ea typeface="+mn-lt"/>
                <a:cs typeface="+mn-lt"/>
              </a:rPr>
              <a:t>P</a:t>
            </a:r>
            <a:r>
              <a:rPr lang="en-US">
                <a:ea typeface="+mn-lt"/>
                <a:cs typeface="+mn-lt"/>
              </a:rPr>
              <a:t>reparation</a:t>
            </a:r>
          </a:p>
          <a:p>
            <a:r>
              <a:rPr lang="en-US">
                <a:ea typeface="+mn-lt"/>
                <a:cs typeface="+mn-lt"/>
              </a:rPr>
              <a:t>Creates the opportunity for qualified students in an </a:t>
            </a:r>
            <a:r>
              <a:rPr lang="en-US">
                <a:ea typeface="+mn-lt"/>
                <a:cs typeface="+mn-lt"/>
                <a:hlinkClick r:id="rId3"/>
              </a:rPr>
              <a:t>educator career pathway</a:t>
            </a:r>
            <a:r>
              <a:rPr lang="en-US">
                <a:ea typeface="+mn-lt"/>
                <a:cs typeface="+mn-lt"/>
              </a:rPr>
              <a:t> to concurrently enroll in postsecondary courses and earn college credit at no tuition costs to them or their families, for up to two years after the 12th grade year.</a:t>
            </a:r>
            <a:endParaRPr lang="en-US">
              <a:cs typeface="Calibri"/>
            </a:endParaRPr>
          </a:p>
          <a:p>
            <a:r>
              <a:rPr lang="en-US">
                <a:ea typeface="Calibri" panose="020F0502020204030204"/>
                <a:cs typeface="Calibri" panose="020F0502020204030204"/>
              </a:rPr>
              <a:t>Districts can choose to cover additional costs, such as textbooks, fees, and transportation.</a:t>
            </a:r>
          </a:p>
          <a:p>
            <a:r>
              <a:rPr lang="en-US">
                <a:cs typeface="Calibri"/>
              </a:rPr>
              <a:t>Students need to take one class on the </a:t>
            </a:r>
            <a:r>
              <a:rPr lang="en-US">
                <a:cs typeface="Calibri"/>
                <a:hlinkClick r:id="rId3"/>
              </a:rPr>
              <a:t>pathway</a:t>
            </a:r>
            <a:r>
              <a:rPr lang="en-US">
                <a:cs typeface="Calibri"/>
              </a:rPr>
              <a:t> in their 12th grade year to be eligible</a:t>
            </a:r>
            <a:endParaRPr lang="en-US">
              <a:ea typeface="Calibri"/>
              <a:cs typeface="Calibri"/>
            </a:endParaRPr>
          </a:p>
          <a:p>
            <a:r>
              <a:rPr lang="en-US">
                <a:cs typeface="Calibri"/>
              </a:rPr>
              <a:t>Limited number of slots available</a:t>
            </a:r>
          </a:p>
          <a:p>
            <a:r>
              <a:rPr lang="en-US">
                <a:cs typeface="Calibri"/>
              </a:rPr>
              <a:t>Districts must submit an Intent to Participate and spreadsheet with student level data to request slots </a:t>
            </a:r>
          </a:p>
          <a:p>
            <a:endParaRPr lang="en-US">
              <a:cs typeface="Calibri"/>
            </a:endParaRPr>
          </a:p>
          <a:p>
            <a:endParaRPr lang="en-US">
              <a:cs typeface="Calibri"/>
            </a:endParaRPr>
          </a:p>
        </p:txBody>
      </p:sp>
      <p:sp>
        <p:nvSpPr>
          <p:cNvPr id="3" name="Slide Number Placeholder 2">
            <a:extLst>
              <a:ext uri="{FF2B5EF4-FFF2-40B4-BE49-F238E27FC236}">
                <a16:creationId xmlns:a16="http://schemas.microsoft.com/office/drawing/2014/main" id="{63CE438F-268D-9BB9-D621-1DFAE04EF493}"/>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318867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5B3570-B08F-F790-D03B-B108B628D0BF}"/>
              </a:ext>
            </a:extLst>
          </p:cNvPr>
          <p:cNvSpPr>
            <a:spLocks noGrp="1"/>
          </p:cNvSpPr>
          <p:nvPr>
            <p:ph type="title"/>
          </p:nvPr>
        </p:nvSpPr>
        <p:spPr>
          <a:xfrm>
            <a:off x="443565" y="205176"/>
            <a:ext cx="8065168" cy="898524"/>
          </a:xfrm>
        </p:spPr>
        <p:txBody>
          <a:bodyPr/>
          <a:lstStyle/>
          <a:p>
            <a:r>
              <a:rPr lang="en-US"/>
              <a:t>Current Year vs. Carryforward</a:t>
            </a:r>
          </a:p>
        </p:txBody>
      </p:sp>
      <p:sp>
        <p:nvSpPr>
          <p:cNvPr id="12" name="Text Placeholder 11">
            <a:extLst>
              <a:ext uri="{FF2B5EF4-FFF2-40B4-BE49-F238E27FC236}">
                <a16:creationId xmlns:a16="http://schemas.microsoft.com/office/drawing/2014/main" id="{5DDCD6A6-6FB9-4E11-5B7A-E92BE45F0F0A}"/>
              </a:ext>
            </a:extLst>
          </p:cNvPr>
          <p:cNvSpPr>
            <a:spLocks noGrp="1"/>
          </p:cNvSpPr>
          <p:nvPr>
            <p:ph type="body" sz="quarter" idx="13"/>
          </p:nvPr>
        </p:nvSpPr>
        <p:spPr/>
        <p:txBody>
          <a:bodyPr/>
          <a:lstStyle/>
          <a:p>
            <a:r>
              <a:rPr lang="en-US"/>
              <a:t>Current Year</a:t>
            </a:r>
          </a:p>
        </p:txBody>
      </p:sp>
      <p:sp>
        <p:nvSpPr>
          <p:cNvPr id="5" name="Content Placeholder 4">
            <a:extLst>
              <a:ext uri="{FF2B5EF4-FFF2-40B4-BE49-F238E27FC236}">
                <a16:creationId xmlns:a16="http://schemas.microsoft.com/office/drawing/2014/main" id="{EB2720F3-59EB-9B59-8469-8D5C24376B86}"/>
              </a:ext>
            </a:extLst>
          </p:cNvPr>
          <p:cNvSpPr>
            <a:spLocks noGrp="1"/>
          </p:cNvSpPr>
          <p:nvPr>
            <p:ph sz="half" idx="1"/>
          </p:nvPr>
        </p:nvSpPr>
        <p:spPr>
          <a:xfrm>
            <a:off x="838200" y="2286000"/>
            <a:ext cx="5181600" cy="3619818"/>
          </a:xfrm>
        </p:spPr>
        <p:txBody>
          <a:bodyPr vert="horz" lIns="0" tIns="0" rIns="0" bIns="0" rtlCol="0" anchor="t">
            <a:normAutofit/>
          </a:bodyPr>
          <a:lstStyle/>
          <a:p>
            <a:r>
              <a:rPr lang="en-US">
                <a:cs typeface="Calibri"/>
              </a:rPr>
              <a:t>Slots allocated and used in the same year</a:t>
            </a:r>
          </a:p>
          <a:p>
            <a:r>
              <a:rPr lang="en-US">
                <a:cs typeface="Calibri"/>
              </a:rPr>
              <a:t>Funding received by district in same year as the slot was allocated</a:t>
            </a:r>
          </a:p>
          <a:p>
            <a:r>
              <a:rPr lang="en-US">
                <a:cs typeface="Calibri"/>
              </a:rPr>
              <a:t>Can be either year 5 or year 6 slots</a:t>
            </a:r>
          </a:p>
          <a:p>
            <a:endParaRPr lang="en-US">
              <a:cs typeface="Calibri"/>
            </a:endParaRPr>
          </a:p>
          <a:p>
            <a:endParaRPr lang="en-US">
              <a:cs typeface="Calibri"/>
            </a:endParaRPr>
          </a:p>
        </p:txBody>
      </p:sp>
      <p:sp>
        <p:nvSpPr>
          <p:cNvPr id="13" name="Text Placeholder 12">
            <a:extLst>
              <a:ext uri="{FF2B5EF4-FFF2-40B4-BE49-F238E27FC236}">
                <a16:creationId xmlns:a16="http://schemas.microsoft.com/office/drawing/2014/main" id="{62FDE0A2-5ECB-E33A-A5B2-98A042717471}"/>
              </a:ext>
            </a:extLst>
          </p:cNvPr>
          <p:cNvSpPr>
            <a:spLocks noGrp="1"/>
          </p:cNvSpPr>
          <p:nvPr>
            <p:ph type="body" sz="quarter" idx="14"/>
          </p:nvPr>
        </p:nvSpPr>
        <p:spPr/>
        <p:txBody>
          <a:bodyPr/>
          <a:lstStyle/>
          <a:p>
            <a:r>
              <a:rPr lang="en-US"/>
              <a:t>Carry Forward</a:t>
            </a:r>
          </a:p>
        </p:txBody>
      </p:sp>
      <p:sp>
        <p:nvSpPr>
          <p:cNvPr id="11" name="Content Placeholder 10">
            <a:extLst>
              <a:ext uri="{FF2B5EF4-FFF2-40B4-BE49-F238E27FC236}">
                <a16:creationId xmlns:a16="http://schemas.microsoft.com/office/drawing/2014/main" id="{D1869A48-BFEC-E4C9-768A-0AA0D457D6F3}"/>
              </a:ext>
            </a:extLst>
          </p:cNvPr>
          <p:cNvSpPr>
            <a:spLocks noGrp="1"/>
          </p:cNvSpPr>
          <p:nvPr>
            <p:ph sz="half" idx="2"/>
          </p:nvPr>
        </p:nvSpPr>
        <p:spPr/>
        <p:txBody>
          <a:bodyPr vert="horz" lIns="91440" tIns="45720" rIns="91440" bIns="45720" rtlCol="0" anchor="t">
            <a:normAutofit/>
          </a:bodyPr>
          <a:lstStyle/>
          <a:p>
            <a:r>
              <a:rPr lang="en-US">
                <a:cs typeface="Calibri"/>
              </a:rPr>
              <a:t>Slots that were allocated in the previous year, but not used</a:t>
            </a:r>
          </a:p>
          <a:p>
            <a:r>
              <a:rPr lang="en-US">
                <a:cs typeface="Calibri"/>
              </a:rPr>
              <a:t>Funding was already received by the district in the previous year</a:t>
            </a:r>
          </a:p>
          <a:p>
            <a:r>
              <a:rPr lang="en-US">
                <a:cs typeface="Calibri"/>
              </a:rPr>
              <a:t>Can only be year 5 slots</a:t>
            </a:r>
          </a:p>
        </p:txBody>
      </p:sp>
      <p:sp>
        <p:nvSpPr>
          <p:cNvPr id="3" name="Slide Number Placeholder 2">
            <a:extLst>
              <a:ext uri="{FF2B5EF4-FFF2-40B4-BE49-F238E27FC236}">
                <a16:creationId xmlns:a16="http://schemas.microsoft.com/office/drawing/2014/main" id="{63CE438F-268D-9BB9-D621-1DFAE04EF49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3752689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791DED4-E377-1FEF-DDB1-26753C99D7D2}"/>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Postsecondary Program Enrollment</a:t>
            </a:r>
          </a:p>
        </p:txBody>
      </p:sp>
      <p:sp>
        <p:nvSpPr>
          <p:cNvPr id="1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rgbClr val="5097D0"/>
          </a:solidFill>
          <a:ln w="38100" cap="rnd">
            <a:solidFill>
              <a:srgbClr val="488BC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99E88D44-DF03-B5F1-B5EF-7958F06B509A}"/>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1700" i="1"/>
              <a:t>Notes: </a:t>
            </a:r>
          </a:p>
          <a:p>
            <a:pPr lvl="1"/>
            <a:r>
              <a:rPr lang="en-US" sz="1700" i="1"/>
              <a:t>Current: Student will utilize current year allocation slots</a:t>
            </a:r>
          </a:p>
          <a:p>
            <a:pPr lvl="1"/>
            <a:r>
              <a:rPr lang="en-US" sz="1700" i="1"/>
              <a:t>Carryforward: Student will utilize a carry forward slot that was not used in the prior year</a:t>
            </a:r>
          </a:p>
          <a:p>
            <a:pPr lvl="1"/>
            <a:r>
              <a:rPr lang="en-US" sz="1700" b="1" i="1"/>
              <a:t>Carryforward slots must be used before current year</a:t>
            </a:r>
          </a:p>
          <a:p>
            <a:endParaRPr lang="en-US" sz="1700"/>
          </a:p>
        </p:txBody>
      </p:sp>
      <p:sp>
        <p:nvSpPr>
          <p:cNvPr id="3" name="Slide Number Placeholder 2">
            <a:extLst>
              <a:ext uri="{FF2B5EF4-FFF2-40B4-BE49-F238E27FC236}">
                <a16:creationId xmlns:a16="http://schemas.microsoft.com/office/drawing/2014/main" id="{1726524A-96D9-DACE-BF30-3A1992D5CB6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9" name="Table 9">
            <a:extLst>
              <a:ext uri="{FF2B5EF4-FFF2-40B4-BE49-F238E27FC236}">
                <a16:creationId xmlns:a16="http://schemas.microsoft.com/office/drawing/2014/main" id="{E4B4D882-6753-6564-C087-F1F5403E2E45}"/>
              </a:ext>
            </a:extLst>
          </p:cNvPr>
          <p:cNvGraphicFramePr>
            <a:graphicFrameLocks noGrp="1"/>
          </p:cNvGraphicFramePr>
          <p:nvPr/>
        </p:nvGraphicFramePr>
        <p:xfrm>
          <a:off x="5024238" y="975868"/>
          <a:ext cx="6536826" cy="5085097"/>
        </p:xfrm>
        <a:graphic>
          <a:graphicData uri="http://schemas.openxmlformats.org/drawingml/2006/table">
            <a:tbl>
              <a:tblPr firstRow="1" bandRow="1">
                <a:tableStyleId>{3B4B98B0-60AC-42C2-AFA5-B58CD77FA1E5}</a:tableStyleId>
              </a:tblPr>
              <a:tblGrid>
                <a:gridCol w="809321">
                  <a:extLst>
                    <a:ext uri="{9D8B030D-6E8A-4147-A177-3AD203B41FA5}">
                      <a16:colId xmlns:a16="http://schemas.microsoft.com/office/drawing/2014/main" val="3393298664"/>
                    </a:ext>
                  </a:extLst>
                </a:gridCol>
                <a:gridCol w="3548563">
                  <a:extLst>
                    <a:ext uri="{9D8B030D-6E8A-4147-A177-3AD203B41FA5}">
                      <a16:colId xmlns:a16="http://schemas.microsoft.com/office/drawing/2014/main" val="44755593"/>
                    </a:ext>
                  </a:extLst>
                </a:gridCol>
                <a:gridCol w="2178942">
                  <a:extLst>
                    <a:ext uri="{9D8B030D-6E8A-4147-A177-3AD203B41FA5}">
                      <a16:colId xmlns:a16="http://schemas.microsoft.com/office/drawing/2014/main" val="3255656386"/>
                    </a:ext>
                  </a:extLst>
                </a:gridCol>
              </a:tblGrid>
              <a:tr h="514857">
                <a:tc>
                  <a:txBody>
                    <a:bodyPr/>
                    <a:lstStyle/>
                    <a:p>
                      <a:r>
                        <a:rPr lang="en-US"/>
                        <a:t>Code</a:t>
                      </a:r>
                    </a:p>
                  </a:txBody>
                  <a:tcPr/>
                </a:tc>
                <a:tc>
                  <a:txBody>
                    <a:bodyPr/>
                    <a:lstStyle/>
                    <a:p>
                      <a:r>
                        <a:rPr lang="en-US"/>
                        <a:t>Postsecondary Program</a:t>
                      </a:r>
                    </a:p>
                  </a:txBody>
                  <a:tcPr/>
                </a:tc>
                <a:tc>
                  <a:txBody>
                    <a:bodyPr/>
                    <a:lstStyle/>
                    <a:p>
                      <a:r>
                        <a:rPr lang="en-US"/>
                        <a:t>Grade (Restrictions)</a:t>
                      </a:r>
                    </a:p>
                  </a:txBody>
                  <a:tcPr/>
                </a:tc>
                <a:extLst>
                  <a:ext uri="{0D108BD9-81ED-4DB2-BD59-A6C34878D82A}">
                    <a16:rowId xmlns:a16="http://schemas.microsoft.com/office/drawing/2014/main" val="3435958062"/>
                  </a:ext>
                </a:extLst>
              </a:tr>
              <a:tr h="1142560">
                <a:tc>
                  <a:txBody>
                    <a:bodyPr/>
                    <a:lstStyle/>
                    <a:p>
                      <a:r>
                        <a:rPr lang="en-US" sz="1600"/>
                        <a:t>17</a:t>
                      </a:r>
                    </a:p>
                  </a:txBody>
                  <a:tcPr/>
                </a:tc>
                <a:tc>
                  <a:txBody>
                    <a:bodyPr/>
                    <a:lstStyle/>
                    <a:p>
                      <a:r>
                        <a:rPr lang="en-US" sz="1600"/>
                        <a:t>TREP Year 5 (Current Year)</a:t>
                      </a:r>
                    </a:p>
                  </a:txBody>
                  <a:tcPr/>
                </a:tc>
                <a:tc>
                  <a:txBody>
                    <a:bodyPr/>
                    <a:lstStyle/>
                    <a:p>
                      <a:r>
                        <a:rPr lang="en-US" sz="1600"/>
                        <a:t>Retained 12</a:t>
                      </a:r>
                      <a:r>
                        <a:rPr lang="en-US" sz="1600" baseline="30000"/>
                        <a:t>th</a:t>
                      </a:r>
                      <a:r>
                        <a:rPr lang="en-US" sz="1600"/>
                        <a:t> Only (12</a:t>
                      </a:r>
                      <a:r>
                        <a:rPr lang="en-US" sz="1600" baseline="30000"/>
                        <a:t>th</a:t>
                      </a:r>
                      <a:r>
                        <a:rPr lang="en-US" sz="1600"/>
                        <a:t> grade in 5</a:t>
                      </a:r>
                      <a:r>
                        <a:rPr lang="en-US" sz="1600" baseline="30000"/>
                        <a:t>th</a:t>
                      </a:r>
                      <a:r>
                        <a:rPr lang="en-US" sz="1600"/>
                        <a:t> year of high school per AYG)</a:t>
                      </a:r>
                    </a:p>
                  </a:txBody>
                  <a:tcPr/>
                </a:tc>
                <a:extLst>
                  <a:ext uri="{0D108BD9-81ED-4DB2-BD59-A6C34878D82A}">
                    <a16:rowId xmlns:a16="http://schemas.microsoft.com/office/drawing/2014/main" val="518480329"/>
                  </a:ext>
                </a:extLst>
              </a:tr>
              <a:tr h="1142560">
                <a:tc>
                  <a:txBody>
                    <a:bodyPr/>
                    <a:lstStyle/>
                    <a:p>
                      <a:r>
                        <a:rPr lang="en-US" sz="1600"/>
                        <a:t>18</a:t>
                      </a:r>
                    </a:p>
                  </a:txBody>
                  <a:tcPr/>
                </a:tc>
                <a:tc>
                  <a:txBody>
                    <a:bodyPr/>
                    <a:lstStyle/>
                    <a:p>
                      <a:r>
                        <a:rPr lang="en-US" sz="1600"/>
                        <a:t>TREP Year 5 Carryforward – Full Time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Retained 12</a:t>
                      </a:r>
                      <a:r>
                        <a:rPr lang="en-US" sz="1600" baseline="30000"/>
                        <a:t>th</a:t>
                      </a:r>
                      <a:r>
                        <a:rPr lang="en-US" sz="1600"/>
                        <a:t> Only (12</a:t>
                      </a:r>
                      <a:r>
                        <a:rPr lang="en-US" sz="1600" baseline="30000"/>
                        <a:t>th</a:t>
                      </a:r>
                      <a:r>
                        <a:rPr lang="en-US" sz="1600"/>
                        <a:t> grade in 5</a:t>
                      </a:r>
                      <a:r>
                        <a:rPr lang="en-US" sz="1600" baseline="30000"/>
                        <a:t>th</a:t>
                      </a:r>
                      <a:r>
                        <a:rPr lang="en-US" sz="1600"/>
                        <a:t> year of high school per AYG)</a:t>
                      </a:r>
                    </a:p>
                  </a:txBody>
                  <a:tcPr/>
                </a:tc>
                <a:extLst>
                  <a:ext uri="{0D108BD9-81ED-4DB2-BD59-A6C34878D82A}">
                    <a16:rowId xmlns:a16="http://schemas.microsoft.com/office/drawing/2014/main" val="2545559976"/>
                  </a:ext>
                </a:extLst>
              </a:tr>
              <a:tr h="1142560">
                <a:tc>
                  <a:txBody>
                    <a:bodyPr/>
                    <a:lstStyle/>
                    <a:p>
                      <a:r>
                        <a:rPr lang="en-US" sz="1600"/>
                        <a:t>19</a:t>
                      </a:r>
                    </a:p>
                  </a:txBody>
                  <a:tcPr/>
                </a:tc>
                <a:tc>
                  <a:txBody>
                    <a:bodyPr/>
                    <a:lstStyle/>
                    <a:p>
                      <a:r>
                        <a:rPr lang="en-US" sz="1600"/>
                        <a:t>TREP Year 5 Carryforward – Part Time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Retained 12</a:t>
                      </a:r>
                      <a:r>
                        <a:rPr lang="en-US" sz="1600" baseline="30000"/>
                        <a:t>th</a:t>
                      </a:r>
                      <a:r>
                        <a:rPr lang="en-US" sz="1600"/>
                        <a:t> Only (12</a:t>
                      </a:r>
                      <a:r>
                        <a:rPr lang="en-US" sz="1600" baseline="30000"/>
                        <a:t>th</a:t>
                      </a:r>
                      <a:r>
                        <a:rPr lang="en-US" sz="1600"/>
                        <a:t> grade in 5</a:t>
                      </a:r>
                      <a:r>
                        <a:rPr lang="en-US" sz="1600" baseline="30000"/>
                        <a:t>th</a:t>
                      </a:r>
                      <a:r>
                        <a:rPr lang="en-US" sz="1600"/>
                        <a:t> year of high school per AYG)</a:t>
                      </a:r>
                    </a:p>
                  </a:txBody>
                  <a:tcPr/>
                </a:tc>
                <a:extLst>
                  <a:ext uri="{0D108BD9-81ED-4DB2-BD59-A6C34878D82A}">
                    <a16:rowId xmlns:a16="http://schemas.microsoft.com/office/drawing/2014/main" val="2568969595"/>
                  </a:ext>
                </a:extLst>
              </a:tr>
              <a:tr h="1142560">
                <a:tc>
                  <a:txBody>
                    <a:bodyPr/>
                    <a:lstStyle/>
                    <a:p>
                      <a:r>
                        <a:rPr lang="en-US" sz="1600"/>
                        <a:t>20</a:t>
                      </a:r>
                    </a:p>
                  </a:txBody>
                  <a:tcPr/>
                </a:tc>
                <a:tc>
                  <a:txBody>
                    <a:bodyPr/>
                    <a:lstStyle/>
                    <a:p>
                      <a:r>
                        <a:rPr lang="en-US" sz="1600"/>
                        <a:t>TREP Year 6 (Current Year)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Retained 12</a:t>
                      </a:r>
                      <a:r>
                        <a:rPr lang="en-US" sz="1600" baseline="30000"/>
                        <a:t>th</a:t>
                      </a:r>
                      <a:r>
                        <a:rPr lang="en-US" sz="1600"/>
                        <a:t> Only (12</a:t>
                      </a:r>
                      <a:r>
                        <a:rPr lang="en-US" sz="1600" baseline="30000"/>
                        <a:t>th</a:t>
                      </a:r>
                      <a:r>
                        <a:rPr lang="en-US" sz="1600"/>
                        <a:t> grade in 6</a:t>
                      </a:r>
                      <a:r>
                        <a:rPr lang="en-US" sz="1600" baseline="30000"/>
                        <a:t>th</a:t>
                      </a:r>
                      <a:r>
                        <a:rPr lang="en-US" sz="1600"/>
                        <a:t> year of high school per AYG)</a:t>
                      </a:r>
                    </a:p>
                  </a:txBody>
                  <a:tcPr/>
                </a:tc>
                <a:extLst>
                  <a:ext uri="{0D108BD9-81ED-4DB2-BD59-A6C34878D82A}">
                    <a16:rowId xmlns:a16="http://schemas.microsoft.com/office/drawing/2014/main" val="852108187"/>
                  </a:ext>
                </a:extLst>
              </a:tr>
            </a:tbl>
          </a:graphicData>
        </a:graphic>
      </p:graphicFrame>
    </p:spTree>
    <p:extLst>
      <p:ext uri="{BB962C8B-B14F-4D97-AF65-F5344CB8AC3E}">
        <p14:creationId xmlns:p14="http://schemas.microsoft.com/office/powerpoint/2010/main" val="1552861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41C46B-5AE1-59D6-4D25-9998F4EEBBE5}"/>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Allocation/Slot Utilization</a:t>
            </a:r>
          </a:p>
        </p:txBody>
      </p:sp>
      <p:sp>
        <p:nvSpPr>
          <p:cNvPr id="23"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Table 15">
            <a:extLst>
              <a:ext uri="{FF2B5EF4-FFF2-40B4-BE49-F238E27FC236}">
                <a16:creationId xmlns:a16="http://schemas.microsoft.com/office/drawing/2014/main" id="{BC2F2B69-6FB4-676E-48CE-89569074D734}"/>
              </a:ext>
            </a:extLst>
          </p:cNvPr>
          <p:cNvGraphicFramePr>
            <a:graphicFrameLocks noGrp="1"/>
          </p:cNvGraphicFramePr>
          <p:nvPr/>
        </p:nvGraphicFramePr>
        <p:xfrm>
          <a:off x="319264" y="2084546"/>
          <a:ext cx="11548874" cy="3714419"/>
        </p:xfrm>
        <a:graphic>
          <a:graphicData uri="http://schemas.openxmlformats.org/drawingml/2006/table">
            <a:tbl>
              <a:tblPr firstRow="1" bandRow="1">
                <a:solidFill>
                  <a:schemeClr val="bg1">
                    <a:lumMod val="95000"/>
                  </a:schemeClr>
                </a:solidFill>
                <a:tableStyleId>{5C22544A-7EE6-4342-B048-85BDC9FD1C3A}</a:tableStyleId>
              </a:tblPr>
              <a:tblGrid>
                <a:gridCol w="1185628">
                  <a:extLst>
                    <a:ext uri="{9D8B030D-6E8A-4147-A177-3AD203B41FA5}">
                      <a16:colId xmlns:a16="http://schemas.microsoft.com/office/drawing/2014/main" val="2045849466"/>
                    </a:ext>
                  </a:extLst>
                </a:gridCol>
                <a:gridCol w="463564">
                  <a:extLst>
                    <a:ext uri="{9D8B030D-6E8A-4147-A177-3AD203B41FA5}">
                      <a16:colId xmlns:a16="http://schemas.microsoft.com/office/drawing/2014/main" val="1282123648"/>
                    </a:ext>
                  </a:extLst>
                </a:gridCol>
                <a:gridCol w="1891608">
                  <a:extLst>
                    <a:ext uri="{9D8B030D-6E8A-4147-A177-3AD203B41FA5}">
                      <a16:colId xmlns:a16="http://schemas.microsoft.com/office/drawing/2014/main" val="3115984092"/>
                    </a:ext>
                  </a:extLst>
                </a:gridCol>
                <a:gridCol w="1891608">
                  <a:extLst>
                    <a:ext uri="{9D8B030D-6E8A-4147-A177-3AD203B41FA5}">
                      <a16:colId xmlns:a16="http://schemas.microsoft.com/office/drawing/2014/main" val="2434649154"/>
                    </a:ext>
                  </a:extLst>
                </a:gridCol>
                <a:gridCol w="463564">
                  <a:extLst>
                    <a:ext uri="{9D8B030D-6E8A-4147-A177-3AD203B41FA5}">
                      <a16:colId xmlns:a16="http://schemas.microsoft.com/office/drawing/2014/main" val="2141133145"/>
                    </a:ext>
                  </a:extLst>
                </a:gridCol>
                <a:gridCol w="463564">
                  <a:extLst>
                    <a:ext uri="{9D8B030D-6E8A-4147-A177-3AD203B41FA5}">
                      <a16:colId xmlns:a16="http://schemas.microsoft.com/office/drawing/2014/main" val="1536261492"/>
                    </a:ext>
                  </a:extLst>
                </a:gridCol>
                <a:gridCol w="703061">
                  <a:extLst>
                    <a:ext uri="{9D8B030D-6E8A-4147-A177-3AD203B41FA5}">
                      <a16:colId xmlns:a16="http://schemas.microsoft.com/office/drawing/2014/main" val="590423894"/>
                    </a:ext>
                  </a:extLst>
                </a:gridCol>
                <a:gridCol w="1891608">
                  <a:extLst>
                    <a:ext uri="{9D8B030D-6E8A-4147-A177-3AD203B41FA5}">
                      <a16:colId xmlns:a16="http://schemas.microsoft.com/office/drawing/2014/main" val="557539874"/>
                    </a:ext>
                  </a:extLst>
                </a:gridCol>
                <a:gridCol w="1891608">
                  <a:extLst>
                    <a:ext uri="{9D8B030D-6E8A-4147-A177-3AD203B41FA5}">
                      <a16:colId xmlns:a16="http://schemas.microsoft.com/office/drawing/2014/main" val="3501847764"/>
                    </a:ext>
                  </a:extLst>
                </a:gridCol>
                <a:gridCol w="703061">
                  <a:extLst>
                    <a:ext uri="{9D8B030D-6E8A-4147-A177-3AD203B41FA5}">
                      <a16:colId xmlns:a16="http://schemas.microsoft.com/office/drawing/2014/main" val="415565563"/>
                    </a:ext>
                  </a:extLst>
                </a:gridCol>
              </a:tblGrid>
              <a:tr h="809483">
                <a:tc>
                  <a:txBody>
                    <a:bodyPr/>
                    <a:lstStyle/>
                    <a:p>
                      <a:pPr algn="ctr" fontAlgn="b"/>
                      <a:r>
                        <a:rPr lang="en-US" sz="1800" b="1" u="none" strike="noStrike" cap="none" spc="0">
                          <a:solidFill>
                            <a:schemeClr val="tx1"/>
                          </a:solidFill>
                          <a:effectLst/>
                        </a:rPr>
                        <a:t>Funding Codes -&gt;</a:t>
                      </a:r>
                      <a:endParaRPr lang="en-US" sz="18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cap="none" spc="0">
                          <a:solidFill>
                            <a:schemeClr val="tx1"/>
                          </a:solidFill>
                          <a:effectLst/>
                        </a:rPr>
                        <a:t>80</a:t>
                      </a:r>
                      <a:endParaRPr lang="en-US" sz="18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cap="none" spc="0">
                          <a:solidFill>
                            <a:schemeClr val="tx1"/>
                          </a:solidFill>
                          <a:effectLst/>
                        </a:rPr>
                        <a:t>82</a:t>
                      </a:r>
                      <a:endParaRPr lang="en-US" sz="18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cap="none" spc="0">
                          <a:solidFill>
                            <a:schemeClr val="tx1"/>
                          </a:solidFill>
                          <a:effectLst/>
                        </a:rPr>
                        <a:t>85</a:t>
                      </a:r>
                      <a:endParaRPr lang="en-US" sz="18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cap="none" spc="0">
                          <a:solidFill>
                            <a:schemeClr val="tx1"/>
                          </a:solidFill>
                          <a:effectLst/>
                        </a:rPr>
                        <a:t>87</a:t>
                      </a:r>
                      <a:endParaRPr lang="en-US" sz="18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cap="none" spc="0">
                          <a:solidFill>
                            <a:schemeClr val="tx1"/>
                          </a:solidFill>
                          <a:effectLst/>
                        </a:rPr>
                        <a:t>91</a:t>
                      </a:r>
                      <a:endParaRPr lang="en-US" sz="18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cap="none" spc="0">
                          <a:solidFill>
                            <a:schemeClr val="tx1"/>
                          </a:solidFill>
                          <a:effectLst/>
                        </a:rPr>
                        <a:t>92</a:t>
                      </a:r>
                      <a:endParaRPr lang="en-US" sz="18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cap="none" spc="0">
                          <a:solidFill>
                            <a:schemeClr val="tx1"/>
                          </a:solidFill>
                          <a:effectLst/>
                        </a:rPr>
                        <a:t>94</a:t>
                      </a:r>
                      <a:endParaRPr lang="en-US" sz="18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cap="none" spc="0">
                          <a:solidFill>
                            <a:schemeClr val="tx1"/>
                          </a:solidFill>
                          <a:effectLst/>
                        </a:rPr>
                        <a:t>95</a:t>
                      </a:r>
                      <a:endParaRPr lang="en-US" sz="18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cap="none" spc="0">
                          <a:solidFill>
                            <a:schemeClr val="tx1"/>
                          </a:solidFill>
                          <a:effectLst/>
                        </a:rPr>
                        <a:t>96</a:t>
                      </a:r>
                      <a:endParaRPr lang="en-US" sz="18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08232566"/>
                  </a:ext>
                </a:extLst>
              </a:tr>
              <a:tr h="627983">
                <a:tc>
                  <a:txBody>
                    <a:bodyPr/>
                    <a:lstStyle/>
                    <a:p>
                      <a:pPr algn="ctr" fontAlgn="b"/>
                      <a:r>
                        <a:rPr lang="en-US" sz="1400" b="1" u="none" strike="noStrike" cap="none" spc="0">
                          <a:solidFill>
                            <a:schemeClr val="tx1"/>
                          </a:solidFill>
                          <a:effectLst/>
                        </a:rPr>
                        <a:t>TREP Year 5-17 Current Year</a:t>
                      </a:r>
                      <a:endParaRPr lang="en-US" sz="14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1.0</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r>
                        <a:rPr lang="en-US" sz="1400" b="1" u="none" strike="noStrike" cap="none" spc="0">
                          <a:solidFill>
                            <a:srgbClr val="FF0000"/>
                          </a:solidFill>
                          <a:effectLst/>
                        </a:rPr>
                        <a:t>1.0</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1.0</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997146313"/>
                  </a:ext>
                </a:extLst>
              </a:tr>
              <a:tr h="627983">
                <a:tc>
                  <a:txBody>
                    <a:bodyPr/>
                    <a:lstStyle/>
                    <a:p>
                      <a:pPr algn="ctr" fontAlgn="b"/>
                      <a:r>
                        <a:rPr lang="en-US" sz="1400" b="1" u="none" strike="noStrike" cap="none" spc="0">
                          <a:solidFill>
                            <a:schemeClr val="tx1"/>
                          </a:solidFill>
                          <a:effectLst/>
                        </a:rPr>
                        <a:t>TREP Year 5-18 Carryforward</a:t>
                      </a:r>
                    </a:p>
                    <a:p>
                      <a:pPr algn="ctr" fontAlgn="b"/>
                      <a:r>
                        <a:rPr lang="en-US" sz="1400" b="1" i="0" u="none" strike="noStrike" cap="none" spc="0">
                          <a:solidFill>
                            <a:schemeClr val="tx1"/>
                          </a:solidFill>
                          <a:effectLst/>
                          <a:latin typeface="Calibri" panose="020F0502020204030204" pitchFamily="34" charset="0"/>
                        </a:rPr>
                        <a:t>(Full Time)</a:t>
                      </a: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r>
                        <a:rPr lang="en-US" sz="1400" b="1" u="none" strike="noStrike" cap="none" spc="0">
                          <a:solidFill>
                            <a:srgbClr val="FF0000"/>
                          </a:solidFill>
                          <a:effectLst/>
                        </a:rPr>
                        <a:t>1.0</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r>
                        <a:rPr lang="en-US" sz="1400" b="1" u="none" strike="noStrike" cap="none" spc="0">
                          <a:solidFill>
                            <a:srgbClr val="FF0000"/>
                          </a:solidFill>
                          <a:effectLst/>
                        </a:rPr>
                        <a:t>1.0</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21725964"/>
                  </a:ext>
                </a:extLst>
              </a:tr>
              <a:tr h="833878">
                <a:tc>
                  <a:txBody>
                    <a:bodyPr/>
                    <a:lstStyle/>
                    <a:p>
                      <a:pPr algn="ctr" fontAlgn="b"/>
                      <a:r>
                        <a:rPr lang="en-US" sz="1400" b="1" u="none" strike="noStrike" cap="none" spc="0">
                          <a:solidFill>
                            <a:schemeClr val="tx1"/>
                          </a:solidFill>
                          <a:effectLst/>
                        </a:rPr>
                        <a:t>TREP Year 5-19 Carryforward</a:t>
                      </a:r>
                    </a:p>
                    <a:p>
                      <a:pPr algn="ctr" fontAlgn="b"/>
                      <a:r>
                        <a:rPr lang="en-US" sz="1400" b="1" i="0" u="none" strike="noStrike" cap="none" spc="0">
                          <a:solidFill>
                            <a:schemeClr val="tx1"/>
                          </a:solidFill>
                          <a:effectLst/>
                          <a:latin typeface="Calibri" panose="020F0502020204030204" pitchFamily="34" charset="0"/>
                        </a:rPr>
                        <a:t>(Part</a:t>
                      </a:r>
                      <a:r>
                        <a:rPr lang="en-US" sz="1400" b="1" i="0" u="none" strike="noStrike" cap="none" spc="0" baseline="0">
                          <a:solidFill>
                            <a:schemeClr val="tx1"/>
                          </a:solidFill>
                          <a:effectLst/>
                          <a:latin typeface="Calibri" panose="020F0502020204030204" pitchFamily="34" charset="0"/>
                        </a:rPr>
                        <a:t> Time)</a:t>
                      </a:r>
                      <a:endParaRPr lang="en-US" sz="14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4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r>
                        <a:rPr lang="en-US" sz="1400" b="1" u="none" strike="noStrike" cap="none" spc="0">
                          <a:solidFill>
                            <a:srgbClr val="FF0000"/>
                          </a:solidFill>
                          <a:effectLst/>
                        </a:rPr>
                        <a:t>0.5</a:t>
                      </a:r>
                      <a:r>
                        <a:rPr lang="en-US" sz="1400" b="1" u="none" strike="noStrike" cap="none" spc="0">
                          <a:solidFill>
                            <a:schemeClr val="tx1"/>
                          </a:solidFill>
                          <a:effectLst/>
                        </a:rPr>
                        <a:t> toward Current Year, </a:t>
                      </a:r>
                      <a:r>
                        <a:rPr lang="en-US" sz="1400" b="1" u="none" strike="noStrike" cap="none" spc="0">
                          <a:solidFill>
                            <a:srgbClr val="FF0000"/>
                          </a:solidFill>
                          <a:effectLst/>
                        </a:rPr>
                        <a:t>0.5</a:t>
                      </a:r>
                      <a:r>
                        <a:rPr lang="en-US" sz="1400" b="1" u="none" strike="noStrike" cap="none" spc="0">
                          <a:solidFill>
                            <a:schemeClr val="tx1"/>
                          </a:solidFill>
                          <a:effectLst/>
                        </a:rPr>
                        <a:t> toward Carryforward</a:t>
                      </a:r>
                      <a:endParaRPr lang="en-US" sz="14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r>
                        <a:rPr lang="en-US" sz="1400" b="1" u="none" strike="noStrike" cap="none" spc="0">
                          <a:solidFill>
                            <a:schemeClr val="tx1"/>
                          </a:solidFill>
                          <a:effectLst/>
                        </a:rPr>
                        <a:t> toward Current Year, </a:t>
                      </a:r>
                      <a:r>
                        <a:rPr lang="en-US" sz="1400" b="1" u="none" strike="noStrike" cap="none" spc="0">
                          <a:solidFill>
                            <a:srgbClr val="FF0000"/>
                          </a:solidFill>
                          <a:effectLst/>
                        </a:rPr>
                        <a:t>0.5</a:t>
                      </a:r>
                      <a:r>
                        <a:rPr lang="en-US" sz="1400" b="1" u="none" strike="noStrike" cap="none" spc="0">
                          <a:solidFill>
                            <a:schemeClr val="tx1"/>
                          </a:solidFill>
                          <a:effectLst/>
                        </a:rPr>
                        <a:t> toward Carryforward</a:t>
                      </a:r>
                      <a:endParaRPr lang="en-US" sz="14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r>
                        <a:rPr lang="en-US" sz="1400" b="1" u="none" strike="noStrike" cap="none" spc="0">
                          <a:solidFill>
                            <a:srgbClr val="FF0000"/>
                          </a:solidFill>
                          <a:effectLst/>
                        </a:rPr>
                        <a:t>0.5 </a:t>
                      </a:r>
                      <a:r>
                        <a:rPr lang="en-US" sz="1400" b="1" u="none" strike="noStrike" cap="none" spc="0">
                          <a:solidFill>
                            <a:schemeClr val="tx1"/>
                          </a:solidFill>
                          <a:effectLst/>
                        </a:rPr>
                        <a:t>toward Current Year, </a:t>
                      </a:r>
                      <a:r>
                        <a:rPr lang="en-US" sz="1400" b="1" u="none" strike="noStrike" cap="none" spc="0">
                          <a:solidFill>
                            <a:srgbClr val="FF0000"/>
                          </a:solidFill>
                          <a:effectLst/>
                        </a:rPr>
                        <a:t>0.5 </a:t>
                      </a:r>
                      <a:r>
                        <a:rPr lang="en-US" sz="1400" b="1" u="none" strike="noStrike" cap="none" spc="0">
                          <a:solidFill>
                            <a:schemeClr val="tx1"/>
                          </a:solidFill>
                          <a:effectLst/>
                        </a:rPr>
                        <a:t>toward Carryforward</a:t>
                      </a:r>
                      <a:endParaRPr lang="en-US" sz="14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r>
                        <a:rPr lang="en-US" sz="1400" b="1" u="none" strike="noStrike" cap="none" spc="0">
                          <a:solidFill>
                            <a:schemeClr val="tx1"/>
                          </a:solidFill>
                          <a:effectLst/>
                        </a:rPr>
                        <a:t> toward Current Year, </a:t>
                      </a:r>
                      <a:r>
                        <a:rPr lang="en-US" sz="1400" b="1" u="none" strike="noStrike" cap="none" spc="0">
                          <a:solidFill>
                            <a:srgbClr val="FF0000"/>
                          </a:solidFill>
                          <a:effectLst/>
                        </a:rPr>
                        <a:t>0.5</a:t>
                      </a:r>
                      <a:r>
                        <a:rPr lang="en-US" sz="1400" b="1" u="none" strike="noStrike" cap="none" spc="0">
                          <a:solidFill>
                            <a:schemeClr val="tx1"/>
                          </a:solidFill>
                          <a:effectLst/>
                        </a:rPr>
                        <a:t> toward Carryforward</a:t>
                      </a:r>
                      <a:endParaRPr lang="en-US" sz="14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0423719"/>
                  </a:ext>
                </a:extLst>
              </a:tr>
              <a:tr h="627983">
                <a:tc>
                  <a:txBody>
                    <a:bodyPr/>
                    <a:lstStyle/>
                    <a:p>
                      <a:pPr algn="ctr" fontAlgn="b"/>
                      <a:r>
                        <a:rPr lang="en-US" sz="1400" b="1" u="none" strike="noStrike" cap="none" spc="0">
                          <a:solidFill>
                            <a:schemeClr val="tx1"/>
                          </a:solidFill>
                          <a:effectLst/>
                        </a:rPr>
                        <a:t>TREP Year 6-20 Current Year</a:t>
                      </a:r>
                      <a:endParaRPr lang="en-US" sz="14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1.0</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r>
                        <a:rPr lang="en-US" sz="1400" b="1" u="none" strike="noStrike" cap="none" spc="0">
                          <a:solidFill>
                            <a:srgbClr val="FF0000"/>
                          </a:solidFill>
                          <a:effectLst/>
                        </a:rPr>
                        <a:t>1.0</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1.0</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786132866"/>
                  </a:ext>
                </a:extLst>
              </a:tr>
            </a:tbl>
          </a:graphicData>
        </a:graphic>
      </p:graphicFrame>
      <p:sp>
        <p:nvSpPr>
          <p:cNvPr id="22" name="Content Placeholder 7">
            <a:extLst>
              <a:ext uri="{FF2B5EF4-FFF2-40B4-BE49-F238E27FC236}">
                <a16:creationId xmlns:a16="http://schemas.microsoft.com/office/drawing/2014/main" id="{0F474541-6FFC-35E8-DC01-D3591CB2FBA4}"/>
              </a:ext>
            </a:extLst>
          </p:cNvPr>
          <p:cNvSpPr>
            <a:spLocks noGrp="1"/>
          </p:cNvSpPr>
          <p:nvPr>
            <p:ph sz="half" idx="1"/>
          </p:nvPr>
        </p:nvSpPr>
        <p:spPr>
          <a:xfrm>
            <a:off x="497120" y="5980176"/>
            <a:ext cx="9048323" cy="944308"/>
          </a:xfrm>
        </p:spPr>
        <p:txBody>
          <a:bodyPr vert="horz" lIns="91440" tIns="45720" rIns="91440" bIns="45720" rtlCol="0" anchor="t">
            <a:normAutofit/>
          </a:bodyPr>
          <a:lstStyle/>
          <a:p>
            <a:r>
              <a:rPr lang="en-US" sz="1700"/>
              <a:t>District A has 2.0 Carryforward and 0.5 Current Year Slots</a:t>
            </a:r>
          </a:p>
          <a:p>
            <a:pPr lvl="1">
              <a:buClr>
                <a:srgbClr val="FF0000"/>
              </a:buClr>
              <a:buFont typeface="Wingdings" panose="05000000000000000000" pitchFamily="2" charset="2"/>
              <a:buChar char="ü"/>
            </a:pPr>
            <a:r>
              <a:rPr lang="en-US" sz="1300"/>
              <a:t>1 Student Coded as TREP Year 5 (17) with 82 funding = 0.5 Current Year </a:t>
            </a:r>
          </a:p>
          <a:p>
            <a:pPr lvl="1">
              <a:buClr>
                <a:srgbClr val="FF0000"/>
              </a:buClr>
              <a:buFont typeface="Wingdings" panose="05000000000000000000" pitchFamily="2" charset="2"/>
              <a:buChar char="ü"/>
            </a:pPr>
            <a:r>
              <a:rPr lang="en-US" sz="1300"/>
              <a:t>2 Students Coded as TREP Year 5 (18) with 87 funding = 2.0 Carryforward (1.0+1.0)</a:t>
            </a:r>
          </a:p>
          <a:p>
            <a:endParaRPr lang="en-US" sz="1700"/>
          </a:p>
        </p:txBody>
      </p:sp>
      <p:sp>
        <p:nvSpPr>
          <p:cNvPr id="4" name="Slide Number Placeholder 3">
            <a:extLst>
              <a:ext uri="{FF2B5EF4-FFF2-40B4-BE49-F238E27FC236}">
                <a16:creationId xmlns:a16="http://schemas.microsoft.com/office/drawing/2014/main" id="{808F7532-3458-BFFC-BD03-519FCEEDB05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642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E94840-4456-42CD-A40A-60EE0DF0481B}"/>
              </a:ext>
            </a:extLst>
          </p:cNvPr>
          <p:cNvSpPr>
            <a:spLocks noGrp="1"/>
          </p:cNvSpPr>
          <p:nvPr>
            <p:ph type="title"/>
          </p:nvPr>
        </p:nvSpPr>
        <p:spPr/>
        <p:txBody>
          <a:bodyPr/>
          <a:lstStyle/>
          <a:p>
            <a:r>
              <a:rPr lang="en-US"/>
              <a:t>TREP: Coding Pattern</a:t>
            </a:r>
          </a:p>
        </p:txBody>
      </p:sp>
      <p:sp>
        <p:nvSpPr>
          <p:cNvPr id="8" name="Text Placeholder 7">
            <a:extLst>
              <a:ext uri="{FF2B5EF4-FFF2-40B4-BE49-F238E27FC236}">
                <a16:creationId xmlns:a16="http://schemas.microsoft.com/office/drawing/2014/main" id="{20481A85-AB18-E8BB-48E1-2292BB46FEDB}"/>
              </a:ext>
            </a:extLst>
          </p:cNvPr>
          <p:cNvSpPr>
            <a:spLocks noGrp="1"/>
          </p:cNvSpPr>
          <p:nvPr>
            <p:ph type="body" sz="quarter" idx="13"/>
          </p:nvPr>
        </p:nvSpPr>
        <p:spPr/>
        <p:txBody>
          <a:bodyPr/>
          <a:lstStyle/>
          <a:p>
            <a:r>
              <a:rPr lang="en-US"/>
              <a:t>Counted as Graduate in 4</a:t>
            </a:r>
            <a:r>
              <a:rPr lang="en-US" baseline="30000"/>
              <a:t>th</a:t>
            </a:r>
            <a:r>
              <a:rPr lang="en-US"/>
              <a:t> year</a:t>
            </a:r>
          </a:p>
        </p:txBody>
      </p:sp>
      <p:graphicFrame>
        <p:nvGraphicFramePr>
          <p:cNvPr id="10" name="Table 10">
            <a:extLst>
              <a:ext uri="{FF2B5EF4-FFF2-40B4-BE49-F238E27FC236}">
                <a16:creationId xmlns:a16="http://schemas.microsoft.com/office/drawing/2014/main" id="{BAC582D3-8E50-3FD8-20B8-E1CE61E26FC5}"/>
              </a:ext>
            </a:extLst>
          </p:cNvPr>
          <p:cNvGraphicFramePr>
            <a:graphicFrameLocks noGrp="1"/>
          </p:cNvGraphicFramePr>
          <p:nvPr>
            <p:ph sz="half" idx="1"/>
          </p:nvPr>
        </p:nvGraphicFramePr>
        <p:xfrm>
          <a:off x="838200" y="2286000"/>
          <a:ext cx="5181600" cy="2834640"/>
        </p:xfrm>
        <a:graphic>
          <a:graphicData uri="http://schemas.openxmlformats.org/drawingml/2006/table">
            <a:tbl>
              <a:tblPr firstRow="1" bandRow="1">
                <a:tableStyleId>{E8B1032C-EA38-4F05-BA0D-38AFFFC7BED3}</a:tableStyleId>
              </a:tblPr>
              <a:tblGrid>
                <a:gridCol w="2340429">
                  <a:extLst>
                    <a:ext uri="{9D8B030D-6E8A-4147-A177-3AD203B41FA5}">
                      <a16:colId xmlns:a16="http://schemas.microsoft.com/office/drawing/2014/main" val="620444168"/>
                    </a:ext>
                  </a:extLst>
                </a:gridCol>
                <a:gridCol w="947057">
                  <a:extLst>
                    <a:ext uri="{9D8B030D-6E8A-4147-A177-3AD203B41FA5}">
                      <a16:colId xmlns:a16="http://schemas.microsoft.com/office/drawing/2014/main" val="3771523789"/>
                    </a:ext>
                  </a:extLst>
                </a:gridCol>
                <a:gridCol w="947057">
                  <a:extLst>
                    <a:ext uri="{9D8B030D-6E8A-4147-A177-3AD203B41FA5}">
                      <a16:colId xmlns:a16="http://schemas.microsoft.com/office/drawing/2014/main" val="765798158"/>
                    </a:ext>
                  </a:extLst>
                </a:gridCol>
                <a:gridCol w="947057">
                  <a:extLst>
                    <a:ext uri="{9D8B030D-6E8A-4147-A177-3AD203B41FA5}">
                      <a16:colId xmlns:a16="http://schemas.microsoft.com/office/drawing/2014/main" val="2833178680"/>
                    </a:ext>
                  </a:extLst>
                </a:gridCol>
              </a:tblGrid>
              <a:tr h="323670">
                <a:tc>
                  <a:txBody>
                    <a:bodyPr/>
                    <a:lstStyle/>
                    <a:p>
                      <a:r>
                        <a:rPr lang="en-US" sz="1600"/>
                        <a:t>Years in HS (per AYG)</a:t>
                      </a:r>
                    </a:p>
                  </a:txBody>
                  <a:tcPr/>
                </a:tc>
                <a:tc>
                  <a:txBody>
                    <a:bodyPr/>
                    <a:lstStyle/>
                    <a:p>
                      <a:r>
                        <a:rPr lang="en-US" sz="1600"/>
                        <a:t>4</a:t>
                      </a:r>
                      <a:r>
                        <a:rPr lang="en-US" sz="1600" baseline="30000"/>
                        <a:t>th</a:t>
                      </a:r>
                      <a:endParaRPr lang="en-US" sz="1600"/>
                    </a:p>
                  </a:txBody>
                  <a:tcPr/>
                </a:tc>
                <a:tc>
                  <a:txBody>
                    <a:bodyPr/>
                    <a:lstStyle/>
                    <a:p>
                      <a:r>
                        <a:rPr lang="en-US" sz="1600"/>
                        <a:t>5</a:t>
                      </a:r>
                      <a:r>
                        <a:rPr lang="en-US" sz="1600" baseline="30000"/>
                        <a:t>th</a:t>
                      </a:r>
                      <a:endParaRPr lang="en-US" sz="1600"/>
                    </a:p>
                  </a:txBody>
                  <a:tcPr/>
                </a:tc>
                <a:tc>
                  <a:txBody>
                    <a:bodyPr/>
                    <a:lstStyle/>
                    <a:p>
                      <a:r>
                        <a:rPr lang="en-US" sz="1600"/>
                        <a:t>6</a:t>
                      </a:r>
                      <a:r>
                        <a:rPr lang="en-US" sz="1600" baseline="30000"/>
                        <a:t>th</a:t>
                      </a:r>
                      <a:r>
                        <a:rPr lang="en-US" sz="1600"/>
                        <a:t> </a:t>
                      </a:r>
                    </a:p>
                  </a:txBody>
                  <a:tcPr/>
                </a:tc>
                <a:extLst>
                  <a:ext uri="{0D108BD9-81ED-4DB2-BD59-A6C34878D82A}">
                    <a16:rowId xmlns:a16="http://schemas.microsoft.com/office/drawing/2014/main" val="1298594068"/>
                  </a:ext>
                </a:extLst>
              </a:tr>
              <a:tr h="323670">
                <a:tc>
                  <a:txBody>
                    <a:bodyPr/>
                    <a:lstStyle/>
                    <a:p>
                      <a:r>
                        <a:rPr lang="en-US" sz="1600"/>
                        <a:t>Grade Level</a:t>
                      </a:r>
                    </a:p>
                  </a:txBody>
                  <a:tcPr/>
                </a:tc>
                <a:tc>
                  <a:txBody>
                    <a:bodyPr/>
                    <a:lstStyle/>
                    <a:p>
                      <a:r>
                        <a:rPr lang="en-US" sz="1600"/>
                        <a:t>120</a:t>
                      </a:r>
                    </a:p>
                  </a:txBody>
                  <a:tcPr/>
                </a:tc>
                <a:tc>
                  <a:txBody>
                    <a:bodyPr/>
                    <a:lstStyle/>
                    <a:p>
                      <a:r>
                        <a:rPr lang="en-US" sz="1600"/>
                        <a:t>120</a:t>
                      </a:r>
                    </a:p>
                  </a:txBody>
                  <a:tcPr/>
                </a:tc>
                <a:tc>
                  <a:txBody>
                    <a:bodyPr/>
                    <a:lstStyle/>
                    <a:p>
                      <a:r>
                        <a:rPr lang="en-US" sz="1600"/>
                        <a:t>120</a:t>
                      </a:r>
                    </a:p>
                  </a:txBody>
                  <a:tcPr/>
                </a:tc>
                <a:extLst>
                  <a:ext uri="{0D108BD9-81ED-4DB2-BD59-A6C34878D82A}">
                    <a16:rowId xmlns:a16="http://schemas.microsoft.com/office/drawing/2014/main" val="2447301433"/>
                  </a:ext>
                </a:extLst>
              </a:tr>
              <a:tr h="505457">
                <a:tc>
                  <a:txBody>
                    <a:bodyPr/>
                    <a:lstStyle/>
                    <a:p>
                      <a:r>
                        <a:rPr lang="en-US" sz="1600"/>
                        <a:t>Postsecondary Program</a:t>
                      </a:r>
                    </a:p>
                  </a:txBody>
                  <a:tcPr/>
                </a:tc>
                <a:tc>
                  <a:txBody>
                    <a:bodyPr/>
                    <a:lstStyle/>
                    <a:p>
                      <a:r>
                        <a:rPr lang="en-US" sz="1600"/>
                        <a:t>00 or 02</a:t>
                      </a:r>
                    </a:p>
                  </a:txBody>
                  <a:tcPr/>
                </a:tc>
                <a:tc>
                  <a:txBody>
                    <a:bodyPr/>
                    <a:lstStyle/>
                    <a:p>
                      <a:r>
                        <a:rPr lang="en-US" sz="1600" b="0"/>
                        <a:t>17, </a:t>
                      </a:r>
                      <a:r>
                        <a:rPr lang="en-US" sz="1600"/>
                        <a:t>18, 19</a:t>
                      </a:r>
                    </a:p>
                  </a:txBody>
                  <a:tcPr/>
                </a:tc>
                <a:tc>
                  <a:txBody>
                    <a:bodyPr/>
                    <a:lstStyle/>
                    <a:p>
                      <a:r>
                        <a:rPr lang="en-US" sz="1600"/>
                        <a:t>20</a:t>
                      </a:r>
                    </a:p>
                  </a:txBody>
                  <a:tcPr/>
                </a:tc>
                <a:extLst>
                  <a:ext uri="{0D108BD9-81ED-4DB2-BD59-A6C34878D82A}">
                    <a16:rowId xmlns:a16="http://schemas.microsoft.com/office/drawing/2014/main" val="2972641203"/>
                  </a:ext>
                </a:extLst>
              </a:tr>
              <a:tr h="323670">
                <a:tc>
                  <a:txBody>
                    <a:bodyPr/>
                    <a:lstStyle/>
                    <a:p>
                      <a:r>
                        <a:rPr lang="en-US" sz="1600"/>
                        <a:t>School Entry Type</a:t>
                      </a:r>
                    </a:p>
                  </a:txBody>
                  <a:tcPr/>
                </a:tc>
                <a:tc>
                  <a:txBody>
                    <a:bodyPr/>
                    <a:lstStyle/>
                    <a:p>
                      <a:r>
                        <a:rPr lang="en-US" sz="1600"/>
                        <a:t>02*</a:t>
                      </a:r>
                    </a:p>
                  </a:txBody>
                  <a:tcPr/>
                </a:tc>
                <a:tc>
                  <a:txBody>
                    <a:bodyPr/>
                    <a:lstStyle/>
                    <a:p>
                      <a:r>
                        <a:rPr lang="en-US" sz="1600"/>
                        <a:t>90</a:t>
                      </a:r>
                    </a:p>
                  </a:txBody>
                  <a:tcPr/>
                </a:tc>
                <a:tc>
                  <a:txBody>
                    <a:bodyPr/>
                    <a:lstStyle/>
                    <a:p>
                      <a:r>
                        <a:rPr lang="en-US" sz="1600"/>
                        <a:t>90</a:t>
                      </a:r>
                    </a:p>
                  </a:txBody>
                  <a:tcPr/>
                </a:tc>
                <a:extLst>
                  <a:ext uri="{0D108BD9-81ED-4DB2-BD59-A6C34878D82A}">
                    <a16:rowId xmlns:a16="http://schemas.microsoft.com/office/drawing/2014/main" val="204641176"/>
                  </a:ext>
                </a:extLst>
              </a:tr>
              <a:tr h="292633">
                <a:tc>
                  <a:txBody>
                    <a:bodyPr/>
                    <a:lstStyle/>
                    <a:p>
                      <a:r>
                        <a:rPr lang="en-US" sz="1600"/>
                        <a:t>School Exit Type</a:t>
                      </a:r>
                    </a:p>
                  </a:txBody>
                  <a:tcPr/>
                </a:tc>
                <a:tc>
                  <a:txBody>
                    <a:bodyPr/>
                    <a:lstStyle/>
                    <a:p>
                      <a:r>
                        <a:rPr lang="en-US" sz="1600"/>
                        <a:t>90</a:t>
                      </a:r>
                    </a:p>
                  </a:txBody>
                  <a:tcPr/>
                </a:tc>
                <a:tc>
                  <a:txBody>
                    <a:bodyPr/>
                    <a:lstStyle/>
                    <a:p>
                      <a:r>
                        <a:rPr lang="en-US" sz="1600"/>
                        <a:t>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24 or 23</a:t>
                      </a:r>
                    </a:p>
                  </a:txBody>
                  <a:tcPr/>
                </a:tc>
                <a:extLst>
                  <a:ext uri="{0D108BD9-81ED-4DB2-BD59-A6C34878D82A}">
                    <a16:rowId xmlns:a16="http://schemas.microsoft.com/office/drawing/2014/main" val="3256462681"/>
                  </a:ext>
                </a:extLst>
              </a:tr>
              <a:tr h="292633">
                <a:tc>
                  <a:txBody>
                    <a:bodyPr/>
                    <a:lstStyle/>
                    <a:p>
                      <a:r>
                        <a:rPr lang="en-US" sz="1600"/>
                        <a:t>Retention Code</a:t>
                      </a:r>
                    </a:p>
                  </a:txBody>
                  <a:tcPr/>
                </a:tc>
                <a:tc>
                  <a:txBody>
                    <a:bodyPr/>
                    <a:lstStyle/>
                    <a:p>
                      <a:r>
                        <a:rPr lang="en-US" sz="1600"/>
                        <a:t>2</a:t>
                      </a:r>
                    </a:p>
                  </a:txBody>
                  <a:tcPr/>
                </a:tc>
                <a:tc>
                  <a:txBody>
                    <a:bodyPr/>
                    <a:lstStyle/>
                    <a:p>
                      <a:r>
                        <a:rPr lang="en-US" sz="1600"/>
                        <a:t>2</a:t>
                      </a:r>
                    </a:p>
                  </a:txBody>
                  <a:tcPr/>
                </a:tc>
                <a:tc>
                  <a:txBody>
                    <a:bodyPr/>
                    <a:lstStyle/>
                    <a:p>
                      <a:r>
                        <a:rPr lang="en-US" sz="1600"/>
                        <a:t>0</a:t>
                      </a:r>
                    </a:p>
                  </a:txBody>
                  <a:tcPr/>
                </a:tc>
                <a:extLst>
                  <a:ext uri="{0D108BD9-81ED-4DB2-BD59-A6C34878D82A}">
                    <a16:rowId xmlns:a16="http://schemas.microsoft.com/office/drawing/2014/main" val="3956068561"/>
                  </a:ext>
                </a:extLst>
              </a:tr>
              <a:tr h="292633">
                <a:tc>
                  <a:txBody>
                    <a:bodyPr/>
                    <a:lstStyle/>
                    <a:p>
                      <a:r>
                        <a:rPr lang="en-US" sz="1600"/>
                        <a:t>Funding Status (OCT)</a:t>
                      </a:r>
                    </a:p>
                  </a:txBody>
                  <a:tcPr/>
                </a:tc>
                <a:tc>
                  <a:txBody>
                    <a:bodyPr/>
                    <a:lstStyle/>
                    <a:p>
                      <a:r>
                        <a:rPr lang="en-US" sz="1600"/>
                        <a:t>80*</a:t>
                      </a:r>
                    </a:p>
                  </a:txBody>
                  <a:tcPr/>
                </a:tc>
                <a:tc>
                  <a:txBody>
                    <a:bodyPr/>
                    <a:lstStyle/>
                    <a:p>
                      <a:r>
                        <a:rPr lang="en-US" sz="1600"/>
                        <a:t>Check Chart</a:t>
                      </a:r>
                    </a:p>
                  </a:txBody>
                  <a:tcPr/>
                </a:tc>
                <a:tc>
                  <a:txBody>
                    <a:bodyPr/>
                    <a:lstStyle/>
                    <a:p>
                      <a:r>
                        <a:rPr lang="en-US" sz="1600"/>
                        <a:t>Check Chart</a:t>
                      </a:r>
                    </a:p>
                  </a:txBody>
                  <a:tcPr/>
                </a:tc>
                <a:extLst>
                  <a:ext uri="{0D108BD9-81ED-4DB2-BD59-A6C34878D82A}">
                    <a16:rowId xmlns:a16="http://schemas.microsoft.com/office/drawing/2014/main" val="3298209883"/>
                  </a:ext>
                </a:extLst>
              </a:tr>
            </a:tbl>
          </a:graphicData>
        </a:graphic>
      </p:graphicFrame>
      <p:sp>
        <p:nvSpPr>
          <p:cNvPr id="9" name="Text Placeholder 8">
            <a:extLst>
              <a:ext uri="{FF2B5EF4-FFF2-40B4-BE49-F238E27FC236}">
                <a16:creationId xmlns:a16="http://schemas.microsoft.com/office/drawing/2014/main" id="{D8BAB607-243D-C8D0-CEB0-28668B187F92}"/>
              </a:ext>
            </a:extLst>
          </p:cNvPr>
          <p:cNvSpPr>
            <a:spLocks noGrp="1"/>
          </p:cNvSpPr>
          <p:nvPr>
            <p:ph type="body" sz="quarter" idx="14"/>
          </p:nvPr>
        </p:nvSpPr>
        <p:spPr/>
        <p:txBody>
          <a:bodyPr/>
          <a:lstStyle/>
          <a:p>
            <a:r>
              <a:rPr lang="en-US"/>
              <a:t>Counted as Graduate in 6</a:t>
            </a:r>
            <a:r>
              <a:rPr lang="en-US" baseline="30000"/>
              <a:t>th</a:t>
            </a:r>
            <a:r>
              <a:rPr lang="en-US"/>
              <a:t> year</a:t>
            </a:r>
          </a:p>
        </p:txBody>
      </p:sp>
      <p:graphicFrame>
        <p:nvGraphicFramePr>
          <p:cNvPr id="11" name="Content Placeholder 10">
            <a:extLst>
              <a:ext uri="{FF2B5EF4-FFF2-40B4-BE49-F238E27FC236}">
                <a16:creationId xmlns:a16="http://schemas.microsoft.com/office/drawing/2014/main" id="{B7C6AFB3-BC1C-A6E9-6FD2-BEAD1BFE05EA}"/>
              </a:ext>
            </a:extLst>
          </p:cNvPr>
          <p:cNvGraphicFramePr>
            <a:graphicFrameLocks noGrp="1"/>
          </p:cNvGraphicFramePr>
          <p:nvPr>
            <p:ph sz="half" idx="2"/>
          </p:nvPr>
        </p:nvGraphicFramePr>
        <p:xfrm>
          <a:off x="6172200" y="2286000"/>
          <a:ext cx="5181600" cy="2834640"/>
        </p:xfrm>
        <a:graphic>
          <a:graphicData uri="http://schemas.openxmlformats.org/drawingml/2006/table">
            <a:tbl>
              <a:tblPr firstRow="1" bandRow="1">
                <a:tableStyleId>{5DA37D80-6434-44D0-A028-1B22A696006F}</a:tableStyleId>
              </a:tblPr>
              <a:tblGrid>
                <a:gridCol w="2340429">
                  <a:extLst>
                    <a:ext uri="{9D8B030D-6E8A-4147-A177-3AD203B41FA5}">
                      <a16:colId xmlns:a16="http://schemas.microsoft.com/office/drawing/2014/main" val="620444168"/>
                    </a:ext>
                  </a:extLst>
                </a:gridCol>
                <a:gridCol w="947057">
                  <a:extLst>
                    <a:ext uri="{9D8B030D-6E8A-4147-A177-3AD203B41FA5}">
                      <a16:colId xmlns:a16="http://schemas.microsoft.com/office/drawing/2014/main" val="3771523789"/>
                    </a:ext>
                  </a:extLst>
                </a:gridCol>
                <a:gridCol w="947057">
                  <a:extLst>
                    <a:ext uri="{9D8B030D-6E8A-4147-A177-3AD203B41FA5}">
                      <a16:colId xmlns:a16="http://schemas.microsoft.com/office/drawing/2014/main" val="765798158"/>
                    </a:ext>
                  </a:extLst>
                </a:gridCol>
                <a:gridCol w="947057">
                  <a:extLst>
                    <a:ext uri="{9D8B030D-6E8A-4147-A177-3AD203B41FA5}">
                      <a16:colId xmlns:a16="http://schemas.microsoft.com/office/drawing/2014/main" val="2833178680"/>
                    </a:ext>
                  </a:extLst>
                </a:gridCol>
              </a:tblGrid>
              <a:tr h="310081">
                <a:tc>
                  <a:txBody>
                    <a:bodyPr/>
                    <a:lstStyle/>
                    <a:p>
                      <a:r>
                        <a:rPr lang="en-US" sz="1600"/>
                        <a:t>Years in HS (per AYG)</a:t>
                      </a:r>
                    </a:p>
                  </a:txBody>
                  <a:tcPr/>
                </a:tc>
                <a:tc>
                  <a:txBody>
                    <a:bodyPr/>
                    <a:lstStyle/>
                    <a:p>
                      <a:r>
                        <a:rPr lang="en-US" sz="1600"/>
                        <a:t>4</a:t>
                      </a:r>
                      <a:r>
                        <a:rPr lang="en-US" sz="1600" baseline="30000"/>
                        <a:t>th</a:t>
                      </a:r>
                      <a:endParaRPr lang="en-US" sz="1600"/>
                    </a:p>
                  </a:txBody>
                  <a:tcPr/>
                </a:tc>
                <a:tc>
                  <a:txBody>
                    <a:bodyPr/>
                    <a:lstStyle/>
                    <a:p>
                      <a:r>
                        <a:rPr lang="en-US" sz="1600"/>
                        <a:t>5</a:t>
                      </a:r>
                      <a:r>
                        <a:rPr lang="en-US" sz="1600" baseline="30000"/>
                        <a:t>th</a:t>
                      </a:r>
                      <a:endParaRPr lang="en-US" sz="1600"/>
                    </a:p>
                  </a:txBody>
                  <a:tcPr/>
                </a:tc>
                <a:tc>
                  <a:txBody>
                    <a:bodyPr/>
                    <a:lstStyle/>
                    <a:p>
                      <a:r>
                        <a:rPr lang="en-US" sz="1600"/>
                        <a:t>6</a:t>
                      </a:r>
                      <a:r>
                        <a:rPr lang="en-US" sz="1600" baseline="30000"/>
                        <a:t>th</a:t>
                      </a:r>
                      <a:r>
                        <a:rPr lang="en-US" sz="1600"/>
                        <a:t> </a:t>
                      </a:r>
                    </a:p>
                  </a:txBody>
                  <a:tcPr/>
                </a:tc>
                <a:extLst>
                  <a:ext uri="{0D108BD9-81ED-4DB2-BD59-A6C34878D82A}">
                    <a16:rowId xmlns:a16="http://schemas.microsoft.com/office/drawing/2014/main" val="1298594068"/>
                  </a:ext>
                </a:extLst>
              </a:tr>
              <a:tr h="310081">
                <a:tc>
                  <a:txBody>
                    <a:bodyPr/>
                    <a:lstStyle/>
                    <a:p>
                      <a:r>
                        <a:rPr lang="en-US" sz="1600"/>
                        <a:t>Grade Level</a:t>
                      </a:r>
                    </a:p>
                  </a:txBody>
                  <a:tcPr/>
                </a:tc>
                <a:tc>
                  <a:txBody>
                    <a:bodyPr/>
                    <a:lstStyle/>
                    <a:p>
                      <a:r>
                        <a:rPr lang="en-US" sz="1600"/>
                        <a:t>120</a:t>
                      </a:r>
                    </a:p>
                  </a:txBody>
                  <a:tcPr/>
                </a:tc>
                <a:tc>
                  <a:txBody>
                    <a:bodyPr/>
                    <a:lstStyle/>
                    <a:p>
                      <a:r>
                        <a:rPr lang="en-US" sz="1600"/>
                        <a:t>120</a:t>
                      </a:r>
                    </a:p>
                  </a:txBody>
                  <a:tcPr/>
                </a:tc>
                <a:tc>
                  <a:txBody>
                    <a:bodyPr/>
                    <a:lstStyle/>
                    <a:p>
                      <a:r>
                        <a:rPr lang="en-US" sz="1600"/>
                        <a:t>120</a:t>
                      </a:r>
                    </a:p>
                  </a:txBody>
                  <a:tcPr/>
                </a:tc>
                <a:extLst>
                  <a:ext uri="{0D108BD9-81ED-4DB2-BD59-A6C34878D82A}">
                    <a16:rowId xmlns:a16="http://schemas.microsoft.com/office/drawing/2014/main" val="2447301433"/>
                  </a:ext>
                </a:extLst>
              </a:tr>
              <a:tr h="524348">
                <a:tc>
                  <a:txBody>
                    <a:bodyPr/>
                    <a:lstStyle/>
                    <a:p>
                      <a:r>
                        <a:rPr lang="en-US" sz="1600"/>
                        <a:t>Postsecondary Program</a:t>
                      </a:r>
                    </a:p>
                  </a:txBody>
                  <a:tcPr/>
                </a:tc>
                <a:tc>
                  <a:txBody>
                    <a:bodyPr/>
                    <a:lstStyle/>
                    <a:p>
                      <a:r>
                        <a:rPr lang="en-US" sz="1600"/>
                        <a:t>00 or 02</a:t>
                      </a:r>
                    </a:p>
                  </a:txBody>
                  <a:tcPr/>
                </a:tc>
                <a:tc>
                  <a:txBody>
                    <a:bodyPr/>
                    <a:lstStyle/>
                    <a:p>
                      <a:r>
                        <a:rPr lang="en-US" sz="1600" b="0"/>
                        <a:t>17, </a:t>
                      </a:r>
                      <a:r>
                        <a:rPr lang="en-US" sz="1600"/>
                        <a:t>18, 19</a:t>
                      </a:r>
                    </a:p>
                  </a:txBody>
                  <a:tcPr/>
                </a:tc>
                <a:tc>
                  <a:txBody>
                    <a:bodyPr/>
                    <a:lstStyle/>
                    <a:p>
                      <a:r>
                        <a:rPr lang="en-US" sz="1600"/>
                        <a:t>20</a:t>
                      </a:r>
                    </a:p>
                  </a:txBody>
                  <a:tcPr/>
                </a:tc>
                <a:extLst>
                  <a:ext uri="{0D108BD9-81ED-4DB2-BD59-A6C34878D82A}">
                    <a16:rowId xmlns:a16="http://schemas.microsoft.com/office/drawing/2014/main" val="2972641203"/>
                  </a:ext>
                </a:extLst>
              </a:tr>
              <a:tr h="310081">
                <a:tc>
                  <a:txBody>
                    <a:bodyPr/>
                    <a:lstStyle/>
                    <a:p>
                      <a:r>
                        <a:rPr lang="en-US" sz="1600"/>
                        <a:t>School Entry Type</a:t>
                      </a:r>
                    </a:p>
                  </a:txBody>
                  <a:tcPr/>
                </a:tc>
                <a:tc>
                  <a:txBody>
                    <a:bodyPr/>
                    <a:lstStyle/>
                    <a:p>
                      <a:r>
                        <a:rPr lang="en-US" sz="1600"/>
                        <a:t>02*</a:t>
                      </a:r>
                    </a:p>
                  </a:txBody>
                  <a:tcPr/>
                </a:tc>
                <a:tc>
                  <a:txBody>
                    <a:bodyPr/>
                    <a:lstStyle/>
                    <a:p>
                      <a:r>
                        <a:rPr lang="en-US" sz="1600"/>
                        <a:t>02</a:t>
                      </a:r>
                    </a:p>
                  </a:txBody>
                  <a:tcPr/>
                </a:tc>
                <a:tc>
                  <a:txBody>
                    <a:bodyPr/>
                    <a:lstStyle/>
                    <a:p>
                      <a:r>
                        <a:rPr lang="en-US" sz="1600"/>
                        <a:t>02</a:t>
                      </a:r>
                    </a:p>
                  </a:txBody>
                  <a:tcPr/>
                </a:tc>
                <a:extLst>
                  <a:ext uri="{0D108BD9-81ED-4DB2-BD59-A6C34878D82A}">
                    <a16:rowId xmlns:a16="http://schemas.microsoft.com/office/drawing/2014/main" val="204641176"/>
                  </a:ext>
                </a:extLst>
              </a:tr>
              <a:tr h="303570">
                <a:tc>
                  <a:txBody>
                    <a:bodyPr/>
                    <a:lstStyle/>
                    <a:p>
                      <a:r>
                        <a:rPr lang="en-US" sz="1600"/>
                        <a:t>School Exit Type</a:t>
                      </a:r>
                    </a:p>
                  </a:txBody>
                  <a:tcPr/>
                </a:tc>
                <a:tc>
                  <a:txBody>
                    <a:bodyPr/>
                    <a:lstStyle/>
                    <a:p>
                      <a:r>
                        <a:rPr lang="en-US" sz="1600"/>
                        <a:t>00</a:t>
                      </a:r>
                    </a:p>
                  </a:txBody>
                  <a:tcPr/>
                </a:tc>
                <a:tc>
                  <a:txBody>
                    <a:bodyPr/>
                    <a:lstStyle/>
                    <a:p>
                      <a:r>
                        <a:rPr lang="en-US" sz="1600"/>
                        <a:t>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96</a:t>
                      </a:r>
                    </a:p>
                  </a:txBody>
                  <a:tcPr/>
                </a:tc>
                <a:extLst>
                  <a:ext uri="{0D108BD9-81ED-4DB2-BD59-A6C34878D82A}">
                    <a16:rowId xmlns:a16="http://schemas.microsoft.com/office/drawing/2014/main" val="3256462681"/>
                  </a:ext>
                </a:extLst>
              </a:tr>
              <a:tr h="303570">
                <a:tc>
                  <a:txBody>
                    <a:bodyPr/>
                    <a:lstStyle/>
                    <a:p>
                      <a:r>
                        <a:rPr lang="en-US" sz="1600"/>
                        <a:t>Retention Code</a:t>
                      </a:r>
                    </a:p>
                  </a:txBody>
                  <a:tcPr/>
                </a:tc>
                <a:tc>
                  <a:txBody>
                    <a:bodyPr/>
                    <a:lstStyle/>
                    <a:p>
                      <a:r>
                        <a:rPr lang="en-US" sz="1600"/>
                        <a:t>2</a:t>
                      </a:r>
                    </a:p>
                  </a:txBody>
                  <a:tcPr/>
                </a:tc>
                <a:tc>
                  <a:txBody>
                    <a:bodyPr/>
                    <a:lstStyle/>
                    <a:p>
                      <a:r>
                        <a:rPr lang="en-US" sz="1600"/>
                        <a:t>2</a:t>
                      </a:r>
                    </a:p>
                  </a:txBody>
                  <a:tcPr/>
                </a:tc>
                <a:tc>
                  <a:txBody>
                    <a:bodyPr/>
                    <a:lstStyle/>
                    <a:p>
                      <a:r>
                        <a:rPr lang="en-US" sz="1600"/>
                        <a:t>0</a:t>
                      </a:r>
                    </a:p>
                  </a:txBody>
                  <a:tcPr/>
                </a:tc>
                <a:extLst>
                  <a:ext uri="{0D108BD9-81ED-4DB2-BD59-A6C34878D82A}">
                    <a16:rowId xmlns:a16="http://schemas.microsoft.com/office/drawing/2014/main" val="3956068561"/>
                  </a:ext>
                </a:extLst>
              </a:tr>
              <a:tr h="303570">
                <a:tc>
                  <a:txBody>
                    <a:bodyPr/>
                    <a:lstStyle/>
                    <a:p>
                      <a:r>
                        <a:rPr lang="en-US" sz="1600"/>
                        <a:t>Funding Status (OCT)</a:t>
                      </a:r>
                    </a:p>
                  </a:txBody>
                  <a:tcPr/>
                </a:tc>
                <a:tc>
                  <a:txBody>
                    <a:bodyPr/>
                    <a:lstStyle/>
                    <a:p>
                      <a:r>
                        <a:rPr lang="en-US" sz="1600"/>
                        <a:t>80*</a:t>
                      </a:r>
                    </a:p>
                  </a:txBody>
                  <a:tcPr/>
                </a:tc>
                <a:tc>
                  <a:txBody>
                    <a:bodyPr/>
                    <a:lstStyle/>
                    <a:p>
                      <a:r>
                        <a:rPr lang="en-US" sz="1600"/>
                        <a:t>Check Chart</a:t>
                      </a:r>
                    </a:p>
                  </a:txBody>
                  <a:tcPr/>
                </a:tc>
                <a:tc>
                  <a:txBody>
                    <a:bodyPr/>
                    <a:lstStyle/>
                    <a:p>
                      <a:r>
                        <a:rPr lang="en-US" sz="1600"/>
                        <a:t>Check Chart</a:t>
                      </a:r>
                    </a:p>
                  </a:txBody>
                  <a:tcPr/>
                </a:tc>
                <a:extLst>
                  <a:ext uri="{0D108BD9-81ED-4DB2-BD59-A6C34878D82A}">
                    <a16:rowId xmlns:a16="http://schemas.microsoft.com/office/drawing/2014/main" val="1426207864"/>
                  </a:ext>
                </a:extLst>
              </a:tr>
            </a:tbl>
          </a:graphicData>
        </a:graphic>
      </p:graphicFrame>
      <p:sp>
        <p:nvSpPr>
          <p:cNvPr id="12" name="TextBox 11">
            <a:extLst>
              <a:ext uri="{FF2B5EF4-FFF2-40B4-BE49-F238E27FC236}">
                <a16:creationId xmlns:a16="http://schemas.microsoft.com/office/drawing/2014/main" id="{B2FC194F-7E6A-4D0E-D761-757395ABB169}"/>
              </a:ext>
            </a:extLst>
          </p:cNvPr>
          <p:cNvSpPr txBox="1"/>
          <p:nvPr/>
        </p:nvSpPr>
        <p:spPr>
          <a:xfrm>
            <a:off x="695960" y="5042118"/>
            <a:ext cx="9626600" cy="1569660"/>
          </a:xfrm>
          <a:prstGeom prst="rect">
            <a:avLst/>
          </a:prstGeom>
          <a:noFill/>
        </p:spPr>
        <p:txBody>
          <a:bodyPr wrap="square" rtlCol="0">
            <a:spAutoFit/>
          </a:bodyPr>
          <a:lstStyle/>
          <a:p>
            <a:r>
              <a:rPr lang="en-US" sz="1600"/>
              <a:t>Notes:</a:t>
            </a:r>
          </a:p>
          <a:p>
            <a:pPr marL="285750" indent="-285750">
              <a:buFont typeface="Arial" panose="020B0604020202020204" pitchFamily="34" charset="0"/>
              <a:buChar char="•"/>
            </a:pPr>
            <a:r>
              <a:rPr lang="en-US" sz="1600"/>
              <a:t>*Entry type and Funding Status in 4</a:t>
            </a:r>
            <a:r>
              <a:rPr lang="en-US" sz="1600" baseline="30000"/>
              <a:t>th</a:t>
            </a:r>
            <a:r>
              <a:rPr lang="en-US" sz="1600"/>
              <a:t> year will be any applicable code</a:t>
            </a:r>
          </a:p>
          <a:p>
            <a:pPr marL="285750" indent="-285750">
              <a:buFont typeface="Arial" panose="020B0604020202020204" pitchFamily="34" charset="0"/>
              <a:buChar char="•"/>
            </a:pPr>
            <a:r>
              <a:rPr lang="en-US" sz="1600"/>
              <a:t>Exit 24 – Previous graduate who completed their TREP 6</a:t>
            </a:r>
            <a:r>
              <a:rPr lang="en-US" sz="1600" baseline="30000"/>
              <a:t>th</a:t>
            </a:r>
            <a:r>
              <a:rPr lang="en-US" sz="1600"/>
              <a:t> year.</a:t>
            </a:r>
          </a:p>
          <a:p>
            <a:pPr marL="285750" indent="-285750">
              <a:buFont typeface="Arial" panose="020B0604020202020204" pitchFamily="34" charset="0"/>
              <a:buChar char="•"/>
            </a:pPr>
            <a:r>
              <a:rPr lang="en-US" sz="1600"/>
              <a:t>Exit 23 – Previous graduate who completed their TREP 5</a:t>
            </a:r>
            <a:r>
              <a:rPr lang="en-US" sz="1600" baseline="30000"/>
              <a:t>th</a:t>
            </a:r>
            <a:r>
              <a:rPr lang="en-US" sz="1600"/>
              <a:t> year and </a:t>
            </a:r>
            <a:r>
              <a:rPr lang="en-US" sz="1600" u="sng"/>
              <a:t>will return</a:t>
            </a:r>
            <a:r>
              <a:rPr lang="en-US" sz="1600"/>
              <a:t> for a 6</a:t>
            </a:r>
            <a:r>
              <a:rPr lang="en-US" sz="1600" baseline="30000"/>
              <a:t>th</a:t>
            </a:r>
            <a:r>
              <a:rPr lang="en-US" sz="1600"/>
              <a:t> year </a:t>
            </a:r>
            <a:r>
              <a:rPr lang="en-US" sz="1600" i="1"/>
              <a:t>or </a:t>
            </a:r>
            <a:r>
              <a:rPr lang="en-US" sz="1600"/>
              <a:t>left TREP program in the middle of their 5</a:t>
            </a:r>
            <a:r>
              <a:rPr lang="en-US" sz="1600" baseline="30000"/>
              <a:t>th</a:t>
            </a:r>
            <a:r>
              <a:rPr lang="en-US" sz="1600"/>
              <a:t>/6</a:t>
            </a:r>
            <a:r>
              <a:rPr lang="en-US" sz="1600" baseline="30000"/>
              <a:t>th</a:t>
            </a:r>
            <a:r>
              <a:rPr lang="en-US" sz="1600"/>
              <a:t> year.</a:t>
            </a:r>
          </a:p>
          <a:p>
            <a:pPr marL="285750" indent="-285750">
              <a:buFont typeface="Arial" panose="020B0604020202020204" pitchFamily="34" charset="0"/>
              <a:buChar char="•"/>
            </a:pPr>
            <a:r>
              <a:rPr lang="en-US" sz="1600"/>
              <a:t>Funding Status is in direct relationship with Year 5/Year 6 and Current Year/Carryforward</a:t>
            </a:r>
          </a:p>
        </p:txBody>
      </p:sp>
      <p:sp>
        <p:nvSpPr>
          <p:cNvPr id="4" name="Slide Number Placeholder 3">
            <a:extLst>
              <a:ext uri="{FF2B5EF4-FFF2-40B4-BE49-F238E27FC236}">
                <a16:creationId xmlns:a16="http://schemas.microsoft.com/office/drawing/2014/main" id="{C70717CB-DD7B-2362-15EF-CCDBA2C750D5}"/>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1564899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C70FE-513B-ED71-F75F-DDE04DBD10F6}"/>
              </a:ext>
            </a:extLst>
          </p:cNvPr>
          <p:cNvSpPr>
            <a:spLocks noGrp="1"/>
          </p:cNvSpPr>
          <p:nvPr>
            <p:ph type="title"/>
          </p:nvPr>
        </p:nvSpPr>
        <p:spPr/>
        <p:txBody>
          <a:bodyPr/>
          <a:lstStyle/>
          <a:p>
            <a:r>
              <a:rPr lang="en-US"/>
              <a:t>TREP: Types of Business Rule Checks</a:t>
            </a:r>
          </a:p>
        </p:txBody>
      </p:sp>
      <p:sp>
        <p:nvSpPr>
          <p:cNvPr id="8" name="Content Placeholder 7">
            <a:extLst>
              <a:ext uri="{FF2B5EF4-FFF2-40B4-BE49-F238E27FC236}">
                <a16:creationId xmlns:a16="http://schemas.microsoft.com/office/drawing/2014/main" id="{DB4DDE05-AD51-3A69-9D28-A440581B6D17}"/>
              </a:ext>
            </a:extLst>
          </p:cNvPr>
          <p:cNvSpPr>
            <a:spLocks noGrp="1"/>
          </p:cNvSpPr>
          <p:nvPr>
            <p:ph idx="1"/>
          </p:nvPr>
        </p:nvSpPr>
        <p:spPr>
          <a:xfrm>
            <a:off x="838200" y="1381760"/>
            <a:ext cx="10515600" cy="5090160"/>
          </a:xfrm>
        </p:spPr>
        <p:txBody>
          <a:bodyPr>
            <a:normAutofit fontScale="85000" lnSpcReduction="20000"/>
          </a:bodyPr>
          <a:lstStyle/>
          <a:p>
            <a:r>
              <a:rPr lang="en-US"/>
              <a:t>Students should have exit type 00, 96, 23, or 24</a:t>
            </a:r>
          </a:p>
          <a:p>
            <a:pPr lvl="1"/>
            <a:r>
              <a:rPr lang="en-US"/>
              <a:t>Exit Type 96 or 00 cannot be used if Exit Type 90 was used in a prior year</a:t>
            </a:r>
          </a:p>
          <a:p>
            <a:pPr lvl="1"/>
            <a:r>
              <a:rPr lang="en-US"/>
              <a:t>Exit Type 23 or 24 cannot be used unless the student had Exit Type 90 in a prior year</a:t>
            </a:r>
          </a:p>
          <a:p>
            <a:r>
              <a:rPr lang="en-US"/>
              <a:t>TREP students included in the subsequent OCT who do not have retention code 2 in the current year SEY</a:t>
            </a:r>
          </a:p>
          <a:p>
            <a:pPr lvl="1"/>
            <a:r>
              <a:rPr lang="en-US"/>
              <a:t>Example: </a:t>
            </a:r>
          </a:p>
          <a:p>
            <a:pPr lvl="2"/>
            <a:r>
              <a:rPr lang="en-US"/>
              <a:t>If 2023-2024 OCT postsecondary code indicating TREP year 5 or 6</a:t>
            </a:r>
          </a:p>
          <a:p>
            <a:pPr lvl="2"/>
            <a:r>
              <a:rPr lang="en-US"/>
              <a:t>Then 2022-2023 SEY must have Retention Code 2</a:t>
            </a:r>
            <a:endParaRPr lang="en-US" b="1"/>
          </a:p>
          <a:p>
            <a:r>
              <a:rPr lang="en-US"/>
              <a:t>Students in TREP should have Non-School Program code 04 (Third Party Program) because they are taking their courses through the IHE</a:t>
            </a:r>
          </a:p>
          <a:p>
            <a:r>
              <a:rPr lang="en-US"/>
              <a:t>Students cannot be in TREP year 6 if they were not in TREP year 5 in the prior year</a:t>
            </a:r>
          </a:p>
          <a:p>
            <a:r>
              <a:rPr lang="en-US"/>
              <a:t>District Code in the current year for TREP students must match their last district of attendance in the prior year</a:t>
            </a:r>
          </a:p>
          <a:p>
            <a:r>
              <a:rPr lang="en-US"/>
              <a:t>Students in TREP year 5 programs must be in the 5</a:t>
            </a:r>
            <a:r>
              <a:rPr lang="en-US" baseline="30000"/>
              <a:t>th</a:t>
            </a:r>
            <a:r>
              <a:rPr lang="en-US"/>
              <a:t> year of HS per AYG</a:t>
            </a:r>
          </a:p>
          <a:p>
            <a:r>
              <a:rPr lang="en-US"/>
              <a:t>Students in TREP year 6 programs must be in the 6</a:t>
            </a:r>
            <a:r>
              <a:rPr lang="en-US" baseline="30000"/>
              <a:t>th</a:t>
            </a:r>
            <a:r>
              <a:rPr lang="en-US"/>
              <a:t> year of HS per AYG</a:t>
            </a:r>
          </a:p>
          <a:p>
            <a:r>
              <a:rPr lang="en-US"/>
              <a:t>Students in TREP should not have retention 2 at the end of their 6</a:t>
            </a:r>
            <a:r>
              <a:rPr lang="en-US" baseline="30000"/>
              <a:t>th</a:t>
            </a:r>
            <a:r>
              <a:rPr lang="en-US"/>
              <a:t> year</a:t>
            </a:r>
          </a:p>
          <a:p>
            <a:r>
              <a:rPr lang="en-US"/>
              <a:t>Student October (OCT) collection also includes checks to ensure TREP students utilize correct funding codes per OCT collection guidelines and checks TREP slot allocation</a:t>
            </a:r>
          </a:p>
          <a:p>
            <a:endParaRPr lang="en-US"/>
          </a:p>
        </p:txBody>
      </p:sp>
      <p:sp>
        <p:nvSpPr>
          <p:cNvPr id="5" name="Slide Number Placeholder 4">
            <a:extLst>
              <a:ext uri="{FF2B5EF4-FFF2-40B4-BE49-F238E27FC236}">
                <a16:creationId xmlns:a16="http://schemas.microsoft.com/office/drawing/2014/main" id="{C317F26D-9CCB-630F-5632-E49175B5340D}"/>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4007543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a:solidFill>
                  <a:schemeClr val="tx1"/>
                </a:solidFill>
              </a:rPr>
            </a:br>
            <a:r>
              <a:rPr lang="en-US">
                <a:solidFill>
                  <a:schemeClr val="tx1"/>
                </a:solidFill>
              </a:rPr>
              <a:t>Other Programs</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3124078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7F01C2-62E7-B3DB-F9E8-CE69B673080F}"/>
              </a:ext>
            </a:extLst>
          </p:cNvPr>
          <p:cNvSpPr>
            <a:spLocks noGrp="1"/>
          </p:cNvSpPr>
          <p:nvPr>
            <p:ph type="title"/>
          </p:nvPr>
        </p:nvSpPr>
        <p:spPr/>
        <p:txBody>
          <a:bodyPr/>
          <a:lstStyle/>
          <a:p>
            <a:r>
              <a:rPr lang="en-US"/>
              <a:t>Concurrent Enrollment</a:t>
            </a:r>
          </a:p>
        </p:txBody>
      </p:sp>
      <p:sp>
        <p:nvSpPr>
          <p:cNvPr id="5" name="Content Placeholder 4">
            <a:extLst>
              <a:ext uri="{FF2B5EF4-FFF2-40B4-BE49-F238E27FC236}">
                <a16:creationId xmlns:a16="http://schemas.microsoft.com/office/drawing/2014/main" id="{8967EB40-53AE-2F60-CCFA-682F9BB39C9E}"/>
              </a:ext>
            </a:extLst>
          </p:cNvPr>
          <p:cNvSpPr>
            <a:spLocks noGrp="1"/>
          </p:cNvSpPr>
          <p:nvPr>
            <p:ph idx="1"/>
          </p:nvPr>
        </p:nvSpPr>
        <p:spPr>
          <a:xfrm>
            <a:off x="838200" y="1393204"/>
            <a:ext cx="9802091" cy="4607329"/>
          </a:xfrm>
        </p:spPr>
        <p:txBody>
          <a:bodyPr>
            <a:normAutofit fontScale="92500" lnSpcReduction="10000"/>
          </a:bodyPr>
          <a:lstStyle/>
          <a:p>
            <a:r>
              <a:rPr lang="en-US"/>
              <a:t>A program which allows the </a:t>
            </a:r>
            <a:r>
              <a:rPr lang="en-US" b="1"/>
              <a:t>simultaneous enrollment </a:t>
            </a:r>
            <a:r>
              <a:rPr lang="en-US"/>
              <a:t>of a qualified student in a local education provider and in one or more postsecondary courses, including academic or career and technical education courses, </a:t>
            </a:r>
            <a:r>
              <a:rPr lang="en-US" b="1"/>
              <a:t>at an institution of higher education</a:t>
            </a:r>
            <a:r>
              <a:rPr lang="en-US"/>
              <a:t> at no tuition cost to the student.</a:t>
            </a:r>
          </a:p>
          <a:p>
            <a:r>
              <a:rPr lang="en-US"/>
              <a:t>Postsecondary Program Code = 02</a:t>
            </a:r>
          </a:p>
          <a:p>
            <a:endParaRPr lang="en-US"/>
          </a:p>
          <a:p>
            <a:r>
              <a:rPr lang="en-US"/>
              <a:t>Student October: Use postsecondary program code ‘02’ to indicate a student who is actively participating in CE courses as of October 1</a:t>
            </a:r>
            <a:r>
              <a:rPr lang="en-US" baseline="30000"/>
              <a:t>st</a:t>
            </a:r>
            <a:r>
              <a:rPr lang="en-US"/>
              <a:t> (Count Date). This will be indicated in the student’s enrollment record (SSA).</a:t>
            </a:r>
          </a:p>
          <a:p>
            <a:r>
              <a:rPr lang="en-US"/>
              <a:t>Student End of Year: Use postsecondary program code ‘02’ to indicate a student who participated in CE courses at any point during the school year. This will be corresponding to the student’s enrollment record (SSA).</a:t>
            </a:r>
          </a:p>
          <a:p>
            <a:pPr lvl="1"/>
            <a:r>
              <a:rPr lang="en-US"/>
              <a:t>Example: Student participated in CE courses in Fall but not in Spring – code the student as ’02’ in the Student End of Year (SEY) collection in one of the student’s enrollment records. </a:t>
            </a:r>
          </a:p>
        </p:txBody>
      </p:sp>
      <p:sp>
        <p:nvSpPr>
          <p:cNvPr id="3" name="Slide Number Placeholder 2">
            <a:extLst>
              <a:ext uri="{FF2B5EF4-FFF2-40B4-BE49-F238E27FC236}">
                <a16:creationId xmlns:a16="http://schemas.microsoft.com/office/drawing/2014/main" id="{754C3461-F721-9C61-57B1-D2D2FE305584}"/>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2" name="Content Placeholder 4">
            <a:extLst>
              <a:ext uri="{FF2B5EF4-FFF2-40B4-BE49-F238E27FC236}">
                <a16:creationId xmlns:a16="http://schemas.microsoft.com/office/drawing/2014/main" id="{B90F559B-C2AD-98D9-7639-BBA90D104CFE}"/>
              </a:ext>
            </a:extLst>
          </p:cNvPr>
          <p:cNvSpPr txBox="1">
            <a:spLocks/>
          </p:cNvSpPr>
          <p:nvPr/>
        </p:nvSpPr>
        <p:spPr>
          <a:xfrm>
            <a:off x="1229591" y="6066846"/>
            <a:ext cx="9535391" cy="696192"/>
          </a:xfrm>
          <a:prstGeom prst="rect">
            <a:avLst/>
          </a:prstGeom>
        </p:spPr>
        <p:txBody>
          <a:bodyPr vert="horz" lIns="0" tIns="0" rIns="0" bIns="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*Student’s Postsecondary Program </a:t>
            </a:r>
            <a:r>
              <a:rPr lang="en-US" sz="2000" b="1" i="1"/>
              <a:t>should</a:t>
            </a:r>
            <a:r>
              <a:rPr lang="en-US" sz="2000" b="1"/>
              <a:t> </a:t>
            </a:r>
            <a:r>
              <a:rPr lang="en-US" sz="2000" b="1" i="1"/>
              <a:t>not change </a:t>
            </a:r>
            <a:r>
              <a:rPr lang="en-US" sz="2000"/>
              <a:t>from OCT to SEY. If the Postsecondary Program status </a:t>
            </a:r>
            <a:r>
              <a:rPr lang="en-US" sz="2000" b="1" i="1"/>
              <a:t>does change</a:t>
            </a:r>
            <a:r>
              <a:rPr lang="en-US" sz="2000"/>
              <a:t>, more than 1 enrollment record will be needed to reflect status change.</a:t>
            </a:r>
          </a:p>
        </p:txBody>
      </p:sp>
      <p:sp>
        <p:nvSpPr>
          <p:cNvPr id="6" name="Flowchart: Off-page Connector 5">
            <a:extLst>
              <a:ext uri="{FF2B5EF4-FFF2-40B4-BE49-F238E27FC236}">
                <a16:creationId xmlns:a16="http://schemas.microsoft.com/office/drawing/2014/main" id="{00841200-6C02-54F2-354A-3D2A355B68F8}"/>
              </a:ext>
            </a:extLst>
          </p:cNvPr>
          <p:cNvSpPr/>
          <p:nvPr/>
        </p:nvSpPr>
        <p:spPr>
          <a:xfrm>
            <a:off x="10287000" y="69257"/>
            <a:ext cx="1741990" cy="1863452"/>
          </a:xfrm>
          <a:prstGeom prst="flowChartOffpageConnector">
            <a:avLst/>
          </a:prstGeom>
          <a:solidFill>
            <a:schemeClr val="bg1">
              <a:lumMod val="95000"/>
            </a:schemeClr>
          </a:solidFill>
          <a:ln w="57150"/>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400" b="1"/>
              <a:t>More information on CE</a:t>
            </a:r>
          </a:p>
          <a:p>
            <a:pPr algn="ctr"/>
            <a:r>
              <a:rPr lang="en-US" sz="1400" b="1">
                <a:cs typeface="Calibri"/>
                <a:hlinkClick r:id="rId3"/>
              </a:rPr>
              <a:t>Site: Concurrent Enrollment</a:t>
            </a:r>
            <a:endParaRPr lang="en-US" sz="1400" b="1">
              <a:cs typeface="Calibri"/>
            </a:endParaRPr>
          </a:p>
          <a:p>
            <a:endParaRPr lang="en-US" sz="1400" b="1">
              <a:cs typeface="Calibri"/>
              <a:hlinkClick r:id="" action="ppaction://noaction"/>
            </a:endParaRPr>
          </a:p>
          <a:p>
            <a:pPr algn="ctr"/>
            <a:r>
              <a:rPr lang="en-US" sz="1400" b="1">
                <a:ea typeface="+mn-lt"/>
                <a:cs typeface="+mn-lt"/>
                <a:hlinkClick r:id="rId4"/>
              </a:rPr>
              <a:t>Site: Student and Parent</a:t>
            </a:r>
            <a:endParaRPr lang="en-US" sz="2000" b="1">
              <a:highlight>
                <a:srgbClr val="FFFF00"/>
              </a:highlight>
            </a:endParaRPr>
          </a:p>
        </p:txBody>
      </p:sp>
    </p:spTree>
    <p:extLst>
      <p:ext uri="{BB962C8B-B14F-4D97-AF65-F5344CB8AC3E}">
        <p14:creationId xmlns:p14="http://schemas.microsoft.com/office/powerpoint/2010/main" val="296682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F0FF-CFAC-3231-6373-5E32A56A759F}"/>
              </a:ext>
            </a:extLst>
          </p:cNvPr>
          <p:cNvSpPr>
            <a:spLocks noGrp="1"/>
          </p:cNvSpPr>
          <p:nvPr>
            <p:ph type="title"/>
          </p:nvPr>
        </p:nvSpPr>
        <p:spPr/>
        <p:txBody>
          <a:bodyPr/>
          <a:lstStyle/>
          <a:p>
            <a:r>
              <a:rPr lang="en-US"/>
              <a:t>Early College</a:t>
            </a:r>
          </a:p>
        </p:txBody>
      </p:sp>
      <p:sp>
        <p:nvSpPr>
          <p:cNvPr id="3" name="Content Placeholder 2">
            <a:extLst>
              <a:ext uri="{FF2B5EF4-FFF2-40B4-BE49-F238E27FC236}">
                <a16:creationId xmlns:a16="http://schemas.microsoft.com/office/drawing/2014/main" id="{D05303A5-F002-B3AB-7379-A549CA5547AE}"/>
              </a:ext>
            </a:extLst>
          </p:cNvPr>
          <p:cNvSpPr>
            <a:spLocks noGrp="1"/>
          </p:cNvSpPr>
          <p:nvPr>
            <p:ph idx="1"/>
          </p:nvPr>
        </p:nvSpPr>
        <p:spPr>
          <a:xfrm>
            <a:off x="838200" y="1554480"/>
            <a:ext cx="9535390" cy="4351338"/>
          </a:xfrm>
        </p:spPr>
        <p:txBody>
          <a:bodyPr vert="horz" lIns="0" tIns="0" rIns="0" bIns="0" rtlCol="0" anchor="t">
            <a:normAutofit fontScale="77500" lnSpcReduction="20000"/>
          </a:bodyPr>
          <a:lstStyle/>
          <a:p>
            <a:r>
              <a:rPr lang="en-US">
                <a:ea typeface="+mn-lt"/>
                <a:cs typeface="+mn-lt"/>
              </a:rPr>
              <a:t>An Early College, as defined by </a:t>
            </a:r>
            <a:r>
              <a:rPr lang="en-US" u="sng">
                <a:ea typeface="+mn-lt"/>
                <a:cs typeface="+mn-lt"/>
                <a:hlinkClick r:id="rId3"/>
              </a:rPr>
              <a:t>C.R.S. 22-35-103</a:t>
            </a:r>
            <a:r>
              <a:rPr lang="en-US">
                <a:ea typeface="+mn-lt"/>
                <a:cs typeface="+mn-lt"/>
              </a:rPr>
              <a:t>(10)(a), is a secondary school that provides only a curriculum that requires each student to enroll in and complete secondary and postsecondary courses </a:t>
            </a:r>
            <a:r>
              <a:rPr lang="en-US" b="1">
                <a:ea typeface="+mn-lt"/>
                <a:cs typeface="+mn-lt"/>
              </a:rPr>
              <a:t>while enrolled in the four years of high school</a:t>
            </a:r>
            <a:r>
              <a:rPr lang="en-US">
                <a:ea typeface="+mn-lt"/>
                <a:cs typeface="+mn-lt"/>
              </a:rPr>
              <a:t> such that, </a:t>
            </a:r>
            <a:r>
              <a:rPr lang="en-US" b="1">
                <a:ea typeface="+mn-lt"/>
                <a:cs typeface="+mn-lt"/>
              </a:rPr>
              <a:t>upon successful completion of the curriculum</a:t>
            </a:r>
            <a:r>
              <a:rPr lang="en-US">
                <a:ea typeface="+mn-lt"/>
                <a:cs typeface="+mn-lt"/>
              </a:rPr>
              <a:t>, the student will have completed the requirements of a </a:t>
            </a:r>
            <a:r>
              <a:rPr lang="en-US" b="1">
                <a:ea typeface="+mn-lt"/>
                <a:cs typeface="+mn-lt"/>
              </a:rPr>
              <a:t>high school diploma</a:t>
            </a:r>
            <a:r>
              <a:rPr lang="en-US">
                <a:ea typeface="+mn-lt"/>
                <a:cs typeface="+mn-lt"/>
              </a:rPr>
              <a:t> and an </a:t>
            </a:r>
            <a:r>
              <a:rPr lang="en-US" b="1">
                <a:ea typeface="+mn-lt"/>
                <a:cs typeface="+mn-lt"/>
              </a:rPr>
              <a:t>associate's degree</a:t>
            </a:r>
            <a:r>
              <a:rPr lang="en-US">
                <a:ea typeface="+mn-lt"/>
                <a:cs typeface="+mn-lt"/>
              </a:rPr>
              <a:t> or </a:t>
            </a:r>
            <a:r>
              <a:rPr lang="en-US" b="1">
                <a:ea typeface="+mn-lt"/>
                <a:cs typeface="+mn-lt"/>
              </a:rPr>
              <a:t>other postsecondary credential</a:t>
            </a:r>
            <a:r>
              <a:rPr lang="en-US">
                <a:ea typeface="+mn-lt"/>
                <a:cs typeface="+mn-lt"/>
              </a:rPr>
              <a:t> or </a:t>
            </a:r>
            <a:r>
              <a:rPr lang="en-US" b="1">
                <a:ea typeface="+mn-lt"/>
                <a:cs typeface="+mn-lt"/>
              </a:rPr>
              <a:t>at least sixty credits</a:t>
            </a:r>
            <a:r>
              <a:rPr lang="en-US">
                <a:ea typeface="+mn-lt"/>
                <a:cs typeface="+mn-lt"/>
              </a:rPr>
              <a:t> toward the completion of a postsecondary credential. </a:t>
            </a:r>
            <a:r>
              <a:rPr lang="en-US" b="1">
                <a:ea typeface="+mn-lt"/>
                <a:cs typeface="+mn-lt"/>
              </a:rPr>
              <a:t>The curriculum must be designed to be completed within four years.</a:t>
            </a:r>
            <a:endParaRPr lang="en-US">
              <a:ea typeface="+mn-lt"/>
              <a:cs typeface="+mn-lt"/>
            </a:endParaRPr>
          </a:p>
          <a:p>
            <a:r>
              <a:rPr lang="en-US">
                <a:ea typeface="+mn-lt"/>
                <a:cs typeface="+mn-lt"/>
                <a:hlinkClick r:id="rId4"/>
              </a:rPr>
              <a:t>State Approved Early College List</a:t>
            </a:r>
            <a:endParaRPr lang="en-US">
              <a:ea typeface="+mn-lt"/>
              <a:cs typeface="+mn-lt"/>
            </a:endParaRPr>
          </a:p>
          <a:p>
            <a:r>
              <a:rPr lang="en-US">
                <a:ea typeface="+mn-lt"/>
                <a:cs typeface="+mn-lt"/>
              </a:rPr>
              <a:t>Postsecondary Program Code = 07</a:t>
            </a:r>
          </a:p>
          <a:p>
            <a:endParaRPr lang="en-US">
              <a:ea typeface="+mn-lt"/>
              <a:cs typeface="+mn-lt"/>
            </a:endParaRPr>
          </a:p>
          <a:p>
            <a:r>
              <a:rPr lang="en-US"/>
              <a:t>Student October: Use postsecondary program code ‘07’ to indicate a student who is actively participating in Early College as of October 1</a:t>
            </a:r>
            <a:r>
              <a:rPr lang="en-US" baseline="30000"/>
              <a:t>st</a:t>
            </a:r>
            <a:r>
              <a:rPr lang="en-US"/>
              <a:t> (Count Date). This will be indicated in the student’s enrollment record (SSA).</a:t>
            </a:r>
          </a:p>
          <a:p>
            <a:r>
              <a:rPr lang="en-US"/>
              <a:t>Student End of Year: Use postsecondary program code ‘07’ to indicate a student who participated in Early College at any point during the school year. This will be corresponding to the student’s enrollment record (SSA).</a:t>
            </a:r>
            <a:endParaRPr lang="en-US">
              <a:ea typeface="+mn-lt"/>
              <a:cs typeface="+mn-lt"/>
            </a:endParaRPr>
          </a:p>
          <a:p>
            <a:pPr lvl="1"/>
            <a:r>
              <a:rPr lang="en-US"/>
              <a:t>Example: Student participated in EC in Fall but not in Spring – code the student as ’07’ in the Student End of Year (SEY) collection in one of the student’s enrollment records. </a:t>
            </a:r>
          </a:p>
          <a:p>
            <a:endParaRPr lang="en-US">
              <a:ea typeface="+mn-lt"/>
              <a:cs typeface="+mn-lt"/>
            </a:endParaRPr>
          </a:p>
        </p:txBody>
      </p:sp>
      <p:sp>
        <p:nvSpPr>
          <p:cNvPr id="4" name="Slide Number Placeholder 3">
            <a:extLst>
              <a:ext uri="{FF2B5EF4-FFF2-40B4-BE49-F238E27FC236}">
                <a16:creationId xmlns:a16="http://schemas.microsoft.com/office/drawing/2014/main" id="{DD2A28DD-F155-4D7E-6D98-1C2FCB0BDBED}"/>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6" name="Content Placeholder 4">
            <a:extLst>
              <a:ext uri="{FF2B5EF4-FFF2-40B4-BE49-F238E27FC236}">
                <a16:creationId xmlns:a16="http://schemas.microsoft.com/office/drawing/2014/main" id="{00F9A646-8BBD-8B17-69A9-9988D655B07D}"/>
              </a:ext>
            </a:extLst>
          </p:cNvPr>
          <p:cNvSpPr txBox="1">
            <a:spLocks/>
          </p:cNvSpPr>
          <p:nvPr/>
        </p:nvSpPr>
        <p:spPr>
          <a:xfrm>
            <a:off x="1229591" y="6066846"/>
            <a:ext cx="9535391" cy="696192"/>
          </a:xfrm>
          <a:prstGeom prst="rect">
            <a:avLst/>
          </a:prstGeom>
        </p:spPr>
        <p:txBody>
          <a:bodyPr vert="horz" lIns="0" tIns="0" rIns="0" bIns="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*Student’s Postsecondary Program </a:t>
            </a:r>
            <a:r>
              <a:rPr lang="en-US" sz="2000" b="1" i="1"/>
              <a:t>should</a:t>
            </a:r>
            <a:r>
              <a:rPr lang="en-US" sz="2000" b="1"/>
              <a:t> </a:t>
            </a:r>
            <a:r>
              <a:rPr lang="en-US" sz="2000" b="1" i="1"/>
              <a:t>not change </a:t>
            </a:r>
            <a:r>
              <a:rPr lang="en-US" sz="2000"/>
              <a:t>from OCT to SEY. If the Postsecondary Program status </a:t>
            </a:r>
            <a:r>
              <a:rPr lang="en-US" sz="2000" b="1" i="1"/>
              <a:t>does change</a:t>
            </a:r>
            <a:r>
              <a:rPr lang="en-US" sz="2000"/>
              <a:t>, more than 1 enrollment record will be needed to reflect status change.</a:t>
            </a:r>
          </a:p>
        </p:txBody>
      </p:sp>
      <p:sp>
        <p:nvSpPr>
          <p:cNvPr id="7" name="Flowchart: Off-page Connector 6">
            <a:extLst>
              <a:ext uri="{FF2B5EF4-FFF2-40B4-BE49-F238E27FC236}">
                <a16:creationId xmlns:a16="http://schemas.microsoft.com/office/drawing/2014/main" id="{168301C7-94DC-1E89-D660-87C89F2F3E60}"/>
              </a:ext>
            </a:extLst>
          </p:cNvPr>
          <p:cNvSpPr/>
          <p:nvPr/>
        </p:nvSpPr>
        <p:spPr>
          <a:xfrm>
            <a:off x="10287000" y="69256"/>
            <a:ext cx="1741990" cy="2298023"/>
          </a:xfrm>
          <a:prstGeom prst="flowChartOffpageConnector">
            <a:avLst/>
          </a:prstGeom>
          <a:solidFill>
            <a:schemeClr val="bg1">
              <a:lumMod val="95000"/>
            </a:schemeClr>
          </a:solidFill>
          <a:ln w="57150"/>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400" b="1"/>
              <a:t>More information on Early College</a:t>
            </a:r>
          </a:p>
          <a:p>
            <a:pPr algn="ctr"/>
            <a:r>
              <a:rPr lang="en-US" sz="1400" b="1">
                <a:cs typeface="Calibri"/>
                <a:hlinkClick r:id="rId4"/>
              </a:rPr>
              <a:t>Site: Early College for Practitioners</a:t>
            </a:r>
            <a:endParaRPr lang="en-US" sz="1400" b="1">
              <a:cs typeface="Calibri"/>
            </a:endParaRPr>
          </a:p>
          <a:p>
            <a:pPr algn="ctr"/>
            <a:endParaRPr lang="en-US" sz="1400" b="1">
              <a:cs typeface="Calibri"/>
            </a:endParaRPr>
          </a:p>
          <a:p>
            <a:pPr algn="ctr"/>
            <a:r>
              <a:rPr lang="en-US" sz="1400" b="1">
                <a:cs typeface="Calibri"/>
                <a:hlinkClick r:id="rId5"/>
              </a:rPr>
              <a:t>Site: Early College for Students and Parents</a:t>
            </a:r>
          </a:p>
        </p:txBody>
      </p:sp>
    </p:spTree>
    <p:extLst>
      <p:ext uri="{BB962C8B-B14F-4D97-AF65-F5344CB8AC3E}">
        <p14:creationId xmlns:p14="http://schemas.microsoft.com/office/powerpoint/2010/main" val="1010921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2025-2026 Student October Timeline</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3</a:t>
            </a:fld>
            <a:endParaRPr lang="en-US"/>
          </a:p>
        </p:txBody>
      </p:sp>
    </p:spTree>
    <p:extLst>
      <p:ext uri="{BB962C8B-B14F-4D97-AF65-F5344CB8AC3E}">
        <p14:creationId xmlns:p14="http://schemas.microsoft.com/office/powerpoint/2010/main" val="2374707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9DF59-963E-65DB-E073-70619A28156E}"/>
              </a:ext>
            </a:extLst>
          </p:cNvPr>
          <p:cNvSpPr>
            <a:spLocks noGrp="1"/>
          </p:cNvSpPr>
          <p:nvPr>
            <p:ph type="title"/>
          </p:nvPr>
        </p:nvSpPr>
        <p:spPr/>
        <p:txBody>
          <a:bodyPr/>
          <a:lstStyle/>
          <a:p>
            <a:r>
              <a:rPr lang="en-US"/>
              <a:t>Dropout Recovery at Community College</a:t>
            </a:r>
          </a:p>
        </p:txBody>
      </p:sp>
      <p:sp>
        <p:nvSpPr>
          <p:cNvPr id="3" name="Content Placeholder 2">
            <a:extLst>
              <a:ext uri="{FF2B5EF4-FFF2-40B4-BE49-F238E27FC236}">
                <a16:creationId xmlns:a16="http://schemas.microsoft.com/office/drawing/2014/main" id="{BC9EC5B9-5D65-456B-0E8A-ED939307B112}"/>
              </a:ext>
            </a:extLst>
          </p:cNvPr>
          <p:cNvSpPr>
            <a:spLocks noGrp="1"/>
          </p:cNvSpPr>
          <p:nvPr>
            <p:ph idx="1"/>
          </p:nvPr>
        </p:nvSpPr>
        <p:spPr/>
        <p:txBody>
          <a:bodyPr>
            <a:normAutofit fontScale="92500" lnSpcReduction="20000"/>
          </a:bodyPr>
          <a:lstStyle/>
          <a:p>
            <a:r>
              <a:rPr lang="en-US"/>
              <a:t>A dropout recovery program allowing a student who has </a:t>
            </a:r>
            <a:r>
              <a:rPr lang="en-US" b="1"/>
              <a:t>dropped out </a:t>
            </a:r>
            <a:r>
              <a:rPr lang="en-US"/>
              <a:t>of high school, or a student who is </a:t>
            </a:r>
            <a:r>
              <a:rPr lang="en-US" b="1"/>
              <a:t>at-risk of dropping out </a:t>
            </a:r>
            <a:r>
              <a:rPr lang="en-US"/>
              <a:t>of high school, to complete their high school graduation requirements </a:t>
            </a:r>
            <a:r>
              <a:rPr lang="en-US" b="1"/>
              <a:t>exclusively at the community college. </a:t>
            </a:r>
            <a:r>
              <a:rPr lang="en-US"/>
              <a:t>Any individual </a:t>
            </a:r>
            <a:r>
              <a:rPr lang="en-US" b="1"/>
              <a:t>age 16 to 21</a:t>
            </a:r>
            <a:r>
              <a:rPr lang="en-US"/>
              <a:t> who has dropped out of school may participate </a:t>
            </a:r>
            <a:r>
              <a:rPr lang="en-US" b="1"/>
              <a:t>with the permission</a:t>
            </a:r>
            <a:r>
              <a:rPr lang="en-US"/>
              <a:t> </a:t>
            </a:r>
            <a:r>
              <a:rPr lang="en-US" b="1"/>
              <a:t>of the school district.</a:t>
            </a:r>
          </a:p>
          <a:p>
            <a:r>
              <a:rPr lang="en-US"/>
              <a:t>Postsecondary Program Code = 08</a:t>
            </a:r>
          </a:p>
          <a:p>
            <a:endParaRPr lang="en-US"/>
          </a:p>
          <a:p>
            <a:r>
              <a:rPr lang="en-US"/>
              <a:t>Student October: Use postsecondary program code ‘08’ to indicate a student who is actively participating in Early College as of October 1</a:t>
            </a:r>
            <a:r>
              <a:rPr lang="en-US" baseline="30000"/>
              <a:t>st</a:t>
            </a:r>
            <a:r>
              <a:rPr lang="en-US"/>
              <a:t> (Count Date). This will be indicated in the student’s enrollment record (SSA).</a:t>
            </a:r>
          </a:p>
          <a:p>
            <a:r>
              <a:rPr lang="en-US"/>
              <a:t>Student End of Year: Use postsecondary program code ‘08’ to indicate a student who participated in Early College at any point during the school year. This will be corresponding to the student’s enrollment record (SSA).</a:t>
            </a:r>
            <a:endParaRPr lang="en-US">
              <a:ea typeface="+mn-lt"/>
              <a:cs typeface="+mn-lt"/>
            </a:endParaRPr>
          </a:p>
          <a:p>
            <a:pPr lvl="1"/>
            <a:r>
              <a:rPr lang="en-US"/>
              <a:t>Example: Student participated in EC in Fall but not in Spring – code the student as ’08’ in the Student End of Year (SEY) collection in one of the student’s enrollment records. </a:t>
            </a:r>
          </a:p>
          <a:p>
            <a:endParaRPr lang="en-US" b="1"/>
          </a:p>
        </p:txBody>
      </p:sp>
      <p:sp>
        <p:nvSpPr>
          <p:cNvPr id="4" name="Slide Number Placeholder 3">
            <a:extLst>
              <a:ext uri="{FF2B5EF4-FFF2-40B4-BE49-F238E27FC236}">
                <a16:creationId xmlns:a16="http://schemas.microsoft.com/office/drawing/2014/main" id="{65AA67D5-D21F-7C5C-21FB-F62CB554DC2D}"/>
              </a:ext>
            </a:extLst>
          </p:cNvPr>
          <p:cNvSpPr>
            <a:spLocks noGrp="1"/>
          </p:cNvSpPr>
          <p:nvPr>
            <p:ph type="sldNum" sz="quarter" idx="12"/>
          </p:nvPr>
        </p:nvSpPr>
        <p:spPr/>
        <p:txBody>
          <a:bodyPr/>
          <a:lstStyle/>
          <a:p>
            <a:fld id="{C479D5F6-EDCB-402A-AC08-4943A1820E8F}" type="slidenum">
              <a:rPr lang="en-US" smtClean="0"/>
              <a:pPr/>
              <a:t>30</a:t>
            </a:fld>
            <a:endParaRPr lang="en-US"/>
          </a:p>
        </p:txBody>
      </p:sp>
      <p:sp>
        <p:nvSpPr>
          <p:cNvPr id="6" name="Content Placeholder 4">
            <a:extLst>
              <a:ext uri="{FF2B5EF4-FFF2-40B4-BE49-F238E27FC236}">
                <a16:creationId xmlns:a16="http://schemas.microsoft.com/office/drawing/2014/main" id="{8A796805-3B0F-4A42-73D9-21D5E36CE370}"/>
              </a:ext>
            </a:extLst>
          </p:cNvPr>
          <p:cNvSpPr txBox="1">
            <a:spLocks/>
          </p:cNvSpPr>
          <p:nvPr/>
        </p:nvSpPr>
        <p:spPr>
          <a:xfrm>
            <a:off x="1229591" y="6066846"/>
            <a:ext cx="9535391" cy="696192"/>
          </a:xfrm>
          <a:prstGeom prst="rect">
            <a:avLst/>
          </a:prstGeom>
        </p:spPr>
        <p:txBody>
          <a:bodyPr vert="horz" lIns="0" tIns="0" rIns="0" bIns="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*Student’s Postsecondary Program </a:t>
            </a:r>
            <a:r>
              <a:rPr lang="en-US" sz="2000" b="1" i="1"/>
              <a:t>should</a:t>
            </a:r>
            <a:r>
              <a:rPr lang="en-US" sz="2000" b="1"/>
              <a:t> </a:t>
            </a:r>
            <a:r>
              <a:rPr lang="en-US" sz="2000" b="1" i="1"/>
              <a:t>not change </a:t>
            </a:r>
            <a:r>
              <a:rPr lang="en-US" sz="2000"/>
              <a:t>from OCT to SEY. If the Postsecondary Program status </a:t>
            </a:r>
            <a:r>
              <a:rPr lang="en-US" sz="2000" b="1" i="1"/>
              <a:t>does change</a:t>
            </a:r>
            <a:r>
              <a:rPr lang="en-US" sz="2000"/>
              <a:t>, more than 1 enrollment record will be needed to reflect status change.</a:t>
            </a:r>
          </a:p>
        </p:txBody>
      </p:sp>
    </p:spTree>
    <p:extLst>
      <p:ext uri="{BB962C8B-B14F-4D97-AF65-F5344CB8AC3E}">
        <p14:creationId xmlns:p14="http://schemas.microsoft.com/office/powerpoint/2010/main" val="1408024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a:br>
            <a:r>
              <a:rPr lang="en-US">
                <a:solidFill>
                  <a:schemeClr val="tx1"/>
                </a:solidFill>
                <a:latin typeface="Museo Slab 500"/>
              </a:rPr>
              <a:t>CEDAR Report (Cognos)</a:t>
            </a:r>
            <a:endParaRPr lang="en-US">
              <a:solidFill>
                <a:schemeClr val="tx1"/>
              </a:solidFill>
            </a:endParaRP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2629521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9DF59-963E-65DB-E073-70619A28156E}"/>
              </a:ext>
            </a:extLst>
          </p:cNvPr>
          <p:cNvSpPr>
            <a:spLocks noGrp="1"/>
          </p:cNvSpPr>
          <p:nvPr>
            <p:ph type="title"/>
          </p:nvPr>
        </p:nvSpPr>
        <p:spPr/>
        <p:txBody>
          <a:bodyPr/>
          <a:lstStyle/>
          <a:p>
            <a:r>
              <a:rPr lang="en-US"/>
              <a:t>District Summary of Post Secondary Programs</a:t>
            </a:r>
          </a:p>
        </p:txBody>
      </p:sp>
      <p:sp>
        <p:nvSpPr>
          <p:cNvPr id="4" name="Slide Number Placeholder 3">
            <a:extLst>
              <a:ext uri="{FF2B5EF4-FFF2-40B4-BE49-F238E27FC236}">
                <a16:creationId xmlns:a16="http://schemas.microsoft.com/office/drawing/2014/main" id="{65AA67D5-D21F-7C5C-21FB-F62CB554DC2D}"/>
              </a:ext>
            </a:extLst>
          </p:cNvPr>
          <p:cNvSpPr>
            <a:spLocks noGrp="1"/>
          </p:cNvSpPr>
          <p:nvPr>
            <p:ph type="sldNum" sz="quarter" idx="12"/>
          </p:nvPr>
        </p:nvSpPr>
        <p:spPr/>
        <p:txBody>
          <a:bodyPr/>
          <a:lstStyle/>
          <a:p>
            <a:fld id="{C479D5F6-EDCB-402A-AC08-4943A1820E8F}" type="slidenum">
              <a:rPr lang="en-US" smtClean="0"/>
              <a:pPr/>
              <a:t>32</a:t>
            </a:fld>
            <a:endParaRPr lang="en-US"/>
          </a:p>
        </p:txBody>
      </p:sp>
      <p:pic>
        <p:nvPicPr>
          <p:cNvPr id="11" name="Picture 10" descr="Cognos Report - District Summary of Post Secondary Programs screenshot">
            <a:extLst>
              <a:ext uri="{FF2B5EF4-FFF2-40B4-BE49-F238E27FC236}">
                <a16:creationId xmlns:a16="http://schemas.microsoft.com/office/drawing/2014/main" id="{05A1DE8F-E975-BB4F-4051-C778D1C57175}"/>
              </a:ext>
            </a:extLst>
          </p:cNvPr>
          <p:cNvPicPr>
            <a:picLocks noChangeAspect="1"/>
          </p:cNvPicPr>
          <p:nvPr/>
        </p:nvPicPr>
        <p:blipFill>
          <a:blip r:embed="rId3"/>
          <a:stretch>
            <a:fillRect/>
          </a:stretch>
        </p:blipFill>
        <p:spPr>
          <a:xfrm>
            <a:off x="255047" y="1403804"/>
            <a:ext cx="11681906" cy="4247966"/>
          </a:xfrm>
          <a:prstGeom prst="rect">
            <a:avLst/>
          </a:prstGeom>
        </p:spPr>
      </p:pic>
    </p:spTree>
    <p:extLst>
      <p:ext uri="{BB962C8B-B14F-4D97-AF65-F5344CB8AC3E}">
        <p14:creationId xmlns:p14="http://schemas.microsoft.com/office/powerpoint/2010/main" val="1656344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1" name="Rectangle 37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33860-C709-47B4-4C62-586622218BB9}"/>
              </a:ext>
            </a:extLst>
          </p:cNvPr>
          <p:cNvSpPr>
            <a:spLocks noGrp="1"/>
          </p:cNvSpPr>
          <p:nvPr>
            <p:ph type="title"/>
          </p:nvPr>
        </p:nvSpPr>
        <p:spPr>
          <a:xfrm>
            <a:off x="838200" y="365125"/>
            <a:ext cx="10515600" cy="1325563"/>
          </a:xfrm>
        </p:spPr>
        <p:txBody>
          <a:bodyPr vert="horz" lIns="91440" tIns="45720" rIns="91440" bIns="45720" rtlCol="0" anchor="ctr" anchorCtr="0">
            <a:normAutofit/>
          </a:bodyPr>
          <a:lstStyle/>
          <a:p>
            <a:r>
              <a:rPr lang="en-US" sz="5400" kern="1200">
                <a:solidFill>
                  <a:schemeClr val="tx1"/>
                </a:solidFill>
                <a:latin typeface="+mj-lt"/>
                <a:ea typeface="+mj-ea"/>
                <a:cs typeface="+mj-cs"/>
              </a:rPr>
              <a:t>Resources/Links</a:t>
            </a:r>
          </a:p>
        </p:txBody>
      </p:sp>
      <p:sp>
        <p:nvSpPr>
          <p:cNvPr id="37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extBox 350">
            <a:extLst>
              <a:ext uri="{FF2B5EF4-FFF2-40B4-BE49-F238E27FC236}">
                <a16:creationId xmlns:a16="http://schemas.microsoft.com/office/drawing/2014/main" id="{A52D0D6D-0792-6E59-E333-7DC2B8BC6EB8}"/>
              </a:ext>
            </a:extLst>
          </p:cNvPr>
          <p:cNvSpPr txBox="1"/>
          <p:nvPr/>
        </p:nvSpPr>
        <p:spPr>
          <a:xfrm>
            <a:off x="838200" y="1929384"/>
            <a:ext cx="5077968" cy="425196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1900" dirty="0"/>
              <a:t>Collin Slutzky – Data Services Unit</a:t>
            </a:r>
            <a:br>
              <a:rPr lang="en-US" sz="1900" dirty="0"/>
            </a:br>
            <a:r>
              <a:rPr lang="en-US" sz="1900" dirty="0">
                <a:hlinkClick r:id="rId2"/>
              </a:rPr>
              <a:t>StudentOctober@cde.state.co.us</a:t>
            </a:r>
            <a:r>
              <a:rPr lang="en-US" sz="1900" dirty="0"/>
              <a:t> </a:t>
            </a:r>
            <a:br>
              <a:rPr lang="en-US" sz="1900" dirty="0"/>
            </a:br>
            <a:r>
              <a:rPr lang="en-US" sz="1900" dirty="0"/>
              <a:t>720-760-3569</a:t>
            </a:r>
            <a:br>
              <a:rPr lang="en-US" sz="1900" dirty="0"/>
            </a:br>
            <a:endParaRPr lang="en-US" sz="1900" dirty="0"/>
          </a:p>
          <a:p>
            <a:pPr>
              <a:lnSpc>
                <a:spcPct val="90000"/>
              </a:lnSpc>
              <a:spcAft>
                <a:spcPts val="600"/>
              </a:spcAft>
            </a:pPr>
            <a:r>
              <a:rPr lang="en-US" sz="1900" dirty="0"/>
              <a:t>Erica Ryan – Postsecondary Unit (ASCENT, TREP, Early College, Concurrent Enrollment, Dropout Recovery)</a:t>
            </a:r>
          </a:p>
          <a:p>
            <a:pPr>
              <a:lnSpc>
                <a:spcPct val="90000"/>
              </a:lnSpc>
              <a:spcAft>
                <a:spcPts val="600"/>
              </a:spcAft>
            </a:pPr>
            <a:r>
              <a:rPr lang="en-US" sz="1900" dirty="0">
                <a:hlinkClick r:id="rId3"/>
              </a:rPr>
              <a:t>ryan_e@cde.state.co.us</a:t>
            </a:r>
            <a:r>
              <a:rPr lang="en-US" sz="1900" dirty="0"/>
              <a:t> </a:t>
            </a:r>
          </a:p>
          <a:p>
            <a:pPr>
              <a:lnSpc>
                <a:spcPct val="90000"/>
              </a:lnSpc>
              <a:spcAft>
                <a:spcPts val="600"/>
              </a:spcAft>
            </a:pPr>
            <a:r>
              <a:rPr lang="en-US" sz="1900" dirty="0"/>
              <a:t>720-576-4288</a:t>
            </a:r>
          </a:p>
          <a:p>
            <a:pPr>
              <a:lnSpc>
                <a:spcPct val="90000"/>
              </a:lnSpc>
              <a:spcAft>
                <a:spcPts val="600"/>
              </a:spcAft>
            </a:pPr>
            <a:br>
              <a:rPr lang="en-US" sz="1900" dirty="0"/>
            </a:br>
            <a:endParaRPr lang="en-US" sz="1900" dirty="0"/>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C479D5F6-EDCB-402A-AC08-4943A1820E8F}" type="slidenum">
              <a:rPr lang="en-US" sz="1200" smtClean="0">
                <a:solidFill>
                  <a:schemeClr val="tx1">
                    <a:tint val="75000"/>
                  </a:schemeClr>
                </a:solidFill>
              </a:rPr>
              <a:pPr algn="r">
                <a:spcAft>
                  <a:spcPts val="600"/>
                </a:spcAft>
                <a:defRPr/>
              </a:pPr>
              <a:t>33</a:t>
            </a:fld>
            <a:endParaRPr lang="en-US" sz="1200">
              <a:solidFill>
                <a:schemeClr val="tx1">
                  <a:tint val="75000"/>
                </a:schemeClr>
              </a:solidFill>
            </a:endParaRPr>
          </a:p>
        </p:txBody>
      </p:sp>
      <p:sp>
        <p:nvSpPr>
          <p:cNvPr id="3" name="TextBox 2">
            <a:extLst>
              <a:ext uri="{FF2B5EF4-FFF2-40B4-BE49-F238E27FC236}">
                <a16:creationId xmlns:a16="http://schemas.microsoft.com/office/drawing/2014/main" id="{C73C29F6-AF11-7053-FCE4-0193DDB3A8E7}"/>
              </a:ext>
            </a:extLst>
          </p:cNvPr>
          <p:cNvSpPr txBox="1"/>
          <p:nvPr/>
        </p:nvSpPr>
        <p:spPr>
          <a:xfrm>
            <a:off x="6275834" y="1929384"/>
            <a:ext cx="5077968" cy="425196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2100" dirty="0" err="1"/>
              <a:t>Eivi</a:t>
            </a:r>
            <a:r>
              <a:rPr lang="en-US" sz="2100" dirty="0"/>
              <a:t> Colmenero – Postsecondary Unit (PTECH)</a:t>
            </a:r>
          </a:p>
          <a:p>
            <a:pPr>
              <a:lnSpc>
                <a:spcPct val="90000"/>
              </a:lnSpc>
              <a:spcAft>
                <a:spcPts val="600"/>
              </a:spcAft>
            </a:pPr>
            <a:r>
              <a:rPr lang="en-US" sz="2100" dirty="0">
                <a:hlinkClick r:id="rId4"/>
              </a:rPr>
              <a:t>colmenero_e@cde.state.co.us</a:t>
            </a:r>
            <a:r>
              <a:rPr lang="en-US" sz="2100" dirty="0"/>
              <a:t> </a:t>
            </a:r>
          </a:p>
          <a:p>
            <a:pPr>
              <a:lnSpc>
                <a:spcPct val="90000"/>
              </a:lnSpc>
              <a:spcAft>
                <a:spcPts val="600"/>
              </a:spcAft>
            </a:pPr>
            <a:r>
              <a:rPr lang="en-US" sz="2100" dirty="0"/>
              <a:t>720-765-1323</a:t>
            </a:r>
          </a:p>
          <a:p>
            <a:pPr>
              <a:lnSpc>
                <a:spcPct val="90000"/>
              </a:lnSpc>
              <a:spcAft>
                <a:spcPts val="600"/>
              </a:spcAft>
            </a:pPr>
            <a:endParaRPr lang="en-US" sz="1900" dirty="0"/>
          </a:p>
          <a:p>
            <a:pPr>
              <a:lnSpc>
                <a:spcPct val="90000"/>
              </a:lnSpc>
              <a:spcAft>
                <a:spcPts val="600"/>
              </a:spcAft>
            </a:pPr>
            <a:endParaRPr lang="en-US" sz="1900" dirty="0"/>
          </a:p>
          <a:p>
            <a:pPr>
              <a:lnSpc>
                <a:spcPct val="90000"/>
              </a:lnSpc>
              <a:spcAft>
                <a:spcPts val="600"/>
              </a:spcAft>
            </a:pPr>
            <a:r>
              <a:rPr lang="en-US" sz="1900" dirty="0">
                <a:hlinkClick r:id="rId5"/>
              </a:rPr>
              <a:t>Student Interchange Website</a:t>
            </a:r>
            <a:r>
              <a:rPr lang="en-US" sz="1900" dirty="0"/>
              <a:t> (Short Bytes)</a:t>
            </a:r>
          </a:p>
          <a:p>
            <a:pPr>
              <a:lnSpc>
                <a:spcPct val="90000"/>
              </a:lnSpc>
              <a:spcAft>
                <a:spcPts val="600"/>
              </a:spcAft>
            </a:pPr>
            <a:r>
              <a:rPr lang="en-US" sz="1900" dirty="0">
                <a:hlinkClick r:id="rId6"/>
              </a:rPr>
              <a:t>Student October Website</a:t>
            </a:r>
            <a:endParaRPr lang="en-US" sz="1900" dirty="0"/>
          </a:p>
          <a:p>
            <a:pPr>
              <a:lnSpc>
                <a:spcPct val="90000"/>
              </a:lnSpc>
              <a:spcAft>
                <a:spcPts val="600"/>
              </a:spcAft>
            </a:pPr>
            <a:r>
              <a:rPr lang="en-US" sz="1900" dirty="0">
                <a:hlinkClick r:id="rId7"/>
              </a:rPr>
              <a:t>Postsecondary Unit Website</a:t>
            </a:r>
            <a:endParaRPr lang="en-US" sz="1900" dirty="0"/>
          </a:p>
          <a:p>
            <a:pPr>
              <a:lnSpc>
                <a:spcPct val="90000"/>
              </a:lnSpc>
              <a:spcAft>
                <a:spcPts val="600"/>
              </a:spcAft>
            </a:pPr>
            <a:r>
              <a:rPr lang="en-US" sz="1900" dirty="0">
                <a:hlinkClick r:id="rId8"/>
              </a:rPr>
              <a:t>CDE Audit Resource Guide</a:t>
            </a:r>
            <a:endParaRPr lang="en-US" sz="1900" dirty="0"/>
          </a:p>
          <a:p>
            <a:pPr>
              <a:lnSpc>
                <a:spcPct val="90000"/>
              </a:lnSpc>
              <a:spcAft>
                <a:spcPts val="600"/>
              </a:spcAft>
            </a:pPr>
            <a:br>
              <a:rPr lang="en-US" sz="1900" dirty="0"/>
            </a:br>
            <a:endParaRPr lang="en-US" sz="1900" dirty="0"/>
          </a:p>
        </p:txBody>
      </p:sp>
    </p:spTree>
    <p:extLst>
      <p:ext uri="{BB962C8B-B14F-4D97-AF65-F5344CB8AC3E}">
        <p14:creationId xmlns:p14="http://schemas.microsoft.com/office/powerpoint/2010/main" val="330865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p:txBody>
          <a:bodyPr/>
          <a:lstStyle/>
          <a:p>
            <a:r>
              <a:rPr lang="en-US" dirty="0"/>
              <a:t>Data Collection and Cleanup Phase Timeline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graphicFrame>
        <p:nvGraphicFramePr>
          <p:cNvPr id="2" name="Table 1">
            <a:extLst>
              <a:ext uri="{FF2B5EF4-FFF2-40B4-BE49-F238E27FC236}">
                <a16:creationId xmlns:a16="http://schemas.microsoft.com/office/drawing/2014/main" id="{806C905D-8C7F-7B3D-4436-3BA0C2730EDB}"/>
              </a:ext>
            </a:extLst>
          </p:cNvPr>
          <p:cNvGraphicFramePr>
            <a:graphicFrameLocks noGrp="1"/>
          </p:cNvGraphicFramePr>
          <p:nvPr>
            <p:extLst>
              <p:ext uri="{D42A27DB-BD31-4B8C-83A1-F6EECF244321}">
                <p14:modId xmlns:p14="http://schemas.microsoft.com/office/powerpoint/2010/main" val="270263393"/>
              </p:ext>
            </p:extLst>
          </p:nvPr>
        </p:nvGraphicFramePr>
        <p:xfrm>
          <a:off x="227916" y="185836"/>
          <a:ext cx="11819082" cy="5795881"/>
        </p:xfrm>
        <a:graphic>
          <a:graphicData uri="http://schemas.openxmlformats.org/drawingml/2006/table">
            <a:tbl>
              <a:tblPr firstRow="1"/>
              <a:tblGrid>
                <a:gridCol w="1829484">
                  <a:extLst>
                    <a:ext uri="{9D8B030D-6E8A-4147-A177-3AD203B41FA5}">
                      <a16:colId xmlns:a16="http://schemas.microsoft.com/office/drawing/2014/main" val="2058466233"/>
                    </a:ext>
                  </a:extLst>
                </a:gridCol>
                <a:gridCol w="1390650">
                  <a:extLst>
                    <a:ext uri="{9D8B030D-6E8A-4147-A177-3AD203B41FA5}">
                      <a16:colId xmlns:a16="http://schemas.microsoft.com/office/drawing/2014/main" val="1423622150"/>
                    </a:ext>
                  </a:extLst>
                </a:gridCol>
                <a:gridCol w="8598948">
                  <a:extLst>
                    <a:ext uri="{9D8B030D-6E8A-4147-A177-3AD203B41FA5}">
                      <a16:colId xmlns:a16="http://schemas.microsoft.com/office/drawing/2014/main" val="2945834636"/>
                    </a:ext>
                  </a:extLst>
                </a:gridCol>
              </a:tblGrid>
              <a:tr h="177483">
                <a:tc>
                  <a:txBody>
                    <a:bodyPr/>
                    <a:lstStyle/>
                    <a:p>
                      <a:pPr algn="l" fontAlgn="base">
                        <a:lnSpc>
                          <a:spcPts val="1800"/>
                        </a:lnSpc>
                        <a:buNone/>
                      </a:pPr>
                      <a:r>
                        <a:rPr lang="en-US" sz="1200" b="1" i="0">
                          <a:solidFill>
                            <a:srgbClr val="FFFFFF"/>
                          </a:solidFill>
                          <a:effectLst/>
                          <a:highlight>
                            <a:srgbClr val="000000"/>
                          </a:highlight>
                          <a:latin typeface="Trebuchet MS" panose="020B0603020202020204" pitchFamily="34" charset="0"/>
                        </a:rPr>
                        <a:t>Date</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200" b="1" i="0">
                          <a:solidFill>
                            <a:srgbClr val="FFFFFF"/>
                          </a:solidFill>
                          <a:effectLst/>
                          <a:highlight>
                            <a:srgbClr val="000000"/>
                          </a:highlight>
                          <a:latin typeface="Trebuchet MS" panose="020B0603020202020204" pitchFamily="34" charset="0"/>
                        </a:rPr>
                        <a:t>Event</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200" b="1" i="0">
                          <a:solidFill>
                            <a:srgbClr val="FFFFFF"/>
                          </a:solidFill>
                          <a:effectLst/>
                          <a:highlight>
                            <a:srgbClr val="000000"/>
                          </a:highlight>
                          <a:latin typeface="Trebuchet MS" panose="020B0603020202020204" pitchFamily="34" charset="0"/>
                        </a:rPr>
                        <a:t>Event Description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311096">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07/14/2025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Open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Districts may begin uploading Student Interchange Files (Student Demographic and Student School Association).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428930929"/>
                  </a:ext>
                </a:extLst>
              </a:tr>
              <a:tr h="444709">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08/29/2025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Open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Districts may begin creating snapshots. Student October Snapshot dependencies are the Student Demographic File, Student School Association File, Title I File (if applicable) and At-Risk File.</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338610906"/>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09/02/2025​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3">
                            <a:extLst>
                              <a:ext uri="{A12FA001-AC4F-418D-AE19-62706E023703}">
                                <ahyp:hlinkClr xmlns:ahyp="http://schemas.microsoft.com/office/drawing/2018/hyperlinkcolor" val="tx"/>
                              </a:ext>
                            </a:extLst>
                          </a:hlinkClick>
                        </a:rPr>
                        <a:t>Data Pipeline Training 10-11 a.m.​ </a:t>
                      </a:r>
                      <a:r>
                        <a:rPr lang="en-US" sz="1200" b="0" i="1" dirty="0">
                          <a:solidFill>
                            <a:srgbClr val="000000"/>
                          </a:solidFill>
                          <a:effectLst/>
                          <a:latin typeface="Trebuchet MS" panose="020B0603020202020204" pitchFamily="34" charset="0"/>
                          <a:hlinkClick r:id="rId3">
                            <a:extLst>
                              <a:ext uri="{A12FA001-AC4F-418D-AE19-62706E023703}">
                                <ahyp:hlinkClr xmlns:ahyp="http://schemas.microsoft.com/office/drawing/2018/hyperlinkcolor" val="tx"/>
                              </a:ext>
                            </a:extLst>
                          </a:hlinkClick>
                        </a:rPr>
                        <a:t>Registration Link</a:t>
                      </a:r>
                      <a:endParaRPr lang="en-US" sz="1200" b="0" i="1"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35559189"/>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09/04/2025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4">
                            <a:extLst>
                              <a:ext uri="{A12FA001-AC4F-418D-AE19-62706E023703}">
                                <ahyp:hlinkClr xmlns:ahyp="http://schemas.microsoft.com/office/drawing/2018/hyperlinkcolor" val="tx"/>
                              </a:ext>
                            </a:extLst>
                          </a:hlinkClick>
                        </a:rPr>
                        <a:t>New Respondent Training 1-2 p.m.​ </a:t>
                      </a:r>
                      <a:r>
                        <a:rPr lang="en-US" sz="1200" b="0" i="1" dirty="0">
                          <a:solidFill>
                            <a:srgbClr val="000000"/>
                          </a:solidFill>
                          <a:effectLst/>
                          <a:latin typeface="Trebuchet MS" panose="020B0603020202020204" pitchFamily="34" charset="0"/>
                          <a:hlinkClick r:id="rId4">
                            <a:extLst>
                              <a:ext uri="{A12FA001-AC4F-418D-AE19-62706E023703}">
                                <ahyp:hlinkClr xmlns:ahyp="http://schemas.microsoft.com/office/drawing/2018/hyperlinkcolor" val="tx"/>
                              </a:ext>
                            </a:extLst>
                          </a:hlinkClick>
                        </a:rPr>
                        <a:t>Registration Link</a:t>
                      </a:r>
                      <a:endParaRPr lang="en-US" sz="1200" b="0" i="1"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56781"/>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09/10/2025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5">
                            <a:extLst>
                              <a:ext uri="{A12FA001-AC4F-418D-AE19-62706E023703}">
                                <ahyp:hlinkClr xmlns:ahyp="http://schemas.microsoft.com/office/drawing/2018/hyperlinkcolor" val="tx"/>
                              </a:ext>
                            </a:extLst>
                          </a:hlinkClick>
                        </a:rPr>
                        <a:t>Multilingual Learner (English Learner) Training 11-12 p.m.​ </a:t>
                      </a:r>
                      <a:r>
                        <a:rPr lang="en-US" sz="1200" b="0" i="1" dirty="0">
                          <a:solidFill>
                            <a:srgbClr val="000000"/>
                          </a:solidFill>
                          <a:effectLst/>
                          <a:latin typeface="Trebuchet MS" panose="020B0603020202020204" pitchFamily="34" charset="0"/>
                          <a:hlinkClick r:id="rId5">
                            <a:extLst>
                              <a:ext uri="{A12FA001-AC4F-418D-AE19-62706E023703}">
                                <ahyp:hlinkClr xmlns:ahyp="http://schemas.microsoft.com/office/drawing/2018/hyperlinkcolor" val="tx"/>
                              </a:ext>
                            </a:extLst>
                          </a:hlinkClick>
                        </a:rPr>
                        <a:t>Registration Link</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4973546"/>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09/16/2025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6">
                            <a:extLst>
                              <a:ext uri="{A12FA001-AC4F-418D-AE19-62706E023703}">
                                <ahyp:hlinkClr xmlns:ahyp="http://schemas.microsoft.com/office/drawing/2018/hyperlinkcolor" val="tx"/>
                              </a:ext>
                            </a:extLst>
                          </a:hlinkClick>
                        </a:rPr>
                        <a:t>Veteran Respondent Training 11:30-12:30 p.m.​ </a:t>
                      </a:r>
                      <a:r>
                        <a:rPr lang="en-US" sz="1200" b="0" i="1" dirty="0">
                          <a:solidFill>
                            <a:srgbClr val="000000"/>
                          </a:solidFill>
                          <a:effectLst/>
                          <a:latin typeface="Trebuchet MS" panose="020B0603020202020204" pitchFamily="34" charset="0"/>
                          <a:hlinkClick r:id="rId6">
                            <a:extLst>
                              <a:ext uri="{A12FA001-AC4F-418D-AE19-62706E023703}">
                                <ahyp:hlinkClr xmlns:ahyp="http://schemas.microsoft.com/office/drawing/2018/hyperlinkcolor" val="tx"/>
                              </a:ext>
                            </a:extLst>
                          </a:hlinkClick>
                        </a:rPr>
                        <a:t>Registration Link</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2369481"/>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09/17/2025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7">
                            <a:extLst>
                              <a:ext uri="{A12FA001-AC4F-418D-AE19-62706E023703}">
                                <ahyp:hlinkClr xmlns:ahyp="http://schemas.microsoft.com/office/drawing/2018/hyperlinkcolor" val="tx"/>
                              </a:ext>
                            </a:extLst>
                          </a:hlinkClick>
                        </a:rPr>
                        <a:t>Postsecondary Program Coding Training 11-12 p.m.​ </a:t>
                      </a:r>
                      <a:r>
                        <a:rPr lang="en-US" sz="1200" b="0" i="1" dirty="0">
                          <a:solidFill>
                            <a:srgbClr val="000000"/>
                          </a:solidFill>
                          <a:effectLst/>
                          <a:latin typeface="Trebuchet MS" panose="020B0603020202020204" pitchFamily="34" charset="0"/>
                          <a:hlinkClick r:id="rId7">
                            <a:extLst>
                              <a:ext uri="{A12FA001-AC4F-418D-AE19-62706E023703}">
                                <ahyp:hlinkClr xmlns:ahyp="http://schemas.microsoft.com/office/drawing/2018/hyperlinkcolor" val="tx"/>
                              </a:ext>
                            </a:extLst>
                          </a:hlinkClick>
                        </a:rPr>
                        <a:t>Registration Link</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27104151"/>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10/01/2025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Other Date​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Official Count Day for 2025</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74096349"/>
                  </a:ext>
                </a:extLst>
              </a:tr>
              <a:tr h="311096">
                <a:tc>
                  <a:txBody>
                    <a:bodyPr/>
                    <a:lstStyle/>
                    <a:p>
                      <a:pPr algn="l" fontAlgn="base">
                        <a:lnSpc>
                          <a:spcPts val="1800"/>
                        </a:lnSpc>
                        <a:buNone/>
                      </a:pPr>
                      <a:r>
                        <a:rPr lang="en-US" sz="1200" b="0" i="0">
                          <a:solidFill>
                            <a:srgbClr val="000000"/>
                          </a:solidFill>
                          <a:effectLst/>
                          <a:latin typeface="Trebuchet MS" panose="020B0603020202020204" pitchFamily="34" charset="0"/>
                        </a:rPr>
                        <a:t>10/02/2025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Upload Student Demographic and Student School Association Files. Upload Title I Interchange File (if applicable). </a:t>
                      </a:r>
                      <a:br>
                        <a:rPr lang="en-US" sz="1200" b="0" i="0">
                          <a:solidFill>
                            <a:srgbClr val="000000"/>
                          </a:solidFill>
                          <a:effectLst/>
                          <a:latin typeface="Trebuchet MS" panose="020B0603020202020204" pitchFamily="34" charset="0"/>
                        </a:rPr>
                      </a:br>
                      <a:r>
                        <a:rPr lang="en-US" sz="1200" b="0" i="0">
                          <a:solidFill>
                            <a:srgbClr val="000000"/>
                          </a:solidFill>
                          <a:effectLst/>
                          <a:latin typeface="Trebuchet MS" panose="020B0603020202020204" pitchFamily="34" charset="0"/>
                        </a:rPr>
                        <a:t>Upload At-Risk Interchange File.​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30884198"/>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10/09/2025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Error-free Student Interchange File Uploads (DEM and SSA)</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4126410"/>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10/14/2025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8">
                            <a:extLst>
                              <a:ext uri="{A12FA001-AC4F-418D-AE19-62706E023703}">
                                <ahyp:hlinkClr xmlns:ahyp="http://schemas.microsoft.com/office/drawing/2018/hyperlinkcolor" val="tx"/>
                              </a:ext>
                            </a:extLst>
                          </a:hlinkClick>
                        </a:rPr>
                        <a:t>Mid-Collection Office Hours 1-2 p.m. </a:t>
                      </a:r>
                      <a:r>
                        <a:rPr lang="en-US" sz="1200" b="0" i="1" dirty="0">
                          <a:solidFill>
                            <a:srgbClr val="000000"/>
                          </a:solidFill>
                          <a:effectLst/>
                          <a:latin typeface="Trebuchet MS" panose="020B0603020202020204" pitchFamily="34" charset="0"/>
                          <a:hlinkClick r:id="rId8">
                            <a:extLst>
                              <a:ext uri="{A12FA001-AC4F-418D-AE19-62706E023703}">
                                <ahyp:hlinkClr xmlns:ahyp="http://schemas.microsoft.com/office/drawing/2018/hyperlinkcolor" val="tx"/>
                              </a:ext>
                            </a:extLst>
                          </a:hlinkClick>
                        </a:rPr>
                        <a:t>Registration Link</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73897512"/>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10/14/2025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Create an initial Student October Snapshot​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76370947"/>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10/27/2025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rPr>
                        <a:t>Submit any necessary reporting exceptions for review.</a:t>
                      </a: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5322210"/>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10/27/2025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rPr>
                        <a:t>Error free Student October Snapshot​</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3915419"/>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10/28/2025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9">
                            <a:extLst>
                              <a:ext uri="{A12FA001-AC4F-418D-AE19-62706E023703}">
                                <ahyp:hlinkClr xmlns:ahyp="http://schemas.microsoft.com/office/drawing/2018/hyperlinkcolor" val="tx"/>
                              </a:ext>
                            </a:extLst>
                          </a:hlinkClick>
                        </a:rPr>
                        <a:t>Data Validation, Transfer Enrollment Exceptions and Cognos Reports 1-2 p.m.​ </a:t>
                      </a:r>
                      <a:r>
                        <a:rPr lang="en-US" sz="1200" b="0" i="1" dirty="0">
                          <a:solidFill>
                            <a:srgbClr val="000000"/>
                          </a:solidFill>
                          <a:effectLst/>
                          <a:latin typeface="Trebuchet MS" panose="020B0603020202020204" pitchFamily="34" charset="0"/>
                          <a:hlinkClick r:id="rId9">
                            <a:extLst>
                              <a:ext uri="{A12FA001-AC4F-418D-AE19-62706E023703}">
                                <ahyp:hlinkClr xmlns:ahyp="http://schemas.microsoft.com/office/drawing/2018/hyperlinkcolor" val="tx"/>
                              </a:ext>
                            </a:extLst>
                          </a:hlinkClick>
                        </a:rPr>
                        <a:t>Registration Link</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055715"/>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10/30/2025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10">
                            <a:extLst>
                              <a:ext uri="{A12FA001-AC4F-418D-AE19-62706E023703}">
                                <ahyp:hlinkClr xmlns:ahyp="http://schemas.microsoft.com/office/drawing/2018/hyperlinkcolor" val="tx"/>
                              </a:ext>
                            </a:extLst>
                          </a:hlinkClick>
                        </a:rPr>
                        <a:t>Data Pipeline Duplicate Process and Submission 11-12 pm </a:t>
                      </a:r>
                      <a:r>
                        <a:rPr lang="en-US" sz="1200" b="0" i="1" dirty="0">
                          <a:solidFill>
                            <a:srgbClr val="000000"/>
                          </a:solidFill>
                          <a:effectLst/>
                          <a:latin typeface="Trebuchet MS" panose="020B0603020202020204" pitchFamily="34" charset="0"/>
                          <a:hlinkClick r:id="rId10">
                            <a:extLst>
                              <a:ext uri="{A12FA001-AC4F-418D-AE19-62706E023703}">
                                <ahyp:hlinkClr xmlns:ahyp="http://schemas.microsoft.com/office/drawing/2018/hyperlinkcolor" val="tx"/>
                              </a:ext>
                            </a:extLst>
                          </a:hlinkClick>
                        </a:rPr>
                        <a:t>Registration Link</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3859570"/>
                  </a:ext>
                </a:extLst>
              </a:tr>
              <a:tr h="311096">
                <a:tc>
                  <a:txBody>
                    <a:bodyPr/>
                    <a:lstStyle/>
                    <a:p>
                      <a:pPr algn="l" fontAlgn="base">
                        <a:lnSpc>
                          <a:spcPts val="1800"/>
                        </a:lnSpc>
                        <a:buNone/>
                      </a:pPr>
                      <a:r>
                        <a:rPr lang="en-US" sz="1200" b="0" i="0">
                          <a:solidFill>
                            <a:srgbClr val="000000"/>
                          </a:solidFill>
                          <a:effectLst/>
                          <a:highlight>
                            <a:srgbClr val="FFFFCC"/>
                          </a:highlight>
                          <a:latin typeface="Trebuchet MS" panose="020B0603020202020204" pitchFamily="34" charset="0"/>
                        </a:rPr>
                        <a:t>11/03/2025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800"/>
                        </a:lnSpc>
                        <a:buNone/>
                      </a:pPr>
                      <a:r>
                        <a:rPr lang="en-US" sz="1200" b="0" i="0">
                          <a:solidFill>
                            <a:srgbClr val="000000"/>
                          </a:solidFill>
                          <a:effectLst/>
                          <a:highlight>
                            <a:srgbClr val="FFFFCC"/>
                          </a:highlight>
                          <a:latin typeface="Trebuchet MS" panose="020B0603020202020204" pitchFamily="34" charset="0"/>
                        </a:rPr>
                        <a:t>Report Review</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800"/>
                        </a:lnSpc>
                        <a:buNone/>
                      </a:pPr>
                      <a:r>
                        <a:rPr lang="en-US" sz="1200" b="0" i="0">
                          <a:solidFill>
                            <a:srgbClr val="000000"/>
                          </a:solidFill>
                          <a:effectLst/>
                          <a:highlight>
                            <a:srgbClr val="FFFFCC"/>
                          </a:highlight>
                          <a:latin typeface="Trebuchet MS" panose="020B0603020202020204" pitchFamily="34" charset="0"/>
                        </a:rPr>
                        <a:t>Review Student October Cognos Reports for data validation. Submit Student October Snapshot data as soon as review is complete.</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200682290"/>
                  </a:ext>
                </a:extLst>
              </a:tr>
              <a:tr h="311096">
                <a:tc>
                  <a:txBody>
                    <a:bodyPr/>
                    <a:lstStyle/>
                    <a:p>
                      <a:pPr algn="l" fontAlgn="base">
                        <a:lnSpc>
                          <a:spcPct val="100000"/>
                        </a:lnSpc>
                        <a:buNone/>
                      </a:pPr>
                      <a:r>
                        <a:rPr lang="en-US" sz="1200" b="1" i="0">
                          <a:solidFill>
                            <a:srgbClr val="000000"/>
                          </a:solidFill>
                          <a:effectLst/>
                          <a:highlight>
                            <a:srgbClr val="FF9999"/>
                          </a:highlight>
                          <a:latin typeface="Trebuchet MS" panose="020B0603020202020204" pitchFamily="34" charset="0"/>
                        </a:rPr>
                        <a:t>11/10/2025, 12:00 p.m.</a:t>
                      </a:r>
                      <a:r>
                        <a:rPr lang="en-US" sz="1200" b="1" i="0">
                          <a:solidFill>
                            <a:srgbClr val="000000"/>
                          </a:solidFill>
                          <a:effectLst/>
                          <a:latin typeface="Trebuchet MS" panose="020B0603020202020204" pitchFamily="34" charset="0"/>
                        </a:rPr>
                        <a:t>​</a:t>
                      </a:r>
                      <a:endParaRPr lang="en-US" sz="1200" b="1"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tc>
                  <a:txBody>
                    <a:bodyPr/>
                    <a:lstStyle/>
                    <a:p>
                      <a:pPr algn="l" fontAlgn="base">
                        <a:lnSpc>
                          <a:spcPts val="1800"/>
                        </a:lnSpc>
                        <a:buNone/>
                      </a:pPr>
                      <a:r>
                        <a:rPr lang="en-US" sz="1200" b="1" i="0">
                          <a:solidFill>
                            <a:srgbClr val="000000"/>
                          </a:solidFill>
                          <a:effectLst/>
                          <a:highlight>
                            <a:srgbClr val="FF9999"/>
                          </a:highlight>
                          <a:latin typeface="Trebuchet MS" panose="020B0603020202020204" pitchFamily="34" charset="0"/>
                        </a:rPr>
                        <a:t>State Deadline</a:t>
                      </a:r>
                      <a:r>
                        <a:rPr lang="en-US" sz="1200" b="1" i="0">
                          <a:solidFill>
                            <a:srgbClr val="000000"/>
                          </a:solidFill>
                          <a:effectLst/>
                          <a:latin typeface="Trebuchet MS" panose="020B0603020202020204" pitchFamily="34" charset="0"/>
                        </a:rPr>
                        <a:t>​</a:t>
                      </a:r>
                      <a:endParaRPr lang="en-US" sz="1200" b="1"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tc>
                  <a:txBody>
                    <a:bodyPr/>
                    <a:lstStyle/>
                    <a:p>
                      <a:pPr algn="l" fontAlgn="base">
                        <a:lnSpc>
                          <a:spcPts val="1800"/>
                        </a:lnSpc>
                        <a:buNone/>
                      </a:pPr>
                      <a:r>
                        <a:rPr lang="en-US" sz="1200" b="1" i="0" dirty="0">
                          <a:solidFill>
                            <a:srgbClr val="000000"/>
                          </a:solidFill>
                          <a:effectLst/>
                          <a:highlight>
                            <a:srgbClr val="FF9999"/>
                          </a:highlight>
                          <a:latin typeface="Trebuchet MS" panose="020B0603020202020204" pitchFamily="34" charset="0"/>
                        </a:rPr>
                        <a:t>Submit Student October Snapshot data</a:t>
                      </a:r>
                      <a:r>
                        <a:rPr lang="en-US" sz="1200" b="1" i="0" dirty="0">
                          <a:solidFill>
                            <a:srgbClr val="000000"/>
                          </a:solidFill>
                          <a:effectLst/>
                          <a:latin typeface="Trebuchet MS" panose="020B0603020202020204" pitchFamily="34" charset="0"/>
                        </a:rPr>
                        <a:t>​</a:t>
                      </a:r>
                      <a:endParaRPr lang="en-US" sz="1200" b="1"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26932911"/>
                  </a:ext>
                </a:extLst>
              </a:tr>
            </a:tbl>
          </a:graphicData>
        </a:graphic>
      </p:graphicFrame>
    </p:spTree>
    <p:extLst>
      <p:ext uri="{BB962C8B-B14F-4D97-AF65-F5344CB8AC3E}">
        <p14:creationId xmlns:p14="http://schemas.microsoft.com/office/powerpoint/2010/main" val="1927983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a:xfrm>
            <a:off x="143956" y="263728"/>
            <a:ext cx="7294660" cy="757238"/>
          </a:xfrm>
        </p:spPr>
        <p:txBody>
          <a:bodyPr/>
          <a:lstStyle/>
          <a:p>
            <a:r>
              <a:rPr lang="en-US" dirty="0"/>
              <a:t>Duplicate Count Phase Timeline</a:t>
            </a:r>
          </a:p>
        </p:txBody>
      </p:sp>
      <p:graphicFrame>
        <p:nvGraphicFramePr>
          <p:cNvPr id="2" name="Table Placeholder 16">
            <a:extLst>
              <a:ext uri="{FF2B5EF4-FFF2-40B4-BE49-F238E27FC236}">
                <a16:creationId xmlns:a16="http://schemas.microsoft.com/office/drawing/2014/main" id="{96306D58-28F8-303E-44EB-02F841BB07D7}"/>
              </a:ext>
            </a:extLst>
          </p:cNvPr>
          <p:cNvGraphicFramePr>
            <a:graphicFrameLocks/>
          </p:cNvGraphicFramePr>
          <p:nvPr/>
        </p:nvGraphicFramePr>
        <p:xfrm>
          <a:off x="186459" y="1367639"/>
          <a:ext cx="11819082" cy="2214580"/>
        </p:xfrm>
        <a:graphic>
          <a:graphicData uri="http://schemas.openxmlformats.org/drawingml/2006/table">
            <a:tbl>
              <a:tblPr firstRow="1"/>
              <a:tblGrid>
                <a:gridCol w="1730831">
                  <a:extLst>
                    <a:ext uri="{9D8B030D-6E8A-4147-A177-3AD203B41FA5}">
                      <a16:colId xmlns:a16="http://schemas.microsoft.com/office/drawing/2014/main" val="2058466233"/>
                    </a:ext>
                  </a:extLst>
                </a:gridCol>
                <a:gridCol w="1740310">
                  <a:extLst>
                    <a:ext uri="{9D8B030D-6E8A-4147-A177-3AD203B41FA5}">
                      <a16:colId xmlns:a16="http://schemas.microsoft.com/office/drawing/2014/main" val="1423622150"/>
                    </a:ext>
                  </a:extLst>
                </a:gridCol>
                <a:gridCol w="8347941">
                  <a:extLst>
                    <a:ext uri="{9D8B030D-6E8A-4147-A177-3AD203B41FA5}">
                      <a16:colId xmlns:a16="http://schemas.microsoft.com/office/drawing/2014/main" val="2945834636"/>
                    </a:ext>
                  </a:extLst>
                </a:gridCol>
              </a:tblGrid>
              <a:tr h="177483">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Date</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 Description</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311096">
                <a:tc>
                  <a:txBody>
                    <a:bodyPr/>
                    <a:lstStyle/>
                    <a:p>
                      <a:pPr algn="l" fontAlgn="base">
                        <a:lnSpc>
                          <a:spcPts val="1800"/>
                        </a:lnSpc>
                        <a:buNone/>
                      </a:pPr>
                      <a:r>
                        <a:rPr lang="en-US" sz="1600" b="0" i="0">
                          <a:solidFill>
                            <a:srgbClr val="000000"/>
                          </a:solidFill>
                          <a:effectLst/>
                          <a:latin typeface="Trebuchet MS" panose="020B0603020202020204" pitchFamily="34" charset="0"/>
                        </a:rPr>
                        <a:t>11/13/2025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Duplicate count funding documentation due to School Auditing Office​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428930929"/>
                  </a:ext>
                </a:extLst>
              </a:tr>
              <a:tr h="318100">
                <a:tc>
                  <a:txBody>
                    <a:bodyPr/>
                    <a:lstStyle/>
                    <a:p>
                      <a:pPr algn="l" fontAlgn="base">
                        <a:lnSpc>
                          <a:spcPts val="1800"/>
                        </a:lnSpc>
                        <a:buNone/>
                      </a:pPr>
                      <a:r>
                        <a:rPr lang="en-US" sz="1600" b="0" i="0">
                          <a:solidFill>
                            <a:srgbClr val="000000"/>
                          </a:solidFill>
                          <a:effectLst/>
                          <a:latin typeface="Trebuchet MS" panose="020B0603020202020204" pitchFamily="34" charset="0"/>
                        </a:rPr>
                        <a:t>11/19/2025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Other Date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School Auditing makes decisions on funding duplicates</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610906"/>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11/26/2025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Resubmit Student October Snapshot data to CDE based on decisions from School Auditing</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3435559189"/>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12/05/2025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Collection Closes</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Secretary of the Board of Education Verification (sign-off) form due</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Data remains embargoed until the official release in January</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90056781"/>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01/21/2026</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Data Release​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dirty="0">
                          <a:solidFill>
                            <a:srgbClr val="000000"/>
                          </a:solidFill>
                          <a:effectLst/>
                          <a:latin typeface="Trebuchet MS" panose="020B0603020202020204" pitchFamily="34" charset="0"/>
                        </a:rPr>
                        <a:t>Official data release</a:t>
                      </a:r>
                      <a:endParaRPr lang="en-US" sz="16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64973546"/>
                  </a:ext>
                </a:extLst>
              </a:tr>
            </a:tbl>
          </a:graphicData>
        </a:graphic>
      </p:graphicFrame>
      <p:sp>
        <p:nvSpPr>
          <p:cNvPr id="7" name="Content Placeholder 2">
            <a:extLst>
              <a:ext uri="{FF2B5EF4-FFF2-40B4-BE49-F238E27FC236}">
                <a16:creationId xmlns:a16="http://schemas.microsoft.com/office/drawing/2014/main" id="{0C7764C8-453F-CEAA-A4BD-A1604AFB08B6}"/>
              </a:ext>
            </a:extLst>
          </p:cNvPr>
          <p:cNvSpPr>
            <a:spLocks noGrp="1"/>
          </p:cNvSpPr>
          <p:nvPr>
            <p:ph idx="1"/>
          </p:nvPr>
        </p:nvSpPr>
        <p:spPr>
          <a:xfrm>
            <a:off x="1658215" y="3865766"/>
            <a:ext cx="8515350" cy="2561253"/>
          </a:xfrm>
        </p:spPr>
        <p:txBody>
          <a:bodyPr>
            <a:normAutofit fontScale="85000" lnSpcReduction="20000"/>
          </a:bodyPr>
          <a:lstStyle/>
          <a:p>
            <a:pPr marL="0" indent="0">
              <a:buNone/>
            </a:pPr>
            <a:r>
              <a:rPr lang="en-US" b="1" dirty="0"/>
              <a:t>General Duplicate Count Process</a:t>
            </a:r>
          </a:p>
          <a:p>
            <a:pPr lvl="1">
              <a:buFont typeface="Wingdings" panose="05000000000000000000" pitchFamily="2" charset="2"/>
              <a:buChar char="Ø"/>
            </a:pPr>
            <a:r>
              <a:rPr lang="en-US" dirty="0"/>
              <a:t>Begins once all districts have submitted their Student October Snapshot to CDE, </a:t>
            </a:r>
            <a:r>
              <a:rPr lang="en-US" b="1" dirty="0">
                <a:solidFill>
                  <a:srgbClr val="7030A0"/>
                </a:solidFill>
              </a:rPr>
              <a:t>Monday, November 10</a:t>
            </a:r>
            <a:r>
              <a:rPr lang="en-US" b="1" baseline="30000" dirty="0">
                <a:solidFill>
                  <a:srgbClr val="7030A0"/>
                </a:solidFill>
              </a:rPr>
              <a:t>th</a:t>
            </a:r>
            <a:r>
              <a:rPr lang="en-US" b="1" dirty="0">
                <a:solidFill>
                  <a:srgbClr val="7030A0"/>
                </a:solidFill>
              </a:rPr>
              <a:t> </a:t>
            </a:r>
          </a:p>
          <a:p>
            <a:pPr lvl="1">
              <a:buFont typeface="Wingdings" panose="05000000000000000000" pitchFamily="2" charset="2"/>
              <a:buChar char="Ø"/>
            </a:pPr>
            <a:r>
              <a:rPr lang="en-US" dirty="0"/>
              <a:t>~3 business days after running the duplicate process Duplicate Documentation is due to The CDE School Auditing Office</a:t>
            </a:r>
          </a:p>
          <a:p>
            <a:pPr lvl="1">
              <a:buFont typeface="Wingdings" panose="05000000000000000000" pitchFamily="2" charset="2"/>
              <a:buChar char="Ø"/>
            </a:pPr>
            <a:r>
              <a:rPr lang="en-US" dirty="0"/>
              <a:t>~2 business days after documentation received decisions will be sent to districts</a:t>
            </a:r>
          </a:p>
          <a:p>
            <a:pPr marL="0" indent="0">
              <a:buNone/>
            </a:pPr>
            <a:r>
              <a:rPr lang="en-US" b="1" dirty="0"/>
              <a:t>Signature Page</a:t>
            </a:r>
          </a:p>
          <a:p>
            <a:pPr lvl="1">
              <a:buFont typeface="Wingdings" panose="05000000000000000000" pitchFamily="2" charset="2"/>
              <a:buChar char="Ø"/>
            </a:pPr>
            <a:r>
              <a:rPr lang="en-US" dirty="0"/>
              <a:t>Due </a:t>
            </a:r>
            <a:r>
              <a:rPr lang="en-US" b="1" dirty="0">
                <a:solidFill>
                  <a:srgbClr val="7030A0"/>
                </a:solidFill>
              </a:rPr>
              <a:t>Friday, December 5</a:t>
            </a:r>
            <a:r>
              <a:rPr lang="en-US" b="1" baseline="30000" dirty="0">
                <a:solidFill>
                  <a:srgbClr val="7030A0"/>
                </a:solidFill>
              </a:rPr>
              <a:t>th</a:t>
            </a:r>
            <a:r>
              <a:rPr lang="en-US" dirty="0"/>
              <a:t>: Signed by Secretary of Board of Education </a:t>
            </a:r>
            <a:r>
              <a:rPr lang="en-US" b="1" u="sng" dirty="0"/>
              <a:t>AND the Chief Financial Officer </a:t>
            </a:r>
            <a:endParaRPr lang="en-US" dirty="0"/>
          </a:p>
          <a:p>
            <a:pPr lvl="2"/>
            <a:r>
              <a:rPr lang="en-US" dirty="0"/>
              <a:t>If your district needs an extension, please send Student October Collection lead an email with the day when your School Board Secretary will be able to sign the form</a:t>
            </a:r>
          </a:p>
          <a:p>
            <a:pPr marL="0" indent="0">
              <a:buNone/>
            </a:pP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697648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Postsecondary Programs</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622237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48FFDC-4076-F2E4-E3CE-CF3E1450C8F4}"/>
              </a:ext>
            </a:extLst>
          </p:cNvPr>
          <p:cNvSpPr>
            <a:spLocks noGrp="1"/>
          </p:cNvSpPr>
          <p:nvPr>
            <p:ph type="title"/>
          </p:nvPr>
        </p:nvSpPr>
        <p:spPr>
          <a:xfrm>
            <a:off x="589559" y="116878"/>
            <a:ext cx="5173287" cy="1128068"/>
          </a:xfrm>
        </p:spPr>
        <p:txBody>
          <a:bodyPr anchor="ctr">
            <a:normAutofit/>
          </a:bodyPr>
          <a:lstStyle/>
          <a:p>
            <a:r>
              <a:rPr lang="en-US" sz="3400" dirty="0"/>
              <a:t>What are Postsecondary Programs?</a:t>
            </a:r>
          </a:p>
        </p:txBody>
      </p:sp>
      <p:sp>
        <p:nvSpPr>
          <p:cNvPr id="5" name="Content Placeholder 4">
            <a:extLst>
              <a:ext uri="{FF2B5EF4-FFF2-40B4-BE49-F238E27FC236}">
                <a16:creationId xmlns:a16="http://schemas.microsoft.com/office/drawing/2014/main" id="{330D2D1D-173B-DBCB-FFB3-FA80DC272E11}"/>
              </a:ext>
            </a:extLst>
          </p:cNvPr>
          <p:cNvSpPr>
            <a:spLocks noGrp="1"/>
          </p:cNvSpPr>
          <p:nvPr>
            <p:ph idx="1"/>
          </p:nvPr>
        </p:nvSpPr>
        <p:spPr>
          <a:xfrm>
            <a:off x="590719" y="2330505"/>
            <a:ext cx="4559425" cy="3979585"/>
          </a:xfrm>
        </p:spPr>
        <p:txBody>
          <a:bodyPr vert="horz" lIns="0" tIns="0" rIns="0" bIns="0" rtlCol="0" anchor="ctr">
            <a:normAutofit/>
          </a:bodyPr>
          <a:lstStyle/>
          <a:p>
            <a:r>
              <a:rPr lang="en-US" sz="2000">
                <a:ea typeface="+mn-lt"/>
                <a:cs typeface="+mn-lt"/>
              </a:rPr>
              <a:t>Provide opportunities for high school students to demonstrate the knowledge and skills (competencies) needed to succeed in postsecondary settings and to advance in career pathways as lifelong learners and contributing citizens.</a:t>
            </a:r>
            <a:endParaRPr lang="en-US" sz="2000">
              <a:cs typeface="Calibri" panose="020F0502020204030204"/>
            </a:endParaRPr>
          </a:p>
          <a:p>
            <a:r>
              <a:rPr lang="en-US" sz="2000">
                <a:ea typeface="+mn-lt"/>
                <a:cs typeface="+mn-lt"/>
              </a:rPr>
              <a:t>Support all the ways students can enter into postsecondary education – including certificate programs, apprenticeships and other work-based learning experiences, 2- and 4-year degrees, military, and career training.  </a:t>
            </a:r>
          </a:p>
          <a:p>
            <a:endParaRPr lang="en-US" sz="2000">
              <a:cs typeface="Calibri"/>
            </a:endParaRPr>
          </a:p>
          <a:p>
            <a:endParaRPr lang="en-US" sz="2000">
              <a:cs typeface="Calibri"/>
            </a:endParaRPr>
          </a:p>
        </p:txBody>
      </p:sp>
      <p:pic>
        <p:nvPicPr>
          <p:cNvPr id="20" name="Picture 19" descr="Screenshot of the Postsecondary Office's Website with links/navigation on the right hand side with the various programs listed.">
            <a:extLst>
              <a:ext uri="{FF2B5EF4-FFF2-40B4-BE49-F238E27FC236}">
                <a16:creationId xmlns:a16="http://schemas.microsoft.com/office/drawing/2014/main" id="{0E0FAA2A-5367-B2E1-0B90-AA9CE6D64EE1}"/>
              </a:ext>
            </a:extLst>
          </p:cNvPr>
          <p:cNvPicPr>
            <a:picLocks noChangeAspect="1"/>
          </p:cNvPicPr>
          <p:nvPr/>
        </p:nvPicPr>
        <p:blipFill rotWithShape="1">
          <a:blip r:embed="rId3"/>
          <a:srcRect t="9402" b="1415"/>
          <a:stretch/>
        </p:blipFill>
        <p:spPr>
          <a:xfrm>
            <a:off x="5977788" y="799352"/>
            <a:ext cx="5425410" cy="5259296"/>
          </a:xfrm>
          <a:prstGeom prst="rect">
            <a:avLst/>
          </a:prstGeom>
        </p:spPr>
      </p:pic>
      <p:sp>
        <p:nvSpPr>
          <p:cNvPr id="3" name="Slide Number Placeholder 2">
            <a:extLst>
              <a:ext uri="{FF2B5EF4-FFF2-40B4-BE49-F238E27FC236}">
                <a16:creationId xmlns:a16="http://schemas.microsoft.com/office/drawing/2014/main" id="{B172E240-7C2E-1FF7-BBDE-CFA3EBEC40CC}"/>
              </a:ext>
            </a:extLst>
          </p:cNvPr>
          <p:cNvSpPr>
            <a:spLocks noGrp="1"/>
          </p:cNvSpPr>
          <p:nvPr>
            <p:ph type="sldNum" sz="quarter" idx="12"/>
          </p:nvPr>
        </p:nvSpPr>
        <p:spPr>
          <a:xfrm>
            <a:off x="9385070" y="6492240"/>
            <a:ext cx="1055716"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7</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348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0720F6-8929-B1C6-5817-0236AB5C7406}"/>
              </a:ext>
            </a:extLst>
          </p:cNvPr>
          <p:cNvSpPr>
            <a:spLocks noGrp="1"/>
          </p:cNvSpPr>
          <p:nvPr>
            <p:ph type="title"/>
          </p:nvPr>
        </p:nvSpPr>
        <p:spPr/>
        <p:txBody>
          <a:bodyPr/>
          <a:lstStyle/>
          <a:p>
            <a:r>
              <a:rPr lang="en-US"/>
              <a:t>General Information: </a:t>
            </a:r>
            <a:br>
              <a:rPr lang="en-US"/>
            </a:br>
            <a:r>
              <a:rPr lang="en-US"/>
              <a:t>Types of Postsecondary Programs</a:t>
            </a:r>
          </a:p>
        </p:txBody>
      </p:sp>
      <p:sp>
        <p:nvSpPr>
          <p:cNvPr id="6" name="Text Placeholder 5">
            <a:extLst>
              <a:ext uri="{FF2B5EF4-FFF2-40B4-BE49-F238E27FC236}">
                <a16:creationId xmlns:a16="http://schemas.microsoft.com/office/drawing/2014/main" id="{A649FA7F-A655-6866-7823-518EC3BA5264}"/>
              </a:ext>
            </a:extLst>
          </p:cNvPr>
          <p:cNvSpPr>
            <a:spLocks noGrp="1"/>
          </p:cNvSpPr>
          <p:nvPr>
            <p:ph type="body" sz="quarter" idx="13"/>
          </p:nvPr>
        </p:nvSpPr>
        <p:spPr/>
        <p:txBody>
          <a:bodyPr/>
          <a:lstStyle/>
          <a:p>
            <a:r>
              <a:rPr lang="en-US"/>
              <a:t>Years 1-4</a:t>
            </a:r>
          </a:p>
        </p:txBody>
      </p:sp>
      <p:sp>
        <p:nvSpPr>
          <p:cNvPr id="5" name="Content Placeholder 4">
            <a:extLst>
              <a:ext uri="{FF2B5EF4-FFF2-40B4-BE49-F238E27FC236}">
                <a16:creationId xmlns:a16="http://schemas.microsoft.com/office/drawing/2014/main" id="{B70D8325-6D59-B9A5-EB74-86BAF6D2C3E6}"/>
              </a:ext>
            </a:extLst>
          </p:cNvPr>
          <p:cNvSpPr>
            <a:spLocks noGrp="1"/>
          </p:cNvSpPr>
          <p:nvPr>
            <p:ph sz="half" idx="1"/>
          </p:nvPr>
        </p:nvSpPr>
        <p:spPr>
          <a:xfrm>
            <a:off x="838200" y="2286000"/>
            <a:ext cx="5181600" cy="3425431"/>
          </a:xfrm>
        </p:spPr>
        <p:txBody>
          <a:bodyPr vert="horz" lIns="91440" tIns="45720" rIns="91440" bIns="45720" rtlCol="0" anchor="t">
            <a:normAutofit/>
          </a:bodyPr>
          <a:lstStyle/>
          <a:p>
            <a:r>
              <a:rPr lang="en-US" sz="2000" dirty="0"/>
              <a:t>Concurrent Enrollment</a:t>
            </a:r>
            <a:endParaRPr lang="en-US" sz="2000" dirty="0">
              <a:cs typeface="Calibri"/>
            </a:endParaRPr>
          </a:p>
          <a:p>
            <a:r>
              <a:rPr lang="en-US" sz="2000" dirty="0"/>
              <a:t>Early College</a:t>
            </a:r>
            <a:endParaRPr lang="en-US" sz="2000" dirty="0">
              <a:cs typeface="Calibri"/>
            </a:endParaRPr>
          </a:p>
          <a:p>
            <a:pPr lvl="1"/>
            <a:r>
              <a:rPr lang="en-US" sz="1800" dirty="0"/>
              <a:t>Participating schools only</a:t>
            </a:r>
            <a:endParaRPr lang="en-US" sz="1800" dirty="0">
              <a:cs typeface="Calibri"/>
            </a:endParaRPr>
          </a:p>
          <a:p>
            <a:r>
              <a:rPr lang="en-US" sz="2000" dirty="0"/>
              <a:t>Dropout Recovery at a Community College</a:t>
            </a:r>
            <a:endParaRPr lang="en-US" sz="2000" dirty="0">
              <a:cs typeface="Calibri"/>
            </a:endParaRPr>
          </a:p>
          <a:p>
            <a:pPr lvl="1"/>
            <a:r>
              <a:rPr lang="en-US" sz="1800" dirty="0"/>
              <a:t>Students Ages 16 to 21</a:t>
            </a:r>
            <a:endParaRPr lang="en-US" sz="1800" dirty="0">
              <a:cs typeface="Calibri"/>
            </a:endParaRPr>
          </a:p>
          <a:p>
            <a:r>
              <a:rPr lang="en-US" sz="2000" dirty="0"/>
              <a:t>P-TECH Years 1-4</a:t>
            </a:r>
            <a:endParaRPr lang="en-US" sz="2000" dirty="0">
              <a:cs typeface="Calibri"/>
            </a:endParaRPr>
          </a:p>
          <a:p>
            <a:pPr lvl="1"/>
            <a:r>
              <a:rPr lang="en-US" sz="1800" dirty="0"/>
              <a:t>Participating schools only</a:t>
            </a:r>
            <a:endParaRPr lang="en-US" sz="1800" dirty="0">
              <a:cs typeface="Calibri" panose="020F0502020204030204"/>
            </a:endParaRPr>
          </a:p>
          <a:p>
            <a:pPr lvl="1"/>
            <a:endParaRPr lang="en-US" dirty="0">
              <a:cs typeface="Calibri" panose="020F0502020204030204"/>
            </a:endParaRPr>
          </a:p>
          <a:p>
            <a:endParaRPr lang="en-US" dirty="0">
              <a:cs typeface="Calibri" panose="020F0502020204030204"/>
            </a:endParaRPr>
          </a:p>
        </p:txBody>
      </p:sp>
      <p:sp>
        <p:nvSpPr>
          <p:cNvPr id="7" name="Text Placeholder 6">
            <a:extLst>
              <a:ext uri="{FF2B5EF4-FFF2-40B4-BE49-F238E27FC236}">
                <a16:creationId xmlns:a16="http://schemas.microsoft.com/office/drawing/2014/main" id="{37D1020A-05CE-E707-F934-8EC9FC6EC42B}"/>
              </a:ext>
            </a:extLst>
          </p:cNvPr>
          <p:cNvSpPr>
            <a:spLocks noGrp="1"/>
          </p:cNvSpPr>
          <p:nvPr>
            <p:ph type="body" sz="quarter" idx="14"/>
          </p:nvPr>
        </p:nvSpPr>
        <p:spPr/>
        <p:txBody>
          <a:bodyPr/>
          <a:lstStyle/>
          <a:p>
            <a:r>
              <a:rPr lang="en-US"/>
              <a:t>Years 5-6</a:t>
            </a:r>
          </a:p>
        </p:txBody>
      </p:sp>
      <p:sp>
        <p:nvSpPr>
          <p:cNvPr id="2" name="Content Placeholder 1">
            <a:extLst>
              <a:ext uri="{FF2B5EF4-FFF2-40B4-BE49-F238E27FC236}">
                <a16:creationId xmlns:a16="http://schemas.microsoft.com/office/drawing/2014/main" id="{B93A5315-B7A8-727D-3022-A404571EFE09}"/>
              </a:ext>
            </a:extLst>
          </p:cNvPr>
          <p:cNvSpPr>
            <a:spLocks noGrp="1"/>
          </p:cNvSpPr>
          <p:nvPr>
            <p:ph sz="half" idx="2"/>
          </p:nvPr>
        </p:nvSpPr>
        <p:spPr>
          <a:xfrm>
            <a:off x="6172200" y="2286000"/>
            <a:ext cx="5181600" cy="3464308"/>
          </a:xfrm>
        </p:spPr>
        <p:txBody>
          <a:bodyPr vert="horz" lIns="91440" tIns="45720" rIns="91440" bIns="45720" rtlCol="0" anchor="t">
            <a:normAutofit/>
          </a:bodyPr>
          <a:lstStyle/>
          <a:p>
            <a:r>
              <a:rPr lang="en-US" sz="2000" dirty="0"/>
              <a:t>ASCENT (year 5 only)</a:t>
            </a:r>
          </a:p>
          <a:p>
            <a:pPr lvl="1"/>
            <a:r>
              <a:rPr lang="en-US" sz="1600" dirty="0">
                <a:cs typeface="Calibri"/>
              </a:rPr>
              <a:t>Slot allocation </a:t>
            </a:r>
          </a:p>
          <a:p>
            <a:r>
              <a:rPr lang="en-US" sz="2000" dirty="0"/>
              <a:t>P-TECH (years 5 &amp; 6)</a:t>
            </a:r>
            <a:endParaRPr lang="en-US" sz="2000" dirty="0">
              <a:cs typeface="Calibri"/>
            </a:endParaRPr>
          </a:p>
          <a:p>
            <a:pPr lvl="1"/>
            <a:r>
              <a:rPr lang="en-US" sz="1800" dirty="0"/>
              <a:t>Student must have been coded as PTECH in year 4</a:t>
            </a:r>
            <a:endParaRPr lang="en-US" sz="1800" dirty="0">
              <a:cs typeface="Calibri"/>
            </a:endParaRPr>
          </a:p>
          <a:p>
            <a:pPr lvl="1"/>
            <a:r>
              <a:rPr lang="en-US" sz="1800" dirty="0"/>
              <a:t>Participating schools only</a:t>
            </a:r>
            <a:endParaRPr lang="en-US" sz="1800" dirty="0">
              <a:cs typeface="Calibri"/>
            </a:endParaRPr>
          </a:p>
          <a:p>
            <a:r>
              <a:rPr lang="en-US" sz="2000" dirty="0"/>
              <a:t>TREP (years 5 &amp; 6)</a:t>
            </a:r>
            <a:endParaRPr lang="en-US" sz="2000" dirty="0">
              <a:cs typeface="Calibri"/>
            </a:endParaRPr>
          </a:p>
          <a:p>
            <a:pPr lvl="1"/>
            <a:r>
              <a:rPr lang="en-US" sz="1800" dirty="0"/>
              <a:t>Slot allocation</a:t>
            </a:r>
            <a:endParaRPr lang="en-US" sz="1800" dirty="0">
              <a:cs typeface="Calibri"/>
            </a:endParaRPr>
          </a:p>
          <a:p>
            <a:endParaRPr lang="en-US" dirty="0"/>
          </a:p>
        </p:txBody>
      </p:sp>
      <p:sp>
        <p:nvSpPr>
          <p:cNvPr id="8" name="TextBox 7">
            <a:extLst>
              <a:ext uri="{FF2B5EF4-FFF2-40B4-BE49-F238E27FC236}">
                <a16:creationId xmlns:a16="http://schemas.microsoft.com/office/drawing/2014/main" id="{97FCB017-8BB6-01DF-EA58-9B38FCFF3767}"/>
              </a:ext>
            </a:extLst>
          </p:cNvPr>
          <p:cNvSpPr txBox="1"/>
          <p:nvPr/>
        </p:nvSpPr>
        <p:spPr>
          <a:xfrm>
            <a:off x="838200" y="5712259"/>
            <a:ext cx="9594669" cy="738664"/>
          </a:xfrm>
          <a:prstGeom prst="rect">
            <a:avLst/>
          </a:prstGeom>
          <a:noFill/>
        </p:spPr>
        <p:txBody>
          <a:bodyPr wrap="square" rtlCol="0">
            <a:spAutoFit/>
          </a:bodyPr>
          <a:lstStyle/>
          <a:p>
            <a:r>
              <a:rPr lang="en-US" sz="1400"/>
              <a:t>Note: Number of years in High School is determined by the student’s Anticipated Year of Graduation (AYG). Only students with an AYG indicating they are in their 5</a:t>
            </a:r>
            <a:r>
              <a:rPr lang="en-US" sz="1400" baseline="30000"/>
              <a:t>th</a:t>
            </a:r>
            <a:r>
              <a:rPr lang="en-US" sz="1400"/>
              <a:t> year are eligible for ASCENT. Only students in their 5</a:t>
            </a:r>
            <a:r>
              <a:rPr lang="en-US" sz="1400" baseline="30000"/>
              <a:t>th</a:t>
            </a:r>
            <a:r>
              <a:rPr lang="en-US" sz="1400"/>
              <a:t> or 6</a:t>
            </a:r>
            <a:r>
              <a:rPr lang="en-US" sz="1400" baseline="30000"/>
              <a:t>th</a:t>
            </a:r>
            <a:r>
              <a:rPr lang="en-US" sz="1400"/>
              <a:t> year per AYG are eligible for the applicable years of P-TECH or TREP.</a:t>
            </a:r>
            <a:endParaRPr lang="en-US" sz="2000"/>
          </a:p>
        </p:txBody>
      </p:sp>
      <p:sp>
        <p:nvSpPr>
          <p:cNvPr id="3" name="Slide Number Placeholder 2"/>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115315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B02F-D2E0-2D43-E4FD-A4572F6B02D6}"/>
              </a:ext>
            </a:extLst>
          </p:cNvPr>
          <p:cNvSpPr>
            <a:spLocks noGrp="1"/>
          </p:cNvSpPr>
          <p:nvPr>
            <p:ph type="title"/>
          </p:nvPr>
        </p:nvSpPr>
        <p:spPr>
          <a:xfrm>
            <a:off x="6099057" y="5893622"/>
            <a:ext cx="4416540" cy="898524"/>
          </a:xfrm>
        </p:spPr>
        <p:txBody>
          <a:bodyPr>
            <a:normAutofit/>
          </a:bodyPr>
          <a:lstStyle/>
          <a:p>
            <a:r>
              <a:rPr lang="en-US">
                <a:latin typeface="Museo Slab 500"/>
              </a:rPr>
              <a:t>Postsecondary</a:t>
            </a:r>
            <a:br>
              <a:rPr lang="en-US"/>
            </a:br>
            <a:r>
              <a:rPr lang="en-US">
                <a:latin typeface="Museo Slab 500"/>
              </a:rPr>
              <a:t>Annual Coding Cycle</a:t>
            </a:r>
            <a:endParaRPr lang="en-US"/>
          </a:p>
        </p:txBody>
      </p:sp>
      <p:graphicFrame>
        <p:nvGraphicFramePr>
          <p:cNvPr id="5" name="Content Placeholder 4" descr="EL Cycle&#10;October - students move along progression&#10;WIDA ACCESS administered - NEP/LEP students including parent opt-out&#10;End of Year - Coding remains same as October&#10;Summer - Review WIDA ACCESS Scores and BOE to plan for next year">
            <a:extLst>
              <a:ext uri="{FF2B5EF4-FFF2-40B4-BE49-F238E27FC236}">
                <a16:creationId xmlns:a16="http://schemas.microsoft.com/office/drawing/2014/main" id="{E49266DD-A318-F41F-53ED-C28CD0EB119C}"/>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978746930"/>
              </p:ext>
            </p:extLst>
          </p:nvPr>
        </p:nvGraphicFramePr>
        <p:xfrm>
          <a:off x="0" y="136525"/>
          <a:ext cx="12058650" cy="6292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lowchart: Off-page Connector 7">
            <a:extLst>
              <a:ext uri="{FF2B5EF4-FFF2-40B4-BE49-F238E27FC236}">
                <a16:creationId xmlns:a16="http://schemas.microsoft.com/office/drawing/2014/main" id="{1B5CCE0F-B45B-10DF-9D12-A7C136A7B565}"/>
              </a:ext>
            </a:extLst>
          </p:cNvPr>
          <p:cNvSpPr/>
          <p:nvPr/>
        </p:nvSpPr>
        <p:spPr>
          <a:xfrm>
            <a:off x="228600" y="301528"/>
            <a:ext cx="2816189" cy="4660962"/>
          </a:xfrm>
          <a:prstGeom prst="flowChartOffpageConnector">
            <a:avLst/>
          </a:prstGeom>
          <a:noFill/>
          <a:ln w="57150"/>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600"/>
              <a:t>Reminder: Districts should verify student meets postsecondary requirements</a:t>
            </a:r>
          </a:p>
          <a:p>
            <a:pPr algn="ctr"/>
            <a:endParaRPr lang="en-US" sz="1600">
              <a:highlight>
                <a:srgbClr val="FFFF00"/>
              </a:highlight>
            </a:endParaRPr>
          </a:p>
          <a:p>
            <a:pPr algn="ctr"/>
            <a:r>
              <a:rPr lang="en-US" sz="1600">
                <a:hlinkClick r:id="rId8"/>
              </a:rPr>
              <a:t>Site: CDE Postsecondary and Workforce Readiness</a:t>
            </a:r>
            <a:endParaRPr lang="en-US" sz="1600"/>
          </a:p>
          <a:p>
            <a:pPr algn="ctr"/>
            <a:endParaRPr lang="en-US" sz="1600">
              <a:highlight>
                <a:srgbClr val="FFFF00"/>
              </a:highlight>
            </a:endParaRPr>
          </a:p>
          <a:p>
            <a:pPr algn="ctr"/>
            <a:r>
              <a:rPr lang="en-US" sz="1600">
                <a:hlinkClick r:id="rId9"/>
              </a:rPr>
              <a:t>Site: CDE Audit Resource Guide</a:t>
            </a:r>
            <a:endParaRPr lang="en-US" sz="1600"/>
          </a:p>
          <a:p>
            <a:pPr algn="ctr"/>
            <a:endParaRPr lang="en-US" sz="1600">
              <a:highlight>
                <a:srgbClr val="FFFF00"/>
              </a:highlight>
              <a:cs typeface="Calibri"/>
            </a:endParaRPr>
          </a:p>
          <a:p>
            <a:pPr algn="ctr"/>
            <a:r>
              <a:rPr lang="en-US" sz="1600">
                <a:cs typeface="Calibri" panose="020F0502020204030204"/>
                <a:hlinkClick r:id="rId10"/>
              </a:rPr>
              <a:t>Site: Student Interchange File Layout and Definitions-Student School Association</a:t>
            </a:r>
            <a:endParaRPr lang="en-US" sz="1600">
              <a:cs typeface="Calibri"/>
            </a:endParaRPr>
          </a:p>
          <a:p>
            <a:pPr algn="ctr"/>
            <a:endParaRPr lang="en-US" sz="1600">
              <a:cs typeface="Calibri"/>
            </a:endParaRPr>
          </a:p>
        </p:txBody>
      </p:sp>
      <p:sp>
        <p:nvSpPr>
          <p:cNvPr id="19" name="Rectangle: Rounded Corners 18">
            <a:extLst>
              <a:ext uri="{FF2B5EF4-FFF2-40B4-BE49-F238E27FC236}">
                <a16:creationId xmlns:a16="http://schemas.microsoft.com/office/drawing/2014/main" id="{50E0DFC9-CEA8-1918-69B8-39A250B87818}"/>
              </a:ext>
            </a:extLst>
          </p:cNvPr>
          <p:cNvSpPr/>
          <p:nvPr/>
        </p:nvSpPr>
        <p:spPr>
          <a:xfrm>
            <a:off x="9089919" y="2952750"/>
            <a:ext cx="2851355" cy="2940872"/>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b="1" u="sng"/>
              <a:t>Student End of Year </a:t>
            </a:r>
          </a:p>
          <a:p>
            <a:pPr marL="285750" indent="-285750">
              <a:buFont typeface="Arial" panose="020B0604020202020204" pitchFamily="34" charset="0"/>
              <a:buChar char="•"/>
            </a:pPr>
            <a:r>
              <a:rPr lang="en-US"/>
              <a:t>PS code is the summation of the current school year</a:t>
            </a:r>
          </a:p>
          <a:p>
            <a:pPr marL="285750" indent="-285750">
              <a:buFont typeface="Arial" panose="020B0604020202020204" pitchFamily="34" charset="0"/>
              <a:buChar char="•"/>
            </a:pPr>
            <a:r>
              <a:rPr lang="en-US"/>
              <a:t>PS code </a:t>
            </a:r>
            <a:r>
              <a:rPr lang="en-US" b="1" u="sng"/>
              <a:t>is not</a:t>
            </a:r>
            <a:r>
              <a:rPr lang="en-US"/>
              <a:t> the status of the student for next year </a:t>
            </a:r>
          </a:p>
          <a:p>
            <a:pPr marL="285750" indent="-285750">
              <a:buFont typeface="Arial" panose="020B0604020202020204" pitchFamily="34" charset="0"/>
              <a:buChar char="•"/>
            </a:pPr>
            <a:r>
              <a:rPr lang="en-US"/>
              <a:t>Retention code 2 </a:t>
            </a:r>
            <a:r>
              <a:rPr lang="en-US" b="1" u="sng"/>
              <a:t>is</a:t>
            </a:r>
            <a:r>
              <a:rPr lang="en-US"/>
              <a:t> the anticipated status for next year</a:t>
            </a:r>
          </a:p>
        </p:txBody>
      </p:sp>
      <p:sp>
        <p:nvSpPr>
          <p:cNvPr id="4" name="Slide Number Placeholder 3">
            <a:extLst>
              <a:ext uri="{FF2B5EF4-FFF2-40B4-BE49-F238E27FC236}">
                <a16:creationId xmlns:a16="http://schemas.microsoft.com/office/drawing/2014/main" id="{DC8F70A4-056B-9406-5306-343E829051E4}"/>
              </a:ext>
            </a:extLst>
          </p:cNvPr>
          <p:cNvSpPr>
            <a:spLocks noGrp="1"/>
          </p:cNvSpPr>
          <p:nvPr>
            <p:ph type="sldNum" sz="quarter" idx="12"/>
          </p:nvPr>
        </p:nvSpPr>
        <p:spPr/>
        <p:txBody>
          <a:bodyPr/>
          <a:lstStyle/>
          <a:p>
            <a:fld id="{C479D5F6-EDCB-402A-AC08-4943A1820E8F}" type="slidenum">
              <a:rPr lang="en-US" smtClean="0"/>
              <a:pPr/>
              <a:t>9</a:t>
            </a:fld>
            <a:endParaRPr lang="en-US"/>
          </a:p>
        </p:txBody>
      </p:sp>
      <p:sp>
        <p:nvSpPr>
          <p:cNvPr id="3" name="Rectangle: Rounded Corners 2">
            <a:extLst>
              <a:ext uri="{FF2B5EF4-FFF2-40B4-BE49-F238E27FC236}">
                <a16:creationId xmlns:a16="http://schemas.microsoft.com/office/drawing/2014/main" id="{3B446ED6-CA59-D872-2D9C-8EEAADE34DF3}"/>
              </a:ext>
            </a:extLst>
          </p:cNvPr>
          <p:cNvSpPr/>
          <p:nvPr/>
        </p:nvSpPr>
        <p:spPr>
          <a:xfrm>
            <a:off x="9089918" y="636407"/>
            <a:ext cx="2851355" cy="164183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b="1" u="sng"/>
              <a:t>Student October</a:t>
            </a:r>
          </a:p>
          <a:p>
            <a:pPr marL="285750" indent="-285750">
              <a:buFont typeface="Arial" panose="020B0604020202020204" pitchFamily="34" charset="0"/>
              <a:buChar char="•"/>
            </a:pPr>
            <a:r>
              <a:rPr lang="en-US"/>
              <a:t>Is the postsecondary status of the student as of October 1</a:t>
            </a:r>
            <a:r>
              <a:rPr lang="en-US" baseline="30000"/>
              <a:t>st</a:t>
            </a:r>
            <a:r>
              <a:rPr lang="en-US"/>
              <a:t> (Count Date)</a:t>
            </a:r>
          </a:p>
        </p:txBody>
      </p:sp>
    </p:spTree>
    <p:extLst>
      <p:ext uri="{BB962C8B-B14F-4D97-AF65-F5344CB8AC3E}">
        <p14:creationId xmlns:p14="http://schemas.microsoft.com/office/powerpoint/2010/main" val="261945713"/>
      </p:ext>
    </p:extLst>
  </p:cSld>
  <p:clrMapOvr>
    <a:masterClrMapping/>
  </p:clrMapOvr>
</p:sld>
</file>

<file path=ppt/theme/theme1.xml><?xml version="1.0" encoding="utf-8"?>
<a:theme xmlns:a="http://schemas.openxmlformats.org/drawingml/2006/main" name="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b639f00-c663-4db8-9f2d-5e59e4353b4b">
      <Terms xmlns="http://schemas.microsoft.com/office/infopath/2007/PartnerControls"/>
    </lcf76f155ced4ddcb4097134ff3c332f>
    <TaxCatchAll xmlns="ca9d521c-8764-4bcd-84f1-6f7ce6ca6a96" xsi:nil="true"/>
  </documentManagement>
</p:properties>
</file>

<file path=customXml/itemProps1.xml><?xml version="1.0" encoding="utf-8"?>
<ds:datastoreItem xmlns:ds="http://schemas.openxmlformats.org/officeDocument/2006/customXml" ds:itemID="{92C144BC-0BE0-4746-B535-18013E9CF9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39f00-c663-4db8-9f2d-5e59e4353b4b"/>
    <ds:schemaRef ds:uri="ca9d521c-8764-4bcd-84f1-6f7ce6ca6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96B8D346-98B4-4A38-AC1D-9DECB7E942AC}">
  <ds:schemaRefs>
    <ds:schemaRef ds:uri="6a597bc7-c86c-4892-ad3e-43cc0a7c8044"/>
    <ds:schemaRef ds:uri="bf4c7ac3-0834-42cc-a40e-499caae2d5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b639f00-c663-4db8-9f2d-5e59e4353b4b"/>
    <ds:schemaRef ds:uri="ca9d521c-8764-4bcd-84f1-6f7ce6ca6a96"/>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6354</Words>
  <Application>Microsoft Office PowerPoint</Application>
  <PresentationFormat>Widescreen</PresentationFormat>
  <Paragraphs>627</Paragraphs>
  <Slides>33</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Museo Slab 500</vt:lpstr>
      <vt:lpstr>Trebuchet MS</vt:lpstr>
      <vt:lpstr>Wingdings</vt:lpstr>
      <vt:lpstr>Office Theme</vt:lpstr>
      <vt:lpstr>Student October Postsecondary Training 2025-2026 </vt:lpstr>
      <vt:lpstr>Agenda</vt:lpstr>
      <vt:lpstr>2025-2026 Student October Timeline</vt:lpstr>
      <vt:lpstr>Data Collection and Cleanup Phase Timeline</vt:lpstr>
      <vt:lpstr>Duplicate Count Phase Timeline</vt:lpstr>
      <vt:lpstr>Postsecondary Programs</vt:lpstr>
      <vt:lpstr>What are Postsecondary Programs?</vt:lpstr>
      <vt:lpstr>General Information:  Types of Postsecondary Programs</vt:lpstr>
      <vt:lpstr>Postsecondary Annual Coding Cycle</vt:lpstr>
      <vt:lpstr>Counting for Graduation Rates vs Received Diploma</vt:lpstr>
      <vt:lpstr>General Business Rule Checks</vt:lpstr>
      <vt:lpstr> ASCENT</vt:lpstr>
      <vt:lpstr>ASCENT Program Overview</vt:lpstr>
      <vt:lpstr>ASCENT: Coding Pattern</vt:lpstr>
      <vt:lpstr>ASCENT: Types of Business Rule Checks</vt:lpstr>
      <vt:lpstr> PTECH</vt:lpstr>
      <vt:lpstr>P-TECH Program Overview</vt:lpstr>
      <vt:lpstr>P-TECH: Coding Pattern</vt:lpstr>
      <vt:lpstr>P-TECH: Types of Business Rule Checks</vt:lpstr>
      <vt:lpstr> TREP</vt:lpstr>
      <vt:lpstr>TREP Program Overview</vt:lpstr>
      <vt:lpstr>Current Year vs. Carryforward</vt:lpstr>
      <vt:lpstr>Postsecondary Program Enrollment</vt:lpstr>
      <vt:lpstr>Allocation/Slot Utilization</vt:lpstr>
      <vt:lpstr>TREP: Coding Pattern</vt:lpstr>
      <vt:lpstr>TREP: Types of Business Rule Checks</vt:lpstr>
      <vt:lpstr> Other Programs</vt:lpstr>
      <vt:lpstr>Concurrent Enrollment</vt:lpstr>
      <vt:lpstr>Early College</vt:lpstr>
      <vt:lpstr>Dropout Recovery at Community College</vt:lpstr>
      <vt:lpstr> CEDAR Report (Cognos)</vt:lpstr>
      <vt:lpstr>District Summary of Post Secondary Programs</vt:lpstr>
      <vt:lpstr>Resources/Links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1</cp:revision>
  <dcterms:created xsi:type="dcterms:W3CDTF">2019-06-25T17:30:52Z</dcterms:created>
  <dcterms:modified xsi:type="dcterms:W3CDTF">2025-09-18T23:13:22Z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