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701" r:id="rId5"/>
    <p:sldMasterId id="2147483717" r:id="rId6"/>
  </p:sldMasterIdLst>
  <p:notesMasterIdLst>
    <p:notesMasterId r:id="rId77"/>
  </p:notesMasterIdLst>
  <p:sldIdLst>
    <p:sldId id="287" r:id="rId7"/>
    <p:sldId id="257" r:id="rId8"/>
    <p:sldId id="394" r:id="rId9"/>
    <p:sldId id="2669" r:id="rId10"/>
    <p:sldId id="2670" r:id="rId11"/>
    <p:sldId id="2671" r:id="rId12"/>
    <p:sldId id="2672" r:id="rId13"/>
    <p:sldId id="5496" r:id="rId14"/>
    <p:sldId id="5497" r:id="rId15"/>
    <p:sldId id="282" r:id="rId16"/>
    <p:sldId id="3109" r:id="rId17"/>
    <p:sldId id="5296" r:id="rId18"/>
    <p:sldId id="272" r:id="rId19"/>
    <p:sldId id="3110" r:id="rId20"/>
    <p:sldId id="273" r:id="rId21"/>
    <p:sldId id="276" r:id="rId22"/>
    <p:sldId id="5259" r:id="rId23"/>
    <p:sldId id="3131" r:id="rId24"/>
    <p:sldId id="4812" r:id="rId25"/>
    <p:sldId id="281" r:id="rId26"/>
    <p:sldId id="3111" r:id="rId27"/>
    <p:sldId id="4804" r:id="rId28"/>
    <p:sldId id="2678" r:id="rId29"/>
    <p:sldId id="5295" r:id="rId30"/>
    <p:sldId id="5291" r:id="rId31"/>
    <p:sldId id="3130" r:id="rId32"/>
    <p:sldId id="3108" r:id="rId33"/>
    <p:sldId id="289" r:id="rId34"/>
    <p:sldId id="290" r:id="rId35"/>
    <p:sldId id="3107" r:id="rId36"/>
    <p:sldId id="3132" r:id="rId37"/>
    <p:sldId id="1684" r:id="rId38"/>
    <p:sldId id="4810" r:id="rId39"/>
    <p:sldId id="3133" r:id="rId40"/>
    <p:sldId id="3106" r:id="rId41"/>
    <p:sldId id="3101" r:id="rId42"/>
    <p:sldId id="3103" r:id="rId43"/>
    <p:sldId id="3134" r:id="rId44"/>
    <p:sldId id="3112" r:id="rId45"/>
    <p:sldId id="3135" r:id="rId46"/>
    <p:sldId id="5495" r:id="rId47"/>
    <p:sldId id="2673" r:id="rId48"/>
    <p:sldId id="3113" r:id="rId49"/>
    <p:sldId id="296" r:id="rId50"/>
    <p:sldId id="5292" r:id="rId51"/>
    <p:sldId id="5293" r:id="rId52"/>
    <p:sldId id="3114" r:id="rId53"/>
    <p:sldId id="3117" r:id="rId54"/>
    <p:sldId id="3118" r:id="rId55"/>
    <p:sldId id="3119" r:id="rId56"/>
    <p:sldId id="3115" r:id="rId57"/>
    <p:sldId id="1682" r:id="rId58"/>
    <p:sldId id="3116" r:id="rId59"/>
    <p:sldId id="303" r:id="rId60"/>
    <p:sldId id="299" r:id="rId61"/>
    <p:sldId id="304" r:id="rId62"/>
    <p:sldId id="305" r:id="rId63"/>
    <p:sldId id="306" r:id="rId64"/>
    <p:sldId id="263" r:id="rId65"/>
    <p:sldId id="3122" r:id="rId66"/>
    <p:sldId id="4802" r:id="rId67"/>
    <p:sldId id="5294" r:id="rId68"/>
    <p:sldId id="410" r:id="rId69"/>
    <p:sldId id="3142" r:id="rId70"/>
    <p:sldId id="3143" r:id="rId71"/>
    <p:sldId id="4803" r:id="rId72"/>
    <p:sldId id="259" r:id="rId73"/>
    <p:sldId id="2677" r:id="rId74"/>
    <p:sldId id="285" r:id="rId75"/>
    <p:sldId id="456"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3D283"/>
    <a:srgbClr val="9A9EA0"/>
    <a:srgbClr val="48C3E3"/>
    <a:srgbClr val="96B9D7"/>
    <a:srgbClr val="722E62"/>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03" autoAdjust="0"/>
    <p:restoredTop sz="96247" autoAdjust="0"/>
  </p:normalViewPr>
  <p:slideViewPr>
    <p:cSldViewPr snapToGrid="0">
      <p:cViewPr varScale="1">
        <p:scale>
          <a:sx n="90" d="100"/>
          <a:sy n="90" d="100"/>
        </p:scale>
        <p:origin x="114"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microsoft.com/office/2016/11/relationships/changesInfo" Target="changesInfos/changesInfo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9EAF7FE7-DB51-4DDA-B371-330594B493C7}"/>
    <pc:docChg chg="undo custSel addSld delSld modSld sldOrd">
      <pc:chgData name="Wenzel, Brooke" userId="672bf8d3-b15b-4e02-a6d1-39319a0df09b" providerId="ADAL" clId="{9EAF7FE7-DB51-4DDA-B371-330594B493C7}" dt="2023-08-02T13:53:04.477" v="2918" actId="27636"/>
      <pc:docMkLst>
        <pc:docMk/>
      </pc:docMkLst>
      <pc:sldChg chg="add del">
        <pc:chgData name="Wenzel, Brooke" userId="672bf8d3-b15b-4e02-a6d1-39319a0df09b" providerId="ADAL" clId="{9EAF7FE7-DB51-4DDA-B371-330594B493C7}" dt="2023-08-01T17:33:20.660" v="11" actId="47"/>
        <pc:sldMkLst>
          <pc:docMk/>
          <pc:sldMk cId="3044915438" sldId="256"/>
        </pc:sldMkLst>
      </pc:sldChg>
      <pc:sldChg chg="addSp modSp mod ord">
        <pc:chgData name="Wenzel, Brooke" userId="672bf8d3-b15b-4e02-a6d1-39319a0df09b" providerId="ADAL" clId="{9EAF7FE7-DB51-4DDA-B371-330594B493C7}" dt="2023-08-02T13:53:04.477" v="2918" actId="27636"/>
        <pc:sldMkLst>
          <pc:docMk/>
          <pc:sldMk cId="638276779" sldId="257"/>
        </pc:sldMkLst>
      </pc:sldChg>
      <pc:sldChg chg="modSp mod">
        <pc:chgData name="Wenzel, Brooke" userId="672bf8d3-b15b-4e02-a6d1-39319a0df09b" providerId="ADAL" clId="{9EAF7FE7-DB51-4DDA-B371-330594B493C7}" dt="2023-08-01T19:00:38.883" v="2446" actId="13244"/>
        <pc:sldMkLst>
          <pc:docMk/>
          <pc:sldMk cId="1540298492" sldId="259"/>
        </pc:sldMkLst>
      </pc:sldChg>
      <pc:sldChg chg="modSp mod">
        <pc:chgData name="Wenzel, Brooke" userId="672bf8d3-b15b-4e02-a6d1-39319a0df09b" providerId="ADAL" clId="{9EAF7FE7-DB51-4DDA-B371-330594B493C7}" dt="2023-08-01T19:01:55.376" v="2520" actId="20577"/>
        <pc:sldMkLst>
          <pc:docMk/>
          <pc:sldMk cId="3947354361" sldId="263"/>
        </pc:sldMkLst>
      </pc:sldChg>
      <pc:sldChg chg="add del">
        <pc:chgData name="Wenzel, Brooke" userId="672bf8d3-b15b-4e02-a6d1-39319a0df09b" providerId="ADAL" clId="{9EAF7FE7-DB51-4DDA-B371-330594B493C7}" dt="2023-08-01T17:59:31.620" v="99" actId="2696"/>
        <pc:sldMkLst>
          <pc:docMk/>
          <pc:sldMk cId="3401448192" sldId="264"/>
        </pc:sldMkLst>
      </pc:sldChg>
      <pc:sldChg chg="add del">
        <pc:chgData name="Wenzel, Brooke" userId="672bf8d3-b15b-4e02-a6d1-39319a0df09b" providerId="ADAL" clId="{9EAF7FE7-DB51-4DDA-B371-330594B493C7}" dt="2023-08-01T18:00:46.426" v="108" actId="2696"/>
        <pc:sldMkLst>
          <pc:docMk/>
          <pc:sldMk cId="3544094761" sldId="264"/>
        </pc:sldMkLst>
      </pc:sldChg>
      <pc:sldChg chg="add del">
        <pc:chgData name="Wenzel, Brooke" userId="672bf8d3-b15b-4e02-a6d1-39319a0df09b" providerId="ADAL" clId="{9EAF7FE7-DB51-4DDA-B371-330594B493C7}" dt="2023-08-01T18:52:59.467" v="653" actId="47"/>
        <pc:sldMkLst>
          <pc:docMk/>
          <pc:sldMk cId="3744258865" sldId="264"/>
        </pc:sldMkLst>
      </pc:sldChg>
      <pc:sldChg chg="add del">
        <pc:chgData name="Wenzel, Brooke" userId="672bf8d3-b15b-4e02-a6d1-39319a0df09b" providerId="ADAL" clId="{9EAF7FE7-DB51-4DDA-B371-330594B493C7}" dt="2023-08-01T18:04:20.559" v="184" actId="47"/>
        <pc:sldMkLst>
          <pc:docMk/>
          <pc:sldMk cId="1409592759" sldId="265"/>
        </pc:sldMkLst>
      </pc:sldChg>
      <pc:sldChg chg="add del">
        <pc:chgData name="Wenzel, Brooke" userId="672bf8d3-b15b-4e02-a6d1-39319a0df09b" providerId="ADAL" clId="{9EAF7FE7-DB51-4DDA-B371-330594B493C7}" dt="2023-08-01T18:04:19.697" v="183" actId="47"/>
        <pc:sldMkLst>
          <pc:docMk/>
          <pc:sldMk cId="1521983039" sldId="266"/>
        </pc:sldMkLst>
      </pc:sldChg>
      <pc:sldChg chg="add del">
        <pc:chgData name="Wenzel, Brooke" userId="672bf8d3-b15b-4e02-a6d1-39319a0df09b" providerId="ADAL" clId="{9EAF7FE7-DB51-4DDA-B371-330594B493C7}" dt="2023-08-01T18:04:19.053" v="182" actId="47"/>
        <pc:sldMkLst>
          <pc:docMk/>
          <pc:sldMk cId="2845345019" sldId="267"/>
        </pc:sldMkLst>
      </pc:sldChg>
      <pc:sldChg chg="del">
        <pc:chgData name="Wenzel, Brooke" userId="672bf8d3-b15b-4e02-a6d1-39319a0df09b" providerId="ADAL" clId="{9EAF7FE7-DB51-4DDA-B371-330594B493C7}" dt="2023-08-01T18:42:53.915" v="612" actId="47"/>
        <pc:sldMkLst>
          <pc:docMk/>
          <pc:sldMk cId="2811713806" sldId="268"/>
        </pc:sldMkLst>
      </pc:sldChg>
      <pc:sldChg chg="add del">
        <pc:chgData name="Wenzel, Brooke" userId="672bf8d3-b15b-4e02-a6d1-39319a0df09b" providerId="ADAL" clId="{9EAF7FE7-DB51-4DDA-B371-330594B493C7}" dt="2023-08-01T18:01:33.117" v="120" actId="47"/>
        <pc:sldMkLst>
          <pc:docMk/>
          <pc:sldMk cId="1716284204" sldId="270"/>
        </pc:sldMkLst>
      </pc:sldChg>
      <pc:sldChg chg="addSp modSp add mod">
        <pc:chgData name="Wenzel, Brooke" userId="672bf8d3-b15b-4e02-a6d1-39319a0df09b" providerId="ADAL" clId="{9EAF7FE7-DB51-4DDA-B371-330594B493C7}" dt="2023-08-02T13:12:19.651" v="2545" actId="20577"/>
        <pc:sldMkLst>
          <pc:docMk/>
          <pc:sldMk cId="1323397142" sldId="271"/>
        </pc:sldMkLst>
      </pc:sldChg>
      <pc:sldChg chg="add del">
        <pc:chgData name="Wenzel, Brooke" userId="672bf8d3-b15b-4e02-a6d1-39319a0df09b" providerId="ADAL" clId="{9EAF7FE7-DB51-4DDA-B371-330594B493C7}" dt="2023-08-01T18:00:46.426" v="108" actId="2696"/>
        <pc:sldMkLst>
          <pc:docMk/>
          <pc:sldMk cId="1739035053" sldId="271"/>
        </pc:sldMkLst>
      </pc:sldChg>
      <pc:sldChg chg="add del">
        <pc:chgData name="Wenzel, Brooke" userId="672bf8d3-b15b-4e02-a6d1-39319a0df09b" providerId="ADAL" clId="{9EAF7FE7-DB51-4DDA-B371-330594B493C7}" dt="2023-08-01T17:59:31.620" v="99" actId="2696"/>
        <pc:sldMkLst>
          <pc:docMk/>
          <pc:sldMk cId="3613651240" sldId="271"/>
        </pc:sldMkLst>
      </pc:sldChg>
      <pc:sldChg chg="add del">
        <pc:chgData name="Wenzel, Brooke" userId="672bf8d3-b15b-4e02-a6d1-39319a0df09b" providerId="ADAL" clId="{9EAF7FE7-DB51-4DDA-B371-330594B493C7}" dt="2023-08-01T17:59:31.620" v="99" actId="2696"/>
        <pc:sldMkLst>
          <pc:docMk/>
          <pc:sldMk cId="1153159124" sldId="272"/>
        </pc:sldMkLst>
      </pc:sldChg>
      <pc:sldChg chg="add del">
        <pc:chgData name="Wenzel, Brooke" userId="672bf8d3-b15b-4e02-a6d1-39319a0df09b" providerId="ADAL" clId="{9EAF7FE7-DB51-4DDA-B371-330594B493C7}" dt="2023-08-01T18:00:46.426" v="108" actId="2696"/>
        <pc:sldMkLst>
          <pc:docMk/>
          <pc:sldMk cId="1722404217" sldId="272"/>
        </pc:sldMkLst>
      </pc:sldChg>
      <pc:sldChg chg="add">
        <pc:chgData name="Wenzel, Brooke" userId="672bf8d3-b15b-4e02-a6d1-39319a0df09b" providerId="ADAL" clId="{9EAF7FE7-DB51-4DDA-B371-330594B493C7}" dt="2023-08-01T18:00:51.143" v="109"/>
        <pc:sldMkLst>
          <pc:docMk/>
          <pc:sldMk cId="2071112812" sldId="272"/>
        </pc:sldMkLst>
      </pc:sldChg>
      <pc:sldChg chg="add del">
        <pc:chgData name="Wenzel, Brooke" userId="672bf8d3-b15b-4e02-a6d1-39319a0df09b" providerId="ADAL" clId="{9EAF7FE7-DB51-4DDA-B371-330594B493C7}" dt="2023-08-01T17:59:31.620" v="99" actId="2696"/>
        <pc:sldMkLst>
          <pc:docMk/>
          <pc:sldMk cId="550158751" sldId="273"/>
        </pc:sldMkLst>
      </pc:sldChg>
      <pc:sldChg chg="add">
        <pc:chgData name="Wenzel, Brooke" userId="672bf8d3-b15b-4e02-a6d1-39319a0df09b" providerId="ADAL" clId="{9EAF7FE7-DB51-4DDA-B371-330594B493C7}" dt="2023-08-01T18:02:11.313" v="125"/>
        <pc:sldMkLst>
          <pc:docMk/>
          <pc:sldMk cId="755488237" sldId="273"/>
        </pc:sldMkLst>
      </pc:sldChg>
      <pc:sldChg chg="add del">
        <pc:chgData name="Wenzel, Brooke" userId="672bf8d3-b15b-4e02-a6d1-39319a0df09b" providerId="ADAL" clId="{9EAF7FE7-DB51-4DDA-B371-330594B493C7}" dt="2023-08-01T18:02:07.273" v="124" actId="2696"/>
        <pc:sldMkLst>
          <pc:docMk/>
          <pc:sldMk cId="2690172501" sldId="273"/>
        </pc:sldMkLst>
      </pc:sldChg>
      <pc:sldChg chg="add del">
        <pc:chgData name="Wenzel, Brooke" userId="672bf8d3-b15b-4e02-a6d1-39319a0df09b" providerId="ADAL" clId="{9EAF7FE7-DB51-4DDA-B371-330594B493C7}" dt="2023-08-01T18:03:46.253" v="176" actId="47"/>
        <pc:sldMkLst>
          <pc:docMk/>
          <pc:sldMk cId="1635391487" sldId="275"/>
        </pc:sldMkLst>
      </pc:sldChg>
      <pc:sldChg chg="add del">
        <pc:chgData name="Wenzel, Brooke" userId="672bf8d3-b15b-4e02-a6d1-39319a0df09b" providerId="ADAL" clId="{9EAF7FE7-DB51-4DDA-B371-330594B493C7}" dt="2023-08-01T17:59:31.620" v="99" actId="2696"/>
        <pc:sldMkLst>
          <pc:docMk/>
          <pc:sldMk cId="18158055" sldId="276"/>
        </pc:sldMkLst>
      </pc:sldChg>
      <pc:sldChg chg="add del">
        <pc:chgData name="Wenzel, Brooke" userId="672bf8d3-b15b-4e02-a6d1-39319a0df09b" providerId="ADAL" clId="{9EAF7FE7-DB51-4DDA-B371-330594B493C7}" dt="2023-08-01T18:02:07.273" v="124" actId="2696"/>
        <pc:sldMkLst>
          <pc:docMk/>
          <pc:sldMk cId="2203974926" sldId="276"/>
        </pc:sldMkLst>
      </pc:sldChg>
      <pc:sldChg chg="modSp add">
        <pc:chgData name="Wenzel, Brooke" userId="672bf8d3-b15b-4e02-a6d1-39319a0df09b" providerId="ADAL" clId="{9EAF7FE7-DB51-4DDA-B371-330594B493C7}" dt="2023-08-01T18:03:06.364" v="162"/>
        <pc:sldMkLst>
          <pc:docMk/>
          <pc:sldMk cId="3053211302" sldId="276"/>
        </pc:sldMkLst>
      </pc:sldChg>
      <pc:sldChg chg="add del">
        <pc:chgData name="Wenzel, Brooke" userId="672bf8d3-b15b-4e02-a6d1-39319a0df09b" providerId="ADAL" clId="{9EAF7FE7-DB51-4DDA-B371-330594B493C7}" dt="2023-08-01T17:59:31.620" v="99" actId="2696"/>
        <pc:sldMkLst>
          <pc:docMk/>
          <pc:sldMk cId="554350832" sldId="277"/>
        </pc:sldMkLst>
      </pc:sldChg>
      <pc:sldChg chg="add del">
        <pc:chgData name="Wenzel, Brooke" userId="672bf8d3-b15b-4e02-a6d1-39319a0df09b" providerId="ADAL" clId="{9EAF7FE7-DB51-4DDA-B371-330594B493C7}" dt="2023-08-01T18:02:07.273" v="124" actId="2696"/>
        <pc:sldMkLst>
          <pc:docMk/>
          <pc:sldMk cId="1692939474" sldId="277"/>
        </pc:sldMkLst>
      </pc:sldChg>
      <pc:sldChg chg="add">
        <pc:chgData name="Wenzel, Brooke" userId="672bf8d3-b15b-4e02-a6d1-39319a0df09b" providerId="ADAL" clId="{9EAF7FE7-DB51-4DDA-B371-330594B493C7}" dt="2023-08-01T18:02:11.313" v="125"/>
        <pc:sldMkLst>
          <pc:docMk/>
          <pc:sldMk cId="1764662604" sldId="277"/>
        </pc:sldMkLst>
      </pc:sldChg>
      <pc:sldChg chg="add del">
        <pc:chgData name="Wenzel, Brooke" userId="672bf8d3-b15b-4e02-a6d1-39319a0df09b" providerId="ADAL" clId="{9EAF7FE7-DB51-4DDA-B371-330594B493C7}" dt="2023-08-01T18:03:24.736" v="163" actId="47"/>
        <pc:sldMkLst>
          <pc:docMk/>
          <pc:sldMk cId="610588162" sldId="278"/>
        </pc:sldMkLst>
      </pc:sldChg>
      <pc:sldChg chg="add del">
        <pc:chgData name="Wenzel, Brooke" userId="672bf8d3-b15b-4e02-a6d1-39319a0df09b" providerId="ADAL" clId="{9EAF7FE7-DB51-4DDA-B371-330594B493C7}" dt="2023-08-01T17:59:31.620" v="99" actId="2696"/>
        <pc:sldMkLst>
          <pc:docMk/>
          <pc:sldMk cId="4190871184" sldId="278"/>
        </pc:sldMkLst>
      </pc:sldChg>
      <pc:sldChg chg="add del">
        <pc:chgData name="Wenzel, Brooke" userId="672bf8d3-b15b-4e02-a6d1-39319a0df09b" providerId="ADAL" clId="{9EAF7FE7-DB51-4DDA-B371-330594B493C7}" dt="2023-08-01T18:03:24.736" v="163" actId="47"/>
        <pc:sldMkLst>
          <pc:docMk/>
          <pc:sldMk cId="2115895884" sldId="279"/>
        </pc:sldMkLst>
      </pc:sldChg>
      <pc:sldChg chg="add del">
        <pc:chgData name="Wenzel, Brooke" userId="672bf8d3-b15b-4e02-a6d1-39319a0df09b" providerId="ADAL" clId="{9EAF7FE7-DB51-4DDA-B371-330594B493C7}" dt="2023-08-01T17:59:31.620" v="99" actId="2696"/>
        <pc:sldMkLst>
          <pc:docMk/>
          <pc:sldMk cId="2291496335" sldId="279"/>
        </pc:sldMkLst>
      </pc:sldChg>
      <pc:sldChg chg="add">
        <pc:chgData name="Wenzel, Brooke" userId="672bf8d3-b15b-4e02-a6d1-39319a0df09b" providerId="ADAL" clId="{9EAF7FE7-DB51-4DDA-B371-330594B493C7}" dt="2023-08-01T18:02:11.313" v="125"/>
        <pc:sldMkLst>
          <pc:docMk/>
          <pc:sldMk cId="2818208491" sldId="280"/>
        </pc:sldMkLst>
      </pc:sldChg>
      <pc:sldChg chg="add del">
        <pc:chgData name="Wenzel, Brooke" userId="672bf8d3-b15b-4e02-a6d1-39319a0df09b" providerId="ADAL" clId="{9EAF7FE7-DB51-4DDA-B371-330594B493C7}" dt="2023-08-01T17:59:31.620" v="99" actId="2696"/>
        <pc:sldMkLst>
          <pc:docMk/>
          <pc:sldMk cId="3628294174" sldId="280"/>
        </pc:sldMkLst>
      </pc:sldChg>
      <pc:sldChg chg="add del">
        <pc:chgData name="Wenzel, Brooke" userId="672bf8d3-b15b-4e02-a6d1-39319a0df09b" providerId="ADAL" clId="{9EAF7FE7-DB51-4DDA-B371-330594B493C7}" dt="2023-08-01T18:02:07.273" v="124" actId="2696"/>
        <pc:sldMkLst>
          <pc:docMk/>
          <pc:sldMk cId="3721379853" sldId="280"/>
        </pc:sldMkLst>
      </pc:sldChg>
      <pc:sldChg chg="add del">
        <pc:chgData name="Wenzel, Brooke" userId="672bf8d3-b15b-4e02-a6d1-39319a0df09b" providerId="ADAL" clId="{9EAF7FE7-DB51-4DDA-B371-330594B493C7}" dt="2023-08-01T17:59:31.620" v="99" actId="2696"/>
        <pc:sldMkLst>
          <pc:docMk/>
          <pc:sldMk cId="17045339" sldId="281"/>
        </pc:sldMkLst>
      </pc:sldChg>
      <pc:sldChg chg="add ord">
        <pc:chgData name="Wenzel, Brooke" userId="672bf8d3-b15b-4e02-a6d1-39319a0df09b" providerId="ADAL" clId="{9EAF7FE7-DB51-4DDA-B371-330594B493C7}" dt="2023-08-01T18:03:44.036" v="175"/>
        <pc:sldMkLst>
          <pc:docMk/>
          <pc:sldMk cId="2829407219" sldId="281"/>
        </pc:sldMkLst>
      </pc:sldChg>
      <pc:sldChg chg="add del">
        <pc:chgData name="Wenzel, Brooke" userId="672bf8d3-b15b-4e02-a6d1-39319a0df09b" providerId="ADAL" clId="{9EAF7FE7-DB51-4DDA-B371-330594B493C7}" dt="2023-08-01T18:04:13.863" v="180" actId="2696"/>
        <pc:sldMkLst>
          <pc:docMk/>
          <pc:sldMk cId="404183708" sldId="283"/>
        </pc:sldMkLst>
      </pc:sldChg>
      <pc:sldChg chg="addSp modSp add mod ord">
        <pc:chgData name="Wenzel, Brooke" userId="672bf8d3-b15b-4e02-a6d1-39319a0df09b" providerId="ADAL" clId="{9EAF7FE7-DB51-4DDA-B371-330594B493C7}" dt="2023-08-01T18:58:45.556" v="2421" actId="13244"/>
        <pc:sldMkLst>
          <pc:docMk/>
          <pc:sldMk cId="1607998157" sldId="283"/>
        </pc:sldMkLst>
      </pc:sldChg>
      <pc:sldChg chg="add del">
        <pc:chgData name="Wenzel, Brooke" userId="672bf8d3-b15b-4e02-a6d1-39319a0df09b" providerId="ADAL" clId="{9EAF7FE7-DB51-4DDA-B371-330594B493C7}" dt="2023-08-01T17:59:31.620" v="99" actId="2696"/>
        <pc:sldMkLst>
          <pc:docMk/>
          <pc:sldMk cId="3518144378" sldId="283"/>
        </pc:sldMkLst>
      </pc:sldChg>
      <pc:sldChg chg="add del">
        <pc:chgData name="Wenzel, Brooke" userId="672bf8d3-b15b-4e02-a6d1-39319a0df09b" providerId="ADAL" clId="{9EAF7FE7-DB51-4DDA-B371-330594B493C7}" dt="2023-08-01T18:31:26.251" v="259" actId="2696"/>
        <pc:sldMkLst>
          <pc:docMk/>
          <pc:sldMk cId="564101288" sldId="284"/>
        </pc:sldMkLst>
      </pc:sldChg>
      <pc:sldChg chg="add del">
        <pc:chgData name="Wenzel, Brooke" userId="672bf8d3-b15b-4e02-a6d1-39319a0df09b" providerId="ADAL" clId="{9EAF7FE7-DB51-4DDA-B371-330594B493C7}" dt="2023-08-01T17:59:31.620" v="99" actId="2696"/>
        <pc:sldMkLst>
          <pc:docMk/>
          <pc:sldMk cId="2072880432" sldId="284"/>
        </pc:sldMkLst>
      </pc:sldChg>
      <pc:sldChg chg="add">
        <pc:chgData name="Wenzel, Brooke" userId="672bf8d3-b15b-4e02-a6d1-39319a0df09b" providerId="ADAL" clId="{9EAF7FE7-DB51-4DDA-B371-330594B493C7}" dt="2023-08-01T18:31:31.354" v="260"/>
        <pc:sldMkLst>
          <pc:docMk/>
          <pc:sldMk cId="2161256257" sldId="284"/>
        </pc:sldMkLst>
      </pc:sldChg>
      <pc:sldChg chg="add del">
        <pc:chgData name="Wenzel, Brooke" userId="672bf8d3-b15b-4e02-a6d1-39319a0df09b" providerId="ADAL" clId="{9EAF7FE7-DB51-4DDA-B371-330594B493C7}" dt="2023-08-01T17:59:31.620" v="99" actId="2696"/>
        <pc:sldMkLst>
          <pc:docMk/>
          <pc:sldMk cId="2698435197" sldId="285"/>
        </pc:sldMkLst>
      </pc:sldChg>
      <pc:sldChg chg="add">
        <pc:chgData name="Wenzel, Brooke" userId="672bf8d3-b15b-4e02-a6d1-39319a0df09b" providerId="ADAL" clId="{9EAF7FE7-DB51-4DDA-B371-330594B493C7}" dt="2023-08-01T18:31:31.354" v="260"/>
        <pc:sldMkLst>
          <pc:docMk/>
          <pc:sldMk cId="3031627108" sldId="285"/>
        </pc:sldMkLst>
      </pc:sldChg>
      <pc:sldChg chg="add del">
        <pc:chgData name="Wenzel, Brooke" userId="672bf8d3-b15b-4e02-a6d1-39319a0df09b" providerId="ADAL" clId="{9EAF7FE7-DB51-4DDA-B371-330594B493C7}" dt="2023-08-01T18:31:26.251" v="259" actId="2696"/>
        <pc:sldMkLst>
          <pc:docMk/>
          <pc:sldMk cId="3693029927" sldId="285"/>
        </pc:sldMkLst>
      </pc:sldChg>
      <pc:sldChg chg="add del">
        <pc:chgData name="Wenzel, Brooke" userId="672bf8d3-b15b-4e02-a6d1-39319a0df09b" providerId="ADAL" clId="{9EAF7FE7-DB51-4DDA-B371-330594B493C7}" dt="2023-08-01T17:33:33.439" v="14" actId="47"/>
        <pc:sldMkLst>
          <pc:docMk/>
          <pc:sldMk cId="1428793590" sldId="286"/>
        </pc:sldMkLst>
      </pc:sldChg>
      <pc:sldChg chg="modSp mod">
        <pc:chgData name="Wenzel, Brooke" userId="672bf8d3-b15b-4e02-a6d1-39319a0df09b" providerId="ADAL" clId="{9EAF7FE7-DB51-4DDA-B371-330594B493C7}" dt="2023-08-01T17:32:30" v="9" actId="20577"/>
        <pc:sldMkLst>
          <pc:docMk/>
          <pc:sldMk cId="893087381" sldId="287"/>
        </pc:sldMkLst>
      </pc:sldChg>
      <pc:sldChg chg="addSp modSp add mod">
        <pc:chgData name="Wenzel, Brooke" userId="672bf8d3-b15b-4e02-a6d1-39319a0df09b" providerId="ADAL" clId="{9EAF7FE7-DB51-4DDA-B371-330594B493C7}" dt="2023-08-02T13:27:48.063" v="2902" actId="20577"/>
        <pc:sldMkLst>
          <pc:docMk/>
          <pc:sldMk cId="3455376667" sldId="289"/>
        </pc:sldMkLst>
      </pc:sldChg>
      <pc:sldChg chg="addSp delSp modSp add mod">
        <pc:chgData name="Wenzel, Brooke" userId="672bf8d3-b15b-4e02-a6d1-39319a0df09b" providerId="ADAL" clId="{9EAF7FE7-DB51-4DDA-B371-330594B493C7}" dt="2023-08-01T18:59:01.752" v="2425" actId="13244"/>
        <pc:sldMkLst>
          <pc:docMk/>
          <pc:sldMk cId="3740445396" sldId="290"/>
        </pc:sldMkLst>
      </pc:sldChg>
      <pc:sldChg chg="modSp add del mod">
        <pc:chgData name="Wenzel, Brooke" userId="672bf8d3-b15b-4e02-a6d1-39319a0df09b" providerId="ADAL" clId="{9EAF7FE7-DB51-4DDA-B371-330594B493C7}" dt="2023-08-02T13:36:42.917" v="2905" actId="2696"/>
        <pc:sldMkLst>
          <pc:docMk/>
          <pc:sldMk cId="4169492278" sldId="296"/>
        </pc:sldMkLst>
      </pc:sldChg>
      <pc:sldChg chg="del">
        <pc:chgData name="Wenzel, Brooke" userId="672bf8d3-b15b-4e02-a6d1-39319a0df09b" providerId="ADAL" clId="{9EAF7FE7-DB51-4DDA-B371-330594B493C7}" dt="2023-08-02T13:50:31.498" v="2915" actId="47"/>
        <pc:sldMkLst>
          <pc:docMk/>
          <pc:sldMk cId="3501294162" sldId="298"/>
        </pc:sldMkLst>
      </pc:sldChg>
      <pc:sldChg chg="modSp mod">
        <pc:chgData name="Wenzel, Brooke" userId="672bf8d3-b15b-4e02-a6d1-39319a0df09b" providerId="ADAL" clId="{9EAF7FE7-DB51-4DDA-B371-330594B493C7}" dt="2023-08-01T18:56:18.514" v="2396" actId="962"/>
        <pc:sldMkLst>
          <pc:docMk/>
          <pc:sldMk cId="1863329499" sldId="299"/>
        </pc:sldMkLst>
      </pc:sldChg>
      <pc:sldChg chg="modSp mod">
        <pc:chgData name="Wenzel, Brooke" userId="672bf8d3-b15b-4e02-a6d1-39319a0df09b" providerId="ADAL" clId="{9EAF7FE7-DB51-4DDA-B371-330594B493C7}" dt="2023-08-01T18:56:16.394" v="2394" actId="962"/>
        <pc:sldMkLst>
          <pc:docMk/>
          <pc:sldMk cId="3295923357" sldId="303"/>
        </pc:sldMkLst>
      </pc:sldChg>
      <pc:sldChg chg="modSp mod">
        <pc:chgData name="Wenzel, Brooke" userId="672bf8d3-b15b-4e02-a6d1-39319a0df09b" providerId="ADAL" clId="{9EAF7FE7-DB51-4DDA-B371-330594B493C7}" dt="2023-08-01T18:56:20.788" v="2398" actId="962"/>
        <pc:sldMkLst>
          <pc:docMk/>
          <pc:sldMk cId="1519479922" sldId="304"/>
        </pc:sldMkLst>
      </pc:sldChg>
      <pc:sldChg chg="modSp mod">
        <pc:chgData name="Wenzel, Brooke" userId="672bf8d3-b15b-4e02-a6d1-39319a0df09b" providerId="ADAL" clId="{9EAF7FE7-DB51-4DDA-B371-330594B493C7}" dt="2023-08-01T19:00:15.758" v="2439" actId="13244"/>
        <pc:sldMkLst>
          <pc:docMk/>
          <pc:sldMk cId="2163767969" sldId="306"/>
        </pc:sldMkLst>
      </pc:sldChg>
      <pc:sldChg chg="del">
        <pc:chgData name="Wenzel, Brooke" userId="672bf8d3-b15b-4e02-a6d1-39319a0df09b" providerId="ADAL" clId="{9EAF7FE7-DB51-4DDA-B371-330594B493C7}" dt="2023-08-01T18:42:53.915" v="612" actId="47"/>
        <pc:sldMkLst>
          <pc:docMk/>
          <pc:sldMk cId="657619732" sldId="399"/>
        </pc:sldMkLst>
      </pc:sldChg>
      <pc:sldChg chg="del">
        <pc:chgData name="Wenzel, Brooke" userId="672bf8d3-b15b-4e02-a6d1-39319a0df09b" providerId="ADAL" clId="{9EAF7FE7-DB51-4DDA-B371-330594B493C7}" dt="2023-08-01T18:04:29.373" v="185" actId="47"/>
        <pc:sldMkLst>
          <pc:docMk/>
          <pc:sldMk cId="946046927" sldId="1671"/>
        </pc:sldMkLst>
      </pc:sldChg>
      <pc:sldChg chg="modSp add del mod">
        <pc:chgData name="Wenzel, Brooke" userId="672bf8d3-b15b-4e02-a6d1-39319a0df09b" providerId="ADAL" clId="{9EAF7FE7-DB51-4DDA-B371-330594B493C7}" dt="2023-08-02T13:22:16.480" v="2546" actId="47"/>
        <pc:sldMkLst>
          <pc:docMk/>
          <pc:sldMk cId="4222546261" sldId="1683"/>
        </pc:sldMkLst>
      </pc:sldChg>
      <pc:sldChg chg="delSp modSp mod">
        <pc:chgData name="Wenzel, Brooke" userId="672bf8d3-b15b-4e02-a6d1-39319a0df09b" providerId="ADAL" clId="{9EAF7FE7-DB51-4DDA-B371-330594B493C7}" dt="2023-08-01T18:59:50.697" v="2434" actId="478"/>
        <pc:sldMkLst>
          <pc:docMk/>
          <pc:sldMk cId="3835383189" sldId="1684"/>
        </pc:sldMkLst>
      </pc:sldChg>
      <pc:sldChg chg="modSp mod">
        <pc:chgData name="Wenzel, Brooke" userId="672bf8d3-b15b-4e02-a6d1-39319a0df09b" providerId="ADAL" clId="{9EAF7FE7-DB51-4DDA-B371-330594B493C7}" dt="2023-08-01T18:58:05.675" v="2415" actId="13244"/>
        <pc:sldMkLst>
          <pc:docMk/>
          <pc:sldMk cId="3887159436" sldId="1688"/>
        </pc:sldMkLst>
      </pc:sldChg>
      <pc:sldChg chg="add del">
        <pc:chgData name="Wenzel, Brooke" userId="672bf8d3-b15b-4e02-a6d1-39319a0df09b" providerId="ADAL" clId="{9EAF7FE7-DB51-4DDA-B371-330594B493C7}" dt="2023-08-01T18:02:38.518" v="128" actId="47"/>
        <pc:sldMkLst>
          <pc:docMk/>
          <pc:sldMk cId="2941250764" sldId="1690"/>
        </pc:sldMkLst>
      </pc:sldChg>
      <pc:sldChg chg="del">
        <pc:chgData name="Wenzel, Brooke" userId="672bf8d3-b15b-4e02-a6d1-39319a0df09b" providerId="ADAL" clId="{9EAF7FE7-DB51-4DDA-B371-330594B493C7}" dt="2023-08-01T18:00:16.771" v="101" actId="47"/>
        <pc:sldMkLst>
          <pc:docMk/>
          <pc:sldMk cId="538419396" sldId="2667"/>
        </pc:sldMkLst>
      </pc:sldChg>
      <pc:sldChg chg="modSp mod">
        <pc:chgData name="Wenzel, Brooke" userId="672bf8d3-b15b-4e02-a6d1-39319a0df09b" providerId="ADAL" clId="{9EAF7FE7-DB51-4DDA-B371-330594B493C7}" dt="2023-08-01T19:01:00.664" v="2470" actId="20577"/>
        <pc:sldMkLst>
          <pc:docMk/>
          <pc:sldMk cId="706753193" sldId="2669"/>
        </pc:sldMkLst>
      </pc:sldChg>
      <pc:sldChg chg="modSp mod">
        <pc:chgData name="Wenzel, Brooke" userId="672bf8d3-b15b-4e02-a6d1-39319a0df09b" providerId="ADAL" clId="{9EAF7FE7-DB51-4DDA-B371-330594B493C7}" dt="2023-08-01T19:01:11.293" v="2490" actId="20577"/>
        <pc:sldMkLst>
          <pc:docMk/>
          <pc:sldMk cId="1829492845" sldId="2670"/>
        </pc:sldMkLst>
      </pc:sldChg>
      <pc:sldChg chg="modSp">
        <pc:chgData name="Wenzel, Brooke" userId="672bf8d3-b15b-4e02-a6d1-39319a0df09b" providerId="ADAL" clId="{9EAF7FE7-DB51-4DDA-B371-330594B493C7}" dt="2023-08-01T18:59:15.011" v="2426" actId="13244"/>
        <pc:sldMkLst>
          <pc:docMk/>
          <pc:sldMk cId="399469708" sldId="2671"/>
        </pc:sldMkLst>
      </pc:sldChg>
      <pc:sldChg chg="modSp mod">
        <pc:chgData name="Wenzel, Brooke" userId="672bf8d3-b15b-4e02-a6d1-39319a0df09b" providerId="ADAL" clId="{9EAF7FE7-DB51-4DDA-B371-330594B493C7}" dt="2023-08-01T19:00:07.268" v="2437" actId="13244"/>
        <pc:sldMkLst>
          <pc:docMk/>
          <pc:sldMk cId="74676089" sldId="2673"/>
        </pc:sldMkLst>
      </pc:sldChg>
      <pc:sldChg chg="addSp delSp modSp add mod">
        <pc:chgData name="Wenzel, Brooke" userId="672bf8d3-b15b-4e02-a6d1-39319a0df09b" providerId="ADAL" clId="{9EAF7FE7-DB51-4DDA-B371-330594B493C7}" dt="2023-08-01T18:58:37.310" v="2420" actId="13244"/>
        <pc:sldMkLst>
          <pc:docMk/>
          <pc:sldMk cId="3081495204" sldId="2678"/>
        </pc:sldMkLst>
      </pc:sldChg>
      <pc:sldChg chg="modSp add mod">
        <pc:chgData name="Wenzel, Brooke" userId="672bf8d3-b15b-4e02-a6d1-39319a0df09b" providerId="ADAL" clId="{9EAF7FE7-DB51-4DDA-B371-330594B493C7}" dt="2023-08-01T18:57:13.578" v="2407" actId="207"/>
        <pc:sldMkLst>
          <pc:docMk/>
          <pc:sldMk cId="3391890902" sldId="2679"/>
        </pc:sldMkLst>
      </pc:sldChg>
      <pc:sldChg chg="modSp mod">
        <pc:chgData name="Wenzel, Brooke" userId="672bf8d3-b15b-4e02-a6d1-39319a0df09b" providerId="ADAL" clId="{9EAF7FE7-DB51-4DDA-B371-330594B493C7}" dt="2023-08-01T18:58:18.746" v="2418" actId="13244"/>
        <pc:sldMkLst>
          <pc:docMk/>
          <pc:sldMk cId="353365590" sldId="2680"/>
        </pc:sldMkLst>
      </pc:sldChg>
      <pc:sldChg chg="modSp mod">
        <pc:chgData name="Wenzel, Brooke" userId="672bf8d3-b15b-4e02-a6d1-39319a0df09b" providerId="ADAL" clId="{9EAF7FE7-DB51-4DDA-B371-330594B493C7}" dt="2023-08-01T19:00:48.461" v="2449" actId="13244"/>
        <pc:sldMkLst>
          <pc:docMk/>
          <pc:sldMk cId="3308656297" sldId="2681"/>
        </pc:sldMkLst>
      </pc:sldChg>
      <pc:sldChg chg="modSp add del mod">
        <pc:chgData name="Wenzel, Brooke" userId="672bf8d3-b15b-4e02-a6d1-39319a0df09b" providerId="ADAL" clId="{9EAF7FE7-DB51-4DDA-B371-330594B493C7}" dt="2023-08-02T13:33:47.030" v="2903" actId="47"/>
        <pc:sldMkLst>
          <pc:docMk/>
          <pc:sldMk cId="996382477" sldId="2683"/>
        </pc:sldMkLst>
      </pc:sldChg>
      <pc:sldChg chg="modSp mod">
        <pc:chgData name="Wenzel, Brooke" userId="672bf8d3-b15b-4e02-a6d1-39319a0df09b" providerId="ADAL" clId="{9EAF7FE7-DB51-4DDA-B371-330594B493C7}" dt="2023-08-01T18:57:48.971" v="2414" actId="207"/>
        <pc:sldMkLst>
          <pc:docMk/>
          <pc:sldMk cId="3721601805" sldId="3103"/>
        </pc:sldMkLst>
      </pc:sldChg>
      <pc:sldChg chg="add del">
        <pc:chgData name="Wenzel, Brooke" userId="672bf8d3-b15b-4e02-a6d1-39319a0df09b" providerId="ADAL" clId="{9EAF7FE7-DB51-4DDA-B371-330594B493C7}" dt="2023-08-01T18:49:14.463" v="648" actId="47"/>
        <pc:sldMkLst>
          <pc:docMk/>
          <pc:sldMk cId="896886423" sldId="3105"/>
        </pc:sldMkLst>
      </pc:sldChg>
      <pc:sldChg chg="modSp add mod">
        <pc:chgData name="Wenzel, Brooke" userId="672bf8d3-b15b-4e02-a6d1-39319a0df09b" providerId="ADAL" clId="{9EAF7FE7-DB51-4DDA-B371-330594B493C7}" dt="2023-08-01T18:25:13.588" v="251" actId="14100"/>
        <pc:sldMkLst>
          <pc:docMk/>
          <pc:sldMk cId="1340214974" sldId="3108"/>
        </pc:sldMkLst>
      </pc:sldChg>
      <pc:sldChg chg="modSp add mod">
        <pc:chgData name="Wenzel, Brooke" userId="672bf8d3-b15b-4e02-a6d1-39319a0df09b" providerId="ADAL" clId="{9EAF7FE7-DB51-4DDA-B371-330594B493C7}" dt="2023-08-01T18:00:29.626" v="107" actId="14100"/>
        <pc:sldMkLst>
          <pc:docMk/>
          <pc:sldMk cId="972821713" sldId="3109"/>
        </pc:sldMkLst>
      </pc:sldChg>
      <pc:sldChg chg="modSp add mod">
        <pc:chgData name="Wenzel, Brooke" userId="672bf8d3-b15b-4e02-a6d1-39319a0df09b" providerId="ADAL" clId="{9EAF7FE7-DB51-4DDA-B371-330594B493C7}" dt="2023-08-01T18:01:44.271" v="122" actId="14100"/>
        <pc:sldMkLst>
          <pc:docMk/>
          <pc:sldMk cId="4151656247" sldId="3110"/>
        </pc:sldMkLst>
      </pc:sldChg>
      <pc:sldChg chg="modSp add mod">
        <pc:chgData name="Wenzel, Brooke" userId="672bf8d3-b15b-4e02-a6d1-39319a0df09b" providerId="ADAL" clId="{9EAF7FE7-DB51-4DDA-B371-330594B493C7}" dt="2023-08-01T18:04:04.034" v="179" actId="14100"/>
        <pc:sldMkLst>
          <pc:docMk/>
          <pc:sldMk cId="820281239" sldId="3111"/>
        </pc:sldMkLst>
      </pc:sldChg>
      <pc:sldChg chg="add del">
        <pc:chgData name="Wenzel, Brooke" userId="672bf8d3-b15b-4e02-a6d1-39319a0df09b" providerId="ADAL" clId="{9EAF7FE7-DB51-4DDA-B371-330594B493C7}" dt="2023-08-02T13:36:42.917" v="2905" actId="2696"/>
        <pc:sldMkLst>
          <pc:docMk/>
          <pc:sldMk cId="564688715" sldId="3113"/>
        </pc:sldMkLst>
      </pc:sldChg>
      <pc:sldChg chg="modSp add mod">
        <pc:chgData name="Wenzel, Brooke" userId="672bf8d3-b15b-4e02-a6d1-39319a0df09b" providerId="ADAL" clId="{9EAF7FE7-DB51-4DDA-B371-330594B493C7}" dt="2023-08-01T18:42:09.109" v="609" actId="1076"/>
        <pc:sldMkLst>
          <pc:docMk/>
          <pc:sldMk cId="416625971" sldId="3118"/>
        </pc:sldMkLst>
      </pc:sldChg>
      <pc:sldChg chg="modSp add mod">
        <pc:chgData name="Wenzel, Brooke" userId="672bf8d3-b15b-4e02-a6d1-39319a0df09b" providerId="ADAL" clId="{9EAF7FE7-DB51-4DDA-B371-330594B493C7}" dt="2023-08-01T18:42:13.211" v="610" actId="1076"/>
        <pc:sldMkLst>
          <pc:docMk/>
          <pc:sldMk cId="1809496797" sldId="3119"/>
        </pc:sldMkLst>
      </pc:sldChg>
      <pc:sldChg chg="add del">
        <pc:chgData name="Wenzel, Brooke" userId="672bf8d3-b15b-4e02-a6d1-39319a0df09b" providerId="ADAL" clId="{9EAF7FE7-DB51-4DDA-B371-330594B493C7}" dt="2023-08-01T18:42:16.595" v="611" actId="47"/>
        <pc:sldMkLst>
          <pc:docMk/>
          <pc:sldMk cId="4145455514" sldId="3120"/>
        </pc:sldMkLst>
      </pc:sldChg>
      <pc:sldChg chg="add del">
        <pc:chgData name="Wenzel, Brooke" userId="672bf8d3-b15b-4e02-a6d1-39319a0df09b" providerId="ADAL" clId="{9EAF7FE7-DB51-4DDA-B371-330594B493C7}" dt="2023-08-01T18:02:28.308" v="127" actId="47"/>
        <pc:sldMkLst>
          <pc:docMk/>
          <pc:sldMk cId="1624864881" sldId="3125"/>
        </pc:sldMkLst>
      </pc:sldChg>
      <pc:sldChg chg="mod modShow">
        <pc:chgData name="Wenzel, Brooke" userId="672bf8d3-b15b-4e02-a6d1-39319a0df09b" providerId="ADAL" clId="{9EAF7FE7-DB51-4DDA-B371-330594B493C7}" dt="2023-08-02T13:52:56.287" v="2916" actId="729"/>
        <pc:sldMkLst>
          <pc:docMk/>
          <pc:sldMk cId="1443352402" sldId="3128"/>
        </pc:sldMkLst>
      </pc:sldChg>
      <pc:sldChg chg="mod modShow">
        <pc:chgData name="Wenzel, Brooke" userId="672bf8d3-b15b-4e02-a6d1-39319a0df09b" providerId="ADAL" clId="{9EAF7FE7-DB51-4DDA-B371-330594B493C7}" dt="2023-08-02T13:52:56.287" v="2916" actId="729"/>
        <pc:sldMkLst>
          <pc:docMk/>
          <pc:sldMk cId="828033737" sldId="3129"/>
        </pc:sldMkLst>
      </pc:sldChg>
      <pc:sldChg chg="mod modShow">
        <pc:chgData name="Wenzel, Brooke" userId="672bf8d3-b15b-4e02-a6d1-39319a0df09b" providerId="ADAL" clId="{9EAF7FE7-DB51-4DDA-B371-330594B493C7}" dt="2023-08-02T13:52:56.287" v="2916" actId="729"/>
        <pc:sldMkLst>
          <pc:docMk/>
          <pc:sldMk cId="3774555935" sldId="3130"/>
        </pc:sldMkLst>
      </pc:sldChg>
      <pc:sldChg chg="modSp mod">
        <pc:chgData name="Wenzel, Brooke" userId="672bf8d3-b15b-4e02-a6d1-39319a0df09b" providerId="ADAL" clId="{9EAF7FE7-DB51-4DDA-B371-330594B493C7}" dt="2023-08-01T18:54:05.058" v="1109" actId="962"/>
        <pc:sldMkLst>
          <pc:docMk/>
          <pc:sldMk cId="4159567558" sldId="3131"/>
        </pc:sldMkLst>
      </pc:sldChg>
      <pc:sldChg chg="modSp mod">
        <pc:chgData name="Wenzel, Brooke" userId="672bf8d3-b15b-4e02-a6d1-39319a0df09b" providerId="ADAL" clId="{9EAF7FE7-DB51-4DDA-B371-330594B493C7}" dt="2023-08-01T18:59:59.748" v="2435" actId="13244"/>
        <pc:sldMkLst>
          <pc:docMk/>
          <pc:sldMk cId="4252824575" sldId="3133"/>
        </pc:sldMkLst>
      </pc:sldChg>
      <pc:sldChg chg="modSp mod">
        <pc:chgData name="Wenzel, Brooke" userId="672bf8d3-b15b-4e02-a6d1-39319a0df09b" providerId="ADAL" clId="{9EAF7FE7-DB51-4DDA-B371-330594B493C7}" dt="2023-08-01T18:55:54.049" v="2202" actId="962"/>
        <pc:sldMkLst>
          <pc:docMk/>
          <pc:sldMk cId="2848135866" sldId="3134"/>
        </pc:sldMkLst>
      </pc:sldChg>
      <pc:sldChg chg="del">
        <pc:chgData name="Wenzel, Brooke" userId="672bf8d3-b15b-4e02-a6d1-39319a0df09b" providerId="ADAL" clId="{9EAF7FE7-DB51-4DDA-B371-330594B493C7}" dt="2023-08-01T18:42:53.915" v="612" actId="47"/>
        <pc:sldMkLst>
          <pc:docMk/>
          <pc:sldMk cId="3979101441" sldId="3137"/>
        </pc:sldMkLst>
      </pc:sldChg>
      <pc:sldChg chg="del">
        <pc:chgData name="Wenzel, Brooke" userId="672bf8d3-b15b-4e02-a6d1-39319a0df09b" providerId="ADAL" clId="{9EAF7FE7-DB51-4DDA-B371-330594B493C7}" dt="2023-08-01T18:42:53.915" v="612" actId="47"/>
        <pc:sldMkLst>
          <pc:docMk/>
          <pc:sldMk cId="4018998165" sldId="3138"/>
        </pc:sldMkLst>
      </pc:sldChg>
      <pc:sldChg chg="del">
        <pc:chgData name="Wenzel, Brooke" userId="672bf8d3-b15b-4e02-a6d1-39319a0df09b" providerId="ADAL" clId="{9EAF7FE7-DB51-4DDA-B371-330594B493C7}" dt="2023-08-01T18:42:53.915" v="612" actId="47"/>
        <pc:sldMkLst>
          <pc:docMk/>
          <pc:sldMk cId="1784215614" sldId="3139"/>
        </pc:sldMkLst>
      </pc:sldChg>
      <pc:sldChg chg="del">
        <pc:chgData name="Wenzel, Brooke" userId="672bf8d3-b15b-4e02-a6d1-39319a0df09b" providerId="ADAL" clId="{9EAF7FE7-DB51-4DDA-B371-330594B493C7}" dt="2023-08-01T18:42:53.915" v="612" actId="47"/>
        <pc:sldMkLst>
          <pc:docMk/>
          <pc:sldMk cId="523286295" sldId="3140"/>
        </pc:sldMkLst>
      </pc:sldChg>
      <pc:sldChg chg="del">
        <pc:chgData name="Wenzel, Brooke" userId="672bf8d3-b15b-4e02-a6d1-39319a0df09b" providerId="ADAL" clId="{9EAF7FE7-DB51-4DDA-B371-330594B493C7}" dt="2023-08-01T18:00:16.771" v="101" actId="47"/>
        <pc:sldMkLst>
          <pc:docMk/>
          <pc:sldMk cId="3061776137" sldId="3145"/>
        </pc:sldMkLst>
      </pc:sldChg>
      <pc:sldChg chg="del">
        <pc:chgData name="Wenzel, Brooke" userId="672bf8d3-b15b-4e02-a6d1-39319a0df09b" providerId="ADAL" clId="{9EAF7FE7-DB51-4DDA-B371-330594B493C7}" dt="2023-08-01T18:00:16.771" v="101" actId="47"/>
        <pc:sldMkLst>
          <pc:docMk/>
          <pc:sldMk cId="3340163165" sldId="3146"/>
        </pc:sldMkLst>
      </pc:sldChg>
      <pc:sldChg chg="del">
        <pc:chgData name="Wenzel, Brooke" userId="672bf8d3-b15b-4e02-a6d1-39319a0df09b" providerId="ADAL" clId="{9EAF7FE7-DB51-4DDA-B371-330594B493C7}" dt="2023-08-01T18:00:16.771" v="101" actId="47"/>
        <pc:sldMkLst>
          <pc:docMk/>
          <pc:sldMk cId="3929529244" sldId="3147"/>
        </pc:sldMkLst>
      </pc:sldChg>
      <pc:sldChg chg="modSp mod">
        <pc:chgData name="Wenzel, Brooke" userId="672bf8d3-b15b-4e02-a6d1-39319a0df09b" providerId="ADAL" clId="{9EAF7FE7-DB51-4DDA-B371-330594B493C7}" dt="2023-08-01T19:00:23.987" v="2441" actId="13244"/>
        <pc:sldMkLst>
          <pc:docMk/>
          <pc:sldMk cId="1710219493" sldId="4802"/>
        </pc:sldMkLst>
      </pc:sldChg>
      <pc:sldChg chg="modSp add mod">
        <pc:chgData name="Wenzel, Brooke" userId="672bf8d3-b15b-4e02-a6d1-39319a0df09b" providerId="ADAL" clId="{9EAF7FE7-DB51-4DDA-B371-330594B493C7}" dt="2023-08-01T19:02:06.157" v="2535" actId="20577"/>
        <pc:sldMkLst>
          <pc:docMk/>
          <pc:sldMk cId="1016877980" sldId="4804"/>
        </pc:sldMkLst>
      </pc:sldChg>
      <pc:sldChg chg="add del">
        <pc:chgData name="Wenzel, Brooke" userId="672bf8d3-b15b-4e02-a6d1-39319a0df09b" providerId="ADAL" clId="{9EAF7FE7-DB51-4DDA-B371-330594B493C7}" dt="2023-08-01T18:04:13.863" v="180" actId="2696"/>
        <pc:sldMkLst>
          <pc:docMk/>
          <pc:sldMk cId="3202159590" sldId="4804"/>
        </pc:sldMkLst>
      </pc:sldChg>
      <pc:sldChg chg="add del">
        <pc:chgData name="Wenzel, Brooke" userId="672bf8d3-b15b-4e02-a6d1-39319a0df09b" providerId="ADAL" clId="{9EAF7FE7-DB51-4DDA-B371-330594B493C7}" dt="2023-08-01T17:59:31.620" v="99" actId="2696"/>
        <pc:sldMkLst>
          <pc:docMk/>
          <pc:sldMk cId="3599607978" sldId="4804"/>
        </pc:sldMkLst>
      </pc:sldChg>
      <pc:sldChg chg="modSp add del mod">
        <pc:chgData name="Wenzel, Brooke" userId="672bf8d3-b15b-4e02-a6d1-39319a0df09b" providerId="ADAL" clId="{9EAF7FE7-DB51-4DDA-B371-330594B493C7}" dt="2023-08-01T18:49:14.463" v="648" actId="47"/>
        <pc:sldMkLst>
          <pc:docMk/>
          <pc:sldMk cId="4291256094" sldId="4805"/>
        </pc:sldMkLst>
      </pc:sldChg>
      <pc:sldChg chg="add del">
        <pc:chgData name="Wenzel, Brooke" userId="672bf8d3-b15b-4e02-a6d1-39319a0df09b" providerId="ADAL" clId="{9EAF7FE7-DB51-4DDA-B371-330594B493C7}" dt="2023-08-01T18:01:29.652" v="119" actId="47"/>
        <pc:sldMkLst>
          <pc:docMk/>
          <pc:sldMk cId="411785215" sldId="4806"/>
        </pc:sldMkLst>
      </pc:sldChg>
      <pc:sldChg chg="modSp add del mod">
        <pc:chgData name="Wenzel, Brooke" userId="672bf8d3-b15b-4e02-a6d1-39319a0df09b" providerId="ADAL" clId="{9EAF7FE7-DB51-4DDA-B371-330594B493C7}" dt="2023-08-01T18:01:54.798" v="123" actId="47"/>
        <pc:sldMkLst>
          <pc:docMk/>
          <pc:sldMk cId="2978137208" sldId="4807"/>
        </pc:sldMkLst>
      </pc:sldChg>
      <pc:sldChg chg="modSp add del mod">
        <pc:chgData name="Wenzel, Brooke" userId="672bf8d3-b15b-4e02-a6d1-39319a0df09b" providerId="ADAL" clId="{9EAF7FE7-DB51-4DDA-B371-330594B493C7}" dt="2023-08-01T18:02:26.031" v="126" actId="47"/>
        <pc:sldMkLst>
          <pc:docMk/>
          <pc:sldMk cId="3475468937" sldId="4808"/>
        </pc:sldMkLst>
      </pc:sldChg>
      <pc:sldChg chg="addSp delSp modSp add mod">
        <pc:chgData name="Wenzel, Brooke" userId="672bf8d3-b15b-4e02-a6d1-39319a0df09b" providerId="ADAL" clId="{9EAF7FE7-DB51-4DDA-B371-330594B493C7}" dt="2023-08-01T18:11:33.461" v="222" actId="1076"/>
        <pc:sldMkLst>
          <pc:docMk/>
          <pc:sldMk cId="1371156810" sldId="4809"/>
        </pc:sldMkLst>
      </pc:sldChg>
      <pc:sldChg chg="addSp delSp modSp add mod">
        <pc:chgData name="Wenzel, Brooke" userId="672bf8d3-b15b-4e02-a6d1-39319a0df09b" providerId="ADAL" clId="{9EAF7FE7-DB51-4DDA-B371-330594B493C7}" dt="2023-08-01T18:57:29.225" v="2410" actId="207"/>
        <pc:sldMkLst>
          <pc:docMk/>
          <pc:sldMk cId="217330622" sldId="4810"/>
        </pc:sldMkLst>
      </pc:sldChg>
      <pc:sldChg chg="add del">
        <pc:chgData name="Wenzel, Brooke" userId="672bf8d3-b15b-4e02-a6d1-39319a0df09b" providerId="ADAL" clId="{9EAF7FE7-DB51-4DDA-B371-330594B493C7}" dt="2023-08-01T18:10:38.473" v="198" actId="47"/>
        <pc:sldMkLst>
          <pc:docMk/>
          <pc:sldMk cId="1243293770" sldId="4810"/>
        </pc:sldMkLst>
      </pc:sldChg>
      <pc:sldChg chg="modSp add mod">
        <pc:chgData name="Wenzel, Brooke" userId="672bf8d3-b15b-4e02-a6d1-39319a0df09b" providerId="ADAL" clId="{9EAF7FE7-DB51-4DDA-B371-330594B493C7}" dt="2023-08-02T13:47:17.979" v="2914" actId="20577"/>
        <pc:sldMkLst>
          <pc:docMk/>
          <pc:sldMk cId="709975250" sldId="4811"/>
        </pc:sldMkLst>
      </pc:sldChg>
      <pc:sldChg chg="add del">
        <pc:chgData name="Wenzel, Brooke" userId="672bf8d3-b15b-4e02-a6d1-39319a0df09b" providerId="ADAL" clId="{9EAF7FE7-DB51-4DDA-B371-330594B493C7}" dt="2023-08-01T18:04:47.930" v="186" actId="47"/>
        <pc:sldMkLst>
          <pc:docMk/>
          <pc:sldMk cId="4219337188" sldId="4811"/>
        </pc:sldMkLst>
      </pc:sldChg>
    </pc:docChg>
  </pc:docChgLst>
  <pc:docChgLst>
    <pc:chgData name="Wenzel, Brooke" userId="672bf8d3-b15b-4e02-a6d1-39319a0df09b" providerId="ADAL" clId="{B669C6D1-926C-4ADC-8ED7-2FEF48840538}"/>
    <pc:docChg chg="undo custSel delSld modSld">
      <pc:chgData name="Wenzel, Brooke" userId="672bf8d3-b15b-4e02-a6d1-39319a0df09b" providerId="ADAL" clId="{B669C6D1-926C-4ADC-8ED7-2FEF48840538}" dt="2023-09-20T19:31:07.795" v="89" actId="20577"/>
      <pc:docMkLst>
        <pc:docMk/>
      </pc:docMkLst>
      <pc:sldChg chg="modSp mod">
        <pc:chgData name="Wenzel, Brooke" userId="672bf8d3-b15b-4e02-a6d1-39319a0df09b" providerId="ADAL" clId="{B669C6D1-926C-4ADC-8ED7-2FEF48840538}" dt="2023-09-11T20:01:01.972" v="68" actId="1076"/>
        <pc:sldMkLst>
          <pc:docMk/>
          <pc:sldMk cId="4021586310" sldId="269"/>
        </pc:sldMkLst>
      </pc:sldChg>
      <pc:sldChg chg="modSp mod">
        <pc:chgData name="Wenzel, Brooke" userId="672bf8d3-b15b-4e02-a6d1-39319a0df09b" providerId="ADAL" clId="{B669C6D1-926C-4ADC-8ED7-2FEF48840538}" dt="2023-09-13T14:40:37.630" v="73" actId="20577"/>
        <pc:sldMkLst>
          <pc:docMk/>
          <pc:sldMk cId="893087381" sldId="287"/>
        </pc:sldMkLst>
      </pc:sldChg>
      <pc:sldChg chg="modSp mod">
        <pc:chgData name="Wenzel, Brooke" userId="672bf8d3-b15b-4e02-a6d1-39319a0df09b" providerId="ADAL" clId="{B669C6D1-926C-4ADC-8ED7-2FEF48840538}" dt="2023-08-22T18:32:13.275" v="67" actId="20577"/>
        <pc:sldMkLst>
          <pc:docMk/>
          <pc:sldMk cId="3308656297" sldId="2681"/>
        </pc:sldMkLst>
      </pc:sldChg>
      <pc:sldChg chg="modSp mod">
        <pc:chgData name="Wenzel, Brooke" userId="672bf8d3-b15b-4e02-a6d1-39319a0df09b" providerId="ADAL" clId="{B669C6D1-926C-4ADC-8ED7-2FEF48840538}" dt="2023-08-22T18:32:04.049" v="36" actId="207"/>
        <pc:sldMkLst>
          <pc:docMk/>
          <pc:sldMk cId="3721601805" sldId="3103"/>
        </pc:sldMkLst>
      </pc:sldChg>
      <pc:sldChg chg="del">
        <pc:chgData name="Wenzel, Brooke" userId="672bf8d3-b15b-4e02-a6d1-39319a0df09b" providerId="ADAL" clId="{B669C6D1-926C-4ADC-8ED7-2FEF48840538}" dt="2023-09-11T20:01:18.154" v="69" actId="47"/>
        <pc:sldMkLst>
          <pc:docMk/>
          <pc:sldMk cId="1443352402" sldId="3128"/>
        </pc:sldMkLst>
      </pc:sldChg>
      <pc:sldChg chg="del">
        <pc:chgData name="Wenzel, Brooke" userId="672bf8d3-b15b-4e02-a6d1-39319a0df09b" providerId="ADAL" clId="{B669C6D1-926C-4ADC-8ED7-2FEF48840538}" dt="2023-09-11T20:01:18.154" v="69" actId="47"/>
        <pc:sldMkLst>
          <pc:docMk/>
          <pc:sldMk cId="828033737" sldId="3129"/>
        </pc:sldMkLst>
      </pc:sldChg>
      <pc:sldChg chg="del">
        <pc:chgData name="Wenzel, Brooke" userId="672bf8d3-b15b-4e02-a6d1-39319a0df09b" providerId="ADAL" clId="{B669C6D1-926C-4ADC-8ED7-2FEF48840538}" dt="2023-09-11T20:01:18.154" v="69" actId="47"/>
        <pc:sldMkLst>
          <pc:docMk/>
          <pc:sldMk cId="3774555935" sldId="3130"/>
        </pc:sldMkLst>
      </pc:sldChg>
      <pc:sldChg chg="modSp mod">
        <pc:chgData name="Wenzel, Brooke" userId="672bf8d3-b15b-4e02-a6d1-39319a0df09b" providerId="ADAL" clId="{B669C6D1-926C-4ADC-8ED7-2FEF48840538}" dt="2023-09-20T19:31:07.795" v="89" actId="20577"/>
        <pc:sldMkLst>
          <pc:docMk/>
          <pc:sldMk cId="1016877980" sldId="4804"/>
        </pc:sldMkLst>
      </pc:sldChg>
    </pc:docChg>
  </pc:docChgLst>
  <pc:docChgLst>
    <pc:chgData name="Wenzel, Brooke" userId="672bf8d3-b15b-4e02-a6d1-39319a0df09b" providerId="ADAL" clId="{4BE53379-DB02-40BB-A0C6-5DDD4911458B}"/>
    <pc:docChg chg="undo redo custSel addSld delSld modSld sldOrd">
      <pc:chgData name="Wenzel, Brooke" userId="672bf8d3-b15b-4e02-a6d1-39319a0df09b" providerId="ADAL" clId="{4BE53379-DB02-40BB-A0C6-5DDD4911458B}" dt="2024-08-07T14:09:10.624" v="2963" actId="20577"/>
      <pc:docMkLst>
        <pc:docMk/>
      </pc:docMkLst>
      <pc:sldChg chg="modSp mod">
        <pc:chgData name="Wenzel, Brooke" userId="672bf8d3-b15b-4e02-a6d1-39319a0df09b" providerId="ADAL" clId="{4BE53379-DB02-40BB-A0C6-5DDD4911458B}" dt="2024-07-08T21:14:28.700" v="2541" actId="20577"/>
        <pc:sldMkLst>
          <pc:docMk/>
          <pc:sldMk cId="638276779" sldId="257"/>
        </pc:sldMkLst>
      </pc:sldChg>
      <pc:sldChg chg="modSp mod">
        <pc:chgData name="Wenzel, Brooke" userId="672bf8d3-b15b-4e02-a6d1-39319a0df09b" providerId="ADAL" clId="{4BE53379-DB02-40BB-A0C6-5DDD4911458B}" dt="2024-07-12T16:03:15.307" v="2742" actId="313"/>
        <pc:sldMkLst>
          <pc:docMk/>
          <pc:sldMk cId="1540298492" sldId="259"/>
        </pc:sldMkLst>
      </pc:sldChg>
      <pc:sldChg chg="del">
        <pc:chgData name="Wenzel, Brooke" userId="672bf8d3-b15b-4e02-a6d1-39319a0df09b" providerId="ADAL" clId="{4BE53379-DB02-40BB-A0C6-5DDD4911458B}" dt="2024-07-08T19:30:15.999" v="594" actId="47"/>
        <pc:sldMkLst>
          <pc:docMk/>
          <pc:sldMk cId="4021586310" sldId="269"/>
        </pc:sldMkLst>
      </pc:sldChg>
      <pc:sldChg chg="del">
        <pc:chgData name="Wenzel, Brooke" userId="672bf8d3-b15b-4e02-a6d1-39319a0df09b" providerId="ADAL" clId="{4BE53379-DB02-40BB-A0C6-5DDD4911458B}" dt="2024-07-08T20:25:09.192" v="2374" actId="47"/>
        <pc:sldMkLst>
          <pc:docMk/>
          <pc:sldMk cId="1323397142" sldId="271"/>
        </pc:sldMkLst>
      </pc:sldChg>
      <pc:sldChg chg="del">
        <pc:chgData name="Wenzel, Brooke" userId="672bf8d3-b15b-4e02-a6d1-39319a0df09b" providerId="ADAL" clId="{4BE53379-DB02-40BB-A0C6-5DDD4911458B}" dt="2024-07-08T18:16:29.065" v="24" actId="47"/>
        <pc:sldMkLst>
          <pc:docMk/>
          <pc:sldMk cId="1764662604" sldId="277"/>
        </pc:sldMkLst>
      </pc:sldChg>
      <pc:sldChg chg="del">
        <pc:chgData name="Wenzel, Brooke" userId="672bf8d3-b15b-4e02-a6d1-39319a0df09b" providerId="ADAL" clId="{4BE53379-DB02-40BB-A0C6-5DDD4911458B}" dt="2024-07-08T18:16:29.065" v="24" actId="47"/>
        <pc:sldMkLst>
          <pc:docMk/>
          <pc:sldMk cId="2818208491" sldId="280"/>
        </pc:sldMkLst>
      </pc:sldChg>
      <pc:sldChg chg="del">
        <pc:chgData name="Wenzel, Brooke" userId="672bf8d3-b15b-4e02-a6d1-39319a0df09b" providerId="ADAL" clId="{4BE53379-DB02-40BB-A0C6-5DDD4911458B}" dt="2024-07-08T21:45:55.068" v="2543" actId="47"/>
        <pc:sldMkLst>
          <pc:docMk/>
          <pc:sldMk cId="1607998157" sldId="283"/>
        </pc:sldMkLst>
      </pc:sldChg>
      <pc:sldChg chg="del">
        <pc:chgData name="Wenzel, Brooke" userId="672bf8d3-b15b-4e02-a6d1-39319a0df09b" providerId="ADAL" clId="{4BE53379-DB02-40BB-A0C6-5DDD4911458B}" dt="2024-07-12T16:43:34.297" v="2856" actId="47"/>
        <pc:sldMkLst>
          <pc:docMk/>
          <pc:sldMk cId="2161256257" sldId="284"/>
        </pc:sldMkLst>
      </pc:sldChg>
      <pc:sldChg chg="addSp modSp mod">
        <pc:chgData name="Wenzel, Brooke" userId="672bf8d3-b15b-4e02-a6d1-39319a0df09b" providerId="ADAL" clId="{4BE53379-DB02-40BB-A0C6-5DDD4911458B}" dt="2024-07-08T18:06:12.440" v="9"/>
        <pc:sldMkLst>
          <pc:docMk/>
          <pc:sldMk cId="893087381" sldId="287"/>
        </pc:sldMkLst>
      </pc:sldChg>
      <pc:sldChg chg="addSp delSp modSp mod modClrScheme chgLayout">
        <pc:chgData name="Wenzel, Brooke" userId="672bf8d3-b15b-4e02-a6d1-39319a0df09b" providerId="ADAL" clId="{4BE53379-DB02-40BB-A0C6-5DDD4911458B}" dt="2024-07-17T21:21:27.444" v="2896" actId="20577"/>
        <pc:sldMkLst>
          <pc:docMk/>
          <pc:sldMk cId="3455376667" sldId="289"/>
        </pc:sldMkLst>
      </pc:sldChg>
      <pc:sldChg chg="delSp modSp mod">
        <pc:chgData name="Wenzel, Brooke" userId="672bf8d3-b15b-4e02-a6d1-39319a0df09b" providerId="ADAL" clId="{4BE53379-DB02-40BB-A0C6-5DDD4911458B}" dt="2024-07-08T20:47:54.180" v="2535" actId="20577"/>
        <pc:sldMkLst>
          <pc:docMk/>
          <pc:sldMk cId="3740445396" sldId="290"/>
        </pc:sldMkLst>
      </pc:sldChg>
      <pc:sldChg chg="addSp delSp modSp mod">
        <pc:chgData name="Wenzel, Brooke" userId="672bf8d3-b15b-4e02-a6d1-39319a0df09b" providerId="ADAL" clId="{4BE53379-DB02-40BB-A0C6-5DDD4911458B}" dt="2024-07-08T19:01:27.633" v="403" actId="14100"/>
        <pc:sldMkLst>
          <pc:docMk/>
          <pc:sldMk cId="1863329499" sldId="299"/>
        </pc:sldMkLst>
      </pc:sldChg>
      <pc:sldChg chg="addSp delSp modSp mod">
        <pc:chgData name="Wenzel, Brooke" userId="672bf8d3-b15b-4e02-a6d1-39319a0df09b" providerId="ADAL" clId="{4BE53379-DB02-40BB-A0C6-5DDD4911458B}" dt="2024-07-08T20:03:54.311" v="2068" actId="13244"/>
        <pc:sldMkLst>
          <pc:docMk/>
          <pc:sldMk cId="3295923357" sldId="303"/>
        </pc:sldMkLst>
      </pc:sldChg>
      <pc:sldChg chg="addSp delSp modSp mod">
        <pc:chgData name="Wenzel, Brooke" userId="672bf8d3-b15b-4e02-a6d1-39319a0df09b" providerId="ADAL" clId="{4BE53379-DB02-40BB-A0C6-5DDD4911458B}" dt="2024-07-31T13:40:42.254" v="2939" actId="115"/>
        <pc:sldMkLst>
          <pc:docMk/>
          <pc:sldMk cId="1519479922" sldId="304"/>
        </pc:sldMkLst>
      </pc:sldChg>
      <pc:sldChg chg="addSp delSp modSp mod">
        <pc:chgData name="Wenzel, Brooke" userId="672bf8d3-b15b-4e02-a6d1-39319a0df09b" providerId="ADAL" clId="{4BE53379-DB02-40BB-A0C6-5DDD4911458B}" dt="2024-07-08T20:05:03.642" v="2073" actId="962"/>
        <pc:sldMkLst>
          <pc:docMk/>
          <pc:sldMk cId="2163767969" sldId="306"/>
        </pc:sldMkLst>
      </pc:sldChg>
      <pc:sldChg chg="modSp add del mod">
        <pc:chgData name="Wenzel, Brooke" userId="672bf8d3-b15b-4e02-a6d1-39319a0df09b" providerId="ADAL" clId="{4BE53379-DB02-40BB-A0C6-5DDD4911458B}" dt="2024-07-12T16:07:26.277" v="2840" actId="27636"/>
        <pc:sldMkLst>
          <pc:docMk/>
          <pc:sldMk cId="3876014599" sldId="456"/>
        </pc:sldMkLst>
      </pc:sldChg>
      <pc:sldChg chg="modSp add del mod">
        <pc:chgData name="Wenzel, Brooke" userId="672bf8d3-b15b-4e02-a6d1-39319a0df09b" providerId="ADAL" clId="{4BE53379-DB02-40BB-A0C6-5DDD4911458B}" dt="2024-07-08T20:03:36.588" v="2066" actId="13244"/>
        <pc:sldMkLst>
          <pc:docMk/>
          <pc:sldMk cId="3887159436" sldId="1688"/>
        </pc:sldMkLst>
      </pc:sldChg>
      <pc:sldChg chg="modSp mod">
        <pc:chgData name="Wenzel, Brooke" userId="672bf8d3-b15b-4e02-a6d1-39319a0df09b" providerId="ADAL" clId="{4BE53379-DB02-40BB-A0C6-5DDD4911458B}" dt="2024-07-08T18:08:34.852" v="18" actId="21"/>
        <pc:sldMkLst>
          <pc:docMk/>
          <pc:sldMk cId="706753193" sldId="2669"/>
        </pc:sldMkLst>
      </pc:sldChg>
      <pc:sldChg chg="modSp">
        <pc:chgData name="Wenzel, Brooke" userId="672bf8d3-b15b-4e02-a6d1-39319a0df09b" providerId="ADAL" clId="{4BE53379-DB02-40BB-A0C6-5DDD4911458B}" dt="2024-07-08T20:03:11.727" v="2064" actId="962"/>
        <pc:sldMkLst>
          <pc:docMk/>
          <pc:sldMk cId="399469708" sldId="2671"/>
        </pc:sldMkLst>
      </pc:sldChg>
      <pc:sldChg chg="modSp mod">
        <pc:chgData name="Wenzel, Brooke" userId="672bf8d3-b15b-4e02-a6d1-39319a0df09b" providerId="ADAL" clId="{4BE53379-DB02-40BB-A0C6-5DDD4911458B}" dt="2024-07-08T18:38:08.846" v="33" actId="20577"/>
        <pc:sldMkLst>
          <pc:docMk/>
          <pc:sldMk cId="2374707397" sldId="2672"/>
        </pc:sldMkLst>
      </pc:sldChg>
      <pc:sldChg chg="modSp mod">
        <pc:chgData name="Wenzel, Brooke" userId="672bf8d3-b15b-4e02-a6d1-39319a0df09b" providerId="ADAL" clId="{4BE53379-DB02-40BB-A0C6-5DDD4911458B}" dt="2024-07-12T15:23:35.733" v="2661" actId="27636"/>
        <pc:sldMkLst>
          <pc:docMk/>
          <pc:sldMk cId="74676089" sldId="2673"/>
        </pc:sldMkLst>
      </pc:sldChg>
      <pc:sldChg chg="addSp delSp modSp mod">
        <pc:chgData name="Wenzel, Brooke" userId="672bf8d3-b15b-4e02-a6d1-39319a0df09b" providerId="ADAL" clId="{4BE53379-DB02-40BB-A0C6-5DDD4911458B}" dt="2024-07-12T16:27:27.595" v="2842" actId="13244"/>
        <pc:sldMkLst>
          <pc:docMk/>
          <pc:sldMk cId="3081495204" sldId="2678"/>
        </pc:sldMkLst>
      </pc:sldChg>
      <pc:sldChg chg="modSp del">
        <pc:chgData name="Wenzel, Brooke" userId="672bf8d3-b15b-4e02-a6d1-39319a0df09b" providerId="ADAL" clId="{4BE53379-DB02-40BB-A0C6-5DDD4911458B}" dt="2024-07-08T18:51:11.089" v="321" actId="47"/>
        <pc:sldMkLst>
          <pc:docMk/>
          <pc:sldMk cId="3391890902" sldId="2679"/>
        </pc:sldMkLst>
      </pc:sldChg>
      <pc:sldChg chg="modSp add del mod">
        <pc:chgData name="Wenzel, Brooke" userId="672bf8d3-b15b-4e02-a6d1-39319a0df09b" providerId="ADAL" clId="{4BE53379-DB02-40BB-A0C6-5DDD4911458B}" dt="2024-07-31T13:41:10.093" v="2942" actId="27636"/>
        <pc:sldMkLst>
          <pc:docMk/>
          <pc:sldMk cId="353365590" sldId="2680"/>
        </pc:sldMkLst>
      </pc:sldChg>
      <pc:sldChg chg="modSp del mod">
        <pc:chgData name="Wenzel, Brooke" userId="672bf8d3-b15b-4e02-a6d1-39319a0df09b" providerId="ADAL" clId="{4BE53379-DB02-40BB-A0C6-5DDD4911458B}" dt="2024-07-08T20:19:44.605" v="2372" actId="47"/>
        <pc:sldMkLst>
          <pc:docMk/>
          <pc:sldMk cId="3308656297" sldId="2681"/>
        </pc:sldMkLst>
      </pc:sldChg>
      <pc:sldChg chg="modSp mod">
        <pc:chgData name="Wenzel, Brooke" userId="672bf8d3-b15b-4e02-a6d1-39319a0df09b" providerId="ADAL" clId="{4BE53379-DB02-40BB-A0C6-5DDD4911458B}" dt="2024-07-12T16:40:19.038" v="2855" actId="20577"/>
        <pc:sldMkLst>
          <pc:docMk/>
          <pc:sldMk cId="3191045969" sldId="3112"/>
        </pc:sldMkLst>
      </pc:sldChg>
      <pc:sldChg chg="modSp mod">
        <pc:chgData name="Wenzel, Brooke" userId="672bf8d3-b15b-4e02-a6d1-39319a0df09b" providerId="ADAL" clId="{4BE53379-DB02-40BB-A0C6-5DDD4911458B}" dt="2024-07-08T20:06:23.682" v="2263" actId="962"/>
        <pc:sldMkLst>
          <pc:docMk/>
          <pc:sldMk cId="1809496797" sldId="3119"/>
        </pc:sldMkLst>
      </pc:sldChg>
      <pc:sldChg chg="modSp mod">
        <pc:chgData name="Wenzel, Brooke" userId="672bf8d3-b15b-4e02-a6d1-39319a0df09b" providerId="ADAL" clId="{4BE53379-DB02-40BB-A0C6-5DDD4911458B}" dt="2024-07-08T19:29:43.322" v="592" actId="20577"/>
        <pc:sldMkLst>
          <pc:docMk/>
          <pc:sldMk cId="785220724" sldId="3122"/>
        </pc:sldMkLst>
      </pc:sldChg>
      <pc:sldChg chg="modSp add del mod">
        <pc:chgData name="Wenzel, Brooke" userId="672bf8d3-b15b-4e02-a6d1-39319a0df09b" providerId="ADAL" clId="{4BE53379-DB02-40BB-A0C6-5DDD4911458B}" dt="2024-07-08T20:07:32.870" v="2281" actId="20577"/>
        <pc:sldMkLst>
          <pc:docMk/>
          <pc:sldMk cId="1653255741" sldId="3130"/>
        </pc:sldMkLst>
      </pc:sldChg>
      <pc:sldChg chg="add">
        <pc:chgData name="Wenzel, Brooke" userId="672bf8d3-b15b-4e02-a6d1-39319a0df09b" providerId="ADAL" clId="{4BE53379-DB02-40BB-A0C6-5DDD4911458B}" dt="2024-07-08T18:16:22.578" v="23"/>
        <pc:sldMkLst>
          <pc:docMk/>
          <pc:sldMk cId="2038390254" sldId="3131"/>
        </pc:sldMkLst>
      </pc:sldChg>
      <pc:sldChg chg="del">
        <pc:chgData name="Wenzel, Brooke" userId="672bf8d3-b15b-4e02-a6d1-39319a0df09b" providerId="ADAL" clId="{4BE53379-DB02-40BB-A0C6-5DDD4911458B}" dt="2024-07-08T18:15:51.656" v="22" actId="47"/>
        <pc:sldMkLst>
          <pc:docMk/>
          <pc:sldMk cId="4159567558" sldId="3131"/>
        </pc:sldMkLst>
      </pc:sldChg>
      <pc:sldChg chg="modSp mod">
        <pc:chgData name="Wenzel, Brooke" userId="672bf8d3-b15b-4e02-a6d1-39319a0df09b" providerId="ADAL" clId="{4BE53379-DB02-40BB-A0C6-5DDD4911458B}" dt="2024-07-08T18:54:01.855" v="358" actId="20577"/>
        <pc:sldMkLst>
          <pc:docMk/>
          <pc:sldMk cId="2453545177" sldId="3132"/>
        </pc:sldMkLst>
      </pc:sldChg>
      <pc:sldChg chg="modSp mod">
        <pc:chgData name="Wenzel, Brooke" userId="672bf8d3-b15b-4e02-a6d1-39319a0df09b" providerId="ADAL" clId="{4BE53379-DB02-40BB-A0C6-5DDD4911458B}" dt="2024-07-08T21:49:39.592" v="2572" actId="20577"/>
        <pc:sldMkLst>
          <pc:docMk/>
          <pc:sldMk cId="2848135866" sldId="3134"/>
        </pc:sldMkLst>
      </pc:sldChg>
      <pc:sldChg chg="modSp mod">
        <pc:chgData name="Wenzel, Brooke" userId="672bf8d3-b15b-4e02-a6d1-39319a0df09b" providerId="ADAL" clId="{4BE53379-DB02-40BB-A0C6-5DDD4911458B}" dt="2024-07-08T19:29:53.717" v="593" actId="21"/>
        <pc:sldMkLst>
          <pc:docMk/>
          <pc:sldMk cId="1861707594" sldId="3142"/>
        </pc:sldMkLst>
      </pc:sldChg>
      <pc:sldChg chg="modSp mod">
        <pc:chgData name="Wenzel, Brooke" userId="672bf8d3-b15b-4e02-a6d1-39319a0df09b" providerId="ADAL" clId="{4BE53379-DB02-40BB-A0C6-5DDD4911458B}" dt="2024-08-07T14:09:10.624" v="2963" actId="20577"/>
        <pc:sldMkLst>
          <pc:docMk/>
          <pc:sldMk cId="1794985184" sldId="3143"/>
        </pc:sldMkLst>
      </pc:sldChg>
      <pc:sldChg chg="delSp modSp add del mod">
        <pc:chgData name="Wenzel, Brooke" userId="672bf8d3-b15b-4e02-a6d1-39319a0df09b" providerId="ADAL" clId="{4BE53379-DB02-40BB-A0C6-5DDD4911458B}" dt="2024-07-08T21:43:53.559" v="2542" actId="47"/>
        <pc:sldMkLst>
          <pc:docMk/>
          <pc:sldMk cId="2537902707" sldId="3373"/>
        </pc:sldMkLst>
      </pc:sldChg>
      <pc:sldChg chg="del">
        <pc:chgData name="Wenzel, Brooke" userId="672bf8d3-b15b-4e02-a6d1-39319a0df09b" providerId="ADAL" clId="{4BE53379-DB02-40BB-A0C6-5DDD4911458B}" dt="2024-07-08T19:32:40.831" v="606" actId="47"/>
        <pc:sldMkLst>
          <pc:docMk/>
          <pc:sldMk cId="526683932" sldId="4800"/>
        </pc:sldMkLst>
      </pc:sldChg>
      <pc:sldChg chg="del">
        <pc:chgData name="Wenzel, Brooke" userId="672bf8d3-b15b-4e02-a6d1-39319a0df09b" providerId="ADAL" clId="{4BE53379-DB02-40BB-A0C6-5DDD4911458B}" dt="2024-07-08T19:28:30.526" v="553" actId="47"/>
        <pc:sldMkLst>
          <pc:docMk/>
          <pc:sldMk cId="4013615956" sldId="4801"/>
        </pc:sldMkLst>
      </pc:sldChg>
      <pc:sldChg chg="addSp delSp modSp mod modClrScheme chgLayout">
        <pc:chgData name="Wenzel, Brooke" userId="672bf8d3-b15b-4e02-a6d1-39319a0df09b" providerId="ADAL" clId="{4BE53379-DB02-40BB-A0C6-5DDD4911458B}" dt="2024-07-08T20:05:16.154" v="2076" actId="13244"/>
        <pc:sldMkLst>
          <pc:docMk/>
          <pc:sldMk cId="1710219493" sldId="4802"/>
        </pc:sldMkLst>
      </pc:sldChg>
      <pc:sldChg chg="del">
        <pc:chgData name="Wenzel, Brooke" userId="672bf8d3-b15b-4e02-a6d1-39319a0df09b" providerId="ADAL" clId="{4BE53379-DB02-40BB-A0C6-5DDD4911458B}" dt="2024-07-08T18:43:00.275" v="37" actId="47"/>
        <pc:sldMkLst>
          <pc:docMk/>
          <pc:sldMk cId="1371156810" sldId="4809"/>
        </pc:sldMkLst>
      </pc:sldChg>
      <pc:sldChg chg="modSp">
        <pc:chgData name="Wenzel, Brooke" userId="672bf8d3-b15b-4e02-a6d1-39319a0df09b" providerId="ADAL" clId="{4BE53379-DB02-40BB-A0C6-5DDD4911458B}" dt="2024-07-08T18:59:24.359" v="381" actId="20577"/>
        <pc:sldMkLst>
          <pc:docMk/>
          <pc:sldMk cId="217330622" sldId="4810"/>
        </pc:sldMkLst>
      </pc:sldChg>
      <pc:sldChg chg="del">
        <pc:chgData name="Wenzel, Brooke" userId="672bf8d3-b15b-4e02-a6d1-39319a0df09b" providerId="ADAL" clId="{4BE53379-DB02-40BB-A0C6-5DDD4911458B}" dt="2024-07-08T18:44:37.961" v="113" actId="47"/>
        <pc:sldMkLst>
          <pc:docMk/>
          <pc:sldMk cId="709975250" sldId="4811"/>
        </pc:sldMkLst>
      </pc:sldChg>
      <pc:sldChg chg="add">
        <pc:chgData name="Wenzel, Brooke" userId="672bf8d3-b15b-4e02-a6d1-39319a0df09b" providerId="ADAL" clId="{4BE53379-DB02-40BB-A0C6-5DDD4911458B}" dt="2024-07-08T18:16:22.578" v="23"/>
        <pc:sldMkLst>
          <pc:docMk/>
          <pc:sldMk cId="103962499" sldId="4812"/>
        </pc:sldMkLst>
      </pc:sldChg>
      <pc:sldChg chg="modSp add mod">
        <pc:chgData name="Wenzel, Brooke" userId="672bf8d3-b15b-4e02-a6d1-39319a0df09b" providerId="ADAL" clId="{4BE53379-DB02-40BB-A0C6-5DDD4911458B}" dt="2024-07-08T20:33:21.062" v="2456" actId="20577"/>
        <pc:sldMkLst>
          <pc:docMk/>
          <pc:sldMk cId="2999526325" sldId="5259"/>
        </pc:sldMkLst>
      </pc:sldChg>
      <pc:sldChg chg="modSp add mod">
        <pc:chgData name="Wenzel, Brooke" userId="672bf8d3-b15b-4e02-a6d1-39319a0df09b" providerId="ADAL" clId="{4BE53379-DB02-40BB-A0C6-5DDD4911458B}" dt="2024-07-12T15:41:52.579" v="2733" actId="20577"/>
        <pc:sldMkLst>
          <pc:docMk/>
          <pc:sldMk cId="842006924" sldId="5291"/>
        </pc:sldMkLst>
      </pc:sldChg>
      <pc:sldChg chg="modSp add mod">
        <pc:chgData name="Wenzel, Brooke" userId="672bf8d3-b15b-4e02-a6d1-39319a0df09b" providerId="ADAL" clId="{4BE53379-DB02-40BB-A0C6-5DDD4911458B}" dt="2024-07-12T15:41:39.422" v="2713" actId="20577"/>
        <pc:sldMkLst>
          <pc:docMk/>
          <pc:sldMk cId="3564520496" sldId="5292"/>
        </pc:sldMkLst>
      </pc:sldChg>
      <pc:sldChg chg="modSp add mod">
        <pc:chgData name="Wenzel, Brooke" userId="672bf8d3-b15b-4e02-a6d1-39319a0df09b" providerId="ADAL" clId="{4BE53379-DB02-40BB-A0C6-5DDD4911458B}" dt="2024-07-08T20:07:04.349" v="2269" actId="20577"/>
        <pc:sldMkLst>
          <pc:docMk/>
          <pc:sldMk cId="432530104" sldId="5293"/>
        </pc:sldMkLst>
      </pc:sldChg>
      <pc:sldChg chg="add del">
        <pc:chgData name="Wenzel, Brooke" userId="672bf8d3-b15b-4e02-a6d1-39319a0df09b" providerId="ADAL" clId="{4BE53379-DB02-40BB-A0C6-5DDD4911458B}" dt="2024-07-08T18:44:52.087" v="123" actId="47"/>
        <pc:sldMkLst>
          <pc:docMk/>
          <pc:sldMk cId="2845675000" sldId="5293"/>
        </pc:sldMkLst>
      </pc:sldChg>
      <pc:sldChg chg="addSp delSp modSp add mod">
        <pc:chgData name="Wenzel, Brooke" userId="672bf8d3-b15b-4e02-a6d1-39319a0df09b" providerId="ADAL" clId="{4BE53379-DB02-40BB-A0C6-5DDD4911458B}" dt="2024-07-08T20:05:31.163" v="2079" actId="13244"/>
        <pc:sldMkLst>
          <pc:docMk/>
          <pc:sldMk cId="2514024298" sldId="5294"/>
        </pc:sldMkLst>
      </pc:sldChg>
      <pc:sldChg chg="add del">
        <pc:chgData name="Wenzel, Brooke" userId="672bf8d3-b15b-4e02-a6d1-39319a0df09b" providerId="ADAL" clId="{4BE53379-DB02-40BB-A0C6-5DDD4911458B}" dt="2024-07-08T19:28:23.729" v="552" actId="47"/>
        <pc:sldMkLst>
          <pc:docMk/>
          <pc:sldMk cId="2775231639" sldId="5294"/>
        </pc:sldMkLst>
      </pc:sldChg>
      <pc:sldChg chg="addSp delSp modSp new mod">
        <pc:chgData name="Wenzel, Brooke" userId="672bf8d3-b15b-4e02-a6d1-39319a0df09b" providerId="ADAL" clId="{4BE53379-DB02-40BB-A0C6-5DDD4911458B}" dt="2024-07-08T20:03:45.378" v="2067" actId="13244"/>
        <pc:sldMkLst>
          <pc:docMk/>
          <pc:sldMk cId="1426715698" sldId="5295"/>
        </pc:sldMkLst>
      </pc:sldChg>
      <pc:sldChg chg="add del">
        <pc:chgData name="Wenzel, Brooke" userId="672bf8d3-b15b-4e02-a6d1-39319a0df09b" providerId="ADAL" clId="{4BE53379-DB02-40BB-A0C6-5DDD4911458B}" dt="2024-07-08T19:29:26.880" v="571" actId="47"/>
        <pc:sldMkLst>
          <pc:docMk/>
          <pc:sldMk cId="2291778248" sldId="5295"/>
        </pc:sldMkLst>
      </pc:sldChg>
      <pc:sldChg chg="add">
        <pc:chgData name="Wenzel, Brooke" userId="672bf8d3-b15b-4e02-a6d1-39319a0df09b" providerId="ADAL" clId="{4BE53379-DB02-40BB-A0C6-5DDD4911458B}" dt="2024-07-08T20:24:57.956" v="2373"/>
        <pc:sldMkLst>
          <pc:docMk/>
          <pc:sldMk cId="697591792" sldId="5296"/>
        </pc:sldMkLst>
      </pc:sldChg>
      <pc:sldChg chg="modSp add del mod ord">
        <pc:chgData name="Wenzel, Brooke" userId="672bf8d3-b15b-4e02-a6d1-39319a0df09b" providerId="ADAL" clId="{4BE53379-DB02-40BB-A0C6-5DDD4911458B}" dt="2024-07-12T15:20:05.246" v="2659" actId="47"/>
        <pc:sldMkLst>
          <pc:docMk/>
          <pc:sldMk cId="3776916836" sldId="5297"/>
        </pc:sldMkLst>
      </pc:sldChg>
      <pc:sldChg chg="addSp delSp modSp add mod">
        <pc:chgData name="Wenzel, Brooke" userId="672bf8d3-b15b-4e02-a6d1-39319a0df09b" providerId="ADAL" clId="{4BE53379-DB02-40BB-A0C6-5DDD4911458B}" dt="2024-07-12T15:24:56.690" v="2694" actId="478"/>
        <pc:sldMkLst>
          <pc:docMk/>
          <pc:sldMk cId="1039979550" sldId="5495"/>
        </pc:sldMkLst>
      </pc:sldChg>
    </pc:docChg>
  </pc:docChgLst>
  <pc:docChgLst>
    <pc:chgData name="Wenzel, Brooke" userId="672bf8d3-b15b-4e02-a6d1-39319a0df09b" providerId="ADAL" clId="{A444D013-913F-477E-8A14-6C20E286F64B}"/>
    <pc:docChg chg="undo redo custSel addSld delSld modSld">
      <pc:chgData name="Wenzel, Brooke" userId="672bf8d3-b15b-4e02-a6d1-39319a0df09b" providerId="ADAL" clId="{A444D013-913F-477E-8A14-6C20E286F64B}" dt="2023-07-31T18:43:07.029" v="945" actId="47"/>
      <pc:docMkLst>
        <pc:docMk/>
      </pc:docMkLst>
      <pc:sldChg chg="del">
        <pc:chgData name="Wenzel, Brooke" userId="672bf8d3-b15b-4e02-a6d1-39319a0df09b" providerId="ADAL" clId="{A444D013-913F-477E-8A14-6C20E286F64B}" dt="2023-07-31T16:12:29.214" v="8" actId="47"/>
        <pc:sldMkLst>
          <pc:docMk/>
          <pc:sldMk cId="3044915438" sldId="256"/>
        </pc:sldMkLst>
      </pc:sldChg>
      <pc:sldChg chg="modSp add mod">
        <pc:chgData name="Wenzel, Brooke" userId="672bf8d3-b15b-4e02-a6d1-39319a0df09b" providerId="ADAL" clId="{A444D013-913F-477E-8A14-6C20E286F64B}" dt="2023-07-31T16:55:21.969" v="697" actId="20577"/>
        <pc:sldMkLst>
          <pc:docMk/>
          <pc:sldMk cId="638276779" sldId="257"/>
        </pc:sldMkLst>
      </pc:sldChg>
      <pc:sldChg chg="modSp add mod">
        <pc:chgData name="Wenzel, Brooke" userId="672bf8d3-b15b-4e02-a6d1-39319a0df09b" providerId="ADAL" clId="{A444D013-913F-477E-8A14-6C20E286F64B}" dt="2023-07-31T16:57:02.621" v="730" actId="1076"/>
        <pc:sldMkLst>
          <pc:docMk/>
          <pc:sldMk cId="1540298492" sldId="259"/>
        </pc:sldMkLst>
      </pc:sldChg>
      <pc:sldChg chg="add del">
        <pc:chgData name="Wenzel, Brooke" userId="672bf8d3-b15b-4e02-a6d1-39319a0df09b" providerId="ADAL" clId="{A444D013-913F-477E-8A14-6C20E286F64B}" dt="2023-07-31T16:13:28.014" v="16" actId="47"/>
        <pc:sldMkLst>
          <pc:docMk/>
          <pc:sldMk cId="0" sldId="260"/>
        </pc:sldMkLst>
      </pc:sldChg>
      <pc:sldChg chg="add del modNotesTx">
        <pc:chgData name="Wenzel, Brooke" userId="672bf8d3-b15b-4e02-a6d1-39319a0df09b" providerId="ADAL" clId="{A444D013-913F-477E-8A14-6C20E286F64B}" dt="2023-07-31T16:37:21.734" v="294" actId="6549"/>
        <pc:sldMkLst>
          <pc:docMk/>
          <pc:sldMk cId="3947354361" sldId="263"/>
        </pc:sldMkLst>
      </pc:sldChg>
      <pc:sldChg chg="del">
        <pc:chgData name="Wenzel, Brooke" userId="672bf8d3-b15b-4e02-a6d1-39319a0df09b" providerId="ADAL" clId="{A444D013-913F-477E-8A14-6C20E286F64B}" dt="2023-07-31T16:13:01.727" v="9" actId="47"/>
        <pc:sldMkLst>
          <pc:docMk/>
          <pc:sldMk cId="3401448192" sldId="264"/>
        </pc:sldMkLst>
      </pc:sldChg>
      <pc:sldChg chg="modSp add">
        <pc:chgData name="Wenzel, Brooke" userId="672bf8d3-b15b-4e02-a6d1-39319a0df09b" providerId="ADAL" clId="{A444D013-913F-477E-8A14-6C20E286F64B}" dt="2023-07-31T16:33:49.827" v="284" actId="207"/>
        <pc:sldMkLst>
          <pc:docMk/>
          <pc:sldMk cId="2811713806" sldId="268"/>
        </pc:sldMkLst>
      </pc:sldChg>
      <pc:sldChg chg="modSp add mod">
        <pc:chgData name="Wenzel, Brooke" userId="672bf8d3-b15b-4e02-a6d1-39319a0df09b" providerId="ADAL" clId="{A444D013-913F-477E-8A14-6C20E286F64B}" dt="2023-07-31T17:32:18.332" v="936" actId="14100"/>
        <pc:sldMkLst>
          <pc:docMk/>
          <pc:sldMk cId="4021586310" sldId="269"/>
        </pc:sldMkLst>
      </pc:sldChg>
      <pc:sldChg chg="add del">
        <pc:chgData name="Wenzel, Brooke" userId="672bf8d3-b15b-4e02-a6d1-39319a0df09b" providerId="ADAL" clId="{A444D013-913F-477E-8A14-6C20E286F64B}" dt="2023-07-31T18:43:07.029" v="945" actId="47"/>
        <pc:sldMkLst>
          <pc:docMk/>
          <pc:sldMk cId="2893262532" sldId="270"/>
        </pc:sldMkLst>
      </pc:sldChg>
      <pc:sldChg chg="add del">
        <pc:chgData name="Wenzel, Brooke" userId="672bf8d3-b15b-4e02-a6d1-39319a0df09b" providerId="ADAL" clId="{A444D013-913F-477E-8A14-6C20E286F64B}" dt="2023-07-31T16:57:16.227" v="731" actId="47"/>
        <pc:sldMkLst>
          <pc:docMk/>
          <pc:sldMk cId="2248476731" sldId="271"/>
        </pc:sldMkLst>
      </pc:sldChg>
      <pc:sldChg chg="del">
        <pc:chgData name="Wenzel, Brooke" userId="672bf8d3-b15b-4e02-a6d1-39319a0df09b" providerId="ADAL" clId="{A444D013-913F-477E-8A14-6C20E286F64B}" dt="2023-07-31T16:13:01.727" v="9" actId="47"/>
        <pc:sldMkLst>
          <pc:docMk/>
          <pc:sldMk cId="3613651240" sldId="271"/>
        </pc:sldMkLst>
      </pc:sldChg>
      <pc:sldChg chg="del">
        <pc:chgData name="Wenzel, Brooke" userId="672bf8d3-b15b-4e02-a6d1-39319a0df09b" providerId="ADAL" clId="{A444D013-913F-477E-8A14-6C20E286F64B}" dt="2023-07-31T16:13:01.727" v="9" actId="47"/>
        <pc:sldMkLst>
          <pc:docMk/>
          <pc:sldMk cId="1153159124" sldId="272"/>
        </pc:sldMkLst>
      </pc:sldChg>
      <pc:sldChg chg="del">
        <pc:chgData name="Wenzel, Brooke" userId="672bf8d3-b15b-4e02-a6d1-39319a0df09b" providerId="ADAL" clId="{A444D013-913F-477E-8A14-6C20E286F64B}" dt="2023-07-31T16:13:01.727" v="9" actId="47"/>
        <pc:sldMkLst>
          <pc:docMk/>
          <pc:sldMk cId="550158751" sldId="273"/>
        </pc:sldMkLst>
      </pc:sldChg>
      <pc:sldChg chg="del">
        <pc:chgData name="Wenzel, Brooke" userId="672bf8d3-b15b-4e02-a6d1-39319a0df09b" providerId="ADAL" clId="{A444D013-913F-477E-8A14-6C20E286F64B}" dt="2023-07-31T16:13:01.727" v="9" actId="47"/>
        <pc:sldMkLst>
          <pc:docMk/>
          <pc:sldMk cId="675032686" sldId="275"/>
        </pc:sldMkLst>
      </pc:sldChg>
      <pc:sldChg chg="del">
        <pc:chgData name="Wenzel, Brooke" userId="672bf8d3-b15b-4e02-a6d1-39319a0df09b" providerId="ADAL" clId="{A444D013-913F-477E-8A14-6C20E286F64B}" dt="2023-07-31T16:13:01.727" v="9" actId="47"/>
        <pc:sldMkLst>
          <pc:docMk/>
          <pc:sldMk cId="18158055" sldId="276"/>
        </pc:sldMkLst>
      </pc:sldChg>
      <pc:sldChg chg="del">
        <pc:chgData name="Wenzel, Brooke" userId="672bf8d3-b15b-4e02-a6d1-39319a0df09b" providerId="ADAL" clId="{A444D013-913F-477E-8A14-6C20E286F64B}" dt="2023-07-31T16:13:01.727" v="9" actId="47"/>
        <pc:sldMkLst>
          <pc:docMk/>
          <pc:sldMk cId="554350832" sldId="277"/>
        </pc:sldMkLst>
      </pc:sldChg>
      <pc:sldChg chg="del">
        <pc:chgData name="Wenzel, Brooke" userId="672bf8d3-b15b-4e02-a6d1-39319a0df09b" providerId="ADAL" clId="{A444D013-913F-477E-8A14-6C20E286F64B}" dt="2023-07-31T16:13:01.727" v="9" actId="47"/>
        <pc:sldMkLst>
          <pc:docMk/>
          <pc:sldMk cId="4190871184" sldId="278"/>
        </pc:sldMkLst>
      </pc:sldChg>
      <pc:sldChg chg="del">
        <pc:chgData name="Wenzel, Brooke" userId="672bf8d3-b15b-4e02-a6d1-39319a0df09b" providerId="ADAL" clId="{A444D013-913F-477E-8A14-6C20E286F64B}" dt="2023-07-31T16:13:01.727" v="9" actId="47"/>
        <pc:sldMkLst>
          <pc:docMk/>
          <pc:sldMk cId="2291496335" sldId="279"/>
        </pc:sldMkLst>
      </pc:sldChg>
      <pc:sldChg chg="del">
        <pc:chgData name="Wenzel, Brooke" userId="672bf8d3-b15b-4e02-a6d1-39319a0df09b" providerId="ADAL" clId="{A444D013-913F-477E-8A14-6C20E286F64B}" dt="2023-07-31T16:13:01.727" v="9" actId="47"/>
        <pc:sldMkLst>
          <pc:docMk/>
          <pc:sldMk cId="3628294174" sldId="280"/>
        </pc:sldMkLst>
      </pc:sldChg>
      <pc:sldChg chg="del">
        <pc:chgData name="Wenzel, Brooke" userId="672bf8d3-b15b-4e02-a6d1-39319a0df09b" providerId="ADAL" clId="{A444D013-913F-477E-8A14-6C20E286F64B}" dt="2023-07-31T16:13:01.727" v="9" actId="47"/>
        <pc:sldMkLst>
          <pc:docMk/>
          <pc:sldMk cId="17045339" sldId="281"/>
        </pc:sldMkLst>
      </pc:sldChg>
      <pc:sldChg chg="add">
        <pc:chgData name="Wenzel, Brooke" userId="672bf8d3-b15b-4e02-a6d1-39319a0df09b" providerId="ADAL" clId="{A444D013-913F-477E-8A14-6C20E286F64B}" dt="2023-07-31T16:12:17.897" v="0"/>
        <pc:sldMkLst>
          <pc:docMk/>
          <pc:sldMk cId="622237424" sldId="282"/>
        </pc:sldMkLst>
      </pc:sldChg>
      <pc:sldChg chg="del">
        <pc:chgData name="Wenzel, Brooke" userId="672bf8d3-b15b-4e02-a6d1-39319a0df09b" providerId="ADAL" clId="{A444D013-913F-477E-8A14-6C20E286F64B}" dt="2023-07-31T16:13:01.727" v="9" actId="47"/>
        <pc:sldMkLst>
          <pc:docMk/>
          <pc:sldMk cId="3518144378" sldId="283"/>
        </pc:sldMkLst>
      </pc:sldChg>
      <pc:sldChg chg="del">
        <pc:chgData name="Wenzel, Brooke" userId="672bf8d3-b15b-4e02-a6d1-39319a0df09b" providerId="ADAL" clId="{A444D013-913F-477E-8A14-6C20E286F64B}" dt="2023-07-31T16:13:01.727" v="9" actId="47"/>
        <pc:sldMkLst>
          <pc:docMk/>
          <pc:sldMk cId="2072880432" sldId="284"/>
        </pc:sldMkLst>
      </pc:sldChg>
      <pc:sldChg chg="del">
        <pc:chgData name="Wenzel, Brooke" userId="672bf8d3-b15b-4e02-a6d1-39319a0df09b" providerId="ADAL" clId="{A444D013-913F-477E-8A14-6C20E286F64B}" dt="2023-07-31T16:13:01.727" v="9" actId="47"/>
        <pc:sldMkLst>
          <pc:docMk/>
          <pc:sldMk cId="2698435197" sldId="285"/>
        </pc:sldMkLst>
      </pc:sldChg>
      <pc:sldChg chg="del">
        <pc:chgData name="Wenzel, Brooke" userId="672bf8d3-b15b-4e02-a6d1-39319a0df09b" providerId="ADAL" clId="{A444D013-913F-477E-8A14-6C20E286F64B}" dt="2023-07-31T16:13:01.727" v="9" actId="47"/>
        <pc:sldMkLst>
          <pc:docMk/>
          <pc:sldMk cId="1428793590" sldId="286"/>
        </pc:sldMkLst>
      </pc:sldChg>
      <pc:sldChg chg="add">
        <pc:chgData name="Wenzel, Brooke" userId="672bf8d3-b15b-4e02-a6d1-39319a0df09b" providerId="ADAL" clId="{A444D013-913F-477E-8A14-6C20E286F64B}" dt="2023-07-31T16:12:17.897" v="0"/>
        <pc:sldMkLst>
          <pc:docMk/>
          <pc:sldMk cId="893087381" sldId="287"/>
        </pc:sldMkLst>
      </pc:sldChg>
      <pc:sldChg chg="addSp delSp modSp add mod">
        <pc:chgData name="Wenzel, Brooke" userId="672bf8d3-b15b-4e02-a6d1-39319a0df09b" providerId="ADAL" clId="{A444D013-913F-477E-8A14-6C20E286F64B}" dt="2023-07-31T17:24:17.121" v="930" actId="20577"/>
        <pc:sldMkLst>
          <pc:docMk/>
          <pc:sldMk cId="4169492278" sldId="296"/>
        </pc:sldMkLst>
      </pc:sldChg>
      <pc:sldChg chg="modSp add mod">
        <pc:chgData name="Wenzel, Brooke" userId="672bf8d3-b15b-4e02-a6d1-39319a0df09b" providerId="ADAL" clId="{A444D013-913F-477E-8A14-6C20E286F64B}" dt="2023-07-31T16:23:30.120" v="220" actId="1076"/>
        <pc:sldMkLst>
          <pc:docMk/>
          <pc:sldMk cId="3501294162" sldId="298"/>
        </pc:sldMkLst>
      </pc:sldChg>
      <pc:sldChg chg="addSp delSp modSp add mod">
        <pc:chgData name="Wenzel, Brooke" userId="672bf8d3-b15b-4e02-a6d1-39319a0df09b" providerId="ADAL" clId="{A444D013-913F-477E-8A14-6C20E286F64B}" dt="2023-07-31T17:31:33.927" v="935" actId="14100"/>
        <pc:sldMkLst>
          <pc:docMk/>
          <pc:sldMk cId="1863329499" sldId="299"/>
        </pc:sldMkLst>
      </pc:sldChg>
      <pc:sldChg chg="addSp delSp modSp add mod">
        <pc:chgData name="Wenzel, Brooke" userId="672bf8d3-b15b-4e02-a6d1-39319a0df09b" providerId="ADAL" clId="{A444D013-913F-477E-8A14-6C20E286F64B}" dt="2023-07-31T16:24:24.787" v="233" actId="1076"/>
        <pc:sldMkLst>
          <pc:docMk/>
          <pc:sldMk cId="3295923357" sldId="303"/>
        </pc:sldMkLst>
      </pc:sldChg>
      <pc:sldChg chg="addSp delSp modSp add mod">
        <pc:chgData name="Wenzel, Brooke" userId="672bf8d3-b15b-4e02-a6d1-39319a0df09b" providerId="ADAL" clId="{A444D013-913F-477E-8A14-6C20E286F64B}" dt="2023-07-31T16:24:58.844" v="245" actId="1076"/>
        <pc:sldMkLst>
          <pc:docMk/>
          <pc:sldMk cId="1519479922" sldId="304"/>
        </pc:sldMkLst>
      </pc:sldChg>
      <pc:sldChg chg="add">
        <pc:chgData name="Wenzel, Brooke" userId="672bf8d3-b15b-4e02-a6d1-39319a0df09b" providerId="ADAL" clId="{A444D013-913F-477E-8A14-6C20E286F64B}" dt="2023-07-31T16:12:17.897" v="0"/>
        <pc:sldMkLst>
          <pc:docMk/>
          <pc:sldMk cId="739887787" sldId="305"/>
        </pc:sldMkLst>
      </pc:sldChg>
      <pc:sldChg chg="addSp modSp add mod">
        <pc:chgData name="Wenzel, Brooke" userId="672bf8d3-b15b-4e02-a6d1-39319a0df09b" providerId="ADAL" clId="{A444D013-913F-477E-8A14-6C20E286F64B}" dt="2023-07-31T17:07:37.573" v="830" actId="208"/>
        <pc:sldMkLst>
          <pc:docMk/>
          <pc:sldMk cId="2163767969" sldId="306"/>
        </pc:sldMkLst>
      </pc:sldChg>
      <pc:sldChg chg="modSp add del mod">
        <pc:chgData name="Wenzel, Brooke" userId="672bf8d3-b15b-4e02-a6d1-39319a0df09b" providerId="ADAL" clId="{A444D013-913F-477E-8A14-6C20E286F64B}" dt="2023-07-31T16:37:17.058" v="293" actId="47"/>
        <pc:sldMkLst>
          <pc:docMk/>
          <pc:sldMk cId="3458625874" sldId="308"/>
        </pc:sldMkLst>
      </pc:sldChg>
      <pc:sldChg chg="add del">
        <pc:chgData name="Wenzel, Brooke" userId="672bf8d3-b15b-4e02-a6d1-39319a0df09b" providerId="ADAL" clId="{A444D013-913F-477E-8A14-6C20E286F64B}" dt="2023-07-31T16:13:36.776" v="18" actId="47"/>
        <pc:sldMkLst>
          <pc:docMk/>
          <pc:sldMk cId="1827608563" sldId="335"/>
        </pc:sldMkLst>
      </pc:sldChg>
      <pc:sldChg chg="add del">
        <pc:chgData name="Wenzel, Brooke" userId="672bf8d3-b15b-4e02-a6d1-39319a0df09b" providerId="ADAL" clId="{A444D013-913F-477E-8A14-6C20E286F64B}" dt="2023-07-31T16:13:30.741" v="17" actId="47"/>
        <pc:sldMkLst>
          <pc:docMk/>
          <pc:sldMk cId="3693881335" sldId="345"/>
        </pc:sldMkLst>
      </pc:sldChg>
      <pc:sldChg chg="add del">
        <pc:chgData name="Wenzel, Brooke" userId="672bf8d3-b15b-4e02-a6d1-39319a0df09b" providerId="ADAL" clId="{A444D013-913F-477E-8A14-6C20E286F64B}" dt="2023-07-31T16:13:30.741" v="17" actId="47"/>
        <pc:sldMkLst>
          <pc:docMk/>
          <pc:sldMk cId="2702500703" sldId="349"/>
        </pc:sldMkLst>
      </pc:sldChg>
      <pc:sldChg chg="add del">
        <pc:chgData name="Wenzel, Brooke" userId="672bf8d3-b15b-4e02-a6d1-39319a0df09b" providerId="ADAL" clId="{A444D013-913F-477E-8A14-6C20E286F64B}" dt="2023-07-31T16:13:30.741" v="17" actId="47"/>
        <pc:sldMkLst>
          <pc:docMk/>
          <pc:sldMk cId="4029117303" sldId="350"/>
        </pc:sldMkLst>
      </pc:sldChg>
      <pc:sldChg chg="add del">
        <pc:chgData name="Wenzel, Brooke" userId="672bf8d3-b15b-4e02-a6d1-39319a0df09b" providerId="ADAL" clId="{A444D013-913F-477E-8A14-6C20E286F64B}" dt="2023-07-31T16:13:28.014" v="16" actId="47"/>
        <pc:sldMkLst>
          <pc:docMk/>
          <pc:sldMk cId="81441258" sldId="351"/>
        </pc:sldMkLst>
      </pc:sldChg>
      <pc:sldChg chg="add del">
        <pc:chgData name="Wenzel, Brooke" userId="672bf8d3-b15b-4e02-a6d1-39319a0df09b" providerId="ADAL" clId="{A444D013-913F-477E-8A14-6C20E286F64B}" dt="2023-07-31T16:13:28.014" v="16" actId="47"/>
        <pc:sldMkLst>
          <pc:docMk/>
          <pc:sldMk cId="2573369634" sldId="352"/>
        </pc:sldMkLst>
      </pc:sldChg>
      <pc:sldChg chg="add del">
        <pc:chgData name="Wenzel, Brooke" userId="672bf8d3-b15b-4e02-a6d1-39319a0df09b" providerId="ADAL" clId="{A444D013-913F-477E-8A14-6C20E286F64B}" dt="2023-07-31T16:13:28.014" v="16" actId="47"/>
        <pc:sldMkLst>
          <pc:docMk/>
          <pc:sldMk cId="875016787" sldId="353"/>
        </pc:sldMkLst>
      </pc:sldChg>
      <pc:sldChg chg="add del">
        <pc:chgData name="Wenzel, Brooke" userId="672bf8d3-b15b-4e02-a6d1-39319a0df09b" providerId="ADAL" clId="{A444D013-913F-477E-8A14-6C20E286F64B}" dt="2023-07-31T16:13:28.014" v="16" actId="47"/>
        <pc:sldMkLst>
          <pc:docMk/>
          <pc:sldMk cId="3347950100" sldId="355"/>
        </pc:sldMkLst>
      </pc:sldChg>
      <pc:sldChg chg="add del">
        <pc:chgData name="Wenzel, Brooke" userId="672bf8d3-b15b-4e02-a6d1-39319a0df09b" providerId="ADAL" clId="{A444D013-913F-477E-8A14-6C20E286F64B}" dt="2023-07-31T16:13:49.892" v="22" actId="47"/>
        <pc:sldMkLst>
          <pc:docMk/>
          <pc:sldMk cId="2679395037" sldId="389"/>
        </pc:sldMkLst>
      </pc:sldChg>
      <pc:sldChg chg="add del">
        <pc:chgData name="Wenzel, Brooke" userId="672bf8d3-b15b-4e02-a6d1-39319a0df09b" providerId="ADAL" clId="{A444D013-913F-477E-8A14-6C20E286F64B}" dt="2023-07-31T16:13:49.892" v="22" actId="47"/>
        <pc:sldMkLst>
          <pc:docMk/>
          <pc:sldMk cId="462058594" sldId="392"/>
        </pc:sldMkLst>
      </pc:sldChg>
      <pc:sldChg chg="add">
        <pc:chgData name="Wenzel, Brooke" userId="672bf8d3-b15b-4e02-a6d1-39319a0df09b" providerId="ADAL" clId="{A444D013-913F-477E-8A14-6C20E286F64B}" dt="2023-07-31T16:12:17.897" v="0"/>
        <pc:sldMkLst>
          <pc:docMk/>
          <pc:sldMk cId="3565049080" sldId="394"/>
        </pc:sldMkLst>
      </pc:sldChg>
      <pc:sldChg chg="add">
        <pc:chgData name="Wenzel, Brooke" userId="672bf8d3-b15b-4e02-a6d1-39319a0df09b" providerId="ADAL" clId="{A444D013-913F-477E-8A14-6C20E286F64B}" dt="2023-07-31T16:12:17.897" v="0"/>
        <pc:sldMkLst>
          <pc:docMk/>
          <pc:sldMk cId="657619732" sldId="399"/>
        </pc:sldMkLst>
      </pc:sldChg>
      <pc:sldChg chg="add">
        <pc:chgData name="Wenzel, Brooke" userId="672bf8d3-b15b-4e02-a6d1-39319a0df09b" providerId="ADAL" clId="{A444D013-913F-477E-8A14-6C20E286F64B}" dt="2023-07-31T16:12:17.897" v="0"/>
        <pc:sldMkLst>
          <pc:docMk/>
          <pc:sldMk cId="3847495857" sldId="410"/>
        </pc:sldMkLst>
      </pc:sldChg>
      <pc:sldChg chg="add del">
        <pc:chgData name="Wenzel, Brooke" userId="672bf8d3-b15b-4e02-a6d1-39319a0df09b" providerId="ADAL" clId="{A444D013-913F-477E-8A14-6C20E286F64B}" dt="2023-07-31T16:13:36.776" v="18" actId="47"/>
        <pc:sldMkLst>
          <pc:docMk/>
          <pc:sldMk cId="4262618176" sldId="1662"/>
        </pc:sldMkLst>
      </pc:sldChg>
      <pc:sldChg chg="add del">
        <pc:chgData name="Wenzel, Brooke" userId="672bf8d3-b15b-4e02-a6d1-39319a0df09b" providerId="ADAL" clId="{A444D013-913F-477E-8A14-6C20E286F64B}" dt="2023-07-31T16:13:36.776" v="18" actId="47"/>
        <pc:sldMkLst>
          <pc:docMk/>
          <pc:sldMk cId="0" sldId="1664"/>
        </pc:sldMkLst>
      </pc:sldChg>
      <pc:sldChg chg="add del">
        <pc:chgData name="Wenzel, Brooke" userId="672bf8d3-b15b-4e02-a6d1-39319a0df09b" providerId="ADAL" clId="{A444D013-913F-477E-8A14-6C20E286F64B}" dt="2023-07-31T16:13:36.776" v="18" actId="47"/>
        <pc:sldMkLst>
          <pc:docMk/>
          <pc:sldMk cId="0" sldId="1665"/>
        </pc:sldMkLst>
      </pc:sldChg>
      <pc:sldChg chg="add del">
        <pc:chgData name="Wenzel, Brooke" userId="672bf8d3-b15b-4e02-a6d1-39319a0df09b" providerId="ADAL" clId="{A444D013-913F-477E-8A14-6C20E286F64B}" dt="2023-07-31T16:13:36.776" v="18" actId="47"/>
        <pc:sldMkLst>
          <pc:docMk/>
          <pc:sldMk cId="2107231319" sldId="1667"/>
        </pc:sldMkLst>
      </pc:sldChg>
      <pc:sldChg chg="modSp add mod">
        <pc:chgData name="Wenzel, Brooke" userId="672bf8d3-b15b-4e02-a6d1-39319a0df09b" providerId="ADAL" clId="{A444D013-913F-477E-8A14-6C20E286F64B}" dt="2023-07-31T16:19:45.397" v="129" actId="1076"/>
        <pc:sldMkLst>
          <pc:docMk/>
          <pc:sldMk cId="946046927" sldId="1671"/>
        </pc:sldMkLst>
      </pc:sldChg>
      <pc:sldChg chg="add del">
        <pc:chgData name="Wenzel, Brooke" userId="672bf8d3-b15b-4e02-a6d1-39319a0df09b" providerId="ADAL" clId="{A444D013-913F-477E-8A14-6C20E286F64B}" dt="2023-07-31T16:13:36.776" v="18" actId="47"/>
        <pc:sldMkLst>
          <pc:docMk/>
          <pc:sldMk cId="3368089924" sldId="1681"/>
        </pc:sldMkLst>
      </pc:sldChg>
      <pc:sldChg chg="modSp add mod">
        <pc:chgData name="Wenzel, Brooke" userId="672bf8d3-b15b-4e02-a6d1-39319a0df09b" providerId="ADAL" clId="{A444D013-913F-477E-8A14-6C20E286F64B}" dt="2023-07-31T16:23:37.646" v="223" actId="1076"/>
        <pc:sldMkLst>
          <pc:docMk/>
          <pc:sldMk cId="2435853885" sldId="1682"/>
        </pc:sldMkLst>
      </pc:sldChg>
      <pc:sldChg chg="modSp add mod">
        <pc:chgData name="Wenzel, Brooke" userId="672bf8d3-b15b-4e02-a6d1-39319a0df09b" providerId="ADAL" clId="{A444D013-913F-477E-8A14-6C20E286F64B}" dt="2023-07-31T16:20:30.925" v="181" actId="1076"/>
        <pc:sldMkLst>
          <pc:docMk/>
          <pc:sldMk cId="3835383189" sldId="1684"/>
        </pc:sldMkLst>
      </pc:sldChg>
      <pc:sldChg chg="addSp delSp modSp add mod">
        <pc:chgData name="Wenzel, Brooke" userId="672bf8d3-b15b-4e02-a6d1-39319a0df09b" providerId="ADAL" clId="{A444D013-913F-477E-8A14-6C20E286F64B}" dt="2023-07-31T16:15:14.999" v="60" actId="1076"/>
        <pc:sldMkLst>
          <pc:docMk/>
          <pc:sldMk cId="3887159436" sldId="1688"/>
        </pc:sldMkLst>
      </pc:sldChg>
      <pc:sldChg chg="modSp add mod">
        <pc:chgData name="Wenzel, Brooke" userId="672bf8d3-b15b-4e02-a6d1-39319a0df09b" providerId="ADAL" clId="{A444D013-913F-477E-8A14-6C20E286F64B}" dt="2023-07-31T16:20:04.678" v="155" actId="20577"/>
        <pc:sldMkLst>
          <pc:docMk/>
          <pc:sldMk cId="538419396" sldId="2667"/>
        </pc:sldMkLst>
      </pc:sldChg>
      <pc:sldChg chg="add del">
        <pc:chgData name="Wenzel, Brooke" userId="672bf8d3-b15b-4e02-a6d1-39319a0df09b" providerId="ADAL" clId="{A444D013-913F-477E-8A14-6C20E286F64B}" dt="2023-07-31T16:13:49.892" v="22" actId="47"/>
        <pc:sldMkLst>
          <pc:docMk/>
          <pc:sldMk cId="3548784910" sldId="2668"/>
        </pc:sldMkLst>
      </pc:sldChg>
      <pc:sldChg chg="modSp add mod">
        <pc:chgData name="Wenzel, Brooke" userId="672bf8d3-b15b-4e02-a6d1-39319a0df09b" providerId="ADAL" clId="{A444D013-913F-477E-8A14-6C20E286F64B}" dt="2023-07-31T16:14:12.486" v="41" actId="1076"/>
        <pc:sldMkLst>
          <pc:docMk/>
          <pc:sldMk cId="706753193" sldId="2669"/>
        </pc:sldMkLst>
      </pc:sldChg>
      <pc:sldChg chg="modSp add mod">
        <pc:chgData name="Wenzel, Brooke" userId="672bf8d3-b15b-4e02-a6d1-39319a0df09b" providerId="ADAL" clId="{A444D013-913F-477E-8A14-6C20E286F64B}" dt="2023-07-31T16:14:15.404" v="42" actId="1076"/>
        <pc:sldMkLst>
          <pc:docMk/>
          <pc:sldMk cId="1829492845" sldId="2670"/>
        </pc:sldMkLst>
      </pc:sldChg>
      <pc:sldChg chg="modSp add mod">
        <pc:chgData name="Wenzel, Brooke" userId="672bf8d3-b15b-4e02-a6d1-39319a0df09b" providerId="ADAL" clId="{A444D013-913F-477E-8A14-6C20E286F64B}" dt="2023-07-31T16:14:23.345" v="43" actId="1076"/>
        <pc:sldMkLst>
          <pc:docMk/>
          <pc:sldMk cId="399469708" sldId="2671"/>
        </pc:sldMkLst>
      </pc:sldChg>
      <pc:sldChg chg="modSp add mod">
        <pc:chgData name="Wenzel, Brooke" userId="672bf8d3-b15b-4e02-a6d1-39319a0df09b" providerId="ADAL" clId="{A444D013-913F-477E-8A14-6C20E286F64B}" dt="2023-07-31T16:14:27.575" v="49" actId="20577"/>
        <pc:sldMkLst>
          <pc:docMk/>
          <pc:sldMk cId="2374707397" sldId="2672"/>
        </pc:sldMkLst>
      </pc:sldChg>
      <pc:sldChg chg="modSp add mod">
        <pc:chgData name="Wenzel, Brooke" userId="672bf8d3-b15b-4e02-a6d1-39319a0df09b" providerId="ADAL" clId="{A444D013-913F-477E-8A14-6C20E286F64B}" dt="2023-07-31T17:19:08.945" v="925" actId="20577"/>
        <pc:sldMkLst>
          <pc:docMk/>
          <pc:sldMk cId="74676089" sldId="2673"/>
        </pc:sldMkLst>
      </pc:sldChg>
      <pc:sldChg chg="modSp add mod">
        <pc:chgData name="Wenzel, Brooke" userId="672bf8d3-b15b-4e02-a6d1-39319a0df09b" providerId="ADAL" clId="{A444D013-913F-477E-8A14-6C20E286F64B}" dt="2023-07-31T16:13:23.133" v="15" actId="1076"/>
        <pc:sldMkLst>
          <pc:docMk/>
          <pc:sldMk cId="1209462368" sldId="2677"/>
        </pc:sldMkLst>
      </pc:sldChg>
      <pc:sldChg chg="addSp delSp modSp add mod">
        <pc:chgData name="Wenzel, Brooke" userId="672bf8d3-b15b-4e02-a6d1-39319a0df09b" providerId="ADAL" clId="{A444D013-913F-477E-8A14-6C20E286F64B}" dt="2023-07-31T16:15:40.489" v="77" actId="20577"/>
        <pc:sldMkLst>
          <pc:docMk/>
          <pc:sldMk cId="353365590" sldId="2680"/>
        </pc:sldMkLst>
      </pc:sldChg>
      <pc:sldChg chg="delSp modSp add mod">
        <pc:chgData name="Wenzel, Brooke" userId="672bf8d3-b15b-4e02-a6d1-39319a0df09b" providerId="ADAL" clId="{A444D013-913F-477E-8A14-6C20E286F64B}" dt="2023-07-31T16:13:20.347" v="14" actId="1076"/>
        <pc:sldMkLst>
          <pc:docMk/>
          <pc:sldMk cId="3308656297" sldId="2681"/>
        </pc:sldMkLst>
      </pc:sldChg>
      <pc:sldChg chg="add">
        <pc:chgData name="Wenzel, Brooke" userId="672bf8d3-b15b-4e02-a6d1-39319a0df09b" providerId="ADAL" clId="{A444D013-913F-477E-8A14-6C20E286F64B}" dt="2023-07-31T16:12:17.897" v="0"/>
        <pc:sldMkLst>
          <pc:docMk/>
          <pc:sldMk cId="1045621758" sldId="3101"/>
        </pc:sldMkLst>
      </pc:sldChg>
      <pc:sldChg chg="modSp add mod">
        <pc:chgData name="Wenzel, Brooke" userId="672bf8d3-b15b-4e02-a6d1-39319a0df09b" providerId="ADAL" clId="{A444D013-913F-477E-8A14-6C20E286F64B}" dt="2023-07-31T17:15:06.689" v="880" actId="207"/>
        <pc:sldMkLst>
          <pc:docMk/>
          <pc:sldMk cId="3721601805" sldId="3103"/>
        </pc:sldMkLst>
      </pc:sldChg>
      <pc:sldChg chg="modSp add mod">
        <pc:chgData name="Wenzel, Brooke" userId="672bf8d3-b15b-4e02-a6d1-39319a0df09b" providerId="ADAL" clId="{A444D013-913F-477E-8A14-6C20E286F64B}" dt="2023-07-31T16:22:18.001" v="207" actId="14100"/>
        <pc:sldMkLst>
          <pc:docMk/>
          <pc:sldMk cId="1331618931" sldId="3106"/>
        </pc:sldMkLst>
      </pc:sldChg>
      <pc:sldChg chg="modSp add mod">
        <pc:chgData name="Wenzel, Brooke" userId="672bf8d3-b15b-4e02-a6d1-39319a0df09b" providerId="ADAL" clId="{A444D013-913F-477E-8A14-6C20E286F64B}" dt="2023-07-31T16:20:22.716" v="179" actId="14100"/>
        <pc:sldMkLst>
          <pc:docMk/>
          <pc:sldMk cId="347614950" sldId="3107"/>
        </pc:sldMkLst>
      </pc:sldChg>
      <pc:sldChg chg="modSp add mod">
        <pc:chgData name="Wenzel, Brooke" userId="672bf8d3-b15b-4e02-a6d1-39319a0df09b" providerId="ADAL" clId="{A444D013-913F-477E-8A14-6C20E286F64B}" dt="2023-07-31T16:22:44.597" v="210" actId="14100"/>
        <pc:sldMkLst>
          <pc:docMk/>
          <pc:sldMk cId="3191045969" sldId="3112"/>
        </pc:sldMkLst>
      </pc:sldChg>
      <pc:sldChg chg="modSp add mod">
        <pc:chgData name="Wenzel, Brooke" userId="672bf8d3-b15b-4e02-a6d1-39319a0df09b" providerId="ADAL" clId="{A444D013-913F-477E-8A14-6C20E286F64B}" dt="2023-07-31T16:22:58.745" v="214" actId="14100"/>
        <pc:sldMkLst>
          <pc:docMk/>
          <pc:sldMk cId="564688715" sldId="3113"/>
        </pc:sldMkLst>
      </pc:sldChg>
      <pc:sldChg chg="modSp add mod">
        <pc:chgData name="Wenzel, Brooke" userId="672bf8d3-b15b-4e02-a6d1-39319a0df09b" providerId="ADAL" clId="{A444D013-913F-477E-8A14-6C20E286F64B}" dt="2023-07-31T16:23:22.263" v="218" actId="14100"/>
        <pc:sldMkLst>
          <pc:docMk/>
          <pc:sldMk cId="230805371" sldId="3114"/>
        </pc:sldMkLst>
      </pc:sldChg>
      <pc:sldChg chg="modSp add mod">
        <pc:chgData name="Wenzel, Brooke" userId="672bf8d3-b15b-4e02-a6d1-39319a0df09b" providerId="ADAL" clId="{A444D013-913F-477E-8A14-6C20E286F64B}" dt="2023-07-31T16:23:34.939" v="222" actId="14100"/>
        <pc:sldMkLst>
          <pc:docMk/>
          <pc:sldMk cId="2480553521" sldId="3115"/>
        </pc:sldMkLst>
      </pc:sldChg>
      <pc:sldChg chg="modSp add mod">
        <pc:chgData name="Wenzel, Brooke" userId="672bf8d3-b15b-4e02-a6d1-39319a0df09b" providerId="ADAL" clId="{A444D013-913F-477E-8A14-6C20E286F64B}" dt="2023-07-31T16:24:03.057" v="229" actId="14100"/>
        <pc:sldMkLst>
          <pc:docMk/>
          <pc:sldMk cId="2491508847" sldId="3116"/>
        </pc:sldMkLst>
      </pc:sldChg>
      <pc:sldChg chg="modSp add mod">
        <pc:chgData name="Wenzel, Brooke" userId="672bf8d3-b15b-4e02-a6d1-39319a0df09b" providerId="ADAL" clId="{A444D013-913F-477E-8A14-6C20E286F64B}" dt="2023-07-31T16:23:26.232" v="219" actId="1076"/>
        <pc:sldMkLst>
          <pc:docMk/>
          <pc:sldMk cId="69194315" sldId="3117"/>
        </pc:sldMkLst>
      </pc:sldChg>
      <pc:sldChg chg="modSp add mod">
        <pc:chgData name="Wenzel, Brooke" userId="672bf8d3-b15b-4e02-a6d1-39319a0df09b" providerId="ADAL" clId="{A444D013-913F-477E-8A14-6C20E286F64B}" dt="2023-07-31T16:32:32.560" v="275" actId="20577"/>
        <pc:sldMkLst>
          <pc:docMk/>
          <pc:sldMk cId="785220724" sldId="3122"/>
        </pc:sldMkLst>
      </pc:sldChg>
      <pc:sldChg chg="addSp delSp modSp add del mod">
        <pc:chgData name="Wenzel, Brooke" userId="672bf8d3-b15b-4e02-a6d1-39319a0df09b" providerId="ADAL" clId="{A444D013-913F-477E-8A14-6C20E286F64B}" dt="2023-07-31T16:51:59.178" v="583" actId="47"/>
        <pc:sldMkLst>
          <pc:docMk/>
          <pc:sldMk cId="2864931756" sldId="3123"/>
        </pc:sldMkLst>
      </pc:sldChg>
      <pc:sldChg chg="delSp modSp add del mod">
        <pc:chgData name="Wenzel, Brooke" userId="672bf8d3-b15b-4e02-a6d1-39319a0df09b" providerId="ADAL" clId="{A444D013-913F-477E-8A14-6C20E286F64B}" dt="2023-07-31T16:52:01.258" v="584" actId="47"/>
        <pc:sldMkLst>
          <pc:docMk/>
          <pc:sldMk cId="4039208645" sldId="3124"/>
        </pc:sldMkLst>
      </pc:sldChg>
      <pc:sldChg chg="modSp add mod">
        <pc:chgData name="Wenzel, Brooke" userId="672bf8d3-b15b-4e02-a6d1-39319a0df09b" providerId="ADAL" clId="{A444D013-913F-477E-8A14-6C20E286F64B}" dt="2023-07-31T16:23:43.140" v="225" actId="14100"/>
        <pc:sldMkLst>
          <pc:docMk/>
          <pc:sldMk cId="1443352402" sldId="3128"/>
        </pc:sldMkLst>
      </pc:sldChg>
      <pc:sldChg chg="modSp add mod">
        <pc:chgData name="Wenzel, Brooke" userId="672bf8d3-b15b-4e02-a6d1-39319a0df09b" providerId="ADAL" clId="{A444D013-913F-477E-8A14-6C20E286F64B}" dt="2023-07-31T16:23:48.608" v="226" actId="1076"/>
        <pc:sldMkLst>
          <pc:docMk/>
          <pc:sldMk cId="828033737" sldId="3129"/>
        </pc:sldMkLst>
      </pc:sldChg>
      <pc:sldChg chg="modSp add mod">
        <pc:chgData name="Wenzel, Brooke" userId="672bf8d3-b15b-4e02-a6d1-39319a0df09b" providerId="ADAL" clId="{A444D013-913F-477E-8A14-6C20E286F64B}" dt="2023-07-31T16:23:56.039" v="227" actId="1076"/>
        <pc:sldMkLst>
          <pc:docMk/>
          <pc:sldMk cId="3774555935" sldId="3130"/>
        </pc:sldMkLst>
      </pc:sldChg>
      <pc:sldChg chg="addSp delSp modSp add mod setBg">
        <pc:chgData name="Wenzel, Brooke" userId="672bf8d3-b15b-4e02-a6d1-39319a0df09b" providerId="ADAL" clId="{A444D013-913F-477E-8A14-6C20E286F64B}" dt="2023-07-31T17:30:11.674" v="933" actId="113"/>
        <pc:sldMkLst>
          <pc:docMk/>
          <pc:sldMk cId="4159567558" sldId="3131"/>
        </pc:sldMkLst>
      </pc:sldChg>
      <pc:sldChg chg="modSp add mod">
        <pc:chgData name="Wenzel, Brooke" userId="672bf8d3-b15b-4e02-a6d1-39319a0df09b" providerId="ADAL" clId="{A444D013-913F-477E-8A14-6C20E286F64B}" dt="2023-07-31T16:20:25.539" v="180" actId="1076"/>
        <pc:sldMkLst>
          <pc:docMk/>
          <pc:sldMk cId="2453545177" sldId="3132"/>
        </pc:sldMkLst>
      </pc:sldChg>
      <pc:sldChg chg="modSp add mod">
        <pc:chgData name="Wenzel, Brooke" userId="672bf8d3-b15b-4e02-a6d1-39319a0df09b" providerId="ADAL" clId="{A444D013-913F-477E-8A14-6C20E286F64B}" dt="2023-07-31T17:14:33.056" v="878" actId="20577"/>
        <pc:sldMkLst>
          <pc:docMk/>
          <pc:sldMk cId="4252824575" sldId="3133"/>
        </pc:sldMkLst>
      </pc:sldChg>
      <pc:sldChg chg="addSp delSp modSp add mod">
        <pc:chgData name="Wenzel, Brooke" userId="672bf8d3-b15b-4e02-a6d1-39319a0df09b" providerId="ADAL" clId="{A444D013-913F-477E-8A14-6C20E286F64B}" dt="2023-07-31T17:17:46.057" v="890" actId="1076"/>
        <pc:sldMkLst>
          <pc:docMk/>
          <pc:sldMk cId="2848135866" sldId="3134"/>
        </pc:sldMkLst>
      </pc:sldChg>
      <pc:sldChg chg="modSp add mod">
        <pc:chgData name="Wenzel, Brooke" userId="672bf8d3-b15b-4e02-a6d1-39319a0df09b" providerId="ADAL" clId="{A444D013-913F-477E-8A14-6C20E286F64B}" dt="2023-07-31T16:22:49.390" v="211" actId="1076"/>
        <pc:sldMkLst>
          <pc:docMk/>
          <pc:sldMk cId="3074214056" sldId="3135"/>
        </pc:sldMkLst>
      </pc:sldChg>
      <pc:sldChg chg="addSp delSp modSp add mod">
        <pc:chgData name="Wenzel, Brooke" userId="672bf8d3-b15b-4e02-a6d1-39319a0df09b" providerId="ADAL" clId="{A444D013-913F-477E-8A14-6C20E286F64B}" dt="2023-07-31T16:34:31.009" v="291" actId="478"/>
        <pc:sldMkLst>
          <pc:docMk/>
          <pc:sldMk cId="3979101441" sldId="3137"/>
        </pc:sldMkLst>
      </pc:sldChg>
      <pc:sldChg chg="modSp add mod">
        <pc:chgData name="Wenzel, Brooke" userId="672bf8d3-b15b-4e02-a6d1-39319a0df09b" providerId="ADAL" clId="{A444D013-913F-477E-8A14-6C20E286F64B}" dt="2023-07-31T16:53:49.883" v="689" actId="1076"/>
        <pc:sldMkLst>
          <pc:docMk/>
          <pc:sldMk cId="4018998165" sldId="3138"/>
        </pc:sldMkLst>
      </pc:sldChg>
      <pc:sldChg chg="modSp add mod">
        <pc:chgData name="Wenzel, Brooke" userId="672bf8d3-b15b-4e02-a6d1-39319a0df09b" providerId="ADAL" clId="{A444D013-913F-477E-8A14-6C20E286F64B}" dt="2023-07-31T16:34:02.846" v="287" actId="1076"/>
        <pc:sldMkLst>
          <pc:docMk/>
          <pc:sldMk cId="1784215614" sldId="3139"/>
        </pc:sldMkLst>
      </pc:sldChg>
      <pc:sldChg chg="modSp add mod">
        <pc:chgData name="Wenzel, Brooke" userId="672bf8d3-b15b-4e02-a6d1-39319a0df09b" providerId="ADAL" clId="{A444D013-913F-477E-8A14-6C20E286F64B}" dt="2023-07-31T16:33:58.447" v="286" actId="1076"/>
        <pc:sldMkLst>
          <pc:docMk/>
          <pc:sldMk cId="523286295" sldId="3140"/>
        </pc:sldMkLst>
      </pc:sldChg>
      <pc:sldChg chg="add del">
        <pc:chgData name="Wenzel, Brooke" userId="672bf8d3-b15b-4e02-a6d1-39319a0df09b" providerId="ADAL" clId="{A444D013-913F-477E-8A14-6C20E286F64B}" dt="2023-07-31T16:33:54.205" v="285" actId="47"/>
        <pc:sldMkLst>
          <pc:docMk/>
          <pc:sldMk cId="1154712437" sldId="3141"/>
        </pc:sldMkLst>
      </pc:sldChg>
      <pc:sldChg chg="modSp add mod">
        <pc:chgData name="Wenzel, Brooke" userId="672bf8d3-b15b-4e02-a6d1-39319a0df09b" providerId="ADAL" clId="{A444D013-913F-477E-8A14-6C20E286F64B}" dt="2023-07-31T16:32:54.940" v="279" actId="1076"/>
        <pc:sldMkLst>
          <pc:docMk/>
          <pc:sldMk cId="1861707594" sldId="3142"/>
        </pc:sldMkLst>
      </pc:sldChg>
      <pc:sldChg chg="modSp add mod">
        <pc:chgData name="Wenzel, Brooke" userId="672bf8d3-b15b-4e02-a6d1-39319a0df09b" providerId="ADAL" clId="{A444D013-913F-477E-8A14-6C20E286F64B}" dt="2023-07-31T16:32:57.601" v="280" actId="1076"/>
        <pc:sldMkLst>
          <pc:docMk/>
          <pc:sldMk cId="1794985184" sldId="3143"/>
        </pc:sldMkLst>
      </pc:sldChg>
      <pc:sldChg chg="modSp add del mod">
        <pc:chgData name="Wenzel, Brooke" userId="672bf8d3-b15b-4e02-a6d1-39319a0df09b" providerId="ADAL" clId="{A444D013-913F-477E-8A14-6C20E286F64B}" dt="2023-07-31T16:32:47.895" v="278" actId="47"/>
        <pc:sldMkLst>
          <pc:docMk/>
          <pc:sldMk cId="2647802883" sldId="3144"/>
        </pc:sldMkLst>
      </pc:sldChg>
      <pc:sldChg chg="modSp add mod">
        <pc:chgData name="Wenzel, Brooke" userId="672bf8d3-b15b-4e02-a6d1-39319a0df09b" providerId="ADAL" clId="{A444D013-913F-477E-8A14-6C20E286F64B}" dt="2023-07-31T16:19:53.253" v="132" actId="14100"/>
        <pc:sldMkLst>
          <pc:docMk/>
          <pc:sldMk cId="3061776137" sldId="3145"/>
        </pc:sldMkLst>
      </pc:sldChg>
      <pc:sldChg chg="modSp add mod">
        <pc:chgData name="Wenzel, Brooke" userId="672bf8d3-b15b-4e02-a6d1-39319a0df09b" providerId="ADAL" clId="{A444D013-913F-477E-8A14-6C20E286F64B}" dt="2023-07-31T16:19:56.771" v="133" actId="1076"/>
        <pc:sldMkLst>
          <pc:docMk/>
          <pc:sldMk cId="3340163165" sldId="3146"/>
        </pc:sldMkLst>
      </pc:sldChg>
      <pc:sldChg chg="modSp add mod">
        <pc:chgData name="Wenzel, Brooke" userId="672bf8d3-b15b-4e02-a6d1-39319a0df09b" providerId="ADAL" clId="{A444D013-913F-477E-8A14-6C20E286F64B}" dt="2023-07-31T17:13:21.789" v="832" actId="14100"/>
        <pc:sldMkLst>
          <pc:docMk/>
          <pc:sldMk cId="3929529244" sldId="3147"/>
        </pc:sldMkLst>
      </pc:sldChg>
      <pc:sldChg chg="modSp add mod setBg">
        <pc:chgData name="Wenzel, Brooke" userId="672bf8d3-b15b-4e02-a6d1-39319a0df09b" providerId="ADAL" clId="{A444D013-913F-477E-8A14-6C20E286F64B}" dt="2023-07-31T18:26:30.134" v="944" actId="20577"/>
        <pc:sldMkLst>
          <pc:docMk/>
          <pc:sldMk cId="526683932" sldId="4800"/>
        </pc:sldMkLst>
      </pc:sldChg>
      <pc:sldChg chg="add">
        <pc:chgData name="Wenzel, Brooke" userId="672bf8d3-b15b-4e02-a6d1-39319a0df09b" providerId="ADAL" clId="{A444D013-913F-477E-8A14-6C20E286F64B}" dt="2023-07-31T16:51:55.252" v="582"/>
        <pc:sldMkLst>
          <pc:docMk/>
          <pc:sldMk cId="4013615956" sldId="4801"/>
        </pc:sldMkLst>
      </pc:sldChg>
      <pc:sldChg chg="modSp add mod">
        <pc:chgData name="Wenzel, Brooke" userId="672bf8d3-b15b-4e02-a6d1-39319a0df09b" providerId="ADAL" clId="{A444D013-913F-477E-8A14-6C20E286F64B}" dt="2023-07-31T16:53:28.369" v="688" actId="20577"/>
        <pc:sldMkLst>
          <pc:docMk/>
          <pc:sldMk cId="1710219493" sldId="4802"/>
        </pc:sldMkLst>
      </pc:sldChg>
      <pc:sldChg chg="modSp add mod">
        <pc:chgData name="Wenzel, Brooke" userId="672bf8d3-b15b-4e02-a6d1-39319a0df09b" providerId="ADAL" clId="{A444D013-913F-477E-8A14-6C20E286F64B}" dt="2023-07-31T16:56:05.124" v="724" actId="20577"/>
        <pc:sldMkLst>
          <pc:docMk/>
          <pc:sldMk cId="1745608318" sldId="4803"/>
        </pc:sldMkLst>
      </pc:sldChg>
      <pc:sldChg chg="modSp add del mod">
        <pc:chgData name="Wenzel, Brooke" userId="672bf8d3-b15b-4e02-a6d1-39319a0df09b" providerId="ADAL" clId="{A444D013-913F-477E-8A14-6C20E286F64B}" dt="2023-07-31T16:56:46.777" v="728" actId="47"/>
        <pc:sldMkLst>
          <pc:docMk/>
          <pc:sldMk cId="3143404993" sldId="4804"/>
        </pc:sldMkLst>
      </pc:sldChg>
      <pc:sldMasterChg chg="delSldLayout">
        <pc:chgData name="Wenzel, Brooke" userId="672bf8d3-b15b-4e02-a6d1-39319a0df09b" providerId="ADAL" clId="{A444D013-913F-477E-8A14-6C20E286F64B}" dt="2023-07-31T16:13:01.727" v="9" actId="47"/>
        <pc:sldMasterMkLst>
          <pc:docMk/>
          <pc:sldMasterMk cId="2150711039" sldId="2147483676"/>
        </pc:sldMasterMkLst>
        <pc:sldLayoutChg chg="del">
          <pc:chgData name="Wenzel, Brooke" userId="672bf8d3-b15b-4e02-a6d1-39319a0df09b" providerId="ADAL" clId="{A444D013-913F-477E-8A14-6C20E286F64B}" dt="2023-07-31T16:13:01.727" v="9" actId="47"/>
          <pc:sldLayoutMkLst>
            <pc:docMk/>
            <pc:sldMasterMk cId="2150711039" sldId="2147483676"/>
            <pc:sldLayoutMk cId="1375654668" sldId="2147483688"/>
          </pc:sldLayoutMkLst>
        </pc:sldLayoutChg>
      </pc:sldMasterChg>
    </pc:docChg>
  </pc:docChgLst>
  <pc:docChgLst>
    <pc:chgData name="Ward, Reagan" userId="27291eb4-8241-4961-9e69-8c66e34cc5b0" providerId="ADAL" clId="{4C049EC3-3BCF-4195-8429-186EC1F606AA}"/>
    <pc:docChg chg="undo custSel addSld delSld modSld sldOrd modMainMaster">
      <pc:chgData name="Ward, Reagan" userId="27291eb4-8241-4961-9e69-8c66e34cc5b0" providerId="ADAL" clId="{4C049EC3-3BCF-4195-8429-186EC1F606AA}" dt="2023-07-25T16:25:40.308" v="4915" actId="13244"/>
      <pc:docMkLst>
        <pc:docMk/>
      </pc:docMkLst>
      <pc:sldChg chg="modSp mod">
        <pc:chgData name="Ward, Reagan" userId="27291eb4-8241-4961-9e69-8c66e34cc5b0" providerId="ADAL" clId="{4C049EC3-3BCF-4195-8429-186EC1F606AA}" dt="2023-07-18T19:02:29.061" v="48" actId="27636"/>
        <pc:sldMkLst>
          <pc:docMk/>
          <pc:sldMk cId="3044915438" sldId="256"/>
        </pc:sldMkLst>
      </pc:sldChg>
      <pc:sldChg chg="addSp delSp modSp add mod modClrScheme modAnim chgLayout modNotesTx">
        <pc:chgData name="Ward, Reagan" userId="27291eb4-8241-4961-9e69-8c66e34cc5b0" providerId="ADAL" clId="{4C049EC3-3BCF-4195-8429-186EC1F606AA}" dt="2023-07-18T22:04:35.395" v="4093" actId="13244"/>
        <pc:sldMkLst>
          <pc:docMk/>
          <pc:sldMk cId="3947354361" sldId="263"/>
        </pc:sldMkLst>
      </pc:sldChg>
      <pc:sldChg chg="addSp delSp modSp mod modClrScheme chgLayout modNotesTx">
        <pc:chgData name="Ward, Reagan" userId="27291eb4-8241-4961-9e69-8c66e34cc5b0" providerId="ADAL" clId="{4C049EC3-3BCF-4195-8429-186EC1F606AA}" dt="2023-07-18T22:02:37.683" v="4068" actId="13244"/>
        <pc:sldMkLst>
          <pc:docMk/>
          <pc:sldMk cId="3401448192" sldId="264"/>
        </pc:sldMkLst>
      </pc:sldChg>
      <pc:sldChg chg="del">
        <pc:chgData name="Ward, Reagan" userId="27291eb4-8241-4961-9e69-8c66e34cc5b0" providerId="ADAL" clId="{4C049EC3-3BCF-4195-8429-186EC1F606AA}" dt="2023-07-18T19:12:39.053" v="255" actId="47"/>
        <pc:sldMkLst>
          <pc:docMk/>
          <pc:sldMk cId="299803553" sldId="265"/>
        </pc:sldMkLst>
      </pc:sldChg>
      <pc:sldChg chg="del">
        <pc:chgData name="Ward, Reagan" userId="27291eb4-8241-4961-9e69-8c66e34cc5b0" providerId="ADAL" clId="{4C049EC3-3BCF-4195-8429-186EC1F606AA}" dt="2023-07-18T19:12:39.053" v="255" actId="47"/>
        <pc:sldMkLst>
          <pc:docMk/>
          <pc:sldMk cId="2124329511" sldId="266"/>
        </pc:sldMkLst>
      </pc:sldChg>
      <pc:sldChg chg="del">
        <pc:chgData name="Ward, Reagan" userId="27291eb4-8241-4961-9e69-8c66e34cc5b0" providerId="ADAL" clId="{4C049EC3-3BCF-4195-8429-186EC1F606AA}" dt="2023-07-18T19:12:39.053" v="255" actId="47"/>
        <pc:sldMkLst>
          <pc:docMk/>
          <pc:sldMk cId="939137873" sldId="267"/>
        </pc:sldMkLst>
      </pc:sldChg>
      <pc:sldChg chg="del">
        <pc:chgData name="Ward, Reagan" userId="27291eb4-8241-4961-9e69-8c66e34cc5b0" providerId="ADAL" clId="{4C049EC3-3BCF-4195-8429-186EC1F606AA}" dt="2023-07-18T19:12:39.053" v="255" actId="47"/>
        <pc:sldMkLst>
          <pc:docMk/>
          <pc:sldMk cId="906607081" sldId="268"/>
        </pc:sldMkLst>
      </pc:sldChg>
      <pc:sldChg chg="del">
        <pc:chgData name="Ward, Reagan" userId="27291eb4-8241-4961-9e69-8c66e34cc5b0" providerId="ADAL" clId="{4C049EC3-3BCF-4195-8429-186EC1F606AA}" dt="2023-07-18T19:12:39.053" v="255" actId="47"/>
        <pc:sldMkLst>
          <pc:docMk/>
          <pc:sldMk cId="1895379267" sldId="269"/>
        </pc:sldMkLst>
      </pc:sldChg>
      <pc:sldChg chg="del">
        <pc:chgData name="Ward, Reagan" userId="27291eb4-8241-4961-9e69-8c66e34cc5b0" providerId="ADAL" clId="{4C049EC3-3BCF-4195-8429-186EC1F606AA}" dt="2023-07-18T19:12:39.053" v="255" actId="47"/>
        <pc:sldMkLst>
          <pc:docMk/>
          <pc:sldMk cId="812090992" sldId="270"/>
        </pc:sldMkLst>
      </pc:sldChg>
      <pc:sldChg chg="addSp delSp modSp mod modClrScheme chgLayout modNotesTx">
        <pc:chgData name="Ward, Reagan" userId="27291eb4-8241-4961-9e69-8c66e34cc5b0" providerId="ADAL" clId="{4C049EC3-3BCF-4195-8429-186EC1F606AA}" dt="2023-07-18T22:06:50.244" v="4106" actId="1076"/>
        <pc:sldMkLst>
          <pc:docMk/>
          <pc:sldMk cId="3613651240" sldId="271"/>
        </pc:sldMkLst>
      </pc:sldChg>
      <pc:sldChg chg="addSp delSp modSp mod modClrScheme chgLayout modNotesTx">
        <pc:chgData name="Ward, Reagan" userId="27291eb4-8241-4961-9e69-8c66e34cc5b0" providerId="ADAL" clId="{4C049EC3-3BCF-4195-8429-186EC1F606AA}" dt="2023-07-18T22:03:11.543" v="4074" actId="962"/>
        <pc:sldMkLst>
          <pc:docMk/>
          <pc:sldMk cId="1153159124" sldId="272"/>
        </pc:sldMkLst>
      </pc:sldChg>
      <pc:sldChg chg="addSp delSp modSp mod modClrScheme chgLayout">
        <pc:chgData name="Ward, Reagan" userId="27291eb4-8241-4961-9e69-8c66e34cc5b0" providerId="ADAL" clId="{4C049EC3-3BCF-4195-8429-186EC1F606AA}" dt="2023-07-18T21:59:06.255" v="3796" actId="962"/>
        <pc:sldMkLst>
          <pc:docMk/>
          <pc:sldMk cId="550158751" sldId="273"/>
        </pc:sldMkLst>
      </pc:sldChg>
      <pc:sldChg chg="del">
        <pc:chgData name="Ward, Reagan" userId="27291eb4-8241-4961-9e69-8c66e34cc5b0" providerId="ADAL" clId="{4C049EC3-3BCF-4195-8429-186EC1F606AA}" dt="2023-07-18T19:29:25.729" v="1079" actId="47"/>
        <pc:sldMkLst>
          <pc:docMk/>
          <pc:sldMk cId="2748458431" sldId="274"/>
        </pc:sldMkLst>
      </pc:sldChg>
      <pc:sldChg chg="addSp modSp mod">
        <pc:chgData name="Ward, Reagan" userId="27291eb4-8241-4961-9e69-8c66e34cc5b0" providerId="ADAL" clId="{4C049EC3-3BCF-4195-8429-186EC1F606AA}" dt="2023-07-18T19:33:30.959" v="1651" actId="1076"/>
        <pc:sldMkLst>
          <pc:docMk/>
          <pc:sldMk cId="675032686" sldId="275"/>
        </pc:sldMkLst>
      </pc:sldChg>
      <pc:sldChg chg="addSp delSp modSp new mod modNotesTx">
        <pc:chgData name="Ward, Reagan" userId="27291eb4-8241-4961-9e69-8c66e34cc5b0" providerId="ADAL" clId="{4C049EC3-3BCF-4195-8429-186EC1F606AA}" dt="2023-07-18T21:59:44.442" v="4049" actId="962"/>
        <pc:sldMkLst>
          <pc:docMk/>
          <pc:sldMk cId="18158055" sldId="276"/>
        </pc:sldMkLst>
      </pc:sldChg>
      <pc:sldChg chg="addSp delSp modSp new mod modClrScheme chgLayout modNotesTx">
        <pc:chgData name="Ward, Reagan" userId="27291eb4-8241-4961-9e69-8c66e34cc5b0" providerId="ADAL" clId="{4C049EC3-3BCF-4195-8429-186EC1F606AA}" dt="2023-07-25T14:52:04.385" v="4214" actId="20577"/>
        <pc:sldMkLst>
          <pc:docMk/>
          <pc:sldMk cId="554350832" sldId="277"/>
        </pc:sldMkLst>
      </pc:sldChg>
      <pc:sldChg chg="addSp delSp modSp new mod modNotesTx">
        <pc:chgData name="Ward, Reagan" userId="27291eb4-8241-4961-9e69-8c66e34cc5b0" providerId="ADAL" clId="{4C049EC3-3BCF-4195-8429-186EC1F606AA}" dt="2023-07-25T16:25:40.308" v="4915" actId="13244"/>
        <pc:sldMkLst>
          <pc:docMk/>
          <pc:sldMk cId="4190871184" sldId="278"/>
        </pc:sldMkLst>
      </pc:sldChg>
      <pc:sldChg chg="addSp delSp modSp new mod">
        <pc:chgData name="Ward, Reagan" userId="27291eb4-8241-4961-9e69-8c66e34cc5b0" providerId="ADAL" clId="{4C049EC3-3BCF-4195-8429-186EC1F606AA}" dt="2023-07-18T22:04:19.771" v="4091" actId="13244"/>
        <pc:sldMkLst>
          <pc:docMk/>
          <pc:sldMk cId="2291496335" sldId="279"/>
        </pc:sldMkLst>
      </pc:sldChg>
      <pc:sldChg chg="addSp delSp modSp new mod ord modNotesTx">
        <pc:chgData name="Ward, Reagan" userId="27291eb4-8241-4961-9e69-8c66e34cc5b0" providerId="ADAL" clId="{4C049EC3-3BCF-4195-8429-186EC1F606AA}" dt="2023-07-25T16:19:10.026" v="4494" actId="20577"/>
        <pc:sldMkLst>
          <pc:docMk/>
          <pc:sldMk cId="3628294174" sldId="280"/>
        </pc:sldMkLst>
      </pc:sldChg>
      <pc:sldChg chg="addSp delSp modSp new mod modClrScheme chgLayout modNotesTx">
        <pc:chgData name="Ward, Reagan" userId="27291eb4-8241-4961-9e69-8c66e34cc5b0" providerId="ADAL" clId="{4C049EC3-3BCF-4195-8429-186EC1F606AA}" dt="2023-07-18T22:04:27.282" v="4092" actId="13244"/>
        <pc:sldMkLst>
          <pc:docMk/>
          <pc:sldMk cId="17045339" sldId="281"/>
        </pc:sldMkLst>
      </pc:sldChg>
      <pc:sldChg chg="modSp new del mod">
        <pc:chgData name="Ward, Reagan" userId="27291eb4-8241-4961-9e69-8c66e34cc5b0" providerId="ADAL" clId="{4C049EC3-3BCF-4195-8429-186EC1F606AA}" dt="2023-07-18T21:55:08.284" v="3252" actId="47"/>
        <pc:sldMkLst>
          <pc:docMk/>
          <pc:sldMk cId="2282793248" sldId="282"/>
        </pc:sldMkLst>
      </pc:sldChg>
      <pc:sldChg chg="addSp delSp modSp new mod modClrScheme chgLayout">
        <pc:chgData name="Ward, Reagan" userId="27291eb4-8241-4961-9e69-8c66e34cc5b0" providerId="ADAL" clId="{4C049EC3-3BCF-4195-8429-186EC1F606AA}" dt="2023-07-18T22:05:28.879" v="4096" actId="13244"/>
        <pc:sldMkLst>
          <pc:docMk/>
          <pc:sldMk cId="3518144378" sldId="283"/>
        </pc:sldMkLst>
      </pc:sldChg>
      <pc:sldChg chg="addSp delSp modSp new mod modClrScheme chgLayout">
        <pc:chgData name="Ward, Reagan" userId="27291eb4-8241-4961-9e69-8c66e34cc5b0" providerId="ADAL" clId="{4C049EC3-3BCF-4195-8429-186EC1F606AA}" dt="2023-07-18T22:05:36.530" v="4099" actId="13244"/>
        <pc:sldMkLst>
          <pc:docMk/>
          <pc:sldMk cId="2072880432" sldId="284"/>
        </pc:sldMkLst>
      </pc:sldChg>
      <pc:sldChg chg="addSp delSp modSp new mod modClrScheme chgLayout">
        <pc:chgData name="Ward, Reagan" userId="27291eb4-8241-4961-9e69-8c66e34cc5b0" providerId="ADAL" clId="{4C049EC3-3BCF-4195-8429-186EC1F606AA}" dt="2023-07-18T22:05:41.899" v="4101" actId="13244"/>
        <pc:sldMkLst>
          <pc:docMk/>
          <pc:sldMk cId="2698435197" sldId="285"/>
        </pc:sldMkLst>
      </pc:sldChg>
      <pc:sldChg chg="addSp delSp modSp new mod modClrScheme chgLayout">
        <pc:chgData name="Ward, Reagan" userId="27291eb4-8241-4961-9e69-8c66e34cc5b0" providerId="ADAL" clId="{4C049EC3-3BCF-4195-8429-186EC1F606AA}" dt="2023-07-18T22:07:33.687" v="4108" actId="14100"/>
        <pc:sldMkLst>
          <pc:docMk/>
          <pc:sldMk cId="1428793590" sldId="286"/>
        </pc:sldMkLst>
      </pc:sldChg>
      <pc:sldMasterChg chg="delSldLayout modSldLayout">
        <pc:chgData name="Ward, Reagan" userId="27291eb4-8241-4961-9e69-8c66e34cc5b0" providerId="ADAL" clId="{4C049EC3-3BCF-4195-8429-186EC1F606AA}" dt="2023-07-18T21:34:20.586" v="2877" actId="207"/>
        <pc:sldMasterMkLst>
          <pc:docMk/>
          <pc:sldMasterMk cId="2150711039" sldId="2147483676"/>
        </pc:sldMasterMkLst>
        <pc:sldLayoutChg chg="addSp modSp mod">
          <pc:chgData name="Ward, Reagan" userId="27291eb4-8241-4961-9e69-8c66e34cc5b0" providerId="ADAL" clId="{4C049EC3-3BCF-4195-8429-186EC1F606AA}" dt="2023-07-18T21:34:20.586" v="2877" actId="207"/>
          <pc:sldLayoutMkLst>
            <pc:docMk/>
            <pc:sldMasterMk cId="2150711039" sldId="2147483676"/>
            <pc:sldLayoutMk cId="2183644682" sldId="2147483682"/>
          </pc:sldLayoutMkLst>
        </pc:sldLayoutChg>
        <pc:sldLayoutChg chg="del">
          <pc:chgData name="Ward, Reagan" userId="27291eb4-8241-4961-9e69-8c66e34cc5b0" providerId="ADAL" clId="{4C049EC3-3BCF-4195-8429-186EC1F606AA}" dt="2023-07-18T19:29:25.729" v="1079" actId="47"/>
          <pc:sldLayoutMkLst>
            <pc:docMk/>
            <pc:sldMasterMk cId="2150711039" sldId="2147483676"/>
            <pc:sldLayoutMk cId="438918846" sldId="2147483689"/>
          </pc:sldLayoutMkLst>
        </pc:sldLayoutChg>
      </pc:sldMasterChg>
    </pc:docChg>
  </pc:docChgLst>
  <pc:docChgLst>
    <pc:chgData name="Wenzel, Brooke" userId="672bf8d3-b15b-4e02-a6d1-39319a0df09b" providerId="ADAL" clId="{27E84CC3-7E24-4C8B-8970-163A1652DDB2}"/>
    <pc:docChg chg="modSld">
      <pc:chgData name="Wenzel, Brooke" userId="672bf8d3-b15b-4e02-a6d1-39319a0df09b" providerId="ADAL" clId="{27E84CC3-7E24-4C8B-8970-163A1652DDB2}" dt="2023-07-25T12:47:52.998" v="3" actId="20577"/>
      <pc:docMkLst>
        <pc:docMk/>
      </pc:docMkLst>
      <pc:sldChg chg="modSp mod">
        <pc:chgData name="Wenzel, Brooke" userId="672bf8d3-b15b-4e02-a6d1-39319a0df09b" providerId="ADAL" clId="{27E84CC3-7E24-4C8B-8970-163A1652DDB2}" dt="2023-07-25T12:47:52.998" v="3" actId="20577"/>
        <pc:sldMkLst>
          <pc:docMk/>
          <pc:sldMk cId="1428793590" sldId="286"/>
        </pc:sldMkLst>
      </pc:sldChg>
    </pc:docChg>
  </pc:docChgLst>
  <pc:docChgLst>
    <pc:chgData name="Slutzky, Collin" userId="21f7fb5c-490d-42a4-8741-4ce78a53b03a" providerId="ADAL" clId="{BA31DF69-360B-4E9B-AAB4-5EA8D61DC63A}"/>
    <pc:docChg chg="undo custSel addSld delSld modSld">
      <pc:chgData name="Slutzky, Collin" userId="21f7fb5c-490d-42a4-8741-4ce78a53b03a" providerId="ADAL" clId="{BA31DF69-360B-4E9B-AAB4-5EA8D61DC63A}" dt="2025-09-17T22:54:42.587" v="580" actId="207"/>
      <pc:docMkLst>
        <pc:docMk/>
      </pc:docMkLst>
      <pc:sldChg chg="modSp mod">
        <pc:chgData name="Slutzky, Collin" userId="21f7fb5c-490d-42a4-8741-4ce78a53b03a" providerId="ADAL" clId="{BA31DF69-360B-4E9B-AAB4-5EA8D61DC63A}" dt="2025-09-04T16:25:38.235" v="26" actId="20577"/>
        <pc:sldMkLst>
          <pc:docMk/>
          <pc:sldMk cId="638276779" sldId="257"/>
        </pc:sldMkLst>
        <pc:spChg chg="mod">
          <ac:chgData name="Slutzky, Collin" userId="21f7fb5c-490d-42a4-8741-4ce78a53b03a" providerId="ADAL" clId="{BA31DF69-360B-4E9B-AAB4-5EA8D61DC63A}" dt="2025-09-04T16:25:38.235" v="26" actId="20577"/>
          <ac:spMkLst>
            <pc:docMk/>
            <pc:sldMk cId="638276779" sldId="257"/>
            <ac:spMk id="5" creationId="{87C12D35-79F8-B6DF-D110-C8A81190A0A3}"/>
          </ac:spMkLst>
        </pc:spChg>
      </pc:sldChg>
      <pc:sldChg chg="modSp mod">
        <pc:chgData name="Slutzky, Collin" userId="21f7fb5c-490d-42a4-8741-4ce78a53b03a" providerId="ADAL" clId="{BA31DF69-360B-4E9B-AAB4-5EA8D61DC63A}" dt="2025-09-04T16:25:28.862" v="22" actId="20577"/>
        <pc:sldMkLst>
          <pc:docMk/>
          <pc:sldMk cId="893087381" sldId="287"/>
        </pc:sldMkLst>
        <pc:spChg chg="mod">
          <ac:chgData name="Slutzky, Collin" userId="21f7fb5c-490d-42a4-8741-4ce78a53b03a" providerId="ADAL" clId="{BA31DF69-360B-4E9B-AAB4-5EA8D61DC63A}" dt="2025-09-04T16:25:21.724" v="8" actId="20577"/>
          <ac:spMkLst>
            <pc:docMk/>
            <pc:sldMk cId="893087381" sldId="287"/>
            <ac:spMk id="2" creationId="{00000000-0000-0000-0000-000000000000}"/>
          </ac:spMkLst>
        </pc:spChg>
        <pc:spChg chg="mod">
          <ac:chgData name="Slutzky, Collin" userId="21f7fb5c-490d-42a4-8741-4ce78a53b03a" providerId="ADAL" clId="{BA31DF69-360B-4E9B-AAB4-5EA8D61DC63A}" dt="2025-09-04T16:25:28.862" v="22" actId="20577"/>
          <ac:spMkLst>
            <pc:docMk/>
            <pc:sldMk cId="893087381" sldId="287"/>
            <ac:spMk id="3" creationId="{C4D7ACB8-A2FE-7F10-A33D-5C715851D563}"/>
          </ac:spMkLst>
        </pc:spChg>
      </pc:sldChg>
      <pc:sldChg chg="modSp mod">
        <pc:chgData name="Slutzky, Collin" userId="21f7fb5c-490d-42a4-8741-4ce78a53b03a" providerId="ADAL" clId="{BA31DF69-360B-4E9B-AAB4-5EA8D61DC63A}" dt="2025-09-04T16:29:29.366" v="33" actId="20577"/>
        <pc:sldMkLst>
          <pc:docMk/>
          <pc:sldMk cId="3455376667" sldId="289"/>
        </pc:sldMkLst>
        <pc:spChg chg="mod">
          <ac:chgData name="Slutzky, Collin" userId="21f7fb5c-490d-42a4-8741-4ce78a53b03a" providerId="ADAL" clId="{BA31DF69-360B-4E9B-AAB4-5EA8D61DC63A}" dt="2025-09-04T16:29:29.366" v="33" actId="20577"/>
          <ac:spMkLst>
            <pc:docMk/>
            <pc:sldMk cId="3455376667" sldId="289"/>
            <ac:spMk id="2" creationId="{24CB9C74-6494-0ACC-57AA-AE18433774E4}"/>
          </ac:spMkLst>
        </pc:spChg>
      </pc:sldChg>
      <pc:sldChg chg="delSp mod">
        <pc:chgData name="Slutzky, Collin" userId="21f7fb5c-490d-42a4-8741-4ce78a53b03a" providerId="ADAL" clId="{BA31DF69-360B-4E9B-AAB4-5EA8D61DC63A}" dt="2025-09-04T18:05:21.343" v="42" actId="478"/>
        <pc:sldMkLst>
          <pc:docMk/>
          <pc:sldMk cId="1863329499" sldId="299"/>
        </pc:sldMkLst>
      </pc:sldChg>
      <pc:sldChg chg="addSp delSp modSp mod">
        <pc:chgData name="Slutzky, Collin" userId="21f7fb5c-490d-42a4-8741-4ce78a53b03a" providerId="ADAL" clId="{BA31DF69-360B-4E9B-AAB4-5EA8D61DC63A}" dt="2025-09-04T18:06:04.638" v="50" actId="1076"/>
        <pc:sldMkLst>
          <pc:docMk/>
          <pc:sldMk cId="3295923357" sldId="303"/>
        </pc:sldMkLst>
        <pc:spChg chg="mod">
          <ac:chgData name="Slutzky, Collin" userId="21f7fb5c-490d-42a4-8741-4ce78a53b03a" providerId="ADAL" clId="{BA31DF69-360B-4E9B-AAB4-5EA8D61DC63A}" dt="2025-09-04T18:05:55.615" v="48"/>
          <ac:spMkLst>
            <pc:docMk/>
            <pc:sldMk cId="3295923357" sldId="303"/>
            <ac:spMk id="3" creationId="{00000000-0000-0000-0000-000000000000}"/>
          </ac:spMkLst>
        </pc:spChg>
        <pc:graphicFrameChg chg="add mod">
          <ac:chgData name="Slutzky, Collin" userId="21f7fb5c-490d-42a4-8741-4ce78a53b03a" providerId="ADAL" clId="{BA31DF69-360B-4E9B-AAB4-5EA8D61DC63A}" dt="2025-09-04T18:06:04.638" v="50" actId="1076"/>
          <ac:graphicFrameMkLst>
            <pc:docMk/>
            <pc:sldMk cId="3295923357" sldId="303"/>
            <ac:graphicFrameMk id="6" creationId="{4DBA19D9-3415-B5F9-CC0C-94800FDCCF5D}"/>
          </ac:graphicFrameMkLst>
        </pc:graphicFrameChg>
      </pc:sldChg>
      <pc:sldChg chg="delSp modSp mod">
        <pc:chgData name="Slutzky, Collin" userId="21f7fb5c-490d-42a4-8741-4ce78a53b03a" providerId="ADAL" clId="{BA31DF69-360B-4E9B-AAB4-5EA8D61DC63A}" dt="2025-09-04T18:06:42.266" v="56" actId="20577"/>
        <pc:sldMkLst>
          <pc:docMk/>
          <pc:sldMk cId="1519479922" sldId="304"/>
        </pc:sldMkLst>
        <pc:spChg chg="mod">
          <ac:chgData name="Slutzky, Collin" userId="21f7fb5c-490d-42a4-8741-4ce78a53b03a" providerId="ADAL" clId="{BA31DF69-360B-4E9B-AAB4-5EA8D61DC63A}" dt="2025-09-04T18:06:42.266" v="56" actId="20577"/>
          <ac:spMkLst>
            <pc:docMk/>
            <pc:sldMk cId="1519479922" sldId="304"/>
            <ac:spMk id="3" creationId="{00000000-0000-0000-0000-000000000000}"/>
          </ac:spMkLst>
        </pc:spChg>
      </pc:sldChg>
      <pc:sldChg chg="modSp mod">
        <pc:chgData name="Slutzky, Collin" userId="21f7fb5c-490d-42a4-8741-4ce78a53b03a" providerId="ADAL" clId="{BA31DF69-360B-4E9B-AAB4-5EA8D61DC63A}" dt="2025-09-04T18:15:42.954" v="550" actId="20577"/>
        <pc:sldMkLst>
          <pc:docMk/>
          <pc:sldMk cId="3876014599" sldId="456"/>
        </pc:sldMkLst>
        <pc:graphicFrameChg chg="modGraphic">
          <ac:chgData name="Slutzky, Collin" userId="21f7fb5c-490d-42a4-8741-4ce78a53b03a" providerId="ADAL" clId="{BA31DF69-360B-4E9B-AAB4-5EA8D61DC63A}" dt="2025-09-04T18:15:42.954" v="550" actId="20577"/>
          <ac:graphicFrameMkLst>
            <pc:docMk/>
            <pc:sldMk cId="3876014599" sldId="456"/>
            <ac:graphicFrameMk id="14" creationId="{22DF5C43-D0C8-49C4-9123-2FFC84404C10}"/>
          </ac:graphicFrameMkLst>
        </pc:graphicFrameChg>
      </pc:sldChg>
      <pc:sldChg chg="del">
        <pc:chgData name="Slutzky, Collin" userId="21f7fb5c-490d-42a4-8741-4ce78a53b03a" providerId="ADAL" clId="{BA31DF69-360B-4E9B-AAB4-5EA8D61DC63A}" dt="2025-09-04T18:04:46.014" v="37" actId="47"/>
        <pc:sldMkLst>
          <pc:docMk/>
          <pc:sldMk cId="3887159436" sldId="1688"/>
        </pc:sldMkLst>
      </pc:sldChg>
      <pc:sldChg chg="modSp mod">
        <pc:chgData name="Slutzky, Collin" userId="21f7fb5c-490d-42a4-8741-4ce78a53b03a" providerId="ADAL" clId="{BA31DF69-360B-4E9B-AAB4-5EA8D61DC63A}" dt="2025-09-04T18:04:55.233" v="41" actId="20577"/>
        <pc:sldMkLst>
          <pc:docMk/>
          <pc:sldMk cId="2374707397" sldId="2672"/>
        </pc:sldMkLst>
        <pc:spChg chg="mod">
          <ac:chgData name="Slutzky, Collin" userId="21f7fb5c-490d-42a4-8741-4ce78a53b03a" providerId="ADAL" clId="{BA31DF69-360B-4E9B-AAB4-5EA8D61DC63A}" dt="2025-09-04T18:04:55.233" v="41" actId="20577"/>
          <ac:spMkLst>
            <pc:docMk/>
            <pc:sldMk cId="2374707397" sldId="2672"/>
            <ac:spMk id="2" creationId="{00000000-0000-0000-0000-000000000000}"/>
          </ac:spMkLst>
        </pc:spChg>
      </pc:sldChg>
      <pc:sldChg chg="del">
        <pc:chgData name="Slutzky, Collin" userId="21f7fb5c-490d-42a4-8741-4ce78a53b03a" providerId="ADAL" clId="{BA31DF69-360B-4E9B-AAB4-5EA8D61DC63A}" dt="2025-09-04T18:04:46.014" v="37" actId="47"/>
        <pc:sldMkLst>
          <pc:docMk/>
          <pc:sldMk cId="353365590" sldId="2680"/>
        </pc:sldMkLst>
      </pc:sldChg>
      <pc:sldChg chg="modSp mod">
        <pc:chgData name="Slutzky, Collin" userId="21f7fb5c-490d-42a4-8741-4ce78a53b03a" providerId="ADAL" clId="{BA31DF69-360B-4E9B-AAB4-5EA8D61DC63A}" dt="2025-09-04T18:07:20.034" v="60" actId="20577"/>
        <pc:sldMkLst>
          <pc:docMk/>
          <pc:sldMk cId="785220724" sldId="3122"/>
        </pc:sldMkLst>
        <pc:spChg chg="mod">
          <ac:chgData name="Slutzky, Collin" userId="21f7fb5c-490d-42a4-8741-4ce78a53b03a" providerId="ADAL" clId="{BA31DF69-360B-4E9B-AAB4-5EA8D61DC63A}" dt="2025-09-04T18:07:20.034" v="60" actId="20577"/>
          <ac:spMkLst>
            <pc:docMk/>
            <pc:sldMk cId="785220724" sldId="3122"/>
            <ac:spMk id="2" creationId="{00000000-0000-0000-0000-000000000000}"/>
          </ac:spMkLst>
        </pc:spChg>
      </pc:sldChg>
      <pc:sldChg chg="modSp mod">
        <pc:chgData name="Slutzky, Collin" userId="21f7fb5c-490d-42a4-8741-4ce78a53b03a" providerId="ADAL" clId="{BA31DF69-360B-4E9B-AAB4-5EA8D61DC63A}" dt="2025-09-16T15:33:04.832" v="554" actId="20577"/>
        <pc:sldMkLst>
          <pc:docMk/>
          <pc:sldMk cId="2038390254" sldId="3131"/>
        </pc:sldMkLst>
        <pc:spChg chg="mod">
          <ac:chgData name="Slutzky, Collin" userId="21f7fb5c-490d-42a4-8741-4ce78a53b03a" providerId="ADAL" clId="{BA31DF69-360B-4E9B-AAB4-5EA8D61DC63A}" dt="2025-09-16T15:33:04.832" v="554" actId="20577"/>
          <ac:spMkLst>
            <pc:docMk/>
            <pc:sldMk cId="2038390254" sldId="3131"/>
            <ac:spMk id="7" creationId="{A9DA6340-B1F5-EE84-37F1-FF7298116D1F}"/>
          </ac:spMkLst>
        </pc:spChg>
      </pc:sldChg>
      <pc:sldChg chg="modSp mod">
        <pc:chgData name="Slutzky, Collin" userId="21f7fb5c-490d-42a4-8741-4ce78a53b03a" providerId="ADAL" clId="{BA31DF69-360B-4E9B-AAB4-5EA8D61DC63A}" dt="2025-09-04T18:11:59.152" v="315"/>
        <pc:sldMkLst>
          <pc:docMk/>
          <pc:sldMk cId="1710219493" sldId="4802"/>
        </pc:sldMkLst>
        <pc:spChg chg="mod">
          <ac:chgData name="Slutzky, Collin" userId="21f7fb5c-490d-42a4-8741-4ce78a53b03a" providerId="ADAL" clId="{BA31DF69-360B-4E9B-AAB4-5EA8D61DC63A}" dt="2025-09-04T18:09:33.259" v="93" actId="20577"/>
          <ac:spMkLst>
            <pc:docMk/>
            <pc:sldMk cId="1710219493" sldId="4802"/>
            <ac:spMk id="2" creationId="{36F669C0-D07F-9AB1-D4D2-138E51F563FE}"/>
          </ac:spMkLst>
        </pc:spChg>
        <pc:spChg chg="mod">
          <ac:chgData name="Slutzky, Collin" userId="21f7fb5c-490d-42a4-8741-4ce78a53b03a" providerId="ADAL" clId="{BA31DF69-360B-4E9B-AAB4-5EA8D61DC63A}" dt="2025-09-04T18:11:59.152" v="315"/>
          <ac:spMkLst>
            <pc:docMk/>
            <pc:sldMk cId="1710219493" sldId="4802"/>
            <ac:spMk id="14" creationId="{D98C1A3C-AF16-0D12-E734-09376E693BDC}"/>
          </ac:spMkLst>
        </pc:spChg>
      </pc:sldChg>
      <pc:sldChg chg="modSp mod">
        <pc:chgData name="Slutzky, Collin" userId="21f7fb5c-490d-42a4-8741-4ce78a53b03a" providerId="ADAL" clId="{BA31DF69-360B-4E9B-AAB4-5EA8D61DC63A}" dt="2025-09-16T15:34:20.263" v="563" actId="20577"/>
        <pc:sldMkLst>
          <pc:docMk/>
          <pc:sldMk cId="103962499" sldId="4812"/>
        </pc:sldMkLst>
        <pc:spChg chg="mod">
          <ac:chgData name="Slutzky, Collin" userId="21f7fb5c-490d-42a4-8741-4ce78a53b03a" providerId="ADAL" clId="{BA31DF69-360B-4E9B-AAB4-5EA8D61DC63A}" dt="2025-09-16T15:34:20.263" v="563" actId="20577"/>
          <ac:spMkLst>
            <pc:docMk/>
            <pc:sldMk cId="103962499" sldId="4812"/>
            <ac:spMk id="3" creationId="{F5BCAE1D-C0A6-AED9-227D-914D883A40D0}"/>
          </ac:spMkLst>
        </pc:spChg>
      </pc:sldChg>
      <pc:sldChg chg="addSp delSp modSp mod">
        <pc:chgData name="Slutzky, Collin" userId="21f7fb5c-490d-42a4-8741-4ce78a53b03a" providerId="ADAL" clId="{BA31DF69-360B-4E9B-AAB4-5EA8D61DC63A}" dt="2025-09-04T18:14:57.078" v="538" actId="20577"/>
        <pc:sldMkLst>
          <pc:docMk/>
          <pc:sldMk cId="2514024298" sldId="5294"/>
        </pc:sldMkLst>
        <pc:spChg chg="mod">
          <ac:chgData name="Slutzky, Collin" userId="21f7fb5c-490d-42a4-8741-4ce78a53b03a" providerId="ADAL" clId="{BA31DF69-360B-4E9B-AAB4-5EA8D61DC63A}" dt="2025-09-04T18:13:53.304" v="384" actId="20577"/>
          <ac:spMkLst>
            <pc:docMk/>
            <pc:sldMk cId="2514024298" sldId="5294"/>
            <ac:spMk id="2" creationId="{36F669C0-D07F-9AB1-D4D2-138E51F563FE}"/>
          </ac:spMkLst>
        </pc:spChg>
        <pc:spChg chg="add mod">
          <ac:chgData name="Slutzky, Collin" userId="21f7fb5c-490d-42a4-8741-4ce78a53b03a" providerId="ADAL" clId="{BA31DF69-360B-4E9B-AAB4-5EA8D61DC63A}" dt="2025-09-04T18:12:50.564" v="316" actId="478"/>
          <ac:spMkLst>
            <pc:docMk/>
            <pc:sldMk cId="2514024298" sldId="5294"/>
            <ac:spMk id="5" creationId="{7BD74504-11AC-E476-D2BD-06CD3DEFA141}"/>
          </ac:spMkLst>
        </pc:spChg>
        <pc:spChg chg="mod">
          <ac:chgData name="Slutzky, Collin" userId="21f7fb5c-490d-42a4-8741-4ce78a53b03a" providerId="ADAL" clId="{BA31DF69-360B-4E9B-AAB4-5EA8D61DC63A}" dt="2025-09-04T18:14:57.078" v="538" actId="20577"/>
          <ac:spMkLst>
            <pc:docMk/>
            <pc:sldMk cId="2514024298" sldId="5294"/>
            <ac:spMk id="14" creationId="{D98C1A3C-AF16-0D12-E734-09376E693BDC}"/>
          </ac:spMkLst>
        </pc:spChg>
        <pc:picChg chg="add mod">
          <ac:chgData name="Slutzky, Collin" userId="21f7fb5c-490d-42a4-8741-4ce78a53b03a" providerId="ADAL" clId="{BA31DF69-360B-4E9B-AAB4-5EA8D61DC63A}" dt="2025-09-04T18:13:12.281" v="318" actId="1076"/>
          <ac:picMkLst>
            <pc:docMk/>
            <pc:sldMk cId="2514024298" sldId="5294"/>
            <ac:picMk id="6" creationId="{994E3320-3AA8-90A8-0FE1-03B29A33A6F0}"/>
          </ac:picMkLst>
        </pc:picChg>
      </pc:sldChg>
      <pc:sldChg chg="modSp mod">
        <pc:chgData name="Slutzky, Collin" userId="21f7fb5c-490d-42a4-8741-4ce78a53b03a" providerId="ADAL" clId="{BA31DF69-360B-4E9B-AAB4-5EA8D61DC63A}" dt="2025-09-17T22:47:45.781" v="564" actId="6549"/>
        <pc:sldMkLst>
          <pc:docMk/>
          <pc:sldMk cId="1039979550" sldId="5495"/>
        </pc:sldMkLst>
        <pc:spChg chg="mod">
          <ac:chgData name="Slutzky, Collin" userId="21f7fb5c-490d-42a4-8741-4ce78a53b03a" providerId="ADAL" clId="{BA31DF69-360B-4E9B-AAB4-5EA8D61DC63A}" dt="2025-09-17T22:47:45.781" v="564" actId="6549"/>
          <ac:spMkLst>
            <pc:docMk/>
            <pc:sldMk cId="1039979550" sldId="5495"/>
            <ac:spMk id="2" creationId="{EC2C951B-960C-A6FE-64C3-FF6692410442}"/>
          </ac:spMkLst>
        </pc:spChg>
      </pc:sldChg>
      <pc:sldChg chg="modSp add mod">
        <pc:chgData name="Slutzky, Collin" userId="21f7fb5c-490d-42a4-8741-4ce78a53b03a" providerId="ADAL" clId="{BA31DF69-360B-4E9B-AAB4-5EA8D61DC63A}" dt="2025-09-17T22:54:42.587" v="580" actId="207"/>
        <pc:sldMkLst>
          <pc:docMk/>
          <pc:sldMk cId="1927983538" sldId="5496"/>
        </pc:sldMkLst>
        <pc:graphicFrameChg chg="modGraphic">
          <ac:chgData name="Slutzky, Collin" userId="21f7fb5c-490d-42a4-8741-4ce78a53b03a" providerId="ADAL" clId="{BA31DF69-360B-4E9B-AAB4-5EA8D61DC63A}" dt="2025-09-17T22:54:42.587" v="580" actId="207"/>
          <ac:graphicFrameMkLst>
            <pc:docMk/>
            <pc:sldMk cId="1927983538" sldId="5496"/>
            <ac:graphicFrameMk id="2" creationId="{806C905D-8C7F-7B3D-4436-3BA0C2730EDB}"/>
          </ac:graphicFrameMkLst>
        </pc:graphicFrameChg>
      </pc:sldChg>
      <pc:sldChg chg="add">
        <pc:chgData name="Slutzky, Collin" userId="21f7fb5c-490d-42a4-8741-4ce78a53b03a" providerId="ADAL" clId="{BA31DF69-360B-4E9B-AAB4-5EA8D61DC63A}" dt="2025-09-04T18:04:37.957" v="36"/>
        <pc:sldMkLst>
          <pc:docMk/>
          <pc:sldMk cId="697648196" sldId="5497"/>
        </pc:sldMkLst>
      </pc:sldChg>
    </pc:docChg>
  </pc:docChgLst>
  <pc:docChgLst>
    <pc:chgData name="Wenzel, Brooke" userId="S::wenzel_b@cde.state.co.us::672bf8d3-b15b-4e02-a6d1-39319a0df09b" providerId="AD" clId="Web-{8712B863-4B7B-16CB-9441-AC9BEAC862E0}"/>
    <pc:docChg chg="modSld">
      <pc:chgData name="Wenzel, Brooke" userId="S::wenzel_b@cde.state.co.us::672bf8d3-b15b-4e02-a6d1-39319a0df09b" providerId="AD" clId="Web-{8712B863-4B7B-16CB-9441-AC9BEAC862E0}" dt="2023-07-18T22:06:20.338" v="0" actId="1076"/>
      <pc:docMkLst>
        <pc:docMk/>
      </pc:docMkLst>
      <pc:sldChg chg="modSp">
        <pc:chgData name="Wenzel, Brooke" userId="S::wenzel_b@cde.state.co.us::672bf8d3-b15b-4e02-a6d1-39319a0df09b" providerId="AD" clId="Web-{8712B863-4B7B-16CB-9441-AC9BEAC862E0}" dt="2023-07-18T22:06:20.338" v="0" actId="1076"/>
        <pc:sldMkLst>
          <pc:docMk/>
          <pc:sldMk cId="3401448192" sldId="264"/>
        </pc:sldMkLst>
      </pc:sldChg>
    </pc:docChg>
  </pc:docChgLst>
  <pc:docChgLst>
    <pc:chgData name="Wenzel, Brooke" userId="672bf8d3-b15b-4e02-a6d1-39319a0df09b" providerId="ADAL" clId="{123EE1D3-D936-4BD9-9B69-8E1473C58C4C}"/>
    <pc:docChg chg="modSld">
      <pc:chgData name="Wenzel, Brooke" userId="672bf8d3-b15b-4e02-a6d1-39319a0df09b" providerId="ADAL" clId="{123EE1D3-D936-4BD9-9B69-8E1473C58C4C}" dt="2025-03-06T17:57:52.024" v="6" actId="20577"/>
      <pc:docMkLst>
        <pc:docMk/>
      </pc:docMkLst>
      <pc:sldChg chg="modSp">
        <pc:chgData name="Wenzel, Brooke" userId="672bf8d3-b15b-4e02-a6d1-39319a0df09b" providerId="ADAL" clId="{123EE1D3-D936-4BD9-9B69-8E1473C58C4C}" dt="2025-03-06T17:17:18.704" v="1"/>
        <pc:sldMkLst>
          <pc:docMk/>
          <pc:sldMk cId="2829407219" sldId="281"/>
        </pc:sldMkLst>
      </pc:sldChg>
      <pc:sldChg chg="modSp mod">
        <pc:chgData name="Wenzel, Brooke" userId="672bf8d3-b15b-4e02-a6d1-39319a0df09b" providerId="ADAL" clId="{123EE1D3-D936-4BD9-9B69-8E1473C58C4C}" dt="2025-03-06T17:57:52.024" v="6" actId="20577"/>
        <pc:sldMkLst>
          <pc:docMk/>
          <pc:sldMk cId="2163767969" sldId="306"/>
        </pc:sldMkLst>
      </pc:sldChg>
      <pc:sldChg chg="modSp mod">
        <pc:chgData name="Wenzel, Brooke" userId="672bf8d3-b15b-4e02-a6d1-39319a0df09b" providerId="ADAL" clId="{123EE1D3-D936-4BD9-9B69-8E1473C58C4C}" dt="2025-03-03T18:58:57.935" v="0" actId="14734"/>
        <pc:sldMkLst>
          <pc:docMk/>
          <pc:sldMk cId="3887159436" sldId="1688"/>
        </pc:sldMkLst>
      </pc:sldChg>
    </pc:docChg>
  </pc:docChgLst>
  <pc:docChgLst>
    <pc:chgData name="Wenzel, Brooke" userId="S::wenzel_b@cde.state.co.us::672bf8d3-b15b-4e02-a6d1-39319a0df09b" providerId="AD" clId="Web-{F86A7923-8458-D16D-607E-B2746D7AB0DE}"/>
    <pc:docChg chg="modSld sldOrd">
      <pc:chgData name="Wenzel, Brooke" userId="S::wenzel_b@cde.state.co.us::672bf8d3-b15b-4e02-a6d1-39319a0df09b" providerId="AD" clId="Web-{F86A7923-8458-D16D-607E-B2746D7AB0DE}" dt="2023-07-18T22:03:39.904" v="510" actId="20577"/>
      <pc:docMkLst>
        <pc:docMk/>
      </pc:docMkLst>
      <pc:sldChg chg="modSp">
        <pc:chgData name="Wenzel, Brooke" userId="S::wenzel_b@cde.state.co.us::672bf8d3-b15b-4e02-a6d1-39319a0df09b" providerId="AD" clId="Web-{F86A7923-8458-D16D-607E-B2746D7AB0DE}" dt="2023-07-18T22:03:20.998" v="509"/>
        <pc:sldMkLst>
          <pc:docMk/>
          <pc:sldMk cId="3613651240" sldId="271"/>
        </pc:sldMkLst>
      </pc:sldChg>
      <pc:sldChg chg="modSp">
        <pc:chgData name="Wenzel, Brooke" userId="S::wenzel_b@cde.state.co.us::672bf8d3-b15b-4e02-a6d1-39319a0df09b" providerId="AD" clId="Web-{F86A7923-8458-D16D-607E-B2746D7AB0DE}" dt="2023-07-18T22:03:39.904" v="510" actId="20577"/>
        <pc:sldMkLst>
          <pc:docMk/>
          <pc:sldMk cId="1153159124" sldId="272"/>
        </pc:sldMkLst>
      </pc:sldChg>
      <pc:sldChg chg="modNotes">
        <pc:chgData name="Wenzel, Brooke" userId="S::wenzel_b@cde.state.co.us::672bf8d3-b15b-4e02-a6d1-39319a0df09b" providerId="AD" clId="Web-{F86A7923-8458-D16D-607E-B2746D7AB0DE}" dt="2023-07-18T22:02:11.231" v="508"/>
        <pc:sldMkLst>
          <pc:docMk/>
          <pc:sldMk cId="550158751" sldId="273"/>
        </pc:sldMkLst>
      </pc:sldChg>
      <pc:sldChg chg="modSp ord modNotes">
        <pc:chgData name="Wenzel, Brooke" userId="S::wenzel_b@cde.state.co.us::672bf8d3-b15b-4e02-a6d1-39319a0df09b" providerId="AD" clId="Web-{F86A7923-8458-D16D-607E-B2746D7AB0DE}" dt="2023-07-18T22:01:27.575" v="506"/>
        <pc:sldMkLst>
          <pc:docMk/>
          <pc:sldMk cId="18158055" sldId="276"/>
        </pc:sldMkLst>
      </pc:sldChg>
    </pc:docChg>
  </pc:docChgLst>
  <pc:docChgLst>
    <pc:chgData name="Ward, Reagan" userId="27291eb4-8241-4961-9e69-8c66e34cc5b0" providerId="ADAL" clId="{E4BD8C9E-3BA6-4E04-BAF1-0BDD0B9DE234}"/>
    <pc:docChg chg="custSel modSld">
      <pc:chgData name="Ward, Reagan" userId="27291eb4-8241-4961-9e69-8c66e34cc5b0" providerId="ADAL" clId="{E4BD8C9E-3BA6-4E04-BAF1-0BDD0B9DE234}" dt="2025-09-18T23:12:32.519" v="8" actId="1076"/>
      <pc:docMkLst>
        <pc:docMk/>
      </pc:docMkLst>
      <pc:sldChg chg="modSp mod">
        <pc:chgData name="Ward, Reagan" userId="27291eb4-8241-4961-9e69-8c66e34cc5b0" providerId="ADAL" clId="{E4BD8C9E-3BA6-4E04-BAF1-0BDD0B9DE234}" dt="2025-09-18T23:12:32.519" v="8" actId="1076"/>
        <pc:sldMkLst>
          <pc:docMk/>
          <pc:sldMk cId="1540298492" sldId="259"/>
        </pc:sldMkLst>
        <pc:spChg chg="mod">
          <ac:chgData name="Ward, Reagan" userId="27291eb4-8241-4961-9e69-8c66e34cc5b0" providerId="ADAL" clId="{E4BD8C9E-3BA6-4E04-BAF1-0BDD0B9DE234}" dt="2025-09-18T23:12:32.519" v="8" actId="1076"/>
          <ac:spMkLst>
            <pc:docMk/>
            <pc:sldMk cId="1540298492" sldId="259"/>
            <ac:spMk id="8" creationId="{5E0E529D-FBDE-7548-B6ED-D94118BD6A03}"/>
          </ac:spMkLst>
        </pc:spChg>
      </pc:sldChg>
      <pc:sldChg chg="modSp mod">
        <pc:chgData name="Ward, Reagan" userId="27291eb4-8241-4961-9e69-8c66e34cc5b0" providerId="ADAL" clId="{E4BD8C9E-3BA6-4E04-BAF1-0BDD0B9DE234}" dt="2025-09-18T23:11:35.897" v="0" actId="14100"/>
        <pc:sldMkLst>
          <pc:docMk/>
          <pc:sldMk cId="399469708" sldId="2671"/>
        </pc:sldMkLst>
        <pc:spChg chg="mod">
          <ac:chgData name="Ward, Reagan" userId="27291eb4-8241-4961-9e69-8c66e34cc5b0" providerId="ADAL" clId="{E4BD8C9E-3BA6-4E04-BAF1-0BDD0B9DE234}" dt="2025-09-18T23:11:35.897" v="0" actId="14100"/>
          <ac:spMkLst>
            <pc:docMk/>
            <pc:sldMk cId="399469708" sldId="2671"/>
            <ac:spMk id="3" creationId="{00000000-0000-0000-0000-000000000000}"/>
          </ac:spMkLst>
        </pc:spChg>
      </pc:sldChg>
      <pc:sldChg chg="modSp mod">
        <pc:chgData name="Ward, Reagan" userId="27291eb4-8241-4961-9e69-8c66e34cc5b0" providerId="ADAL" clId="{E4BD8C9E-3BA6-4E04-BAF1-0BDD0B9DE234}" dt="2025-09-18T23:11:57.196" v="4" actId="962"/>
        <pc:sldMkLst>
          <pc:docMk/>
          <pc:sldMk cId="3081495204" sldId="2678"/>
        </pc:sldMkLst>
        <pc:picChg chg="mod">
          <ac:chgData name="Ward, Reagan" userId="27291eb4-8241-4961-9e69-8c66e34cc5b0" providerId="ADAL" clId="{E4BD8C9E-3BA6-4E04-BAF1-0BDD0B9DE234}" dt="2025-09-18T23:11:56.505" v="3" actId="962"/>
          <ac:picMkLst>
            <pc:docMk/>
            <pc:sldMk cId="3081495204" sldId="2678"/>
            <ac:picMk id="7" creationId="{81BB7370-3E79-5B43-A37B-79CAD4BFA0A8}"/>
          </ac:picMkLst>
        </pc:picChg>
        <pc:picChg chg="mod">
          <ac:chgData name="Ward, Reagan" userId="27291eb4-8241-4961-9e69-8c66e34cc5b0" providerId="ADAL" clId="{E4BD8C9E-3BA6-4E04-BAF1-0BDD0B9DE234}" dt="2025-09-18T23:11:57.196" v="4" actId="962"/>
          <ac:picMkLst>
            <pc:docMk/>
            <pc:sldMk cId="3081495204" sldId="2678"/>
            <ac:picMk id="9" creationId="{23EC0A78-F1CF-B6B7-ED26-72A0690A3BC0}"/>
          </ac:picMkLst>
        </pc:picChg>
      </pc:sldChg>
      <pc:sldChg chg="delSp modSp mod">
        <pc:chgData name="Ward, Reagan" userId="27291eb4-8241-4961-9e69-8c66e34cc5b0" providerId="ADAL" clId="{E4BD8C9E-3BA6-4E04-BAF1-0BDD0B9DE234}" dt="2025-09-18T23:12:17.274" v="7" actId="13244"/>
        <pc:sldMkLst>
          <pc:docMk/>
          <pc:sldMk cId="2514024298" sldId="5294"/>
        </pc:sldMkLst>
        <pc:spChg chg="ord">
          <ac:chgData name="Ward, Reagan" userId="27291eb4-8241-4961-9e69-8c66e34cc5b0" providerId="ADAL" clId="{E4BD8C9E-3BA6-4E04-BAF1-0BDD0B9DE234}" dt="2025-09-18T23:12:11.847" v="6" actId="13244"/>
          <ac:spMkLst>
            <pc:docMk/>
            <pc:sldMk cId="2514024298" sldId="5294"/>
            <ac:spMk id="4" creationId="{32180BD0-C740-E297-9C4C-D9B2E57CB1B7}"/>
          </ac:spMkLst>
        </pc:spChg>
        <pc:spChg chg="del">
          <ac:chgData name="Ward, Reagan" userId="27291eb4-8241-4961-9e69-8c66e34cc5b0" providerId="ADAL" clId="{E4BD8C9E-3BA6-4E04-BAF1-0BDD0B9DE234}" dt="2025-09-18T23:12:09.098" v="5" actId="478"/>
          <ac:spMkLst>
            <pc:docMk/>
            <pc:sldMk cId="2514024298" sldId="5294"/>
            <ac:spMk id="5" creationId="{7BD74504-11AC-E476-D2BD-06CD3DEFA141}"/>
          </ac:spMkLst>
        </pc:spChg>
        <pc:picChg chg="ord">
          <ac:chgData name="Ward, Reagan" userId="27291eb4-8241-4961-9e69-8c66e34cc5b0" providerId="ADAL" clId="{E4BD8C9E-3BA6-4E04-BAF1-0BDD0B9DE234}" dt="2025-09-18T23:12:17.274" v="7" actId="13244"/>
          <ac:picMkLst>
            <pc:docMk/>
            <pc:sldMk cId="2514024298" sldId="5294"/>
            <ac:picMk id="6" creationId="{994E3320-3AA8-90A8-0FE1-03B29A33A6F0}"/>
          </ac:picMkLst>
        </pc:picChg>
      </pc:sldChg>
      <pc:sldChg chg="modSp mod">
        <pc:chgData name="Ward, Reagan" userId="27291eb4-8241-4961-9e69-8c66e34cc5b0" providerId="ADAL" clId="{E4BD8C9E-3BA6-4E04-BAF1-0BDD0B9DE234}" dt="2025-09-18T23:11:45.194" v="2" actId="13244"/>
        <pc:sldMkLst>
          <pc:docMk/>
          <pc:sldMk cId="697648196" sldId="5497"/>
        </pc:sldMkLst>
        <pc:spChg chg="ord">
          <ac:chgData name="Ward, Reagan" userId="27291eb4-8241-4961-9e69-8c66e34cc5b0" providerId="ADAL" clId="{E4BD8C9E-3BA6-4E04-BAF1-0BDD0B9DE234}" dt="2025-09-18T23:11:43.758" v="1" actId="13244"/>
          <ac:spMkLst>
            <pc:docMk/>
            <pc:sldMk cId="697648196" sldId="5497"/>
            <ac:spMk id="4" creationId="{00000000-0000-0000-0000-000000000000}"/>
          </ac:spMkLst>
        </pc:spChg>
        <pc:graphicFrameChg chg="ord">
          <ac:chgData name="Ward, Reagan" userId="27291eb4-8241-4961-9e69-8c66e34cc5b0" providerId="ADAL" clId="{E4BD8C9E-3BA6-4E04-BAF1-0BDD0B9DE234}" dt="2025-09-18T23:11:45.194" v="2" actId="13244"/>
          <ac:graphicFrameMkLst>
            <pc:docMk/>
            <pc:sldMk cId="697648196" sldId="5497"/>
            <ac:graphicFrameMk id="2" creationId="{96306D58-28F8-303E-44EB-02F841BB07D7}"/>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ata11.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svg"/><Relationship Id="rId3" Type="http://schemas.openxmlformats.org/officeDocument/2006/relationships/hyperlink" Target="https://www.cde.state.co.us/datapipeline/inter_student" TargetMode="External"/><Relationship Id="rId7" Type="http://schemas.openxmlformats.org/officeDocument/2006/relationships/hyperlink" Target="https://www.cde.state.co.us/datapipeline/inter_titlei" TargetMode="External"/><Relationship Id="rId12" Type="http://schemas.openxmlformats.org/officeDocument/2006/relationships/image" Target="../media/image85.png"/><Relationship Id="rId2" Type="http://schemas.openxmlformats.org/officeDocument/2006/relationships/hyperlink" Target="https://www.cde.state.co.us/datapipeline/snap_studentoctober" TargetMode="External"/><Relationship Id="rId1" Type="http://schemas.openxmlformats.org/officeDocument/2006/relationships/hyperlink" Target="mailto:StudentOctober@cde.state.co.us" TargetMode="External"/><Relationship Id="rId6" Type="http://schemas.openxmlformats.org/officeDocument/2006/relationships/hyperlink" Target="https://www.cde.state.co.us/datapipeline/inter_atrisk" TargetMode="External"/><Relationship Id="rId11" Type="http://schemas.openxmlformats.org/officeDocument/2006/relationships/image" Target="../media/image84.svg"/><Relationship Id="rId5" Type="http://schemas.openxmlformats.org/officeDocument/2006/relationships/hyperlink" Target="http://www.cde.state.co.us/cdefinance/auditunit_pupilcount" TargetMode="External"/><Relationship Id="rId10" Type="http://schemas.openxmlformats.org/officeDocument/2006/relationships/image" Target="../media/image83.png"/><Relationship Id="rId4" Type="http://schemas.openxmlformats.org/officeDocument/2006/relationships/hyperlink" Target="https://www.cde.state.co.us/idm" TargetMode="External"/><Relationship Id="rId9" Type="http://schemas.openxmlformats.org/officeDocument/2006/relationships/image" Target="../media/image82.svg"/></Relationships>
</file>

<file path=ppt/diagrams/_rels/data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diagrams/_rels/data9.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hyperlink" Target="https://www.cde.state.co.us/datapipeline/inter_student" TargetMode="External"/><Relationship Id="rId1" Type="http://schemas.openxmlformats.org/officeDocument/2006/relationships/hyperlink" Target="mailto:StudentOctober@cde.state.co.us" TargetMode="Externa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69.svg"/><Relationship Id="rId4" Type="http://schemas.openxmlformats.org/officeDocument/2006/relationships/image" Target="../media/image63.svg"/><Relationship Id="rId9" Type="http://schemas.openxmlformats.org/officeDocument/2006/relationships/image" Target="../media/image6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11.xml.rels><?xml version="1.0" encoding="UTF-8" standalone="yes"?>
<Relationships xmlns="http://schemas.openxmlformats.org/package/2006/relationships"><Relationship Id="rId8" Type="http://schemas.openxmlformats.org/officeDocument/2006/relationships/hyperlink" Target="https://www.cde.state.co.us/datapipeline/snap_studentoctober" TargetMode="External"/><Relationship Id="rId13" Type="http://schemas.openxmlformats.org/officeDocument/2006/relationships/hyperlink" Target="http://www.cde.state.co.us/cdefinance/auditunit_pupilcount" TargetMode="External"/><Relationship Id="rId3" Type="http://schemas.openxmlformats.org/officeDocument/2006/relationships/image" Target="../media/image83.png"/><Relationship Id="rId7" Type="http://schemas.openxmlformats.org/officeDocument/2006/relationships/image" Target="../media/image86.svg"/><Relationship Id="rId12" Type="http://schemas.openxmlformats.org/officeDocument/2006/relationships/hyperlink" Target="https://www.cde.state.co.us/idm" TargetMode="External"/><Relationship Id="rId2" Type="http://schemas.openxmlformats.org/officeDocument/2006/relationships/image" Target="../media/image82.svg"/><Relationship Id="rId1" Type="http://schemas.openxmlformats.org/officeDocument/2006/relationships/image" Target="../media/image81.png"/><Relationship Id="rId6" Type="http://schemas.openxmlformats.org/officeDocument/2006/relationships/image" Target="../media/image85.png"/><Relationship Id="rId11" Type="http://schemas.openxmlformats.org/officeDocument/2006/relationships/hyperlink" Target="https://www.cde.state.co.us/datapipeline/inter_titlei" TargetMode="External"/><Relationship Id="rId5" Type="http://schemas.openxmlformats.org/officeDocument/2006/relationships/hyperlink" Target="mailto:StudentOctober@cde.state.co.us" TargetMode="External"/><Relationship Id="rId10" Type="http://schemas.openxmlformats.org/officeDocument/2006/relationships/hyperlink" Target="https://www.cde.state.co.us/datapipeline/inter_atrisk" TargetMode="External"/><Relationship Id="rId4" Type="http://schemas.openxmlformats.org/officeDocument/2006/relationships/image" Target="../media/image84.svg"/><Relationship Id="rId9" Type="http://schemas.openxmlformats.org/officeDocument/2006/relationships/hyperlink" Target="https://www.cde.state.co.us/datapipeline/inter_student"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diagrams/_rels/drawing9.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3.svg"/><Relationship Id="rId7" Type="http://schemas.openxmlformats.org/officeDocument/2006/relationships/image" Target="../media/image66.png"/><Relationship Id="rId2" Type="http://schemas.openxmlformats.org/officeDocument/2006/relationships/image" Target="../media/image62.png"/><Relationship Id="rId1" Type="http://schemas.openxmlformats.org/officeDocument/2006/relationships/hyperlink" Target="https://www.cde.state.co.us/datapipeline/inter_student" TargetMode="External"/><Relationship Id="rId6" Type="http://schemas.openxmlformats.org/officeDocument/2006/relationships/hyperlink" Target="mailto:StudentOctober@cde.state.co.us" TargetMode="External"/><Relationship Id="rId5" Type="http://schemas.openxmlformats.org/officeDocument/2006/relationships/image" Target="../media/image65.svg"/><Relationship Id="rId10" Type="http://schemas.openxmlformats.org/officeDocument/2006/relationships/image" Target="../media/image69.svg"/><Relationship Id="rId4" Type="http://schemas.openxmlformats.org/officeDocument/2006/relationships/image" Target="../media/image64.png"/><Relationship Id="rId9" Type="http://schemas.openxmlformats.org/officeDocument/2006/relationships/image" Target="../media/image6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99ABC4-72FE-41EB-BB25-18814B45009F}" type="doc">
      <dgm:prSet loTypeId="urn:microsoft.com/office/officeart/2008/layout/PictureLineup" loCatId="picture" qsTypeId="urn:microsoft.com/office/officeart/2005/8/quickstyle/simple1" qsCatId="simple" csTypeId="urn:microsoft.com/office/officeart/2005/8/colors/colorful1" csCatId="colorful" phldr="1"/>
      <dgm:spPr/>
      <dgm:t>
        <a:bodyPr/>
        <a:lstStyle/>
        <a:p>
          <a:endParaRPr lang="en-US"/>
        </a:p>
      </dgm:t>
    </dgm:pt>
    <dgm:pt modelId="{6F455DEE-683E-4EEF-AC7D-AAB84AD62B27}">
      <dgm:prSet phldrT="[Text]"/>
      <dgm:spPr/>
      <dgm:t>
        <a:bodyPr/>
        <a:lstStyle/>
        <a:p>
          <a:r>
            <a:rPr lang="en-US" dirty="0"/>
            <a:t>Complete the basics of the collection early (Get files error free and create snapshots by the middle of October)</a:t>
          </a:r>
        </a:p>
      </dgm:t>
      <dgm:extLst>
        <a:ext uri="{E40237B7-FDA0-4F09-8148-C483321AD2D9}">
          <dgm14:cNvPr xmlns:dgm14="http://schemas.microsoft.com/office/drawing/2010/diagram" id="0" name=""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10;"/>
        </a:ext>
      </dgm:extLst>
    </dgm:pt>
    <dgm:pt modelId="{5F8B99B2-3964-4B62-A3BA-20A39BEF1156}" type="parTrans" cxnId="{DC608CBA-232A-4134-8CD9-BD59CFA400D2}">
      <dgm:prSet/>
      <dgm:spPr/>
      <dgm:t>
        <a:bodyPr/>
        <a:lstStyle/>
        <a:p>
          <a:endParaRPr lang="en-US"/>
        </a:p>
      </dgm:t>
    </dgm:pt>
    <dgm:pt modelId="{7C2384E5-AA5F-4954-AC2D-5A02D637EC7F}" type="sibTrans" cxnId="{DC608CBA-232A-4134-8CD9-BD59CFA400D2}">
      <dgm:prSet/>
      <dgm:spPr/>
      <dgm:t>
        <a:bodyPr/>
        <a:lstStyle/>
        <a:p>
          <a:endParaRPr lang="en-US"/>
        </a:p>
      </dgm:t>
    </dgm:pt>
    <dgm:pt modelId="{545760B8-AC98-494A-8B31-74B8CDF17EAF}">
      <dgm:prSet phldrT="[Text]"/>
      <dgm:spPr/>
      <dgm:t>
        <a:bodyPr/>
        <a:lstStyle/>
        <a:p>
          <a:r>
            <a:rPr lang="en-US" dirty="0"/>
            <a:t>An error free snapshot does not guarantee accurately reported data</a:t>
          </a:r>
        </a:p>
      </dgm:t>
      <dgm:extLst>
        <a:ext uri="{E40237B7-FDA0-4F09-8148-C483321AD2D9}">
          <dgm14:cNvPr xmlns:dgm14="http://schemas.microsoft.com/office/drawing/2010/diagram" id="0" name=""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10;"/>
        </a:ext>
      </dgm:extLst>
    </dgm:pt>
    <dgm:pt modelId="{1CF71D74-D1E6-49A1-A006-07D670093294}" type="parTrans" cxnId="{DF9F62D8-97FC-421E-90D9-91EE3BA5F131}">
      <dgm:prSet/>
      <dgm:spPr/>
      <dgm:t>
        <a:bodyPr/>
        <a:lstStyle/>
        <a:p>
          <a:endParaRPr lang="en-US"/>
        </a:p>
      </dgm:t>
    </dgm:pt>
    <dgm:pt modelId="{6F27796C-963A-418B-A393-FE8AAEE98EB5}" type="sibTrans" cxnId="{DF9F62D8-97FC-421E-90D9-91EE3BA5F131}">
      <dgm:prSet/>
      <dgm:spPr/>
      <dgm:t>
        <a:bodyPr/>
        <a:lstStyle/>
        <a:p>
          <a:endParaRPr lang="en-US"/>
        </a:p>
      </dgm:t>
    </dgm:pt>
    <dgm:pt modelId="{8AF24611-150E-4D1E-8EBC-2672ED242E2C}">
      <dgm:prSet phldrT="[Text]"/>
      <dgm:spPr/>
      <dgm:t>
        <a:bodyPr/>
        <a:lstStyle/>
        <a:p>
          <a:r>
            <a:rPr lang="en-US" dirty="0"/>
            <a:t>Review, Review, Review!</a:t>
          </a:r>
        </a:p>
        <a:p>
          <a:endParaRPr lang="en-US" dirty="0"/>
        </a:p>
        <a:p>
          <a:r>
            <a:rPr lang="en-US" dirty="0"/>
            <a:t>Make sure exception requests are needed before submitting them!</a:t>
          </a:r>
        </a:p>
      </dgm:t>
      <dgm:extLst>
        <a:ext uri="{E40237B7-FDA0-4F09-8148-C483321AD2D9}">
          <dgm14:cNvPr xmlns:dgm14="http://schemas.microsoft.com/office/drawing/2010/diagram" id="0" name=""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10;"/>
        </a:ext>
      </dgm:extLst>
    </dgm:pt>
    <dgm:pt modelId="{565C2A1F-FDCF-4AD0-B273-FCED58051207}" type="parTrans" cxnId="{5F337274-05F9-4A9E-AAFF-E4DADA81C268}">
      <dgm:prSet/>
      <dgm:spPr/>
      <dgm:t>
        <a:bodyPr/>
        <a:lstStyle/>
        <a:p>
          <a:endParaRPr lang="en-US"/>
        </a:p>
      </dgm:t>
    </dgm:pt>
    <dgm:pt modelId="{C58950BA-08DB-4B5F-9ADC-35A0ABD7A133}" type="sibTrans" cxnId="{5F337274-05F9-4A9E-AAFF-E4DADA81C268}">
      <dgm:prSet/>
      <dgm:spPr/>
      <dgm:t>
        <a:bodyPr/>
        <a:lstStyle/>
        <a:p>
          <a:endParaRPr lang="en-US"/>
        </a:p>
      </dgm:t>
    </dgm:pt>
    <dgm:pt modelId="{97274605-A44A-4D68-91BA-E3938ACF5598}">
      <dgm:prSet phldrT="[Text]"/>
      <dgm:spPr/>
      <dgm:t>
        <a:bodyPr/>
        <a:lstStyle/>
        <a:p>
          <a:r>
            <a:rPr lang="en-US" dirty="0"/>
            <a:t>Pull in Subject Matter Experts to assist with verifying data (Finance Department, English Learner Department, Special Education, Registrar)</a:t>
          </a:r>
        </a:p>
      </dgm:t>
      <dgm:extLst>
        <a:ext uri="{E40237B7-FDA0-4F09-8148-C483321AD2D9}">
          <dgm14:cNvPr xmlns:dgm14="http://schemas.microsoft.com/office/drawing/2010/diagram" id="0" name=""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10;"/>
        </a:ext>
      </dgm:extLst>
    </dgm:pt>
    <dgm:pt modelId="{4ED7F114-3E7F-41E9-809B-75C413387505}" type="parTrans" cxnId="{ADA1385F-81D3-42D0-8B2B-534AB35B4F46}">
      <dgm:prSet/>
      <dgm:spPr/>
      <dgm:t>
        <a:bodyPr/>
        <a:lstStyle/>
        <a:p>
          <a:endParaRPr lang="en-US"/>
        </a:p>
      </dgm:t>
    </dgm:pt>
    <dgm:pt modelId="{6258DAEF-CC2D-4279-848B-9CCFA061E582}" type="sibTrans" cxnId="{ADA1385F-81D3-42D0-8B2B-534AB35B4F46}">
      <dgm:prSet/>
      <dgm:spPr/>
      <dgm:t>
        <a:bodyPr/>
        <a:lstStyle/>
        <a:p>
          <a:endParaRPr lang="en-US"/>
        </a:p>
      </dgm:t>
    </dgm:pt>
    <dgm:pt modelId="{4D968FD4-6EB6-4F08-9545-0E886C16D5EB}">
      <dgm:prSet phldrT="[Text]"/>
      <dgm:spPr/>
      <dgm:t>
        <a:bodyPr/>
        <a:lstStyle/>
        <a:p>
          <a:r>
            <a:rPr lang="en-US" dirty="0"/>
            <a:t>COGNOS Reports for verification</a:t>
          </a:r>
        </a:p>
      </dgm:t>
      <dgm:extLst>
        <a:ext uri="{E40237B7-FDA0-4F09-8148-C483321AD2D9}">
          <dgm14:cNvPr xmlns:dgm14="http://schemas.microsoft.com/office/drawing/2010/diagram" id="0" name=""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10;"/>
        </a:ext>
      </dgm:extLst>
    </dgm:pt>
    <dgm:pt modelId="{C45089AC-9AA1-48CC-A04F-D4371A6F986C}" type="parTrans" cxnId="{0FFA989A-5FFC-4D91-8302-47DD0B2C084B}">
      <dgm:prSet/>
      <dgm:spPr/>
      <dgm:t>
        <a:bodyPr/>
        <a:lstStyle/>
        <a:p>
          <a:endParaRPr lang="en-US"/>
        </a:p>
      </dgm:t>
    </dgm:pt>
    <dgm:pt modelId="{F867B2F7-A289-4187-A114-92847A759A86}" type="sibTrans" cxnId="{0FFA989A-5FFC-4D91-8302-47DD0B2C084B}">
      <dgm:prSet/>
      <dgm:spPr/>
      <dgm:t>
        <a:bodyPr/>
        <a:lstStyle/>
        <a:p>
          <a:endParaRPr lang="en-US"/>
        </a:p>
      </dgm:t>
    </dgm:pt>
    <dgm:pt modelId="{7A55DB93-B02F-45EB-88E7-56CD41960A6D}" type="pres">
      <dgm:prSet presAssocID="{9799ABC4-72FE-41EB-BB25-18814B45009F}" presName="Name0" presStyleCnt="0">
        <dgm:presLayoutVars>
          <dgm:chMax/>
          <dgm:chPref/>
          <dgm:dir/>
          <dgm:animLvl val="lvl"/>
          <dgm:resizeHandles val="exact"/>
        </dgm:presLayoutVars>
      </dgm:prSet>
      <dgm:spPr/>
    </dgm:pt>
    <dgm:pt modelId="{E4F45C79-C035-43DF-90FC-889416E40EE8}" type="pres">
      <dgm:prSet presAssocID="{6F455DEE-683E-4EEF-AC7D-AAB84AD62B27}" presName="composite" presStyleCnt="0"/>
      <dgm:spPr/>
    </dgm:pt>
    <dgm:pt modelId="{5849CFBB-365C-42D1-A18D-66CD5D947402}" type="pres">
      <dgm:prSet presAssocID="{6F455DEE-683E-4EEF-AC7D-AAB84AD62B27}" presName="Image" presStyleLbl="align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list outline"/>
        </a:ext>
      </dgm:extLst>
    </dgm:pt>
    <dgm:pt modelId="{FF944167-AC0F-4A79-B432-11DDC953FF2D}" type="pres">
      <dgm:prSet presAssocID="{6F455DEE-683E-4EEF-AC7D-AAB84AD62B27}" presName="Accent" presStyleLbl="parChTrans1D1" presStyleIdx="0" presStyleCnt="5"/>
      <dgm:spPr/>
    </dgm:pt>
    <dgm:pt modelId="{D9E7BB08-2A2C-4CDE-8BE9-F562F347AC2B}" type="pres">
      <dgm:prSet presAssocID="{6F455DEE-683E-4EEF-AC7D-AAB84AD62B27}" presName="Parent" presStyleLbl="revTx" presStyleIdx="0" presStyleCnt="5">
        <dgm:presLayoutVars>
          <dgm:chMax val="0"/>
          <dgm:chPref val="0"/>
          <dgm:bulletEnabled val="1"/>
        </dgm:presLayoutVars>
      </dgm:prSet>
      <dgm:spPr/>
    </dgm:pt>
    <dgm:pt modelId="{0FE5C7AB-2813-440E-AC2E-3CF076E25914}" type="pres">
      <dgm:prSet presAssocID="{7C2384E5-AA5F-4954-AC2D-5A02D637EC7F}" presName="sibTrans" presStyleCnt="0"/>
      <dgm:spPr/>
    </dgm:pt>
    <dgm:pt modelId="{FD7F037F-C8A5-4DAB-8013-6C9684C369F9}" type="pres">
      <dgm:prSet presAssocID="{545760B8-AC98-494A-8B31-74B8CDF17EAF}" presName="composite" presStyleCnt="0"/>
      <dgm:spPr/>
    </dgm:pt>
    <dgm:pt modelId="{BD48A808-B7CC-4E3D-9736-F81F1C778ACD}" type="pres">
      <dgm:prSet presAssocID="{545760B8-AC98-494A-8B31-74B8CDF17EAF}" presName="Image" presStyleLbl="align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esentation with pie chart outline"/>
        </a:ext>
      </dgm:extLst>
    </dgm:pt>
    <dgm:pt modelId="{6A33F7AE-32CD-411A-AB79-AC1962525EF5}" type="pres">
      <dgm:prSet presAssocID="{545760B8-AC98-494A-8B31-74B8CDF17EAF}" presName="Accent" presStyleLbl="parChTrans1D1" presStyleIdx="1" presStyleCnt="5"/>
      <dgm:spPr/>
    </dgm:pt>
    <dgm:pt modelId="{8564C7DB-F6C3-4CC4-99D0-0869F98F6632}" type="pres">
      <dgm:prSet presAssocID="{545760B8-AC98-494A-8B31-74B8CDF17EAF}" presName="Parent" presStyleLbl="revTx" presStyleIdx="1" presStyleCnt="5">
        <dgm:presLayoutVars>
          <dgm:chMax val="0"/>
          <dgm:chPref val="0"/>
          <dgm:bulletEnabled val="1"/>
        </dgm:presLayoutVars>
      </dgm:prSet>
      <dgm:spPr/>
    </dgm:pt>
    <dgm:pt modelId="{FC4A295F-DF64-4700-B38C-191D3A9CCE50}" type="pres">
      <dgm:prSet presAssocID="{6F27796C-963A-418B-A393-FE8AAEE98EB5}" presName="sibTrans" presStyleCnt="0"/>
      <dgm:spPr/>
    </dgm:pt>
    <dgm:pt modelId="{5F15BB9B-EF5F-4418-9EDE-040D698112DA}" type="pres">
      <dgm:prSet presAssocID="{8AF24611-150E-4D1E-8EBC-2672ED242E2C}" presName="composite" presStyleCnt="0"/>
      <dgm:spPr/>
    </dgm:pt>
    <dgm:pt modelId="{22F61767-5AE5-44FF-B2F9-1BD5342E91F4}" type="pres">
      <dgm:prSet presAssocID="{8AF24611-150E-4D1E-8EBC-2672ED242E2C}" presName="Image" presStyleLbl="align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yes outline"/>
        </a:ext>
      </dgm:extLst>
    </dgm:pt>
    <dgm:pt modelId="{80861198-6DFB-4754-A81F-0AB475078F3E}" type="pres">
      <dgm:prSet presAssocID="{8AF24611-150E-4D1E-8EBC-2672ED242E2C}" presName="Accent" presStyleLbl="parChTrans1D1" presStyleIdx="2" presStyleCnt="5"/>
      <dgm:spPr/>
    </dgm:pt>
    <dgm:pt modelId="{95C492C0-4598-45B5-862C-65EC852812E4}" type="pres">
      <dgm:prSet presAssocID="{8AF24611-150E-4D1E-8EBC-2672ED242E2C}" presName="Parent" presStyleLbl="revTx" presStyleIdx="2" presStyleCnt="5">
        <dgm:presLayoutVars>
          <dgm:chMax val="0"/>
          <dgm:chPref val="0"/>
          <dgm:bulletEnabled val="1"/>
        </dgm:presLayoutVars>
      </dgm:prSet>
      <dgm:spPr/>
    </dgm:pt>
    <dgm:pt modelId="{3617EED4-F9AB-43A3-9C5A-2758BD9488B4}" type="pres">
      <dgm:prSet presAssocID="{C58950BA-08DB-4B5F-9ADC-35A0ABD7A133}" presName="sibTrans" presStyleCnt="0"/>
      <dgm:spPr/>
    </dgm:pt>
    <dgm:pt modelId="{2EC5E881-C150-4997-9C2E-95715A326B57}" type="pres">
      <dgm:prSet presAssocID="{97274605-A44A-4D68-91BA-E3938ACF5598}" presName="composite" presStyleCnt="0"/>
      <dgm:spPr/>
    </dgm:pt>
    <dgm:pt modelId="{E31A8082-C7FF-4316-9732-907D1BA44962}" type="pres">
      <dgm:prSet presAssocID="{97274605-A44A-4D68-91BA-E3938ACF5598}" presName="Image" presStyleLbl="align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ustomer review outline"/>
        </a:ext>
      </dgm:extLst>
    </dgm:pt>
    <dgm:pt modelId="{ADAEDF24-C48B-4825-993E-50FD7019197B}" type="pres">
      <dgm:prSet presAssocID="{97274605-A44A-4D68-91BA-E3938ACF5598}" presName="Accent" presStyleLbl="parChTrans1D1" presStyleIdx="3" presStyleCnt="5"/>
      <dgm:spPr/>
    </dgm:pt>
    <dgm:pt modelId="{AE99632B-3DD5-4672-8D50-9B6147C0E9B8}" type="pres">
      <dgm:prSet presAssocID="{97274605-A44A-4D68-91BA-E3938ACF5598}" presName="Parent" presStyleLbl="revTx" presStyleIdx="3" presStyleCnt="5">
        <dgm:presLayoutVars>
          <dgm:chMax val="0"/>
          <dgm:chPref val="0"/>
          <dgm:bulletEnabled val="1"/>
        </dgm:presLayoutVars>
      </dgm:prSet>
      <dgm:spPr/>
    </dgm:pt>
    <dgm:pt modelId="{0751768A-CA96-404F-94EB-11D48252D194}" type="pres">
      <dgm:prSet presAssocID="{6258DAEF-CC2D-4279-848B-9CCFA061E582}" presName="sibTrans" presStyleCnt="0"/>
      <dgm:spPr/>
    </dgm:pt>
    <dgm:pt modelId="{AB8244DA-70EC-4745-ABAC-6A992CD350B0}" type="pres">
      <dgm:prSet presAssocID="{4D968FD4-6EB6-4F08-9545-0E886C16D5EB}" presName="composite" presStyleCnt="0"/>
      <dgm:spPr/>
    </dgm:pt>
    <dgm:pt modelId="{4432B3B3-4977-4F8A-AEF7-2EE58E06D7A9}" type="pres">
      <dgm:prSet presAssocID="{4D968FD4-6EB6-4F08-9545-0E886C16D5EB}" presName="Image" presStyleLbl="align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Document outline"/>
        </a:ext>
      </dgm:extLst>
    </dgm:pt>
    <dgm:pt modelId="{488A0007-D7CA-4C3B-90DF-5229C90FBF16}" type="pres">
      <dgm:prSet presAssocID="{4D968FD4-6EB6-4F08-9545-0E886C16D5EB}" presName="Accent" presStyleLbl="parChTrans1D1" presStyleIdx="4" presStyleCnt="5"/>
      <dgm:spPr/>
    </dgm:pt>
    <dgm:pt modelId="{DC1ACAA8-8BAA-4E47-8DEC-25AA75D797B8}" type="pres">
      <dgm:prSet presAssocID="{4D968FD4-6EB6-4F08-9545-0E886C16D5EB}" presName="Parent" presStyleLbl="revTx" presStyleIdx="4" presStyleCnt="5">
        <dgm:presLayoutVars>
          <dgm:chMax val="0"/>
          <dgm:chPref val="0"/>
          <dgm:bulletEnabled val="1"/>
        </dgm:presLayoutVars>
      </dgm:prSet>
      <dgm:spPr/>
    </dgm:pt>
  </dgm:ptLst>
  <dgm:cxnLst>
    <dgm:cxn modelId="{D3040715-FBE4-498A-8555-E7D91D866C27}" type="presOf" srcId="{6F455DEE-683E-4EEF-AC7D-AAB84AD62B27}" destId="{D9E7BB08-2A2C-4CDE-8BE9-F562F347AC2B}" srcOrd="0" destOrd="0" presId="urn:microsoft.com/office/officeart/2008/layout/PictureLineup"/>
    <dgm:cxn modelId="{E7EA162C-8FFE-4906-A78D-D6DF8E532E4A}" type="presOf" srcId="{4D968FD4-6EB6-4F08-9545-0E886C16D5EB}" destId="{DC1ACAA8-8BAA-4E47-8DEC-25AA75D797B8}" srcOrd="0" destOrd="0" presId="urn:microsoft.com/office/officeart/2008/layout/PictureLineup"/>
    <dgm:cxn modelId="{ADA1385F-81D3-42D0-8B2B-534AB35B4F46}" srcId="{9799ABC4-72FE-41EB-BB25-18814B45009F}" destId="{97274605-A44A-4D68-91BA-E3938ACF5598}" srcOrd="3" destOrd="0" parTransId="{4ED7F114-3E7F-41E9-809B-75C413387505}" sibTransId="{6258DAEF-CC2D-4279-848B-9CCFA061E582}"/>
    <dgm:cxn modelId="{49424B6E-CCCB-40C6-9822-17AA1C76AC1B}" type="presOf" srcId="{8AF24611-150E-4D1E-8EBC-2672ED242E2C}" destId="{95C492C0-4598-45B5-862C-65EC852812E4}" srcOrd="0" destOrd="0" presId="urn:microsoft.com/office/officeart/2008/layout/PictureLineup"/>
    <dgm:cxn modelId="{5F337274-05F9-4A9E-AAFF-E4DADA81C268}" srcId="{9799ABC4-72FE-41EB-BB25-18814B45009F}" destId="{8AF24611-150E-4D1E-8EBC-2672ED242E2C}" srcOrd="2" destOrd="0" parTransId="{565C2A1F-FDCF-4AD0-B273-FCED58051207}" sibTransId="{C58950BA-08DB-4B5F-9ADC-35A0ABD7A133}"/>
    <dgm:cxn modelId="{0FFA989A-5FFC-4D91-8302-47DD0B2C084B}" srcId="{9799ABC4-72FE-41EB-BB25-18814B45009F}" destId="{4D968FD4-6EB6-4F08-9545-0E886C16D5EB}" srcOrd="4" destOrd="0" parTransId="{C45089AC-9AA1-48CC-A04F-D4371A6F986C}" sibTransId="{F867B2F7-A289-4187-A114-92847A759A86}"/>
    <dgm:cxn modelId="{7CF3BBAA-1946-4910-942D-3367B6E93669}" type="presOf" srcId="{545760B8-AC98-494A-8B31-74B8CDF17EAF}" destId="{8564C7DB-F6C3-4CC4-99D0-0869F98F6632}" srcOrd="0" destOrd="0" presId="urn:microsoft.com/office/officeart/2008/layout/PictureLineup"/>
    <dgm:cxn modelId="{DC608CBA-232A-4134-8CD9-BD59CFA400D2}" srcId="{9799ABC4-72FE-41EB-BB25-18814B45009F}" destId="{6F455DEE-683E-4EEF-AC7D-AAB84AD62B27}" srcOrd="0" destOrd="0" parTransId="{5F8B99B2-3964-4B62-A3BA-20A39BEF1156}" sibTransId="{7C2384E5-AA5F-4954-AC2D-5A02D637EC7F}"/>
    <dgm:cxn modelId="{DF9F62D8-97FC-421E-90D9-91EE3BA5F131}" srcId="{9799ABC4-72FE-41EB-BB25-18814B45009F}" destId="{545760B8-AC98-494A-8B31-74B8CDF17EAF}" srcOrd="1" destOrd="0" parTransId="{1CF71D74-D1E6-49A1-A006-07D670093294}" sibTransId="{6F27796C-963A-418B-A393-FE8AAEE98EB5}"/>
    <dgm:cxn modelId="{2DCBB4F3-FF30-4725-8423-6021EA800B17}" type="presOf" srcId="{9799ABC4-72FE-41EB-BB25-18814B45009F}" destId="{7A55DB93-B02F-45EB-88E7-56CD41960A6D}" srcOrd="0" destOrd="0" presId="urn:microsoft.com/office/officeart/2008/layout/PictureLineup"/>
    <dgm:cxn modelId="{0D75CBF3-029B-43E9-9962-0AC0EEB0C6A6}" type="presOf" srcId="{97274605-A44A-4D68-91BA-E3938ACF5598}" destId="{AE99632B-3DD5-4672-8D50-9B6147C0E9B8}" srcOrd="0" destOrd="0" presId="urn:microsoft.com/office/officeart/2008/layout/PictureLineup"/>
    <dgm:cxn modelId="{1411352A-0B5D-4A58-8BFD-F7DB28295894}" type="presParOf" srcId="{7A55DB93-B02F-45EB-88E7-56CD41960A6D}" destId="{E4F45C79-C035-43DF-90FC-889416E40EE8}" srcOrd="0" destOrd="0" presId="urn:microsoft.com/office/officeart/2008/layout/PictureLineup"/>
    <dgm:cxn modelId="{26D963FB-3F10-4DAD-A6BD-967D2B42903E}" type="presParOf" srcId="{E4F45C79-C035-43DF-90FC-889416E40EE8}" destId="{5849CFBB-365C-42D1-A18D-66CD5D947402}" srcOrd="0" destOrd="0" presId="urn:microsoft.com/office/officeart/2008/layout/PictureLineup"/>
    <dgm:cxn modelId="{49425402-4345-4CDA-9B42-0A7EEA1E7A9B}" type="presParOf" srcId="{E4F45C79-C035-43DF-90FC-889416E40EE8}" destId="{FF944167-AC0F-4A79-B432-11DDC953FF2D}" srcOrd="1" destOrd="0" presId="urn:microsoft.com/office/officeart/2008/layout/PictureLineup"/>
    <dgm:cxn modelId="{57014A53-2C6E-4142-8B4D-64FD8C96843F}" type="presParOf" srcId="{E4F45C79-C035-43DF-90FC-889416E40EE8}" destId="{D9E7BB08-2A2C-4CDE-8BE9-F562F347AC2B}" srcOrd="2" destOrd="0" presId="urn:microsoft.com/office/officeart/2008/layout/PictureLineup"/>
    <dgm:cxn modelId="{7F2F62B5-E161-4822-AAF9-3E0B64908357}" type="presParOf" srcId="{7A55DB93-B02F-45EB-88E7-56CD41960A6D}" destId="{0FE5C7AB-2813-440E-AC2E-3CF076E25914}" srcOrd="1" destOrd="0" presId="urn:microsoft.com/office/officeart/2008/layout/PictureLineup"/>
    <dgm:cxn modelId="{86ADC0B6-4E16-44F7-B3E9-2DBA9012E1BD}" type="presParOf" srcId="{7A55DB93-B02F-45EB-88E7-56CD41960A6D}" destId="{FD7F037F-C8A5-4DAB-8013-6C9684C369F9}" srcOrd="2" destOrd="0" presId="urn:microsoft.com/office/officeart/2008/layout/PictureLineup"/>
    <dgm:cxn modelId="{86F92F51-D6A1-4796-8A70-97E0DD12FD4F}" type="presParOf" srcId="{FD7F037F-C8A5-4DAB-8013-6C9684C369F9}" destId="{BD48A808-B7CC-4E3D-9736-F81F1C778ACD}" srcOrd="0" destOrd="0" presId="urn:microsoft.com/office/officeart/2008/layout/PictureLineup"/>
    <dgm:cxn modelId="{C054F1A8-A01F-437A-A6CC-C8C1AC55FA12}" type="presParOf" srcId="{FD7F037F-C8A5-4DAB-8013-6C9684C369F9}" destId="{6A33F7AE-32CD-411A-AB79-AC1962525EF5}" srcOrd="1" destOrd="0" presId="urn:microsoft.com/office/officeart/2008/layout/PictureLineup"/>
    <dgm:cxn modelId="{55B70D87-068D-411C-86C4-F2D2DAF486D5}" type="presParOf" srcId="{FD7F037F-C8A5-4DAB-8013-6C9684C369F9}" destId="{8564C7DB-F6C3-4CC4-99D0-0869F98F6632}" srcOrd="2" destOrd="0" presId="urn:microsoft.com/office/officeart/2008/layout/PictureLineup"/>
    <dgm:cxn modelId="{403CB644-833E-41CA-A20B-14B188990353}" type="presParOf" srcId="{7A55DB93-B02F-45EB-88E7-56CD41960A6D}" destId="{FC4A295F-DF64-4700-B38C-191D3A9CCE50}" srcOrd="3" destOrd="0" presId="urn:microsoft.com/office/officeart/2008/layout/PictureLineup"/>
    <dgm:cxn modelId="{5AD4C18D-C3C4-4F7F-AB95-219D88F72557}" type="presParOf" srcId="{7A55DB93-B02F-45EB-88E7-56CD41960A6D}" destId="{5F15BB9B-EF5F-4418-9EDE-040D698112DA}" srcOrd="4" destOrd="0" presId="urn:microsoft.com/office/officeart/2008/layout/PictureLineup"/>
    <dgm:cxn modelId="{65F766EF-C836-42BF-91EE-6DF29F32151A}" type="presParOf" srcId="{5F15BB9B-EF5F-4418-9EDE-040D698112DA}" destId="{22F61767-5AE5-44FF-B2F9-1BD5342E91F4}" srcOrd="0" destOrd="0" presId="urn:microsoft.com/office/officeart/2008/layout/PictureLineup"/>
    <dgm:cxn modelId="{2118BF98-3890-4FF3-946E-C001B706DC15}" type="presParOf" srcId="{5F15BB9B-EF5F-4418-9EDE-040D698112DA}" destId="{80861198-6DFB-4754-A81F-0AB475078F3E}" srcOrd="1" destOrd="0" presId="urn:microsoft.com/office/officeart/2008/layout/PictureLineup"/>
    <dgm:cxn modelId="{47474F44-750C-4CCB-AB6A-2B274C17E4B3}" type="presParOf" srcId="{5F15BB9B-EF5F-4418-9EDE-040D698112DA}" destId="{95C492C0-4598-45B5-862C-65EC852812E4}" srcOrd="2" destOrd="0" presId="urn:microsoft.com/office/officeart/2008/layout/PictureLineup"/>
    <dgm:cxn modelId="{CBC97240-AFA3-416B-98DB-5916C00399D4}" type="presParOf" srcId="{7A55DB93-B02F-45EB-88E7-56CD41960A6D}" destId="{3617EED4-F9AB-43A3-9C5A-2758BD9488B4}" srcOrd="5" destOrd="0" presId="urn:microsoft.com/office/officeart/2008/layout/PictureLineup"/>
    <dgm:cxn modelId="{57693A4A-1012-4F56-9BF8-5BE1FC1E4E57}" type="presParOf" srcId="{7A55DB93-B02F-45EB-88E7-56CD41960A6D}" destId="{2EC5E881-C150-4997-9C2E-95715A326B57}" srcOrd="6" destOrd="0" presId="urn:microsoft.com/office/officeart/2008/layout/PictureLineup"/>
    <dgm:cxn modelId="{3862964B-AD95-427E-A361-DCA82EC1ED6A}" type="presParOf" srcId="{2EC5E881-C150-4997-9C2E-95715A326B57}" destId="{E31A8082-C7FF-4316-9732-907D1BA44962}" srcOrd="0" destOrd="0" presId="urn:microsoft.com/office/officeart/2008/layout/PictureLineup"/>
    <dgm:cxn modelId="{B97B3396-2561-4132-8478-7D1E1FE1593B}" type="presParOf" srcId="{2EC5E881-C150-4997-9C2E-95715A326B57}" destId="{ADAEDF24-C48B-4825-993E-50FD7019197B}" srcOrd="1" destOrd="0" presId="urn:microsoft.com/office/officeart/2008/layout/PictureLineup"/>
    <dgm:cxn modelId="{E66D76B1-98B0-49E5-9BCE-E19B323518D3}" type="presParOf" srcId="{2EC5E881-C150-4997-9C2E-95715A326B57}" destId="{AE99632B-3DD5-4672-8D50-9B6147C0E9B8}" srcOrd="2" destOrd="0" presId="urn:microsoft.com/office/officeart/2008/layout/PictureLineup"/>
    <dgm:cxn modelId="{AF6D7483-AD40-4A2F-9727-E4ED2EF790BE}" type="presParOf" srcId="{7A55DB93-B02F-45EB-88E7-56CD41960A6D}" destId="{0751768A-CA96-404F-94EB-11D48252D194}" srcOrd="7" destOrd="0" presId="urn:microsoft.com/office/officeart/2008/layout/PictureLineup"/>
    <dgm:cxn modelId="{95C8B51A-FFFB-4858-81AF-F20A0CA63267}" type="presParOf" srcId="{7A55DB93-B02F-45EB-88E7-56CD41960A6D}" destId="{AB8244DA-70EC-4745-ABAC-6A992CD350B0}" srcOrd="8" destOrd="0" presId="urn:microsoft.com/office/officeart/2008/layout/PictureLineup"/>
    <dgm:cxn modelId="{E3E520F9-D522-4573-BEC2-E9E9D102E6C3}" type="presParOf" srcId="{AB8244DA-70EC-4745-ABAC-6A992CD350B0}" destId="{4432B3B3-4977-4F8A-AEF7-2EE58E06D7A9}" srcOrd="0" destOrd="0" presId="urn:microsoft.com/office/officeart/2008/layout/PictureLineup"/>
    <dgm:cxn modelId="{C5B47586-306F-4331-9DD9-0836F6905A17}" type="presParOf" srcId="{AB8244DA-70EC-4745-ABAC-6A992CD350B0}" destId="{488A0007-D7CA-4C3B-90DF-5229C90FBF16}" srcOrd="1" destOrd="0" presId="urn:microsoft.com/office/officeart/2008/layout/PictureLineup"/>
    <dgm:cxn modelId="{E1341464-EDDA-4B5B-9B96-4569D6EBEC27}" type="presParOf" srcId="{AB8244DA-70EC-4745-ABAC-6A992CD350B0}" destId="{DC1ACAA8-8BAA-4E47-8DEC-25AA75D797B8}" srcOrd="2" destOrd="0" presId="urn:microsoft.com/office/officeart/2008/layout/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390F719-8EA0-459F-9D7E-4BF4F1019AA0}" type="doc">
      <dgm:prSet loTypeId="urn:microsoft.com/office/officeart/2005/8/layout/cycle1" loCatId="cycle" qsTypeId="urn:microsoft.com/office/officeart/2005/8/quickstyle/simple1" qsCatId="simple" csTypeId="urn:microsoft.com/office/officeart/2005/8/colors/colorful5" csCatId="colorful" phldr="1"/>
      <dgm:spPr/>
      <dgm:t>
        <a:bodyPr/>
        <a:lstStyle/>
        <a:p>
          <a:endParaRPr lang="en-US"/>
        </a:p>
      </dgm:t>
    </dgm:pt>
    <dgm:pt modelId="{FC208D94-23EF-41C7-B648-9C951BE783CC}">
      <dgm:prSet phldrT="[Text]"/>
      <dgm:spPr/>
      <dgm:t>
        <a:bodyPr/>
        <a:lstStyle/>
        <a:p>
          <a:r>
            <a:rPr lang="en-US" dirty="0"/>
            <a:t>Extract from SIS/Upload Interchange Files (DEM, SSA, etc.)</a:t>
          </a:r>
        </a:p>
      </dgm:t>
    </dgm:pt>
    <dgm:pt modelId="{B03A0A25-CF33-4694-9EE0-667B3C79700D}" type="parTrans" cxnId="{3A3D25E6-A6F3-4079-AE30-F46271EE335D}">
      <dgm:prSet/>
      <dgm:spPr/>
      <dgm:t>
        <a:bodyPr/>
        <a:lstStyle/>
        <a:p>
          <a:endParaRPr lang="en-US"/>
        </a:p>
      </dgm:t>
    </dgm:pt>
    <dgm:pt modelId="{4DB7E3BD-A321-475F-84B1-3BB5451D149E}" type="sibTrans" cxnId="{3A3D25E6-A6F3-4079-AE30-F46271EE335D}">
      <dgm:prSet/>
      <dgm:spPr/>
      <dgm:t>
        <a:bodyPr/>
        <a:lstStyle/>
        <a:p>
          <a:endParaRPr lang="en-US"/>
        </a:p>
      </dgm:t>
    </dgm:pt>
    <dgm:pt modelId="{D4182ED9-B902-4484-B130-86C304699D6D}">
      <dgm:prSet phldrT="[Text]"/>
      <dgm:spPr/>
      <dgm:t>
        <a:bodyPr/>
        <a:lstStyle/>
        <a:p>
          <a:r>
            <a:rPr lang="en-US" dirty="0"/>
            <a:t>Check first phase of errors</a:t>
          </a:r>
        </a:p>
      </dgm:t>
    </dgm:pt>
    <dgm:pt modelId="{224F9F21-7673-4806-A8CD-5DF062C93B22}" type="parTrans" cxnId="{B9D29535-5083-4935-8057-3F36CB3F191E}">
      <dgm:prSet/>
      <dgm:spPr/>
      <dgm:t>
        <a:bodyPr/>
        <a:lstStyle/>
        <a:p>
          <a:endParaRPr lang="en-US"/>
        </a:p>
      </dgm:t>
    </dgm:pt>
    <dgm:pt modelId="{25152E5C-EB68-467C-B080-0F920ED31B49}" type="sibTrans" cxnId="{B9D29535-5083-4935-8057-3F36CB3F191E}">
      <dgm:prSet/>
      <dgm:spPr/>
      <dgm:t>
        <a:bodyPr/>
        <a:lstStyle/>
        <a:p>
          <a:endParaRPr lang="en-US"/>
        </a:p>
      </dgm:t>
    </dgm:pt>
    <dgm:pt modelId="{36A1D9C1-5C96-409C-BBB2-FAE0EFD44B03}">
      <dgm:prSet phldrT="[Text]"/>
      <dgm:spPr/>
      <dgm:t>
        <a:bodyPr/>
        <a:lstStyle/>
        <a:p>
          <a:r>
            <a:rPr lang="en-US" dirty="0"/>
            <a:t>Take Student October Snapshot</a:t>
          </a:r>
        </a:p>
      </dgm:t>
    </dgm:pt>
    <dgm:pt modelId="{F99F8EF6-84A1-4826-AB05-4BBF778E1B4A}" type="parTrans" cxnId="{4659236B-B2FF-4556-B282-D337DD37E57C}">
      <dgm:prSet/>
      <dgm:spPr/>
      <dgm:t>
        <a:bodyPr/>
        <a:lstStyle/>
        <a:p>
          <a:endParaRPr lang="en-US"/>
        </a:p>
      </dgm:t>
    </dgm:pt>
    <dgm:pt modelId="{C0FAADA9-3B79-413F-A56A-AA05BAD27D57}" type="sibTrans" cxnId="{4659236B-B2FF-4556-B282-D337DD37E57C}">
      <dgm:prSet/>
      <dgm:spPr/>
      <dgm:t>
        <a:bodyPr/>
        <a:lstStyle/>
        <a:p>
          <a:endParaRPr lang="en-US"/>
        </a:p>
      </dgm:t>
    </dgm:pt>
    <dgm:pt modelId="{7879AEAC-D082-4AD7-8083-33E50A7E8425}">
      <dgm:prSet phldrT="[Text]"/>
      <dgm:spPr/>
      <dgm:t>
        <a:bodyPr/>
        <a:lstStyle/>
        <a:p>
          <a:r>
            <a:rPr lang="en-US" dirty="0"/>
            <a:t>Check second phase of errors</a:t>
          </a:r>
        </a:p>
      </dgm:t>
    </dgm:pt>
    <dgm:pt modelId="{96784CCF-5431-45D7-9C95-15E73BD5EEA2}" type="parTrans" cxnId="{D7A3A3E7-CA15-4E57-AEE2-F6B026DF0322}">
      <dgm:prSet/>
      <dgm:spPr/>
      <dgm:t>
        <a:bodyPr/>
        <a:lstStyle/>
        <a:p>
          <a:endParaRPr lang="en-US"/>
        </a:p>
      </dgm:t>
    </dgm:pt>
    <dgm:pt modelId="{E01C8AC6-470E-4B4B-AF4C-AC9FA725469F}" type="sibTrans" cxnId="{D7A3A3E7-CA15-4E57-AEE2-F6B026DF0322}">
      <dgm:prSet/>
      <dgm:spPr/>
      <dgm:t>
        <a:bodyPr/>
        <a:lstStyle/>
        <a:p>
          <a:endParaRPr lang="en-US"/>
        </a:p>
      </dgm:t>
    </dgm:pt>
    <dgm:pt modelId="{F4C37D0B-A49E-4B1E-96E1-70B73014AFBC}">
      <dgm:prSet phldrT="[Text]"/>
      <dgm:spPr/>
      <dgm:t>
        <a:bodyPr/>
        <a:lstStyle/>
        <a:p>
          <a:r>
            <a:rPr lang="en-US" dirty="0"/>
            <a:t>Are both the phases error-free?</a:t>
          </a:r>
        </a:p>
      </dgm:t>
    </dgm:pt>
    <dgm:pt modelId="{65E8B61F-2183-4AAB-BF02-9CC7F1AA8DEF}" type="parTrans" cxnId="{8E1FF234-0B2B-4534-A724-2ED58E6F8C30}">
      <dgm:prSet/>
      <dgm:spPr/>
      <dgm:t>
        <a:bodyPr/>
        <a:lstStyle/>
        <a:p>
          <a:endParaRPr lang="en-US"/>
        </a:p>
      </dgm:t>
    </dgm:pt>
    <dgm:pt modelId="{13C7F7F7-2B02-4CCF-BA14-760773867414}" type="sibTrans" cxnId="{8E1FF234-0B2B-4534-A724-2ED58E6F8C30}">
      <dgm:prSet/>
      <dgm:spPr/>
      <dgm:t>
        <a:bodyPr/>
        <a:lstStyle/>
        <a:p>
          <a:endParaRPr lang="en-US"/>
        </a:p>
      </dgm:t>
    </dgm:pt>
    <dgm:pt modelId="{844399FE-77E4-4F2C-A398-BFAC8A5D6077}" type="pres">
      <dgm:prSet presAssocID="{D390F719-8EA0-459F-9D7E-4BF4F1019AA0}" presName="cycle" presStyleCnt="0">
        <dgm:presLayoutVars>
          <dgm:dir/>
          <dgm:resizeHandles val="exact"/>
        </dgm:presLayoutVars>
      </dgm:prSet>
      <dgm:spPr/>
    </dgm:pt>
    <dgm:pt modelId="{0BF9CA0D-02E2-4128-BD44-AF0B2EBFDAAD}" type="pres">
      <dgm:prSet presAssocID="{FC208D94-23EF-41C7-B648-9C951BE783CC}" presName="dummy" presStyleCnt="0"/>
      <dgm:spPr/>
    </dgm:pt>
    <dgm:pt modelId="{39260BB4-EC61-41C3-89A6-2116D0299D14}" type="pres">
      <dgm:prSet presAssocID="{FC208D94-23EF-41C7-B648-9C951BE783CC}" presName="node" presStyleLbl="revTx" presStyleIdx="0" presStyleCnt="5">
        <dgm:presLayoutVars>
          <dgm:bulletEnabled val="1"/>
        </dgm:presLayoutVars>
      </dgm:prSet>
      <dgm:spPr/>
    </dgm:pt>
    <dgm:pt modelId="{6E3B0F17-068D-4C38-A48E-BAA2D3DFFEF5}" type="pres">
      <dgm:prSet presAssocID="{4DB7E3BD-A321-475F-84B1-3BB5451D149E}" presName="sibTrans" presStyleLbl="node1" presStyleIdx="0" presStyleCnt="5"/>
      <dgm:spPr/>
    </dgm:pt>
    <dgm:pt modelId="{89681CF6-2E8A-4A08-AFCD-BF4A18213A60}" type="pres">
      <dgm:prSet presAssocID="{D4182ED9-B902-4484-B130-86C304699D6D}" presName="dummy" presStyleCnt="0"/>
      <dgm:spPr/>
    </dgm:pt>
    <dgm:pt modelId="{B32B5E88-AF18-48CD-893E-9B75533E7852}" type="pres">
      <dgm:prSet presAssocID="{D4182ED9-B902-4484-B130-86C304699D6D}" presName="node" presStyleLbl="revTx" presStyleIdx="1" presStyleCnt="5">
        <dgm:presLayoutVars>
          <dgm:bulletEnabled val="1"/>
        </dgm:presLayoutVars>
      </dgm:prSet>
      <dgm:spPr/>
    </dgm:pt>
    <dgm:pt modelId="{E5AA8355-3AC1-494D-BA14-F5571B1CC31E}" type="pres">
      <dgm:prSet presAssocID="{25152E5C-EB68-467C-B080-0F920ED31B49}" presName="sibTrans" presStyleLbl="node1" presStyleIdx="1" presStyleCnt="5"/>
      <dgm:spPr/>
    </dgm:pt>
    <dgm:pt modelId="{CBC83611-33F2-450F-BF49-FF60FF0A2E52}" type="pres">
      <dgm:prSet presAssocID="{36A1D9C1-5C96-409C-BBB2-FAE0EFD44B03}" presName="dummy" presStyleCnt="0"/>
      <dgm:spPr/>
    </dgm:pt>
    <dgm:pt modelId="{721BD41E-9CC4-42C9-8434-5F789DCBA0FE}" type="pres">
      <dgm:prSet presAssocID="{36A1D9C1-5C96-409C-BBB2-FAE0EFD44B03}" presName="node" presStyleLbl="revTx" presStyleIdx="2" presStyleCnt="5">
        <dgm:presLayoutVars>
          <dgm:bulletEnabled val="1"/>
        </dgm:presLayoutVars>
      </dgm:prSet>
      <dgm:spPr/>
    </dgm:pt>
    <dgm:pt modelId="{D22C2B3E-5F93-4AFA-B025-CFA946FC0BFB}" type="pres">
      <dgm:prSet presAssocID="{C0FAADA9-3B79-413F-A56A-AA05BAD27D57}" presName="sibTrans" presStyleLbl="node1" presStyleIdx="2" presStyleCnt="5"/>
      <dgm:spPr/>
    </dgm:pt>
    <dgm:pt modelId="{B16479CA-5868-43B9-8FC0-0CCE698942FF}" type="pres">
      <dgm:prSet presAssocID="{7879AEAC-D082-4AD7-8083-33E50A7E8425}" presName="dummy" presStyleCnt="0"/>
      <dgm:spPr/>
    </dgm:pt>
    <dgm:pt modelId="{0649066C-468E-4509-AF2B-E8FD395A92C4}" type="pres">
      <dgm:prSet presAssocID="{7879AEAC-D082-4AD7-8083-33E50A7E8425}" presName="node" presStyleLbl="revTx" presStyleIdx="3" presStyleCnt="5">
        <dgm:presLayoutVars>
          <dgm:bulletEnabled val="1"/>
        </dgm:presLayoutVars>
      </dgm:prSet>
      <dgm:spPr/>
    </dgm:pt>
    <dgm:pt modelId="{789DF5C4-320F-402E-A8D3-12F90B7E3092}" type="pres">
      <dgm:prSet presAssocID="{E01C8AC6-470E-4B4B-AF4C-AC9FA725469F}" presName="sibTrans" presStyleLbl="node1" presStyleIdx="3" presStyleCnt="5"/>
      <dgm:spPr/>
    </dgm:pt>
    <dgm:pt modelId="{2390364F-E698-4489-9121-73D3C224F215}" type="pres">
      <dgm:prSet presAssocID="{F4C37D0B-A49E-4B1E-96E1-70B73014AFBC}" presName="dummy" presStyleCnt="0"/>
      <dgm:spPr/>
    </dgm:pt>
    <dgm:pt modelId="{E36D0C2F-F193-43CF-AEF7-70F1C2074D00}" type="pres">
      <dgm:prSet presAssocID="{F4C37D0B-A49E-4B1E-96E1-70B73014AFBC}" presName="node" presStyleLbl="revTx" presStyleIdx="4" presStyleCnt="5">
        <dgm:presLayoutVars>
          <dgm:bulletEnabled val="1"/>
        </dgm:presLayoutVars>
      </dgm:prSet>
      <dgm:spPr/>
    </dgm:pt>
    <dgm:pt modelId="{7ECA79B8-BC87-4978-AD06-B7B027465D1C}" type="pres">
      <dgm:prSet presAssocID="{13C7F7F7-2B02-4CCF-BA14-760773867414}" presName="sibTrans" presStyleLbl="node1" presStyleIdx="4" presStyleCnt="5"/>
      <dgm:spPr/>
    </dgm:pt>
  </dgm:ptLst>
  <dgm:cxnLst>
    <dgm:cxn modelId="{39207C10-8D51-4F63-9428-BBF587F16725}" type="presOf" srcId="{13C7F7F7-2B02-4CCF-BA14-760773867414}" destId="{7ECA79B8-BC87-4978-AD06-B7B027465D1C}" srcOrd="0" destOrd="0" presId="urn:microsoft.com/office/officeart/2005/8/layout/cycle1"/>
    <dgm:cxn modelId="{6012ED20-93C3-4E14-9F81-7F27E8D9A914}" type="presOf" srcId="{FC208D94-23EF-41C7-B648-9C951BE783CC}" destId="{39260BB4-EC61-41C3-89A6-2116D0299D14}" srcOrd="0" destOrd="0" presId="urn:microsoft.com/office/officeart/2005/8/layout/cycle1"/>
    <dgm:cxn modelId="{04460E2B-0C48-4E04-AED0-BC14E3FFF994}" type="presOf" srcId="{C0FAADA9-3B79-413F-A56A-AA05BAD27D57}" destId="{D22C2B3E-5F93-4AFA-B025-CFA946FC0BFB}" srcOrd="0" destOrd="0" presId="urn:microsoft.com/office/officeart/2005/8/layout/cycle1"/>
    <dgm:cxn modelId="{8E1FF234-0B2B-4534-A724-2ED58E6F8C30}" srcId="{D390F719-8EA0-459F-9D7E-4BF4F1019AA0}" destId="{F4C37D0B-A49E-4B1E-96E1-70B73014AFBC}" srcOrd="4" destOrd="0" parTransId="{65E8B61F-2183-4AAB-BF02-9CC7F1AA8DEF}" sibTransId="{13C7F7F7-2B02-4CCF-BA14-760773867414}"/>
    <dgm:cxn modelId="{B9D29535-5083-4935-8057-3F36CB3F191E}" srcId="{D390F719-8EA0-459F-9D7E-4BF4F1019AA0}" destId="{D4182ED9-B902-4484-B130-86C304699D6D}" srcOrd="1" destOrd="0" parTransId="{224F9F21-7673-4806-A8CD-5DF062C93B22}" sibTransId="{25152E5C-EB68-467C-B080-0F920ED31B49}"/>
    <dgm:cxn modelId="{43ACD33F-EC8C-4281-909F-AED1F22FCBDF}" type="presOf" srcId="{D390F719-8EA0-459F-9D7E-4BF4F1019AA0}" destId="{844399FE-77E4-4F2C-A398-BFAC8A5D6077}" srcOrd="0" destOrd="0" presId="urn:microsoft.com/office/officeart/2005/8/layout/cycle1"/>
    <dgm:cxn modelId="{4659236B-B2FF-4556-B282-D337DD37E57C}" srcId="{D390F719-8EA0-459F-9D7E-4BF4F1019AA0}" destId="{36A1D9C1-5C96-409C-BBB2-FAE0EFD44B03}" srcOrd="2" destOrd="0" parTransId="{F99F8EF6-84A1-4826-AB05-4BBF778E1B4A}" sibTransId="{C0FAADA9-3B79-413F-A56A-AA05BAD27D57}"/>
    <dgm:cxn modelId="{FB7F5E7C-C507-437A-BC8D-5940BD2D6041}" type="presOf" srcId="{25152E5C-EB68-467C-B080-0F920ED31B49}" destId="{E5AA8355-3AC1-494D-BA14-F5571B1CC31E}" srcOrd="0" destOrd="0" presId="urn:microsoft.com/office/officeart/2005/8/layout/cycle1"/>
    <dgm:cxn modelId="{999B4695-86F9-4C6D-85B3-FF44E2E29586}" type="presOf" srcId="{36A1D9C1-5C96-409C-BBB2-FAE0EFD44B03}" destId="{721BD41E-9CC4-42C9-8434-5F789DCBA0FE}" srcOrd="0" destOrd="0" presId="urn:microsoft.com/office/officeart/2005/8/layout/cycle1"/>
    <dgm:cxn modelId="{81174FAB-C01F-4222-981C-3BF66AFE3AD2}" type="presOf" srcId="{F4C37D0B-A49E-4B1E-96E1-70B73014AFBC}" destId="{E36D0C2F-F193-43CF-AEF7-70F1C2074D00}" srcOrd="0" destOrd="0" presId="urn:microsoft.com/office/officeart/2005/8/layout/cycle1"/>
    <dgm:cxn modelId="{B90AF3B1-3164-48D3-A1D4-3C7211F6BD46}" type="presOf" srcId="{7879AEAC-D082-4AD7-8083-33E50A7E8425}" destId="{0649066C-468E-4509-AF2B-E8FD395A92C4}" srcOrd="0" destOrd="0" presId="urn:microsoft.com/office/officeart/2005/8/layout/cycle1"/>
    <dgm:cxn modelId="{E560EFCD-CF1D-4098-8C83-9ACF797515C1}" type="presOf" srcId="{4DB7E3BD-A321-475F-84B1-3BB5451D149E}" destId="{6E3B0F17-068D-4C38-A48E-BAA2D3DFFEF5}" srcOrd="0" destOrd="0" presId="urn:microsoft.com/office/officeart/2005/8/layout/cycle1"/>
    <dgm:cxn modelId="{6D7718DA-D651-4D3B-9167-8999CB70C73B}" type="presOf" srcId="{D4182ED9-B902-4484-B130-86C304699D6D}" destId="{B32B5E88-AF18-48CD-893E-9B75533E7852}" srcOrd="0" destOrd="0" presId="urn:microsoft.com/office/officeart/2005/8/layout/cycle1"/>
    <dgm:cxn modelId="{1842C9DE-1F0F-42EE-8D6A-3CF837F192BF}" type="presOf" srcId="{E01C8AC6-470E-4B4B-AF4C-AC9FA725469F}" destId="{789DF5C4-320F-402E-A8D3-12F90B7E3092}" srcOrd="0" destOrd="0" presId="urn:microsoft.com/office/officeart/2005/8/layout/cycle1"/>
    <dgm:cxn modelId="{3A3D25E6-A6F3-4079-AE30-F46271EE335D}" srcId="{D390F719-8EA0-459F-9D7E-4BF4F1019AA0}" destId="{FC208D94-23EF-41C7-B648-9C951BE783CC}" srcOrd="0" destOrd="0" parTransId="{B03A0A25-CF33-4694-9EE0-667B3C79700D}" sibTransId="{4DB7E3BD-A321-475F-84B1-3BB5451D149E}"/>
    <dgm:cxn modelId="{D7A3A3E7-CA15-4E57-AEE2-F6B026DF0322}" srcId="{D390F719-8EA0-459F-9D7E-4BF4F1019AA0}" destId="{7879AEAC-D082-4AD7-8083-33E50A7E8425}" srcOrd="3" destOrd="0" parTransId="{96784CCF-5431-45D7-9C95-15E73BD5EEA2}" sibTransId="{E01C8AC6-470E-4B4B-AF4C-AC9FA725469F}"/>
    <dgm:cxn modelId="{7D5DECEE-5374-4E55-A0CA-5E40E8F6112A}" type="presParOf" srcId="{844399FE-77E4-4F2C-A398-BFAC8A5D6077}" destId="{0BF9CA0D-02E2-4128-BD44-AF0B2EBFDAAD}" srcOrd="0" destOrd="0" presId="urn:microsoft.com/office/officeart/2005/8/layout/cycle1"/>
    <dgm:cxn modelId="{A5AE7519-38AD-4045-91BA-8328822934F4}" type="presParOf" srcId="{844399FE-77E4-4F2C-A398-BFAC8A5D6077}" destId="{39260BB4-EC61-41C3-89A6-2116D0299D14}" srcOrd="1" destOrd="0" presId="urn:microsoft.com/office/officeart/2005/8/layout/cycle1"/>
    <dgm:cxn modelId="{3DED2C05-2671-4BD6-9323-B5A7284D97A4}" type="presParOf" srcId="{844399FE-77E4-4F2C-A398-BFAC8A5D6077}" destId="{6E3B0F17-068D-4C38-A48E-BAA2D3DFFEF5}" srcOrd="2" destOrd="0" presId="urn:microsoft.com/office/officeart/2005/8/layout/cycle1"/>
    <dgm:cxn modelId="{26B60690-2EF0-4F80-8E34-7EEFF19580C9}" type="presParOf" srcId="{844399FE-77E4-4F2C-A398-BFAC8A5D6077}" destId="{89681CF6-2E8A-4A08-AFCD-BF4A18213A60}" srcOrd="3" destOrd="0" presId="urn:microsoft.com/office/officeart/2005/8/layout/cycle1"/>
    <dgm:cxn modelId="{30C0468B-7698-43F0-9DDA-D13CC213262A}" type="presParOf" srcId="{844399FE-77E4-4F2C-A398-BFAC8A5D6077}" destId="{B32B5E88-AF18-48CD-893E-9B75533E7852}" srcOrd="4" destOrd="0" presId="urn:microsoft.com/office/officeart/2005/8/layout/cycle1"/>
    <dgm:cxn modelId="{C00E802A-7016-468B-9BED-AF8776CA485B}" type="presParOf" srcId="{844399FE-77E4-4F2C-A398-BFAC8A5D6077}" destId="{E5AA8355-3AC1-494D-BA14-F5571B1CC31E}" srcOrd="5" destOrd="0" presId="urn:microsoft.com/office/officeart/2005/8/layout/cycle1"/>
    <dgm:cxn modelId="{218EFFBF-808A-45D3-8529-F15B67EB560F}" type="presParOf" srcId="{844399FE-77E4-4F2C-A398-BFAC8A5D6077}" destId="{CBC83611-33F2-450F-BF49-FF60FF0A2E52}" srcOrd="6" destOrd="0" presId="urn:microsoft.com/office/officeart/2005/8/layout/cycle1"/>
    <dgm:cxn modelId="{43EAE341-6716-42D8-A490-A33D3D17793D}" type="presParOf" srcId="{844399FE-77E4-4F2C-A398-BFAC8A5D6077}" destId="{721BD41E-9CC4-42C9-8434-5F789DCBA0FE}" srcOrd="7" destOrd="0" presId="urn:microsoft.com/office/officeart/2005/8/layout/cycle1"/>
    <dgm:cxn modelId="{5A89D809-3A26-4358-B9AE-BAE2E66443C0}" type="presParOf" srcId="{844399FE-77E4-4F2C-A398-BFAC8A5D6077}" destId="{D22C2B3E-5F93-4AFA-B025-CFA946FC0BFB}" srcOrd="8" destOrd="0" presId="urn:microsoft.com/office/officeart/2005/8/layout/cycle1"/>
    <dgm:cxn modelId="{A6D6AE62-EEBC-4000-B85D-D0DCB84840AC}" type="presParOf" srcId="{844399FE-77E4-4F2C-A398-BFAC8A5D6077}" destId="{B16479CA-5868-43B9-8FC0-0CCE698942FF}" srcOrd="9" destOrd="0" presId="urn:microsoft.com/office/officeart/2005/8/layout/cycle1"/>
    <dgm:cxn modelId="{6323DA4A-F4BB-46AC-9E7B-61EA2A9EF515}" type="presParOf" srcId="{844399FE-77E4-4F2C-A398-BFAC8A5D6077}" destId="{0649066C-468E-4509-AF2B-E8FD395A92C4}" srcOrd="10" destOrd="0" presId="urn:microsoft.com/office/officeart/2005/8/layout/cycle1"/>
    <dgm:cxn modelId="{54AD4D1A-67DA-41CA-AFB6-49BBA054B81A}" type="presParOf" srcId="{844399FE-77E4-4F2C-A398-BFAC8A5D6077}" destId="{789DF5C4-320F-402E-A8D3-12F90B7E3092}" srcOrd="11" destOrd="0" presId="urn:microsoft.com/office/officeart/2005/8/layout/cycle1"/>
    <dgm:cxn modelId="{1C4EB1F1-E845-4C13-95F4-B40C8A1D681C}" type="presParOf" srcId="{844399FE-77E4-4F2C-A398-BFAC8A5D6077}" destId="{2390364F-E698-4489-9121-73D3C224F215}" srcOrd="12" destOrd="0" presId="urn:microsoft.com/office/officeart/2005/8/layout/cycle1"/>
    <dgm:cxn modelId="{FC816490-FCD3-419A-B3B4-91C2AC154799}" type="presParOf" srcId="{844399FE-77E4-4F2C-A398-BFAC8A5D6077}" destId="{E36D0C2F-F193-43CF-AEF7-70F1C2074D00}" srcOrd="13" destOrd="0" presId="urn:microsoft.com/office/officeart/2005/8/layout/cycle1"/>
    <dgm:cxn modelId="{74891319-9E96-41F0-ADA0-5AE6446E7A13}" type="presParOf" srcId="{844399FE-77E4-4F2C-A398-BFAC8A5D6077}" destId="{7ECA79B8-BC87-4978-AD06-B7B027465D1C}"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9DE6B7-B457-487C-BCE8-9D31D6730EE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E42282F-5996-48D2-9275-F667A21B82BD}">
      <dgm:prSet/>
      <dgm:spPr/>
      <dgm:t>
        <a:bodyPr/>
        <a:lstStyle/>
        <a:p>
          <a:pPr>
            <a:lnSpc>
              <a:spcPct val="100000"/>
            </a:lnSpc>
          </a:pPr>
          <a:r>
            <a:rPr lang="en-US"/>
            <a:t>720-760-3569</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80170717-DED6-448A-BADF-5D1DA81E454E}" type="parTrans" cxnId="{0F50C152-F5BE-4EFF-BB71-A1E11DF328C7}">
      <dgm:prSet/>
      <dgm:spPr/>
      <dgm:t>
        <a:bodyPr/>
        <a:lstStyle/>
        <a:p>
          <a:endParaRPr lang="en-US"/>
        </a:p>
      </dgm:t>
    </dgm:pt>
    <dgm:pt modelId="{E28645DF-BF62-4006-9C5B-54860BFEE7A2}" type="sibTrans" cxnId="{0F50C152-F5BE-4EFF-BB71-A1E11DF328C7}">
      <dgm:prSet/>
      <dgm:spPr/>
      <dgm:t>
        <a:bodyPr/>
        <a:lstStyle/>
        <a:p>
          <a:endParaRPr lang="en-US"/>
        </a:p>
      </dgm:t>
    </dgm:pt>
    <dgm:pt modelId="{8F5CA9CB-392D-4609-B609-ED3AB72137D0}">
      <dgm:prSet/>
      <dgm:spPr/>
      <dgm:t>
        <a:bodyPr/>
        <a:lstStyle/>
        <a:p>
          <a:pPr>
            <a:lnSpc>
              <a:spcPct val="100000"/>
            </a:lnSpc>
          </a:pPr>
          <a:r>
            <a:rPr lang="en-US" dirty="0">
              <a:hlinkClick xmlns:r="http://schemas.openxmlformats.org/officeDocument/2006/relationships" r:id="rId1"/>
            </a:rPr>
            <a:t>StudentOctober@cde.state.co.us</a:t>
          </a:r>
          <a:r>
            <a:rPr lang="en-US" dirty="0"/>
            <a:t> </a:t>
          </a:r>
        </a:p>
      </dgm:t>
      <dgm:extLst>
        <a:ext uri="{E40237B7-FDA0-4F09-8148-C483321AD2D9}">
          <dgm14:cNvPr xmlns:dgm14="http://schemas.microsoft.com/office/drawing/2010/diagram" id="0" name="" descr="720-441-7963&#10;wenzel_b@cde.state.co.us &#10;Attendance Snapshot&#10;Student Interchange&#10;"/>
        </a:ext>
      </dgm:extLst>
    </dgm:pt>
    <dgm:pt modelId="{4105FDD2-B806-41D1-AA20-D1F619AEA9AE}" type="parTrans" cxnId="{BE8BEEDB-1C70-4F98-A7E8-34C3836723EF}">
      <dgm:prSet/>
      <dgm:spPr/>
      <dgm:t>
        <a:bodyPr/>
        <a:lstStyle/>
        <a:p>
          <a:endParaRPr lang="en-US"/>
        </a:p>
      </dgm:t>
    </dgm:pt>
    <dgm:pt modelId="{E8052573-1595-4E49-A8F7-FAF77D913739}" type="sibTrans" cxnId="{BE8BEEDB-1C70-4F98-A7E8-34C3836723EF}">
      <dgm:prSet/>
      <dgm:spPr/>
      <dgm:t>
        <a:bodyPr/>
        <a:lstStyle/>
        <a:p>
          <a:endParaRPr lang="en-US"/>
        </a:p>
      </dgm:t>
    </dgm:pt>
    <dgm:pt modelId="{FFC1BE8D-720F-4C14-B87A-5B2E6D6239A1}">
      <dgm:prSet/>
      <dgm:spPr/>
      <dgm:t>
        <a:bodyPr/>
        <a:lstStyle/>
        <a:p>
          <a:pPr>
            <a:lnSpc>
              <a:spcPct val="100000"/>
            </a:lnSpc>
          </a:pPr>
          <a:r>
            <a:rPr lang="en-US" dirty="0">
              <a:latin typeface="Museo Slab 500"/>
              <a:cs typeface="Calibri"/>
              <a:hlinkClick xmlns:r="http://schemas.openxmlformats.org/officeDocument/2006/relationships" r:id="rId2"/>
            </a:rPr>
            <a:t>Student October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F993B106-7DAD-4120-91FD-5E4205BF6FCA}" type="parTrans" cxnId="{224D043E-B9C3-400D-8C62-094271AE6757}">
      <dgm:prSet/>
      <dgm:spPr/>
      <dgm:t>
        <a:bodyPr/>
        <a:lstStyle/>
        <a:p>
          <a:endParaRPr lang="en-US"/>
        </a:p>
      </dgm:t>
    </dgm:pt>
    <dgm:pt modelId="{0FEE28B5-B516-474D-A9DB-E8B9DC487CAF}" type="sibTrans" cxnId="{224D043E-B9C3-400D-8C62-094271AE6757}">
      <dgm:prSet/>
      <dgm:spPr/>
      <dgm:t>
        <a:bodyPr/>
        <a:lstStyle/>
        <a:p>
          <a:endParaRPr lang="en-US"/>
        </a:p>
      </dgm:t>
    </dgm:pt>
    <dgm:pt modelId="{DFDCDA42-B45F-42D7-A5BC-C13D747376DD}">
      <dgm:prSet/>
      <dgm:spPr/>
      <dgm:t>
        <a:bodyPr/>
        <a:lstStyle/>
        <a:p>
          <a:pPr>
            <a:lnSpc>
              <a:spcPct val="100000"/>
            </a:lnSpc>
          </a:pPr>
          <a:r>
            <a:rPr lang="en-US" dirty="0">
              <a:hlinkClick xmlns:r="http://schemas.openxmlformats.org/officeDocument/2006/relationships" r:id="rId3"/>
            </a:rPr>
            <a:t>Student Interchange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DB713095-0062-457B-A70C-B2A35534FD4A}" type="parTrans" cxnId="{BBCFB277-E3F7-40C4-B546-2768E30666DA}">
      <dgm:prSet/>
      <dgm:spPr/>
      <dgm:t>
        <a:bodyPr/>
        <a:lstStyle/>
        <a:p>
          <a:endParaRPr lang="en-US"/>
        </a:p>
      </dgm:t>
    </dgm:pt>
    <dgm:pt modelId="{D88AD5F0-E061-419C-8D5A-19088F4C06D9}" type="sibTrans" cxnId="{BBCFB277-E3F7-40C4-B546-2768E30666DA}">
      <dgm:prSet/>
      <dgm:spPr/>
      <dgm:t>
        <a:bodyPr/>
        <a:lstStyle/>
        <a:p>
          <a:endParaRPr lang="en-US"/>
        </a:p>
      </dgm:t>
    </dgm:pt>
    <dgm:pt modelId="{F73AADCE-EECB-4AD4-8867-86D62EFEF45D}">
      <dgm:prSet/>
      <dgm:spPr/>
      <dgm:t>
        <a:bodyPr/>
        <a:lstStyle/>
        <a:p>
          <a:pPr>
            <a:lnSpc>
              <a:spcPct val="100000"/>
            </a:lnSpc>
          </a:pPr>
          <a:r>
            <a:rPr lang="en-US" dirty="0">
              <a:ea typeface="+mn-lt"/>
              <a:cs typeface="+mn-lt"/>
              <a:hlinkClick xmlns:r="http://schemas.openxmlformats.org/officeDocument/2006/relationships" r:id="rId4"/>
            </a:rPr>
            <a:t>Identity Management/Data Pipeline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6E7305AB-D515-46AB-A4C7-C77F028B50A2}" type="parTrans" cxnId="{2C2A6F34-EB63-47C2-B021-D67A1F64F464}">
      <dgm:prSet/>
      <dgm:spPr/>
      <dgm:t>
        <a:bodyPr/>
        <a:lstStyle/>
        <a:p>
          <a:endParaRPr lang="en-US"/>
        </a:p>
      </dgm:t>
    </dgm:pt>
    <dgm:pt modelId="{023928B9-621E-4F27-A7B9-47207D165F80}" type="sibTrans" cxnId="{2C2A6F34-EB63-47C2-B021-D67A1F64F464}">
      <dgm:prSet/>
      <dgm:spPr/>
      <dgm:t>
        <a:bodyPr/>
        <a:lstStyle/>
        <a:p>
          <a:endParaRPr lang="en-US"/>
        </a:p>
      </dgm:t>
    </dgm:pt>
    <dgm:pt modelId="{C2F803C1-C9E0-41F9-AED4-AAD09A07B448}">
      <dgm:prSet/>
      <dgm:spPr/>
      <dgm:t>
        <a:bodyPr/>
        <a:lstStyle/>
        <a:p>
          <a:pPr>
            <a:lnSpc>
              <a:spcPct val="100000"/>
            </a:lnSpc>
          </a:pPr>
          <a:r>
            <a:rPr lang="en-US">
              <a:ea typeface="+mn-lt"/>
              <a:cs typeface="+mn-lt"/>
              <a:hlinkClick xmlns:r="http://schemas.openxmlformats.org/officeDocument/2006/relationships" r:id="rId5"/>
            </a:rPr>
            <a:t>Auditing Office’s Pupil Count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B18BF66E-E056-42B4-AC76-B3B55EA3F6F5}" type="parTrans" cxnId="{4C0EF461-3890-4F96-A42D-1C86F005347A}">
      <dgm:prSet/>
      <dgm:spPr/>
      <dgm:t>
        <a:bodyPr/>
        <a:lstStyle/>
        <a:p>
          <a:endParaRPr lang="en-US"/>
        </a:p>
      </dgm:t>
    </dgm:pt>
    <dgm:pt modelId="{3AF3B795-631E-49D5-A6B2-F284E725FB3C}" type="sibTrans" cxnId="{4C0EF461-3890-4F96-A42D-1C86F005347A}">
      <dgm:prSet/>
      <dgm:spPr/>
      <dgm:t>
        <a:bodyPr/>
        <a:lstStyle/>
        <a:p>
          <a:endParaRPr lang="en-US"/>
        </a:p>
      </dgm:t>
    </dgm:pt>
    <dgm:pt modelId="{474721B8-5EA3-46E0-AE4D-83DD0758B11E}">
      <dgm:prSet/>
      <dgm:spPr/>
      <dgm:t>
        <a:bodyPr/>
        <a:lstStyle/>
        <a:p>
          <a:pPr>
            <a:lnSpc>
              <a:spcPct val="100000"/>
            </a:lnSpc>
          </a:pPr>
          <a:r>
            <a:rPr lang="en-US" dirty="0">
              <a:hlinkClick xmlns:r="http://schemas.openxmlformats.org/officeDocument/2006/relationships" r:id="rId6"/>
            </a:rPr>
            <a:t>At-Risk Interchange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1D313D1D-9E33-4FA2-B47A-8664621228D9}" type="parTrans" cxnId="{B0572933-85A1-4867-BF17-84181989B084}">
      <dgm:prSet/>
      <dgm:spPr/>
      <dgm:t>
        <a:bodyPr/>
        <a:lstStyle/>
        <a:p>
          <a:endParaRPr lang="en-US"/>
        </a:p>
      </dgm:t>
    </dgm:pt>
    <dgm:pt modelId="{8D8A8185-4BEA-481C-950D-C1A12F0D8C15}" type="sibTrans" cxnId="{B0572933-85A1-4867-BF17-84181989B084}">
      <dgm:prSet/>
      <dgm:spPr/>
      <dgm:t>
        <a:bodyPr/>
        <a:lstStyle/>
        <a:p>
          <a:endParaRPr lang="en-US"/>
        </a:p>
      </dgm:t>
    </dgm:pt>
    <dgm:pt modelId="{A6E6C7EF-DE36-4DDF-ACC0-D45CA73E8443}">
      <dgm:prSet/>
      <dgm:spPr/>
      <dgm:t>
        <a:bodyPr/>
        <a:lstStyle/>
        <a:p>
          <a:pPr>
            <a:lnSpc>
              <a:spcPct val="100000"/>
            </a:lnSpc>
          </a:pPr>
          <a:r>
            <a:rPr lang="en-US" dirty="0">
              <a:hlinkClick xmlns:r="http://schemas.openxmlformats.org/officeDocument/2006/relationships" r:id="rId7"/>
            </a:rPr>
            <a:t>Title I Interchange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12C70E28-E64B-4EB0-A99F-FF8095943B6B}" type="parTrans" cxnId="{F614D86C-B8BF-449A-A693-38FC10EF4B22}">
      <dgm:prSet/>
      <dgm:spPr/>
      <dgm:t>
        <a:bodyPr/>
        <a:lstStyle/>
        <a:p>
          <a:endParaRPr lang="en-US"/>
        </a:p>
      </dgm:t>
    </dgm:pt>
    <dgm:pt modelId="{C78501BE-2371-4709-944F-31F40715FB5E}" type="sibTrans" cxnId="{F614D86C-B8BF-449A-A693-38FC10EF4B22}">
      <dgm:prSet/>
      <dgm:spPr/>
      <dgm:t>
        <a:bodyPr/>
        <a:lstStyle/>
        <a:p>
          <a:endParaRPr lang="en-US"/>
        </a:p>
      </dgm:t>
    </dgm:pt>
    <dgm:pt modelId="{36AE480A-7B71-48AA-81D8-D7409D6A43D6}" type="pres">
      <dgm:prSet presAssocID="{FD9DE6B7-B457-487C-BCE8-9D31D6730EE5}" presName="root" presStyleCnt="0">
        <dgm:presLayoutVars>
          <dgm:dir/>
          <dgm:resizeHandles val="exact"/>
        </dgm:presLayoutVars>
      </dgm:prSet>
      <dgm:spPr/>
    </dgm:pt>
    <dgm:pt modelId="{674075A3-DC70-43C9-9CDD-00BA31FFE7EA}" type="pres">
      <dgm:prSet presAssocID="{FE42282F-5996-48D2-9275-F667A21B82BD}" presName="compNode" presStyleCnt="0"/>
      <dgm:spPr/>
    </dgm:pt>
    <dgm:pt modelId="{312E0244-0683-499C-B7A1-7DDB1B778E41}" type="pres">
      <dgm:prSet presAssocID="{FE42282F-5996-48D2-9275-F667A21B82BD}" presName="bgRect" presStyleLbl="bgShp" presStyleIdx="0" presStyleCnt="8" custLinFactNeighborY="-16573"/>
      <dgm:spPr/>
    </dgm:pt>
    <dgm:pt modelId="{A1C5BFAC-DA15-4445-B92C-56AE71A203BA}" type="pres">
      <dgm:prSet presAssocID="{FE42282F-5996-48D2-9275-F667A21B82BD}" presName="iconRect" presStyleLbl="node1" presStyleIdx="0" presStyleCnt="8"/>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Receiver"/>
        </a:ext>
      </dgm:extLst>
    </dgm:pt>
    <dgm:pt modelId="{F5FBE27D-58CD-4C2C-890F-0B15808861F5}" type="pres">
      <dgm:prSet presAssocID="{FE42282F-5996-48D2-9275-F667A21B82BD}" presName="spaceRect" presStyleCnt="0"/>
      <dgm:spPr/>
    </dgm:pt>
    <dgm:pt modelId="{B108D7A9-F402-44F1-8FD6-E34020111F72}" type="pres">
      <dgm:prSet presAssocID="{FE42282F-5996-48D2-9275-F667A21B82BD}" presName="parTx" presStyleLbl="revTx" presStyleIdx="0" presStyleCnt="8">
        <dgm:presLayoutVars>
          <dgm:chMax val="0"/>
          <dgm:chPref val="0"/>
        </dgm:presLayoutVars>
      </dgm:prSet>
      <dgm:spPr/>
    </dgm:pt>
    <dgm:pt modelId="{EED06853-0C3C-4B30-A566-88F927636DEB}" type="pres">
      <dgm:prSet presAssocID="{E28645DF-BF62-4006-9C5B-54860BFEE7A2}" presName="sibTrans" presStyleCnt="0"/>
      <dgm:spPr/>
    </dgm:pt>
    <dgm:pt modelId="{5E194538-53DD-44F9-A972-1D8F7970C67E}" type="pres">
      <dgm:prSet presAssocID="{8F5CA9CB-392D-4609-B609-ED3AB72137D0}" presName="compNode" presStyleCnt="0"/>
      <dgm:spPr/>
    </dgm:pt>
    <dgm:pt modelId="{25058C54-498C-46C9-9740-0115E8F52912}" type="pres">
      <dgm:prSet presAssocID="{8F5CA9CB-392D-4609-B609-ED3AB72137D0}" presName="bgRect" presStyleLbl="bgShp" presStyleIdx="1" presStyleCnt="8"/>
      <dgm:spPr/>
    </dgm:pt>
    <dgm:pt modelId="{F593F238-601D-437B-9273-11C963114C98}" type="pres">
      <dgm:prSet presAssocID="{8F5CA9CB-392D-4609-B609-ED3AB72137D0}" presName="iconRect" presStyleLbl="node1" presStyleIdx="1" presStyleCnt="8"/>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dgm:spPr>
      <dgm:extLst>
        <a:ext uri="{E40237B7-FDA0-4F09-8148-C483321AD2D9}">
          <dgm14:cNvPr xmlns:dgm14="http://schemas.microsoft.com/office/drawing/2010/diagram" id="0" name="" descr="Email"/>
        </a:ext>
      </dgm:extLst>
    </dgm:pt>
    <dgm:pt modelId="{22C7A4AD-1A46-41DA-8126-BA95F6318ACC}" type="pres">
      <dgm:prSet presAssocID="{8F5CA9CB-392D-4609-B609-ED3AB72137D0}" presName="spaceRect" presStyleCnt="0"/>
      <dgm:spPr/>
    </dgm:pt>
    <dgm:pt modelId="{BDC234E9-35F6-4AF1-A509-4C0345D57C03}" type="pres">
      <dgm:prSet presAssocID="{8F5CA9CB-392D-4609-B609-ED3AB72137D0}" presName="parTx" presStyleLbl="revTx" presStyleIdx="1" presStyleCnt="8">
        <dgm:presLayoutVars>
          <dgm:chMax val="0"/>
          <dgm:chPref val="0"/>
        </dgm:presLayoutVars>
      </dgm:prSet>
      <dgm:spPr/>
    </dgm:pt>
    <dgm:pt modelId="{393E50CE-68A9-49AB-B14B-10A8ACDBAF75}" type="pres">
      <dgm:prSet presAssocID="{E8052573-1595-4E49-A8F7-FAF77D913739}" presName="sibTrans" presStyleCnt="0"/>
      <dgm:spPr/>
    </dgm:pt>
    <dgm:pt modelId="{5A7255C8-41D0-4485-BFA2-42121AF0289E}" type="pres">
      <dgm:prSet presAssocID="{FFC1BE8D-720F-4C14-B87A-5B2E6D6239A1}" presName="compNode" presStyleCnt="0"/>
      <dgm:spPr/>
    </dgm:pt>
    <dgm:pt modelId="{2ECAF442-E1FF-4F4B-B9A5-26C5963D7EE8}" type="pres">
      <dgm:prSet presAssocID="{FFC1BE8D-720F-4C14-B87A-5B2E6D6239A1}" presName="bgRect" presStyleLbl="bgShp" presStyleIdx="2" presStyleCnt="8" custLinFactNeighborX="0"/>
      <dgm:spPr/>
    </dgm:pt>
    <dgm:pt modelId="{2E33670A-51DF-4DFD-8992-CC7BDD46237E}" type="pres">
      <dgm:prSet presAssocID="{FFC1BE8D-720F-4C14-B87A-5B2E6D6239A1}" presName="iconRect" presStyleLbl="node1" presStyleIdx="2" presStyleCnt="8"/>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AED47F1F-DA34-407D-94A5-6D5D6E388112}" type="pres">
      <dgm:prSet presAssocID="{FFC1BE8D-720F-4C14-B87A-5B2E6D6239A1}" presName="spaceRect" presStyleCnt="0"/>
      <dgm:spPr/>
    </dgm:pt>
    <dgm:pt modelId="{B1153BB5-7C4F-4828-BD47-7B1554D5DA92}" type="pres">
      <dgm:prSet presAssocID="{FFC1BE8D-720F-4C14-B87A-5B2E6D6239A1}" presName="parTx" presStyleLbl="revTx" presStyleIdx="2" presStyleCnt="8">
        <dgm:presLayoutVars>
          <dgm:chMax val="0"/>
          <dgm:chPref val="0"/>
        </dgm:presLayoutVars>
      </dgm:prSet>
      <dgm:spPr/>
    </dgm:pt>
    <dgm:pt modelId="{86BC2170-DB1F-4965-BFAC-20E38DEDCB2D}" type="pres">
      <dgm:prSet presAssocID="{0FEE28B5-B516-474D-A9DB-E8B9DC487CAF}" presName="sibTrans" presStyleCnt="0"/>
      <dgm:spPr/>
    </dgm:pt>
    <dgm:pt modelId="{A0BA7A66-4AA8-4DE1-932D-B7C46D9031D1}" type="pres">
      <dgm:prSet presAssocID="{DFDCDA42-B45F-42D7-A5BC-C13D747376DD}" presName="compNode" presStyleCnt="0"/>
      <dgm:spPr/>
    </dgm:pt>
    <dgm:pt modelId="{0CCD7E29-11C8-4250-A19D-FD13B3369CC0}" type="pres">
      <dgm:prSet presAssocID="{DFDCDA42-B45F-42D7-A5BC-C13D747376DD}" presName="bgRect" presStyleLbl="bgShp" presStyleIdx="3" presStyleCnt="8"/>
      <dgm:spPr/>
    </dgm:pt>
    <dgm:pt modelId="{8661894E-2B3E-43B0-87BD-0DE85E14A495}" type="pres">
      <dgm:prSet presAssocID="{DFDCDA42-B45F-42D7-A5BC-C13D747376DD}" presName="iconRect" presStyleLbl="node1" presStyleIdx="3" presStyleCnt="8"/>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C30498C3-1488-430B-AC70-ADA3D82E106E}" type="pres">
      <dgm:prSet presAssocID="{DFDCDA42-B45F-42D7-A5BC-C13D747376DD}" presName="spaceRect" presStyleCnt="0"/>
      <dgm:spPr/>
    </dgm:pt>
    <dgm:pt modelId="{A9D6F269-AE22-4163-B6AB-DEB8DC852D8A}" type="pres">
      <dgm:prSet presAssocID="{DFDCDA42-B45F-42D7-A5BC-C13D747376DD}" presName="parTx" presStyleLbl="revTx" presStyleIdx="3" presStyleCnt="8">
        <dgm:presLayoutVars>
          <dgm:chMax val="0"/>
          <dgm:chPref val="0"/>
        </dgm:presLayoutVars>
      </dgm:prSet>
      <dgm:spPr/>
    </dgm:pt>
    <dgm:pt modelId="{E3C37F14-1B62-487F-95B1-3EE28A511C0E}" type="pres">
      <dgm:prSet presAssocID="{D88AD5F0-E061-419C-8D5A-19088F4C06D9}" presName="sibTrans" presStyleCnt="0"/>
      <dgm:spPr/>
    </dgm:pt>
    <dgm:pt modelId="{D2611BCA-0594-4A61-932E-39946051662A}" type="pres">
      <dgm:prSet presAssocID="{474721B8-5EA3-46E0-AE4D-83DD0758B11E}" presName="compNode" presStyleCnt="0"/>
      <dgm:spPr/>
    </dgm:pt>
    <dgm:pt modelId="{E7CBA5BD-C533-426E-A221-FFC9554F48D6}" type="pres">
      <dgm:prSet presAssocID="{474721B8-5EA3-46E0-AE4D-83DD0758B11E}" presName="bgRect" presStyleLbl="bgShp" presStyleIdx="4" presStyleCnt="8"/>
      <dgm:spPr/>
    </dgm:pt>
    <dgm:pt modelId="{07BD2E73-49F2-49ED-B94C-8F799136E913}" type="pres">
      <dgm:prSet presAssocID="{474721B8-5EA3-46E0-AE4D-83DD0758B11E}" presName="iconRect" presStyleLbl="node1" presStyleIdx="4" presStyleCnt="8"/>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3CB06CDF-E5F4-4DED-8FB7-77E5312836EE}" type="pres">
      <dgm:prSet presAssocID="{474721B8-5EA3-46E0-AE4D-83DD0758B11E}" presName="spaceRect" presStyleCnt="0"/>
      <dgm:spPr/>
    </dgm:pt>
    <dgm:pt modelId="{F8B86600-1B04-4D01-BAF4-EE6E7769C524}" type="pres">
      <dgm:prSet presAssocID="{474721B8-5EA3-46E0-AE4D-83DD0758B11E}" presName="parTx" presStyleLbl="revTx" presStyleIdx="4" presStyleCnt="8">
        <dgm:presLayoutVars>
          <dgm:chMax val="0"/>
          <dgm:chPref val="0"/>
        </dgm:presLayoutVars>
      </dgm:prSet>
      <dgm:spPr/>
    </dgm:pt>
    <dgm:pt modelId="{0F06AD8B-7A63-4774-B7A6-28183933098E}" type="pres">
      <dgm:prSet presAssocID="{8D8A8185-4BEA-481C-950D-C1A12F0D8C15}" presName="sibTrans" presStyleCnt="0"/>
      <dgm:spPr/>
    </dgm:pt>
    <dgm:pt modelId="{36FD4825-E2C0-441C-8D69-9EF4ADD40A72}" type="pres">
      <dgm:prSet presAssocID="{A6E6C7EF-DE36-4DDF-ACC0-D45CA73E8443}" presName="compNode" presStyleCnt="0"/>
      <dgm:spPr/>
    </dgm:pt>
    <dgm:pt modelId="{D2B4665F-DFC6-4776-952F-1A20E00E228F}" type="pres">
      <dgm:prSet presAssocID="{A6E6C7EF-DE36-4DDF-ACC0-D45CA73E8443}" presName="bgRect" presStyleLbl="bgShp" presStyleIdx="5" presStyleCnt="8"/>
      <dgm:spPr/>
    </dgm:pt>
    <dgm:pt modelId="{F305060E-DDCB-43C7-935D-132791A98710}" type="pres">
      <dgm:prSet presAssocID="{A6E6C7EF-DE36-4DDF-ACC0-D45CA73E8443}" presName="iconRect" presStyleLbl="node1" presStyleIdx="5" presStyleCnt="8"/>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265CE555-4B8C-4BCE-83A6-2F323554494C}" type="pres">
      <dgm:prSet presAssocID="{A6E6C7EF-DE36-4DDF-ACC0-D45CA73E8443}" presName="spaceRect" presStyleCnt="0"/>
      <dgm:spPr/>
    </dgm:pt>
    <dgm:pt modelId="{42BCAF24-5843-429F-829C-856C157723F9}" type="pres">
      <dgm:prSet presAssocID="{A6E6C7EF-DE36-4DDF-ACC0-D45CA73E8443}" presName="parTx" presStyleLbl="revTx" presStyleIdx="5" presStyleCnt="8">
        <dgm:presLayoutVars>
          <dgm:chMax val="0"/>
          <dgm:chPref val="0"/>
        </dgm:presLayoutVars>
      </dgm:prSet>
      <dgm:spPr/>
    </dgm:pt>
    <dgm:pt modelId="{E95EC16E-42A0-4CE3-9BBF-ECB379618605}" type="pres">
      <dgm:prSet presAssocID="{C78501BE-2371-4709-944F-31F40715FB5E}" presName="sibTrans" presStyleCnt="0"/>
      <dgm:spPr/>
    </dgm:pt>
    <dgm:pt modelId="{03BD0A0D-A2D5-463E-A6CF-B8481B6032C5}" type="pres">
      <dgm:prSet presAssocID="{F73AADCE-EECB-4AD4-8867-86D62EFEF45D}" presName="compNode" presStyleCnt="0"/>
      <dgm:spPr/>
    </dgm:pt>
    <dgm:pt modelId="{BABF2145-2D55-41F8-8A44-46DDD721208B}" type="pres">
      <dgm:prSet presAssocID="{F73AADCE-EECB-4AD4-8867-86D62EFEF45D}" presName="bgRect" presStyleLbl="bgShp" presStyleIdx="6" presStyleCnt="8"/>
      <dgm:spPr/>
    </dgm:pt>
    <dgm:pt modelId="{E80B6244-3D48-4319-B819-B881CB1B39EA}" type="pres">
      <dgm:prSet presAssocID="{F73AADCE-EECB-4AD4-8867-86D62EFEF45D}" presName="iconRect" presStyleLbl="node1" presStyleIdx="6" presStyleCnt="8"/>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9A56285A-D71D-4268-ACFA-8C501DFC8CB5}" type="pres">
      <dgm:prSet presAssocID="{F73AADCE-EECB-4AD4-8867-86D62EFEF45D}" presName="spaceRect" presStyleCnt="0"/>
      <dgm:spPr/>
    </dgm:pt>
    <dgm:pt modelId="{32CA46FB-A855-45B0-9426-51F2DDBC88C1}" type="pres">
      <dgm:prSet presAssocID="{F73AADCE-EECB-4AD4-8867-86D62EFEF45D}" presName="parTx" presStyleLbl="revTx" presStyleIdx="6" presStyleCnt="8">
        <dgm:presLayoutVars>
          <dgm:chMax val="0"/>
          <dgm:chPref val="0"/>
        </dgm:presLayoutVars>
      </dgm:prSet>
      <dgm:spPr/>
    </dgm:pt>
    <dgm:pt modelId="{06313728-5035-4225-A5E9-09252C06D91B}" type="pres">
      <dgm:prSet presAssocID="{023928B9-621E-4F27-A7B9-47207D165F80}" presName="sibTrans" presStyleCnt="0"/>
      <dgm:spPr/>
    </dgm:pt>
    <dgm:pt modelId="{1CFBF08D-6939-4FDB-96A1-CA879BD59125}" type="pres">
      <dgm:prSet presAssocID="{C2F803C1-C9E0-41F9-AED4-AAD09A07B448}" presName="compNode" presStyleCnt="0"/>
      <dgm:spPr/>
    </dgm:pt>
    <dgm:pt modelId="{23122809-F973-4607-A906-E37C75437E05}" type="pres">
      <dgm:prSet presAssocID="{C2F803C1-C9E0-41F9-AED4-AAD09A07B448}" presName="bgRect" presStyleLbl="bgShp" presStyleIdx="7" presStyleCnt="8"/>
      <dgm:spPr/>
    </dgm:pt>
    <dgm:pt modelId="{A647E2F4-E54C-42E3-B1D6-EB156ED1E15B}" type="pres">
      <dgm:prSet presAssocID="{C2F803C1-C9E0-41F9-AED4-AAD09A07B448}" presName="iconRect" presStyleLbl="node1" presStyleIdx="7" presStyleCnt="8"/>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8B6FD355-66A5-4D5D-973A-66D8DB4C22E3}" type="pres">
      <dgm:prSet presAssocID="{C2F803C1-C9E0-41F9-AED4-AAD09A07B448}" presName="spaceRect" presStyleCnt="0"/>
      <dgm:spPr/>
    </dgm:pt>
    <dgm:pt modelId="{C5651C2E-D7C0-4B81-843B-0DB2262E5D4C}" type="pres">
      <dgm:prSet presAssocID="{C2F803C1-C9E0-41F9-AED4-AAD09A07B448}" presName="parTx" presStyleLbl="revTx" presStyleIdx="7" presStyleCnt="8">
        <dgm:presLayoutVars>
          <dgm:chMax val="0"/>
          <dgm:chPref val="0"/>
        </dgm:presLayoutVars>
      </dgm:prSet>
      <dgm:spPr/>
    </dgm:pt>
  </dgm:ptLst>
  <dgm:cxnLst>
    <dgm:cxn modelId="{00B25606-817C-4A15-B28F-555BE7192568}" type="presOf" srcId="{8F5CA9CB-392D-4609-B609-ED3AB72137D0}" destId="{BDC234E9-35F6-4AF1-A509-4C0345D57C03}" srcOrd="0" destOrd="0" presId="urn:microsoft.com/office/officeart/2018/2/layout/IconVerticalSolidList"/>
    <dgm:cxn modelId="{EE1A0D0D-7B1A-4751-A4AD-5FE88B9A81F3}" type="presOf" srcId="{FFC1BE8D-720F-4C14-B87A-5B2E6D6239A1}" destId="{B1153BB5-7C4F-4828-BD47-7B1554D5DA92}" srcOrd="0" destOrd="0" presId="urn:microsoft.com/office/officeart/2018/2/layout/IconVerticalSolidList"/>
    <dgm:cxn modelId="{1FE36E22-AECC-46D8-9768-59EE6AE6B5DD}" type="presOf" srcId="{F73AADCE-EECB-4AD4-8867-86D62EFEF45D}" destId="{32CA46FB-A855-45B0-9426-51F2DDBC88C1}" srcOrd="0" destOrd="0" presId="urn:microsoft.com/office/officeart/2018/2/layout/IconVerticalSolidList"/>
    <dgm:cxn modelId="{3E0B8B2C-DE9D-4416-AD00-65337E881548}" type="presOf" srcId="{C2F803C1-C9E0-41F9-AED4-AAD09A07B448}" destId="{C5651C2E-D7C0-4B81-843B-0DB2262E5D4C}" srcOrd="0" destOrd="0" presId="urn:microsoft.com/office/officeart/2018/2/layout/IconVerticalSolidList"/>
    <dgm:cxn modelId="{B0572933-85A1-4867-BF17-84181989B084}" srcId="{FD9DE6B7-B457-487C-BCE8-9D31D6730EE5}" destId="{474721B8-5EA3-46E0-AE4D-83DD0758B11E}" srcOrd="4" destOrd="0" parTransId="{1D313D1D-9E33-4FA2-B47A-8664621228D9}" sibTransId="{8D8A8185-4BEA-481C-950D-C1A12F0D8C15}"/>
    <dgm:cxn modelId="{2C2A6F34-EB63-47C2-B021-D67A1F64F464}" srcId="{FD9DE6B7-B457-487C-BCE8-9D31D6730EE5}" destId="{F73AADCE-EECB-4AD4-8867-86D62EFEF45D}" srcOrd="6" destOrd="0" parTransId="{6E7305AB-D515-46AB-A4C7-C77F028B50A2}" sibTransId="{023928B9-621E-4F27-A7B9-47207D165F80}"/>
    <dgm:cxn modelId="{224D043E-B9C3-400D-8C62-094271AE6757}" srcId="{FD9DE6B7-B457-487C-BCE8-9D31D6730EE5}" destId="{FFC1BE8D-720F-4C14-B87A-5B2E6D6239A1}" srcOrd="2" destOrd="0" parTransId="{F993B106-7DAD-4120-91FD-5E4205BF6FCA}" sibTransId="{0FEE28B5-B516-474D-A9DB-E8B9DC487CAF}"/>
    <dgm:cxn modelId="{4C0EF461-3890-4F96-A42D-1C86F005347A}" srcId="{FD9DE6B7-B457-487C-BCE8-9D31D6730EE5}" destId="{C2F803C1-C9E0-41F9-AED4-AAD09A07B448}" srcOrd="7" destOrd="0" parTransId="{B18BF66E-E056-42B4-AC76-B3B55EA3F6F5}" sibTransId="{3AF3B795-631E-49D5-A6B2-F284E725FB3C}"/>
    <dgm:cxn modelId="{A718D566-A8F3-490E-9A1D-74852D404AE5}" type="presOf" srcId="{A6E6C7EF-DE36-4DDF-ACC0-D45CA73E8443}" destId="{42BCAF24-5843-429F-829C-856C157723F9}" srcOrd="0" destOrd="0" presId="urn:microsoft.com/office/officeart/2018/2/layout/IconVerticalSolidList"/>
    <dgm:cxn modelId="{668D8A67-EBE8-42BF-961F-B6378A57A741}" type="presOf" srcId="{FD9DE6B7-B457-487C-BCE8-9D31D6730EE5}" destId="{36AE480A-7B71-48AA-81D8-D7409D6A43D6}" srcOrd="0" destOrd="0" presId="urn:microsoft.com/office/officeart/2018/2/layout/IconVerticalSolidList"/>
    <dgm:cxn modelId="{F614D86C-B8BF-449A-A693-38FC10EF4B22}" srcId="{FD9DE6B7-B457-487C-BCE8-9D31D6730EE5}" destId="{A6E6C7EF-DE36-4DDF-ACC0-D45CA73E8443}" srcOrd="5" destOrd="0" parTransId="{12C70E28-E64B-4EB0-A99F-FF8095943B6B}" sibTransId="{C78501BE-2371-4709-944F-31F40715FB5E}"/>
    <dgm:cxn modelId="{52AAEA4D-D10E-40BF-A83E-096336D7F718}" type="presOf" srcId="{FE42282F-5996-48D2-9275-F667A21B82BD}" destId="{B108D7A9-F402-44F1-8FD6-E34020111F72}" srcOrd="0" destOrd="0" presId="urn:microsoft.com/office/officeart/2018/2/layout/IconVerticalSolidList"/>
    <dgm:cxn modelId="{D187CA4E-95A1-4E09-89BD-41A53CE2E9D6}" type="presOf" srcId="{474721B8-5EA3-46E0-AE4D-83DD0758B11E}" destId="{F8B86600-1B04-4D01-BAF4-EE6E7769C524}" srcOrd="0" destOrd="0" presId="urn:microsoft.com/office/officeart/2018/2/layout/IconVerticalSolidList"/>
    <dgm:cxn modelId="{0F50C152-F5BE-4EFF-BB71-A1E11DF328C7}" srcId="{FD9DE6B7-B457-487C-BCE8-9D31D6730EE5}" destId="{FE42282F-5996-48D2-9275-F667A21B82BD}" srcOrd="0" destOrd="0" parTransId="{80170717-DED6-448A-BADF-5D1DA81E454E}" sibTransId="{E28645DF-BF62-4006-9C5B-54860BFEE7A2}"/>
    <dgm:cxn modelId="{BBCFB277-E3F7-40C4-B546-2768E30666DA}" srcId="{FD9DE6B7-B457-487C-BCE8-9D31D6730EE5}" destId="{DFDCDA42-B45F-42D7-A5BC-C13D747376DD}" srcOrd="3" destOrd="0" parTransId="{DB713095-0062-457B-A70C-B2A35534FD4A}" sibTransId="{D88AD5F0-E061-419C-8D5A-19088F4C06D9}"/>
    <dgm:cxn modelId="{B842D2BE-B221-426B-910D-3C9858545BC6}" type="presOf" srcId="{DFDCDA42-B45F-42D7-A5BC-C13D747376DD}" destId="{A9D6F269-AE22-4163-B6AB-DEB8DC852D8A}" srcOrd="0" destOrd="0" presId="urn:microsoft.com/office/officeart/2018/2/layout/IconVerticalSolidList"/>
    <dgm:cxn modelId="{BE8BEEDB-1C70-4F98-A7E8-34C3836723EF}" srcId="{FD9DE6B7-B457-487C-BCE8-9D31D6730EE5}" destId="{8F5CA9CB-392D-4609-B609-ED3AB72137D0}" srcOrd="1" destOrd="0" parTransId="{4105FDD2-B806-41D1-AA20-D1F619AEA9AE}" sibTransId="{E8052573-1595-4E49-A8F7-FAF77D913739}"/>
    <dgm:cxn modelId="{90F6D084-2A70-4DB5-B0A7-4ADB63C526A0}" type="presParOf" srcId="{36AE480A-7B71-48AA-81D8-D7409D6A43D6}" destId="{674075A3-DC70-43C9-9CDD-00BA31FFE7EA}" srcOrd="0" destOrd="0" presId="urn:microsoft.com/office/officeart/2018/2/layout/IconVerticalSolidList"/>
    <dgm:cxn modelId="{33E979DB-80B5-477F-A73B-86BB37ED076E}" type="presParOf" srcId="{674075A3-DC70-43C9-9CDD-00BA31FFE7EA}" destId="{312E0244-0683-499C-B7A1-7DDB1B778E41}" srcOrd="0" destOrd="0" presId="urn:microsoft.com/office/officeart/2018/2/layout/IconVerticalSolidList"/>
    <dgm:cxn modelId="{1F35E3B3-B44C-418D-8724-C16BFA343AB7}" type="presParOf" srcId="{674075A3-DC70-43C9-9CDD-00BA31FFE7EA}" destId="{A1C5BFAC-DA15-4445-B92C-56AE71A203BA}" srcOrd="1" destOrd="0" presId="urn:microsoft.com/office/officeart/2018/2/layout/IconVerticalSolidList"/>
    <dgm:cxn modelId="{6BD83124-AA6D-47AC-93D8-CF52A3F7CD5A}" type="presParOf" srcId="{674075A3-DC70-43C9-9CDD-00BA31FFE7EA}" destId="{F5FBE27D-58CD-4C2C-890F-0B15808861F5}" srcOrd="2" destOrd="0" presId="urn:microsoft.com/office/officeart/2018/2/layout/IconVerticalSolidList"/>
    <dgm:cxn modelId="{A88381BA-CF66-4B7D-B403-5FE7F017B3EA}" type="presParOf" srcId="{674075A3-DC70-43C9-9CDD-00BA31FFE7EA}" destId="{B108D7A9-F402-44F1-8FD6-E34020111F72}" srcOrd="3" destOrd="0" presId="urn:microsoft.com/office/officeart/2018/2/layout/IconVerticalSolidList"/>
    <dgm:cxn modelId="{CB248447-DC1B-4343-9362-D1EABA3F2B87}" type="presParOf" srcId="{36AE480A-7B71-48AA-81D8-D7409D6A43D6}" destId="{EED06853-0C3C-4B30-A566-88F927636DEB}" srcOrd="1" destOrd="0" presId="urn:microsoft.com/office/officeart/2018/2/layout/IconVerticalSolidList"/>
    <dgm:cxn modelId="{5923E1C9-3034-4581-B0F2-60D2270A8BCB}" type="presParOf" srcId="{36AE480A-7B71-48AA-81D8-D7409D6A43D6}" destId="{5E194538-53DD-44F9-A972-1D8F7970C67E}" srcOrd="2" destOrd="0" presId="urn:microsoft.com/office/officeart/2018/2/layout/IconVerticalSolidList"/>
    <dgm:cxn modelId="{8B636CDD-B585-4D99-AABB-6D8A44526117}" type="presParOf" srcId="{5E194538-53DD-44F9-A972-1D8F7970C67E}" destId="{25058C54-498C-46C9-9740-0115E8F52912}" srcOrd="0" destOrd="0" presId="urn:microsoft.com/office/officeart/2018/2/layout/IconVerticalSolidList"/>
    <dgm:cxn modelId="{D37CD709-8899-4CD4-B82E-DEC5677AC5CB}" type="presParOf" srcId="{5E194538-53DD-44F9-A972-1D8F7970C67E}" destId="{F593F238-601D-437B-9273-11C963114C98}" srcOrd="1" destOrd="0" presId="urn:microsoft.com/office/officeart/2018/2/layout/IconVerticalSolidList"/>
    <dgm:cxn modelId="{BAD44FA8-62F6-4CE3-82F8-D0F29395CFF1}" type="presParOf" srcId="{5E194538-53DD-44F9-A972-1D8F7970C67E}" destId="{22C7A4AD-1A46-41DA-8126-BA95F6318ACC}" srcOrd="2" destOrd="0" presId="urn:microsoft.com/office/officeart/2018/2/layout/IconVerticalSolidList"/>
    <dgm:cxn modelId="{87AEC254-0283-47F5-9F18-DC2831F399AE}" type="presParOf" srcId="{5E194538-53DD-44F9-A972-1D8F7970C67E}" destId="{BDC234E9-35F6-4AF1-A509-4C0345D57C03}" srcOrd="3" destOrd="0" presId="urn:microsoft.com/office/officeart/2018/2/layout/IconVerticalSolidList"/>
    <dgm:cxn modelId="{814ED8A9-14FF-450C-AAE8-34E0F8850A5B}" type="presParOf" srcId="{36AE480A-7B71-48AA-81D8-D7409D6A43D6}" destId="{393E50CE-68A9-49AB-B14B-10A8ACDBAF75}" srcOrd="3" destOrd="0" presId="urn:microsoft.com/office/officeart/2018/2/layout/IconVerticalSolidList"/>
    <dgm:cxn modelId="{39B3DB9C-C86E-4F8B-9B2B-7A3CF521E9B3}" type="presParOf" srcId="{36AE480A-7B71-48AA-81D8-D7409D6A43D6}" destId="{5A7255C8-41D0-4485-BFA2-42121AF0289E}" srcOrd="4" destOrd="0" presId="urn:microsoft.com/office/officeart/2018/2/layout/IconVerticalSolidList"/>
    <dgm:cxn modelId="{1107D9CB-7F4B-4635-A777-DD13B7DBFC4F}" type="presParOf" srcId="{5A7255C8-41D0-4485-BFA2-42121AF0289E}" destId="{2ECAF442-E1FF-4F4B-B9A5-26C5963D7EE8}" srcOrd="0" destOrd="0" presId="urn:microsoft.com/office/officeart/2018/2/layout/IconVerticalSolidList"/>
    <dgm:cxn modelId="{6A2EBBCE-723C-42AB-BFB2-64B36C7E8620}" type="presParOf" srcId="{5A7255C8-41D0-4485-BFA2-42121AF0289E}" destId="{2E33670A-51DF-4DFD-8992-CC7BDD46237E}" srcOrd="1" destOrd="0" presId="urn:microsoft.com/office/officeart/2018/2/layout/IconVerticalSolidList"/>
    <dgm:cxn modelId="{EB1B1299-798A-4DF0-B388-3B8687814D60}" type="presParOf" srcId="{5A7255C8-41D0-4485-BFA2-42121AF0289E}" destId="{AED47F1F-DA34-407D-94A5-6D5D6E388112}" srcOrd="2" destOrd="0" presId="urn:microsoft.com/office/officeart/2018/2/layout/IconVerticalSolidList"/>
    <dgm:cxn modelId="{EB2F12DE-D5DB-46EF-A425-BE343B4831B8}" type="presParOf" srcId="{5A7255C8-41D0-4485-BFA2-42121AF0289E}" destId="{B1153BB5-7C4F-4828-BD47-7B1554D5DA92}" srcOrd="3" destOrd="0" presId="urn:microsoft.com/office/officeart/2018/2/layout/IconVerticalSolidList"/>
    <dgm:cxn modelId="{491EF41A-B4C1-4B8E-9748-DFD6343055BA}" type="presParOf" srcId="{36AE480A-7B71-48AA-81D8-D7409D6A43D6}" destId="{86BC2170-DB1F-4965-BFAC-20E38DEDCB2D}" srcOrd="5" destOrd="0" presId="urn:microsoft.com/office/officeart/2018/2/layout/IconVerticalSolidList"/>
    <dgm:cxn modelId="{671F9351-9C27-4908-8A3A-40B94CD16702}" type="presParOf" srcId="{36AE480A-7B71-48AA-81D8-D7409D6A43D6}" destId="{A0BA7A66-4AA8-4DE1-932D-B7C46D9031D1}" srcOrd="6" destOrd="0" presId="urn:microsoft.com/office/officeart/2018/2/layout/IconVerticalSolidList"/>
    <dgm:cxn modelId="{2D91AEE6-067E-43F8-8B56-E709C800C2F0}" type="presParOf" srcId="{A0BA7A66-4AA8-4DE1-932D-B7C46D9031D1}" destId="{0CCD7E29-11C8-4250-A19D-FD13B3369CC0}" srcOrd="0" destOrd="0" presId="urn:microsoft.com/office/officeart/2018/2/layout/IconVerticalSolidList"/>
    <dgm:cxn modelId="{DBE462E7-3444-433B-A1B1-4245F582F5AE}" type="presParOf" srcId="{A0BA7A66-4AA8-4DE1-932D-B7C46D9031D1}" destId="{8661894E-2B3E-43B0-87BD-0DE85E14A495}" srcOrd="1" destOrd="0" presId="urn:microsoft.com/office/officeart/2018/2/layout/IconVerticalSolidList"/>
    <dgm:cxn modelId="{8FBBC461-290F-463E-9727-F7EE8E768972}" type="presParOf" srcId="{A0BA7A66-4AA8-4DE1-932D-B7C46D9031D1}" destId="{C30498C3-1488-430B-AC70-ADA3D82E106E}" srcOrd="2" destOrd="0" presId="urn:microsoft.com/office/officeart/2018/2/layout/IconVerticalSolidList"/>
    <dgm:cxn modelId="{7B6179C1-497F-4405-A9DE-B9005E75A1E3}" type="presParOf" srcId="{A0BA7A66-4AA8-4DE1-932D-B7C46D9031D1}" destId="{A9D6F269-AE22-4163-B6AB-DEB8DC852D8A}" srcOrd="3" destOrd="0" presId="urn:microsoft.com/office/officeart/2018/2/layout/IconVerticalSolidList"/>
    <dgm:cxn modelId="{95CDD2A0-C46F-4C6B-A9FB-F7D20E09D970}" type="presParOf" srcId="{36AE480A-7B71-48AA-81D8-D7409D6A43D6}" destId="{E3C37F14-1B62-487F-95B1-3EE28A511C0E}" srcOrd="7" destOrd="0" presId="urn:microsoft.com/office/officeart/2018/2/layout/IconVerticalSolidList"/>
    <dgm:cxn modelId="{B641BE56-94CD-47C7-B46C-FF11BFF8A67C}" type="presParOf" srcId="{36AE480A-7B71-48AA-81D8-D7409D6A43D6}" destId="{D2611BCA-0594-4A61-932E-39946051662A}" srcOrd="8" destOrd="0" presId="urn:microsoft.com/office/officeart/2018/2/layout/IconVerticalSolidList"/>
    <dgm:cxn modelId="{6BAC2BDE-8099-4C0A-A6EE-2D3B0C50BA80}" type="presParOf" srcId="{D2611BCA-0594-4A61-932E-39946051662A}" destId="{E7CBA5BD-C533-426E-A221-FFC9554F48D6}" srcOrd="0" destOrd="0" presId="urn:microsoft.com/office/officeart/2018/2/layout/IconVerticalSolidList"/>
    <dgm:cxn modelId="{CE37D952-D6CA-42E7-8440-92FB0F4883EA}" type="presParOf" srcId="{D2611BCA-0594-4A61-932E-39946051662A}" destId="{07BD2E73-49F2-49ED-B94C-8F799136E913}" srcOrd="1" destOrd="0" presId="urn:microsoft.com/office/officeart/2018/2/layout/IconVerticalSolidList"/>
    <dgm:cxn modelId="{32748391-8ADA-4A23-BA9B-FB9500C51066}" type="presParOf" srcId="{D2611BCA-0594-4A61-932E-39946051662A}" destId="{3CB06CDF-E5F4-4DED-8FB7-77E5312836EE}" srcOrd="2" destOrd="0" presId="urn:microsoft.com/office/officeart/2018/2/layout/IconVerticalSolidList"/>
    <dgm:cxn modelId="{EDFE0C3D-3A62-4955-A20D-133F3D87692D}" type="presParOf" srcId="{D2611BCA-0594-4A61-932E-39946051662A}" destId="{F8B86600-1B04-4D01-BAF4-EE6E7769C524}" srcOrd="3" destOrd="0" presId="urn:microsoft.com/office/officeart/2018/2/layout/IconVerticalSolidList"/>
    <dgm:cxn modelId="{A34EA0E2-0C87-49C3-ADD6-6349A14E30F0}" type="presParOf" srcId="{36AE480A-7B71-48AA-81D8-D7409D6A43D6}" destId="{0F06AD8B-7A63-4774-B7A6-28183933098E}" srcOrd="9" destOrd="0" presId="urn:microsoft.com/office/officeart/2018/2/layout/IconVerticalSolidList"/>
    <dgm:cxn modelId="{741B7A63-24E4-4039-B253-12F38E44DBA2}" type="presParOf" srcId="{36AE480A-7B71-48AA-81D8-D7409D6A43D6}" destId="{36FD4825-E2C0-441C-8D69-9EF4ADD40A72}" srcOrd="10" destOrd="0" presId="urn:microsoft.com/office/officeart/2018/2/layout/IconVerticalSolidList"/>
    <dgm:cxn modelId="{2BE4CF3F-B6E8-45B7-A11C-CC62E74B35B5}" type="presParOf" srcId="{36FD4825-E2C0-441C-8D69-9EF4ADD40A72}" destId="{D2B4665F-DFC6-4776-952F-1A20E00E228F}" srcOrd="0" destOrd="0" presId="urn:microsoft.com/office/officeart/2018/2/layout/IconVerticalSolidList"/>
    <dgm:cxn modelId="{7CA65E41-8FF1-4087-B23F-6319B34DC5DC}" type="presParOf" srcId="{36FD4825-E2C0-441C-8D69-9EF4ADD40A72}" destId="{F305060E-DDCB-43C7-935D-132791A98710}" srcOrd="1" destOrd="0" presId="urn:microsoft.com/office/officeart/2018/2/layout/IconVerticalSolidList"/>
    <dgm:cxn modelId="{D72CBB63-C3F8-4FC9-9129-446ECE878FDA}" type="presParOf" srcId="{36FD4825-E2C0-441C-8D69-9EF4ADD40A72}" destId="{265CE555-4B8C-4BCE-83A6-2F323554494C}" srcOrd="2" destOrd="0" presId="urn:microsoft.com/office/officeart/2018/2/layout/IconVerticalSolidList"/>
    <dgm:cxn modelId="{35E87CDC-069C-46D6-AB91-CAEA5D91E4A6}" type="presParOf" srcId="{36FD4825-E2C0-441C-8D69-9EF4ADD40A72}" destId="{42BCAF24-5843-429F-829C-856C157723F9}" srcOrd="3" destOrd="0" presId="urn:microsoft.com/office/officeart/2018/2/layout/IconVerticalSolidList"/>
    <dgm:cxn modelId="{02A79FF9-0BEE-497C-A51B-D9858188975D}" type="presParOf" srcId="{36AE480A-7B71-48AA-81D8-D7409D6A43D6}" destId="{E95EC16E-42A0-4CE3-9BBF-ECB379618605}" srcOrd="11" destOrd="0" presId="urn:microsoft.com/office/officeart/2018/2/layout/IconVerticalSolidList"/>
    <dgm:cxn modelId="{3AB16F30-D20A-4DB9-A7B7-0F151E2E63B7}" type="presParOf" srcId="{36AE480A-7B71-48AA-81D8-D7409D6A43D6}" destId="{03BD0A0D-A2D5-463E-A6CF-B8481B6032C5}" srcOrd="12" destOrd="0" presId="urn:microsoft.com/office/officeart/2018/2/layout/IconVerticalSolidList"/>
    <dgm:cxn modelId="{D4BED131-A5BD-453E-8561-026107FC88D4}" type="presParOf" srcId="{03BD0A0D-A2D5-463E-A6CF-B8481B6032C5}" destId="{BABF2145-2D55-41F8-8A44-46DDD721208B}" srcOrd="0" destOrd="0" presId="urn:microsoft.com/office/officeart/2018/2/layout/IconVerticalSolidList"/>
    <dgm:cxn modelId="{521615A9-56E0-407B-BF43-4CFA78008B49}" type="presParOf" srcId="{03BD0A0D-A2D5-463E-A6CF-B8481B6032C5}" destId="{E80B6244-3D48-4319-B819-B881CB1B39EA}" srcOrd="1" destOrd="0" presId="urn:microsoft.com/office/officeart/2018/2/layout/IconVerticalSolidList"/>
    <dgm:cxn modelId="{C5286B8D-9367-451C-8FDC-9C3DE9245161}" type="presParOf" srcId="{03BD0A0D-A2D5-463E-A6CF-B8481B6032C5}" destId="{9A56285A-D71D-4268-ACFA-8C501DFC8CB5}" srcOrd="2" destOrd="0" presId="urn:microsoft.com/office/officeart/2018/2/layout/IconVerticalSolidList"/>
    <dgm:cxn modelId="{E0AA93FD-17A6-4198-9069-01595F2A0E71}" type="presParOf" srcId="{03BD0A0D-A2D5-463E-A6CF-B8481B6032C5}" destId="{32CA46FB-A855-45B0-9426-51F2DDBC88C1}" srcOrd="3" destOrd="0" presId="urn:microsoft.com/office/officeart/2018/2/layout/IconVerticalSolidList"/>
    <dgm:cxn modelId="{F8A8B69E-DF6A-4867-8C28-AD76EF2A1606}" type="presParOf" srcId="{36AE480A-7B71-48AA-81D8-D7409D6A43D6}" destId="{06313728-5035-4225-A5E9-09252C06D91B}" srcOrd="13" destOrd="0" presId="urn:microsoft.com/office/officeart/2018/2/layout/IconVerticalSolidList"/>
    <dgm:cxn modelId="{25FE002C-47FB-41C5-8682-B7A21D684AC8}" type="presParOf" srcId="{36AE480A-7B71-48AA-81D8-D7409D6A43D6}" destId="{1CFBF08D-6939-4FDB-96A1-CA879BD59125}" srcOrd="14" destOrd="0" presId="urn:microsoft.com/office/officeart/2018/2/layout/IconVerticalSolidList"/>
    <dgm:cxn modelId="{28C50516-71DC-4F4B-B610-752279E1E6D8}" type="presParOf" srcId="{1CFBF08D-6939-4FDB-96A1-CA879BD59125}" destId="{23122809-F973-4607-A906-E37C75437E05}" srcOrd="0" destOrd="0" presId="urn:microsoft.com/office/officeart/2018/2/layout/IconVerticalSolidList"/>
    <dgm:cxn modelId="{86D1FCE5-FC26-4306-AFB8-6E48464A1D4A}" type="presParOf" srcId="{1CFBF08D-6939-4FDB-96A1-CA879BD59125}" destId="{A647E2F4-E54C-42E3-B1D6-EB156ED1E15B}" srcOrd="1" destOrd="0" presId="urn:microsoft.com/office/officeart/2018/2/layout/IconVerticalSolidList"/>
    <dgm:cxn modelId="{8F2E0A45-4121-4145-AC35-14C9F6070A23}" type="presParOf" srcId="{1CFBF08D-6939-4FDB-96A1-CA879BD59125}" destId="{8B6FD355-66A5-4D5D-973A-66D8DB4C22E3}" srcOrd="2" destOrd="0" presId="urn:microsoft.com/office/officeart/2018/2/layout/IconVerticalSolidList"/>
    <dgm:cxn modelId="{18335481-231C-40D7-AC05-079706CDD309}" type="presParOf" srcId="{1CFBF08D-6939-4FDB-96A1-CA879BD59125}" destId="{C5651C2E-D7C0-4B81-843B-0DB2262E5D4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BE4566-9C2A-4B24-9115-EE317D9676E6}" type="doc">
      <dgm:prSet loTypeId="urn:microsoft.com/office/officeart/2005/8/layout/vList3" loCatId="picture" qsTypeId="urn:microsoft.com/office/officeart/2005/8/quickstyle/simple4" qsCatId="simple" csTypeId="urn:microsoft.com/office/officeart/2005/8/colors/accent2_1" csCatId="accent2" phldr="1"/>
      <dgm:spPr/>
    </dgm:pt>
    <dgm:pt modelId="{B6C2D8BA-36BC-4CEE-9540-517198C87179}">
      <dgm:prSet phldrT="[Text]"/>
      <dgm:spPr/>
      <dgm:t>
        <a:bodyPr/>
        <a:lstStyle/>
        <a:p>
          <a:pPr>
            <a:buAutoNum type="arabicPeriod"/>
          </a:pPr>
          <a:r>
            <a:rPr lang="en-US" dirty="0"/>
            <a:t>Download reports (files) from your Student Information System</a:t>
          </a:r>
        </a:p>
      </dgm:t>
    </dgm:pt>
    <dgm:pt modelId="{AF582C50-4E40-4400-955B-AEEBFE775C01}" type="parTrans" cxnId="{E84FCAA8-E90B-463C-A5C3-66901E273494}">
      <dgm:prSet/>
      <dgm:spPr/>
      <dgm:t>
        <a:bodyPr/>
        <a:lstStyle/>
        <a:p>
          <a:endParaRPr lang="en-US"/>
        </a:p>
      </dgm:t>
    </dgm:pt>
    <dgm:pt modelId="{ECB63DB4-7217-4607-8AF4-17AA28C95883}" type="sibTrans" cxnId="{E84FCAA8-E90B-463C-A5C3-66901E273494}">
      <dgm:prSet/>
      <dgm:spPr/>
      <dgm:t>
        <a:bodyPr/>
        <a:lstStyle/>
        <a:p>
          <a:endParaRPr lang="en-US"/>
        </a:p>
      </dgm:t>
    </dgm:pt>
    <dgm:pt modelId="{5C6D16D1-8432-4213-9029-87540AA7FF00}">
      <dgm:prSet phldrT="[Text]"/>
      <dgm:spPr/>
      <dgm:t>
        <a:bodyPr/>
        <a:lstStyle/>
        <a:p>
          <a:pPr>
            <a:buFont typeface="+mj-lt"/>
            <a:buAutoNum type="arabicPeriod"/>
          </a:pPr>
          <a:r>
            <a:rPr lang="en-US"/>
            <a:t>Save each file in an accessible location with naming convention</a:t>
          </a:r>
        </a:p>
      </dgm:t>
    </dgm:pt>
    <dgm:pt modelId="{4459E37F-ACE2-4240-8A5E-DAC9C7E6555A}" type="parTrans" cxnId="{08F0D57B-B603-4A94-8F84-31BDCC468061}">
      <dgm:prSet/>
      <dgm:spPr/>
      <dgm:t>
        <a:bodyPr/>
        <a:lstStyle/>
        <a:p>
          <a:endParaRPr lang="en-US"/>
        </a:p>
      </dgm:t>
    </dgm:pt>
    <dgm:pt modelId="{9E08F028-876D-41FB-B264-89918E881866}" type="sibTrans" cxnId="{08F0D57B-B603-4A94-8F84-31BDCC468061}">
      <dgm:prSet/>
      <dgm:spPr/>
      <dgm:t>
        <a:bodyPr/>
        <a:lstStyle/>
        <a:p>
          <a:endParaRPr lang="en-US"/>
        </a:p>
      </dgm:t>
    </dgm:pt>
    <dgm:pt modelId="{E248ED75-52EB-4B39-A892-EBD41EFE92C2}">
      <dgm:prSet phldrT="[Text]"/>
      <dgm:spPr/>
      <dgm:t>
        <a:bodyPr/>
        <a:lstStyle/>
        <a:p>
          <a:pPr>
            <a:buFont typeface="+mj-lt"/>
            <a:buAutoNum type="arabicPeriod"/>
          </a:pPr>
          <a:r>
            <a:rPr lang="en-US" dirty="0"/>
            <a:t>Upload each file to Data Pipeline (steps shown later)</a:t>
          </a:r>
        </a:p>
      </dgm:t>
    </dgm:pt>
    <dgm:pt modelId="{1658B75D-A47E-4B81-92FA-6D5E17921FC1}" type="parTrans" cxnId="{944EC875-3F83-4223-B14F-C933464370EF}">
      <dgm:prSet/>
      <dgm:spPr/>
      <dgm:t>
        <a:bodyPr/>
        <a:lstStyle/>
        <a:p>
          <a:endParaRPr lang="en-US"/>
        </a:p>
      </dgm:t>
    </dgm:pt>
    <dgm:pt modelId="{E3560222-6AC6-4E73-80E2-99ED80F25CD5}" type="sibTrans" cxnId="{944EC875-3F83-4223-B14F-C933464370EF}">
      <dgm:prSet/>
      <dgm:spPr/>
      <dgm:t>
        <a:bodyPr/>
        <a:lstStyle/>
        <a:p>
          <a:endParaRPr lang="en-US"/>
        </a:p>
      </dgm:t>
    </dgm:pt>
    <dgm:pt modelId="{6CD61DF2-5FCE-4FD5-86EB-97FFD1A849DD}">
      <dgm:prSet/>
      <dgm:spPr/>
      <dgm:t>
        <a:bodyPr/>
        <a:lstStyle/>
        <a:p>
          <a:r>
            <a:rPr lang="en-US" dirty="0"/>
            <a:t>Student Demographic, Student School Association, Graduation Guidelines (.xlsx is recommended format) – files could be named differently in SIS</a:t>
          </a:r>
        </a:p>
      </dgm:t>
    </dgm:pt>
    <dgm:pt modelId="{1FD3F402-8AF0-4800-B6E6-C803F49F5D1A}" type="parTrans" cxnId="{D89B86F3-052F-4D97-AB86-53F6B6F804B0}">
      <dgm:prSet/>
      <dgm:spPr/>
      <dgm:t>
        <a:bodyPr/>
        <a:lstStyle/>
        <a:p>
          <a:endParaRPr lang="en-US"/>
        </a:p>
      </dgm:t>
    </dgm:pt>
    <dgm:pt modelId="{B217D02A-EE6A-45E1-8B3D-E5E864BA93FB}" type="sibTrans" cxnId="{D89B86F3-052F-4D97-AB86-53F6B6F804B0}">
      <dgm:prSet/>
      <dgm:spPr/>
      <dgm:t>
        <a:bodyPr/>
        <a:lstStyle/>
        <a:p>
          <a:endParaRPr lang="en-US"/>
        </a:p>
      </dgm:t>
    </dgm:pt>
    <dgm:pt modelId="{8DBE601C-50AF-49A4-8983-24EABA2A6FEA}">
      <dgm:prSet/>
      <dgm:spPr/>
      <dgm:t>
        <a:bodyPr/>
        <a:lstStyle/>
        <a:p>
          <a:r>
            <a:rPr lang="en-US" dirty="0"/>
            <a:t>Do not open file!</a:t>
          </a:r>
        </a:p>
      </dgm:t>
    </dgm:pt>
    <dgm:pt modelId="{F25405EA-D3ED-48B1-91A2-B070771E303A}" type="parTrans" cxnId="{9CC6F7DD-1FA2-4C83-BC4F-95D155FB7FBD}">
      <dgm:prSet/>
      <dgm:spPr/>
      <dgm:t>
        <a:bodyPr/>
        <a:lstStyle/>
        <a:p>
          <a:endParaRPr lang="en-US"/>
        </a:p>
      </dgm:t>
    </dgm:pt>
    <dgm:pt modelId="{F734193D-F24A-4181-9735-F18A7A02DF59}" type="sibTrans" cxnId="{9CC6F7DD-1FA2-4C83-BC4F-95D155FB7FBD}">
      <dgm:prSet/>
      <dgm:spPr/>
      <dgm:t>
        <a:bodyPr/>
        <a:lstStyle/>
        <a:p>
          <a:endParaRPr lang="en-US"/>
        </a:p>
      </dgm:t>
    </dgm:pt>
    <dgm:pt modelId="{CC2F9465-9F8A-4C68-9DF8-EFAB1ECE880D}">
      <dgm:prSet/>
      <dgm:spPr/>
      <dgm:t>
        <a:bodyPr/>
        <a:lstStyle/>
        <a:p>
          <a:r>
            <a:rPr lang="en-US" dirty="0"/>
            <a:t>Example: 0110_DEM_10112023.xls (No spaces in file name are allowed)</a:t>
          </a:r>
        </a:p>
      </dgm:t>
    </dgm:pt>
    <dgm:pt modelId="{9714A26A-046B-4375-894E-D4BE72799759}" type="parTrans" cxnId="{E5249E5D-F02C-409B-8803-83E1EB7BA272}">
      <dgm:prSet/>
      <dgm:spPr/>
      <dgm:t>
        <a:bodyPr/>
        <a:lstStyle/>
        <a:p>
          <a:endParaRPr lang="en-US"/>
        </a:p>
      </dgm:t>
    </dgm:pt>
    <dgm:pt modelId="{1E929DEF-6A9C-46D6-BA30-A425D9B3D9C2}" type="sibTrans" cxnId="{E5249E5D-F02C-409B-8803-83E1EB7BA272}">
      <dgm:prSet/>
      <dgm:spPr/>
      <dgm:t>
        <a:bodyPr/>
        <a:lstStyle/>
        <a:p>
          <a:endParaRPr lang="en-US"/>
        </a:p>
      </dgm:t>
    </dgm:pt>
    <dgm:pt modelId="{3A917B84-2620-450A-9DA9-3A198DC828ED}">
      <dgm:prSet/>
      <dgm:spPr/>
      <dgm:t>
        <a:bodyPr/>
        <a:lstStyle/>
        <a:p>
          <a:r>
            <a:rPr lang="en-US" dirty="0"/>
            <a:t>Keep filing system organized</a:t>
          </a:r>
        </a:p>
      </dgm:t>
    </dgm:pt>
    <dgm:pt modelId="{5C86371F-CF47-419D-A983-7E543FD968BF}" type="parTrans" cxnId="{BAF2336A-014D-48CD-AD86-6A709133C643}">
      <dgm:prSet/>
      <dgm:spPr/>
      <dgm:t>
        <a:bodyPr/>
        <a:lstStyle/>
        <a:p>
          <a:endParaRPr lang="en-US"/>
        </a:p>
      </dgm:t>
    </dgm:pt>
    <dgm:pt modelId="{29FA1AF0-416B-4BF1-95F2-AD26E971E3DF}" type="sibTrans" cxnId="{BAF2336A-014D-48CD-AD86-6A709133C643}">
      <dgm:prSet/>
      <dgm:spPr/>
      <dgm:t>
        <a:bodyPr/>
        <a:lstStyle/>
        <a:p>
          <a:endParaRPr lang="en-US"/>
        </a:p>
      </dgm:t>
    </dgm:pt>
    <dgm:pt modelId="{576321A4-8DEC-4412-80C8-2A41A87F7292}" type="pres">
      <dgm:prSet presAssocID="{6FBE4566-9C2A-4B24-9115-EE317D9676E6}" presName="linearFlow" presStyleCnt="0">
        <dgm:presLayoutVars>
          <dgm:dir/>
          <dgm:resizeHandles val="exact"/>
        </dgm:presLayoutVars>
      </dgm:prSet>
      <dgm:spPr/>
    </dgm:pt>
    <dgm:pt modelId="{C63B9D1D-25F8-42B7-88D8-9CB435ACE1F4}" type="pres">
      <dgm:prSet presAssocID="{B6C2D8BA-36BC-4CEE-9540-517198C87179}" presName="composite" presStyleCnt="0"/>
      <dgm:spPr/>
    </dgm:pt>
    <dgm:pt modelId="{FBB8F054-FC01-49FD-8376-F0669565A011}" type="pres">
      <dgm:prSet presAssocID="{B6C2D8BA-36BC-4CEE-9540-517198C87179}"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wnload with solid fill"/>
        </a:ext>
      </dgm:extLst>
    </dgm:pt>
    <dgm:pt modelId="{93EB7FF8-DAF5-4234-A11F-791B8D5DA8D2}" type="pres">
      <dgm:prSet presAssocID="{B6C2D8BA-36BC-4CEE-9540-517198C87179}" presName="txShp" presStyleLbl="node1" presStyleIdx="0" presStyleCnt="3">
        <dgm:presLayoutVars>
          <dgm:bulletEnabled val="1"/>
        </dgm:presLayoutVars>
      </dgm:prSet>
      <dgm:spPr/>
    </dgm:pt>
    <dgm:pt modelId="{58F2D6FB-5FB2-4629-8A34-7AACDFB37E8F}" type="pres">
      <dgm:prSet presAssocID="{ECB63DB4-7217-4607-8AF4-17AA28C95883}" presName="spacing" presStyleCnt="0"/>
      <dgm:spPr/>
    </dgm:pt>
    <dgm:pt modelId="{0D589D04-F544-465A-B286-2457FB9577C0}" type="pres">
      <dgm:prSet presAssocID="{5C6D16D1-8432-4213-9029-87540AA7FF00}" presName="composite" presStyleCnt="0"/>
      <dgm:spPr/>
    </dgm:pt>
    <dgm:pt modelId="{D20F157E-A188-4B05-8C19-BB4C4C2D6D04}" type="pres">
      <dgm:prSet presAssocID="{5C6D16D1-8432-4213-9029-87540AA7FF00}"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isk with solid fill"/>
        </a:ext>
      </dgm:extLst>
    </dgm:pt>
    <dgm:pt modelId="{2A201FC0-A977-45F7-A142-96112481C310}" type="pres">
      <dgm:prSet presAssocID="{5C6D16D1-8432-4213-9029-87540AA7FF00}" presName="txShp" presStyleLbl="node1" presStyleIdx="1" presStyleCnt="3">
        <dgm:presLayoutVars>
          <dgm:bulletEnabled val="1"/>
        </dgm:presLayoutVars>
      </dgm:prSet>
      <dgm:spPr/>
    </dgm:pt>
    <dgm:pt modelId="{FE58F1F4-2630-46E5-82CF-72A1642A1071}" type="pres">
      <dgm:prSet presAssocID="{9E08F028-876D-41FB-B264-89918E881866}" presName="spacing" presStyleCnt="0"/>
      <dgm:spPr/>
    </dgm:pt>
    <dgm:pt modelId="{FBAAE9A0-E63A-49D4-966B-1884368C29A4}" type="pres">
      <dgm:prSet presAssocID="{E248ED75-52EB-4B39-A892-EBD41EFE92C2}" presName="composite" presStyleCnt="0"/>
      <dgm:spPr/>
    </dgm:pt>
    <dgm:pt modelId="{C69B24E4-0681-4A57-B4A6-5F853BDCB7CA}" type="pres">
      <dgm:prSet presAssocID="{E248ED75-52EB-4B39-A892-EBD41EFE92C2}" presName="imgShp"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Upload with solid fill"/>
        </a:ext>
      </dgm:extLst>
    </dgm:pt>
    <dgm:pt modelId="{E249D271-2269-4D5B-8DC2-D8A3A4328FD9}" type="pres">
      <dgm:prSet presAssocID="{E248ED75-52EB-4B39-A892-EBD41EFE92C2}" presName="txShp" presStyleLbl="node1" presStyleIdx="2" presStyleCnt="3">
        <dgm:presLayoutVars>
          <dgm:bulletEnabled val="1"/>
        </dgm:presLayoutVars>
      </dgm:prSet>
      <dgm:spPr/>
    </dgm:pt>
  </dgm:ptLst>
  <dgm:cxnLst>
    <dgm:cxn modelId="{B174A900-46CD-4B25-9C7D-B53B47EDCA22}" type="presOf" srcId="{E248ED75-52EB-4B39-A892-EBD41EFE92C2}" destId="{E249D271-2269-4D5B-8DC2-D8A3A4328FD9}" srcOrd="0" destOrd="0" presId="urn:microsoft.com/office/officeart/2005/8/layout/vList3"/>
    <dgm:cxn modelId="{E669212F-DBB7-40F4-A53E-DECB117D34CB}" type="presOf" srcId="{6CD61DF2-5FCE-4FD5-86EB-97FFD1A849DD}" destId="{93EB7FF8-DAF5-4234-A11F-791B8D5DA8D2}" srcOrd="0" destOrd="1" presId="urn:microsoft.com/office/officeart/2005/8/layout/vList3"/>
    <dgm:cxn modelId="{E5249E5D-F02C-409B-8803-83E1EB7BA272}" srcId="{5C6D16D1-8432-4213-9029-87540AA7FF00}" destId="{CC2F9465-9F8A-4C68-9DF8-EFAB1ECE880D}" srcOrd="0" destOrd="0" parTransId="{9714A26A-046B-4375-894E-D4BE72799759}" sibTransId="{1E929DEF-6A9C-46D6-BA30-A425D9B3D9C2}"/>
    <dgm:cxn modelId="{F6BB335F-B04E-4B3F-AC46-BD705C0A5182}" type="presOf" srcId="{B6C2D8BA-36BC-4CEE-9540-517198C87179}" destId="{93EB7FF8-DAF5-4234-A11F-791B8D5DA8D2}" srcOrd="0" destOrd="0" presId="urn:microsoft.com/office/officeart/2005/8/layout/vList3"/>
    <dgm:cxn modelId="{BAF2336A-014D-48CD-AD86-6A709133C643}" srcId="{5C6D16D1-8432-4213-9029-87540AA7FF00}" destId="{3A917B84-2620-450A-9DA9-3A198DC828ED}" srcOrd="1" destOrd="0" parTransId="{5C86371F-CF47-419D-A983-7E543FD968BF}" sibTransId="{29FA1AF0-416B-4BF1-95F2-AD26E971E3DF}"/>
    <dgm:cxn modelId="{F18DF872-094C-4A68-8DD7-E3F568E010A1}" type="presOf" srcId="{CC2F9465-9F8A-4C68-9DF8-EFAB1ECE880D}" destId="{2A201FC0-A977-45F7-A142-96112481C310}" srcOrd="0" destOrd="1" presId="urn:microsoft.com/office/officeart/2005/8/layout/vList3"/>
    <dgm:cxn modelId="{944EC875-3F83-4223-B14F-C933464370EF}" srcId="{6FBE4566-9C2A-4B24-9115-EE317D9676E6}" destId="{E248ED75-52EB-4B39-A892-EBD41EFE92C2}" srcOrd="2" destOrd="0" parTransId="{1658B75D-A47E-4B81-92FA-6D5E17921FC1}" sibTransId="{E3560222-6AC6-4E73-80E2-99ED80F25CD5}"/>
    <dgm:cxn modelId="{08F0D57B-B603-4A94-8F84-31BDCC468061}" srcId="{6FBE4566-9C2A-4B24-9115-EE317D9676E6}" destId="{5C6D16D1-8432-4213-9029-87540AA7FF00}" srcOrd="1" destOrd="0" parTransId="{4459E37F-ACE2-4240-8A5E-DAC9C7E6555A}" sibTransId="{9E08F028-876D-41FB-B264-89918E881866}"/>
    <dgm:cxn modelId="{E84FCAA8-E90B-463C-A5C3-66901E273494}" srcId="{6FBE4566-9C2A-4B24-9115-EE317D9676E6}" destId="{B6C2D8BA-36BC-4CEE-9540-517198C87179}" srcOrd="0" destOrd="0" parTransId="{AF582C50-4E40-4400-955B-AEEBFE775C01}" sibTransId="{ECB63DB4-7217-4607-8AF4-17AA28C95883}"/>
    <dgm:cxn modelId="{09E87DCF-9E59-41E6-9F80-F73D9B3F29E2}" type="presOf" srcId="{3A917B84-2620-450A-9DA9-3A198DC828ED}" destId="{2A201FC0-A977-45F7-A142-96112481C310}" srcOrd="0" destOrd="2" presId="urn:microsoft.com/office/officeart/2005/8/layout/vList3"/>
    <dgm:cxn modelId="{9CC6F7DD-1FA2-4C83-BC4F-95D155FB7FBD}" srcId="{B6C2D8BA-36BC-4CEE-9540-517198C87179}" destId="{8DBE601C-50AF-49A4-8983-24EABA2A6FEA}" srcOrd="1" destOrd="0" parTransId="{F25405EA-D3ED-48B1-91A2-B070771E303A}" sibTransId="{F734193D-F24A-4181-9735-F18A7A02DF59}"/>
    <dgm:cxn modelId="{178853DF-CD43-4795-AF76-FD21BFDA0BC8}" type="presOf" srcId="{8DBE601C-50AF-49A4-8983-24EABA2A6FEA}" destId="{93EB7FF8-DAF5-4234-A11F-791B8D5DA8D2}" srcOrd="0" destOrd="2" presId="urn:microsoft.com/office/officeart/2005/8/layout/vList3"/>
    <dgm:cxn modelId="{ECE844E9-4C7E-457C-8297-24F5C908D78D}" type="presOf" srcId="{6FBE4566-9C2A-4B24-9115-EE317D9676E6}" destId="{576321A4-8DEC-4412-80C8-2A41A87F7292}" srcOrd="0" destOrd="0" presId="urn:microsoft.com/office/officeart/2005/8/layout/vList3"/>
    <dgm:cxn modelId="{F76031F3-F788-466A-88FC-0305925D5D18}" type="presOf" srcId="{5C6D16D1-8432-4213-9029-87540AA7FF00}" destId="{2A201FC0-A977-45F7-A142-96112481C310}" srcOrd="0" destOrd="0" presId="urn:microsoft.com/office/officeart/2005/8/layout/vList3"/>
    <dgm:cxn modelId="{D89B86F3-052F-4D97-AB86-53F6B6F804B0}" srcId="{B6C2D8BA-36BC-4CEE-9540-517198C87179}" destId="{6CD61DF2-5FCE-4FD5-86EB-97FFD1A849DD}" srcOrd="0" destOrd="0" parTransId="{1FD3F402-8AF0-4800-B6E6-C803F49F5D1A}" sibTransId="{B217D02A-EE6A-45E1-8B3D-E5E864BA93FB}"/>
    <dgm:cxn modelId="{F1D8A8B4-D692-4158-9DE0-F40020D3D071}" type="presParOf" srcId="{576321A4-8DEC-4412-80C8-2A41A87F7292}" destId="{C63B9D1D-25F8-42B7-88D8-9CB435ACE1F4}" srcOrd="0" destOrd="0" presId="urn:microsoft.com/office/officeart/2005/8/layout/vList3"/>
    <dgm:cxn modelId="{20E92557-C531-4999-BB26-80E7B8C2780A}" type="presParOf" srcId="{C63B9D1D-25F8-42B7-88D8-9CB435ACE1F4}" destId="{FBB8F054-FC01-49FD-8376-F0669565A011}" srcOrd="0" destOrd="0" presId="urn:microsoft.com/office/officeart/2005/8/layout/vList3"/>
    <dgm:cxn modelId="{516BEB12-958E-411B-BECF-70267CE5A428}" type="presParOf" srcId="{C63B9D1D-25F8-42B7-88D8-9CB435ACE1F4}" destId="{93EB7FF8-DAF5-4234-A11F-791B8D5DA8D2}" srcOrd="1" destOrd="0" presId="urn:microsoft.com/office/officeart/2005/8/layout/vList3"/>
    <dgm:cxn modelId="{EAE37C73-B41B-44F2-BADB-6A6DBF339DCA}" type="presParOf" srcId="{576321A4-8DEC-4412-80C8-2A41A87F7292}" destId="{58F2D6FB-5FB2-4629-8A34-7AACDFB37E8F}" srcOrd="1" destOrd="0" presId="urn:microsoft.com/office/officeart/2005/8/layout/vList3"/>
    <dgm:cxn modelId="{88F478CA-D327-43EE-BAFD-5E1DE25AB0D3}" type="presParOf" srcId="{576321A4-8DEC-4412-80C8-2A41A87F7292}" destId="{0D589D04-F544-465A-B286-2457FB9577C0}" srcOrd="2" destOrd="0" presId="urn:microsoft.com/office/officeart/2005/8/layout/vList3"/>
    <dgm:cxn modelId="{C942235C-5C57-4B4F-A54E-3ED8A6818DE5}" type="presParOf" srcId="{0D589D04-F544-465A-B286-2457FB9577C0}" destId="{D20F157E-A188-4B05-8C19-BB4C4C2D6D04}" srcOrd="0" destOrd="0" presId="urn:microsoft.com/office/officeart/2005/8/layout/vList3"/>
    <dgm:cxn modelId="{306440AE-6322-4465-A7FE-19E5F67DB43F}" type="presParOf" srcId="{0D589D04-F544-465A-B286-2457FB9577C0}" destId="{2A201FC0-A977-45F7-A142-96112481C310}" srcOrd="1" destOrd="0" presId="urn:microsoft.com/office/officeart/2005/8/layout/vList3"/>
    <dgm:cxn modelId="{B2C9F797-C432-40C7-8256-1A4858DBEE85}" type="presParOf" srcId="{576321A4-8DEC-4412-80C8-2A41A87F7292}" destId="{FE58F1F4-2630-46E5-82CF-72A1642A1071}" srcOrd="3" destOrd="0" presId="urn:microsoft.com/office/officeart/2005/8/layout/vList3"/>
    <dgm:cxn modelId="{3ACCCE77-C48C-425B-8BE1-850531359E1F}" type="presParOf" srcId="{576321A4-8DEC-4412-80C8-2A41A87F7292}" destId="{FBAAE9A0-E63A-49D4-966B-1884368C29A4}" srcOrd="4" destOrd="0" presId="urn:microsoft.com/office/officeart/2005/8/layout/vList3"/>
    <dgm:cxn modelId="{0ED3D643-CDDF-4F63-B313-519E64E9A620}" type="presParOf" srcId="{FBAAE9A0-E63A-49D4-966B-1884368C29A4}" destId="{C69B24E4-0681-4A57-B4A6-5F853BDCB7CA}" srcOrd="0" destOrd="0" presId="urn:microsoft.com/office/officeart/2005/8/layout/vList3"/>
    <dgm:cxn modelId="{31B672C7-58A7-4454-B35B-9D1921DC19F1}" type="presParOf" srcId="{FBAAE9A0-E63A-49D4-966B-1884368C29A4}" destId="{E249D271-2269-4D5B-8DC2-D8A3A4328FD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013CEB-8734-40C5-A2E0-E921CE013D6F}" type="doc">
      <dgm:prSet loTypeId="urn:microsoft.com/office/officeart/2008/layout/CircularPictureCallout" loCatId="picture" qsTypeId="urn:microsoft.com/office/officeart/2005/8/quickstyle/simple5" qsCatId="simple" csTypeId="urn:microsoft.com/office/officeart/2005/8/colors/colorful5" csCatId="colorful" phldr="1"/>
      <dgm:spPr/>
      <dgm:t>
        <a:bodyPr/>
        <a:lstStyle/>
        <a:p>
          <a:endParaRPr lang="en-US"/>
        </a:p>
      </dgm:t>
    </dgm:pt>
    <dgm:pt modelId="{84F122B8-26B6-4DEE-882B-1CAFC37A7ACD}">
      <dgm:prSet/>
      <dgm:spPr/>
      <dgm:t>
        <a:bodyPr/>
        <a:lstStyle/>
        <a:p>
          <a:r>
            <a:rPr lang="en-US">
              <a:solidFill>
                <a:schemeClr val="tx1"/>
              </a:solidFill>
            </a:rPr>
            <a:t>Student Interchange</a:t>
          </a:r>
        </a:p>
      </dgm:t>
    </dgm:pt>
    <dgm:pt modelId="{0E6D758D-E0C0-4063-BEA3-90945AFDD0E9}" type="parTrans" cxnId="{F52B6839-E2CC-429A-AB40-A2CD6D9EB0BF}">
      <dgm:prSet/>
      <dgm:spPr/>
      <dgm:t>
        <a:bodyPr/>
        <a:lstStyle/>
        <a:p>
          <a:endParaRPr lang="en-US"/>
        </a:p>
      </dgm:t>
    </dgm:pt>
    <dgm:pt modelId="{EA421711-07C1-4B52-8BD6-0DF784AC6103}" type="sibTrans" cxnId="{F52B6839-E2CC-429A-AB40-A2CD6D9EB0BF}">
      <dgm:prSet/>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t>
        <a:bodyPr/>
        <a:lstStyle/>
        <a:p>
          <a:endParaRPr lang="en-US"/>
        </a:p>
      </dgm:t>
      <dgm:extLst>
        <a:ext uri="{E40237B7-FDA0-4F09-8148-C483321AD2D9}">
          <dgm14:cNvPr xmlns:dgm14="http://schemas.microsoft.com/office/drawing/2010/diagram" id="0" name="" descr="Group of men with solid fill"/>
        </a:ext>
      </dgm:extLst>
    </dgm:pt>
    <dgm:pt modelId="{107B61C8-5BED-4433-8739-957C47EDAE50}">
      <dgm:prSet phldrT="[Text]"/>
      <dgm:spPr/>
      <dgm:t>
        <a:bodyPr/>
        <a:lstStyle/>
        <a:p>
          <a:r>
            <a:rPr lang="en-US" dirty="0"/>
            <a:t>Student Demographic File</a:t>
          </a:r>
        </a:p>
      </dgm:t>
    </dgm:pt>
    <dgm:pt modelId="{070E90EA-EEC2-464F-AFD7-A23EBE9C2BEE}" type="parTrans" cxnId="{AFB8981F-0850-42EA-8719-3FDC7FD7E936}">
      <dgm:prSet/>
      <dgm:spPr/>
      <dgm:t>
        <a:bodyPr/>
        <a:lstStyle/>
        <a:p>
          <a:endParaRPr lang="en-US"/>
        </a:p>
      </dgm:t>
    </dgm:pt>
    <dgm:pt modelId="{F91AA067-7006-4B88-B814-DABCC67E8EB1}" type="sibTrans" cxnId="{AFB8981F-0850-42EA-8719-3FDC7FD7E936}">
      <dgm:prSet/>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t>
        <a:bodyPr/>
        <a:lstStyle/>
        <a:p>
          <a:endParaRPr lang="en-US"/>
        </a:p>
      </dgm:t>
      <dgm:extLst>
        <a:ext uri="{E40237B7-FDA0-4F09-8148-C483321AD2D9}">
          <dgm14:cNvPr xmlns:dgm14="http://schemas.microsoft.com/office/drawing/2010/diagram" id="0" name="" descr="Hamburger Menu Icon with solid fill"/>
        </a:ext>
      </dgm:extLst>
    </dgm:pt>
    <dgm:pt modelId="{4AFD6B78-5800-47E7-AD6B-9D1D0B0F6EBD}">
      <dgm:prSet phldrT="[Text]"/>
      <dgm:spPr/>
      <dgm:t>
        <a:bodyPr/>
        <a:lstStyle/>
        <a:p>
          <a:r>
            <a:rPr lang="en-US" dirty="0"/>
            <a:t>Student School Association File</a:t>
          </a:r>
        </a:p>
      </dgm:t>
    </dgm:pt>
    <dgm:pt modelId="{1D1094D7-CD5F-41A3-8243-7A9F281203D9}" type="parTrans" cxnId="{97B0509D-EF28-4D22-AB03-3E3854E015A4}">
      <dgm:prSet/>
      <dgm:spPr/>
      <dgm:t>
        <a:bodyPr/>
        <a:lstStyle/>
        <a:p>
          <a:endParaRPr lang="en-US"/>
        </a:p>
      </dgm:t>
    </dgm:pt>
    <dgm:pt modelId="{CD7248C7-EEDC-40C5-95EA-56AF38049922}" type="sibTrans" cxnId="{97B0509D-EF28-4D22-AB03-3E3854E015A4}">
      <dgm:prSet/>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t>
        <a:bodyPr/>
        <a:lstStyle/>
        <a:p>
          <a:endParaRPr lang="en-US"/>
        </a:p>
      </dgm:t>
      <dgm:extLst>
        <a:ext uri="{E40237B7-FDA0-4F09-8148-C483321AD2D9}">
          <dgm14:cNvPr xmlns:dgm14="http://schemas.microsoft.com/office/drawing/2010/diagram" id="0" name="" descr="Schoolhouse with solid fill"/>
        </a:ext>
      </dgm:extLst>
    </dgm:pt>
    <dgm:pt modelId="{E5470210-0745-495F-B9C6-9799A432A50F}">
      <dgm:prSet phldrT="[Text]"/>
      <dgm:spPr/>
      <dgm:t>
        <a:bodyPr/>
        <a:lstStyle/>
        <a:p>
          <a:r>
            <a:rPr lang="en-US" dirty="0"/>
            <a:t>Graduation Guidelines File (not for OCT)</a:t>
          </a:r>
        </a:p>
      </dgm:t>
    </dgm:pt>
    <dgm:pt modelId="{808175DC-B852-41A2-A2E6-E7460E0682D6}" type="parTrans" cxnId="{83B4C6BC-286B-4EA6-AFA3-D103B2A9D8D4}">
      <dgm:prSet/>
      <dgm:spPr/>
      <dgm:t>
        <a:bodyPr/>
        <a:lstStyle/>
        <a:p>
          <a:endParaRPr lang="en-US"/>
        </a:p>
      </dgm:t>
    </dgm:pt>
    <dgm:pt modelId="{4E22622F-0AB1-4212-89C3-D069C1E5F07C}" type="sibTrans" cxnId="{83B4C6BC-286B-4EA6-AFA3-D103B2A9D8D4}">
      <dgm:prSet/>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t>
        <a:bodyPr/>
        <a:lstStyle/>
        <a:p>
          <a:endParaRPr lang="en-US"/>
        </a:p>
      </dgm:t>
      <dgm:extLst>
        <a:ext uri="{E40237B7-FDA0-4F09-8148-C483321AD2D9}">
          <dgm14:cNvPr xmlns:dgm14="http://schemas.microsoft.com/office/drawing/2010/diagram" id="0" name="" descr="Graduation cap with solid fill"/>
        </a:ext>
      </dgm:extLst>
    </dgm:pt>
    <dgm:pt modelId="{4DDE7093-0230-428F-BFF0-760F8A974A65}">
      <dgm:prSet phldrT="[Text]"/>
      <dgm:spPr/>
      <dgm:t>
        <a:bodyPr/>
        <a:lstStyle/>
        <a:p>
          <a:r>
            <a:rPr lang="en-US" dirty="0">
              <a:latin typeface="+mn-lt"/>
            </a:rPr>
            <a:t>Adjustment</a:t>
          </a:r>
          <a:r>
            <a:rPr lang="en-US" dirty="0"/>
            <a:t> File (not for OCT)</a:t>
          </a:r>
        </a:p>
      </dgm:t>
    </dgm:pt>
    <dgm:pt modelId="{31A680A5-C828-4F8D-9BF1-A00AA14AEA21}" type="parTrans" cxnId="{436211F3-596F-4C92-B9CA-83BCD55997E4}">
      <dgm:prSet/>
      <dgm:spPr/>
      <dgm:t>
        <a:bodyPr/>
        <a:lstStyle/>
        <a:p>
          <a:endParaRPr lang="en-US"/>
        </a:p>
      </dgm:t>
    </dgm:pt>
    <dgm:pt modelId="{5FA60EBC-513D-4824-80BA-74107EBB8046}" type="sibTrans" cxnId="{436211F3-596F-4C92-B9CA-83BCD55997E4}">
      <dgm:prSet/>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t>
        <a:bodyPr/>
        <a:lstStyle/>
        <a:p>
          <a:endParaRPr lang="en-US"/>
        </a:p>
      </dgm:t>
      <dgm:extLst>
        <a:ext uri="{E40237B7-FDA0-4F09-8148-C483321AD2D9}">
          <dgm14:cNvPr xmlns:dgm14="http://schemas.microsoft.com/office/drawing/2010/diagram" id="0" name="" descr="Transfer with solid fill"/>
        </a:ext>
      </dgm:extLst>
    </dgm:pt>
    <dgm:pt modelId="{34A5B209-2CB8-4A06-871C-253F367B4929}">
      <dgm:prSet phldrT="[Text]"/>
      <dgm:spPr/>
      <dgm:t>
        <a:bodyPr/>
        <a:lstStyle/>
        <a:p>
          <a:r>
            <a:rPr lang="en-US"/>
            <a:t>One record per student</a:t>
          </a:r>
        </a:p>
      </dgm:t>
    </dgm:pt>
    <dgm:pt modelId="{FE4A9706-F211-4C63-A1DB-272F847AC35B}" type="parTrans" cxnId="{0D454E05-3C3F-4A4D-A31E-18EE1CAD3F1B}">
      <dgm:prSet/>
      <dgm:spPr/>
      <dgm:t>
        <a:bodyPr/>
        <a:lstStyle/>
        <a:p>
          <a:endParaRPr lang="en-US"/>
        </a:p>
      </dgm:t>
    </dgm:pt>
    <dgm:pt modelId="{6769D23A-DC9E-47B5-8E2A-CABC721908FE}" type="sibTrans" cxnId="{0D454E05-3C3F-4A4D-A31E-18EE1CAD3F1B}">
      <dgm:prSet/>
      <dgm:spPr/>
      <dgm:t>
        <a:bodyPr/>
        <a:lstStyle/>
        <a:p>
          <a:endParaRPr lang="en-US"/>
        </a:p>
      </dgm:t>
    </dgm:pt>
    <dgm:pt modelId="{5AD80036-179B-4745-9C60-FB3AFE929323}">
      <dgm:prSet phldrT="[Text]"/>
      <dgm:spPr/>
      <dgm:t>
        <a:bodyPr/>
        <a:lstStyle/>
        <a:p>
          <a:r>
            <a:rPr lang="en-US"/>
            <a:t>May include multiple records per student</a:t>
          </a:r>
        </a:p>
      </dgm:t>
    </dgm:pt>
    <dgm:pt modelId="{3357A039-9923-4F10-86BA-8B83C3EB99C9}" type="parTrans" cxnId="{235C0A22-A8FA-484C-908B-D81EF715CB8E}">
      <dgm:prSet/>
      <dgm:spPr/>
      <dgm:t>
        <a:bodyPr/>
        <a:lstStyle/>
        <a:p>
          <a:endParaRPr lang="en-US"/>
        </a:p>
      </dgm:t>
    </dgm:pt>
    <dgm:pt modelId="{AE35AF4A-B0BE-420E-978E-3F7116BB6AA5}" type="sibTrans" cxnId="{235C0A22-A8FA-484C-908B-D81EF715CB8E}">
      <dgm:prSet/>
      <dgm:spPr/>
      <dgm:t>
        <a:bodyPr/>
        <a:lstStyle/>
        <a:p>
          <a:endParaRPr lang="en-US"/>
        </a:p>
      </dgm:t>
    </dgm:pt>
    <dgm:pt modelId="{BC056B5C-A6B9-448C-A6C0-2B830E389B4A}">
      <dgm:prSet phldrT="[Text]"/>
      <dgm:spPr/>
      <dgm:t>
        <a:bodyPr/>
        <a:lstStyle/>
        <a:p>
          <a:r>
            <a:rPr lang="en-US"/>
            <a:t>Expect multiple records per student</a:t>
          </a:r>
        </a:p>
      </dgm:t>
    </dgm:pt>
    <dgm:pt modelId="{2D902A86-3ACE-4CED-A054-530F05735ED8}" type="parTrans" cxnId="{32A6DB76-05B2-4BEC-8DDD-0479B69CD7DA}">
      <dgm:prSet/>
      <dgm:spPr/>
      <dgm:t>
        <a:bodyPr/>
        <a:lstStyle/>
        <a:p>
          <a:endParaRPr lang="en-US"/>
        </a:p>
      </dgm:t>
    </dgm:pt>
    <dgm:pt modelId="{131E2D16-DD58-4E97-9E73-3950F70F3C14}" type="sibTrans" cxnId="{32A6DB76-05B2-4BEC-8DDD-0479B69CD7DA}">
      <dgm:prSet/>
      <dgm:spPr/>
      <dgm:t>
        <a:bodyPr/>
        <a:lstStyle/>
        <a:p>
          <a:endParaRPr lang="en-US"/>
        </a:p>
      </dgm:t>
    </dgm:pt>
    <dgm:pt modelId="{9BA3FF29-CA40-4E13-A770-C603A03B6B79}">
      <dgm:prSet phldrT="[Text]"/>
      <dgm:spPr/>
      <dgm:t>
        <a:bodyPr/>
        <a:lstStyle/>
        <a:p>
          <a:r>
            <a:rPr lang="en-US"/>
            <a:t>As needed for SEY Collection</a:t>
          </a:r>
        </a:p>
      </dgm:t>
    </dgm:pt>
    <dgm:pt modelId="{297897FA-271C-4555-BB0A-4BA6D651DF3A}" type="parTrans" cxnId="{D22A75EB-A79E-46A7-BCCF-7794432387B3}">
      <dgm:prSet/>
      <dgm:spPr/>
      <dgm:t>
        <a:bodyPr/>
        <a:lstStyle/>
        <a:p>
          <a:endParaRPr lang="en-US"/>
        </a:p>
      </dgm:t>
    </dgm:pt>
    <dgm:pt modelId="{0DA426E3-B6A0-43CF-92EF-4080C2EBBC86}" type="sibTrans" cxnId="{D22A75EB-A79E-46A7-BCCF-7794432387B3}">
      <dgm:prSet/>
      <dgm:spPr/>
      <dgm:t>
        <a:bodyPr/>
        <a:lstStyle/>
        <a:p>
          <a:endParaRPr lang="en-US"/>
        </a:p>
      </dgm:t>
    </dgm:pt>
    <dgm:pt modelId="{D38530A6-C30A-4151-9B5F-40EC93CEC7E6}">
      <dgm:prSet phldrT="[Text]"/>
      <dgm:spPr/>
      <dgm:t>
        <a:bodyPr/>
        <a:lstStyle/>
        <a:p>
          <a:r>
            <a:rPr lang="en-US"/>
            <a:t>Secondary students only</a:t>
          </a:r>
        </a:p>
      </dgm:t>
    </dgm:pt>
    <dgm:pt modelId="{11FD85B8-273C-488F-91D5-7C9F178A06A8}" type="parTrans" cxnId="{0D1F723A-A7AF-4812-BC3A-5AB8CB8648B4}">
      <dgm:prSet/>
      <dgm:spPr/>
      <dgm:t>
        <a:bodyPr/>
        <a:lstStyle/>
        <a:p>
          <a:endParaRPr lang="en-US"/>
        </a:p>
      </dgm:t>
    </dgm:pt>
    <dgm:pt modelId="{C943C06D-149F-4376-9EA5-3D24A4DB3613}" type="sibTrans" cxnId="{0D1F723A-A7AF-4812-BC3A-5AB8CB8648B4}">
      <dgm:prSet/>
      <dgm:spPr/>
      <dgm:t>
        <a:bodyPr/>
        <a:lstStyle/>
        <a:p>
          <a:endParaRPr lang="en-US"/>
        </a:p>
      </dgm:t>
    </dgm:pt>
    <dgm:pt modelId="{6DA30D17-B4A5-4035-A44B-D7B89DC76513}" type="pres">
      <dgm:prSet presAssocID="{A7013CEB-8734-40C5-A2E0-E921CE013D6F}" presName="Name0" presStyleCnt="0">
        <dgm:presLayoutVars>
          <dgm:chMax val="7"/>
          <dgm:chPref val="7"/>
          <dgm:dir/>
        </dgm:presLayoutVars>
      </dgm:prSet>
      <dgm:spPr/>
    </dgm:pt>
    <dgm:pt modelId="{6D5E504D-E9A4-4873-9981-64FE53BF3B19}" type="pres">
      <dgm:prSet presAssocID="{A7013CEB-8734-40C5-A2E0-E921CE013D6F}" presName="Name1" presStyleCnt="0"/>
      <dgm:spPr/>
    </dgm:pt>
    <dgm:pt modelId="{52FE1E00-C562-4AE4-B35E-4FE9E9DBE789}" type="pres">
      <dgm:prSet presAssocID="{EA421711-07C1-4B52-8BD6-0DF784AC6103}" presName="picture_1" presStyleCnt="0"/>
      <dgm:spPr/>
    </dgm:pt>
    <dgm:pt modelId="{6FAEBC5C-EE6E-4E5B-A726-39D8AFD44481}" type="pres">
      <dgm:prSet presAssocID="{EA421711-07C1-4B52-8BD6-0DF784AC6103}" presName="pictureRepeatNode" presStyleLbl="alignImgPlace1" presStyleIdx="0" presStyleCnt="5" custScaleX="74382" custScaleY="72247"/>
      <dgm:spPr/>
    </dgm:pt>
    <dgm:pt modelId="{55524919-D3F2-409A-93CB-2CFD9F1B4729}" type="pres">
      <dgm:prSet presAssocID="{84F122B8-26B6-4DEE-882B-1CAFC37A7ACD}" presName="text_1" presStyleLbl="node1" presStyleIdx="0" presStyleCnt="0">
        <dgm:presLayoutVars>
          <dgm:bulletEnabled val="1"/>
        </dgm:presLayoutVars>
      </dgm:prSet>
      <dgm:spPr/>
    </dgm:pt>
    <dgm:pt modelId="{CC28371D-CEBB-40CE-B2D3-D94B093B344D}" type="pres">
      <dgm:prSet presAssocID="{F91AA067-7006-4B88-B814-DABCC67E8EB1}" presName="picture_2" presStyleCnt="0"/>
      <dgm:spPr/>
    </dgm:pt>
    <dgm:pt modelId="{789005A4-320B-4A1A-AC24-2D5CC22594DC}" type="pres">
      <dgm:prSet presAssocID="{F91AA067-7006-4B88-B814-DABCC67E8EB1}" presName="pictureRepeatNode" presStyleLbl="alignImgPlace1" presStyleIdx="1" presStyleCnt="5"/>
      <dgm:spPr/>
    </dgm:pt>
    <dgm:pt modelId="{2EE166CA-3971-40E3-A73D-4CB1C0DC0EA1}" type="pres">
      <dgm:prSet presAssocID="{107B61C8-5BED-4433-8739-957C47EDAE50}" presName="line_2" presStyleLbl="parChTrans1D1" presStyleIdx="0" presStyleCnt="4"/>
      <dgm:spPr/>
    </dgm:pt>
    <dgm:pt modelId="{ACD60225-4985-41F4-A2F3-593EA9C4C696}" type="pres">
      <dgm:prSet presAssocID="{107B61C8-5BED-4433-8739-957C47EDAE50}" presName="textparent_2" presStyleLbl="node1" presStyleIdx="0" presStyleCnt="0"/>
      <dgm:spPr/>
    </dgm:pt>
    <dgm:pt modelId="{D865299B-E756-4C2A-9BB3-924BC4C3EB83}" type="pres">
      <dgm:prSet presAssocID="{107B61C8-5BED-4433-8739-957C47EDAE50}" presName="text_2" presStyleLbl="revTx" presStyleIdx="0" presStyleCnt="4" custScaleX="171017">
        <dgm:presLayoutVars>
          <dgm:bulletEnabled val="1"/>
        </dgm:presLayoutVars>
      </dgm:prSet>
      <dgm:spPr/>
    </dgm:pt>
    <dgm:pt modelId="{03C5FD26-85CA-4E50-9741-AD483F285FD4}" type="pres">
      <dgm:prSet presAssocID="{CD7248C7-EEDC-40C5-95EA-56AF38049922}" presName="picture_3" presStyleCnt="0"/>
      <dgm:spPr/>
    </dgm:pt>
    <dgm:pt modelId="{FFC42BF5-E39F-483C-834B-F6B3FA61BDA1}" type="pres">
      <dgm:prSet presAssocID="{CD7248C7-EEDC-40C5-95EA-56AF38049922}" presName="pictureRepeatNode" presStyleLbl="alignImgPlace1" presStyleIdx="2" presStyleCnt="5"/>
      <dgm:spPr/>
    </dgm:pt>
    <dgm:pt modelId="{49831D6B-19A8-45CD-A3E9-9FB55403162A}" type="pres">
      <dgm:prSet presAssocID="{4AFD6B78-5800-47E7-AD6B-9D1D0B0F6EBD}" presName="line_3" presStyleLbl="parChTrans1D1" presStyleIdx="1" presStyleCnt="4"/>
      <dgm:spPr/>
    </dgm:pt>
    <dgm:pt modelId="{46672E1E-F66C-481B-AC2F-5E778D086FD3}" type="pres">
      <dgm:prSet presAssocID="{4AFD6B78-5800-47E7-AD6B-9D1D0B0F6EBD}" presName="textparent_3" presStyleLbl="node1" presStyleIdx="0" presStyleCnt="0"/>
      <dgm:spPr/>
    </dgm:pt>
    <dgm:pt modelId="{AD0799AA-75DA-4478-B213-08C9E312860F}" type="pres">
      <dgm:prSet presAssocID="{4AFD6B78-5800-47E7-AD6B-9D1D0B0F6EBD}" presName="text_3" presStyleLbl="revTx" presStyleIdx="1" presStyleCnt="4">
        <dgm:presLayoutVars>
          <dgm:bulletEnabled val="1"/>
        </dgm:presLayoutVars>
      </dgm:prSet>
      <dgm:spPr/>
    </dgm:pt>
    <dgm:pt modelId="{BC226990-492D-4F3D-97BA-51C895DE4C77}" type="pres">
      <dgm:prSet presAssocID="{4E22622F-0AB1-4212-89C3-D069C1E5F07C}" presName="picture_4" presStyleCnt="0"/>
      <dgm:spPr/>
    </dgm:pt>
    <dgm:pt modelId="{91FF504C-A1E3-41B6-8263-CAF73120AD85}" type="pres">
      <dgm:prSet presAssocID="{4E22622F-0AB1-4212-89C3-D069C1E5F07C}" presName="pictureRepeatNode" presStyleLbl="alignImgPlace1" presStyleIdx="3" presStyleCnt="5"/>
      <dgm:spPr/>
    </dgm:pt>
    <dgm:pt modelId="{22BE969A-8D20-4E51-A82A-FD5CD99BCC83}" type="pres">
      <dgm:prSet presAssocID="{E5470210-0745-495F-B9C6-9799A432A50F}" presName="line_4" presStyleLbl="parChTrans1D1" presStyleIdx="2" presStyleCnt="4"/>
      <dgm:spPr/>
    </dgm:pt>
    <dgm:pt modelId="{DE05B21A-7467-4A28-B7C7-3C7E005C0A38}" type="pres">
      <dgm:prSet presAssocID="{E5470210-0745-495F-B9C6-9799A432A50F}" presName="textparent_4" presStyleLbl="node1" presStyleIdx="0" presStyleCnt="0"/>
      <dgm:spPr/>
    </dgm:pt>
    <dgm:pt modelId="{740FE77D-7508-4898-98AE-56187E0C12A5}" type="pres">
      <dgm:prSet presAssocID="{E5470210-0745-495F-B9C6-9799A432A50F}" presName="text_4" presStyleLbl="revTx" presStyleIdx="2" presStyleCnt="4">
        <dgm:presLayoutVars>
          <dgm:bulletEnabled val="1"/>
        </dgm:presLayoutVars>
      </dgm:prSet>
      <dgm:spPr/>
    </dgm:pt>
    <dgm:pt modelId="{38E1F233-7CB7-4853-A5B2-11E4692AD703}" type="pres">
      <dgm:prSet presAssocID="{5FA60EBC-513D-4824-80BA-74107EBB8046}" presName="picture_5" presStyleCnt="0"/>
      <dgm:spPr/>
    </dgm:pt>
    <dgm:pt modelId="{27D0CDF6-DEBC-4815-994E-9B119F9A3B1D}" type="pres">
      <dgm:prSet presAssocID="{5FA60EBC-513D-4824-80BA-74107EBB8046}" presName="pictureRepeatNode" presStyleLbl="alignImgPlace1" presStyleIdx="4" presStyleCnt="5"/>
      <dgm:spPr/>
    </dgm:pt>
    <dgm:pt modelId="{C2AA3778-2B88-4963-8CCF-1F59017A9900}" type="pres">
      <dgm:prSet presAssocID="{4DDE7093-0230-428F-BFF0-760F8A974A65}" presName="line_5" presStyleLbl="parChTrans1D1" presStyleIdx="3" presStyleCnt="4"/>
      <dgm:spPr/>
    </dgm:pt>
    <dgm:pt modelId="{C42A107F-D570-4A95-A225-D0EFA547D823}" type="pres">
      <dgm:prSet presAssocID="{4DDE7093-0230-428F-BFF0-760F8A974A65}" presName="textparent_5" presStyleLbl="node1" presStyleIdx="0" presStyleCnt="0"/>
      <dgm:spPr/>
    </dgm:pt>
    <dgm:pt modelId="{4EDCEA4A-36EB-4215-84F7-8C0D875866B7}" type="pres">
      <dgm:prSet presAssocID="{4DDE7093-0230-428F-BFF0-760F8A974A65}" presName="text_5" presStyleLbl="revTx" presStyleIdx="3" presStyleCnt="4" custScaleX="193657" custLinFactNeighborX="468" custLinFactNeighborY="-3749">
        <dgm:presLayoutVars>
          <dgm:bulletEnabled val="1"/>
        </dgm:presLayoutVars>
      </dgm:prSet>
      <dgm:spPr/>
    </dgm:pt>
  </dgm:ptLst>
  <dgm:cxnLst>
    <dgm:cxn modelId="{945E3302-6A6F-4355-A2C2-21B8B8120700}" type="presOf" srcId="{4E22622F-0AB1-4212-89C3-D069C1E5F07C}" destId="{91FF504C-A1E3-41B6-8263-CAF73120AD85}" srcOrd="0" destOrd="0" presId="urn:microsoft.com/office/officeart/2008/layout/CircularPictureCallout"/>
    <dgm:cxn modelId="{0D454E05-3C3F-4A4D-A31E-18EE1CAD3F1B}" srcId="{107B61C8-5BED-4433-8739-957C47EDAE50}" destId="{34A5B209-2CB8-4A06-871C-253F367B4929}" srcOrd="0" destOrd="0" parTransId="{FE4A9706-F211-4C63-A1DB-272F847AC35B}" sibTransId="{6769D23A-DC9E-47B5-8E2A-CABC721908FE}"/>
    <dgm:cxn modelId="{AFB8981F-0850-42EA-8719-3FDC7FD7E936}" srcId="{A7013CEB-8734-40C5-A2E0-E921CE013D6F}" destId="{107B61C8-5BED-4433-8739-957C47EDAE50}" srcOrd="1" destOrd="0" parTransId="{070E90EA-EEC2-464F-AFD7-A23EBE9C2BEE}" sibTransId="{F91AA067-7006-4B88-B814-DABCC67E8EB1}"/>
    <dgm:cxn modelId="{D8ABAF1F-272B-4FEF-BF55-250823F38ED5}" type="presOf" srcId="{4DDE7093-0230-428F-BFF0-760F8A974A65}" destId="{4EDCEA4A-36EB-4215-84F7-8C0D875866B7}" srcOrd="0" destOrd="0" presId="urn:microsoft.com/office/officeart/2008/layout/CircularPictureCallout"/>
    <dgm:cxn modelId="{235C0A22-A8FA-484C-908B-D81EF715CB8E}" srcId="{4AFD6B78-5800-47E7-AD6B-9D1D0B0F6EBD}" destId="{5AD80036-179B-4745-9C60-FB3AFE929323}" srcOrd="0" destOrd="0" parTransId="{3357A039-9923-4F10-86BA-8B83C3EB99C9}" sibTransId="{AE35AF4A-B0BE-420E-978E-3F7116BB6AA5}"/>
    <dgm:cxn modelId="{F52B6839-E2CC-429A-AB40-A2CD6D9EB0BF}" srcId="{A7013CEB-8734-40C5-A2E0-E921CE013D6F}" destId="{84F122B8-26B6-4DEE-882B-1CAFC37A7ACD}" srcOrd="0" destOrd="0" parTransId="{0E6D758D-E0C0-4063-BEA3-90945AFDD0E9}" sibTransId="{EA421711-07C1-4B52-8BD6-0DF784AC6103}"/>
    <dgm:cxn modelId="{0D1F723A-A7AF-4812-BC3A-5AB8CB8648B4}" srcId="{E5470210-0745-495F-B9C6-9799A432A50F}" destId="{D38530A6-C30A-4151-9B5F-40EC93CEC7E6}" srcOrd="0" destOrd="0" parTransId="{11FD85B8-273C-488F-91D5-7C9F178A06A8}" sibTransId="{C943C06D-149F-4376-9EA5-3D24A4DB3613}"/>
    <dgm:cxn modelId="{8B37A93B-F4D6-4AD2-BA15-809D4DAA6C50}" type="presOf" srcId="{107B61C8-5BED-4433-8739-957C47EDAE50}" destId="{D865299B-E756-4C2A-9BB3-924BC4C3EB83}" srcOrd="0" destOrd="0" presId="urn:microsoft.com/office/officeart/2008/layout/CircularPictureCallout"/>
    <dgm:cxn modelId="{8A577A40-BD87-4A2D-8A85-D070EFF4D64C}" type="presOf" srcId="{5AD80036-179B-4745-9C60-FB3AFE929323}" destId="{AD0799AA-75DA-4478-B213-08C9E312860F}" srcOrd="0" destOrd="1" presId="urn:microsoft.com/office/officeart/2008/layout/CircularPictureCallout"/>
    <dgm:cxn modelId="{DBBC7460-DE08-4B17-B2BB-45A60B365D58}" type="presOf" srcId="{F91AA067-7006-4B88-B814-DABCC67E8EB1}" destId="{789005A4-320B-4A1A-AC24-2D5CC22594DC}" srcOrd="0" destOrd="0" presId="urn:microsoft.com/office/officeart/2008/layout/CircularPictureCallout"/>
    <dgm:cxn modelId="{47FA4370-5C85-4CC1-84D3-45884AE0D260}" type="presOf" srcId="{CD7248C7-EEDC-40C5-95EA-56AF38049922}" destId="{FFC42BF5-E39F-483C-834B-F6B3FA61BDA1}" srcOrd="0" destOrd="0" presId="urn:microsoft.com/office/officeart/2008/layout/CircularPictureCallout"/>
    <dgm:cxn modelId="{A3077F53-1B93-40B0-BF7E-C69113BD2761}" type="presOf" srcId="{34A5B209-2CB8-4A06-871C-253F367B4929}" destId="{D865299B-E756-4C2A-9BB3-924BC4C3EB83}" srcOrd="0" destOrd="1" presId="urn:microsoft.com/office/officeart/2008/layout/CircularPictureCallout"/>
    <dgm:cxn modelId="{32A6DB76-05B2-4BEC-8DDD-0479B69CD7DA}" srcId="{E5470210-0745-495F-B9C6-9799A432A50F}" destId="{BC056B5C-A6B9-448C-A6C0-2B830E389B4A}" srcOrd="1" destOrd="0" parTransId="{2D902A86-3ACE-4CED-A054-530F05735ED8}" sibTransId="{131E2D16-DD58-4E97-9E73-3950F70F3C14}"/>
    <dgm:cxn modelId="{45BE9281-9CEB-4089-A96B-D4189A22CDFB}" type="presOf" srcId="{BC056B5C-A6B9-448C-A6C0-2B830E389B4A}" destId="{740FE77D-7508-4898-98AE-56187E0C12A5}" srcOrd="0" destOrd="2" presId="urn:microsoft.com/office/officeart/2008/layout/CircularPictureCallout"/>
    <dgm:cxn modelId="{97B0509D-EF28-4D22-AB03-3E3854E015A4}" srcId="{A7013CEB-8734-40C5-A2E0-E921CE013D6F}" destId="{4AFD6B78-5800-47E7-AD6B-9D1D0B0F6EBD}" srcOrd="2" destOrd="0" parTransId="{1D1094D7-CD5F-41A3-8243-7A9F281203D9}" sibTransId="{CD7248C7-EEDC-40C5-95EA-56AF38049922}"/>
    <dgm:cxn modelId="{64B68CB7-4AB4-4181-8BC9-9A870D6F06C8}" type="presOf" srcId="{E5470210-0745-495F-B9C6-9799A432A50F}" destId="{740FE77D-7508-4898-98AE-56187E0C12A5}" srcOrd="0" destOrd="0" presId="urn:microsoft.com/office/officeart/2008/layout/CircularPictureCallout"/>
    <dgm:cxn modelId="{83B4C6BC-286B-4EA6-AFA3-D103B2A9D8D4}" srcId="{A7013CEB-8734-40C5-A2E0-E921CE013D6F}" destId="{E5470210-0745-495F-B9C6-9799A432A50F}" srcOrd="3" destOrd="0" parTransId="{808175DC-B852-41A2-A2E6-E7460E0682D6}" sibTransId="{4E22622F-0AB1-4212-89C3-D069C1E5F07C}"/>
    <dgm:cxn modelId="{92AD71C1-45BB-4DED-BE7B-937A79687B29}" type="presOf" srcId="{D38530A6-C30A-4151-9B5F-40EC93CEC7E6}" destId="{740FE77D-7508-4898-98AE-56187E0C12A5}" srcOrd="0" destOrd="1" presId="urn:microsoft.com/office/officeart/2008/layout/CircularPictureCallout"/>
    <dgm:cxn modelId="{8E4907C2-CB4F-4AE5-9DCB-79CF3349A36F}" type="presOf" srcId="{4AFD6B78-5800-47E7-AD6B-9D1D0B0F6EBD}" destId="{AD0799AA-75DA-4478-B213-08C9E312860F}" srcOrd="0" destOrd="0" presId="urn:microsoft.com/office/officeart/2008/layout/CircularPictureCallout"/>
    <dgm:cxn modelId="{CA2F11C4-050A-4515-B232-E9665B699AC6}" type="presOf" srcId="{84F122B8-26B6-4DEE-882B-1CAFC37A7ACD}" destId="{55524919-D3F2-409A-93CB-2CFD9F1B4729}" srcOrd="0" destOrd="0" presId="urn:microsoft.com/office/officeart/2008/layout/CircularPictureCallout"/>
    <dgm:cxn modelId="{8FC047CF-8157-4BC4-A7A2-90FD42ED045D}" type="presOf" srcId="{EA421711-07C1-4B52-8BD6-0DF784AC6103}" destId="{6FAEBC5C-EE6E-4E5B-A726-39D8AFD44481}" srcOrd="0" destOrd="0" presId="urn:microsoft.com/office/officeart/2008/layout/CircularPictureCallout"/>
    <dgm:cxn modelId="{283F55CF-BA1E-4723-9021-D3CA57BB7DE2}" type="presOf" srcId="{9BA3FF29-CA40-4E13-A770-C603A03B6B79}" destId="{4EDCEA4A-36EB-4215-84F7-8C0D875866B7}" srcOrd="0" destOrd="1" presId="urn:microsoft.com/office/officeart/2008/layout/CircularPictureCallout"/>
    <dgm:cxn modelId="{10C95AE7-08CA-4C3C-867A-42BC97AA26CD}" type="presOf" srcId="{5FA60EBC-513D-4824-80BA-74107EBB8046}" destId="{27D0CDF6-DEBC-4815-994E-9B119F9A3B1D}" srcOrd="0" destOrd="0" presId="urn:microsoft.com/office/officeart/2008/layout/CircularPictureCallout"/>
    <dgm:cxn modelId="{D22A75EB-A79E-46A7-BCCF-7794432387B3}" srcId="{4DDE7093-0230-428F-BFF0-760F8A974A65}" destId="{9BA3FF29-CA40-4E13-A770-C603A03B6B79}" srcOrd="0" destOrd="0" parTransId="{297897FA-271C-4555-BB0A-4BA6D651DF3A}" sibTransId="{0DA426E3-B6A0-43CF-92EF-4080C2EBBC86}"/>
    <dgm:cxn modelId="{436211F3-596F-4C92-B9CA-83BCD55997E4}" srcId="{A7013CEB-8734-40C5-A2E0-E921CE013D6F}" destId="{4DDE7093-0230-428F-BFF0-760F8A974A65}" srcOrd="4" destOrd="0" parTransId="{31A680A5-C828-4F8D-9BF1-A00AA14AEA21}" sibTransId="{5FA60EBC-513D-4824-80BA-74107EBB8046}"/>
    <dgm:cxn modelId="{23FBACFB-8806-435D-AA77-EAAFD0E64588}" type="presOf" srcId="{A7013CEB-8734-40C5-A2E0-E921CE013D6F}" destId="{6DA30D17-B4A5-4035-A44B-D7B89DC76513}" srcOrd="0" destOrd="0" presId="urn:microsoft.com/office/officeart/2008/layout/CircularPictureCallout"/>
    <dgm:cxn modelId="{0AF54785-A56C-4AB6-9959-17A29149ED5F}" type="presParOf" srcId="{6DA30D17-B4A5-4035-A44B-D7B89DC76513}" destId="{6D5E504D-E9A4-4873-9981-64FE53BF3B19}" srcOrd="0" destOrd="0" presId="urn:microsoft.com/office/officeart/2008/layout/CircularPictureCallout"/>
    <dgm:cxn modelId="{B8958ED6-4CA3-433C-8866-F84DB56A5013}" type="presParOf" srcId="{6D5E504D-E9A4-4873-9981-64FE53BF3B19}" destId="{52FE1E00-C562-4AE4-B35E-4FE9E9DBE789}" srcOrd="0" destOrd="0" presId="urn:microsoft.com/office/officeart/2008/layout/CircularPictureCallout"/>
    <dgm:cxn modelId="{566DED5D-39C9-4203-BBFE-9BE68852E216}" type="presParOf" srcId="{52FE1E00-C562-4AE4-B35E-4FE9E9DBE789}" destId="{6FAEBC5C-EE6E-4E5B-A726-39D8AFD44481}" srcOrd="0" destOrd="0" presId="urn:microsoft.com/office/officeart/2008/layout/CircularPictureCallout"/>
    <dgm:cxn modelId="{1B741E30-FF3D-4C95-8DF7-4FE3623460D7}" type="presParOf" srcId="{6D5E504D-E9A4-4873-9981-64FE53BF3B19}" destId="{55524919-D3F2-409A-93CB-2CFD9F1B4729}" srcOrd="1" destOrd="0" presId="urn:microsoft.com/office/officeart/2008/layout/CircularPictureCallout"/>
    <dgm:cxn modelId="{9DFF45D9-B867-49CB-9972-89D2B06FFDF5}" type="presParOf" srcId="{6D5E504D-E9A4-4873-9981-64FE53BF3B19}" destId="{CC28371D-CEBB-40CE-B2D3-D94B093B344D}" srcOrd="2" destOrd="0" presId="urn:microsoft.com/office/officeart/2008/layout/CircularPictureCallout"/>
    <dgm:cxn modelId="{96ADE72A-837E-4CCA-98CC-3F1595FF3C0C}" type="presParOf" srcId="{CC28371D-CEBB-40CE-B2D3-D94B093B344D}" destId="{789005A4-320B-4A1A-AC24-2D5CC22594DC}" srcOrd="0" destOrd="0" presId="urn:microsoft.com/office/officeart/2008/layout/CircularPictureCallout"/>
    <dgm:cxn modelId="{DC757146-678B-42E1-A384-FE941E8FE61A}" type="presParOf" srcId="{6D5E504D-E9A4-4873-9981-64FE53BF3B19}" destId="{2EE166CA-3971-40E3-A73D-4CB1C0DC0EA1}" srcOrd="3" destOrd="0" presId="urn:microsoft.com/office/officeart/2008/layout/CircularPictureCallout"/>
    <dgm:cxn modelId="{2AF998F6-538D-4AA8-A7EC-C28203F6C8EE}" type="presParOf" srcId="{6D5E504D-E9A4-4873-9981-64FE53BF3B19}" destId="{ACD60225-4985-41F4-A2F3-593EA9C4C696}" srcOrd="4" destOrd="0" presId="urn:microsoft.com/office/officeart/2008/layout/CircularPictureCallout"/>
    <dgm:cxn modelId="{5664511A-EBCE-4D82-82B2-953C31BD3026}" type="presParOf" srcId="{ACD60225-4985-41F4-A2F3-593EA9C4C696}" destId="{D865299B-E756-4C2A-9BB3-924BC4C3EB83}" srcOrd="0" destOrd="0" presId="urn:microsoft.com/office/officeart/2008/layout/CircularPictureCallout"/>
    <dgm:cxn modelId="{CDFD763D-488A-4A3E-B09D-23601F75A40D}" type="presParOf" srcId="{6D5E504D-E9A4-4873-9981-64FE53BF3B19}" destId="{03C5FD26-85CA-4E50-9741-AD483F285FD4}" srcOrd="5" destOrd="0" presId="urn:microsoft.com/office/officeart/2008/layout/CircularPictureCallout"/>
    <dgm:cxn modelId="{2F969E1D-D7BB-4CC9-AC45-26B897B6C23B}" type="presParOf" srcId="{03C5FD26-85CA-4E50-9741-AD483F285FD4}" destId="{FFC42BF5-E39F-483C-834B-F6B3FA61BDA1}" srcOrd="0" destOrd="0" presId="urn:microsoft.com/office/officeart/2008/layout/CircularPictureCallout"/>
    <dgm:cxn modelId="{82BDBAA9-3B5A-4056-94AE-97C29687B639}" type="presParOf" srcId="{6D5E504D-E9A4-4873-9981-64FE53BF3B19}" destId="{49831D6B-19A8-45CD-A3E9-9FB55403162A}" srcOrd="6" destOrd="0" presId="urn:microsoft.com/office/officeart/2008/layout/CircularPictureCallout"/>
    <dgm:cxn modelId="{0DBDD9FC-8DD7-4B4D-B029-E5975347C609}" type="presParOf" srcId="{6D5E504D-E9A4-4873-9981-64FE53BF3B19}" destId="{46672E1E-F66C-481B-AC2F-5E778D086FD3}" srcOrd="7" destOrd="0" presId="urn:microsoft.com/office/officeart/2008/layout/CircularPictureCallout"/>
    <dgm:cxn modelId="{B9CB5A47-FD11-44BD-B944-CC7AB754F7B9}" type="presParOf" srcId="{46672E1E-F66C-481B-AC2F-5E778D086FD3}" destId="{AD0799AA-75DA-4478-B213-08C9E312860F}" srcOrd="0" destOrd="0" presId="urn:microsoft.com/office/officeart/2008/layout/CircularPictureCallout"/>
    <dgm:cxn modelId="{46620A13-11C8-4270-A74D-EC2CA8B93F91}" type="presParOf" srcId="{6D5E504D-E9A4-4873-9981-64FE53BF3B19}" destId="{BC226990-492D-4F3D-97BA-51C895DE4C77}" srcOrd="8" destOrd="0" presId="urn:microsoft.com/office/officeart/2008/layout/CircularPictureCallout"/>
    <dgm:cxn modelId="{D7222126-E27C-4531-864D-47D7B4659C35}" type="presParOf" srcId="{BC226990-492D-4F3D-97BA-51C895DE4C77}" destId="{91FF504C-A1E3-41B6-8263-CAF73120AD85}" srcOrd="0" destOrd="0" presId="urn:microsoft.com/office/officeart/2008/layout/CircularPictureCallout"/>
    <dgm:cxn modelId="{AAB64239-F3F1-4A18-BB0D-E30D95BA973A}" type="presParOf" srcId="{6D5E504D-E9A4-4873-9981-64FE53BF3B19}" destId="{22BE969A-8D20-4E51-A82A-FD5CD99BCC83}" srcOrd="9" destOrd="0" presId="urn:microsoft.com/office/officeart/2008/layout/CircularPictureCallout"/>
    <dgm:cxn modelId="{241F80A4-3512-48A2-ADE8-5F7407B4E0B3}" type="presParOf" srcId="{6D5E504D-E9A4-4873-9981-64FE53BF3B19}" destId="{DE05B21A-7467-4A28-B7C7-3C7E005C0A38}" srcOrd="10" destOrd="0" presId="urn:microsoft.com/office/officeart/2008/layout/CircularPictureCallout"/>
    <dgm:cxn modelId="{7B272DA1-64AC-4D2B-A50F-7346B97C386C}" type="presParOf" srcId="{DE05B21A-7467-4A28-B7C7-3C7E005C0A38}" destId="{740FE77D-7508-4898-98AE-56187E0C12A5}" srcOrd="0" destOrd="0" presId="urn:microsoft.com/office/officeart/2008/layout/CircularPictureCallout"/>
    <dgm:cxn modelId="{8F1A1D1F-231B-4102-8CC6-79E4CEEEDFDF}" type="presParOf" srcId="{6D5E504D-E9A4-4873-9981-64FE53BF3B19}" destId="{38E1F233-7CB7-4853-A5B2-11E4692AD703}" srcOrd="11" destOrd="0" presId="urn:microsoft.com/office/officeart/2008/layout/CircularPictureCallout"/>
    <dgm:cxn modelId="{2FF96076-797E-40F4-B3BF-D254DD207113}" type="presParOf" srcId="{38E1F233-7CB7-4853-A5B2-11E4692AD703}" destId="{27D0CDF6-DEBC-4815-994E-9B119F9A3B1D}" srcOrd="0" destOrd="0" presId="urn:microsoft.com/office/officeart/2008/layout/CircularPictureCallout"/>
    <dgm:cxn modelId="{2B8835AE-3E16-4251-BB93-9E48A12138B1}" type="presParOf" srcId="{6D5E504D-E9A4-4873-9981-64FE53BF3B19}" destId="{C2AA3778-2B88-4963-8CCF-1F59017A9900}" srcOrd="12" destOrd="0" presId="urn:microsoft.com/office/officeart/2008/layout/CircularPictureCallout"/>
    <dgm:cxn modelId="{E732E2FF-3162-46EA-A21D-1CEB145DD451}" type="presParOf" srcId="{6D5E504D-E9A4-4873-9981-64FE53BF3B19}" destId="{C42A107F-D570-4A95-A225-D0EFA547D823}" srcOrd="13" destOrd="0" presId="urn:microsoft.com/office/officeart/2008/layout/CircularPictureCallout"/>
    <dgm:cxn modelId="{A1BF060F-63A5-443D-B4BA-A7B58A71565B}" type="presParOf" srcId="{C42A107F-D570-4A95-A225-D0EFA547D823}" destId="{4EDCEA4A-36EB-4215-84F7-8C0D875866B7}"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701F16-B6DC-45E4-A342-8B40B035ECB0}" type="doc">
      <dgm:prSet loTypeId="urn:microsoft.com/office/officeart/2005/8/layout/process1" loCatId="process" qsTypeId="urn:microsoft.com/office/officeart/2005/8/quickstyle/simple1" qsCatId="simple" csTypeId="urn:microsoft.com/office/officeart/2005/8/colors/accent6_1" csCatId="accent6" phldr="1"/>
      <dgm:spPr/>
    </dgm:pt>
    <dgm:pt modelId="{596CCBC7-6E2C-4637-85FE-B225F99082A1}">
      <dgm:prSet phldrT="[Text]"/>
      <dgm:spPr/>
      <dgm:t>
        <a:bodyPr/>
        <a:lstStyle/>
        <a:p>
          <a:r>
            <a:rPr lang="en-US" dirty="0"/>
            <a:t>Upload Student Demographic File</a:t>
          </a:r>
        </a:p>
      </dgm:t>
      <dgm:extLst>
        <a:ext uri="{E40237B7-FDA0-4F09-8148-C483321AD2D9}">
          <dgm14:cNvPr xmlns:dgm14="http://schemas.microsoft.com/office/drawing/2010/diagram" id="0" name="" descr="Process: Upload Student Demographic File, Upload Student School Association File, Upload Graduation Guidelines File"/>
        </a:ext>
      </dgm:extLst>
    </dgm:pt>
    <dgm:pt modelId="{AFAB6D98-5554-49B8-B66B-64ABCD75B19C}" type="parTrans" cxnId="{0D7C767A-FAD1-4040-B964-D1A28EC88E32}">
      <dgm:prSet/>
      <dgm:spPr/>
      <dgm:t>
        <a:bodyPr/>
        <a:lstStyle/>
        <a:p>
          <a:endParaRPr lang="en-US"/>
        </a:p>
      </dgm:t>
    </dgm:pt>
    <dgm:pt modelId="{5D17F026-736A-4DC8-8233-90DE5B9EF0E2}" type="sibTrans" cxnId="{0D7C767A-FAD1-4040-B964-D1A28EC88E32}">
      <dgm:prSet/>
      <dgm:spPr/>
      <dgm:t>
        <a:bodyPr/>
        <a:lstStyle/>
        <a:p>
          <a:endParaRPr lang="en-US"/>
        </a:p>
      </dgm:t>
    </dgm:pt>
    <dgm:pt modelId="{A66980B4-304A-4A79-B886-F87D52D16135}">
      <dgm:prSet phldrT="[Text]"/>
      <dgm:spPr/>
      <dgm:t>
        <a:bodyPr/>
        <a:lstStyle/>
        <a:p>
          <a:r>
            <a:rPr lang="en-US" dirty="0"/>
            <a:t>Upload Student School Association File</a:t>
          </a:r>
        </a:p>
      </dgm:t>
    </dgm:pt>
    <dgm:pt modelId="{120A8482-6058-4BEE-9495-E85D37B5448C}" type="parTrans" cxnId="{D1EB53A6-0ED6-4269-89FF-D44D73EA5107}">
      <dgm:prSet/>
      <dgm:spPr/>
      <dgm:t>
        <a:bodyPr/>
        <a:lstStyle/>
        <a:p>
          <a:endParaRPr lang="en-US"/>
        </a:p>
      </dgm:t>
    </dgm:pt>
    <dgm:pt modelId="{336B0B5A-FED2-47F5-B182-AE3146CB1A8C}" type="sibTrans" cxnId="{D1EB53A6-0ED6-4269-89FF-D44D73EA5107}">
      <dgm:prSet/>
      <dgm:spPr/>
      <dgm:t>
        <a:bodyPr/>
        <a:lstStyle/>
        <a:p>
          <a:endParaRPr lang="en-US"/>
        </a:p>
      </dgm:t>
    </dgm:pt>
    <dgm:pt modelId="{26AC9FEF-EA72-4374-A096-E9597AE216CF}">
      <dgm:prSet phldrT="[Text]"/>
      <dgm:spPr/>
      <dgm:t>
        <a:bodyPr/>
        <a:lstStyle/>
        <a:p>
          <a:r>
            <a:rPr lang="en-US" dirty="0"/>
            <a:t>Upload Graduation Guidelines File</a:t>
          </a:r>
        </a:p>
      </dgm:t>
    </dgm:pt>
    <dgm:pt modelId="{6B21FC1B-A778-4CED-8417-82FE026102E8}" type="parTrans" cxnId="{5A961393-ED3C-4B39-ACB2-C74C9172DE17}">
      <dgm:prSet/>
      <dgm:spPr/>
      <dgm:t>
        <a:bodyPr/>
        <a:lstStyle/>
        <a:p>
          <a:endParaRPr lang="en-US"/>
        </a:p>
      </dgm:t>
    </dgm:pt>
    <dgm:pt modelId="{A41EB25E-F039-4969-9B7F-F34FE01EDE57}" type="sibTrans" cxnId="{5A961393-ED3C-4B39-ACB2-C74C9172DE17}">
      <dgm:prSet/>
      <dgm:spPr/>
      <dgm:t>
        <a:bodyPr/>
        <a:lstStyle/>
        <a:p>
          <a:endParaRPr lang="en-US"/>
        </a:p>
      </dgm:t>
    </dgm:pt>
    <dgm:pt modelId="{0B88CF45-1C35-40F5-AC5F-306237560F9D}" type="pres">
      <dgm:prSet presAssocID="{7C701F16-B6DC-45E4-A342-8B40B035ECB0}" presName="Name0" presStyleCnt="0">
        <dgm:presLayoutVars>
          <dgm:dir/>
          <dgm:resizeHandles val="exact"/>
        </dgm:presLayoutVars>
      </dgm:prSet>
      <dgm:spPr/>
    </dgm:pt>
    <dgm:pt modelId="{5AED1F91-96C4-4CC1-B957-7A2C0A6587AC}" type="pres">
      <dgm:prSet presAssocID="{596CCBC7-6E2C-4637-85FE-B225F99082A1}" presName="node" presStyleLbl="node1" presStyleIdx="0" presStyleCnt="3" custScaleX="72087" custScaleY="34395" custLinFactNeighborX="35523" custLinFactNeighborY="-22055">
        <dgm:presLayoutVars>
          <dgm:bulletEnabled val="1"/>
        </dgm:presLayoutVars>
      </dgm:prSet>
      <dgm:spPr/>
    </dgm:pt>
    <dgm:pt modelId="{5F865482-3315-453A-A566-A4B88F32C3FE}" type="pres">
      <dgm:prSet presAssocID="{5D17F026-736A-4DC8-8233-90DE5B9EF0E2}" presName="sibTrans" presStyleLbl="sibTrans2D1" presStyleIdx="0" presStyleCnt="2"/>
      <dgm:spPr/>
    </dgm:pt>
    <dgm:pt modelId="{2DF86103-4C22-4FA3-854F-92F982E603EA}" type="pres">
      <dgm:prSet presAssocID="{5D17F026-736A-4DC8-8233-90DE5B9EF0E2}" presName="connectorText" presStyleLbl="sibTrans2D1" presStyleIdx="0" presStyleCnt="2"/>
      <dgm:spPr/>
    </dgm:pt>
    <dgm:pt modelId="{C7981B03-DCAD-4A71-83A5-5D8779FFF8F7}" type="pres">
      <dgm:prSet presAssocID="{A66980B4-304A-4A79-B886-F87D52D16135}" presName="node" presStyleLbl="node1" presStyleIdx="1" presStyleCnt="3" custScaleX="71095" custScaleY="34442" custLinFactNeighborX="12938" custLinFactNeighborY="-24898">
        <dgm:presLayoutVars>
          <dgm:bulletEnabled val="1"/>
        </dgm:presLayoutVars>
      </dgm:prSet>
      <dgm:spPr/>
    </dgm:pt>
    <dgm:pt modelId="{CA1B49D8-53CB-4608-A2A6-68038DF5BC5C}" type="pres">
      <dgm:prSet presAssocID="{336B0B5A-FED2-47F5-B182-AE3146CB1A8C}" presName="sibTrans" presStyleLbl="sibTrans2D1" presStyleIdx="1" presStyleCnt="2"/>
      <dgm:spPr/>
    </dgm:pt>
    <dgm:pt modelId="{31F166BB-73CC-4A46-B568-A5C920A03523}" type="pres">
      <dgm:prSet presAssocID="{336B0B5A-FED2-47F5-B182-AE3146CB1A8C}" presName="connectorText" presStyleLbl="sibTrans2D1" presStyleIdx="1" presStyleCnt="2"/>
      <dgm:spPr/>
    </dgm:pt>
    <dgm:pt modelId="{07F406D6-8C54-4332-AA87-1D716050910C}" type="pres">
      <dgm:prSet presAssocID="{26AC9FEF-EA72-4374-A096-E9597AE216CF}" presName="node" presStyleLbl="node1" presStyleIdx="2" presStyleCnt="3" custScaleX="65652" custScaleY="31646" custLinFactNeighborX="-22985" custLinFactNeighborY="-24238">
        <dgm:presLayoutVars>
          <dgm:bulletEnabled val="1"/>
        </dgm:presLayoutVars>
      </dgm:prSet>
      <dgm:spPr/>
    </dgm:pt>
  </dgm:ptLst>
  <dgm:cxnLst>
    <dgm:cxn modelId="{FBA28D05-68B5-4BE3-AF22-368D04244D5F}" type="presOf" srcId="{336B0B5A-FED2-47F5-B182-AE3146CB1A8C}" destId="{31F166BB-73CC-4A46-B568-A5C920A03523}" srcOrd="1" destOrd="0" presId="urn:microsoft.com/office/officeart/2005/8/layout/process1"/>
    <dgm:cxn modelId="{574D8118-787F-47CE-B67E-F95F6CE6E60A}" type="presOf" srcId="{7C701F16-B6DC-45E4-A342-8B40B035ECB0}" destId="{0B88CF45-1C35-40F5-AC5F-306237560F9D}" srcOrd="0" destOrd="0" presId="urn:microsoft.com/office/officeart/2005/8/layout/process1"/>
    <dgm:cxn modelId="{6DD2654E-B709-4976-A885-7EE58F626DE9}" type="presOf" srcId="{336B0B5A-FED2-47F5-B182-AE3146CB1A8C}" destId="{CA1B49D8-53CB-4608-A2A6-68038DF5BC5C}" srcOrd="0" destOrd="0" presId="urn:microsoft.com/office/officeart/2005/8/layout/process1"/>
    <dgm:cxn modelId="{0D7C767A-FAD1-4040-B964-D1A28EC88E32}" srcId="{7C701F16-B6DC-45E4-A342-8B40B035ECB0}" destId="{596CCBC7-6E2C-4637-85FE-B225F99082A1}" srcOrd="0" destOrd="0" parTransId="{AFAB6D98-5554-49B8-B66B-64ABCD75B19C}" sibTransId="{5D17F026-736A-4DC8-8233-90DE5B9EF0E2}"/>
    <dgm:cxn modelId="{5A961393-ED3C-4B39-ACB2-C74C9172DE17}" srcId="{7C701F16-B6DC-45E4-A342-8B40B035ECB0}" destId="{26AC9FEF-EA72-4374-A096-E9597AE216CF}" srcOrd="2" destOrd="0" parTransId="{6B21FC1B-A778-4CED-8417-82FE026102E8}" sibTransId="{A41EB25E-F039-4969-9B7F-F34FE01EDE57}"/>
    <dgm:cxn modelId="{D1EB53A6-0ED6-4269-89FF-D44D73EA5107}" srcId="{7C701F16-B6DC-45E4-A342-8B40B035ECB0}" destId="{A66980B4-304A-4A79-B886-F87D52D16135}" srcOrd="1" destOrd="0" parTransId="{120A8482-6058-4BEE-9495-E85D37B5448C}" sibTransId="{336B0B5A-FED2-47F5-B182-AE3146CB1A8C}"/>
    <dgm:cxn modelId="{F5A009BE-315F-48DC-9938-5DBC909609D8}" type="presOf" srcId="{5D17F026-736A-4DC8-8233-90DE5B9EF0E2}" destId="{2DF86103-4C22-4FA3-854F-92F982E603EA}" srcOrd="1" destOrd="0" presId="urn:microsoft.com/office/officeart/2005/8/layout/process1"/>
    <dgm:cxn modelId="{62612ED3-41CF-4795-91F1-3C7EA8F3DF21}" type="presOf" srcId="{A66980B4-304A-4A79-B886-F87D52D16135}" destId="{C7981B03-DCAD-4A71-83A5-5D8779FFF8F7}" srcOrd="0" destOrd="0" presId="urn:microsoft.com/office/officeart/2005/8/layout/process1"/>
    <dgm:cxn modelId="{BDBE21D9-9EF0-48EE-AFD0-4DF9BB992F5E}" type="presOf" srcId="{26AC9FEF-EA72-4374-A096-E9597AE216CF}" destId="{07F406D6-8C54-4332-AA87-1D716050910C}" srcOrd="0" destOrd="0" presId="urn:microsoft.com/office/officeart/2005/8/layout/process1"/>
    <dgm:cxn modelId="{98751DE7-4C6C-4FC6-8468-D7B1AF3B79EC}" type="presOf" srcId="{5D17F026-736A-4DC8-8233-90DE5B9EF0E2}" destId="{5F865482-3315-453A-A566-A4B88F32C3FE}" srcOrd="0" destOrd="0" presId="urn:microsoft.com/office/officeart/2005/8/layout/process1"/>
    <dgm:cxn modelId="{AA2C5FFB-A98B-430D-A3FC-86571D97AF8F}" type="presOf" srcId="{596CCBC7-6E2C-4637-85FE-B225F99082A1}" destId="{5AED1F91-96C4-4CC1-B957-7A2C0A6587AC}" srcOrd="0" destOrd="0" presId="urn:microsoft.com/office/officeart/2005/8/layout/process1"/>
    <dgm:cxn modelId="{908271C6-4E19-4AB5-A348-71D40BF05EF9}" type="presParOf" srcId="{0B88CF45-1C35-40F5-AC5F-306237560F9D}" destId="{5AED1F91-96C4-4CC1-B957-7A2C0A6587AC}" srcOrd="0" destOrd="0" presId="urn:microsoft.com/office/officeart/2005/8/layout/process1"/>
    <dgm:cxn modelId="{CDAEFD4E-27F3-4F47-A237-308D4F475C6D}" type="presParOf" srcId="{0B88CF45-1C35-40F5-AC5F-306237560F9D}" destId="{5F865482-3315-453A-A566-A4B88F32C3FE}" srcOrd="1" destOrd="0" presId="urn:microsoft.com/office/officeart/2005/8/layout/process1"/>
    <dgm:cxn modelId="{C693539A-58B9-4104-97A4-41493EBDD61F}" type="presParOf" srcId="{5F865482-3315-453A-A566-A4B88F32C3FE}" destId="{2DF86103-4C22-4FA3-854F-92F982E603EA}" srcOrd="0" destOrd="0" presId="urn:microsoft.com/office/officeart/2005/8/layout/process1"/>
    <dgm:cxn modelId="{17C12754-79DE-478F-8376-21445A52BFF8}" type="presParOf" srcId="{0B88CF45-1C35-40F5-AC5F-306237560F9D}" destId="{C7981B03-DCAD-4A71-83A5-5D8779FFF8F7}" srcOrd="2" destOrd="0" presId="urn:microsoft.com/office/officeart/2005/8/layout/process1"/>
    <dgm:cxn modelId="{CE6A451D-2117-4242-A2EA-EBC532CA5817}" type="presParOf" srcId="{0B88CF45-1C35-40F5-AC5F-306237560F9D}" destId="{CA1B49D8-53CB-4608-A2A6-68038DF5BC5C}" srcOrd="3" destOrd="0" presId="urn:microsoft.com/office/officeart/2005/8/layout/process1"/>
    <dgm:cxn modelId="{9039393C-1A32-4B00-BF95-BA914877BB86}" type="presParOf" srcId="{CA1B49D8-53CB-4608-A2A6-68038DF5BC5C}" destId="{31F166BB-73CC-4A46-B568-A5C920A03523}" srcOrd="0" destOrd="0" presId="urn:microsoft.com/office/officeart/2005/8/layout/process1"/>
    <dgm:cxn modelId="{0130638E-ECA3-41A7-8627-A3D0568D6870}" type="presParOf" srcId="{0B88CF45-1C35-40F5-AC5F-306237560F9D}" destId="{07F406D6-8C54-4332-AA87-1D716050910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DB5749-C243-4708-B8EC-1722A3CF3E9A}"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en-US"/>
        </a:p>
      </dgm:t>
    </dgm:pt>
    <dgm:pt modelId="{855DC084-BB64-4088-A212-2F61D6E14A1E}">
      <dgm:prSet phldrT="[Text]"/>
      <dgm:spPr/>
      <dgm:t>
        <a:bodyPr/>
        <a:lstStyle/>
        <a:p>
          <a:r>
            <a:rPr lang="en-US" dirty="0">
              <a:solidFill>
                <a:schemeClr val="tx1"/>
              </a:solidFill>
            </a:rPr>
            <a:t>Student October</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2D845CB7-ED5D-4CDD-B9B7-6271196BB31E}" type="parTrans" cxnId="{47B05C8F-FDDC-44B8-8890-B015F65A232C}">
      <dgm:prSet/>
      <dgm:spPr/>
      <dgm:t>
        <a:bodyPr/>
        <a:lstStyle/>
        <a:p>
          <a:endParaRPr lang="en-US"/>
        </a:p>
      </dgm:t>
    </dgm:pt>
    <dgm:pt modelId="{1654636C-DDB9-4C6B-8193-45124CD3EFE5}" type="sibTrans" cxnId="{47B05C8F-FDDC-44B8-8890-B015F65A232C}">
      <dgm:prSet/>
      <dgm:spPr/>
      <dgm:t>
        <a:bodyPr/>
        <a:lstStyle/>
        <a:p>
          <a:endParaRPr lang="en-US"/>
        </a:p>
      </dgm:t>
    </dgm:pt>
    <dgm:pt modelId="{1BFCC9DA-00EE-4160-997D-089A47923B57}">
      <dgm:prSet phldrT="[Text]" custT="1"/>
      <dgm:spPr>
        <a:solidFill>
          <a:schemeClr val="accent4"/>
        </a:solidFill>
      </dgm:spPr>
      <dgm:t>
        <a:bodyPr/>
        <a:lstStyle/>
        <a:p>
          <a:r>
            <a:rPr lang="en-US" sz="1500" dirty="0">
              <a:solidFill>
                <a:schemeClr val="tx1"/>
              </a:solidFill>
            </a:rPr>
            <a:t>Student Demographic</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8C7008F5-7577-4939-9347-BE39A2B75835}" type="parTrans" cxnId="{27605B0D-8EE0-4890-A2D1-D0E048A7A4F0}">
      <dgm:prSet/>
      <dgm:spPr>
        <a:solidFill>
          <a:schemeClr val="accent4"/>
        </a:solidFill>
      </dgm:spPr>
      <dgm:t>
        <a:bodyPr/>
        <a:lstStyle/>
        <a:p>
          <a:endParaRPr lang="en-US"/>
        </a:p>
      </dgm:t>
    </dgm:pt>
    <dgm:pt modelId="{BD441F40-3408-42D2-B486-D001799C2F95}" type="sibTrans" cxnId="{27605B0D-8EE0-4890-A2D1-D0E048A7A4F0}">
      <dgm:prSet/>
      <dgm:spPr/>
      <dgm:t>
        <a:bodyPr/>
        <a:lstStyle/>
        <a:p>
          <a:endParaRPr lang="en-US"/>
        </a:p>
      </dgm:t>
    </dgm:pt>
    <dgm:pt modelId="{7B6F8E97-17CB-46E4-938C-093234497D5E}">
      <dgm:prSet phldrT="[Text]" custT="1"/>
      <dgm:spPr>
        <a:solidFill>
          <a:schemeClr val="accent4"/>
        </a:solidFill>
      </dgm:spPr>
      <dgm:t>
        <a:bodyPr/>
        <a:lstStyle/>
        <a:p>
          <a:r>
            <a:rPr lang="en-US" sz="1800" dirty="0">
              <a:solidFill>
                <a:schemeClr val="tx1"/>
              </a:solidFill>
            </a:rPr>
            <a:t>Student School Association</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46A90BC7-19A4-4B98-89D4-3E9DF43F1168}" type="parTrans" cxnId="{BC8A0B9D-2E81-4C2A-B089-6099F45B363A}">
      <dgm:prSet/>
      <dgm:spPr>
        <a:solidFill>
          <a:schemeClr val="accent4"/>
        </a:solidFill>
      </dgm:spPr>
      <dgm:t>
        <a:bodyPr/>
        <a:lstStyle/>
        <a:p>
          <a:endParaRPr lang="en-US"/>
        </a:p>
      </dgm:t>
    </dgm:pt>
    <dgm:pt modelId="{29CCDC3B-8E64-47EF-A83D-467FECED2150}" type="sibTrans" cxnId="{BC8A0B9D-2E81-4C2A-B089-6099F45B363A}">
      <dgm:prSet/>
      <dgm:spPr/>
      <dgm:t>
        <a:bodyPr/>
        <a:lstStyle/>
        <a:p>
          <a:endParaRPr lang="en-US"/>
        </a:p>
      </dgm:t>
    </dgm:pt>
    <dgm:pt modelId="{1F9D2CB3-B9CA-4141-BB87-E58384412CCD}">
      <dgm:prSet phldrT="[Text]" custT="1"/>
      <dgm:spPr>
        <a:solidFill>
          <a:schemeClr val="accent4"/>
        </a:solidFill>
      </dgm:spPr>
      <dgm:t>
        <a:bodyPr/>
        <a:lstStyle/>
        <a:p>
          <a:r>
            <a:rPr lang="en-US" sz="1800" dirty="0">
              <a:solidFill>
                <a:schemeClr val="tx1"/>
              </a:solidFill>
            </a:rPr>
            <a:t>At-Risk</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DE04A896-F304-452E-BC25-FC1DCFF2182E}" type="parTrans" cxnId="{303EAE0D-3422-40E7-A697-67FE349118CE}">
      <dgm:prSet/>
      <dgm:spPr>
        <a:solidFill>
          <a:schemeClr val="accent4"/>
        </a:solidFill>
      </dgm:spPr>
      <dgm:t>
        <a:bodyPr/>
        <a:lstStyle/>
        <a:p>
          <a:endParaRPr lang="en-US"/>
        </a:p>
      </dgm:t>
    </dgm:pt>
    <dgm:pt modelId="{F6DFEA16-DCDB-4113-A980-0607CE13DFFA}" type="sibTrans" cxnId="{303EAE0D-3422-40E7-A697-67FE349118CE}">
      <dgm:prSet/>
      <dgm:spPr/>
      <dgm:t>
        <a:bodyPr/>
        <a:lstStyle/>
        <a:p>
          <a:endParaRPr lang="en-US"/>
        </a:p>
      </dgm:t>
    </dgm:pt>
    <dgm:pt modelId="{657562D0-E957-4944-8A4F-1B697352C2A3}">
      <dgm:prSet phldrT="[Text]" custT="1"/>
      <dgm:spPr>
        <a:solidFill>
          <a:schemeClr val="accent4"/>
        </a:solidFill>
      </dgm:spPr>
      <dgm:t>
        <a:bodyPr/>
        <a:lstStyle/>
        <a:p>
          <a:r>
            <a:rPr lang="en-US" sz="1800" dirty="0">
              <a:solidFill>
                <a:schemeClr val="tx1"/>
              </a:solidFill>
            </a:rPr>
            <a:t>Title I (if applicable)</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CA4E97D4-345A-46F0-8714-47F589E6C46C}" type="parTrans" cxnId="{4D85BCB5-8241-4132-8CC0-F2EC2B9C47B6}">
      <dgm:prSet/>
      <dgm:spPr>
        <a:solidFill>
          <a:schemeClr val="accent4"/>
        </a:solidFill>
      </dgm:spPr>
      <dgm:t>
        <a:bodyPr/>
        <a:lstStyle/>
        <a:p>
          <a:endParaRPr lang="en-US"/>
        </a:p>
      </dgm:t>
    </dgm:pt>
    <dgm:pt modelId="{5CF3357A-D791-4CA0-A894-5EDA1438C1FD}" type="sibTrans" cxnId="{4D85BCB5-8241-4132-8CC0-F2EC2B9C47B6}">
      <dgm:prSet/>
      <dgm:spPr/>
      <dgm:t>
        <a:bodyPr/>
        <a:lstStyle/>
        <a:p>
          <a:endParaRPr lang="en-US"/>
        </a:p>
      </dgm:t>
    </dgm:pt>
    <dgm:pt modelId="{B2351536-3B41-4959-8254-A1CED39C6FBE}">
      <dgm:prSet phldrT="[Text]" custT="1"/>
      <dgm:spPr>
        <a:solidFill>
          <a:schemeClr val="bg2">
            <a:lumMod val="75000"/>
          </a:schemeClr>
        </a:solidFill>
      </dgm:spPr>
      <dgm:t>
        <a:bodyPr/>
        <a:lstStyle/>
        <a:p>
          <a:r>
            <a:rPr lang="en-US" sz="1800" dirty="0">
              <a:solidFill>
                <a:schemeClr val="tx1"/>
              </a:solidFill>
            </a:rPr>
            <a:t>Supporting Files (TREP Allocation, Foster, etc.)</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FFAFC383-E45F-4F3A-98BD-92616CFD187A}" type="parTrans" cxnId="{E861739C-A33C-43E0-8E5D-BA5519D792B0}">
      <dgm:prSet/>
      <dgm:spPr>
        <a:solidFill>
          <a:schemeClr val="bg2">
            <a:lumMod val="75000"/>
          </a:schemeClr>
        </a:solidFill>
      </dgm:spPr>
      <dgm:t>
        <a:bodyPr/>
        <a:lstStyle/>
        <a:p>
          <a:endParaRPr lang="en-US"/>
        </a:p>
      </dgm:t>
    </dgm:pt>
    <dgm:pt modelId="{DE17D8DD-CE4D-4EB7-ACD4-8509B323CB69}" type="sibTrans" cxnId="{E861739C-A33C-43E0-8E5D-BA5519D792B0}">
      <dgm:prSet/>
      <dgm:spPr/>
      <dgm:t>
        <a:bodyPr/>
        <a:lstStyle/>
        <a:p>
          <a:endParaRPr lang="en-US"/>
        </a:p>
      </dgm:t>
    </dgm:pt>
    <dgm:pt modelId="{8A12A320-94BB-4A69-9D59-0AE5460E51C7}" type="pres">
      <dgm:prSet presAssocID="{CDDB5749-C243-4708-B8EC-1722A3CF3E9A}" presName="Name0" presStyleCnt="0">
        <dgm:presLayoutVars>
          <dgm:chMax val="1"/>
          <dgm:dir/>
          <dgm:animLvl val="ctr"/>
          <dgm:resizeHandles val="exact"/>
        </dgm:presLayoutVars>
      </dgm:prSet>
      <dgm:spPr/>
    </dgm:pt>
    <dgm:pt modelId="{FBFA6DD8-BDC6-4110-99AB-2BA048198CBE}" type="pres">
      <dgm:prSet presAssocID="{855DC084-BB64-4088-A212-2F61D6E14A1E}" presName="centerShape" presStyleLbl="node0" presStyleIdx="0" presStyleCnt="1"/>
      <dgm:spPr/>
    </dgm:pt>
    <dgm:pt modelId="{695D6275-F5B3-4774-A113-C5A83A6F92C4}" type="pres">
      <dgm:prSet presAssocID="{8C7008F5-7577-4939-9347-BE39A2B75835}" presName="parTrans" presStyleLbl="sibTrans2D1" presStyleIdx="0" presStyleCnt="5" custAng="10800000"/>
      <dgm:spPr/>
    </dgm:pt>
    <dgm:pt modelId="{EF68CFC7-974B-4ECD-8170-34322584A69F}" type="pres">
      <dgm:prSet presAssocID="{8C7008F5-7577-4939-9347-BE39A2B75835}" presName="connectorText" presStyleLbl="sibTrans2D1" presStyleIdx="0" presStyleCnt="5"/>
      <dgm:spPr/>
    </dgm:pt>
    <dgm:pt modelId="{9F6BA890-8B9C-412E-8E8C-F2D0FDA9C976}" type="pres">
      <dgm:prSet presAssocID="{1BFCC9DA-00EE-4160-997D-089A47923B57}" presName="node" presStyleLbl="node1" presStyleIdx="0" presStyleCnt="5">
        <dgm:presLayoutVars>
          <dgm:bulletEnabled val="1"/>
        </dgm:presLayoutVars>
      </dgm:prSet>
      <dgm:spPr/>
    </dgm:pt>
    <dgm:pt modelId="{76D055CE-7C1B-48F9-9A4C-750CFB12B3EE}" type="pres">
      <dgm:prSet presAssocID="{46A90BC7-19A4-4B98-89D4-3E9DF43F1168}" presName="parTrans" presStyleLbl="sibTrans2D1" presStyleIdx="1" presStyleCnt="5" custAng="10800000"/>
      <dgm:spPr/>
    </dgm:pt>
    <dgm:pt modelId="{66DCE034-9976-49AB-9C91-E67F5BC06A07}" type="pres">
      <dgm:prSet presAssocID="{46A90BC7-19A4-4B98-89D4-3E9DF43F1168}" presName="connectorText" presStyleLbl="sibTrans2D1" presStyleIdx="1" presStyleCnt="5"/>
      <dgm:spPr/>
    </dgm:pt>
    <dgm:pt modelId="{C1BCA150-10A0-4192-A50E-CB5E1F002ABF}" type="pres">
      <dgm:prSet presAssocID="{7B6F8E97-17CB-46E4-938C-093234497D5E}" presName="node" presStyleLbl="node1" presStyleIdx="1" presStyleCnt="5">
        <dgm:presLayoutVars>
          <dgm:bulletEnabled val="1"/>
        </dgm:presLayoutVars>
      </dgm:prSet>
      <dgm:spPr/>
    </dgm:pt>
    <dgm:pt modelId="{899903E5-6481-4F19-8BE2-0D5766ECBE8A}" type="pres">
      <dgm:prSet presAssocID="{DE04A896-F304-452E-BC25-FC1DCFF2182E}" presName="parTrans" presStyleLbl="sibTrans2D1" presStyleIdx="2" presStyleCnt="5" custAng="10800000"/>
      <dgm:spPr/>
    </dgm:pt>
    <dgm:pt modelId="{D264FF2F-7C1E-4068-A57D-06FF392E1FEF}" type="pres">
      <dgm:prSet presAssocID="{DE04A896-F304-452E-BC25-FC1DCFF2182E}" presName="connectorText" presStyleLbl="sibTrans2D1" presStyleIdx="2" presStyleCnt="5"/>
      <dgm:spPr/>
    </dgm:pt>
    <dgm:pt modelId="{9BFD9821-B257-42A4-B9CE-0AC80F7BB52D}" type="pres">
      <dgm:prSet presAssocID="{1F9D2CB3-B9CA-4141-BB87-E58384412CCD}" presName="node" presStyleLbl="node1" presStyleIdx="2" presStyleCnt="5">
        <dgm:presLayoutVars>
          <dgm:bulletEnabled val="1"/>
        </dgm:presLayoutVars>
      </dgm:prSet>
      <dgm:spPr/>
    </dgm:pt>
    <dgm:pt modelId="{EBE8195B-FE74-4BAF-93D2-13281B9FF1A1}" type="pres">
      <dgm:prSet presAssocID="{FFAFC383-E45F-4F3A-98BD-92616CFD187A}" presName="parTrans" presStyleLbl="sibTrans2D1" presStyleIdx="3" presStyleCnt="5" custAng="10751195"/>
      <dgm:spPr/>
    </dgm:pt>
    <dgm:pt modelId="{D17722E7-EDE7-43C9-9948-0A74E8879CB0}" type="pres">
      <dgm:prSet presAssocID="{FFAFC383-E45F-4F3A-98BD-92616CFD187A}" presName="connectorText" presStyleLbl="sibTrans2D1" presStyleIdx="3" presStyleCnt="5"/>
      <dgm:spPr/>
    </dgm:pt>
    <dgm:pt modelId="{EA736B58-A4DC-46B2-8107-C2C94BBDC0DA}" type="pres">
      <dgm:prSet presAssocID="{B2351536-3B41-4959-8254-A1CED39C6FBE}" presName="node" presStyleLbl="node1" presStyleIdx="3" presStyleCnt="5">
        <dgm:presLayoutVars>
          <dgm:bulletEnabled val="1"/>
        </dgm:presLayoutVars>
      </dgm:prSet>
      <dgm:spPr/>
    </dgm:pt>
    <dgm:pt modelId="{9E3115BF-4121-4538-B015-25217B2392F9}" type="pres">
      <dgm:prSet presAssocID="{CA4E97D4-345A-46F0-8714-47F589E6C46C}" presName="parTrans" presStyleLbl="sibTrans2D1" presStyleIdx="4" presStyleCnt="5" custAng="10800000"/>
      <dgm:spPr/>
    </dgm:pt>
    <dgm:pt modelId="{DFA95C5E-D062-48A9-9111-D41C822D2603}" type="pres">
      <dgm:prSet presAssocID="{CA4E97D4-345A-46F0-8714-47F589E6C46C}" presName="connectorText" presStyleLbl="sibTrans2D1" presStyleIdx="4" presStyleCnt="5"/>
      <dgm:spPr/>
    </dgm:pt>
    <dgm:pt modelId="{3E6B7F59-04F4-4763-B6E8-DCA65F41BDE9}" type="pres">
      <dgm:prSet presAssocID="{657562D0-E957-4944-8A4F-1B697352C2A3}" presName="node" presStyleLbl="node1" presStyleIdx="4" presStyleCnt="5">
        <dgm:presLayoutVars>
          <dgm:bulletEnabled val="1"/>
        </dgm:presLayoutVars>
      </dgm:prSet>
      <dgm:spPr/>
    </dgm:pt>
  </dgm:ptLst>
  <dgm:cxnLst>
    <dgm:cxn modelId="{DDB47D0B-9B25-4B21-977D-6ACEF87F448F}" type="presOf" srcId="{657562D0-E957-4944-8A4F-1B697352C2A3}" destId="{3E6B7F59-04F4-4763-B6E8-DCA65F41BDE9}" srcOrd="0" destOrd="0" presId="urn:microsoft.com/office/officeart/2005/8/layout/radial5"/>
    <dgm:cxn modelId="{27605B0D-8EE0-4890-A2D1-D0E048A7A4F0}" srcId="{855DC084-BB64-4088-A212-2F61D6E14A1E}" destId="{1BFCC9DA-00EE-4160-997D-089A47923B57}" srcOrd="0" destOrd="0" parTransId="{8C7008F5-7577-4939-9347-BE39A2B75835}" sibTransId="{BD441F40-3408-42D2-B486-D001799C2F95}"/>
    <dgm:cxn modelId="{303EAE0D-3422-40E7-A697-67FE349118CE}" srcId="{855DC084-BB64-4088-A212-2F61D6E14A1E}" destId="{1F9D2CB3-B9CA-4141-BB87-E58384412CCD}" srcOrd="2" destOrd="0" parTransId="{DE04A896-F304-452E-BC25-FC1DCFF2182E}" sibTransId="{F6DFEA16-DCDB-4113-A980-0607CE13DFFA}"/>
    <dgm:cxn modelId="{3DA3480E-D37C-4175-BC28-456E4D0E2F7F}" type="presOf" srcId="{CA4E97D4-345A-46F0-8714-47F589E6C46C}" destId="{DFA95C5E-D062-48A9-9111-D41C822D2603}" srcOrd="1" destOrd="0" presId="urn:microsoft.com/office/officeart/2005/8/layout/radial5"/>
    <dgm:cxn modelId="{F05CD713-2045-44FF-9A02-3EE058B4DB97}" type="presOf" srcId="{8C7008F5-7577-4939-9347-BE39A2B75835}" destId="{695D6275-F5B3-4774-A113-C5A83A6F92C4}" srcOrd="0" destOrd="0" presId="urn:microsoft.com/office/officeart/2005/8/layout/radial5"/>
    <dgm:cxn modelId="{D9F54D1A-0F77-440C-AECC-67A26157B6E7}" type="presOf" srcId="{1F9D2CB3-B9CA-4141-BB87-E58384412CCD}" destId="{9BFD9821-B257-42A4-B9CE-0AC80F7BB52D}" srcOrd="0" destOrd="0" presId="urn:microsoft.com/office/officeart/2005/8/layout/radial5"/>
    <dgm:cxn modelId="{8C08B862-7B34-4BA4-A391-D99151FBD70C}" type="presOf" srcId="{8C7008F5-7577-4939-9347-BE39A2B75835}" destId="{EF68CFC7-974B-4ECD-8170-34322584A69F}" srcOrd="1" destOrd="0" presId="urn:microsoft.com/office/officeart/2005/8/layout/radial5"/>
    <dgm:cxn modelId="{6C88B365-2316-44BD-BC64-4327FC11F177}" type="presOf" srcId="{FFAFC383-E45F-4F3A-98BD-92616CFD187A}" destId="{EBE8195B-FE74-4BAF-93D2-13281B9FF1A1}" srcOrd="0" destOrd="0" presId="urn:microsoft.com/office/officeart/2005/8/layout/radial5"/>
    <dgm:cxn modelId="{B0E36E75-3129-44A8-9457-5534E2B41028}" type="presOf" srcId="{7B6F8E97-17CB-46E4-938C-093234497D5E}" destId="{C1BCA150-10A0-4192-A50E-CB5E1F002ABF}" srcOrd="0" destOrd="0" presId="urn:microsoft.com/office/officeart/2005/8/layout/radial5"/>
    <dgm:cxn modelId="{47B05C8F-FDDC-44B8-8890-B015F65A232C}" srcId="{CDDB5749-C243-4708-B8EC-1722A3CF3E9A}" destId="{855DC084-BB64-4088-A212-2F61D6E14A1E}" srcOrd="0" destOrd="0" parTransId="{2D845CB7-ED5D-4CDD-B9B7-6271196BB31E}" sibTransId="{1654636C-DDB9-4C6B-8193-45124CD3EFE5}"/>
    <dgm:cxn modelId="{533E4793-B6EE-49C0-9674-7794BAF7F1B9}" type="presOf" srcId="{46A90BC7-19A4-4B98-89D4-3E9DF43F1168}" destId="{76D055CE-7C1B-48F9-9A4C-750CFB12B3EE}" srcOrd="0" destOrd="0" presId="urn:microsoft.com/office/officeart/2005/8/layout/radial5"/>
    <dgm:cxn modelId="{54C17C97-977F-438D-BE64-D74A91DCE6A7}" type="presOf" srcId="{DE04A896-F304-452E-BC25-FC1DCFF2182E}" destId="{D264FF2F-7C1E-4068-A57D-06FF392E1FEF}" srcOrd="1" destOrd="0" presId="urn:microsoft.com/office/officeart/2005/8/layout/radial5"/>
    <dgm:cxn modelId="{E861739C-A33C-43E0-8E5D-BA5519D792B0}" srcId="{855DC084-BB64-4088-A212-2F61D6E14A1E}" destId="{B2351536-3B41-4959-8254-A1CED39C6FBE}" srcOrd="3" destOrd="0" parTransId="{FFAFC383-E45F-4F3A-98BD-92616CFD187A}" sibTransId="{DE17D8DD-CE4D-4EB7-ACD4-8509B323CB69}"/>
    <dgm:cxn modelId="{BC8A0B9D-2E81-4C2A-B089-6099F45B363A}" srcId="{855DC084-BB64-4088-A212-2F61D6E14A1E}" destId="{7B6F8E97-17CB-46E4-938C-093234497D5E}" srcOrd="1" destOrd="0" parTransId="{46A90BC7-19A4-4B98-89D4-3E9DF43F1168}" sibTransId="{29CCDC3B-8E64-47EF-A83D-467FECED2150}"/>
    <dgm:cxn modelId="{81BEC4A0-D371-4FE8-A6FC-B13787B32875}" type="presOf" srcId="{46A90BC7-19A4-4B98-89D4-3E9DF43F1168}" destId="{66DCE034-9976-49AB-9C91-E67F5BC06A07}" srcOrd="1" destOrd="0" presId="urn:microsoft.com/office/officeart/2005/8/layout/radial5"/>
    <dgm:cxn modelId="{071E73AB-003B-4752-91E3-89BD9E1153E5}" type="presOf" srcId="{CA4E97D4-345A-46F0-8714-47F589E6C46C}" destId="{9E3115BF-4121-4538-B015-25217B2392F9}" srcOrd="0" destOrd="0" presId="urn:microsoft.com/office/officeart/2005/8/layout/radial5"/>
    <dgm:cxn modelId="{0AFDCEB0-DD06-4A88-9CB7-FE8042B00599}" type="presOf" srcId="{1BFCC9DA-00EE-4160-997D-089A47923B57}" destId="{9F6BA890-8B9C-412E-8E8C-F2D0FDA9C976}" srcOrd="0" destOrd="0" presId="urn:microsoft.com/office/officeart/2005/8/layout/radial5"/>
    <dgm:cxn modelId="{38483BB3-685C-436C-8E06-9D2A9DA1ED4B}" type="presOf" srcId="{DE04A896-F304-452E-BC25-FC1DCFF2182E}" destId="{899903E5-6481-4F19-8BE2-0D5766ECBE8A}" srcOrd="0" destOrd="0" presId="urn:microsoft.com/office/officeart/2005/8/layout/radial5"/>
    <dgm:cxn modelId="{4D85BCB5-8241-4132-8CC0-F2EC2B9C47B6}" srcId="{855DC084-BB64-4088-A212-2F61D6E14A1E}" destId="{657562D0-E957-4944-8A4F-1B697352C2A3}" srcOrd="4" destOrd="0" parTransId="{CA4E97D4-345A-46F0-8714-47F589E6C46C}" sibTransId="{5CF3357A-D791-4CA0-A894-5EDA1438C1FD}"/>
    <dgm:cxn modelId="{F05AB6BD-FBF7-44BC-BBDE-B0721BABEA69}" type="presOf" srcId="{FFAFC383-E45F-4F3A-98BD-92616CFD187A}" destId="{D17722E7-EDE7-43C9-9948-0A74E8879CB0}" srcOrd="1" destOrd="0" presId="urn:microsoft.com/office/officeart/2005/8/layout/radial5"/>
    <dgm:cxn modelId="{6E49B2DD-6239-4667-8970-EB956A2683A0}" type="presOf" srcId="{CDDB5749-C243-4708-B8EC-1722A3CF3E9A}" destId="{8A12A320-94BB-4A69-9D59-0AE5460E51C7}" srcOrd="0" destOrd="0" presId="urn:microsoft.com/office/officeart/2005/8/layout/radial5"/>
    <dgm:cxn modelId="{F214B6E5-69C1-4DA9-899F-D86D943B9A9D}" type="presOf" srcId="{B2351536-3B41-4959-8254-A1CED39C6FBE}" destId="{EA736B58-A4DC-46B2-8107-C2C94BBDC0DA}" srcOrd="0" destOrd="0" presId="urn:microsoft.com/office/officeart/2005/8/layout/radial5"/>
    <dgm:cxn modelId="{FC0883F4-5332-4DF9-B309-09BB3A30CF7C}" type="presOf" srcId="{855DC084-BB64-4088-A212-2F61D6E14A1E}" destId="{FBFA6DD8-BDC6-4110-99AB-2BA048198CBE}" srcOrd="0" destOrd="0" presId="urn:microsoft.com/office/officeart/2005/8/layout/radial5"/>
    <dgm:cxn modelId="{30F285E8-3E6A-435A-AC8B-CC37A7908A97}" type="presParOf" srcId="{8A12A320-94BB-4A69-9D59-0AE5460E51C7}" destId="{FBFA6DD8-BDC6-4110-99AB-2BA048198CBE}" srcOrd="0" destOrd="0" presId="urn:microsoft.com/office/officeart/2005/8/layout/radial5"/>
    <dgm:cxn modelId="{0DB56F6E-7000-4F82-AA01-402FA18F9576}" type="presParOf" srcId="{8A12A320-94BB-4A69-9D59-0AE5460E51C7}" destId="{695D6275-F5B3-4774-A113-C5A83A6F92C4}" srcOrd="1" destOrd="0" presId="urn:microsoft.com/office/officeart/2005/8/layout/radial5"/>
    <dgm:cxn modelId="{83A4A965-CE35-4159-A78D-2FBFED2C3DD6}" type="presParOf" srcId="{695D6275-F5B3-4774-A113-C5A83A6F92C4}" destId="{EF68CFC7-974B-4ECD-8170-34322584A69F}" srcOrd="0" destOrd="0" presId="urn:microsoft.com/office/officeart/2005/8/layout/radial5"/>
    <dgm:cxn modelId="{6343035B-F9C5-4D49-A8CC-330FEF6A7E44}" type="presParOf" srcId="{8A12A320-94BB-4A69-9D59-0AE5460E51C7}" destId="{9F6BA890-8B9C-412E-8E8C-F2D0FDA9C976}" srcOrd="2" destOrd="0" presId="urn:microsoft.com/office/officeart/2005/8/layout/radial5"/>
    <dgm:cxn modelId="{44434A62-B1B7-4B47-960A-DD38FD1DB313}" type="presParOf" srcId="{8A12A320-94BB-4A69-9D59-0AE5460E51C7}" destId="{76D055CE-7C1B-48F9-9A4C-750CFB12B3EE}" srcOrd="3" destOrd="0" presId="urn:microsoft.com/office/officeart/2005/8/layout/radial5"/>
    <dgm:cxn modelId="{761377D8-0B10-47F3-BCD2-9BA4E0296801}" type="presParOf" srcId="{76D055CE-7C1B-48F9-9A4C-750CFB12B3EE}" destId="{66DCE034-9976-49AB-9C91-E67F5BC06A07}" srcOrd="0" destOrd="0" presId="urn:microsoft.com/office/officeart/2005/8/layout/radial5"/>
    <dgm:cxn modelId="{ECD93990-076C-41A1-BA83-48EE1EA60375}" type="presParOf" srcId="{8A12A320-94BB-4A69-9D59-0AE5460E51C7}" destId="{C1BCA150-10A0-4192-A50E-CB5E1F002ABF}" srcOrd="4" destOrd="0" presId="urn:microsoft.com/office/officeart/2005/8/layout/radial5"/>
    <dgm:cxn modelId="{35471F5E-67C7-4E47-A3EB-6D5869DBBBEB}" type="presParOf" srcId="{8A12A320-94BB-4A69-9D59-0AE5460E51C7}" destId="{899903E5-6481-4F19-8BE2-0D5766ECBE8A}" srcOrd="5" destOrd="0" presId="urn:microsoft.com/office/officeart/2005/8/layout/radial5"/>
    <dgm:cxn modelId="{EF7C0684-57AD-405C-B612-77B837264708}" type="presParOf" srcId="{899903E5-6481-4F19-8BE2-0D5766ECBE8A}" destId="{D264FF2F-7C1E-4068-A57D-06FF392E1FEF}" srcOrd="0" destOrd="0" presId="urn:microsoft.com/office/officeart/2005/8/layout/radial5"/>
    <dgm:cxn modelId="{507E9DBE-3F21-45D9-B55E-AABB33082420}" type="presParOf" srcId="{8A12A320-94BB-4A69-9D59-0AE5460E51C7}" destId="{9BFD9821-B257-42A4-B9CE-0AC80F7BB52D}" srcOrd="6" destOrd="0" presId="urn:microsoft.com/office/officeart/2005/8/layout/radial5"/>
    <dgm:cxn modelId="{C53AF55F-8F4F-4FC8-A740-7AD96AF7F5D3}" type="presParOf" srcId="{8A12A320-94BB-4A69-9D59-0AE5460E51C7}" destId="{EBE8195B-FE74-4BAF-93D2-13281B9FF1A1}" srcOrd="7" destOrd="0" presId="urn:microsoft.com/office/officeart/2005/8/layout/radial5"/>
    <dgm:cxn modelId="{785369F5-DE15-4454-A218-EDC0254E0957}" type="presParOf" srcId="{EBE8195B-FE74-4BAF-93D2-13281B9FF1A1}" destId="{D17722E7-EDE7-43C9-9948-0A74E8879CB0}" srcOrd="0" destOrd="0" presId="urn:microsoft.com/office/officeart/2005/8/layout/radial5"/>
    <dgm:cxn modelId="{91FCE641-C4AA-4527-969B-A977A928D99A}" type="presParOf" srcId="{8A12A320-94BB-4A69-9D59-0AE5460E51C7}" destId="{EA736B58-A4DC-46B2-8107-C2C94BBDC0DA}" srcOrd="8" destOrd="0" presId="urn:microsoft.com/office/officeart/2005/8/layout/radial5"/>
    <dgm:cxn modelId="{AE46AA62-FE98-4A33-9FCD-47B210562C9C}" type="presParOf" srcId="{8A12A320-94BB-4A69-9D59-0AE5460E51C7}" destId="{9E3115BF-4121-4538-B015-25217B2392F9}" srcOrd="9" destOrd="0" presId="urn:microsoft.com/office/officeart/2005/8/layout/radial5"/>
    <dgm:cxn modelId="{196A9C90-14E3-4C3C-8D03-19122D97FF69}" type="presParOf" srcId="{9E3115BF-4121-4538-B015-25217B2392F9}" destId="{DFA95C5E-D062-48A9-9111-D41C822D2603}" srcOrd="0" destOrd="0" presId="urn:microsoft.com/office/officeart/2005/8/layout/radial5"/>
    <dgm:cxn modelId="{742F433B-1B60-4952-AE23-F0130C95ADD7}" type="presParOf" srcId="{8A12A320-94BB-4A69-9D59-0AE5460E51C7}" destId="{3E6B7F59-04F4-4763-B6E8-DCA65F41BDE9}"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90F719-8EA0-459F-9D7E-4BF4F1019AA0}" type="doc">
      <dgm:prSet loTypeId="urn:microsoft.com/office/officeart/2005/8/layout/cycle1" loCatId="cycle" qsTypeId="urn:microsoft.com/office/officeart/2005/8/quickstyle/simple1" qsCatId="simple" csTypeId="urn:microsoft.com/office/officeart/2005/8/colors/colorful5" csCatId="colorful" phldr="1"/>
      <dgm:spPr/>
      <dgm:t>
        <a:bodyPr/>
        <a:lstStyle/>
        <a:p>
          <a:endParaRPr lang="en-US"/>
        </a:p>
      </dgm:t>
    </dgm:pt>
    <dgm:pt modelId="{FC208D94-23EF-41C7-B648-9C951BE783CC}">
      <dgm:prSet phldrT="[Text]"/>
      <dgm:spPr/>
      <dgm:t>
        <a:bodyPr/>
        <a:lstStyle/>
        <a:p>
          <a:r>
            <a:rPr lang="en-US" dirty="0"/>
            <a:t>Extract from SIS/Upload Interchange Files (DEM, SSA, etc.)</a:t>
          </a:r>
        </a:p>
      </dgm:t>
    </dgm:pt>
    <dgm:pt modelId="{B03A0A25-CF33-4694-9EE0-667B3C79700D}" type="parTrans" cxnId="{3A3D25E6-A6F3-4079-AE30-F46271EE335D}">
      <dgm:prSet/>
      <dgm:spPr/>
      <dgm:t>
        <a:bodyPr/>
        <a:lstStyle/>
        <a:p>
          <a:endParaRPr lang="en-US"/>
        </a:p>
      </dgm:t>
    </dgm:pt>
    <dgm:pt modelId="{4DB7E3BD-A321-475F-84B1-3BB5451D149E}" type="sibTrans" cxnId="{3A3D25E6-A6F3-4079-AE30-F46271EE335D}">
      <dgm:prSet/>
      <dgm:spPr/>
      <dgm:t>
        <a:bodyPr/>
        <a:lstStyle/>
        <a:p>
          <a:endParaRPr lang="en-US"/>
        </a:p>
      </dgm:t>
    </dgm:pt>
    <dgm:pt modelId="{D4182ED9-B902-4484-B130-86C304699D6D}">
      <dgm:prSet phldrT="[Text]"/>
      <dgm:spPr/>
      <dgm:t>
        <a:bodyPr/>
        <a:lstStyle/>
        <a:p>
          <a:r>
            <a:rPr lang="en-US" dirty="0"/>
            <a:t>Check first phase of errors</a:t>
          </a:r>
        </a:p>
      </dgm:t>
    </dgm:pt>
    <dgm:pt modelId="{224F9F21-7673-4806-A8CD-5DF062C93B22}" type="parTrans" cxnId="{B9D29535-5083-4935-8057-3F36CB3F191E}">
      <dgm:prSet/>
      <dgm:spPr/>
      <dgm:t>
        <a:bodyPr/>
        <a:lstStyle/>
        <a:p>
          <a:endParaRPr lang="en-US"/>
        </a:p>
      </dgm:t>
    </dgm:pt>
    <dgm:pt modelId="{25152E5C-EB68-467C-B080-0F920ED31B49}" type="sibTrans" cxnId="{B9D29535-5083-4935-8057-3F36CB3F191E}">
      <dgm:prSet/>
      <dgm:spPr/>
      <dgm:t>
        <a:bodyPr/>
        <a:lstStyle/>
        <a:p>
          <a:endParaRPr lang="en-US"/>
        </a:p>
      </dgm:t>
    </dgm:pt>
    <dgm:pt modelId="{36A1D9C1-5C96-409C-BBB2-FAE0EFD44B03}">
      <dgm:prSet phldrT="[Text]"/>
      <dgm:spPr/>
      <dgm:t>
        <a:bodyPr/>
        <a:lstStyle/>
        <a:p>
          <a:r>
            <a:rPr lang="en-US" dirty="0"/>
            <a:t>Take Student October Snapshot</a:t>
          </a:r>
        </a:p>
      </dgm:t>
    </dgm:pt>
    <dgm:pt modelId="{F99F8EF6-84A1-4826-AB05-4BBF778E1B4A}" type="parTrans" cxnId="{4659236B-B2FF-4556-B282-D337DD37E57C}">
      <dgm:prSet/>
      <dgm:spPr/>
      <dgm:t>
        <a:bodyPr/>
        <a:lstStyle/>
        <a:p>
          <a:endParaRPr lang="en-US"/>
        </a:p>
      </dgm:t>
    </dgm:pt>
    <dgm:pt modelId="{C0FAADA9-3B79-413F-A56A-AA05BAD27D57}" type="sibTrans" cxnId="{4659236B-B2FF-4556-B282-D337DD37E57C}">
      <dgm:prSet/>
      <dgm:spPr/>
      <dgm:t>
        <a:bodyPr/>
        <a:lstStyle/>
        <a:p>
          <a:endParaRPr lang="en-US"/>
        </a:p>
      </dgm:t>
    </dgm:pt>
    <dgm:pt modelId="{7879AEAC-D082-4AD7-8083-33E50A7E8425}">
      <dgm:prSet phldrT="[Text]"/>
      <dgm:spPr/>
      <dgm:t>
        <a:bodyPr/>
        <a:lstStyle/>
        <a:p>
          <a:r>
            <a:rPr lang="en-US" dirty="0"/>
            <a:t>Check second phase of errors</a:t>
          </a:r>
        </a:p>
      </dgm:t>
    </dgm:pt>
    <dgm:pt modelId="{96784CCF-5431-45D7-9C95-15E73BD5EEA2}" type="parTrans" cxnId="{D7A3A3E7-CA15-4E57-AEE2-F6B026DF0322}">
      <dgm:prSet/>
      <dgm:spPr/>
      <dgm:t>
        <a:bodyPr/>
        <a:lstStyle/>
        <a:p>
          <a:endParaRPr lang="en-US"/>
        </a:p>
      </dgm:t>
    </dgm:pt>
    <dgm:pt modelId="{E01C8AC6-470E-4B4B-AF4C-AC9FA725469F}" type="sibTrans" cxnId="{D7A3A3E7-CA15-4E57-AEE2-F6B026DF0322}">
      <dgm:prSet/>
      <dgm:spPr/>
      <dgm:t>
        <a:bodyPr/>
        <a:lstStyle/>
        <a:p>
          <a:endParaRPr lang="en-US"/>
        </a:p>
      </dgm:t>
    </dgm:pt>
    <dgm:pt modelId="{F4C37D0B-A49E-4B1E-96E1-70B73014AFBC}">
      <dgm:prSet phldrT="[Text]"/>
      <dgm:spPr/>
      <dgm:t>
        <a:bodyPr/>
        <a:lstStyle/>
        <a:p>
          <a:r>
            <a:rPr lang="en-US" dirty="0"/>
            <a:t>Are both the phases error-free?</a:t>
          </a:r>
        </a:p>
      </dgm:t>
    </dgm:pt>
    <dgm:pt modelId="{65E8B61F-2183-4AAB-BF02-9CC7F1AA8DEF}" type="parTrans" cxnId="{8E1FF234-0B2B-4534-A724-2ED58E6F8C30}">
      <dgm:prSet/>
      <dgm:spPr/>
      <dgm:t>
        <a:bodyPr/>
        <a:lstStyle/>
        <a:p>
          <a:endParaRPr lang="en-US"/>
        </a:p>
      </dgm:t>
    </dgm:pt>
    <dgm:pt modelId="{13C7F7F7-2B02-4CCF-BA14-760773867414}" type="sibTrans" cxnId="{8E1FF234-0B2B-4534-A724-2ED58E6F8C30}">
      <dgm:prSet/>
      <dgm:spPr/>
      <dgm:t>
        <a:bodyPr/>
        <a:lstStyle/>
        <a:p>
          <a:endParaRPr lang="en-US"/>
        </a:p>
      </dgm:t>
    </dgm:pt>
    <dgm:pt modelId="{844399FE-77E4-4F2C-A398-BFAC8A5D6077}" type="pres">
      <dgm:prSet presAssocID="{D390F719-8EA0-459F-9D7E-4BF4F1019AA0}" presName="cycle" presStyleCnt="0">
        <dgm:presLayoutVars>
          <dgm:dir/>
          <dgm:resizeHandles val="exact"/>
        </dgm:presLayoutVars>
      </dgm:prSet>
      <dgm:spPr/>
    </dgm:pt>
    <dgm:pt modelId="{0BF9CA0D-02E2-4128-BD44-AF0B2EBFDAAD}" type="pres">
      <dgm:prSet presAssocID="{FC208D94-23EF-41C7-B648-9C951BE783CC}" presName="dummy" presStyleCnt="0"/>
      <dgm:spPr/>
    </dgm:pt>
    <dgm:pt modelId="{39260BB4-EC61-41C3-89A6-2116D0299D14}" type="pres">
      <dgm:prSet presAssocID="{FC208D94-23EF-41C7-B648-9C951BE783CC}" presName="node" presStyleLbl="revTx" presStyleIdx="0" presStyleCnt="5">
        <dgm:presLayoutVars>
          <dgm:bulletEnabled val="1"/>
        </dgm:presLayoutVars>
      </dgm:prSet>
      <dgm:spPr/>
    </dgm:pt>
    <dgm:pt modelId="{6E3B0F17-068D-4C38-A48E-BAA2D3DFFEF5}" type="pres">
      <dgm:prSet presAssocID="{4DB7E3BD-A321-475F-84B1-3BB5451D149E}" presName="sibTrans" presStyleLbl="node1" presStyleIdx="0" presStyleCnt="5"/>
      <dgm:spPr/>
    </dgm:pt>
    <dgm:pt modelId="{89681CF6-2E8A-4A08-AFCD-BF4A18213A60}" type="pres">
      <dgm:prSet presAssocID="{D4182ED9-B902-4484-B130-86C304699D6D}" presName="dummy" presStyleCnt="0"/>
      <dgm:spPr/>
    </dgm:pt>
    <dgm:pt modelId="{B32B5E88-AF18-48CD-893E-9B75533E7852}" type="pres">
      <dgm:prSet presAssocID="{D4182ED9-B902-4484-B130-86C304699D6D}" presName="node" presStyleLbl="revTx" presStyleIdx="1" presStyleCnt="5">
        <dgm:presLayoutVars>
          <dgm:bulletEnabled val="1"/>
        </dgm:presLayoutVars>
      </dgm:prSet>
      <dgm:spPr/>
    </dgm:pt>
    <dgm:pt modelId="{E5AA8355-3AC1-494D-BA14-F5571B1CC31E}" type="pres">
      <dgm:prSet presAssocID="{25152E5C-EB68-467C-B080-0F920ED31B49}" presName="sibTrans" presStyleLbl="node1" presStyleIdx="1" presStyleCnt="5"/>
      <dgm:spPr/>
    </dgm:pt>
    <dgm:pt modelId="{CBC83611-33F2-450F-BF49-FF60FF0A2E52}" type="pres">
      <dgm:prSet presAssocID="{36A1D9C1-5C96-409C-BBB2-FAE0EFD44B03}" presName="dummy" presStyleCnt="0"/>
      <dgm:spPr/>
    </dgm:pt>
    <dgm:pt modelId="{721BD41E-9CC4-42C9-8434-5F789DCBA0FE}" type="pres">
      <dgm:prSet presAssocID="{36A1D9C1-5C96-409C-BBB2-FAE0EFD44B03}" presName="node" presStyleLbl="revTx" presStyleIdx="2" presStyleCnt="5">
        <dgm:presLayoutVars>
          <dgm:bulletEnabled val="1"/>
        </dgm:presLayoutVars>
      </dgm:prSet>
      <dgm:spPr/>
    </dgm:pt>
    <dgm:pt modelId="{D22C2B3E-5F93-4AFA-B025-CFA946FC0BFB}" type="pres">
      <dgm:prSet presAssocID="{C0FAADA9-3B79-413F-A56A-AA05BAD27D57}" presName="sibTrans" presStyleLbl="node1" presStyleIdx="2" presStyleCnt="5"/>
      <dgm:spPr/>
    </dgm:pt>
    <dgm:pt modelId="{B16479CA-5868-43B9-8FC0-0CCE698942FF}" type="pres">
      <dgm:prSet presAssocID="{7879AEAC-D082-4AD7-8083-33E50A7E8425}" presName="dummy" presStyleCnt="0"/>
      <dgm:spPr/>
    </dgm:pt>
    <dgm:pt modelId="{0649066C-468E-4509-AF2B-E8FD395A92C4}" type="pres">
      <dgm:prSet presAssocID="{7879AEAC-D082-4AD7-8083-33E50A7E8425}" presName="node" presStyleLbl="revTx" presStyleIdx="3" presStyleCnt="5">
        <dgm:presLayoutVars>
          <dgm:bulletEnabled val="1"/>
        </dgm:presLayoutVars>
      </dgm:prSet>
      <dgm:spPr/>
    </dgm:pt>
    <dgm:pt modelId="{789DF5C4-320F-402E-A8D3-12F90B7E3092}" type="pres">
      <dgm:prSet presAssocID="{E01C8AC6-470E-4B4B-AF4C-AC9FA725469F}" presName="sibTrans" presStyleLbl="node1" presStyleIdx="3" presStyleCnt="5"/>
      <dgm:spPr/>
    </dgm:pt>
    <dgm:pt modelId="{2390364F-E698-4489-9121-73D3C224F215}" type="pres">
      <dgm:prSet presAssocID="{F4C37D0B-A49E-4B1E-96E1-70B73014AFBC}" presName="dummy" presStyleCnt="0"/>
      <dgm:spPr/>
    </dgm:pt>
    <dgm:pt modelId="{E36D0C2F-F193-43CF-AEF7-70F1C2074D00}" type="pres">
      <dgm:prSet presAssocID="{F4C37D0B-A49E-4B1E-96E1-70B73014AFBC}" presName="node" presStyleLbl="revTx" presStyleIdx="4" presStyleCnt="5">
        <dgm:presLayoutVars>
          <dgm:bulletEnabled val="1"/>
        </dgm:presLayoutVars>
      </dgm:prSet>
      <dgm:spPr/>
    </dgm:pt>
    <dgm:pt modelId="{7ECA79B8-BC87-4978-AD06-B7B027465D1C}" type="pres">
      <dgm:prSet presAssocID="{13C7F7F7-2B02-4CCF-BA14-760773867414}" presName="sibTrans" presStyleLbl="node1" presStyleIdx="4" presStyleCnt="5"/>
      <dgm:spPr/>
    </dgm:pt>
  </dgm:ptLst>
  <dgm:cxnLst>
    <dgm:cxn modelId="{39207C10-8D51-4F63-9428-BBF587F16725}" type="presOf" srcId="{13C7F7F7-2B02-4CCF-BA14-760773867414}" destId="{7ECA79B8-BC87-4978-AD06-B7B027465D1C}" srcOrd="0" destOrd="0" presId="urn:microsoft.com/office/officeart/2005/8/layout/cycle1"/>
    <dgm:cxn modelId="{6012ED20-93C3-4E14-9F81-7F27E8D9A914}" type="presOf" srcId="{FC208D94-23EF-41C7-B648-9C951BE783CC}" destId="{39260BB4-EC61-41C3-89A6-2116D0299D14}" srcOrd="0" destOrd="0" presId="urn:microsoft.com/office/officeart/2005/8/layout/cycle1"/>
    <dgm:cxn modelId="{04460E2B-0C48-4E04-AED0-BC14E3FFF994}" type="presOf" srcId="{C0FAADA9-3B79-413F-A56A-AA05BAD27D57}" destId="{D22C2B3E-5F93-4AFA-B025-CFA946FC0BFB}" srcOrd="0" destOrd="0" presId="urn:microsoft.com/office/officeart/2005/8/layout/cycle1"/>
    <dgm:cxn modelId="{8E1FF234-0B2B-4534-A724-2ED58E6F8C30}" srcId="{D390F719-8EA0-459F-9D7E-4BF4F1019AA0}" destId="{F4C37D0B-A49E-4B1E-96E1-70B73014AFBC}" srcOrd="4" destOrd="0" parTransId="{65E8B61F-2183-4AAB-BF02-9CC7F1AA8DEF}" sibTransId="{13C7F7F7-2B02-4CCF-BA14-760773867414}"/>
    <dgm:cxn modelId="{B9D29535-5083-4935-8057-3F36CB3F191E}" srcId="{D390F719-8EA0-459F-9D7E-4BF4F1019AA0}" destId="{D4182ED9-B902-4484-B130-86C304699D6D}" srcOrd="1" destOrd="0" parTransId="{224F9F21-7673-4806-A8CD-5DF062C93B22}" sibTransId="{25152E5C-EB68-467C-B080-0F920ED31B49}"/>
    <dgm:cxn modelId="{43ACD33F-EC8C-4281-909F-AED1F22FCBDF}" type="presOf" srcId="{D390F719-8EA0-459F-9D7E-4BF4F1019AA0}" destId="{844399FE-77E4-4F2C-A398-BFAC8A5D6077}" srcOrd="0" destOrd="0" presId="urn:microsoft.com/office/officeart/2005/8/layout/cycle1"/>
    <dgm:cxn modelId="{4659236B-B2FF-4556-B282-D337DD37E57C}" srcId="{D390F719-8EA0-459F-9D7E-4BF4F1019AA0}" destId="{36A1D9C1-5C96-409C-BBB2-FAE0EFD44B03}" srcOrd="2" destOrd="0" parTransId="{F99F8EF6-84A1-4826-AB05-4BBF778E1B4A}" sibTransId="{C0FAADA9-3B79-413F-A56A-AA05BAD27D57}"/>
    <dgm:cxn modelId="{FB7F5E7C-C507-437A-BC8D-5940BD2D6041}" type="presOf" srcId="{25152E5C-EB68-467C-B080-0F920ED31B49}" destId="{E5AA8355-3AC1-494D-BA14-F5571B1CC31E}" srcOrd="0" destOrd="0" presId="urn:microsoft.com/office/officeart/2005/8/layout/cycle1"/>
    <dgm:cxn modelId="{999B4695-86F9-4C6D-85B3-FF44E2E29586}" type="presOf" srcId="{36A1D9C1-5C96-409C-BBB2-FAE0EFD44B03}" destId="{721BD41E-9CC4-42C9-8434-5F789DCBA0FE}" srcOrd="0" destOrd="0" presId="urn:microsoft.com/office/officeart/2005/8/layout/cycle1"/>
    <dgm:cxn modelId="{81174FAB-C01F-4222-981C-3BF66AFE3AD2}" type="presOf" srcId="{F4C37D0B-A49E-4B1E-96E1-70B73014AFBC}" destId="{E36D0C2F-F193-43CF-AEF7-70F1C2074D00}" srcOrd="0" destOrd="0" presId="urn:microsoft.com/office/officeart/2005/8/layout/cycle1"/>
    <dgm:cxn modelId="{B90AF3B1-3164-48D3-A1D4-3C7211F6BD46}" type="presOf" srcId="{7879AEAC-D082-4AD7-8083-33E50A7E8425}" destId="{0649066C-468E-4509-AF2B-E8FD395A92C4}" srcOrd="0" destOrd="0" presId="urn:microsoft.com/office/officeart/2005/8/layout/cycle1"/>
    <dgm:cxn modelId="{E560EFCD-CF1D-4098-8C83-9ACF797515C1}" type="presOf" srcId="{4DB7E3BD-A321-475F-84B1-3BB5451D149E}" destId="{6E3B0F17-068D-4C38-A48E-BAA2D3DFFEF5}" srcOrd="0" destOrd="0" presId="urn:microsoft.com/office/officeart/2005/8/layout/cycle1"/>
    <dgm:cxn modelId="{6D7718DA-D651-4D3B-9167-8999CB70C73B}" type="presOf" srcId="{D4182ED9-B902-4484-B130-86C304699D6D}" destId="{B32B5E88-AF18-48CD-893E-9B75533E7852}" srcOrd="0" destOrd="0" presId="urn:microsoft.com/office/officeart/2005/8/layout/cycle1"/>
    <dgm:cxn modelId="{1842C9DE-1F0F-42EE-8D6A-3CF837F192BF}" type="presOf" srcId="{E01C8AC6-470E-4B4B-AF4C-AC9FA725469F}" destId="{789DF5C4-320F-402E-A8D3-12F90B7E3092}" srcOrd="0" destOrd="0" presId="urn:microsoft.com/office/officeart/2005/8/layout/cycle1"/>
    <dgm:cxn modelId="{3A3D25E6-A6F3-4079-AE30-F46271EE335D}" srcId="{D390F719-8EA0-459F-9D7E-4BF4F1019AA0}" destId="{FC208D94-23EF-41C7-B648-9C951BE783CC}" srcOrd="0" destOrd="0" parTransId="{B03A0A25-CF33-4694-9EE0-667B3C79700D}" sibTransId="{4DB7E3BD-A321-475F-84B1-3BB5451D149E}"/>
    <dgm:cxn modelId="{D7A3A3E7-CA15-4E57-AEE2-F6B026DF0322}" srcId="{D390F719-8EA0-459F-9D7E-4BF4F1019AA0}" destId="{7879AEAC-D082-4AD7-8083-33E50A7E8425}" srcOrd="3" destOrd="0" parTransId="{96784CCF-5431-45D7-9C95-15E73BD5EEA2}" sibTransId="{E01C8AC6-470E-4B4B-AF4C-AC9FA725469F}"/>
    <dgm:cxn modelId="{7D5DECEE-5374-4E55-A0CA-5E40E8F6112A}" type="presParOf" srcId="{844399FE-77E4-4F2C-A398-BFAC8A5D6077}" destId="{0BF9CA0D-02E2-4128-BD44-AF0B2EBFDAAD}" srcOrd="0" destOrd="0" presId="urn:microsoft.com/office/officeart/2005/8/layout/cycle1"/>
    <dgm:cxn modelId="{A5AE7519-38AD-4045-91BA-8328822934F4}" type="presParOf" srcId="{844399FE-77E4-4F2C-A398-BFAC8A5D6077}" destId="{39260BB4-EC61-41C3-89A6-2116D0299D14}" srcOrd="1" destOrd="0" presId="urn:microsoft.com/office/officeart/2005/8/layout/cycle1"/>
    <dgm:cxn modelId="{3DED2C05-2671-4BD6-9323-B5A7284D97A4}" type="presParOf" srcId="{844399FE-77E4-4F2C-A398-BFAC8A5D6077}" destId="{6E3B0F17-068D-4C38-A48E-BAA2D3DFFEF5}" srcOrd="2" destOrd="0" presId="urn:microsoft.com/office/officeart/2005/8/layout/cycle1"/>
    <dgm:cxn modelId="{26B60690-2EF0-4F80-8E34-7EEFF19580C9}" type="presParOf" srcId="{844399FE-77E4-4F2C-A398-BFAC8A5D6077}" destId="{89681CF6-2E8A-4A08-AFCD-BF4A18213A60}" srcOrd="3" destOrd="0" presId="urn:microsoft.com/office/officeart/2005/8/layout/cycle1"/>
    <dgm:cxn modelId="{30C0468B-7698-43F0-9DDA-D13CC213262A}" type="presParOf" srcId="{844399FE-77E4-4F2C-A398-BFAC8A5D6077}" destId="{B32B5E88-AF18-48CD-893E-9B75533E7852}" srcOrd="4" destOrd="0" presId="urn:microsoft.com/office/officeart/2005/8/layout/cycle1"/>
    <dgm:cxn modelId="{C00E802A-7016-468B-9BED-AF8776CA485B}" type="presParOf" srcId="{844399FE-77E4-4F2C-A398-BFAC8A5D6077}" destId="{E5AA8355-3AC1-494D-BA14-F5571B1CC31E}" srcOrd="5" destOrd="0" presId="urn:microsoft.com/office/officeart/2005/8/layout/cycle1"/>
    <dgm:cxn modelId="{218EFFBF-808A-45D3-8529-F15B67EB560F}" type="presParOf" srcId="{844399FE-77E4-4F2C-A398-BFAC8A5D6077}" destId="{CBC83611-33F2-450F-BF49-FF60FF0A2E52}" srcOrd="6" destOrd="0" presId="urn:microsoft.com/office/officeart/2005/8/layout/cycle1"/>
    <dgm:cxn modelId="{43EAE341-6716-42D8-A490-A33D3D17793D}" type="presParOf" srcId="{844399FE-77E4-4F2C-A398-BFAC8A5D6077}" destId="{721BD41E-9CC4-42C9-8434-5F789DCBA0FE}" srcOrd="7" destOrd="0" presId="urn:microsoft.com/office/officeart/2005/8/layout/cycle1"/>
    <dgm:cxn modelId="{5A89D809-3A26-4358-B9AE-BAE2E66443C0}" type="presParOf" srcId="{844399FE-77E4-4F2C-A398-BFAC8A5D6077}" destId="{D22C2B3E-5F93-4AFA-B025-CFA946FC0BFB}" srcOrd="8" destOrd="0" presId="urn:microsoft.com/office/officeart/2005/8/layout/cycle1"/>
    <dgm:cxn modelId="{A6D6AE62-EEBC-4000-B85D-D0DCB84840AC}" type="presParOf" srcId="{844399FE-77E4-4F2C-A398-BFAC8A5D6077}" destId="{B16479CA-5868-43B9-8FC0-0CCE698942FF}" srcOrd="9" destOrd="0" presId="urn:microsoft.com/office/officeart/2005/8/layout/cycle1"/>
    <dgm:cxn modelId="{6323DA4A-F4BB-46AC-9E7B-61EA2A9EF515}" type="presParOf" srcId="{844399FE-77E4-4F2C-A398-BFAC8A5D6077}" destId="{0649066C-468E-4509-AF2B-E8FD395A92C4}" srcOrd="10" destOrd="0" presId="urn:microsoft.com/office/officeart/2005/8/layout/cycle1"/>
    <dgm:cxn modelId="{54AD4D1A-67DA-41CA-AFB6-49BBA054B81A}" type="presParOf" srcId="{844399FE-77E4-4F2C-A398-BFAC8A5D6077}" destId="{789DF5C4-320F-402E-A8D3-12F90B7E3092}" srcOrd="11" destOrd="0" presId="urn:microsoft.com/office/officeart/2005/8/layout/cycle1"/>
    <dgm:cxn modelId="{1C4EB1F1-E845-4C13-95F4-B40C8A1D681C}" type="presParOf" srcId="{844399FE-77E4-4F2C-A398-BFAC8A5D6077}" destId="{2390364F-E698-4489-9121-73D3C224F215}" srcOrd="12" destOrd="0" presId="urn:microsoft.com/office/officeart/2005/8/layout/cycle1"/>
    <dgm:cxn modelId="{FC816490-FCD3-419A-B3B4-91C2AC154799}" type="presParOf" srcId="{844399FE-77E4-4F2C-A398-BFAC8A5D6077}" destId="{E36D0C2F-F193-43CF-AEF7-70F1C2074D00}" srcOrd="13" destOrd="0" presId="urn:microsoft.com/office/officeart/2005/8/layout/cycle1"/>
    <dgm:cxn modelId="{74891319-9E96-41F0-ADA0-5AE6446E7A13}" type="presParOf" srcId="{844399FE-77E4-4F2C-A398-BFAC8A5D6077}" destId="{7ECA79B8-BC87-4978-AD06-B7B027465D1C}"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7206B1-F2AE-4487-A01B-BCE353A19934}" type="doc">
      <dgm:prSet loTypeId="urn:diagrams.loki3.com/BracketList" loCatId="list" qsTypeId="urn:microsoft.com/office/officeart/2005/8/quickstyle/simple1" qsCatId="simple" csTypeId="urn:microsoft.com/office/officeart/2005/8/colors/colorful4" csCatId="colorful" phldr="1"/>
      <dgm:spPr/>
      <dgm:t>
        <a:bodyPr/>
        <a:lstStyle/>
        <a:p>
          <a:endParaRPr lang="en-US"/>
        </a:p>
      </dgm:t>
    </dgm:pt>
    <dgm:pt modelId="{F889F7AC-BDA1-4E41-B7D0-395FC7581DCE}">
      <dgm:prSet phldrT="[Text]"/>
      <dgm:spPr/>
      <dgm:t>
        <a:bodyPr/>
        <a:lstStyle/>
        <a:p>
          <a:r>
            <a:rPr lang="en-US" dirty="0">
              <a:solidFill>
                <a:schemeClr val="tx1"/>
              </a:solidFill>
            </a:rPr>
            <a:t>Interchange Level</a:t>
          </a:r>
        </a:p>
      </dgm:t>
    </dgm:pt>
    <dgm:pt modelId="{BD704855-C453-4426-9F66-5F0380964A8E}" type="parTrans" cxnId="{FA3D4EC7-4BB1-49BC-8177-A487DBCF1FFD}">
      <dgm:prSet/>
      <dgm:spPr/>
      <dgm:t>
        <a:bodyPr/>
        <a:lstStyle/>
        <a:p>
          <a:endParaRPr lang="en-US">
            <a:solidFill>
              <a:schemeClr val="tx1"/>
            </a:solidFill>
          </a:endParaRPr>
        </a:p>
      </dgm:t>
    </dgm:pt>
    <dgm:pt modelId="{C9B62245-29F4-4EB5-BBC6-1F1275C5C007}" type="sibTrans" cxnId="{FA3D4EC7-4BB1-49BC-8177-A487DBCF1FFD}">
      <dgm:prSet/>
      <dgm:spPr/>
      <dgm:t>
        <a:bodyPr/>
        <a:lstStyle/>
        <a:p>
          <a:endParaRPr lang="en-US">
            <a:solidFill>
              <a:schemeClr val="tx1"/>
            </a:solidFill>
          </a:endParaRPr>
        </a:p>
      </dgm:t>
    </dgm:pt>
    <dgm:pt modelId="{6B13FA44-13F6-4E39-8074-50DD152183FD}">
      <dgm:prSet phldrT="[Text]"/>
      <dgm:spPr/>
      <dgm:t>
        <a:bodyPr/>
        <a:lstStyle/>
        <a:p>
          <a:r>
            <a:rPr lang="en-US" dirty="0">
              <a:solidFill>
                <a:schemeClr val="tx1"/>
              </a:solidFill>
            </a:rPr>
            <a:t>Student Demographic File = 0 errors</a:t>
          </a:r>
        </a:p>
      </dgm:t>
    </dgm:pt>
    <dgm:pt modelId="{5AFD26C1-5BDB-4D35-BA8F-CABB29425FFF}" type="parTrans" cxnId="{3BE532E1-FFE1-443D-8B91-A2DF5E78F15F}">
      <dgm:prSet/>
      <dgm:spPr/>
      <dgm:t>
        <a:bodyPr/>
        <a:lstStyle/>
        <a:p>
          <a:endParaRPr lang="en-US">
            <a:solidFill>
              <a:schemeClr val="tx1"/>
            </a:solidFill>
          </a:endParaRPr>
        </a:p>
      </dgm:t>
    </dgm:pt>
    <dgm:pt modelId="{4C399BA7-FE86-4EB2-AAF8-CD80B7221981}" type="sibTrans" cxnId="{3BE532E1-FFE1-443D-8B91-A2DF5E78F15F}">
      <dgm:prSet/>
      <dgm:spPr/>
      <dgm:t>
        <a:bodyPr/>
        <a:lstStyle/>
        <a:p>
          <a:endParaRPr lang="en-US">
            <a:solidFill>
              <a:schemeClr val="tx1"/>
            </a:solidFill>
          </a:endParaRPr>
        </a:p>
      </dgm:t>
    </dgm:pt>
    <dgm:pt modelId="{05A8F33C-0DF0-49D4-A2CF-43B90C6DB4C8}">
      <dgm:prSet phldrT="[Text]"/>
      <dgm:spPr/>
      <dgm:t>
        <a:bodyPr/>
        <a:lstStyle/>
        <a:p>
          <a:r>
            <a:rPr lang="en-US" dirty="0">
              <a:solidFill>
                <a:schemeClr val="tx1"/>
              </a:solidFill>
            </a:rPr>
            <a:t>Snapshot Level</a:t>
          </a:r>
        </a:p>
      </dgm:t>
    </dgm:pt>
    <dgm:pt modelId="{E25E7DDA-2680-473C-AE71-804518ED2A01}" type="parTrans" cxnId="{2E885656-8190-42F2-AB3B-627E1AD148F8}">
      <dgm:prSet/>
      <dgm:spPr/>
      <dgm:t>
        <a:bodyPr/>
        <a:lstStyle/>
        <a:p>
          <a:endParaRPr lang="en-US">
            <a:solidFill>
              <a:schemeClr val="tx1"/>
            </a:solidFill>
          </a:endParaRPr>
        </a:p>
      </dgm:t>
    </dgm:pt>
    <dgm:pt modelId="{CB8495CB-EE65-4BF1-A099-F86677FEF81D}" type="sibTrans" cxnId="{2E885656-8190-42F2-AB3B-627E1AD148F8}">
      <dgm:prSet/>
      <dgm:spPr/>
      <dgm:t>
        <a:bodyPr/>
        <a:lstStyle/>
        <a:p>
          <a:endParaRPr lang="en-US">
            <a:solidFill>
              <a:schemeClr val="tx1"/>
            </a:solidFill>
          </a:endParaRPr>
        </a:p>
      </dgm:t>
    </dgm:pt>
    <dgm:pt modelId="{59195729-CB0A-499A-BABB-75FA4E865879}">
      <dgm:prSet phldrT="[Text]"/>
      <dgm:spPr/>
      <dgm:t>
        <a:bodyPr/>
        <a:lstStyle/>
        <a:p>
          <a:r>
            <a:rPr lang="en-US" dirty="0">
              <a:solidFill>
                <a:schemeClr val="tx1"/>
              </a:solidFill>
            </a:rPr>
            <a:t>Student October Snapshot = 0 errors</a:t>
          </a:r>
        </a:p>
      </dgm:t>
    </dgm:pt>
    <dgm:pt modelId="{AB59AF88-4E67-4A9B-931D-9F4EB5CE8A48}" type="parTrans" cxnId="{95BE42DB-8399-4F64-82EE-5C4BC35EC798}">
      <dgm:prSet/>
      <dgm:spPr/>
      <dgm:t>
        <a:bodyPr/>
        <a:lstStyle/>
        <a:p>
          <a:endParaRPr lang="en-US">
            <a:solidFill>
              <a:schemeClr val="tx1"/>
            </a:solidFill>
          </a:endParaRPr>
        </a:p>
      </dgm:t>
    </dgm:pt>
    <dgm:pt modelId="{E2EEDD27-C6B4-4B2F-80D1-3473DAB8F400}" type="sibTrans" cxnId="{95BE42DB-8399-4F64-82EE-5C4BC35EC798}">
      <dgm:prSet/>
      <dgm:spPr/>
      <dgm:t>
        <a:bodyPr/>
        <a:lstStyle/>
        <a:p>
          <a:endParaRPr lang="en-US">
            <a:solidFill>
              <a:schemeClr val="tx1"/>
            </a:solidFill>
          </a:endParaRPr>
        </a:p>
      </dgm:t>
    </dgm:pt>
    <dgm:pt modelId="{3A7DF1A1-4215-4F4C-A2A2-C7DB2CBC1F5C}">
      <dgm:prSet phldrT="[Text]"/>
      <dgm:spPr/>
      <dgm:t>
        <a:bodyPr/>
        <a:lstStyle/>
        <a:p>
          <a:r>
            <a:rPr lang="en-US" dirty="0">
              <a:solidFill>
                <a:schemeClr val="tx1"/>
              </a:solidFill>
            </a:rPr>
            <a:t>Student School Association = 0 errors</a:t>
          </a:r>
        </a:p>
      </dgm:t>
    </dgm:pt>
    <dgm:pt modelId="{00A2D36F-F1A1-44EF-9EDF-9E9C323F9817}" type="parTrans" cxnId="{582CFD60-5FE4-4485-9B54-0820874814EF}">
      <dgm:prSet/>
      <dgm:spPr/>
      <dgm:t>
        <a:bodyPr/>
        <a:lstStyle/>
        <a:p>
          <a:endParaRPr lang="en-US">
            <a:solidFill>
              <a:schemeClr val="tx1"/>
            </a:solidFill>
          </a:endParaRPr>
        </a:p>
      </dgm:t>
    </dgm:pt>
    <dgm:pt modelId="{98803D48-D539-435E-A36A-45C754B09636}" type="sibTrans" cxnId="{582CFD60-5FE4-4485-9B54-0820874814EF}">
      <dgm:prSet/>
      <dgm:spPr/>
      <dgm:t>
        <a:bodyPr/>
        <a:lstStyle/>
        <a:p>
          <a:endParaRPr lang="en-US">
            <a:solidFill>
              <a:schemeClr val="tx1"/>
            </a:solidFill>
          </a:endParaRPr>
        </a:p>
      </dgm:t>
    </dgm:pt>
    <dgm:pt modelId="{1FD36844-8130-4527-8A22-40782FA524DA}">
      <dgm:prSet phldrT="[Text]"/>
      <dgm:spPr/>
      <dgm:t>
        <a:bodyPr/>
        <a:lstStyle/>
        <a:p>
          <a:r>
            <a:rPr lang="en-US" dirty="0">
              <a:solidFill>
                <a:schemeClr val="tx1"/>
              </a:solidFill>
            </a:rPr>
            <a:t>Title I (if applies) = 0 errors</a:t>
          </a:r>
        </a:p>
      </dgm:t>
    </dgm:pt>
    <dgm:pt modelId="{56F6D7BD-E3C6-4EA2-9208-F5A9BCF396E4}" type="parTrans" cxnId="{C1F019B8-E0F7-4C31-B9D9-A73BB9C7A162}">
      <dgm:prSet/>
      <dgm:spPr/>
      <dgm:t>
        <a:bodyPr/>
        <a:lstStyle/>
        <a:p>
          <a:endParaRPr lang="en-US">
            <a:solidFill>
              <a:schemeClr val="tx1"/>
            </a:solidFill>
          </a:endParaRPr>
        </a:p>
      </dgm:t>
    </dgm:pt>
    <dgm:pt modelId="{CDE92251-7D72-44BA-929B-F2F8AB60E15D}" type="sibTrans" cxnId="{C1F019B8-E0F7-4C31-B9D9-A73BB9C7A162}">
      <dgm:prSet/>
      <dgm:spPr/>
      <dgm:t>
        <a:bodyPr/>
        <a:lstStyle/>
        <a:p>
          <a:endParaRPr lang="en-US">
            <a:solidFill>
              <a:schemeClr val="tx1"/>
            </a:solidFill>
          </a:endParaRPr>
        </a:p>
      </dgm:t>
    </dgm:pt>
    <dgm:pt modelId="{1B411836-6C5F-432A-B5F0-4FF927D46C94}">
      <dgm:prSet phldrT="[Text]"/>
      <dgm:spPr/>
      <dgm:t>
        <a:bodyPr/>
        <a:lstStyle/>
        <a:p>
          <a:r>
            <a:rPr lang="en-US" dirty="0">
              <a:solidFill>
                <a:schemeClr val="tx1"/>
              </a:solidFill>
            </a:rPr>
            <a:t>At-Risk = 0 errors</a:t>
          </a:r>
        </a:p>
      </dgm:t>
    </dgm:pt>
    <dgm:pt modelId="{09565264-A067-462F-B56B-4EC4628836F6}" type="parTrans" cxnId="{682578CF-C1D0-4FED-B113-F1DECFEDAC8B}">
      <dgm:prSet/>
      <dgm:spPr/>
      <dgm:t>
        <a:bodyPr/>
        <a:lstStyle/>
        <a:p>
          <a:endParaRPr lang="en-US"/>
        </a:p>
      </dgm:t>
    </dgm:pt>
    <dgm:pt modelId="{28718E4A-913D-4422-B874-602A2FE5CCB3}" type="sibTrans" cxnId="{682578CF-C1D0-4FED-B113-F1DECFEDAC8B}">
      <dgm:prSet/>
      <dgm:spPr/>
      <dgm:t>
        <a:bodyPr/>
        <a:lstStyle/>
        <a:p>
          <a:endParaRPr lang="en-US"/>
        </a:p>
      </dgm:t>
    </dgm:pt>
    <dgm:pt modelId="{AD9CE13F-01D2-42FD-9615-72BB5E0974BC}" type="pres">
      <dgm:prSet presAssocID="{4B7206B1-F2AE-4487-A01B-BCE353A19934}" presName="Name0" presStyleCnt="0">
        <dgm:presLayoutVars>
          <dgm:dir/>
          <dgm:animLvl val="lvl"/>
          <dgm:resizeHandles val="exact"/>
        </dgm:presLayoutVars>
      </dgm:prSet>
      <dgm:spPr/>
    </dgm:pt>
    <dgm:pt modelId="{1B894703-FF8B-4660-8BA3-8C5706A46840}" type="pres">
      <dgm:prSet presAssocID="{F889F7AC-BDA1-4E41-B7D0-395FC7581DCE}" presName="linNode" presStyleCnt="0"/>
      <dgm:spPr/>
    </dgm:pt>
    <dgm:pt modelId="{E7E296D0-378A-4933-A52E-50AC60A9DF81}" type="pres">
      <dgm:prSet presAssocID="{F889F7AC-BDA1-4E41-B7D0-395FC7581DCE}" presName="parTx" presStyleLbl="revTx" presStyleIdx="0" presStyleCnt="2">
        <dgm:presLayoutVars>
          <dgm:chMax val="1"/>
          <dgm:bulletEnabled val="1"/>
        </dgm:presLayoutVars>
      </dgm:prSet>
      <dgm:spPr/>
    </dgm:pt>
    <dgm:pt modelId="{FC5DED73-1BCA-43C3-9723-181F58B24D94}" type="pres">
      <dgm:prSet presAssocID="{F889F7AC-BDA1-4E41-B7D0-395FC7581DCE}" presName="bracket" presStyleLbl="parChTrans1D1" presStyleIdx="0" presStyleCnt="2"/>
      <dgm:spPr/>
    </dgm:pt>
    <dgm:pt modelId="{91FDE114-99B0-4665-A905-07922F3E3405}" type="pres">
      <dgm:prSet presAssocID="{F889F7AC-BDA1-4E41-B7D0-395FC7581DCE}" presName="spH" presStyleCnt="0"/>
      <dgm:spPr/>
    </dgm:pt>
    <dgm:pt modelId="{A38D9882-D279-493D-9F2E-460BCCA99A24}" type="pres">
      <dgm:prSet presAssocID="{F889F7AC-BDA1-4E41-B7D0-395FC7581DCE}" presName="desTx" presStyleLbl="node1" presStyleIdx="0" presStyleCnt="2">
        <dgm:presLayoutVars>
          <dgm:bulletEnabled val="1"/>
        </dgm:presLayoutVars>
      </dgm:prSet>
      <dgm:spPr/>
    </dgm:pt>
    <dgm:pt modelId="{9B91D499-0955-4919-8597-25BB8BED10C5}" type="pres">
      <dgm:prSet presAssocID="{C9B62245-29F4-4EB5-BBC6-1F1275C5C007}" presName="spV" presStyleCnt="0"/>
      <dgm:spPr/>
    </dgm:pt>
    <dgm:pt modelId="{EDFD2BDE-F785-4DEA-B32D-2EB2A80FE7A8}" type="pres">
      <dgm:prSet presAssocID="{05A8F33C-0DF0-49D4-A2CF-43B90C6DB4C8}" presName="linNode" presStyleCnt="0"/>
      <dgm:spPr/>
    </dgm:pt>
    <dgm:pt modelId="{E53F5751-A66F-47D1-8E6D-A9F9577C5F9B}" type="pres">
      <dgm:prSet presAssocID="{05A8F33C-0DF0-49D4-A2CF-43B90C6DB4C8}" presName="parTx" presStyleLbl="revTx" presStyleIdx="1" presStyleCnt="2">
        <dgm:presLayoutVars>
          <dgm:chMax val="1"/>
          <dgm:bulletEnabled val="1"/>
        </dgm:presLayoutVars>
      </dgm:prSet>
      <dgm:spPr/>
    </dgm:pt>
    <dgm:pt modelId="{E3DF5C1A-1F34-484F-ACD9-DA7AA1F92256}" type="pres">
      <dgm:prSet presAssocID="{05A8F33C-0DF0-49D4-A2CF-43B90C6DB4C8}" presName="bracket" presStyleLbl="parChTrans1D1" presStyleIdx="1" presStyleCnt="2"/>
      <dgm:spPr/>
    </dgm:pt>
    <dgm:pt modelId="{EC86CB71-C842-481A-B5DA-6EFD30B68848}" type="pres">
      <dgm:prSet presAssocID="{05A8F33C-0DF0-49D4-A2CF-43B90C6DB4C8}" presName="spH" presStyleCnt="0"/>
      <dgm:spPr/>
    </dgm:pt>
    <dgm:pt modelId="{E3880939-9B9A-4F49-9103-6B87DCB3E122}" type="pres">
      <dgm:prSet presAssocID="{05A8F33C-0DF0-49D4-A2CF-43B90C6DB4C8}" presName="desTx" presStyleLbl="node1" presStyleIdx="1" presStyleCnt="2">
        <dgm:presLayoutVars>
          <dgm:bulletEnabled val="1"/>
        </dgm:presLayoutVars>
      </dgm:prSet>
      <dgm:spPr/>
    </dgm:pt>
  </dgm:ptLst>
  <dgm:cxnLst>
    <dgm:cxn modelId="{6EAE421A-AF6F-4CC9-9AD4-FD3513013314}" type="presOf" srcId="{6B13FA44-13F6-4E39-8074-50DD152183FD}" destId="{A38D9882-D279-493D-9F2E-460BCCA99A24}" srcOrd="0" destOrd="0" presId="urn:diagrams.loki3.com/BracketList"/>
    <dgm:cxn modelId="{0F16F11F-68D6-4665-B430-FD2F381563DD}" type="presOf" srcId="{1FD36844-8130-4527-8A22-40782FA524DA}" destId="{A38D9882-D279-493D-9F2E-460BCCA99A24}" srcOrd="0" destOrd="3" presId="urn:diagrams.loki3.com/BracketList"/>
    <dgm:cxn modelId="{39DDED3C-E1EF-431A-A88D-B88E21370EA8}" type="presOf" srcId="{4B7206B1-F2AE-4487-A01B-BCE353A19934}" destId="{AD9CE13F-01D2-42FD-9615-72BB5E0974BC}" srcOrd="0" destOrd="0" presId="urn:diagrams.loki3.com/BracketList"/>
    <dgm:cxn modelId="{582CFD60-5FE4-4485-9B54-0820874814EF}" srcId="{F889F7AC-BDA1-4E41-B7D0-395FC7581DCE}" destId="{3A7DF1A1-4215-4F4C-A2A2-C7DB2CBC1F5C}" srcOrd="1" destOrd="0" parTransId="{00A2D36F-F1A1-44EF-9EDF-9E9C323F9817}" sibTransId="{98803D48-D539-435E-A36A-45C754B09636}"/>
    <dgm:cxn modelId="{5348696F-6EDF-4C2E-8368-1FC53703E91A}" type="presOf" srcId="{3A7DF1A1-4215-4F4C-A2A2-C7DB2CBC1F5C}" destId="{A38D9882-D279-493D-9F2E-460BCCA99A24}" srcOrd="0" destOrd="1" presId="urn:diagrams.loki3.com/BracketList"/>
    <dgm:cxn modelId="{2E885656-8190-42F2-AB3B-627E1AD148F8}" srcId="{4B7206B1-F2AE-4487-A01B-BCE353A19934}" destId="{05A8F33C-0DF0-49D4-A2CF-43B90C6DB4C8}" srcOrd="1" destOrd="0" parTransId="{E25E7DDA-2680-473C-AE71-804518ED2A01}" sibTransId="{CB8495CB-EE65-4BF1-A099-F86677FEF81D}"/>
    <dgm:cxn modelId="{E800E159-AC68-40C4-8C5E-0859CE97D095}" type="presOf" srcId="{59195729-CB0A-499A-BABB-75FA4E865879}" destId="{E3880939-9B9A-4F49-9103-6B87DCB3E122}" srcOrd="0" destOrd="0" presId="urn:diagrams.loki3.com/BracketList"/>
    <dgm:cxn modelId="{8C54E59A-9982-4887-A055-34E4675CE437}" type="presOf" srcId="{05A8F33C-0DF0-49D4-A2CF-43B90C6DB4C8}" destId="{E53F5751-A66F-47D1-8E6D-A9F9577C5F9B}" srcOrd="0" destOrd="0" presId="urn:diagrams.loki3.com/BracketList"/>
    <dgm:cxn modelId="{C1F019B8-E0F7-4C31-B9D9-A73BB9C7A162}" srcId="{F889F7AC-BDA1-4E41-B7D0-395FC7581DCE}" destId="{1FD36844-8130-4527-8A22-40782FA524DA}" srcOrd="3" destOrd="0" parTransId="{56F6D7BD-E3C6-4EA2-9208-F5A9BCF396E4}" sibTransId="{CDE92251-7D72-44BA-929B-F2F8AB60E15D}"/>
    <dgm:cxn modelId="{8D50D3B9-758E-491B-9097-F66FD28A16D7}" type="presOf" srcId="{1B411836-6C5F-432A-B5F0-4FF927D46C94}" destId="{A38D9882-D279-493D-9F2E-460BCCA99A24}" srcOrd="0" destOrd="2" presId="urn:diagrams.loki3.com/BracketList"/>
    <dgm:cxn modelId="{FA3D4EC7-4BB1-49BC-8177-A487DBCF1FFD}" srcId="{4B7206B1-F2AE-4487-A01B-BCE353A19934}" destId="{F889F7AC-BDA1-4E41-B7D0-395FC7581DCE}" srcOrd="0" destOrd="0" parTransId="{BD704855-C453-4426-9F66-5F0380964A8E}" sibTransId="{C9B62245-29F4-4EB5-BBC6-1F1275C5C007}"/>
    <dgm:cxn modelId="{682578CF-C1D0-4FED-B113-F1DECFEDAC8B}" srcId="{F889F7AC-BDA1-4E41-B7D0-395FC7581DCE}" destId="{1B411836-6C5F-432A-B5F0-4FF927D46C94}" srcOrd="2" destOrd="0" parTransId="{09565264-A067-462F-B56B-4EC4628836F6}" sibTransId="{28718E4A-913D-4422-B874-602A2FE5CCB3}"/>
    <dgm:cxn modelId="{95BE42DB-8399-4F64-82EE-5C4BC35EC798}" srcId="{05A8F33C-0DF0-49D4-A2CF-43B90C6DB4C8}" destId="{59195729-CB0A-499A-BABB-75FA4E865879}" srcOrd="0" destOrd="0" parTransId="{AB59AF88-4E67-4A9B-931D-9F4EB5CE8A48}" sibTransId="{E2EEDD27-C6B4-4B2F-80D1-3473DAB8F400}"/>
    <dgm:cxn modelId="{A18D10DF-9694-46C4-8CF1-C81C9D9C807C}" type="presOf" srcId="{F889F7AC-BDA1-4E41-B7D0-395FC7581DCE}" destId="{E7E296D0-378A-4933-A52E-50AC60A9DF81}" srcOrd="0" destOrd="0" presId="urn:diagrams.loki3.com/BracketList"/>
    <dgm:cxn modelId="{3BE532E1-FFE1-443D-8B91-A2DF5E78F15F}" srcId="{F889F7AC-BDA1-4E41-B7D0-395FC7581DCE}" destId="{6B13FA44-13F6-4E39-8074-50DD152183FD}" srcOrd="0" destOrd="0" parTransId="{5AFD26C1-5BDB-4D35-BA8F-CABB29425FFF}" sibTransId="{4C399BA7-FE86-4EB2-AAF8-CD80B7221981}"/>
    <dgm:cxn modelId="{D504B151-ECAF-404E-A21A-A813FCA96074}" type="presParOf" srcId="{AD9CE13F-01D2-42FD-9615-72BB5E0974BC}" destId="{1B894703-FF8B-4660-8BA3-8C5706A46840}" srcOrd="0" destOrd="0" presId="urn:diagrams.loki3.com/BracketList"/>
    <dgm:cxn modelId="{33DFD440-8FC3-479A-91CA-9CCD2B607B22}" type="presParOf" srcId="{1B894703-FF8B-4660-8BA3-8C5706A46840}" destId="{E7E296D0-378A-4933-A52E-50AC60A9DF81}" srcOrd="0" destOrd="0" presId="urn:diagrams.loki3.com/BracketList"/>
    <dgm:cxn modelId="{8F73B33E-87A0-4955-B12E-AF007DAC0B6A}" type="presParOf" srcId="{1B894703-FF8B-4660-8BA3-8C5706A46840}" destId="{FC5DED73-1BCA-43C3-9723-181F58B24D94}" srcOrd="1" destOrd="0" presId="urn:diagrams.loki3.com/BracketList"/>
    <dgm:cxn modelId="{26088826-0475-4B99-B72B-AFCAB9C3E0CE}" type="presParOf" srcId="{1B894703-FF8B-4660-8BA3-8C5706A46840}" destId="{91FDE114-99B0-4665-A905-07922F3E3405}" srcOrd="2" destOrd="0" presId="urn:diagrams.loki3.com/BracketList"/>
    <dgm:cxn modelId="{EE2BFD80-7D92-4737-95F4-F5096DE016AF}" type="presParOf" srcId="{1B894703-FF8B-4660-8BA3-8C5706A46840}" destId="{A38D9882-D279-493D-9F2E-460BCCA99A24}" srcOrd="3" destOrd="0" presId="urn:diagrams.loki3.com/BracketList"/>
    <dgm:cxn modelId="{3B5B2E7C-EECD-46BD-BFDA-0043B85FBFB0}" type="presParOf" srcId="{AD9CE13F-01D2-42FD-9615-72BB5E0974BC}" destId="{9B91D499-0955-4919-8597-25BB8BED10C5}" srcOrd="1" destOrd="0" presId="urn:diagrams.loki3.com/BracketList"/>
    <dgm:cxn modelId="{0ECCEBB7-69F3-4003-9DE3-410B0B334961}" type="presParOf" srcId="{AD9CE13F-01D2-42FD-9615-72BB5E0974BC}" destId="{EDFD2BDE-F785-4DEA-B32D-2EB2A80FE7A8}" srcOrd="2" destOrd="0" presId="urn:diagrams.loki3.com/BracketList"/>
    <dgm:cxn modelId="{AB847739-6E7C-4045-BAA3-C33BD9900E35}" type="presParOf" srcId="{EDFD2BDE-F785-4DEA-B32D-2EB2A80FE7A8}" destId="{E53F5751-A66F-47D1-8E6D-A9F9577C5F9B}" srcOrd="0" destOrd="0" presId="urn:diagrams.loki3.com/BracketList"/>
    <dgm:cxn modelId="{72C33349-5411-48F7-8FAA-7050370B7865}" type="presParOf" srcId="{EDFD2BDE-F785-4DEA-B32D-2EB2A80FE7A8}" destId="{E3DF5C1A-1F34-484F-ACD9-DA7AA1F92256}" srcOrd="1" destOrd="0" presId="urn:diagrams.loki3.com/BracketList"/>
    <dgm:cxn modelId="{337FD05E-3754-4F11-9BE5-54EE7AF41A12}" type="presParOf" srcId="{EDFD2BDE-F785-4DEA-B32D-2EB2A80FE7A8}" destId="{EC86CB71-C842-481A-B5DA-6EFD30B68848}" srcOrd="2" destOrd="0" presId="urn:diagrams.loki3.com/BracketList"/>
    <dgm:cxn modelId="{9DB567A3-5904-4832-A886-59F9FD0CA372}" type="presParOf" srcId="{EDFD2BDE-F785-4DEA-B32D-2EB2A80FE7A8}" destId="{E3880939-9B9A-4F49-9103-6B87DCB3E122}"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139E28F-10E1-4F3F-BCB3-D67E30F89168}" type="doc">
      <dgm:prSet loTypeId="urn:microsoft.com/office/officeart/2005/8/layout/hierarchy3" loCatId="hierarchy" qsTypeId="urn:microsoft.com/office/officeart/2005/8/quickstyle/simple1" qsCatId="simple" csTypeId="urn:microsoft.com/office/officeart/2005/8/colors/colorful4" csCatId="colorful" phldr="1"/>
      <dgm:spPr/>
      <dgm:t>
        <a:bodyPr/>
        <a:lstStyle/>
        <a:p>
          <a:endParaRPr lang="en-US"/>
        </a:p>
      </dgm:t>
    </dgm:pt>
    <dgm:pt modelId="{85AEEDB6-B947-4BD5-91F9-83E2897EB275}">
      <dgm:prSet phldrT="[Text]"/>
      <dgm:spPr/>
      <dgm:t>
        <a:bodyPr/>
        <a:lstStyle/>
        <a:p>
          <a:r>
            <a:rPr lang="en-US" dirty="0">
              <a:solidFill>
                <a:schemeClr val="tx1"/>
              </a:solidFill>
            </a:rPr>
            <a:t>Option 1 – Edit Record(s)</a:t>
          </a:r>
        </a:p>
      </dgm:t>
    </dgm:pt>
    <dgm:pt modelId="{A49A2BC9-435D-4C80-9A0D-821413C9926D}" type="parTrans" cxnId="{2D6DC4D5-286F-40CD-B2EF-7797F8025977}">
      <dgm:prSet/>
      <dgm:spPr/>
      <dgm:t>
        <a:bodyPr/>
        <a:lstStyle/>
        <a:p>
          <a:endParaRPr lang="en-US">
            <a:solidFill>
              <a:schemeClr val="tx1"/>
            </a:solidFill>
          </a:endParaRPr>
        </a:p>
      </dgm:t>
    </dgm:pt>
    <dgm:pt modelId="{9251E443-42E8-4B5C-A406-AFDEF16E1971}" type="sibTrans" cxnId="{2D6DC4D5-286F-40CD-B2EF-7797F8025977}">
      <dgm:prSet/>
      <dgm:spPr/>
      <dgm:t>
        <a:bodyPr/>
        <a:lstStyle/>
        <a:p>
          <a:endParaRPr lang="en-US">
            <a:solidFill>
              <a:schemeClr val="tx1"/>
            </a:solidFill>
          </a:endParaRPr>
        </a:p>
      </dgm:t>
    </dgm:pt>
    <dgm:pt modelId="{EA43EC1C-BA76-49A3-9D87-1019764030A4}">
      <dgm:prSet phldrT="[Text]" custT="1"/>
      <dgm:spPr/>
      <dgm:t>
        <a:bodyPr/>
        <a:lstStyle/>
        <a:p>
          <a:r>
            <a:rPr lang="en-US" sz="1200" dirty="0">
              <a:solidFill>
                <a:schemeClr val="tx1"/>
              </a:solidFill>
            </a:rPr>
            <a:t>Change Coding</a:t>
          </a:r>
        </a:p>
      </dgm:t>
    </dgm:pt>
    <dgm:pt modelId="{5C5A39E0-1D6E-4BEE-A6A0-9D2ECFCF3F39}" type="parTrans" cxnId="{8ECE6E2D-9AA5-4E0D-BF54-EBE168F6E7DB}">
      <dgm:prSet/>
      <dgm:spPr/>
      <dgm:t>
        <a:bodyPr/>
        <a:lstStyle/>
        <a:p>
          <a:endParaRPr lang="en-US">
            <a:solidFill>
              <a:schemeClr val="tx1"/>
            </a:solidFill>
          </a:endParaRPr>
        </a:p>
      </dgm:t>
    </dgm:pt>
    <dgm:pt modelId="{44ED84BB-5F5A-4753-A41B-A46BB26BFB07}" type="sibTrans" cxnId="{8ECE6E2D-9AA5-4E0D-BF54-EBE168F6E7DB}">
      <dgm:prSet/>
      <dgm:spPr/>
      <dgm:t>
        <a:bodyPr/>
        <a:lstStyle/>
        <a:p>
          <a:endParaRPr lang="en-US">
            <a:solidFill>
              <a:schemeClr val="tx1"/>
            </a:solidFill>
          </a:endParaRPr>
        </a:p>
      </dgm:t>
    </dgm:pt>
    <dgm:pt modelId="{E15F2E92-F738-4C58-AB45-F4A7848E11E2}">
      <dgm:prSet phldrT="[Text]"/>
      <dgm:spPr/>
      <dgm:t>
        <a:bodyPr/>
        <a:lstStyle/>
        <a:p>
          <a:r>
            <a:rPr lang="en-US" dirty="0">
              <a:solidFill>
                <a:schemeClr val="tx1"/>
              </a:solidFill>
            </a:rPr>
            <a:t>Make changes in Student Information System</a:t>
          </a:r>
        </a:p>
      </dgm:t>
    </dgm:pt>
    <dgm:pt modelId="{CA7180FA-B0A5-4B72-B32A-F392B9D1D38E}" type="parTrans" cxnId="{440E5D76-8C12-4853-95E0-1247ED4D5BD7}">
      <dgm:prSet/>
      <dgm:spPr/>
      <dgm:t>
        <a:bodyPr/>
        <a:lstStyle/>
        <a:p>
          <a:endParaRPr lang="en-US">
            <a:solidFill>
              <a:schemeClr val="tx1"/>
            </a:solidFill>
          </a:endParaRPr>
        </a:p>
      </dgm:t>
    </dgm:pt>
    <dgm:pt modelId="{B703F0F0-1364-4578-93B7-06234DC25FC9}" type="sibTrans" cxnId="{440E5D76-8C12-4853-95E0-1247ED4D5BD7}">
      <dgm:prSet/>
      <dgm:spPr/>
      <dgm:t>
        <a:bodyPr/>
        <a:lstStyle/>
        <a:p>
          <a:endParaRPr lang="en-US">
            <a:solidFill>
              <a:schemeClr val="tx1"/>
            </a:solidFill>
          </a:endParaRPr>
        </a:p>
      </dgm:t>
    </dgm:pt>
    <dgm:pt modelId="{B1D8E6C4-D05D-49A6-A90E-72B930021F2B}">
      <dgm:prSet phldrT="[Text]"/>
      <dgm:spPr/>
      <dgm:t>
        <a:bodyPr/>
        <a:lstStyle/>
        <a:p>
          <a:r>
            <a:rPr lang="en-US" dirty="0">
              <a:solidFill>
                <a:schemeClr val="tx1"/>
              </a:solidFill>
            </a:rPr>
            <a:t>Option 2 – Request an Exception</a:t>
          </a:r>
        </a:p>
      </dgm:t>
    </dgm:pt>
    <dgm:pt modelId="{45293DDD-E944-4BF1-9542-FE1D5B2F5D3C}" type="parTrans" cxnId="{B141CBA4-4C1F-4B77-AFC1-A004324BF327}">
      <dgm:prSet/>
      <dgm:spPr/>
      <dgm:t>
        <a:bodyPr/>
        <a:lstStyle/>
        <a:p>
          <a:endParaRPr lang="en-US">
            <a:solidFill>
              <a:schemeClr val="tx1"/>
            </a:solidFill>
          </a:endParaRPr>
        </a:p>
      </dgm:t>
    </dgm:pt>
    <dgm:pt modelId="{80C0F500-2541-47CF-BCB8-C6A6E3B78609}" type="sibTrans" cxnId="{B141CBA4-4C1F-4B77-AFC1-A004324BF327}">
      <dgm:prSet/>
      <dgm:spPr/>
      <dgm:t>
        <a:bodyPr/>
        <a:lstStyle/>
        <a:p>
          <a:endParaRPr lang="en-US">
            <a:solidFill>
              <a:schemeClr val="tx1"/>
            </a:solidFill>
          </a:endParaRPr>
        </a:p>
      </dgm:t>
    </dgm:pt>
    <dgm:pt modelId="{24114C3D-1ECE-406B-9BEF-004E6242C880}">
      <dgm:prSet phldrT="[Text]" custT="1"/>
      <dgm:spPr/>
      <dgm:t>
        <a:bodyPr/>
        <a:lstStyle/>
        <a:p>
          <a:r>
            <a:rPr lang="en-US" sz="1200" dirty="0">
              <a:solidFill>
                <a:schemeClr val="tx1"/>
              </a:solidFill>
            </a:rPr>
            <a:t>Student is coded correctly and should not be triggering error</a:t>
          </a:r>
        </a:p>
      </dgm:t>
    </dgm:pt>
    <dgm:pt modelId="{D713F55A-4909-46B1-8CE6-2CF93D06F6F2}" type="parTrans" cxnId="{69BF8AE7-98B4-46D5-97CD-82F239B5CAE2}">
      <dgm:prSet/>
      <dgm:spPr/>
      <dgm:t>
        <a:bodyPr/>
        <a:lstStyle/>
        <a:p>
          <a:endParaRPr lang="en-US">
            <a:solidFill>
              <a:schemeClr val="tx1"/>
            </a:solidFill>
          </a:endParaRPr>
        </a:p>
      </dgm:t>
    </dgm:pt>
    <dgm:pt modelId="{8BDFC779-6CF3-43F8-8CB5-9AB95424FF84}" type="sibTrans" cxnId="{69BF8AE7-98B4-46D5-97CD-82F239B5CAE2}">
      <dgm:prSet/>
      <dgm:spPr/>
      <dgm:t>
        <a:bodyPr/>
        <a:lstStyle/>
        <a:p>
          <a:endParaRPr lang="en-US">
            <a:solidFill>
              <a:schemeClr val="tx1"/>
            </a:solidFill>
          </a:endParaRPr>
        </a:p>
      </dgm:t>
    </dgm:pt>
    <dgm:pt modelId="{ED7DAF32-FFD7-400B-80A2-DCA8DE849A1C}">
      <dgm:prSet phldrT="[Text]" custT="1"/>
      <dgm:spPr/>
      <dgm:t>
        <a:bodyPr/>
        <a:lstStyle/>
        <a:p>
          <a:r>
            <a:rPr lang="en-US" sz="1200" dirty="0">
              <a:solidFill>
                <a:schemeClr val="tx1"/>
              </a:solidFill>
            </a:rPr>
            <a:t>Do not change coding to clear error!</a:t>
          </a:r>
        </a:p>
      </dgm:t>
    </dgm:pt>
    <dgm:pt modelId="{FB35F08B-0AB4-43ED-A66F-F2BF579B8AF0}" type="parTrans" cxnId="{58FC0A8D-FB91-464C-BC9C-A44B4C38D31F}">
      <dgm:prSet/>
      <dgm:spPr/>
      <dgm:t>
        <a:bodyPr/>
        <a:lstStyle/>
        <a:p>
          <a:endParaRPr lang="en-US">
            <a:solidFill>
              <a:schemeClr val="tx1"/>
            </a:solidFill>
          </a:endParaRPr>
        </a:p>
      </dgm:t>
    </dgm:pt>
    <dgm:pt modelId="{8B72822D-B016-48CC-AC3A-2717B49BCCA1}" type="sibTrans" cxnId="{58FC0A8D-FB91-464C-BC9C-A44B4C38D31F}">
      <dgm:prSet/>
      <dgm:spPr/>
      <dgm:t>
        <a:bodyPr/>
        <a:lstStyle/>
        <a:p>
          <a:endParaRPr lang="en-US">
            <a:solidFill>
              <a:schemeClr val="tx1"/>
            </a:solidFill>
          </a:endParaRPr>
        </a:p>
      </dgm:t>
    </dgm:pt>
    <dgm:pt modelId="{56A152F5-4F44-4596-8784-88FA496244A1}">
      <dgm:prSet phldrT="[Text]"/>
      <dgm:spPr/>
      <dgm:t>
        <a:bodyPr/>
        <a:lstStyle/>
        <a:p>
          <a:r>
            <a:rPr lang="en-US" dirty="0">
              <a:solidFill>
                <a:schemeClr val="tx1"/>
              </a:solidFill>
            </a:rPr>
            <a:t>Re-Extract file from SIS, and reupload to Data Pipeline</a:t>
          </a:r>
        </a:p>
      </dgm:t>
    </dgm:pt>
    <dgm:pt modelId="{E8772890-13C9-4BDA-92E3-513A9E0C8164}" type="parTrans" cxnId="{E7031B44-1AF7-4D72-B274-CCB870877A29}">
      <dgm:prSet/>
      <dgm:spPr/>
      <dgm:t>
        <a:bodyPr/>
        <a:lstStyle/>
        <a:p>
          <a:endParaRPr lang="en-US">
            <a:solidFill>
              <a:schemeClr val="tx1"/>
            </a:solidFill>
          </a:endParaRPr>
        </a:p>
      </dgm:t>
    </dgm:pt>
    <dgm:pt modelId="{1A1D36A3-EC83-4B7D-8CF5-8BFDFF4BABD6}" type="sibTrans" cxnId="{E7031B44-1AF7-4D72-B274-CCB870877A29}">
      <dgm:prSet/>
      <dgm:spPr/>
      <dgm:t>
        <a:bodyPr/>
        <a:lstStyle/>
        <a:p>
          <a:endParaRPr lang="en-US">
            <a:solidFill>
              <a:schemeClr val="tx1"/>
            </a:solidFill>
          </a:endParaRPr>
        </a:p>
      </dgm:t>
    </dgm:pt>
    <dgm:pt modelId="{F226B60F-FD31-4850-AB86-A91976CA1378}">
      <dgm:prSet phldrT="[Text]"/>
      <dgm:spPr/>
      <dgm:t>
        <a:bodyPr/>
        <a:lstStyle/>
        <a:p>
          <a:r>
            <a:rPr lang="en-US" dirty="0">
              <a:solidFill>
                <a:schemeClr val="tx1"/>
              </a:solidFill>
            </a:rPr>
            <a:t>Request exception through Syncplicity with Exception Template</a:t>
          </a:r>
        </a:p>
      </dgm:t>
    </dgm:pt>
    <dgm:pt modelId="{AFF24C20-B8FD-4E4D-92D4-4144D3BD8EF2}" type="parTrans" cxnId="{F0444BBE-E9C2-4C9B-B533-46E44C179368}">
      <dgm:prSet/>
      <dgm:spPr/>
      <dgm:t>
        <a:bodyPr/>
        <a:lstStyle/>
        <a:p>
          <a:endParaRPr lang="en-US">
            <a:solidFill>
              <a:schemeClr val="tx1"/>
            </a:solidFill>
          </a:endParaRPr>
        </a:p>
      </dgm:t>
    </dgm:pt>
    <dgm:pt modelId="{6702B9CB-FC93-4B96-AF2A-9DEE79A2F45A}" type="sibTrans" cxnId="{F0444BBE-E9C2-4C9B-B533-46E44C179368}">
      <dgm:prSet/>
      <dgm:spPr/>
      <dgm:t>
        <a:bodyPr/>
        <a:lstStyle/>
        <a:p>
          <a:endParaRPr lang="en-US">
            <a:solidFill>
              <a:schemeClr val="tx1"/>
            </a:solidFill>
          </a:endParaRPr>
        </a:p>
      </dgm:t>
    </dgm:pt>
    <dgm:pt modelId="{E935F79C-DA4A-4F46-BC24-925CC0AE4733}">
      <dgm:prSet phldrT="[Text]" custT="1"/>
      <dgm:spPr/>
      <dgm:t>
        <a:bodyPr/>
        <a:lstStyle/>
        <a:p>
          <a:r>
            <a:rPr lang="en-US" sz="1200" dirty="0">
              <a:solidFill>
                <a:schemeClr val="tx1"/>
              </a:solidFill>
            </a:rPr>
            <a:t>Send me an email!</a:t>
          </a:r>
        </a:p>
      </dgm:t>
    </dgm:pt>
    <dgm:pt modelId="{360ABFDC-85A9-4472-AFAC-6B2F59BD710D}" type="parTrans" cxnId="{048DF45B-A46F-46D9-8E9B-2182769279B8}">
      <dgm:prSet/>
      <dgm:spPr/>
      <dgm:t>
        <a:bodyPr/>
        <a:lstStyle/>
        <a:p>
          <a:endParaRPr lang="en-US">
            <a:solidFill>
              <a:schemeClr val="tx1"/>
            </a:solidFill>
          </a:endParaRPr>
        </a:p>
      </dgm:t>
    </dgm:pt>
    <dgm:pt modelId="{AEE2F20E-79FC-47E5-AF87-6963C6249E7A}" type="sibTrans" cxnId="{048DF45B-A46F-46D9-8E9B-2182769279B8}">
      <dgm:prSet/>
      <dgm:spPr/>
      <dgm:t>
        <a:bodyPr/>
        <a:lstStyle/>
        <a:p>
          <a:endParaRPr lang="en-US">
            <a:solidFill>
              <a:schemeClr val="tx1"/>
            </a:solidFill>
          </a:endParaRPr>
        </a:p>
      </dgm:t>
    </dgm:pt>
    <dgm:pt modelId="{3D3854AA-6D2D-439C-A0CF-121B37FDD5E9}">
      <dgm:prSet phldrT="[Text]" custT="1"/>
      <dgm:spPr/>
      <dgm:t>
        <a:bodyPr/>
        <a:lstStyle/>
        <a:p>
          <a:r>
            <a:rPr lang="en-US" sz="1200" dirty="0">
              <a:solidFill>
                <a:schemeClr val="tx1"/>
              </a:solidFill>
            </a:rPr>
            <a:t>Exception processes, resubmit files/recreate snapshot</a:t>
          </a:r>
        </a:p>
      </dgm:t>
    </dgm:pt>
    <dgm:pt modelId="{56289EDA-FDA6-4F1C-AC7F-D29287768FB5}" type="parTrans" cxnId="{41226423-5EDA-4BE8-843A-D35697C0EF3C}">
      <dgm:prSet/>
      <dgm:spPr/>
      <dgm:t>
        <a:bodyPr/>
        <a:lstStyle/>
        <a:p>
          <a:endParaRPr lang="en-US">
            <a:solidFill>
              <a:schemeClr val="tx1"/>
            </a:solidFill>
          </a:endParaRPr>
        </a:p>
      </dgm:t>
    </dgm:pt>
    <dgm:pt modelId="{BBC5C10B-AC88-4752-B651-5E63A0C75C12}" type="sibTrans" cxnId="{41226423-5EDA-4BE8-843A-D35697C0EF3C}">
      <dgm:prSet/>
      <dgm:spPr/>
      <dgm:t>
        <a:bodyPr/>
        <a:lstStyle/>
        <a:p>
          <a:endParaRPr lang="en-US">
            <a:solidFill>
              <a:schemeClr val="tx1"/>
            </a:solidFill>
          </a:endParaRPr>
        </a:p>
      </dgm:t>
    </dgm:pt>
    <dgm:pt modelId="{E604271A-9219-49BC-9262-AC609663509E}" type="pres">
      <dgm:prSet presAssocID="{F139E28F-10E1-4F3F-BCB3-D67E30F89168}" presName="diagram" presStyleCnt="0">
        <dgm:presLayoutVars>
          <dgm:chPref val="1"/>
          <dgm:dir/>
          <dgm:animOne val="branch"/>
          <dgm:animLvl val="lvl"/>
          <dgm:resizeHandles/>
        </dgm:presLayoutVars>
      </dgm:prSet>
      <dgm:spPr/>
    </dgm:pt>
    <dgm:pt modelId="{739603CC-9B9E-455F-A847-2D1956A2F7ED}" type="pres">
      <dgm:prSet presAssocID="{85AEEDB6-B947-4BD5-91F9-83E2897EB275}" presName="root" presStyleCnt="0"/>
      <dgm:spPr/>
    </dgm:pt>
    <dgm:pt modelId="{23F9884F-6E28-487C-B7B9-01A42B6CD9F0}" type="pres">
      <dgm:prSet presAssocID="{85AEEDB6-B947-4BD5-91F9-83E2897EB275}" presName="rootComposite" presStyleCnt="0"/>
      <dgm:spPr/>
    </dgm:pt>
    <dgm:pt modelId="{5C8B11A6-87A5-44D2-9333-3B91C2EC126B}" type="pres">
      <dgm:prSet presAssocID="{85AEEDB6-B947-4BD5-91F9-83E2897EB275}" presName="rootText" presStyleLbl="node1" presStyleIdx="0" presStyleCnt="2"/>
      <dgm:spPr/>
    </dgm:pt>
    <dgm:pt modelId="{7FE6A392-B48E-458A-97BE-AAFE3EE6432D}" type="pres">
      <dgm:prSet presAssocID="{85AEEDB6-B947-4BD5-91F9-83E2897EB275}" presName="rootConnector" presStyleLbl="node1" presStyleIdx="0" presStyleCnt="2"/>
      <dgm:spPr/>
    </dgm:pt>
    <dgm:pt modelId="{589AB7E9-CBBE-4FF5-BBAF-40C89624145F}" type="pres">
      <dgm:prSet presAssocID="{85AEEDB6-B947-4BD5-91F9-83E2897EB275}" presName="childShape" presStyleCnt="0"/>
      <dgm:spPr/>
    </dgm:pt>
    <dgm:pt modelId="{C89CCE6B-CA1A-4C21-BB38-9897CD602C5F}" type="pres">
      <dgm:prSet presAssocID="{5C5A39E0-1D6E-4BEE-A6A0-9D2ECFCF3F39}" presName="Name13" presStyleLbl="parChTrans1D2" presStyleIdx="0" presStyleCnt="8"/>
      <dgm:spPr/>
    </dgm:pt>
    <dgm:pt modelId="{954C7AA1-C36E-460F-957B-1D62B5F0013A}" type="pres">
      <dgm:prSet presAssocID="{EA43EC1C-BA76-49A3-9D87-1019764030A4}" presName="childText" presStyleLbl="bgAcc1" presStyleIdx="0" presStyleCnt="8">
        <dgm:presLayoutVars>
          <dgm:bulletEnabled val="1"/>
        </dgm:presLayoutVars>
      </dgm:prSet>
      <dgm:spPr/>
    </dgm:pt>
    <dgm:pt modelId="{1E99A9D2-8548-4522-84A4-EC7518DC4691}" type="pres">
      <dgm:prSet presAssocID="{CA7180FA-B0A5-4B72-B32A-F392B9D1D38E}" presName="Name13" presStyleLbl="parChTrans1D2" presStyleIdx="1" presStyleCnt="8"/>
      <dgm:spPr/>
    </dgm:pt>
    <dgm:pt modelId="{0D7E5975-8431-40DC-AC08-E23776465C7C}" type="pres">
      <dgm:prSet presAssocID="{E15F2E92-F738-4C58-AB45-F4A7848E11E2}" presName="childText" presStyleLbl="bgAcc1" presStyleIdx="1" presStyleCnt="8">
        <dgm:presLayoutVars>
          <dgm:bulletEnabled val="1"/>
        </dgm:presLayoutVars>
      </dgm:prSet>
      <dgm:spPr/>
    </dgm:pt>
    <dgm:pt modelId="{A93C6A5D-E043-48BD-A332-EA9869FE01CB}" type="pres">
      <dgm:prSet presAssocID="{E8772890-13C9-4BDA-92E3-513A9E0C8164}" presName="Name13" presStyleLbl="parChTrans1D2" presStyleIdx="2" presStyleCnt="8"/>
      <dgm:spPr/>
    </dgm:pt>
    <dgm:pt modelId="{A1C17D1A-FC16-41D6-BA96-4283F3981E4C}" type="pres">
      <dgm:prSet presAssocID="{56A152F5-4F44-4596-8784-88FA496244A1}" presName="childText" presStyleLbl="bgAcc1" presStyleIdx="2" presStyleCnt="8">
        <dgm:presLayoutVars>
          <dgm:bulletEnabled val="1"/>
        </dgm:presLayoutVars>
      </dgm:prSet>
      <dgm:spPr/>
    </dgm:pt>
    <dgm:pt modelId="{DFF4237E-7FB9-4A5C-BFFB-78A4645D243B}" type="pres">
      <dgm:prSet presAssocID="{B1D8E6C4-D05D-49A6-A90E-72B930021F2B}" presName="root" presStyleCnt="0"/>
      <dgm:spPr/>
    </dgm:pt>
    <dgm:pt modelId="{FE978FE7-5E23-4EBC-AC96-5D002448B771}" type="pres">
      <dgm:prSet presAssocID="{B1D8E6C4-D05D-49A6-A90E-72B930021F2B}" presName="rootComposite" presStyleCnt="0"/>
      <dgm:spPr/>
    </dgm:pt>
    <dgm:pt modelId="{CA1F7AB0-7894-41A2-B047-12DE53A1DDD2}" type="pres">
      <dgm:prSet presAssocID="{B1D8E6C4-D05D-49A6-A90E-72B930021F2B}" presName="rootText" presStyleLbl="node1" presStyleIdx="1" presStyleCnt="2"/>
      <dgm:spPr/>
    </dgm:pt>
    <dgm:pt modelId="{76E98CBB-6A48-4F71-A397-1D0FE4EBE88C}" type="pres">
      <dgm:prSet presAssocID="{B1D8E6C4-D05D-49A6-A90E-72B930021F2B}" presName="rootConnector" presStyleLbl="node1" presStyleIdx="1" presStyleCnt="2"/>
      <dgm:spPr/>
    </dgm:pt>
    <dgm:pt modelId="{A128A3CD-93DF-4018-8C67-C5F5DCC7D8C6}" type="pres">
      <dgm:prSet presAssocID="{B1D8E6C4-D05D-49A6-A90E-72B930021F2B}" presName="childShape" presStyleCnt="0"/>
      <dgm:spPr/>
    </dgm:pt>
    <dgm:pt modelId="{141E2B3E-1369-42F0-8854-D809E426CC72}" type="pres">
      <dgm:prSet presAssocID="{D713F55A-4909-46B1-8CE6-2CF93D06F6F2}" presName="Name13" presStyleLbl="parChTrans1D2" presStyleIdx="3" presStyleCnt="8"/>
      <dgm:spPr/>
    </dgm:pt>
    <dgm:pt modelId="{0DF79C8C-3EF0-4203-874E-2EC2FF73F79D}" type="pres">
      <dgm:prSet presAssocID="{24114C3D-1ECE-406B-9BEF-004E6242C880}" presName="childText" presStyleLbl="bgAcc1" presStyleIdx="3" presStyleCnt="8">
        <dgm:presLayoutVars>
          <dgm:bulletEnabled val="1"/>
        </dgm:presLayoutVars>
      </dgm:prSet>
      <dgm:spPr/>
    </dgm:pt>
    <dgm:pt modelId="{C0428A83-059D-4BDB-8018-968662D6152A}" type="pres">
      <dgm:prSet presAssocID="{FB35F08B-0AB4-43ED-A66F-F2BF579B8AF0}" presName="Name13" presStyleLbl="parChTrans1D2" presStyleIdx="4" presStyleCnt="8"/>
      <dgm:spPr/>
    </dgm:pt>
    <dgm:pt modelId="{5B34EE66-48E8-4B80-8B0F-6665A46C10DC}" type="pres">
      <dgm:prSet presAssocID="{ED7DAF32-FFD7-400B-80A2-DCA8DE849A1C}" presName="childText" presStyleLbl="bgAcc1" presStyleIdx="4" presStyleCnt="8" custLinFactX="20241" custLinFactNeighborX="100000" custLinFactNeighborY="-65160">
        <dgm:presLayoutVars>
          <dgm:bulletEnabled val="1"/>
        </dgm:presLayoutVars>
      </dgm:prSet>
      <dgm:spPr/>
    </dgm:pt>
    <dgm:pt modelId="{C011D6E2-574F-47A8-AA51-FFDAFEBAC531}" type="pres">
      <dgm:prSet presAssocID="{AFF24C20-B8FD-4E4D-92D4-4144D3BD8EF2}" presName="Name13" presStyleLbl="parChTrans1D2" presStyleIdx="5" presStyleCnt="8"/>
      <dgm:spPr/>
    </dgm:pt>
    <dgm:pt modelId="{62AC42DA-1EB9-464E-8098-F82FED4BF6F2}" type="pres">
      <dgm:prSet presAssocID="{F226B60F-FD31-4850-AB86-A91976CA1378}" presName="childText" presStyleLbl="bgAcc1" presStyleIdx="5" presStyleCnt="8" custLinFactY="-24658" custLinFactNeighborX="4253" custLinFactNeighborY="-100000">
        <dgm:presLayoutVars>
          <dgm:bulletEnabled val="1"/>
        </dgm:presLayoutVars>
      </dgm:prSet>
      <dgm:spPr/>
    </dgm:pt>
    <dgm:pt modelId="{898A5179-D17B-488F-9B40-D75BF4C9BA51}" type="pres">
      <dgm:prSet presAssocID="{360ABFDC-85A9-4472-AFAC-6B2F59BD710D}" presName="Name13" presStyleLbl="parChTrans1D2" presStyleIdx="6" presStyleCnt="8"/>
      <dgm:spPr/>
    </dgm:pt>
    <dgm:pt modelId="{2D9382F6-64CF-4941-A23F-538DFC1DE780}" type="pres">
      <dgm:prSet presAssocID="{E935F79C-DA4A-4F46-BC24-925CC0AE4733}" presName="childText" presStyleLbl="bgAcc1" presStyleIdx="6" presStyleCnt="8" custLinFactX="27113" custLinFactY="-81524" custLinFactNeighborX="100000" custLinFactNeighborY="-100000">
        <dgm:presLayoutVars>
          <dgm:bulletEnabled val="1"/>
        </dgm:presLayoutVars>
      </dgm:prSet>
      <dgm:spPr/>
    </dgm:pt>
    <dgm:pt modelId="{9955E8F4-4223-4AE3-8865-A5C1FAC46A31}" type="pres">
      <dgm:prSet presAssocID="{56289EDA-FDA6-4F1C-AC7F-D29287768FB5}" presName="Name13" presStyleLbl="parChTrans1D2" presStyleIdx="7" presStyleCnt="8"/>
      <dgm:spPr/>
    </dgm:pt>
    <dgm:pt modelId="{8C3F01E3-4E56-43C3-8350-60174ADD7F04}" type="pres">
      <dgm:prSet presAssocID="{3D3854AA-6D2D-439C-A0CF-121B37FDD5E9}" presName="childText" presStyleLbl="bgAcc1" presStyleIdx="7" presStyleCnt="8" custLinFactY="-100000" custLinFactNeighborX="4253" custLinFactNeighborY="-122163">
        <dgm:presLayoutVars>
          <dgm:bulletEnabled val="1"/>
        </dgm:presLayoutVars>
      </dgm:prSet>
      <dgm:spPr/>
    </dgm:pt>
  </dgm:ptLst>
  <dgm:cxnLst>
    <dgm:cxn modelId="{5AE0F20C-E6C7-47BD-A50B-1F88DC81B2E7}" type="presOf" srcId="{3D3854AA-6D2D-439C-A0CF-121B37FDD5E9}" destId="{8C3F01E3-4E56-43C3-8350-60174ADD7F04}" srcOrd="0" destOrd="0" presId="urn:microsoft.com/office/officeart/2005/8/layout/hierarchy3"/>
    <dgm:cxn modelId="{D6812812-3B4F-4BAB-8DDD-05E36D1143D6}" type="presOf" srcId="{AFF24C20-B8FD-4E4D-92D4-4144D3BD8EF2}" destId="{C011D6E2-574F-47A8-AA51-FFDAFEBAC531}" srcOrd="0" destOrd="0" presId="urn:microsoft.com/office/officeart/2005/8/layout/hierarchy3"/>
    <dgm:cxn modelId="{FDEAE419-69E5-41D9-AAE9-060E57AE5EFF}" type="presOf" srcId="{CA7180FA-B0A5-4B72-B32A-F392B9D1D38E}" destId="{1E99A9D2-8548-4522-84A4-EC7518DC4691}" srcOrd="0" destOrd="0" presId="urn:microsoft.com/office/officeart/2005/8/layout/hierarchy3"/>
    <dgm:cxn modelId="{07671320-D195-4B40-A61D-61A3CDCB91E8}" type="presOf" srcId="{56289EDA-FDA6-4F1C-AC7F-D29287768FB5}" destId="{9955E8F4-4223-4AE3-8865-A5C1FAC46A31}" srcOrd="0" destOrd="0" presId="urn:microsoft.com/office/officeart/2005/8/layout/hierarchy3"/>
    <dgm:cxn modelId="{41226423-5EDA-4BE8-843A-D35697C0EF3C}" srcId="{B1D8E6C4-D05D-49A6-A90E-72B930021F2B}" destId="{3D3854AA-6D2D-439C-A0CF-121B37FDD5E9}" srcOrd="4" destOrd="0" parTransId="{56289EDA-FDA6-4F1C-AC7F-D29287768FB5}" sibTransId="{BBC5C10B-AC88-4752-B651-5E63A0C75C12}"/>
    <dgm:cxn modelId="{C5CDEC28-2403-4A66-8D3F-CD2B13EEF778}" type="presOf" srcId="{EA43EC1C-BA76-49A3-9D87-1019764030A4}" destId="{954C7AA1-C36E-460F-957B-1D62B5F0013A}" srcOrd="0" destOrd="0" presId="urn:microsoft.com/office/officeart/2005/8/layout/hierarchy3"/>
    <dgm:cxn modelId="{8ECE6E2D-9AA5-4E0D-BF54-EBE168F6E7DB}" srcId="{85AEEDB6-B947-4BD5-91F9-83E2897EB275}" destId="{EA43EC1C-BA76-49A3-9D87-1019764030A4}" srcOrd="0" destOrd="0" parTransId="{5C5A39E0-1D6E-4BEE-A6A0-9D2ECFCF3F39}" sibTransId="{44ED84BB-5F5A-4753-A41B-A46BB26BFB07}"/>
    <dgm:cxn modelId="{DF4E4D36-48C9-46E4-B0E7-E8054C8CB09F}" type="presOf" srcId="{B1D8E6C4-D05D-49A6-A90E-72B930021F2B}" destId="{76E98CBB-6A48-4F71-A397-1D0FE4EBE88C}" srcOrd="1" destOrd="0" presId="urn:microsoft.com/office/officeart/2005/8/layout/hierarchy3"/>
    <dgm:cxn modelId="{048DF45B-A46F-46D9-8E9B-2182769279B8}" srcId="{B1D8E6C4-D05D-49A6-A90E-72B930021F2B}" destId="{E935F79C-DA4A-4F46-BC24-925CC0AE4733}" srcOrd="3" destOrd="0" parTransId="{360ABFDC-85A9-4472-AFAC-6B2F59BD710D}" sibTransId="{AEE2F20E-79FC-47E5-AF87-6963C6249E7A}"/>
    <dgm:cxn modelId="{34251A5C-953A-4A83-AD94-7F25F6661BF2}" type="presOf" srcId="{E8772890-13C9-4BDA-92E3-513A9E0C8164}" destId="{A93C6A5D-E043-48BD-A332-EA9869FE01CB}" srcOrd="0" destOrd="0" presId="urn:microsoft.com/office/officeart/2005/8/layout/hierarchy3"/>
    <dgm:cxn modelId="{52A17F5C-2665-4FEB-B98B-895A228B1838}" type="presOf" srcId="{ED7DAF32-FFD7-400B-80A2-DCA8DE849A1C}" destId="{5B34EE66-48E8-4B80-8B0F-6665A46C10DC}" srcOrd="0" destOrd="0" presId="urn:microsoft.com/office/officeart/2005/8/layout/hierarchy3"/>
    <dgm:cxn modelId="{E7031B44-1AF7-4D72-B274-CCB870877A29}" srcId="{85AEEDB6-B947-4BD5-91F9-83E2897EB275}" destId="{56A152F5-4F44-4596-8784-88FA496244A1}" srcOrd="2" destOrd="0" parTransId="{E8772890-13C9-4BDA-92E3-513A9E0C8164}" sibTransId="{1A1D36A3-EC83-4B7D-8CF5-8BFDFF4BABD6}"/>
    <dgm:cxn modelId="{B885816E-822E-4CB9-ACAC-7B619037F75B}" type="presOf" srcId="{E15F2E92-F738-4C58-AB45-F4A7848E11E2}" destId="{0D7E5975-8431-40DC-AC08-E23776465C7C}" srcOrd="0" destOrd="0" presId="urn:microsoft.com/office/officeart/2005/8/layout/hierarchy3"/>
    <dgm:cxn modelId="{A9A83B51-A631-4321-AA61-7AF7BF7C28E1}" type="presOf" srcId="{D713F55A-4909-46B1-8CE6-2CF93D06F6F2}" destId="{141E2B3E-1369-42F0-8854-D809E426CC72}" srcOrd="0" destOrd="0" presId="urn:microsoft.com/office/officeart/2005/8/layout/hierarchy3"/>
    <dgm:cxn modelId="{33981C72-249B-47F2-A802-71091B37D0B5}" type="presOf" srcId="{F226B60F-FD31-4850-AB86-A91976CA1378}" destId="{62AC42DA-1EB9-464E-8098-F82FED4BF6F2}" srcOrd="0" destOrd="0" presId="urn:microsoft.com/office/officeart/2005/8/layout/hierarchy3"/>
    <dgm:cxn modelId="{440E5D76-8C12-4853-95E0-1247ED4D5BD7}" srcId="{85AEEDB6-B947-4BD5-91F9-83E2897EB275}" destId="{E15F2E92-F738-4C58-AB45-F4A7848E11E2}" srcOrd="1" destOrd="0" parTransId="{CA7180FA-B0A5-4B72-B32A-F392B9D1D38E}" sibTransId="{B703F0F0-1364-4578-93B7-06234DC25FC9}"/>
    <dgm:cxn modelId="{7BEB6259-539B-45BF-9593-72E567FE392B}" type="presOf" srcId="{24114C3D-1ECE-406B-9BEF-004E6242C880}" destId="{0DF79C8C-3EF0-4203-874E-2EC2FF73F79D}" srcOrd="0" destOrd="0" presId="urn:microsoft.com/office/officeart/2005/8/layout/hierarchy3"/>
    <dgm:cxn modelId="{494C997B-8DA8-42FE-9B08-D0669F72C742}" type="presOf" srcId="{85AEEDB6-B947-4BD5-91F9-83E2897EB275}" destId="{5C8B11A6-87A5-44D2-9333-3B91C2EC126B}" srcOrd="0" destOrd="0" presId="urn:microsoft.com/office/officeart/2005/8/layout/hierarchy3"/>
    <dgm:cxn modelId="{D54DE385-301C-440D-824D-FD7BEF5793B6}" type="presOf" srcId="{F139E28F-10E1-4F3F-BCB3-D67E30F89168}" destId="{E604271A-9219-49BC-9262-AC609663509E}" srcOrd="0" destOrd="0" presId="urn:microsoft.com/office/officeart/2005/8/layout/hierarchy3"/>
    <dgm:cxn modelId="{37CEA686-12D8-417F-86F3-2B2019A6DB06}" type="presOf" srcId="{85AEEDB6-B947-4BD5-91F9-83E2897EB275}" destId="{7FE6A392-B48E-458A-97BE-AAFE3EE6432D}" srcOrd="1" destOrd="0" presId="urn:microsoft.com/office/officeart/2005/8/layout/hierarchy3"/>
    <dgm:cxn modelId="{58FC0A8D-FB91-464C-BC9C-A44B4C38D31F}" srcId="{B1D8E6C4-D05D-49A6-A90E-72B930021F2B}" destId="{ED7DAF32-FFD7-400B-80A2-DCA8DE849A1C}" srcOrd="1" destOrd="0" parTransId="{FB35F08B-0AB4-43ED-A66F-F2BF579B8AF0}" sibTransId="{8B72822D-B016-48CC-AC3A-2717B49BCCA1}"/>
    <dgm:cxn modelId="{E29EF49E-810E-4A33-98D3-2A47DC0FAB42}" type="presOf" srcId="{360ABFDC-85A9-4472-AFAC-6B2F59BD710D}" destId="{898A5179-D17B-488F-9B40-D75BF4C9BA51}" srcOrd="0" destOrd="0" presId="urn:microsoft.com/office/officeart/2005/8/layout/hierarchy3"/>
    <dgm:cxn modelId="{7177C5A4-1E98-4521-9558-63FE8CEB4383}" type="presOf" srcId="{5C5A39E0-1D6E-4BEE-A6A0-9D2ECFCF3F39}" destId="{C89CCE6B-CA1A-4C21-BB38-9897CD602C5F}" srcOrd="0" destOrd="0" presId="urn:microsoft.com/office/officeart/2005/8/layout/hierarchy3"/>
    <dgm:cxn modelId="{B141CBA4-4C1F-4B77-AFC1-A004324BF327}" srcId="{F139E28F-10E1-4F3F-BCB3-D67E30F89168}" destId="{B1D8E6C4-D05D-49A6-A90E-72B930021F2B}" srcOrd="1" destOrd="0" parTransId="{45293DDD-E944-4BF1-9542-FE1D5B2F5D3C}" sibTransId="{80C0F500-2541-47CF-BCB8-C6A6E3B78609}"/>
    <dgm:cxn modelId="{F0444BBE-E9C2-4C9B-B533-46E44C179368}" srcId="{B1D8E6C4-D05D-49A6-A90E-72B930021F2B}" destId="{F226B60F-FD31-4850-AB86-A91976CA1378}" srcOrd="2" destOrd="0" parTransId="{AFF24C20-B8FD-4E4D-92D4-4144D3BD8EF2}" sibTransId="{6702B9CB-FC93-4B96-AF2A-9DEE79A2F45A}"/>
    <dgm:cxn modelId="{D9A498D3-1FB4-4465-B225-53B3DEFCC785}" type="presOf" srcId="{E935F79C-DA4A-4F46-BC24-925CC0AE4733}" destId="{2D9382F6-64CF-4941-A23F-538DFC1DE780}" srcOrd="0" destOrd="0" presId="urn:microsoft.com/office/officeart/2005/8/layout/hierarchy3"/>
    <dgm:cxn modelId="{6BE3B3D4-0235-48E7-AC0C-684A52197567}" type="presOf" srcId="{B1D8E6C4-D05D-49A6-A90E-72B930021F2B}" destId="{CA1F7AB0-7894-41A2-B047-12DE53A1DDD2}" srcOrd="0" destOrd="0" presId="urn:microsoft.com/office/officeart/2005/8/layout/hierarchy3"/>
    <dgm:cxn modelId="{2D6DC4D5-286F-40CD-B2EF-7797F8025977}" srcId="{F139E28F-10E1-4F3F-BCB3-D67E30F89168}" destId="{85AEEDB6-B947-4BD5-91F9-83E2897EB275}" srcOrd="0" destOrd="0" parTransId="{A49A2BC9-435D-4C80-9A0D-821413C9926D}" sibTransId="{9251E443-42E8-4B5C-A406-AFDEF16E1971}"/>
    <dgm:cxn modelId="{C959DBDC-1324-40D8-AE64-004E7EF903BA}" type="presOf" srcId="{FB35F08B-0AB4-43ED-A66F-F2BF579B8AF0}" destId="{C0428A83-059D-4BDB-8018-968662D6152A}" srcOrd="0" destOrd="0" presId="urn:microsoft.com/office/officeart/2005/8/layout/hierarchy3"/>
    <dgm:cxn modelId="{69BF8AE7-98B4-46D5-97CD-82F239B5CAE2}" srcId="{B1D8E6C4-D05D-49A6-A90E-72B930021F2B}" destId="{24114C3D-1ECE-406B-9BEF-004E6242C880}" srcOrd="0" destOrd="0" parTransId="{D713F55A-4909-46B1-8CE6-2CF93D06F6F2}" sibTransId="{8BDFC779-6CF3-43F8-8CB5-9AB95424FF84}"/>
    <dgm:cxn modelId="{80032FF4-EC25-48E1-B16E-DE301500D0FD}" type="presOf" srcId="{56A152F5-4F44-4596-8784-88FA496244A1}" destId="{A1C17D1A-FC16-41D6-BA96-4283F3981E4C}" srcOrd="0" destOrd="0" presId="urn:microsoft.com/office/officeart/2005/8/layout/hierarchy3"/>
    <dgm:cxn modelId="{776A1DA5-C39C-4CC5-AA75-C9D0ACCBEEC1}" type="presParOf" srcId="{E604271A-9219-49BC-9262-AC609663509E}" destId="{739603CC-9B9E-455F-A847-2D1956A2F7ED}" srcOrd="0" destOrd="0" presId="urn:microsoft.com/office/officeart/2005/8/layout/hierarchy3"/>
    <dgm:cxn modelId="{1BD29B19-8721-42BE-9E1D-CDD06D6BD12D}" type="presParOf" srcId="{739603CC-9B9E-455F-A847-2D1956A2F7ED}" destId="{23F9884F-6E28-487C-B7B9-01A42B6CD9F0}" srcOrd="0" destOrd="0" presId="urn:microsoft.com/office/officeart/2005/8/layout/hierarchy3"/>
    <dgm:cxn modelId="{04A076AF-E44E-405E-8E4F-1917E1772ADC}" type="presParOf" srcId="{23F9884F-6E28-487C-B7B9-01A42B6CD9F0}" destId="{5C8B11A6-87A5-44D2-9333-3B91C2EC126B}" srcOrd="0" destOrd="0" presId="urn:microsoft.com/office/officeart/2005/8/layout/hierarchy3"/>
    <dgm:cxn modelId="{55B8EF20-8390-4B58-94CF-B27A2A7AB725}" type="presParOf" srcId="{23F9884F-6E28-487C-B7B9-01A42B6CD9F0}" destId="{7FE6A392-B48E-458A-97BE-AAFE3EE6432D}" srcOrd="1" destOrd="0" presId="urn:microsoft.com/office/officeart/2005/8/layout/hierarchy3"/>
    <dgm:cxn modelId="{707AD07C-7535-4394-8285-C03E9D1B2D9C}" type="presParOf" srcId="{739603CC-9B9E-455F-A847-2D1956A2F7ED}" destId="{589AB7E9-CBBE-4FF5-BBAF-40C89624145F}" srcOrd="1" destOrd="0" presId="urn:microsoft.com/office/officeart/2005/8/layout/hierarchy3"/>
    <dgm:cxn modelId="{80EFCD45-865E-44B3-90FA-FA0220F4A42A}" type="presParOf" srcId="{589AB7E9-CBBE-4FF5-BBAF-40C89624145F}" destId="{C89CCE6B-CA1A-4C21-BB38-9897CD602C5F}" srcOrd="0" destOrd="0" presId="urn:microsoft.com/office/officeart/2005/8/layout/hierarchy3"/>
    <dgm:cxn modelId="{03506860-2E96-49F2-A551-2B26C292C7B8}" type="presParOf" srcId="{589AB7E9-CBBE-4FF5-BBAF-40C89624145F}" destId="{954C7AA1-C36E-460F-957B-1D62B5F0013A}" srcOrd="1" destOrd="0" presId="urn:microsoft.com/office/officeart/2005/8/layout/hierarchy3"/>
    <dgm:cxn modelId="{3BEB16F1-0283-4F88-B1D1-1394959FCBD8}" type="presParOf" srcId="{589AB7E9-CBBE-4FF5-BBAF-40C89624145F}" destId="{1E99A9D2-8548-4522-84A4-EC7518DC4691}" srcOrd="2" destOrd="0" presId="urn:microsoft.com/office/officeart/2005/8/layout/hierarchy3"/>
    <dgm:cxn modelId="{38EA8EB3-3415-49D7-AD51-0ED2C6D5A861}" type="presParOf" srcId="{589AB7E9-CBBE-4FF5-BBAF-40C89624145F}" destId="{0D7E5975-8431-40DC-AC08-E23776465C7C}" srcOrd="3" destOrd="0" presId="urn:microsoft.com/office/officeart/2005/8/layout/hierarchy3"/>
    <dgm:cxn modelId="{40911EEE-201D-4BFC-BBD6-7B8A0140A3CF}" type="presParOf" srcId="{589AB7E9-CBBE-4FF5-BBAF-40C89624145F}" destId="{A93C6A5D-E043-48BD-A332-EA9869FE01CB}" srcOrd="4" destOrd="0" presId="urn:microsoft.com/office/officeart/2005/8/layout/hierarchy3"/>
    <dgm:cxn modelId="{D9509685-DE60-45C9-B8C2-1B273F7B041A}" type="presParOf" srcId="{589AB7E9-CBBE-4FF5-BBAF-40C89624145F}" destId="{A1C17D1A-FC16-41D6-BA96-4283F3981E4C}" srcOrd="5" destOrd="0" presId="urn:microsoft.com/office/officeart/2005/8/layout/hierarchy3"/>
    <dgm:cxn modelId="{DDDD5ABC-D863-473C-90AD-2B3FA62E9022}" type="presParOf" srcId="{E604271A-9219-49BC-9262-AC609663509E}" destId="{DFF4237E-7FB9-4A5C-BFFB-78A4645D243B}" srcOrd="1" destOrd="0" presId="urn:microsoft.com/office/officeart/2005/8/layout/hierarchy3"/>
    <dgm:cxn modelId="{7010898E-49B1-46CE-8C22-7A06D608EF3C}" type="presParOf" srcId="{DFF4237E-7FB9-4A5C-BFFB-78A4645D243B}" destId="{FE978FE7-5E23-4EBC-AC96-5D002448B771}" srcOrd="0" destOrd="0" presId="urn:microsoft.com/office/officeart/2005/8/layout/hierarchy3"/>
    <dgm:cxn modelId="{78207796-ED67-412F-AABC-9F6AD7D98ED6}" type="presParOf" srcId="{FE978FE7-5E23-4EBC-AC96-5D002448B771}" destId="{CA1F7AB0-7894-41A2-B047-12DE53A1DDD2}" srcOrd="0" destOrd="0" presId="urn:microsoft.com/office/officeart/2005/8/layout/hierarchy3"/>
    <dgm:cxn modelId="{B5DF67F0-1C74-40D8-B9A2-A0FA4EC7CDA8}" type="presParOf" srcId="{FE978FE7-5E23-4EBC-AC96-5D002448B771}" destId="{76E98CBB-6A48-4F71-A397-1D0FE4EBE88C}" srcOrd="1" destOrd="0" presId="urn:microsoft.com/office/officeart/2005/8/layout/hierarchy3"/>
    <dgm:cxn modelId="{15AFAB2D-BBF2-4B4F-BB18-10CB542FD831}" type="presParOf" srcId="{DFF4237E-7FB9-4A5C-BFFB-78A4645D243B}" destId="{A128A3CD-93DF-4018-8C67-C5F5DCC7D8C6}" srcOrd="1" destOrd="0" presId="urn:microsoft.com/office/officeart/2005/8/layout/hierarchy3"/>
    <dgm:cxn modelId="{60BF3876-0C93-4995-8242-8DFA7D29FBA3}" type="presParOf" srcId="{A128A3CD-93DF-4018-8C67-C5F5DCC7D8C6}" destId="{141E2B3E-1369-42F0-8854-D809E426CC72}" srcOrd="0" destOrd="0" presId="urn:microsoft.com/office/officeart/2005/8/layout/hierarchy3"/>
    <dgm:cxn modelId="{BE52DD45-59AC-4EAB-88DC-15F540361AB1}" type="presParOf" srcId="{A128A3CD-93DF-4018-8C67-C5F5DCC7D8C6}" destId="{0DF79C8C-3EF0-4203-874E-2EC2FF73F79D}" srcOrd="1" destOrd="0" presId="urn:microsoft.com/office/officeart/2005/8/layout/hierarchy3"/>
    <dgm:cxn modelId="{37723789-758D-4695-A2A0-43B2DC3EA390}" type="presParOf" srcId="{A128A3CD-93DF-4018-8C67-C5F5DCC7D8C6}" destId="{C0428A83-059D-4BDB-8018-968662D6152A}" srcOrd="2" destOrd="0" presId="urn:microsoft.com/office/officeart/2005/8/layout/hierarchy3"/>
    <dgm:cxn modelId="{A6D60DC5-3B4B-48B7-BA4A-EA87E372B82A}" type="presParOf" srcId="{A128A3CD-93DF-4018-8C67-C5F5DCC7D8C6}" destId="{5B34EE66-48E8-4B80-8B0F-6665A46C10DC}" srcOrd="3" destOrd="0" presId="urn:microsoft.com/office/officeart/2005/8/layout/hierarchy3"/>
    <dgm:cxn modelId="{FDB3F29C-5923-40AD-8CDB-95DE9190FACE}" type="presParOf" srcId="{A128A3CD-93DF-4018-8C67-C5F5DCC7D8C6}" destId="{C011D6E2-574F-47A8-AA51-FFDAFEBAC531}" srcOrd="4" destOrd="0" presId="urn:microsoft.com/office/officeart/2005/8/layout/hierarchy3"/>
    <dgm:cxn modelId="{2AE0F7F0-3CB1-47BE-B0EC-DD7DDA112D47}" type="presParOf" srcId="{A128A3CD-93DF-4018-8C67-C5F5DCC7D8C6}" destId="{62AC42DA-1EB9-464E-8098-F82FED4BF6F2}" srcOrd="5" destOrd="0" presId="urn:microsoft.com/office/officeart/2005/8/layout/hierarchy3"/>
    <dgm:cxn modelId="{E77F8D18-BBB4-4972-885C-44F9FCA2EBF2}" type="presParOf" srcId="{A128A3CD-93DF-4018-8C67-C5F5DCC7D8C6}" destId="{898A5179-D17B-488F-9B40-D75BF4C9BA51}" srcOrd="6" destOrd="0" presId="urn:microsoft.com/office/officeart/2005/8/layout/hierarchy3"/>
    <dgm:cxn modelId="{86FAB100-9019-4830-9B29-A8347622829C}" type="presParOf" srcId="{A128A3CD-93DF-4018-8C67-C5F5DCC7D8C6}" destId="{2D9382F6-64CF-4941-A23F-538DFC1DE780}" srcOrd="7" destOrd="0" presId="urn:microsoft.com/office/officeart/2005/8/layout/hierarchy3"/>
    <dgm:cxn modelId="{B58E6474-AAD9-44E8-BDD9-9AF404EA6CE7}" type="presParOf" srcId="{A128A3CD-93DF-4018-8C67-C5F5DCC7D8C6}" destId="{9955E8F4-4223-4AE3-8865-A5C1FAC46A31}" srcOrd="8" destOrd="0" presId="urn:microsoft.com/office/officeart/2005/8/layout/hierarchy3"/>
    <dgm:cxn modelId="{4E16B9C6-F6D9-474D-8144-FB1B20CE92A4}" type="presParOf" srcId="{A128A3CD-93DF-4018-8C67-C5F5DCC7D8C6}" destId="{8C3F01E3-4E56-43C3-8350-60174ADD7F04}"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C0D23E-926C-4020-B2B3-E021CB01DC21}"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n-US"/>
        </a:p>
      </dgm:t>
    </dgm:pt>
    <dgm:pt modelId="{858E48B8-B831-41F0-8201-1AD54A1B2421}">
      <dgm:prSet phldrT="[Text]"/>
      <dgm:spPr/>
      <dgm:t>
        <a:bodyPr/>
        <a:lstStyle/>
        <a:p>
          <a:pPr>
            <a:buFont typeface="+mj-lt"/>
            <a:buAutoNum type="arabicPeriod"/>
          </a:pPr>
          <a:r>
            <a:rPr lang="en-US" dirty="0">
              <a:solidFill>
                <a:schemeClr val="tx1"/>
              </a:solidFill>
            </a:rPr>
            <a:t>Complete exception request template</a:t>
          </a:r>
        </a:p>
      </dgm:t>
      <dgm:extLst>
        <a:ext uri="{E40237B7-FDA0-4F09-8148-C483321AD2D9}">
          <dgm14:cNvPr xmlns:dgm14="http://schemas.microsoft.com/office/drawing/2010/diagram" id="0" name="" descr="1. Complete exception request template (available on SEY website)&#10;2. Upload exception request template to your district's Syncplicity student folder&#10;3. Notify the SEY collection lead that you've uploaded a document for review&#10;4. Collection lead will review your request and notify you of the outcome"/>
        </a:ext>
      </dgm:extLst>
    </dgm:pt>
    <dgm:pt modelId="{EBD541FA-0152-4984-BB70-04AEBA015B2B}" type="parTrans" cxnId="{347ADDEF-1BC8-4AF0-AD10-5B3973FF9278}">
      <dgm:prSet/>
      <dgm:spPr/>
      <dgm:t>
        <a:bodyPr/>
        <a:lstStyle/>
        <a:p>
          <a:endParaRPr lang="en-US">
            <a:solidFill>
              <a:schemeClr val="tx1"/>
            </a:solidFill>
          </a:endParaRPr>
        </a:p>
      </dgm:t>
    </dgm:pt>
    <dgm:pt modelId="{9E784248-BF4A-4963-AB70-7E41BBB62E0D}" type="sibTrans" cxnId="{347ADDEF-1BC8-4AF0-AD10-5B3973FF9278}">
      <dgm:prSet/>
      <dgm:spPr/>
      <dgm:t>
        <a:bodyPr/>
        <a:lstStyle/>
        <a:p>
          <a:endParaRPr lang="en-US">
            <a:solidFill>
              <a:schemeClr val="tx1"/>
            </a:solidFill>
          </a:endParaRPr>
        </a:p>
      </dgm:t>
    </dgm:pt>
    <dgm:pt modelId="{4598B14A-1254-4860-8B54-630B1CDDFFC9}">
      <dgm:prSet phldrT="[Text]"/>
      <dgm:spPr/>
      <dgm:t>
        <a:bodyPr/>
        <a:lstStyle/>
        <a:p>
          <a:pPr>
            <a:buFont typeface="+mj-lt"/>
            <a:buAutoNum type="arabicPeriod"/>
          </a:pPr>
          <a:r>
            <a:rPr lang="en-US" dirty="0">
              <a:solidFill>
                <a:schemeClr val="tx1"/>
              </a:solidFill>
            </a:rPr>
            <a:t>Upload exception request template to your district’s Syncplicity student folder</a:t>
          </a:r>
        </a:p>
      </dgm:t>
    </dgm:pt>
    <dgm:pt modelId="{7B3AC625-1CE0-4E7F-91A3-831513EBC614}" type="parTrans" cxnId="{B2DF5E0C-16AB-4B8C-8810-8CFE3538DEB6}">
      <dgm:prSet/>
      <dgm:spPr/>
      <dgm:t>
        <a:bodyPr/>
        <a:lstStyle/>
        <a:p>
          <a:endParaRPr lang="en-US">
            <a:solidFill>
              <a:schemeClr val="tx1"/>
            </a:solidFill>
          </a:endParaRPr>
        </a:p>
      </dgm:t>
    </dgm:pt>
    <dgm:pt modelId="{13805153-7B42-4B1C-A73E-575D7C731762}" type="sibTrans" cxnId="{B2DF5E0C-16AB-4B8C-8810-8CFE3538DEB6}">
      <dgm:prSet/>
      <dgm:spPr/>
      <dgm:t>
        <a:bodyPr/>
        <a:lstStyle/>
        <a:p>
          <a:endParaRPr lang="en-US">
            <a:solidFill>
              <a:schemeClr val="tx1"/>
            </a:solidFill>
          </a:endParaRPr>
        </a:p>
      </dgm:t>
    </dgm:pt>
    <dgm:pt modelId="{ABDF5BD4-FF2F-4388-A333-0ADDC1409782}">
      <dgm:prSet phldrT="[Text]"/>
      <dgm:spPr/>
      <dgm:t>
        <a:bodyPr/>
        <a:lstStyle/>
        <a:p>
          <a:r>
            <a:rPr lang="en-US" dirty="0">
              <a:solidFill>
                <a:schemeClr val="tx1"/>
              </a:solidFill>
            </a:rPr>
            <a:t>Folder: </a:t>
          </a:r>
          <a:r>
            <a:rPr lang="en-US" i="1" dirty="0">
              <a:solidFill>
                <a:schemeClr val="tx1"/>
              </a:solidFill>
            </a:rPr>
            <a:t>1234 – DISTRICT NAME – Student</a:t>
          </a:r>
          <a:endParaRPr lang="en-US" dirty="0">
            <a:solidFill>
              <a:schemeClr val="tx1"/>
            </a:solidFill>
          </a:endParaRPr>
        </a:p>
      </dgm:t>
    </dgm:pt>
    <dgm:pt modelId="{76F8C426-511F-4842-8D3D-B102AC25A590}" type="parTrans" cxnId="{905C3528-D3B1-4DD9-9B55-288789A45731}">
      <dgm:prSet/>
      <dgm:spPr/>
      <dgm:t>
        <a:bodyPr/>
        <a:lstStyle/>
        <a:p>
          <a:endParaRPr lang="en-US">
            <a:solidFill>
              <a:schemeClr val="tx1"/>
            </a:solidFill>
          </a:endParaRPr>
        </a:p>
      </dgm:t>
    </dgm:pt>
    <dgm:pt modelId="{20DBE6F8-D85B-4D30-B389-A842025E303C}" type="sibTrans" cxnId="{905C3528-D3B1-4DD9-9B55-288789A45731}">
      <dgm:prSet/>
      <dgm:spPr/>
      <dgm:t>
        <a:bodyPr/>
        <a:lstStyle/>
        <a:p>
          <a:endParaRPr lang="en-US">
            <a:solidFill>
              <a:schemeClr val="tx1"/>
            </a:solidFill>
          </a:endParaRPr>
        </a:p>
      </dgm:t>
    </dgm:pt>
    <dgm:pt modelId="{8784C3CF-5C7B-4355-AC2C-DAEF926E952D}">
      <dgm:prSet phldrT="[Text]"/>
      <dgm:spPr/>
      <dgm:t>
        <a:bodyPr/>
        <a:lstStyle/>
        <a:p>
          <a:pPr>
            <a:buFont typeface="+mj-lt"/>
            <a:buAutoNum type="arabicPeriod"/>
          </a:pPr>
          <a:r>
            <a:rPr lang="en-US" dirty="0">
              <a:solidFill>
                <a:schemeClr val="tx1"/>
              </a:solidFill>
            </a:rPr>
            <a:t>Notify the OCT collection lead (</a:t>
          </a:r>
          <a:r>
            <a:rPr lang="en-US"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StudentOctober@cde.state.co.us</a:t>
          </a:r>
          <a:r>
            <a:rPr lang="en-US" dirty="0">
              <a:solidFill>
                <a:schemeClr val="tx1"/>
              </a:solidFill>
            </a:rPr>
            <a:t>) that you’ve uploaded a document for review</a:t>
          </a:r>
        </a:p>
      </dgm:t>
    </dgm:pt>
    <dgm:pt modelId="{846D758A-C36D-4A4C-AF8F-C3B24B836847}" type="parTrans" cxnId="{0917C184-0823-4E0B-8456-EBCE33F85566}">
      <dgm:prSet/>
      <dgm:spPr/>
      <dgm:t>
        <a:bodyPr/>
        <a:lstStyle/>
        <a:p>
          <a:endParaRPr lang="en-US">
            <a:solidFill>
              <a:schemeClr val="tx1"/>
            </a:solidFill>
          </a:endParaRPr>
        </a:p>
      </dgm:t>
    </dgm:pt>
    <dgm:pt modelId="{14934504-949E-4933-B985-12A74A22980F}" type="sibTrans" cxnId="{0917C184-0823-4E0B-8456-EBCE33F85566}">
      <dgm:prSet/>
      <dgm:spPr/>
      <dgm:t>
        <a:bodyPr/>
        <a:lstStyle/>
        <a:p>
          <a:endParaRPr lang="en-US">
            <a:solidFill>
              <a:schemeClr val="tx1"/>
            </a:solidFill>
          </a:endParaRPr>
        </a:p>
      </dgm:t>
    </dgm:pt>
    <dgm:pt modelId="{AA7FA90E-5A0A-4284-8E96-BBE13E49C41A}">
      <dgm:prSet phldrT="[Text]"/>
      <dgm:spPr/>
      <dgm:t>
        <a:bodyPr/>
        <a:lstStyle/>
        <a:p>
          <a:pPr>
            <a:buFont typeface="+mj-lt"/>
            <a:buAutoNum type="arabicPeriod"/>
          </a:pPr>
          <a:r>
            <a:rPr lang="en-US" dirty="0">
              <a:solidFill>
                <a:schemeClr val="tx1"/>
              </a:solidFill>
            </a:rPr>
            <a:t>Collection lead will review your request and notify you of the outcome</a:t>
          </a:r>
        </a:p>
      </dgm:t>
    </dgm:pt>
    <dgm:pt modelId="{7383FC02-5FCB-4312-A849-BB0C60B94EDD}" type="parTrans" cxnId="{49F83FC6-694B-441A-9C7F-88B8658576B3}">
      <dgm:prSet/>
      <dgm:spPr/>
      <dgm:t>
        <a:bodyPr/>
        <a:lstStyle/>
        <a:p>
          <a:endParaRPr lang="en-US">
            <a:solidFill>
              <a:schemeClr val="tx1"/>
            </a:solidFill>
          </a:endParaRPr>
        </a:p>
      </dgm:t>
    </dgm:pt>
    <dgm:pt modelId="{874A8DB7-A146-4272-AAF0-7FCEDA242B4B}" type="sibTrans" cxnId="{49F83FC6-694B-441A-9C7F-88B8658576B3}">
      <dgm:prSet/>
      <dgm:spPr/>
      <dgm:t>
        <a:bodyPr/>
        <a:lstStyle/>
        <a:p>
          <a:endParaRPr lang="en-US">
            <a:solidFill>
              <a:schemeClr val="tx1"/>
            </a:solidFill>
          </a:endParaRPr>
        </a:p>
      </dgm:t>
    </dgm:pt>
    <dgm:pt modelId="{AAF6B221-6D14-496B-B17B-0DA7269FE80A}">
      <dgm:prSet/>
      <dgm:spPr/>
      <dgm:t>
        <a:bodyPr/>
        <a:lstStyle/>
        <a:p>
          <a:pPr>
            <a:buFont typeface="Arial" panose="020B0604020202020204" pitchFamily="34" charset="0"/>
            <a:buChar char="•"/>
          </a:pPr>
          <a:r>
            <a:rPr lang="en-US" dirty="0">
              <a:solidFill>
                <a:schemeClr val="tx1"/>
              </a:solidFill>
            </a:rPr>
            <a:t>Approved requests – reupload interchange file and/or create a new OCT snapshot</a:t>
          </a:r>
        </a:p>
      </dgm:t>
    </dgm:pt>
    <dgm:pt modelId="{A551AC2A-A44B-4A95-977E-75AEFC764708}" type="parTrans" cxnId="{D24D1D4D-225A-4B6A-99C4-D68755C3070E}">
      <dgm:prSet/>
      <dgm:spPr/>
      <dgm:t>
        <a:bodyPr/>
        <a:lstStyle/>
        <a:p>
          <a:endParaRPr lang="en-US">
            <a:solidFill>
              <a:schemeClr val="tx1"/>
            </a:solidFill>
          </a:endParaRPr>
        </a:p>
      </dgm:t>
    </dgm:pt>
    <dgm:pt modelId="{58516D67-A4CC-4F1C-9DDA-FCEF1496282E}" type="sibTrans" cxnId="{D24D1D4D-225A-4B6A-99C4-D68755C3070E}">
      <dgm:prSet/>
      <dgm:spPr/>
      <dgm:t>
        <a:bodyPr/>
        <a:lstStyle/>
        <a:p>
          <a:endParaRPr lang="en-US">
            <a:solidFill>
              <a:schemeClr val="tx1"/>
            </a:solidFill>
          </a:endParaRPr>
        </a:p>
      </dgm:t>
    </dgm:pt>
    <dgm:pt modelId="{7EF775BA-F82C-4BB5-BD9D-1547DBA0E5F9}">
      <dgm:prSet/>
      <dgm:spPr/>
      <dgm:t>
        <a:bodyPr/>
        <a:lstStyle/>
        <a:p>
          <a:pPr>
            <a:buFont typeface="Arial" panose="020B0604020202020204" pitchFamily="34" charset="0"/>
            <a:buChar char="•"/>
          </a:pPr>
          <a:r>
            <a:rPr lang="en-US" dirty="0">
              <a:solidFill>
                <a:schemeClr val="tx1"/>
              </a:solidFill>
            </a:rPr>
            <a:t>Denied requests – collection lead will provide next steps for clearing the error</a:t>
          </a:r>
        </a:p>
      </dgm:t>
    </dgm:pt>
    <dgm:pt modelId="{A03C5CB5-DF6E-4BCF-93C0-AF8F4D42BF57}" type="parTrans" cxnId="{600B6B67-8B42-4657-B796-560E97F977FA}">
      <dgm:prSet/>
      <dgm:spPr/>
      <dgm:t>
        <a:bodyPr/>
        <a:lstStyle/>
        <a:p>
          <a:endParaRPr lang="en-US">
            <a:solidFill>
              <a:schemeClr val="tx1"/>
            </a:solidFill>
          </a:endParaRPr>
        </a:p>
      </dgm:t>
    </dgm:pt>
    <dgm:pt modelId="{FE52EEA7-B058-4C04-BBD2-B3949D8F2992}" type="sibTrans" cxnId="{600B6B67-8B42-4657-B796-560E97F977FA}">
      <dgm:prSet/>
      <dgm:spPr/>
      <dgm:t>
        <a:bodyPr/>
        <a:lstStyle/>
        <a:p>
          <a:endParaRPr lang="en-US">
            <a:solidFill>
              <a:schemeClr val="tx1"/>
            </a:solidFill>
          </a:endParaRPr>
        </a:p>
      </dgm:t>
    </dgm:pt>
    <dgm:pt modelId="{432A56EF-A2DE-4788-A1CA-451FCD1D3841}">
      <dgm:prSet/>
      <dgm:spPr/>
      <dgm:t>
        <a:bodyPr/>
        <a:lstStyle/>
        <a:p>
          <a:pPr>
            <a:buFont typeface="Arial" panose="020B0604020202020204" pitchFamily="34" charset="0"/>
            <a:buChar char="•"/>
          </a:pPr>
          <a:r>
            <a:rPr lang="en-US" dirty="0">
              <a:solidFill>
                <a:schemeClr val="tx1"/>
              </a:solidFill>
            </a:rPr>
            <a:t>Additional information needed – collection lead will request information</a:t>
          </a:r>
        </a:p>
      </dgm:t>
    </dgm:pt>
    <dgm:pt modelId="{69B83062-B05A-4009-A65A-A312D6A49B8E}" type="parTrans" cxnId="{F47E67DE-97DD-4846-9226-666636803C72}">
      <dgm:prSet/>
      <dgm:spPr/>
      <dgm:t>
        <a:bodyPr/>
        <a:lstStyle/>
        <a:p>
          <a:endParaRPr lang="en-US">
            <a:solidFill>
              <a:schemeClr val="tx1"/>
            </a:solidFill>
          </a:endParaRPr>
        </a:p>
      </dgm:t>
    </dgm:pt>
    <dgm:pt modelId="{D529D2EA-81D0-4394-948D-9C995DB66A3A}" type="sibTrans" cxnId="{F47E67DE-97DD-4846-9226-666636803C72}">
      <dgm:prSet/>
      <dgm:spPr/>
      <dgm:t>
        <a:bodyPr/>
        <a:lstStyle/>
        <a:p>
          <a:endParaRPr lang="en-US">
            <a:solidFill>
              <a:schemeClr val="tx1"/>
            </a:solidFill>
          </a:endParaRPr>
        </a:p>
      </dgm:t>
    </dgm:pt>
    <dgm:pt modelId="{8000A65D-0DFE-4AAC-8E36-85F2D5F8131E}">
      <dgm:prSet phldrT="[Text]"/>
      <dgm:spPr/>
      <dgm:t>
        <a:bodyPr/>
        <a:lstStyle/>
        <a:p>
          <a:pPr>
            <a:buFont typeface="Arial" panose="020B0604020202020204" pitchFamily="34" charset="0"/>
            <a:buChar char="•"/>
          </a:pPr>
          <a:r>
            <a:rPr lang="en-US">
              <a:solidFill>
                <a:schemeClr val="tx1"/>
              </a:solidFill>
            </a:rPr>
            <a:t>Available on </a:t>
          </a:r>
          <a:r>
            <a:rPr lang="en-US">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Student Interchange Website</a:t>
          </a:r>
          <a:endParaRPr lang="en-US" dirty="0">
            <a:solidFill>
              <a:schemeClr val="tx1"/>
            </a:solidFill>
          </a:endParaRPr>
        </a:p>
      </dgm:t>
    </dgm:pt>
    <dgm:pt modelId="{02D6D722-3516-4472-BA5C-D1DFCEC1BAFA}" type="parTrans" cxnId="{6E288779-900D-446D-A07A-5061FF015EE4}">
      <dgm:prSet/>
      <dgm:spPr/>
      <dgm:t>
        <a:bodyPr/>
        <a:lstStyle/>
        <a:p>
          <a:endParaRPr lang="en-US">
            <a:solidFill>
              <a:schemeClr val="tx1"/>
            </a:solidFill>
          </a:endParaRPr>
        </a:p>
      </dgm:t>
    </dgm:pt>
    <dgm:pt modelId="{8EB119A9-6843-4DD5-B1B1-BE65E81D7A63}" type="sibTrans" cxnId="{6E288779-900D-446D-A07A-5061FF015EE4}">
      <dgm:prSet/>
      <dgm:spPr/>
      <dgm:t>
        <a:bodyPr/>
        <a:lstStyle/>
        <a:p>
          <a:endParaRPr lang="en-US">
            <a:solidFill>
              <a:schemeClr val="tx1"/>
            </a:solidFill>
          </a:endParaRPr>
        </a:p>
      </dgm:t>
    </dgm:pt>
    <dgm:pt modelId="{221558F7-619D-40CF-B1C8-680CFD4B6681}">
      <dgm:prSet/>
      <dgm:spPr/>
      <dgm:t>
        <a:bodyPr/>
        <a:lstStyle/>
        <a:p>
          <a:pPr>
            <a:buFont typeface="Arial" panose="020B0604020202020204" pitchFamily="34" charset="0"/>
            <a:buChar char="•"/>
          </a:pPr>
          <a:r>
            <a:rPr lang="en-US" dirty="0">
              <a:solidFill>
                <a:schemeClr val="tx1"/>
              </a:solidFill>
            </a:rPr>
            <a:t>Pro Tip: Include the date in name of your exception request file as you may upload more than one exception during the collection cycle</a:t>
          </a:r>
        </a:p>
      </dgm:t>
    </dgm:pt>
    <dgm:pt modelId="{218E631D-EA3E-44B9-9098-79A21D40617E}" type="parTrans" cxnId="{6E15D793-F24C-4976-8DAB-AAF6A1EFFB7A}">
      <dgm:prSet/>
      <dgm:spPr/>
      <dgm:t>
        <a:bodyPr/>
        <a:lstStyle/>
        <a:p>
          <a:endParaRPr lang="en-US">
            <a:solidFill>
              <a:schemeClr val="tx1"/>
            </a:solidFill>
          </a:endParaRPr>
        </a:p>
      </dgm:t>
    </dgm:pt>
    <dgm:pt modelId="{ED1F98F4-4326-45B0-AC40-B3E477CD55C3}" type="sibTrans" cxnId="{6E15D793-F24C-4976-8DAB-AAF6A1EFFB7A}">
      <dgm:prSet/>
      <dgm:spPr/>
      <dgm:t>
        <a:bodyPr/>
        <a:lstStyle/>
        <a:p>
          <a:endParaRPr lang="en-US">
            <a:solidFill>
              <a:schemeClr val="tx1"/>
            </a:solidFill>
          </a:endParaRPr>
        </a:p>
      </dgm:t>
    </dgm:pt>
    <dgm:pt modelId="{BFF1A52B-E65B-405E-A191-82D4509E401F}" type="pres">
      <dgm:prSet presAssocID="{AEC0D23E-926C-4020-B2B3-E021CB01DC21}" presName="linear" presStyleCnt="0">
        <dgm:presLayoutVars>
          <dgm:dir/>
          <dgm:resizeHandles val="exact"/>
        </dgm:presLayoutVars>
      </dgm:prSet>
      <dgm:spPr/>
    </dgm:pt>
    <dgm:pt modelId="{A2C781F1-A973-4CD8-9D80-EFDED9719614}" type="pres">
      <dgm:prSet presAssocID="{858E48B8-B831-41F0-8201-1AD54A1B2421}" presName="comp" presStyleCnt="0"/>
      <dgm:spPr/>
    </dgm:pt>
    <dgm:pt modelId="{ED6F6D9D-57D4-4279-98D0-988718B1DF42}" type="pres">
      <dgm:prSet presAssocID="{858E48B8-B831-41F0-8201-1AD54A1B2421}" presName="box" presStyleLbl="node1" presStyleIdx="0" presStyleCnt="4"/>
      <dgm:spPr/>
    </dgm:pt>
    <dgm:pt modelId="{5245FA24-BA5F-4641-BBC5-B40ABD8DED90}" type="pres">
      <dgm:prSet presAssocID="{858E48B8-B831-41F0-8201-1AD54A1B2421}" presName="img" presStyleLbl="fgImgPlace1" presStyleIdx="0"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t="-43000" b="-43000"/>
          </a:stretch>
        </a:blipFill>
      </dgm:spPr>
      <dgm:extLst>
        <a:ext uri="{E40237B7-FDA0-4F09-8148-C483321AD2D9}">
          <dgm14:cNvPr xmlns:dgm14="http://schemas.microsoft.com/office/drawing/2010/diagram" id="0" name="" descr="Badge 1 with solid fill"/>
        </a:ext>
      </dgm:extLst>
    </dgm:pt>
    <dgm:pt modelId="{4C4AD5D3-ACE6-4837-B984-93AD1762C1BB}" type="pres">
      <dgm:prSet presAssocID="{858E48B8-B831-41F0-8201-1AD54A1B2421}" presName="text" presStyleLbl="node1" presStyleIdx="0" presStyleCnt="4">
        <dgm:presLayoutVars>
          <dgm:bulletEnabled val="1"/>
        </dgm:presLayoutVars>
      </dgm:prSet>
      <dgm:spPr/>
    </dgm:pt>
    <dgm:pt modelId="{4618A76C-B1BA-41CE-AE63-51A0E8C1C564}" type="pres">
      <dgm:prSet presAssocID="{9E784248-BF4A-4963-AB70-7E41BBB62E0D}" presName="spacer" presStyleCnt="0"/>
      <dgm:spPr/>
    </dgm:pt>
    <dgm:pt modelId="{930ED66A-7FD4-4EED-8FCA-602404CB453C}" type="pres">
      <dgm:prSet presAssocID="{4598B14A-1254-4860-8B54-630B1CDDFFC9}" presName="comp" presStyleCnt="0"/>
      <dgm:spPr/>
    </dgm:pt>
    <dgm:pt modelId="{8676FC17-34F1-428F-A02E-C17F2E34BCBA}" type="pres">
      <dgm:prSet presAssocID="{4598B14A-1254-4860-8B54-630B1CDDFFC9}" presName="box" presStyleLbl="node1" presStyleIdx="1" presStyleCnt="4"/>
      <dgm:spPr/>
    </dgm:pt>
    <dgm:pt modelId="{F6B56DD3-37F2-4B6A-808F-753ABE5695F6}" type="pres">
      <dgm:prSet presAssocID="{4598B14A-1254-4860-8B54-630B1CDDFFC9}" presName="img" presStyleLbl="fgImgPlace1" presStyleIdx="1"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t="-43000" b="-43000"/>
          </a:stretch>
        </a:blipFill>
      </dgm:spPr>
      <dgm:extLst>
        <a:ext uri="{E40237B7-FDA0-4F09-8148-C483321AD2D9}">
          <dgm14:cNvPr xmlns:dgm14="http://schemas.microsoft.com/office/drawing/2010/diagram" id="0" name="" descr="Badge with solid fill"/>
        </a:ext>
      </dgm:extLst>
    </dgm:pt>
    <dgm:pt modelId="{DFF3113C-3C8B-4C55-9F7E-318EDE2FC4A5}" type="pres">
      <dgm:prSet presAssocID="{4598B14A-1254-4860-8B54-630B1CDDFFC9}" presName="text" presStyleLbl="node1" presStyleIdx="1" presStyleCnt="4">
        <dgm:presLayoutVars>
          <dgm:bulletEnabled val="1"/>
        </dgm:presLayoutVars>
      </dgm:prSet>
      <dgm:spPr/>
    </dgm:pt>
    <dgm:pt modelId="{000C2910-F646-4DA1-AB7F-97F880B667CA}" type="pres">
      <dgm:prSet presAssocID="{13805153-7B42-4B1C-A73E-575D7C731762}" presName="spacer" presStyleCnt="0"/>
      <dgm:spPr/>
    </dgm:pt>
    <dgm:pt modelId="{7ADF76CA-6C28-4116-97CC-8D949F471AC7}" type="pres">
      <dgm:prSet presAssocID="{8784C3CF-5C7B-4355-AC2C-DAEF926E952D}" presName="comp" presStyleCnt="0"/>
      <dgm:spPr/>
    </dgm:pt>
    <dgm:pt modelId="{D4B16762-9C87-4DA9-BD05-8F2B933CE7EB}" type="pres">
      <dgm:prSet presAssocID="{8784C3CF-5C7B-4355-AC2C-DAEF926E952D}" presName="box" presStyleLbl="node1" presStyleIdx="2" presStyleCnt="4"/>
      <dgm:spPr/>
    </dgm:pt>
    <dgm:pt modelId="{FC9C6E1E-C098-4D41-B648-3F2EB5F3A1E9}" type="pres">
      <dgm:prSet presAssocID="{8784C3CF-5C7B-4355-AC2C-DAEF926E952D}" presName="img" presStyleLbl="fgImgPlace1" presStyleIdx="2"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t="-43000" b="-43000"/>
          </a:stretch>
        </a:blipFill>
      </dgm:spPr>
      <dgm:extLst>
        <a:ext uri="{E40237B7-FDA0-4F09-8148-C483321AD2D9}">
          <dgm14:cNvPr xmlns:dgm14="http://schemas.microsoft.com/office/drawing/2010/diagram" id="0" name="" descr="Badge 3 with solid fill"/>
        </a:ext>
      </dgm:extLst>
    </dgm:pt>
    <dgm:pt modelId="{449A9259-402C-42B7-8B68-7EFB740ED27E}" type="pres">
      <dgm:prSet presAssocID="{8784C3CF-5C7B-4355-AC2C-DAEF926E952D}" presName="text" presStyleLbl="node1" presStyleIdx="2" presStyleCnt="4">
        <dgm:presLayoutVars>
          <dgm:bulletEnabled val="1"/>
        </dgm:presLayoutVars>
      </dgm:prSet>
      <dgm:spPr/>
    </dgm:pt>
    <dgm:pt modelId="{E3C69CA1-AC83-4868-9455-BD6A94F1C195}" type="pres">
      <dgm:prSet presAssocID="{14934504-949E-4933-B985-12A74A22980F}" presName="spacer" presStyleCnt="0"/>
      <dgm:spPr/>
    </dgm:pt>
    <dgm:pt modelId="{F170C8D4-8847-406A-B370-10E6409A8B41}" type="pres">
      <dgm:prSet presAssocID="{AA7FA90E-5A0A-4284-8E96-BBE13E49C41A}" presName="comp" presStyleCnt="0"/>
      <dgm:spPr/>
    </dgm:pt>
    <dgm:pt modelId="{FDA14C2A-ED5A-4A0D-9B27-679DA99E1CC0}" type="pres">
      <dgm:prSet presAssocID="{AA7FA90E-5A0A-4284-8E96-BBE13E49C41A}" presName="box" presStyleLbl="node1" presStyleIdx="3" presStyleCnt="4"/>
      <dgm:spPr/>
    </dgm:pt>
    <dgm:pt modelId="{67B448B2-155B-445D-A012-2252281972A8}" type="pres">
      <dgm:prSet presAssocID="{AA7FA90E-5A0A-4284-8E96-BBE13E49C41A}" presName="img" presStyleLbl="fgImgPlac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43000" b="-43000"/>
          </a:stretch>
        </a:blipFill>
      </dgm:spPr>
      <dgm:extLst>
        <a:ext uri="{E40237B7-FDA0-4F09-8148-C483321AD2D9}">
          <dgm14:cNvPr xmlns:dgm14="http://schemas.microsoft.com/office/drawing/2010/diagram" id="0" name="" descr="Badge 4 with solid fill"/>
        </a:ext>
      </dgm:extLst>
    </dgm:pt>
    <dgm:pt modelId="{059F92C2-B9D1-46A8-BD98-496D53E24776}" type="pres">
      <dgm:prSet presAssocID="{AA7FA90E-5A0A-4284-8E96-BBE13E49C41A}" presName="text" presStyleLbl="node1" presStyleIdx="3" presStyleCnt="4">
        <dgm:presLayoutVars>
          <dgm:bulletEnabled val="1"/>
        </dgm:presLayoutVars>
      </dgm:prSet>
      <dgm:spPr/>
    </dgm:pt>
  </dgm:ptLst>
  <dgm:cxnLst>
    <dgm:cxn modelId="{B2DF5E0C-16AB-4B8C-8810-8CFE3538DEB6}" srcId="{AEC0D23E-926C-4020-B2B3-E021CB01DC21}" destId="{4598B14A-1254-4860-8B54-630B1CDDFFC9}" srcOrd="1" destOrd="0" parTransId="{7B3AC625-1CE0-4E7F-91A3-831513EBC614}" sibTransId="{13805153-7B42-4B1C-A73E-575D7C731762}"/>
    <dgm:cxn modelId="{D16B6614-2A24-40BF-AA1D-4E93DA963FD9}" type="presOf" srcId="{4598B14A-1254-4860-8B54-630B1CDDFFC9}" destId="{8676FC17-34F1-428F-A02E-C17F2E34BCBA}" srcOrd="0" destOrd="0" presId="urn:microsoft.com/office/officeart/2005/8/layout/vList4"/>
    <dgm:cxn modelId="{DEDC581C-63C8-4F36-907A-A15927B79550}" type="presOf" srcId="{8784C3CF-5C7B-4355-AC2C-DAEF926E952D}" destId="{449A9259-402C-42B7-8B68-7EFB740ED27E}" srcOrd="1" destOrd="0" presId="urn:microsoft.com/office/officeart/2005/8/layout/vList4"/>
    <dgm:cxn modelId="{47359620-889E-4E7C-A0EE-DADCD538942C}" type="presOf" srcId="{AA7FA90E-5A0A-4284-8E96-BBE13E49C41A}" destId="{059F92C2-B9D1-46A8-BD98-496D53E24776}" srcOrd="1" destOrd="0" presId="urn:microsoft.com/office/officeart/2005/8/layout/vList4"/>
    <dgm:cxn modelId="{905C3528-D3B1-4DD9-9B55-288789A45731}" srcId="{4598B14A-1254-4860-8B54-630B1CDDFFC9}" destId="{ABDF5BD4-FF2F-4388-A333-0ADDC1409782}" srcOrd="0" destOrd="0" parTransId="{76F8C426-511F-4842-8D3D-B102AC25A590}" sibTransId="{20DBE6F8-D85B-4D30-B389-A842025E303C}"/>
    <dgm:cxn modelId="{5A200240-AA8A-4124-B349-5BB0246C5A4F}" type="presOf" srcId="{ABDF5BD4-FF2F-4388-A333-0ADDC1409782}" destId="{8676FC17-34F1-428F-A02E-C17F2E34BCBA}" srcOrd="0" destOrd="1" presId="urn:microsoft.com/office/officeart/2005/8/layout/vList4"/>
    <dgm:cxn modelId="{859BB660-4F9D-4BF2-B19B-D6CE40CF6D23}" type="presOf" srcId="{858E48B8-B831-41F0-8201-1AD54A1B2421}" destId="{ED6F6D9D-57D4-4279-98D0-988718B1DF42}" srcOrd="0" destOrd="0" presId="urn:microsoft.com/office/officeart/2005/8/layout/vList4"/>
    <dgm:cxn modelId="{CE854C41-409E-4E63-8766-A277833B8CC6}" type="presOf" srcId="{4598B14A-1254-4860-8B54-630B1CDDFFC9}" destId="{DFF3113C-3C8B-4C55-9F7E-318EDE2FC4A5}" srcOrd="1" destOrd="0" presId="urn:microsoft.com/office/officeart/2005/8/layout/vList4"/>
    <dgm:cxn modelId="{600B6B67-8B42-4657-B796-560E97F977FA}" srcId="{AA7FA90E-5A0A-4284-8E96-BBE13E49C41A}" destId="{7EF775BA-F82C-4BB5-BD9D-1547DBA0E5F9}" srcOrd="1" destOrd="0" parTransId="{A03C5CB5-DF6E-4BCF-93C0-AF8F4D42BF57}" sibTransId="{FE52EEA7-B058-4C04-BBD2-B3949D8F2992}"/>
    <dgm:cxn modelId="{D24D1D4D-225A-4B6A-99C4-D68755C3070E}" srcId="{AA7FA90E-5A0A-4284-8E96-BBE13E49C41A}" destId="{AAF6B221-6D14-496B-B17B-0DA7269FE80A}" srcOrd="0" destOrd="0" parTransId="{A551AC2A-A44B-4A95-977E-75AEFC764708}" sibTransId="{58516D67-A4CC-4F1C-9DDA-FCEF1496282E}"/>
    <dgm:cxn modelId="{159BFE77-7E75-4B3D-BC8E-2E2BB6522DDF}" type="presOf" srcId="{8784C3CF-5C7B-4355-AC2C-DAEF926E952D}" destId="{D4B16762-9C87-4DA9-BD05-8F2B933CE7EB}" srcOrd="0" destOrd="0" presId="urn:microsoft.com/office/officeart/2005/8/layout/vList4"/>
    <dgm:cxn modelId="{6E288779-900D-446D-A07A-5061FF015EE4}" srcId="{858E48B8-B831-41F0-8201-1AD54A1B2421}" destId="{8000A65D-0DFE-4AAC-8E36-85F2D5F8131E}" srcOrd="0" destOrd="0" parTransId="{02D6D722-3516-4472-BA5C-D1DFCEC1BAFA}" sibTransId="{8EB119A9-6843-4DD5-B1B1-BE65E81D7A63}"/>
    <dgm:cxn modelId="{F6CDD45A-72FD-4519-A83B-F3BC362F2384}" type="presOf" srcId="{432A56EF-A2DE-4788-A1CA-451FCD1D3841}" destId="{059F92C2-B9D1-46A8-BD98-496D53E24776}" srcOrd="1" destOrd="3" presId="urn:microsoft.com/office/officeart/2005/8/layout/vList4"/>
    <dgm:cxn modelId="{0917C184-0823-4E0B-8456-EBCE33F85566}" srcId="{AEC0D23E-926C-4020-B2B3-E021CB01DC21}" destId="{8784C3CF-5C7B-4355-AC2C-DAEF926E952D}" srcOrd="2" destOrd="0" parTransId="{846D758A-C36D-4A4C-AF8F-C3B24B836847}" sibTransId="{14934504-949E-4933-B985-12A74A22980F}"/>
    <dgm:cxn modelId="{A049FF8C-351B-48B3-9EE8-C541FD744902}" type="presOf" srcId="{7EF775BA-F82C-4BB5-BD9D-1547DBA0E5F9}" destId="{059F92C2-B9D1-46A8-BD98-496D53E24776}" srcOrd="1" destOrd="2" presId="urn:microsoft.com/office/officeart/2005/8/layout/vList4"/>
    <dgm:cxn modelId="{6E15D793-F24C-4976-8DAB-AAF6A1EFFB7A}" srcId="{8784C3CF-5C7B-4355-AC2C-DAEF926E952D}" destId="{221558F7-619D-40CF-B1C8-680CFD4B6681}" srcOrd="0" destOrd="0" parTransId="{218E631D-EA3E-44B9-9098-79A21D40617E}" sibTransId="{ED1F98F4-4326-45B0-AC40-B3E477CD55C3}"/>
    <dgm:cxn modelId="{BB9CAE98-E853-4A14-9F30-B1FEB9AA08DF}" type="presOf" srcId="{221558F7-619D-40CF-B1C8-680CFD4B6681}" destId="{449A9259-402C-42B7-8B68-7EFB740ED27E}" srcOrd="1" destOrd="1" presId="urn:microsoft.com/office/officeart/2005/8/layout/vList4"/>
    <dgm:cxn modelId="{47A87F9E-346D-46C6-9CEB-3AE90CD54235}" type="presOf" srcId="{221558F7-619D-40CF-B1C8-680CFD4B6681}" destId="{D4B16762-9C87-4DA9-BD05-8F2B933CE7EB}" srcOrd="0" destOrd="1" presId="urn:microsoft.com/office/officeart/2005/8/layout/vList4"/>
    <dgm:cxn modelId="{16F83FA4-50AD-4D96-A0CE-03666D8572FE}" type="presOf" srcId="{432A56EF-A2DE-4788-A1CA-451FCD1D3841}" destId="{FDA14C2A-ED5A-4A0D-9B27-679DA99E1CC0}" srcOrd="0" destOrd="3" presId="urn:microsoft.com/office/officeart/2005/8/layout/vList4"/>
    <dgm:cxn modelId="{0B018EBC-C9D0-4A67-86EE-3EE7BCE57544}" type="presOf" srcId="{AAF6B221-6D14-496B-B17B-0DA7269FE80A}" destId="{059F92C2-B9D1-46A8-BD98-496D53E24776}" srcOrd="1" destOrd="1" presId="urn:microsoft.com/office/officeart/2005/8/layout/vList4"/>
    <dgm:cxn modelId="{49F83FC6-694B-441A-9C7F-88B8658576B3}" srcId="{AEC0D23E-926C-4020-B2B3-E021CB01DC21}" destId="{AA7FA90E-5A0A-4284-8E96-BBE13E49C41A}" srcOrd="3" destOrd="0" parTransId="{7383FC02-5FCB-4312-A849-BB0C60B94EDD}" sibTransId="{874A8DB7-A146-4272-AAF0-7FCEDA242B4B}"/>
    <dgm:cxn modelId="{B10B2FC8-BD2B-4AD9-B0F5-DCC95AEA6063}" type="presOf" srcId="{858E48B8-B831-41F0-8201-1AD54A1B2421}" destId="{4C4AD5D3-ACE6-4837-B984-93AD1762C1BB}" srcOrd="1" destOrd="0" presId="urn:microsoft.com/office/officeart/2005/8/layout/vList4"/>
    <dgm:cxn modelId="{2C4B5ECB-38CE-4391-A432-CECCB72EF6E3}" type="presOf" srcId="{8000A65D-0DFE-4AAC-8E36-85F2D5F8131E}" destId="{ED6F6D9D-57D4-4279-98D0-988718B1DF42}" srcOrd="0" destOrd="1" presId="urn:microsoft.com/office/officeart/2005/8/layout/vList4"/>
    <dgm:cxn modelId="{D61F94CD-BF23-4205-BE67-E2B8DC8BD6F3}" type="presOf" srcId="{AAF6B221-6D14-496B-B17B-0DA7269FE80A}" destId="{FDA14C2A-ED5A-4A0D-9B27-679DA99E1CC0}" srcOrd="0" destOrd="1" presId="urn:microsoft.com/office/officeart/2005/8/layout/vList4"/>
    <dgm:cxn modelId="{F879DFD2-17F3-4A01-9443-6A7056F2458C}" type="presOf" srcId="{8000A65D-0DFE-4AAC-8E36-85F2D5F8131E}" destId="{4C4AD5D3-ACE6-4837-B984-93AD1762C1BB}" srcOrd="1" destOrd="1" presId="urn:microsoft.com/office/officeart/2005/8/layout/vList4"/>
    <dgm:cxn modelId="{4BD48AD3-17A0-46D3-986E-E04F7A22EB54}" type="presOf" srcId="{7EF775BA-F82C-4BB5-BD9D-1547DBA0E5F9}" destId="{FDA14C2A-ED5A-4A0D-9B27-679DA99E1CC0}" srcOrd="0" destOrd="2" presId="urn:microsoft.com/office/officeart/2005/8/layout/vList4"/>
    <dgm:cxn modelId="{32B40ADB-B284-4002-8AE4-86ADB416354D}" type="presOf" srcId="{AEC0D23E-926C-4020-B2B3-E021CB01DC21}" destId="{BFF1A52B-E65B-405E-A191-82D4509E401F}" srcOrd="0" destOrd="0" presId="urn:microsoft.com/office/officeart/2005/8/layout/vList4"/>
    <dgm:cxn modelId="{F47E67DE-97DD-4846-9226-666636803C72}" srcId="{AA7FA90E-5A0A-4284-8E96-BBE13E49C41A}" destId="{432A56EF-A2DE-4788-A1CA-451FCD1D3841}" srcOrd="2" destOrd="0" parTransId="{69B83062-B05A-4009-A65A-A312D6A49B8E}" sibTransId="{D529D2EA-81D0-4394-948D-9C995DB66A3A}"/>
    <dgm:cxn modelId="{21FF65E8-404A-4D0E-8DAB-1CD58C4E37A1}" type="presOf" srcId="{ABDF5BD4-FF2F-4388-A333-0ADDC1409782}" destId="{DFF3113C-3C8B-4C55-9F7E-318EDE2FC4A5}" srcOrd="1" destOrd="1" presId="urn:microsoft.com/office/officeart/2005/8/layout/vList4"/>
    <dgm:cxn modelId="{347ADDEF-1BC8-4AF0-AD10-5B3973FF9278}" srcId="{AEC0D23E-926C-4020-B2B3-E021CB01DC21}" destId="{858E48B8-B831-41F0-8201-1AD54A1B2421}" srcOrd="0" destOrd="0" parTransId="{EBD541FA-0152-4984-BB70-04AEBA015B2B}" sibTransId="{9E784248-BF4A-4963-AB70-7E41BBB62E0D}"/>
    <dgm:cxn modelId="{D6E629F1-F2A2-400E-B909-775F6535FD67}" type="presOf" srcId="{AA7FA90E-5A0A-4284-8E96-BBE13E49C41A}" destId="{FDA14C2A-ED5A-4A0D-9B27-679DA99E1CC0}" srcOrd="0" destOrd="0" presId="urn:microsoft.com/office/officeart/2005/8/layout/vList4"/>
    <dgm:cxn modelId="{0904DD25-FC35-420F-9280-AFCA98C4F947}" type="presParOf" srcId="{BFF1A52B-E65B-405E-A191-82D4509E401F}" destId="{A2C781F1-A973-4CD8-9D80-EFDED9719614}" srcOrd="0" destOrd="0" presId="urn:microsoft.com/office/officeart/2005/8/layout/vList4"/>
    <dgm:cxn modelId="{DF46DCA5-D123-4A62-A86B-1B3C35DDA72A}" type="presParOf" srcId="{A2C781F1-A973-4CD8-9D80-EFDED9719614}" destId="{ED6F6D9D-57D4-4279-98D0-988718B1DF42}" srcOrd="0" destOrd="0" presId="urn:microsoft.com/office/officeart/2005/8/layout/vList4"/>
    <dgm:cxn modelId="{66D6CEBA-23B3-4578-9DF9-E01603C47D14}" type="presParOf" srcId="{A2C781F1-A973-4CD8-9D80-EFDED9719614}" destId="{5245FA24-BA5F-4641-BBC5-B40ABD8DED90}" srcOrd="1" destOrd="0" presId="urn:microsoft.com/office/officeart/2005/8/layout/vList4"/>
    <dgm:cxn modelId="{F23FE7CC-B3B3-431A-A814-2E047AA4BD8E}" type="presParOf" srcId="{A2C781F1-A973-4CD8-9D80-EFDED9719614}" destId="{4C4AD5D3-ACE6-4837-B984-93AD1762C1BB}" srcOrd="2" destOrd="0" presId="urn:microsoft.com/office/officeart/2005/8/layout/vList4"/>
    <dgm:cxn modelId="{C2638798-1EC7-47BE-AD04-A87050535EC4}" type="presParOf" srcId="{BFF1A52B-E65B-405E-A191-82D4509E401F}" destId="{4618A76C-B1BA-41CE-AE63-51A0E8C1C564}" srcOrd="1" destOrd="0" presId="urn:microsoft.com/office/officeart/2005/8/layout/vList4"/>
    <dgm:cxn modelId="{0869FDF2-FD98-4293-8D4F-5942A846BD39}" type="presParOf" srcId="{BFF1A52B-E65B-405E-A191-82D4509E401F}" destId="{930ED66A-7FD4-4EED-8FCA-602404CB453C}" srcOrd="2" destOrd="0" presId="urn:microsoft.com/office/officeart/2005/8/layout/vList4"/>
    <dgm:cxn modelId="{9C9286BA-9F9C-44D6-ABF7-BDAB96DFD8D4}" type="presParOf" srcId="{930ED66A-7FD4-4EED-8FCA-602404CB453C}" destId="{8676FC17-34F1-428F-A02E-C17F2E34BCBA}" srcOrd="0" destOrd="0" presId="urn:microsoft.com/office/officeart/2005/8/layout/vList4"/>
    <dgm:cxn modelId="{CDB0868E-7157-4304-838C-C900F1217485}" type="presParOf" srcId="{930ED66A-7FD4-4EED-8FCA-602404CB453C}" destId="{F6B56DD3-37F2-4B6A-808F-753ABE5695F6}" srcOrd="1" destOrd="0" presId="urn:microsoft.com/office/officeart/2005/8/layout/vList4"/>
    <dgm:cxn modelId="{4FC5E7DB-2A7A-4FF7-A2B0-67EBAC625866}" type="presParOf" srcId="{930ED66A-7FD4-4EED-8FCA-602404CB453C}" destId="{DFF3113C-3C8B-4C55-9F7E-318EDE2FC4A5}" srcOrd="2" destOrd="0" presId="urn:microsoft.com/office/officeart/2005/8/layout/vList4"/>
    <dgm:cxn modelId="{F03AB90A-938F-4D7D-A2C5-11F7DD25F01A}" type="presParOf" srcId="{BFF1A52B-E65B-405E-A191-82D4509E401F}" destId="{000C2910-F646-4DA1-AB7F-97F880B667CA}" srcOrd="3" destOrd="0" presId="urn:microsoft.com/office/officeart/2005/8/layout/vList4"/>
    <dgm:cxn modelId="{89291035-0900-420F-A321-100682992019}" type="presParOf" srcId="{BFF1A52B-E65B-405E-A191-82D4509E401F}" destId="{7ADF76CA-6C28-4116-97CC-8D949F471AC7}" srcOrd="4" destOrd="0" presId="urn:microsoft.com/office/officeart/2005/8/layout/vList4"/>
    <dgm:cxn modelId="{415B1F14-DE41-4CAE-92DE-550AC8BD2472}" type="presParOf" srcId="{7ADF76CA-6C28-4116-97CC-8D949F471AC7}" destId="{D4B16762-9C87-4DA9-BD05-8F2B933CE7EB}" srcOrd="0" destOrd="0" presId="urn:microsoft.com/office/officeart/2005/8/layout/vList4"/>
    <dgm:cxn modelId="{FC5F29E4-715B-4088-A7A9-F817657A8CC9}" type="presParOf" srcId="{7ADF76CA-6C28-4116-97CC-8D949F471AC7}" destId="{FC9C6E1E-C098-4D41-B648-3F2EB5F3A1E9}" srcOrd="1" destOrd="0" presId="urn:microsoft.com/office/officeart/2005/8/layout/vList4"/>
    <dgm:cxn modelId="{60382794-9413-4FFD-817A-E5A83575E00B}" type="presParOf" srcId="{7ADF76CA-6C28-4116-97CC-8D949F471AC7}" destId="{449A9259-402C-42B7-8B68-7EFB740ED27E}" srcOrd="2" destOrd="0" presId="urn:microsoft.com/office/officeart/2005/8/layout/vList4"/>
    <dgm:cxn modelId="{41FFF595-0109-47E1-B4CA-B3661E37ACEC}" type="presParOf" srcId="{BFF1A52B-E65B-405E-A191-82D4509E401F}" destId="{E3C69CA1-AC83-4868-9455-BD6A94F1C195}" srcOrd="5" destOrd="0" presId="urn:microsoft.com/office/officeart/2005/8/layout/vList4"/>
    <dgm:cxn modelId="{D5E4DAC8-EF18-48CD-8866-7B359C41384D}" type="presParOf" srcId="{BFF1A52B-E65B-405E-A191-82D4509E401F}" destId="{F170C8D4-8847-406A-B370-10E6409A8B41}" srcOrd="6" destOrd="0" presId="urn:microsoft.com/office/officeart/2005/8/layout/vList4"/>
    <dgm:cxn modelId="{426B9C31-568E-4C54-B245-01D007F26BEC}" type="presParOf" srcId="{F170C8D4-8847-406A-B370-10E6409A8B41}" destId="{FDA14C2A-ED5A-4A0D-9B27-679DA99E1CC0}" srcOrd="0" destOrd="0" presId="urn:microsoft.com/office/officeart/2005/8/layout/vList4"/>
    <dgm:cxn modelId="{5255DDE1-BFCF-45FE-94A4-412D0B21F80C}" type="presParOf" srcId="{F170C8D4-8847-406A-B370-10E6409A8B41}" destId="{67B448B2-155B-445D-A012-2252281972A8}" srcOrd="1" destOrd="0" presId="urn:microsoft.com/office/officeart/2005/8/layout/vList4"/>
    <dgm:cxn modelId="{47C96197-37ED-4690-894A-34C4088106C4}" type="presParOf" srcId="{F170C8D4-8847-406A-B370-10E6409A8B41}" destId="{059F92C2-B9D1-46A8-BD98-496D53E2477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9CFBB-365C-42D1-A18D-66CD5D947402}">
      <dsp:nvSpPr>
        <dsp:cNvPr id="0" name=""/>
        <dsp:cNvSpPr/>
      </dsp:nvSpPr>
      <dsp:spPr>
        <a:xfrm>
          <a:off x="383" y="664080"/>
          <a:ext cx="1755913" cy="17559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944167-AC0F-4A79-B432-11DDC953FF2D}">
      <dsp:nvSpPr>
        <dsp:cNvPr id="0" name=""/>
        <dsp:cNvSpPr/>
      </dsp:nvSpPr>
      <dsp:spPr>
        <a:xfrm>
          <a:off x="383" y="664080"/>
          <a:ext cx="175" cy="3511827"/>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E7BB08-2A2C-4CDE-8BE9-F562F347AC2B}">
      <dsp:nvSpPr>
        <dsp:cNvPr id="0" name=""/>
        <dsp:cNvSpPr/>
      </dsp:nvSpPr>
      <dsp:spPr>
        <a:xfrm>
          <a:off x="383" y="2419994"/>
          <a:ext cx="1755913" cy="175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Complete the basics of the collection early (Get files error free and create snapshots by the middle of October)</a:t>
          </a:r>
        </a:p>
      </dsp:txBody>
      <dsp:txXfrm>
        <a:off x="383" y="2419994"/>
        <a:ext cx="1755913" cy="1755913"/>
      </dsp:txXfrm>
    </dsp:sp>
    <dsp:sp modelId="{BD48A808-B7CC-4E3D-9736-F81F1C778ACD}">
      <dsp:nvSpPr>
        <dsp:cNvPr id="0" name=""/>
        <dsp:cNvSpPr/>
      </dsp:nvSpPr>
      <dsp:spPr>
        <a:xfrm>
          <a:off x="1756934" y="664080"/>
          <a:ext cx="1755913" cy="17559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33F7AE-32CD-411A-AB79-AC1962525EF5}">
      <dsp:nvSpPr>
        <dsp:cNvPr id="0" name=""/>
        <dsp:cNvSpPr/>
      </dsp:nvSpPr>
      <dsp:spPr>
        <a:xfrm>
          <a:off x="1756934" y="664080"/>
          <a:ext cx="175" cy="3511827"/>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64C7DB-F6C3-4CC4-99D0-0869F98F6632}">
      <dsp:nvSpPr>
        <dsp:cNvPr id="0" name=""/>
        <dsp:cNvSpPr/>
      </dsp:nvSpPr>
      <dsp:spPr>
        <a:xfrm>
          <a:off x="1756934" y="2419994"/>
          <a:ext cx="1755913" cy="175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An error free snapshot does not guarantee accurately reported data</a:t>
          </a:r>
        </a:p>
      </dsp:txBody>
      <dsp:txXfrm>
        <a:off x="1756934" y="2419994"/>
        <a:ext cx="1755913" cy="1755913"/>
      </dsp:txXfrm>
    </dsp:sp>
    <dsp:sp modelId="{22F61767-5AE5-44FF-B2F9-1BD5342E91F4}">
      <dsp:nvSpPr>
        <dsp:cNvPr id="0" name=""/>
        <dsp:cNvSpPr/>
      </dsp:nvSpPr>
      <dsp:spPr>
        <a:xfrm>
          <a:off x="3513486" y="664080"/>
          <a:ext cx="1755913" cy="17559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861198-6DFB-4754-A81F-0AB475078F3E}">
      <dsp:nvSpPr>
        <dsp:cNvPr id="0" name=""/>
        <dsp:cNvSpPr/>
      </dsp:nvSpPr>
      <dsp:spPr>
        <a:xfrm>
          <a:off x="3513486" y="664080"/>
          <a:ext cx="175" cy="3511827"/>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C492C0-4598-45B5-862C-65EC852812E4}">
      <dsp:nvSpPr>
        <dsp:cNvPr id="0" name=""/>
        <dsp:cNvSpPr/>
      </dsp:nvSpPr>
      <dsp:spPr>
        <a:xfrm>
          <a:off x="3513486" y="2419994"/>
          <a:ext cx="1755913" cy="175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Review, Review, Review!</a:t>
          </a:r>
        </a:p>
        <a:p>
          <a:pPr marL="0" lvl="0" indent="0" algn="l" defTabSz="622300">
            <a:lnSpc>
              <a:spcPct val="90000"/>
            </a:lnSpc>
            <a:spcBef>
              <a:spcPct val="0"/>
            </a:spcBef>
            <a:spcAft>
              <a:spcPct val="35000"/>
            </a:spcAft>
            <a:buNone/>
          </a:pPr>
          <a:endParaRPr lang="en-US" sz="1400" kern="1200" dirty="0"/>
        </a:p>
        <a:p>
          <a:pPr marL="0" lvl="0" indent="0" algn="l" defTabSz="622300">
            <a:lnSpc>
              <a:spcPct val="90000"/>
            </a:lnSpc>
            <a:spcBef>
              <a:spcPct val="0"/>
            </a:spcBef>
            <a:spcAft>
              <a:spcPct val="35000"/>
            </a:spcAft>
            <a:buNone/>
          </a:pPr>
          <a:r>
            <a:rPr lang="en-US" sz="1400" kern="1200" dirty="0"/>
            <a:t>Make sure exception requests are needed before submitting them!</a:t>
          </a:r>
        </a:p>
      </dsp:txBody>
      <dsp:txXfrm>
        <a:off x="3513486" y="2419994"/>
        <a:ext cx="1755913" cy="1755913"/>
      </dsp:txXfrm>
    </dsp:sp>
    <dsp:sp modelId="{E31A8082-C7FF-4316-9732-907D1BA44962}">
      <dsp:nvSpPr>
        <dsp:cNvPr id="0" name=""/>
        <dsp:cNvSpPr/>
      </dsp:nvSpPr>
      <dsp:spPr>
        <a:xfrm>
          <a:off x="5270037" y="664080"/>
          <a:ext cx="1755913" cy="17559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AEDF24-C48B-4825-993E-50FD7019197B}">
      <dsp:nvSpPr>
        <dsp:cNvPr id="0" name=""/>
        <dsp:cNvSpPr/>
      </dsp:nvSpPr>
      <dsp:spPr>
        <a:xfrm>
          <a:off x="5270037" y="664080"/>
          <a:ext cx="175" cy="3511827"/>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99632B-3DD5-4672-8D50-9B6147C0E9B8}">
      <dsp:nvSpPr>
        <dsp:cNvPr id="0" name=""/>
        <dsp:cNvSpPr/>
      </dsp:nvSpPr>
      <dsp:spPr>
        <a:xfrm>
          <a:off x="5270037" y="2419994"/>
          <a:ext cx="1755913" cy="175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Pull in Subject Matter Experts to assist with verifying data (Finance Department, English Learner Department, Special Education, Registrar)</a:t>
          </a:r>
        </a:p>
      </dsp:txBody>
      <dsp:txXfrm>
        <a:off x="5270037" y="2419994"/>
        <a:ext cx="1755913" cy="1755913"/>
      </dsp:txXfrm>
    </dsp:sp>
    <dsp:sp modelId="{4432B3B3-4977-4F8A-AEF7-2EE58E06D7A9}">
      <dsp:nvSpPr>
        <dsp:cNvPr id="0" name=""/>
        <dsp:cNvSpPr/>
      </dsp:nvSpPr>
      <dsp:spPr>
        <a:xfrm>
          <a:off x="7026588" y="664080"/>
          <a:ext cx="1755913" cy="175591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8A0007-D7CA-4C3B-90DF-5229C90FBF16}">
      <dsp:nvSpPr>
        <dsp:cNvPr id="0" name=""/>
        <dsp:cNvSpPr/>
      </dsp:nvSpPr>
      <dsp:spPr>
        <a:xfrm>
          <a:off x="7026588" y="664080"/>
          <a:ext cx="175" cy="3511827"/>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1ACAA8-8BAA-4E47-8DEC-25AA75D797B8}">
      <dsp:nvSpPr>
        <dsp:cNvPr id="0" name=""/>
        <dsp:cNvSpPr/>
      </dsp:nvSpPr>
      <dsp:spPr>
        <a:xfrm>
          <a:off x="7026588" y="2419994"/>
          <a:ext cx="1755913" cy="1755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COGNOS Reports for verification</a:t>
          </a:r>
        </a:p>
      </dsp:txBody>
      <dsp:txXfrm>
        <a:off x="7026588" y="2419994"/>
        <a:ext cx="1755913" cy="17559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60BB4-EC61-41C3-89A6-2116D0299D14}">
      <dsp:nvSpPr>
        <dsp:cNvPr id="0" name=""/>
        <dsp:cNvSpPr/>
      </dsp:nvSpPr>
      <dsp:spPr>
        <a:xfrm>
          <a:off x="4704665"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Extract from SIS/Upload Interchange Files (DEM, SSA, etc.)</a:t>
          </a:r>
        </a:p>
      </dsp:txBody>
      <dsp:txXfrm>
        <a:off x="4704665" y="39140"/>
        <a:ext cx="1341437" cy="1341437"/>
      </dsp:txXfrm>
    </dsp:sp>
    <dsp:sp modelId="{6E3B0F17-068D-4C38-A48E-BAA2D3DFFEF5}">
      <dsp:nvSpPr>
        <dsp:cNvPr id="0" name=""/>
        <dsp:cNvSpPr/>
      </dsp:nvSpPr>
      <dsp:spPr>
        <a:xfrm>
          <a:off x="1549560" y="385"/>
          <a:ext cx="5028878" cy="5028878"/>
        </a:xfrm>
        <a:prstGeom prst="circularArrow">
          <a:avLst>
            <a:gd name="adj1" fmla="val 5202"/>
            <a:gd name="adj2" fmla="val 336015"/>
            <a:gd name="adj3" fmla="val 21292825"/>
            <a:gd name="adj4" fmla="val 19766604"/>
            <a:gd name="adj5" fmla="val 6068"/>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2B5E88-AF18-48CD-893E-9B75533E7852}">
      <dsp:nvSpPr>
        <dsp:cNvPr id="0" name=""/>
        <dsp:cNvSpPr/>
      </dsp:nvSpPr>
      <dsp:spPr>
        <a:xfrm>
          <a:off x="5515145"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Check first phase of errors</a:t>
          </a:r>
        </a:p>
      </dsp:txBody>
      <dsp:txXfrm>
        <a:off x="5515145" y="2533541"/>
        <a:ext cx="1341437" cy="1341437"/>
      </dsp:txXfrm>
    </dsp:sp>
    <dsp:sp modelId="{E5AA8355-3AC1-494D-BA14-F5571B1CC31E}">
      <dsp:nvSpPr>
        <dsp:cNvPr id="0" name=""/>
        <dsp:cNvSpPr/>
      </dsp:nvSpPr>
      <dsp:spPr>
        <a:xfrm>
          <a:off x="1549560" y="385"/>
          <a:ext cx="5028878" cy="5028878"/>
        </a:xfrm>
        <a:prstGeom prst="circularArrow">
          <a:avLst>
            <a:gd name="adj1" fmla="val 5202"/>
            <a:gd name="adj2" fmla="val 336015"/>
            <a:gd name="adj3" fmla="val 4014266"/>
            <a:gd name="adj4" fmla="val 2253829"/>
            <a:gd name="adj5" fmla="val 6068"/>
          </a:avLst>
        </a:prstGeom>
        <a:solidFill>
          <a:schemeClr val="accent5">
            <a:hueOff val="-2524583"/>
            <a:satOff val="18986"/>
            <a:lumOff val="44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1BD41E-9CC4-42C9-8434-5F789DCBA0FE}">
      <dsp:nvSpPr>
        <dsp:cNvPr id="0" name=""/>
        <dsp:cNvSpPr/>
      </dsp:nvSpPr>
      <dsp:spPr>
        <a:xfrm>
          <a:off x="3393281" y="4075166"/>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Take Student October Snapshot</a:t>
          </a:r>
        </a:p>
      </dsp:txBody>
      <dsp:txXfrm>
        <a:off x="3393281" y="4075166"/>
        <a:ext cx="1341437" cy="1341437"/>
      </dsp:txXfrm>
    </dsp:sp>
    <dsp:sp modelId="{D22C2B3E-5F93-4AFA-B025-CFA946FC0BFB}">
      <dsp:nvSpPr>
        <dsp:cNvPr id="0" name=""/>
        <dsp:cNvSpPr/>
      </dsp:nvSpPr>
      <dsp:spPr>
        <a:xfrm>
          <a:off x="1549560" y="385"/>
          <a:ext cx="5028878" cy="5028878"/>
        </a:xfrm>
        <a:prstGeom prst="circularArrow">
          <a:avLst>
            <a:gd name="adj1" fmla="val 5202"/>
            <a:gd name="adj2" fmla="val 336015"/>
            <a:gd name="adj3" fmla="val 8210155"/>
            <a:gd name="adj4" fmla="val 6449719"/>
            <a:gd name="adj5" fmla="val 6068"/>
          </a:avLst>
        </a:prstGeom>
        <a:solidFill>
          <a:schemeClr val="accent5">
            <a:hueOff val="-5049166"/>
            <a:satOff val="37972"/>
            <a:lumOff val="8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9066C-468E-4509-AF2B-E8FD395A92C4}">
      <dsp:nvSpPr>
        <dsp:cNvPr id="0" name=""/>
        <dsp:cNvSpPr/>
      </dsp:nvSpPr>
      <dsp:spPr>
        <a:xfrm>
          <a:off x="1271416"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Check second phase of errors</a:t>
          </a:r>
        </a:p>
      </dsp:txBody>
      <dsp:txXfrm>
        <a:off x="1271416" y="2533541"/>
        <a:ext cx="1341437" cy="1341437"/>
      </dsp:txXfrm>
    </dsp:sp>
    <dsp:sp modelId="{789DF5C4-320F-402E-A8D3-12F90B7E3092}">
      <dsp:nvSpPr>
        <dsp:cNvPr id="0" name=""/>
        <dsp:cNvSpPr/>
      </dsp:nvSpPr>
      <dsp:spPr>
        <a:xfrm>
          <a:off x="1549560" y="385"/>
          <a:ext cx="5028878" cy="5028878"/>
        </a:xfrm>
        <a:prstGeom prst="circularArrow">
          <a:avLst>
            <a:gd name="adj1" fmla="val 5202"/>
            <a:gd name="adj2" fmla="val 336015"/>
            <a:gd name="adj3" fmla="val 12297380"/>
            <a:gd name="adj4" fmla="val 10771160"/>
            <a:gd name="adj5" fmla="val 6068"/>
          </a:avLst>
        </a:prstGeom>
        <a:solidFill>
          <a:schemeClr val="accent5">
            <a:hueOff val="-7573749"/>
            <a:satOff val="56959"/>
            <a:lumOff val="133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6D0C2F-F193-43CF-AEF7-70F1C2074D00}">
      <dsp:nvSpPr>
        <dsp:cNvPr id="0" name=""/>
        <dsp:cNvSpPr/>
      </dsp:nvSpPr>
      <dsp:spPr>
        <a:xfrm>
          <a:off x="2081896"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Are both the phases error-free?</a:t>
          </a:r>
        </a:p>
      </dsp:txBody>
      <dsp:txXfrm>
        <a:off x="2081896" y="39140"/>
        <a:ext cx="1341437" cy="1341437"/>
      </dsp:txXfrm>
    </dsp:sp>
    <dsp:sp modelId="{7ECA79B8-BC87-4978-AD06-B7B027465D1C}">
      <dsp:nvSpPr>
        <dsp:cNvPr id="0" name=""/>
        <dsp:cNvSpPr/>
      </dsp:nvSpPr>
      <dsp:spPr>
        <a:xfrm>
          <a:off x="1549560" y="385"/>
          <a:ext cx="5028878" cy="5028878"/>
        </a:xfrm>
        <a:prstGeom prst="circularArrow">
          <a:avLst>
            <a:gd name="adj1" fmla="val 5202"/>
            <a:gd name="adj2" fmla="val 336015"/>
            <a:gd name="adj3" fmla="val 16865256"/>
            <a:gd name="adj4" fmla="val 15198729"/>
            <a:gd name="adj5" fmla="val 6068"/>
          </a:avLst>
        </a:prstGeom>
        <a:solidFill>
          <a:schemeClr val="accent5">
            <a:hueOff val="-10098333"/>
            <a:satOff val="75945"/>
            <a:lumOff val="1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E0244-0683-499C-B7A1-7DDB1B778E41}">
      <dsp:nvSpPr>
        <dsp:cNvPr id="0" name=""/>
        <dsp:cNvSpPr/>
      </dsp:nvSpPr>
      <dsp:spPr>
        <a:xfrm>
          <a:off x="0" y="0"/>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C5BFAC-DA15-4445-B92C-56AE71A203BA}">
      <dsp:nvSpPr>
        <dsp:cNvPr id="0" name=""/>
        <dsp:cNvSpPr/>
      </dsp:nvSpPr>
      <dsp:spPr>
        <a:xfrm>
          <a:off x="155355" y="116165"/>
          <a:ext cx="282465" cy="2824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08D7A9-F402-44F1-8FD6-E34020111F72}">
      <dsp:nvSpPr>
        <dsp:cNvPr id="0" name=""/>
        <dsp:cNvSpPr/>
      </dsp:nvSpPr>
      <dsp:spPr>
        <a:xfrm>
          <a:off x="593177" y="611"/>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a:t>720-760-3569</a:t>
          </a:r>
          <a:endParaRPr lang="en-US" sz="1600" kern="1200" dirty="0"/>
        </a:p>
      </dsp:txBody>
      <dsp:txXfrm>
        <a:off x="593177" y="611"/>
        <a:ext cx="11141622" cy="513573"/>
      </dsp:txXfrm>
    </dsp:sp>
    <dsp:sp modelId="{25058C54-498C-46C9-9740-0115E8F52912}">
      <dsp:nvSpPr>
        <dsp:cNvPr id="0" name=""/>
        <dsp:cNvSpPr/>
      </dsp:nvSpPr>
      <dsp:spPr>
        <a:xfrm>
          <a:off x="0" y="642578"/>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93F238-601D-437B-9273-11C963114C98}">
      <dsp:nvSpPr>
        <dsp:cNvPr id="0" name=""/>
        <dsp:cNvSpPr/>
      </dsp:nvSpPr>
      <dsp:spPr>
        <a:xfrm>
          <a:off x="155355" y="758132"/>
          <a:ext cx="282465" cy="2824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C234E9-35F6-4AF1-A509-4C0345D57C03}">
      <dsp:nvSpPr>
        <dsp:cNvPr id="0" name=""/>
        <dsp:cNvSpPr/>
      </dsp:nvSpPr>
      <dsp:spPr>
        <a:xfrm>
          <a:off x="593177" y="642578"/>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dirty="0">
              <a:hlinkClick xmlns:r="http://schemas.openxmlformats.org/officeDocument/2006/relationships" r:id="rId5"/>
            </a:rPr>
            <a:t>StudentOctober@cde.state.co.us</a:t>
          </a:r>
          <a:r>
            <a:rPr lang="en-US" sz="1600" kern="1200" dirty="0"/>
            <a:t> </a:t>
          </a:r>
        </a:p>
      </dsp:txBody>
      <dsp:txXfrm>
        <a:off x="593177" y="642578"/>
        <a:ext cx="11141622" cy="513573"/>
      </dsp:txXfrm>
    </dsp:sp>
    <dsp:sp modelId="{2ECAF442-E1FF-4F4B-B9A5-26C5963D7EE8}">
      <dsp:nvSpPr>
        <dsp:cNvPr id="0" name=""/>
        <dsp:cNvSpPr/>
      </dsp:nvSpPr>
      <dsp:spPr>
        <a:xfrm>
          <a:off x="0" y="1284544"/>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33670A-51DF-4DFD-8992-CC7BDD46237E}">
      <dsp:nvSpPr>
        <dsp:cNvPr id="0" name=""/>
        <dsp:cNvSpPr/>
      </dsp:nvSpPr>
      <dsp:spPr>
        <a:xfrm>
          <a:off x="155355" y="1400098"/>
          <a:ext cx="282465" cy="282465"/>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153BB5-7C4F-4828-BD47-7B1554D5DA92}">
      <dsp:nvSpPr>
        <dsp:cNvPr id="0" name=""/>
        <dsp:cNvSpPr/>
      </dsp:nvSpPr>
      <dsp:spPr>
        <a:xfrm>
          <a:off x="593177" y="1284544"/>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Museo Slab 500"/>
              <a:cs typeface="Calibri"/>
              <a:hlinkClick xmlns:r="http://schemas.openxmlformats.org/officeDocument/2006/relationships" r:id="rId8"/>
            </a:rPr>
            <a:t>Student October Website</a:t>
          </a:r>
          <a:endParaRPr lang="en-US" sz="1600" kern="1200" dirty="0"/>
        </a:p>
      </dsp:txBody>
      <dsp:txXfrm>
        <a:off x="593177" y="1284544"/>
        <a:ext cx="11141622" cy="513573"/>
      </dsp:txXfrm>
    </dsp:sp>
    <dsp:sp modelId="{0CCD7E29-11C8-4250-A19D-FD13B3369CC0}">
      <dsp:nvSpPr>
        <dsp:cNvPr id="0" name=""/>
        <dsp:cNvSpPr/>
      </dsp:nvSpPr>
      <dsp:spPr>
        <a:xfrm>
          <a:off x="0" y="1926511"/>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61894E-2B3E-43B0-87BD-0DE85E14A495}">
      <dsp:nvSpPr>
        <dsp:cNvPr id="0" name=""/>
        <dsp:cNvSpPr/>
      </dsp:nvSpPr>
      <dsp:spPr>
        <a:xfrm>
          <a:off x="155355" y="2042065"/>
          <a:ext cx="282465" cy="282465"/>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D6F269-AE22-4163-B6AB-DEB8DC852D8A}">
      <dsp:nvSpPr>
        <dsp:cNvPr id="0" name=""/>
        <dsp:cNvSpPr/>
      </dsp:nvSpPr>
      <dsp:spPr>
        <a:xfrm>
          <a:off x="593177" y="1926511"/>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dirty="0">
              <a:hlinkClick xmlns:r="http://schemas.openxmlformats.org/officeDocument/2006/relationships" r:id="rId9"/>
            </a:rPr>
            <a:t>Student Interchange Website</a:t>
          </a:r>
          <a:endParaRPr lang="en-US" sz="1600" kern="1200" dirty="0"/>
        </a:p>
      </dsp:txBody>
      <dsp:txXfrm>
        <a:off x="593177" y="1926511"/>
        <a:ext cx="11141622" cy="513573"/>
      </dsp:txXfrm>
    </dsp:sp>
    <dsp:sp modelId="{E7CBA5BD-C533-426E-A221-FFC9554F48D6}">
      <dsp:nvSpPr>
        <dsp:cNvPr id="0" name=""/>
        <dsp:cNvSpPr/>
      </dsp:nvSpPr>
      <dsp:spPr>
        <a:xfrm>
          <a:off x="0" y="2568478"/>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BD2E73-49F2-49ED-B94C-8F799136E913}">
      <dsp:nvSpPr>
        <dsp:cNvPr id="0" name=""/>
        <dsp:cNvSpPr/>
      </dsp:nvSpPr>
      <dsp:spPr>
        <a:xfrm>
          <a:off x="155355" y="2684032"/>
          <a:ext cx="282465" cy="282465"/>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B86600-1B04-4D01-BAF4-EE6E7769C524}">
      <dsp:nvSpPr>
        <dsp:cNvPr id="0" name=""/>
        <dsp:cNvSpPr/>
      </dsp:nvSpPr>
      <dsp:spPr>
        <a:xfrm>
          <a:off x="593177" y="2568478"/>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dirty="0">
              <a:hlinkClick xmlns:r="http://schemas.openxmlformats.org/officeDocument/2006/relationships" r:id="rId10"/>
            </a:rPr>
            <a:t>At-Risk Interchange Website</a:t>
          </a:r>
          <a:endParaRPr lang="en-US" sz="1600" kern="1200" dirty="0"/>
        </a:p>
      </dsp:txBody>
      <dsp:txXfrm>
        <a:off x="593177" y="2568478"/>
        <a:ext cx="11141622" cy="513573"/>
      </dsp:txXfrm>
    </dsp:sp>
    <dsp:sp modelId="{D2B4665F-DFC6-4776-952F-1A20E00E228F}">
      <dsp:nvSpPr>
        <dsp:cNvPr id="0" name=""/>
        <dsp:cNvSpPr/>
      </dsp:nvSpPr>
      <dsp:spPr>
        <a:xfrm>
          <a:off x="0" y="3210444"/>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05060E-DDCB-43C7-935D-132791A98710}">
      <dsp:nvSpPr>
        <dsp:cNvPr id="0" name=""/>
        <dsp:cNvSpPr/>
      </dsp:nvSpPr>
      <dsp:spPr>
        <a:xfrm>
          <a:off x="155355" y="3325998"/>
          <a:ext cx="282465" cy="282465"/>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BCAF24-5843-429F-829C-856C157723F9}">
      <dsp:nvSpPr>
        <dsp:cNvPr id="0" name=""/>
        <dsp:cNvSpPr/>
      </dsp:nvSpPr>
      <dsp:spPr>
        <a:xfrm>
          <a:off x="593177" y="3210444"/>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dirty="0">
              <a:hlinkClick xmlns:r="http://schemas.openxmlformats.org/officeDocument/2006/relationships" r:id="rId11"/>
            </a:rPr>
            <a:t>Title I Interchange Website</a:t>
          </a:r>
          <a:endParaRPr lang="en-US" sz="1600" kern="1200" dirty="0"/>
        </a:p>
      </dsp:txBody>
      <dsp:txXfrm>
        <a:off x="593177" y="3210444"/>
        <a:ext cx="11141622" cy="513573"/>
      </dsp:txXfrm>
    </dsp:sp>
    <dsp:sp modelId="{BABF2145-2D55-41F8-8A44-46DDD721208B}">
      <dsp:nvSpPr>
        <dsp:cNvPr id="0" name=""/>
        <dsp:cNvSpPr/>
      </dsp:nvSpPr>
      <dsp:spPr>
        <a:xfrm>
          <a:off x="0" y="3852411"/>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0B6244-3D48-4319-B819-B881CB1B39EA}">
      <dsp:nvSpPr>
        <dsp:cNvPr id="0" name=""/>
        <dsp:cNvSpPr/>
      </dsp:nvSpPr>
      <dsp:spPr>
        <a:xfrm>
          <a:off x="155355" y="3967965"/>
          <a:ext cx="282465" cy="282465"/>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CA46FB-A855-45B0-9426-51F2DDBC88C1}">
      <dsp:nvSpPr>
        <dsp:cNvPr id="0" name=""/>
        <dsp:cNvSpPr/>
      </dsp:nvSpPr>
      <dsp:spPr>
        <a:xfrm>
          <a:off x="593177" y="3852411"/>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dirty="0">
              <a:ea typeface="+mn-lt"/>
              <a:cs typeface="+mn-lt"/>
              <a:hlinkClick xmlns:r="http://schemas.openxmlformats.org/officeDocument/2006/relationships" r:id="rId12"/>
            </a:rPr>
            <a:t>Identity Management/Data Pipeline</a:t>
          </a:r>
          <a:endParaRPr lang="en-US" sz="1600" kern="1200" dirty="0"/>
        </a:p>
      </dsp:txBody>
      <dsp:txXfrm>
        <a:off x="593177" y="3852411"/>
        <a:ext cx="11141622" cy="513573"/>
      </dsp:txXfrm>
    </dsp:sp>
    <dsp:sp modelId="{23122809-F973-4607-A906-E37C75437E05}">
      <dsp:nvSpPr>
        <dsp:cNvPr id="0" name=""/>
        <dsp:cNvSpPr/>
      </dsp:nvSpPr>
      <dsp:spPr>
        <a:xfrm>
          <a:off x="0" y="4494378"/>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47E2F4-E54C-42E3-B1D6-EB156ED1E15B}">
      <dsp:nvSpPr>
        <dsp:cNvPr id="0" name=""/>
        <dsp:cNvSpPr/>
      </dsp:nvSpPr>
      <dsp:spPr>
        <a:xfrm>
          <a:off x="155355" y="4609932"/>
          <a:ext cx="282465" cy="282465"/>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651C2E-D7C0-4B81-843B-0DB2262E5D4C}">
      <dsp:nvSpPr>
        <dsp:cNvPr id="0" name=""/>
        <dsp:cNvSpPr/>
      </dsp:nvSpPr>
      <dsp:spPr>
        <a:xfrm>
          <a:off x="593177" y="4494378"/>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a:ea typeface="+mn-lt"/>
              <a:cs typeface="+mn-lt"/>
              <a:hlinkClick xmlns:r="http://schemas.openxmlformats.org/officeDocument/2006/relationships" r:id="rId13"/>
            </a:rPr>
            <a:t>Auditing Office’s Pupil Count Website</a:t>
          </a:r>
          <a:endParaRPr lang="en-US" sz="1600" kern="1200" dirty="0"/>
        </a:p>
      </dsp:txBody>
      <dsp:txXfrm>
        <a:off x="593177" y="4494378"/>
        <a:ext cx="11141622" cy="513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B7FF8-DAF5-4234-A11F-791B8D5DA8D2}">
      <dsp:nvSpPr>
        <dsp:cNvPr id="0" name=""/>
        <dsp:cNvSpPr/>
      </dsp:nvSpPr>
      <dsp:spPr>
        <a:xfrm rot="10800000">
          <a:off x="2063667" y="882"/>
          <a:ext cx="6992874" cy="1209216"/>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231" tIns="68580"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a:t>Download reports (files) from your Student Information System</a:t>
          </a:r>
        </a:p>
        <a:p>
          <a:pPr marL="114300" lvl="1" indent="-114300" algn="l" defTabSz="622300">
            <a:lnSpc>
              <a:spcPct val="90000"/>
            </a:lnSpc>
            <a:spcBef>
              <a:spcPct val="0"/>
            </a:spcBef>
            <a:spcAft>
              <a:spcPct val="15000"/>
            </a:spcAft>
            <a:buChar char="•"/>
          </a:pPr>
          <a:r>
            <a:rPr lang="en-US" sz="1400" kern="1200" dirty="0"/>
            <a:t>Student Demographic, Student School Association, Graduation Guidelines (.xlsx is recommended format) – files could be named differently in SIS</a:t>
          </a:r>
        </a:p>
        <a:p>
          <a:pPr marL="114300" lvl="1" indent="-114300" algn="l" defTabSz="622300">
            <a:lnSpc>
              <a:spcPct val="90000"/>
            </a:lnSpc>
            <a:spcBef>
              <a:spcPct val="0"/>
            </a:spcBef>
            <a:spcAft>
              <a:spcPct val="15000"/>
            </a:spcAft>
            <a:buChar char="•"/>
          </a:pPr>
          <a:r>
            <a:rPr lang="en-US" sz="1400" kern="1200" dirty="0"/>
            <a:t>Do not open file!</a:t>
          </a:r>
        </a:p>
      </dsp:txBody>
      <dsp:txXfrm rot="10800000">
        <a:off x="2365971" y="882"/>
        <a:ext cx="6690570" cy="1209216"/>
      </dsp:txXfrm>
    </dsp:sp>
    <dsp:sp modelId="{FBB8F054-FC01-49FD-8376-F0669565A011}">
      <dsp:nvSpPr>
        <dsp:cNvPr id="0" name=""/>
        <dsp:cNvSpPr/>
      </dsp:nvSpPr>
      <dsp:spPr>
        <a:xfrm>
          <a:off x="1459058" y="882"/>
          <a:ext cx="1209216" cy="120921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2A201FC0-A977-45F7-A142-96112481C310}">
      <dsp:nvSpPr>
        <dsp:cNvPr id="0" name=""/>
        <dsp:cNvSpPr/>
      </dsp:nvSpPr>
      <dsp:spPr>
        <a:xfrm rot="10800000">
          <a:off x="2063667" y="1571060"/>
          <a:ext cx="6992874" cy="1209216"/>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231" tIns="68580" rIns="128016" bIns="68580" numCol="1" spcCol="1270" anchor="t" anchorCtr="0">
          <a:noAutofit/>
        </a:bodyPr>
        <a:lstStyle/>
        <a:p>
          <a:pPr marL="0" lvl="0" indent="0" algn="l" defTabSz="800100">
            <a:lnSpc>
              <a:spcPct val="90000"/>
            </a:lnSpc>
            <a:spcBef>
              <a:spcPct val="0"/>
            </a:spcBef>
            <a:spcAft>
              <a:spcPct val="35000"/>
            </a:spcAft>
            <a:buFont typeface="+mj-lt"/>
            <a:buNone/>
          </a:pPr>
          <a:r>
            <a:rPr lang="en-US" sz="1800" kern="1200"/>
            <a:t>Save each file in an accessible location with naming convention</a:t>
          </a:r>
        </a:p>
        <a:p>
          <a:pPr marL="114300" lvl="1" indent="-114300" algn="l" defTabSz="622300">
            <a:lnSpc>
              <a:spcPct val="90000"/>
            </a:lnSpc>
            <a:spcBef>
              <a:spcPct val="0"/>
            </a:spcBef>
            <a:spcAft>
              <a:spcPct val="15000"/>
            </a:spcAft>
            <a:buChar char="•"/>
          </a:pPr>
          <a:r>
            <a:rPr lang="en-US" sz="1400" kern="1200" dirty="0"/>
            <a:t>Example: 0110_DEM_10112023.xls (No spaces in file name are allowed)</a:t>
          </a:r>
        </a:p>
        <a:p>
          <a:pPr marL="114300" lvl="1" indent="-114300" algn="l" defTabSz="622300">
            <a:lnSpc>
              <a:spcPct val="90000"/>
            </a:lnSpc>
            <a:spcBef>
              <a:spcPct val="0"/>
            </a:spcBef>
            <a:spcAft>
              <a:spcPct val="15000"/>
            </a:spcAft>
            <a:buChar char="•"/>
          </a:pPr>
          <a:r>
            <a:rPr lang="en-US" sz="1400" kern="1200" dirty="0"/>
            <a:t>Keep filing system organized</a:t>
          </a:r>
        </a:p>
      </dsp:txBody>
      <dsp:txXfrm rot="10800000">
        <a:off x="2365971" y="1571060"/>
        <a:ext cx="6690570" cy="1209216"/>
      </dsp:txXfrm>
    </dsp:sp>
    <dsp:sp modelId="{D20F157E-A188-4B05-8C19-BB4C4C2D6D04}">
      <dsp:nvSpPr>
        <dsp:cNvPr id="0" name=""/>
        <dsp:cNvSpPr/>
      </dsp:nvSpPr>
      <dsp:spPr>
        <a:xfrm>
          <a:off x="1459058" y="1571060"/>
          <a:ext cx="1209216" cy="120921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E249D271-2269-4D5B-8DC2-D8A3A4328FD9}">
      <dsp:nvSpPr>
        <dsp:cNvPr id="0" name=""/>
        <dsp:cNvSpPr/>
      </dsp:nvSpPr>
      <dsp:spPr>
        <a:xfrm rot="10800000">
          <a:off x="2063667" y="3141237"/>
          <a:ext cx="6992874" cy="1209216"/>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231" tIns="68580" rIns="128016" bIns="68580" numCol="1" spcCol="1270" anchor="ctr" anchorCtr="0">
          <a:noAutofit/>
        </a:bodyPr>
        <a:lstStyle/>
        <a:p>
          <a:pPr marL="0" lvl="0" indent="0" algn="ctr" defTabSz="800100">
            <a:lnSpc>
              <a:spcPct val="90000"/>
            </a:lnSpc>
            <a:spcBef>
              <a:spcPct val="0"/>
            </a:spcBef>
            <a:spcAft>
              <a:spcPct val="35000"/>
            </a:spcAft>
            <a:buFont typeface="+mj-lt"/>
            <a:buNone/>
          </a:pPr>
          <a:r>
            <a:rPr lang="en-US" sz="1800" kern="1200" dirty="0"/>
            <a:t>Upload each file to Data Pipeline (steps shown later)</a:t>
          </a:r>
        </a:p>
      </dsp:txBody>
      <dsp:txXfrm rot="10800000">
        <a:off x="2365971" y="3141237"/>
        <a:ext cx="6690570" cy="1209216"/>
      </dsp:txXfrm>
    </dsp:sp>
    <dsp:sp modelId="{C69B24E4-0681-4A57-B4A6-5F853BDCB7CA}">
      <dsp:nvSpPr>
        <dsp:cNvPr id="0" name=""/>
        <dsp:cNvSpPr/>
      </dsp:nvSpPr>
      <dsp:spPr>
        <a:xfrm>
          <a:off x="1459058" y="3141237"/>
          <a:ext cx="1209216" cy="1209216"/>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A3778-2B88-4963-8CCF-1F59017A9900}">
      <dsp:nvSpPr>
        <dsp:cNvPr id="0" name=""/>
        <dsp:cNvSpPr/>
      </dsp:nvSpPr>
      <dsp:spPr>
        <a:xfrm>
          <a:off x="2056605" y="4198550"/>
          <a:ext cx="4646710"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BE969A-8D20-4E51-A82A-FD5CD99BCC83}">
      <dsp:nvSpPr>
        <dsp:cNvPr id="0" name=""/>
        <dsp:cNvSpPr/>
      </dsp:nvSpPr>
      <dsp:spPr>
        <a:xfrm>
          <a:off x="2056605" y="3052205"/>
          <a:ext cx="3868327"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831D6B-19A8-45CD-A3E9-9FB55403162A}">
      <dsp:nvSpPr>
        <dsp:cNvPr id="0" name=""/>
        <dsp:cNvSpPr/>
      </dsp:nvSpPr>
      <dsp:spPr>
        <a:xfrm>
          <a:off x="2056605" y="1665267"/>
          <a:ext cx="3868327"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E166CA-3971-40E3-A73D-4CB1C0DC0EA1}">
      <dsp:nvSpPr>
        <dsp:cNvPr id="0" name=""/>
        <dsp:cNvSpPr/>
      </dsp:nvSpPr>
      <dsp:spPr>
        <a:xfrm>
          <a:off x="2056605" y="518922"/>
          <a:ext cx="4646710"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AEBC5C-EE6E-4E5B-A726-39D8AFD44481}">
      <dsp:nvSpPr>
        <dsp:cNvPr id="0" name=""/>
        <dsp:cNvSpPr/>
      </dsp:nvSpPr>
      <dsp:spPr>
        <a:xfrm>
          <a:off x="302130" y="654620"/>
          <a:ext cx="3508950" cy="3408232"/>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5524919-D3F2-409A-93CB-2CFD9F1B4729}">
      <dsp:nvSpPr>
        <dsp:cNvPr id="0" name=""/>
        <dsp:cNvSpPr/>
      </dsp:nvSpPr>
      <dsp:spPr>
        <a:xfrm>
          <a:off x="547014" y="2504978"/>
          <a:ext cx="3019182" cy="1556766"/>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b" anchorCtr="0">
          <a:noAutofit/>
        </a:bodyPr>
        <a:lstStyle/>
        <a:p>
          <a:pPr marL="0" lvl="0" indent="0" algn="ctr" defTabSz="2178050">
            <a:lnSpc>
              <a:spcPct val="90000"/>
            </a:lnSpc>
            <a:spcBef>
              <a:spcPct val="0"/>
            </a:spcBef>
            <a:spcAft>
              <a:spcPct val="35000"/>
            </a:spcAft>
            <a:buNone/>
          </a:pPr>
          <a:r>
            <a:rPr lang="en-US" sz="4900" kern="1200">
              <a:solidFill>
                <a:schemeClr val="tx1"/>
              </a:solidFill>
            </a:rPr>
            <a:t>Student Interchange</a:t>
          </a:r>
        </a:p>
      </dsp:txBody>
      <dsp:txXfrm>
        <a:off x="547014" y="2504978"/>
        <a:ext cx="3019182" cy="1556766"/>
      </dsp:txXfrm>
    </dsp:sp>
    <dsp:sp modelId="{789005A4-320B-4A1A-AC24-2D5CC22594DC}">
      <dsp:nvSpPr>
        <dsp:cNvPr id="0" name=""/>
        <dsp:cNvSpPr/>
      </dsp:nvSpPr>
      <dsp:spPr>
        <a:xfrm>
          <a:off x="6184394" y="0"/>
          <a:ext cx="1037844" cy="103784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865299B-E756-4C2A-9BB3-924BC4C3EB83}">
      <dsp:nvSpPr>
        <dsp:cNvPr id="0" name=""/>
        <dsp:cNvSpPr/>
      </dsp:nvSpPr>
      <dsp:spPr>
        <a:xfrm>
          <a:off x="7222238" y="0"/>
          <a:ext cx="4024769" cy="103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t" anchorCtr="0">
          <a:noAutofit/>
        </a:bodyPr>
        <a:lstStyle/>
        <a:p>
          <a:pPr marL="0" lvl="0" indent="0" algn="l" defTabSz="977900">
            <a:lnSpc>
              <a:spcPct val="90000"/>
            </a:lnSpc>
            <a:spcBef>
              <a:spcPct val="0"/>
            </a:spcBef>
            <a:spcAft>
              <a:spcPct val="35000"/>
            </a:spcAft>
            <a:buNone/>
          </a:pPr>
          <a:r>
            <a:rPr lang="en-US" sz="2200" kern="1200" dirty="0"/>
            <a:t>Student Demographic File</a:t>
          </a:r>
        </a:p>
        <a:p>
          <a:pPr marL="171450" lvl="1" indent="-171450" algn="l" defTabSz="755650">
            <a:lnSpc>
              <a:spcPct val="90000"/>
            </a:lnSpc>
            <a:spcBef>
              <a:spcPct val="0"/>
            </a:spcBef>
            <a:spcAft>
              <a:spcPct val="15000"/>
            </a:spcAft>
            <a:buChar char="•"/>
          </a:pPr>
          <a:r>
            <a:rPr lang="en-US" sz="1700" kern="1200"/>
            <a:t>One record per student</a:t>
          </a:r>
        </a:p>
      </dsp:txBody>
      <dsp:txXfrm>
        <a:off x="7222238" y="0"/>
        <a:ext cx="4024769" cy="1037844"/>
      </dsp:txXfrm>
    </dsp:sp>
    <dsp:sp modelId="{FFC42BF5-E39F-483C-834B-F6B3FA61BDA1}">
      <dsp:nvSpPr>
        <dsp:cNvPr id="0" name=""/>
        <dsp:cNvSpPr/>
      </dsp:nvSpPr>
      <dsp:spPr>
        <a:xfrm>
          <a:off x="5406011" y="1146345"/>
          <a:ext cx="1037844" cy="103784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D0799AA-75DA-4478-B213-08C9E312860F}">
      <dsp:nvSpPr>
        <dsp:cNvPr id="0" name=""/>
        <dsp:cNvSpPr/>
      </dsp:nvSpPr>
      <dsp:spPr>
        <a:xfrm>
          <a:off x="6443855" y="1146345"/>
          <a:ext cx="3726463" cy="103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t" anchorCtr="0">
          <a:noAutofit/>
        </a:bodyPr>
        <a:lstStyle/>
        <a:p>
          <a:pPr marL="0" lvl="0" indent="0" algn="l" defTabSz="977900">
            <a:lnSpc>
              <a:spcPct val="90000"/>
            </a:lnSpc>
            <a:spcBef>
              <a:spcPct val="0"/>
            </a:spcBef>
            <a:spcAft>
              <a:spcPct val="35000"/>
            </a:spcAft>
            <a:buNone/>
          </a:pPr>
          <a:r>
            <a:rPr lang="en-US" sz="2200" kern="1200" dirty="0"/>
            <a:t>Student School Association File</a:t>
          </a:r>
        </a:p>
        <a:p>
          <a:pPr marL="171450" lvl="1" indent="-171450" algn="l" defTabSz="755650">
            <a:lnSpc>
              <a:spcPct val="90000"/>
            </a:lnSpc>
            <a:spcBef>
              <a:spcPct val="0"/>
            </a:spcBef>
            <a:spcAft>
              <a:spcPct val="15000"/>
            </a:spcAft>
            <a:buChar char="•"/>
          </a:pPr>
          <a:r>
            <a:rPr lang="en-US" sz="1700" kern="1200"/>
            <a:t>May include multiple records per student</a:t>
          </a:r>
        </a:p>
      </dsp:txBody>
      <dsp:txXfrm>
        <a:off x="6443855" y="1146345"/>
        <a:ext cx="3726463" cy="1037844"/>
      </dsp:txXfrm>
    </dsp:sp>
    <dsp:sp modelId="{91FF504C-A1E3-41B6-8263-CAF73120AD85}">
      <dsp:nvSpPr>
        <dsp:cNvPr id="0" name=""/>
        <dsp:cNvSpPr/>
      </dsp:nvSpPr>
      <dsp:spPr>
        <a:xfrm>
          <a:off x="5406011" y="2533283"/>
          <a:ext cx="1037844" cy="1037844"/>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40FE77D-7508-4898-98AE-56187E0C12A5}">
      <dsp:nvSpPr>
        <dsp:cNvPr id="0" name=""/>
        <dsp:cNvSpPr/>
      </dsp:nvSpPr>
      <dsp:spPr>
        <a:xfrm>
          <a:off x="6443855" y="2533283"/>
          <a:ext cx="4808340" cy="103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t" anchorCtr="0">
          <a:noAutofit/>
        </a:bodyPr>
        <a:lstStyle/>
        <a:p>
          <a:pPr marL="0" lvl="0" indent="0" algn="l" defTabSz="977900">
            <a:lnSpc>
              <a:spcPct val="90000"/>
            </a:lnSpc>
            <a:spcBef>
              <a:spcPct val="0"/>
            </a:spcBef>
            <a:spcAft>
              <a:spcPct val="35000"/>
            </a:spcAft>
            <a:buNone/>
          </a:pPr>
          <a:r>
            <a:rPr lang="en-US" sz="2200" kern="1200" dirty="0"/>
            <a:t>Graduation Guidelines File (not for OCT)</a:t>
          </a:r>
        </a:p>
        <a:p>
          <a:pPr marL="171450" lvl="1" indent="-171450" algn="l" defTabSz="755650">
            <a:lnSpc>
              <a:spcPct val="90000"/>
            </a:lnSpc>
            <a:spcBef>
              <a:spcPct val="0"/>
            </a:spcBef>
            <a:spcAft>
              <a:spcPct val="15000"/>
            </a:spcAft>
            <a:buChar char="•"/>
          </a:pPr>
          <a:r>
            <a:rPr lang="en-US" sz="1700" kern="1200"/>
            <a:t>Secondary students only</a:t>
          </a:r>
        </a:p>
        <a:p>
          <a:pPr marL="171450" lvl="1" indent="-171450" algn="l" defTabSz="755650">
            <a:lnSpc>
              <a:spcPct val="90000"/>
            </a:lnSpc>
            <a:spcBef>
              <a:spcPct val="0"/>
            </a:spcBef>
            <a:spcAft>
              <a:spcPct val="15000"/>
            </a:spcAft>
            <a:buChar char="•"/>
          </a:pPr>
          <a:r>
            <a:rPr lang="en-US" sz="1700" kern="1200"/>
            <a:t>Expect multiple records per student</a:t>
          </a:r>
        </a:p>
      </dsp:txBody>
      <dsp:txXfrm>
        <a:off x="6443855" y="2533283"/>
        <a:ext cx="4808340" cy="1037844"/>
      </dsp:txXfrm>
    </dsp:sp>
    <dsp:sp modelId="{27D0CDF6-DEBC-4815-994E-9B119F9A3B1D}">
      <dsp:nvSpPr>
        <dsp:cNvPr id="0" name=""/>
        <dsp:cNvSpPr/>
      </dsp:nvSpPr>
      <dsp:spPr>
        <a:xfrm>
          <a:off x="6184394" y="3679628"/>
          <a:ext cx="1037844" cy="1037844"/>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EDCEA4A-36EB-4215-84F7-8C0D875866B7}">
      <dsp:nvSpPr>
        <dsp:cNvPr id="0" name=""/>
        <dsp:cNvSpPr/>
      </dsp:nvSpPr>
      <dsp:spPr>
        <a:xfrm>
          <a:off x="7231968" y="3640720"/>
          <a:ext cx="4026233" cy="103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t" anchorCtr="0">
          <a:noAutofit/>
        </a:bodyPr>
        <a:lstStyle/>
        <a:p>
          <a:pPr marL="0" lvl="0" indent="0" algn="l" defTabSz="977900">
            <a:lnSpc>
              <a:spcPct val="90000"/>
            </a:lnSpc>
            <a:spcBef>
              <a:spcPct val="0"/>
            </a:spcBef>
            <a:spcAft>
              <a:spcPct val="35000"/>
            </a:spcAft>
            <a:buNone/>
          </a:pPr>
          <a:r>
            <a:rPr lang="en-US" sz="2200" kern="1200" dirty="0">
              <a:latin typeface="+mn-lt"/>
            </a:rPr>
            <a:t>Adjustment</a:t>
          </a:r>
          <a:r>
            <a:rPr lang="en-US" sz="2200" kern="1200" dirty="0"/>
            <a:t> File (not for OCT)</a:t>
          </a:r>
        </a:p>
        <a:p>
          <a:pPr marL="171450" lvl="1" indent="-171450" algn="l" defTabSz="755650">
            <a:lnSpc>
              <a:spcPct val="90000"/>
            </a:lnSpc>
            <a:spcBef>
              <a:spcPct val="0"/>
            </a:spcBef>
            <a:spcAft>
              <a:spcPct val="15000"/>
            </a:spcAft>
            <a:buChar char="•"/>
          </a:pPr>
          <a:r>
            <a:rPr lang="en-US" sz="1700" kern="1200"/>
            <a:t>As needed for SEY Collection</a:t>
          </a:r>
        </a:p>
      </dsp:txBody>
      <dsp:txXfrm>
        <a:off x="7231968" y="3640720"/>
        <a:ext cx="4026233" cy="1037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D1F91-96C4-4CC1-B957-7A2C0A6587AC}">
      <dsp:nvSpPr>
        <dsp:cNvPr id="0" name=""/>
        <dsp:cNvSpPr/>
      </dsp:nvSpPr>
      <dsp:spPr>
        <a:xfrm>
          <a:off x="450175" y="357196"/>
          <a:ext cx="2281967" cy="68390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Upload Student Demographic File</a:t>
          </a:r>
        </a:p>
      </dsp:txBody>
      <dsp:txXfrm>
        <a:off x="470206" y="377227"/>
        <a:ext cx="2241905" cy="643840"/>
      </dsp:txXfrm>
    </dsp:sp>
    <dsp:sp modelId="{5F865482-3315-453A-A566-A4B88F32C3FE}">
      <dsp:nvSpPr>
        <dsp:cNvPr id="0" name=""/>
        <dsp:cNvSpPr/>
      </dsp:nvSpPr>
      <dsp:spPr>
        <a:xfrm rot="21540147">
          <a:off x="2977166" y="277958"/>
          <a:ext cx="519612" cy="78506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977178" y="436327"/>
        <a:ext cx="363728" cy="471038"/>
      </dsp:txXfrm>
    </dsp:sp>
    <dsp:sp modelId="{C7981B03-DCAD-4A71-83A5-5D8779FFF8F7}">
      <dsp:nvSpPr>
        <dsp:cNvPr id="0" name=""/>
        <dsp:cNvSpPr/>
      </dsp:nvSpPr>
      <dsp:spPr>
        <a:xfrm>
          <a:off x="3712394" y="300199"/>
          <a:ext cx="2250564" cy="684836"/>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Upload Student School Association File</a:t>
          </a:r>
        </a:p>
      </dsp:txBody>
      <dsp:txXfrm>
        <a:off x="3732452" y="320257"/>
        <a:ext cx="2210448" cy="644720"/>
      </dsp:txXfrm>
    </dsp:sp>
    <dsp:sp modelId="{CA1B49D8-53CB-4608-A2A6-68038DF5BC5C}">
      <dsp:nvSpPr>
        <dsp:cNvPr id="0" name=""/>
        <dsp:cNvSpPr/>
      </dsp:nvSpPr>
      <dsp:spPr>
        <a:xfrm rot="15160">
          <a:off x="6165798" y="256891"/>
          <a:ext cx="430026" cy="78506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165799" y="413619"/>
        <a:ext cx="301018" cy="471038"/>
      </dsp:txXfrm>
    </dsp:sp>
    <dsp:sp modelId="{07F406D6-8C54-4332-AA87-1D716050910C}">
      <dsp:nvSpPr>
        <dsp:cNvPr id="0" name=""/>
        <dsp:cNvSpPr/>
      </dsp:nvSpPr>
      <dsp:spPr>
        <a:xfrm>
          <a:off x="6774321" y="341120"/>
          <a:ext cx="2078262" cy="629241"/>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Upload Graduation Guidelines File</a:t>
          </a:r>
        </a:p>
      </dsp:txBody>
      <dsp:txXfrm>
        <a:off x="6792751" y="359550"/>
        <a:ext cx="2041402" cy="5923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A6DD8-BDC6-4110-99AB-2BA048198CBE}">
      <dsp:nvSpPr>
        <dsp:cNvPr id="0" name=""/>
        <dsp:cNvSpPr/>
      </dsp:nvSpPr>
      <dsp:spPr>
        <a:xfrm>
          <a:off x="5086703" y="2189540"/>
          <a:ext cx="1561393" cy="15613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Student October</a:t>
          </a:r>
        </a:p>
      </dsp:txBody>
      <dsp:txXfrm>
        <a:off x="5315364" y="2418201"/>
        <a:ext cx="1104071" cy="1104071"/>
      </dsp:txXfrm>
    </dsp:sp>
    <dsp:sp modelId="{695D6275-F5B3-4774-A113-C5A83A6F92C4}">
      <dsp:nvSpPr>
        <dsp:cNvPr id="0" name=""/>
        <dsp:cNvSpPr/>
      </dsp:nvSpPr>
      <dsp:spPr>
        <a:xfrm rot="5400000">
          <a:off x="5701779" y="1620986"/>
          <a:ext cx="331240" cy="53087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751465" y="1677475"/>
        <a:ext cx="231868" cy="318523"/>
      </dsp:txXfrm>
    </dsp:sp>
    <dsp:sp modelId="{9F6BA890-8B9C-412E-8E8C-F2D0FDA9C976}">
      <dsp:nvSpPr>
        <dsp:cNvPr id="0" name=""/>
        <dsp:cNvSpPr/>
      </dsp:nvSpPr>
      <dsp:spPr>
        <a:xfrm>
          <a:off x="5086703" y="3164"/>
          <a:ext cx="1561393" cy="156139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Student Demographic</a:t>
          </a:r>
        </a:p>
      </dsp:txBody>
      <dsp:txXfrm>
        <a:off x="5315364" y="231825"/>
        <a:ext cx="1104071" cy="1104071"/>
      </dsp:txXfrm>
    </dsp:sp>
    <dsp:sp modelId="{76D055CE-7C1B-48F9-9A4C-750CFB12B3EE}">
      <dsp:nvSpPr>
        <dsp:cNvPr id="0" name=""/>
        <dsp:cNvSpPr/>
      </dsp:nvSpPr>
      <dsp:spPr>
        <a:xfrm rot="9720000">
          <a:off x="6732547" y="2369883"/>
          <a:ext cx="331240" cy="53087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829487" y="2460704"/>
        <a:ext cx="231868" cy="318523"/>
      </dsp:txXfrm>
    </dsp:sp>
    <dsp:sp modelId="{C1BCA150-10A0-4192-A50E-CB5E1F002ABF}">
      <dsp:nvSpPr>
        <dsp:cNvPr id="0" name=""/>
        <dsp:cNvSpPr/>
      </dsp:nvSpPr>
      <dsp:spPr>
        <a:xfrm>
          <a:off x="7166070" y="1513913"/>
          <a:ext cx="1561393" cy="156139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Student School Association</a:t>
          </a:r>
        </a:p>
      </dsp:txBody>
      <dsp:txXfrm>
        <a:off x="7394731" y="1742574"/>
        <a:ext cx="1104071" cy="1104071"/>
      </dsp:txXfrm>
    </dsp:sp>
    <dsp:sp modelId="{899903E5-6481-4F19-8BE2-0D5766ECBE8A}">
      <dsp:nvSpPr>
        <dsp:cNvPr id="0" name=""/>
        <dsp:cNvSpPr/>
      </dsp:nvSpPr>
      <dsp:spPr>
        <a:xfrm rot="14040000">
          <a:off x="6338828" y="3581623"/>
          <a:ext cx="331240" cy="53087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417719" y="3727995"/>
        <a:ext cx="231868" cy="318523"/>
      </dsp:txXfrm>
    </dsp:sp>
    <dsp:sp modelId="{9BFD9821-B257-42A4-B9CE-0AC80F7BB52D}">
      <dsp:nvSpPr>
        <dsp:cNvPr id="0" name=""/>
        <dsp:cNvSpPr/>
      </dsp:nvSpPr>
      <dsp:spPr>
        <a:xfrm>
          <a:off x="6371822" y="3958355"/>
          <a:ext cx="1561393" cy="156139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At-Risk</a:t>
          </a:r>
        </a:p>
      </dsp:txBody>
      <dsp:txXfrm>
        <a:off x="6600483" y="4187016"/>
        <a:ext cx="1104071" cy="1104071"/>
      </dsp:txXfrm>
    </dsp:sp>
    <dsp:sp modelId="{EBE8195B-FE74-4BAF-93D2-13281B9FF1A1}">
      <dsp:nvSpPr>
        <dsp:cNvPr id="0" name=""/>
        <dsp:cNvSpPr/>
      </dsp:nvSpPr>
      <dsp:spPr>
        <a:xfrm rot="18311195">
          <a:off x="5064730" y="3581623"/>
          <a:ext cx="331240" cy="530873"/>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5085785" y="3728405"/>
        <a:ext cx="231868" cy="318523"/>
      </dsp:txXfrm>
    </dsp:sp>
    <dsp:sp modelId="{EA736B58-A4DC-46B2-8107-C2C94BBDC0DA}">
      <dsp:nvSpPr>
        <dsp:cNvPr id="0" name=""/>
        <dsp:cNvSpPr/>
      </dsp:nvSpPr>
      <dsp:spPr>
        <a:xfrm>
          <a:off x="3801584" y="3958355"/>
          <a:ext cx="1561393" cy="1561393"/>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Supporting Files (TREP Allocation, Foster, etc.)</a:t>
          </a:r>
        </a:p>
      </dsp:txBody>
      <dsp:txXfrm>
        <a:off x="4030245" y="4187016"/>
        <a:ext cx="1104071" cy="1104071"/>
      </dsp:txXfrm>
    </dsp:sp>
    <dsp:sp modelId="{9E3115BF-4121-4538-B015-25217B2392F9}">
      <dsp:nvSpPr>
        <dsp:cNvPr id="0" name=""/>
        <dsp:cNvSpPr/>
      </dsp:nvSpPr>
      <dsp:spPr>
        <a:xfrm rot="1080000">
          <a:off x="4671012" y="2369883"/>
          <a:ext cx="331240" cy="53087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4673444" y="2460704"/>
        <a:ext cx="231868" cy="318523"/>
      </dsp:txXfrm>
    </dsp:sp>
    <dsp:sp modelId="{3E6B7F59-04F4-4763-B6E8-DCA65F41BDE9}">
      <dsp:nvSpPr>
        <dsp:cNvPr id="0" name=""/>
        <dsp:cNvSpPr/>
      </dsp:nvSpPr>
      <dsp:spPr>
        <a:xfrm>
          <a:off x="3007336" y="1513913"/>
          <a:ext cx="1561393" cy="156139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Title I (if applicable)</a:t>
          </a:r>
        </a:p>
      </dsp:txBody>
      <dsp:txXfrm>
        <a:off x="3235997" y="1742574"/>
        <a:ext cx="1104071" cy="11040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60BB4-EC61-41C3-89A6-2116D0299D14}">
      <dsp:nvSpPr>
        <dsp:cNvPr id="0" name=""/>
        <dsp:cNvSpPr/>
      </dsp:nvSpPr>
      <dsp:spPr>
        <a:xfrm>
          <a:off x="4704665"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Extract from SIS/Upload Interchange Files (DEM, SSA, etc.)</a:t>
          </a:r>
        </a:p>
      </dsp:txBody>
      <dsp:txXfrm>
        <a:off x="4704665" y="39140"/>
        <a:ext cx="1341437" cy="1341437"/>
      </dsp:txXfrm>
    </dsp:sp>
    <dsp:sp modelId="{6E3B0F17-068D-4C38-A48E-BAA2D3DFFEF5}">
      <dsp:nvSpPr>
        <dsp:cNvPr id="0" name=""/>
        <dsp:cNvSpPr/>
      </dsp:nvSpPr>
      <dsp:spPr>
        <a:xfrm>
          <a:off x="1549560" y="385"/>
          <a:ext cx="5028878" cy="5028878"/>
        </a:xfrm>
        <a:prstGeom prst="circularArrow">
          <a:avLst>
            <a:gd name="adj1" fmla="val 5202"/>
            <a:gd name="adj2" fmla="val 336015"/>
            <a:gd name="adj3" fmla="val 21292825"/>
            <a:gd name="adj4" fmla="val 19766604"/>
            <a:gd name="adj5" fmla="val 6068"/>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2B5E88-AF18-48CD-893E-9B75533E7852}">
      <dsp:nvSpPr>
        <dsp:cNvPr id="0" name=""/>
        <dsp:cNvSpPr/>
      </dsp:nvSpPr>
      <dsp:spPr>
        <a:xfrm>
          <a:off x="5515145"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Check first phase of errors</a:t>
          </a:r>
        </a:p>
      </dsp:txBody>
      <dsp:txXfrm>
        <a:off x="5515145" y="2533541"/>
        <a:ext cx="1341437" cy="1341437"/>
      </dsp:txXfrm>
    </dsp:sp>
    <dsp:sp modelId="{E5AA8355-3AC1-494D-BA14-F5571B1CC31E}">
      <dsp:nvSpPr>
        <dsp:cNvPr id="0" name=""/>
        <dsp:cNvSpPr/>
      </dsp:nvSpPr>
      <dsp:spPr>
        <a:xfrm>
          <a:off x="1549560" y="385"/>
          <a:ext cx="5028878" cy="5028878"/>
        </a:xfrm>
        <a:prstGeom prst="circularArrow">
          <a:avLst>
            <a:gd name="adj1" fmla="val 5202"/>
            <a:gd name="adj2" fmla="val 336015"/>
            <a:gd name="adj3" fmla="val 4014266"/>
            <a:gd name="adj4" fmla="val 2253829"/>
            <a:gd name="adj5" fmla="val 6068"/>
          </a:avLst>
        </a:prstGeom>
        <a:solidFill>
          <a:schemeClr val="accent5">
            <a:hueOff val="-2524583"/>
            <a:satOff val="18986"/>
            <a:lumOff val="44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1BD41E-9CC4-42C9-8434-5F789DCBA0FE}">
      <dsp:nvSpPr>
        <dsp:cNvPr id="0" name=""/>
        <dsp:cNvSpPr/>
      </dsp:nvSpPr>
      <dsp:spPr>
        <a:xfrm>
          <a:off x="3393281" y="4075166"/>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Take Student October Snapshot</a:t>
          </a:r>
        </a:p>
      </dsp:txBody>
      <dsp:txXfrm>
        <a:off x="3393281" y="4075166"/>
        <a:ext cx="1341437" cy="1341437"/>
      </dsp:txXfrm>
    </dsp:sp>
    <dsp:sp modelId="{D22C2B3E-5F93-4AFA-B025-CFA946FC0BFB}">
      <dsp:nvSpPr>
        <dsp:cNvPr id="0" name=""/>
        <dsp:cNvSpPr/>
      </dsp:nvSpPr>
      <dsp:spPr>
        <a:xfrm>
          <a:off x="1549560" y="385"/>
          <a:ext cx="5028878" cy="5028878"/>
        </a:xfrm>
        <a:prstGeom prst="circularArrow">
          <a:avLst>
            <a:gd name="adj1" fmla="val 5202"/>
            <a:gd name="adj2" fmla="val 336015"/>
            <a:gd name="adj3" fmla="val 8210155"/>
            <a:gd name="adj4" fmla="val 6449719"/>
            <a:gd name="adj5" fmla="val 6068"/>
          </a:avLst>
        </a:prstGeom>
        <a:solidFill>
          <a:schemeClr val="accent5">
            <a:hueOff val="-5049166"/>
            <a:satOff val="37972"/>
            <a:lumOff val="8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9066C-468E-4509-AF2B-E8FD395A92C4}">
      <dsp:nvSpPr>
        <dsp:cNvPr id="0" name=""/>
        <dsp:cNvSpPr/>
      </dsp:nvSpPr>
      <dsp:spPr>
        <a:xfrm>
          <a:off x="1271416"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Check second phase of errors</a:t>
          </a:r>
        </a:p>
      </dsp:txBody>
      <dsp:txXfrm>
        <a:off x="1271416" y="2533541"/>
        <a:ext cx="1341437" cy="1341437"/>
      </dsp:txXfrm>
    </dsp:sp>
    <dsp:sp modelId="{789DF5C4-320F-402E-A8D3-12F90B7E3092}">
      <dsp:nvSpPr>
        <dsp:cNvPr id="0" name=""/>
        <dsp:cNvSpPr/>
      </dsp:nvSpPr>
      <dsp:spPr>
        <a:xfrm>
          <a:off x="1549560" y="385"/>
          <a:ext cx="5028878" cy="5028878"/>
        </a:xfrm>
        <a:prstGeom prst="circularArrow">
          <a:avLst>
            <a:gd name="adj1" fmla="val 5202"/>
            <a:gd name="adj2" fmla="val 336015"/>
            <a:gd name="adj3" fmla="val 12297380"/>
            <a:gd name="adj4" fmla="val 10771160"/>
            <a:gd name="adj5" fmla="val 6068"/>
          </a:avLst>
        </a:prstGeom>
        <a:solidFill>
          <a:schemeClr val="accent5">
            <a:hueOff val="-7573749"/>
            <a:satOff val="56959"/>
            <a:lumOff val="133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6D0C2F-F193-43CF-AEF7-70F1C2074D00}">
      <dsp:nvSpPr>
        <dsp:cNvPr id="0" name=""/>
        <dsp:cNvSpPr/>
      </dsp:nvSpPr>
      <dsp:spPr>
        <a:xfrm>
          <a:off x="2081896"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Are both the phases error-free?</a:t>
          </a:r>
        </a:p>
      </dsp:txBody>
      <dsp:txXfrm>
        <a:off x="2081896" y="39140"/>
        <a:ext cx="1341437" cy="1341437"/>
      </dsp:txXfrm>
    </dsp:sp>
    <dsp:sp modelId="{7ECA79B8-BC87-4978-AD06-B7B027465D1C}">
      <dsp:nvSpPr>
        <dsp:cNvPr id="0" name=""/>
        <dsp:cNvSpPr/>
      </dsp:nvSpPr>
      <dsp:spPr>
        <a:xfrm>
          <a:off x="1549560" y="385"/>
          <a:ext cx="5028878" cy="5028878"/>
        </a:xfrm>
        <a:prstGeom prst="circularArrow">
          <a:avLst>
            <a:gd name="adj1" fmla="val 5202"/>
            <a:gd name="adj2" fmla="val 336015"/>
            <a:gd name="adj3" fmla="val 16865256"/>
            <a:gd name="adj4" fmla="val 15198729"/>
            <a:gd name="adj5" fmla="val 6068"/>
          </a:avLst>
        </a:prstGeom>
        <a:solidFill>
          <a:schemeClr val="accent5">
            <a:hueOff val="-10098333"/>
            <a:satOff val="75945"/>
            <a:lumOff val="1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296D0-378A-4933-A52E-50AC60A9DF81}">
      <dsp:nvSpPr>
        <dsp:cNvPr id="0" name=""/>
        <dsp:cNvSpPr/>
      </dsp:nvSpPr>
      <dsp:spPr>
        <a:xfrm>
          <a:off x="3968" y="1793808"/>
          <a:ext cx="2030015" cy="86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US" sz="2600" kern="1200" dirty="0">
              <a:solidFill>
                <a:schemeClr val="tx1"/>
              </a:solidFill>
            </a:rPr>
            <a:t>Interchange Level</a:t>
          </a:r>
        </a:p>
      </dsp:txBody>
      <dsp:txXfrm>
        <a:off x="3968" y="1793808"/>
        <a:ext cx="2030015" cy="868725"/>
      </dsp:txXfrm>
    </dsp:sp>
    <dsp:sp modelId="{FC5DED73-1BCA-43C3-9723-181F58B24D94}">
      <dsp:nvSpPr>
        <dsp:cNvPr id="0" name=""/>
        <dsp:cNvSpPr/>
      </dsp:nvSpPr>
      <dsp:spPr>
        <a:xfrm>
          <a:off x="2033984" y="1305150"/>
          <a:ext cx="406003" cy="1846040"/>
        </a:xfrm>
        <a:prstGeom prst="leftBrace">
          <a:avLst>
            <a:gd name="adj1" fmla="val 35000"/>
            <a:gd name="adj2" fmla="val 5000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8D9882-D279-493D-9F2E-460BCCA99A24}">
      <dsp:nvSpPr>
        <dsp:cNvPr id="0" name=""/>
        <dsp:cNvSpPr/>
      </dsp:nvSpPr>
      <dsp:spPr>
        <a:xfrm>
          <a:off x="2602388" y="1305150"/>
          <a:ext cx="5521642" cy="18460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solidFill>
                <a:schemeClr val="tx1"/>
              </a:solidFill>
            </a:rPr>
            <a:t>Student Demographic File = 0 errors</a:t>
          </a:r>
        </a:p>
        <a:p>
          <a:pPr marL="228600" lvl="1" indent="-228600" algn="l" defTabSz="1155700">
            <a:lnSpc>
              <a:spcPct val="90000"/>
            </a:lnSpc>
            <a:spcBef>
              <a:spcPct val="0"/>
            </a:spcBef>
            <a:spcAft>
              <a:spcPct val="15000"/>
            </a:spcAft>
            <a:buChar char="•"/>
          </a:pPr>
          <a:r>
            <a:rPr lang="en-US" sz="2600" kern="1200" dirty="0">
              <a:solidFill>
                <a:schemeClr val="tx1"/>
              </a:solidFill>
            </a:rPr>
            <a:t>Student School Association = 0 errors</a:t>
          </a:r>
        </a:p>
        <a:p>
          <a:pPr marL="228600" lvl="1" indent="-228600" algn="l" defTabSz="1155700">
            <a:lnSpc>
              <a:spcPct val="90000"/>
            </a:lnSpc>
            <a:spcBef>
              <a:spcPct val="0"/>
            </a:spcBef>
            <a:spcAft>
              <a:spcPct val="15000"/>
            </a:spcAft>
            <a:buChar char="•"/>
          </a:pPr>
          <a:r>
            <a:rPr lang="en-US" sz="2600" kern="1200" dirty="0">
              <a:solidFill>
                <a:schemeClr val="tx1"/>
              </a:solidFill>
            </a:rPr>
            <a:t>At-Risk = 0 errors</a:t>
          </a:r>
        </a:p>
        <a:p>
          <a:pPr marL="228600" lvl="1" indent="-228600" algn="l" defTabSz="1155700">
            <a:lnSpc>
              <a:spcPct val="90000"/>
            </a:lnSpc>
            <a:spcBef>
              <a:spcPct val="0"/>
            </a:spcBef>
            <a:spcAft>
              <a:spcPct val="15000"/>
            </a:spcAft>
            <a:buChar char="•"/>
          </a:pPr>
          <a:r>
            <a:rPr lang="en-US" sz="2600" kern="1200" dirty="0">
              <a:solidFill>
                <a:schemeClr val="tx1"/>
              </a:solidFill>
            </a:rPr>
            <a:t>Title I (if applies) = 0 errors</a:t>
          </a:r>
        </a:p>
      </dsp:txBody>
      <dsp:txXfrm>
        <a:off x="2602388" y="1305150"/>
        <a:ext cx="5521642" cy="1846040"/>
      </dsp:txXfrm>
    </dsp:sp>
    <dsp:sp modelId="{E53F5751-A66F-47D1-8E6D-A9F9577C5F9B}">
      <dsp:nvSpPr>
        <dsp:cNvPr id="0" name=""/>
        <dsp:cNvSpPr/>
      </dsp:nvSpPr>
      <dsp:spPr>
        <a:xfrm>
          <a:off x="3968" y="3244791"/>
          <a:ext cx="2030015" cy="86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US" sz="2600" kern="1200" dirty="0">
              <a:solidFill>
                <a:schemeClr val="tx1"/>
              </a:solidFill>
            </a:rPr>
            <a:t>Snapshot Level</a:t>
          </a:r>
        </a:p>
      </dsp:txBody>
      <dsp:txXfrm>
        <a:off x="3968" y="3244791"/>
        <a:ext cx="2030015" cy="868725"/>
      </dsp:txXfrm>
    </dsp:sp>
    <dsp:sp modelId="{E3DF5C1A-1F34-484F-ACD9-DA7AA1F92256}">
      <dsp:nvSpPr>
        <dsp:cNvPr id="0" name=""/>
        <dsp:cNvSpPr/>
      </dsp:nvSpPr>
      <dsp:spPr>
        <a:xfrm>
          <a:off x="2033984" y="3244791"/>
          <a:ext cx="406003" cy="868725"/>
        </a:xfrm>
        <a:prstGeom prst="leftBrace">
          <a:avLst>
            <a:gd name="adj1" fmla="val 35000"/>
            <a:gd name="adj2" fmla="val 5000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880939-9B9A-4F49-9103-6B87DCB3E122}">
      <dsp:nvSpPr>
        <dsp:cNvPr id="0" name=""/>
        <dsp:cNvSpPr/>
      </dsp:nvSpPr>
      <dsp:spPr>
        <a:xfrm>
          <a:off x="2602388" y="3244791"/>
          <a:ext cx="5521642" cy="868725"/>
        </a:xfrm>
        <a:prstGeom prst="rect">
          <a:avLst/>
        </a:prstGeom>
        <a:solidFill>
          <a:schemeClr val="accent4">
            <a:hueOff val="6558165"/>
            <a:satOff val="-24316"/>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solidFill>
                <a:schemeClr val="tx1"/>
              </a:solidFill>
            </a:rPr>
            <a:t>Student October Snapshot = 0 errors</a:t>
          </a:r>
        </a:p>
      </dsp:txBody>
      <dsp:txXfrm>
        <a:off x="2602388" y="3244791"/>
        <a:ext cx="5521642" cy="8687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B11A6-87A5-44D2-9333-3B91C2EC126B}">
      <dsp:nvSpPr>
        <dsp:cNvPr id="0" name=""/>
        <dsp:cNvSpPr/>
      </dsp:nvSpPr>
      <dsp:spPr>
        <a:xfrm>
          <a:off x="2307964" y="1565"/>
          <a:ext cx="1597609" cy="79880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Option 1 – Edit Record(s)</a:t>
          </a:r>
        </a:p>
      </dsp:txBody>
      <dsp:txXfrm>
        <a:off x="2331360" y="24961"/>
        <a:ext cx="1550817" cy="752012"/>
      </dsp:txXfrm>
    </dsp:sp>
    <dsp:sp modelId="{C89CCE6B-CA1A-4C21-BB38-9897CD602C5F}">
      <dsp:nvSpPr>
        <dsp:cNvPr id="0" name=""/>
        <dsp:cNvSpPr/>
      </dsp:nvSpPr>
      <dsp:spPr>
        <a:xfrm>
          <a:off x="2467725" y="800370"/>
          <a:ext cx="159760" cy="599103"/>
        </a:xfrm>
        <a:custGeom>
          <a:avLst/>
          <a:gdLst/>
          <a:ahLst/>
          <a:cxnLst/>
          <a:rect l="0" t="0" r="0" b="0"/>
          <a:pathLst>
            <a:path>
              <a:moveTo>
                <a:pt x="0" y="0"/>
              </a:moveTo>
              <a:lnTo>
                <a:pt x="0" y="599103"/>
              </a:lnTo>
              <a:lnTo>
                <a:pt x="159760" y="59910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4C7AA1-C36E-460F-957B-1D62B5F0013A}">
      <dsp:nvSpPr>
        <dsp:cNvPr id="0" name=""/>
        <dsp:cNvSpPr/>
      </dsp:nvSpPr>
      <dsp:spPr>
        <a:xfrm>
          <a:off x="2627486" y="1000071"/>
          <a:ext cx="1278087" cy="7988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Change Coding</a:t>
          </a:r>
        </a:p>
      </dsp:txBody>
      <dsp:txXfrm>
        <a:off x="2650882" y="1023467"/>
        <a:ext cx="1231295" cy="752012"/>
      </dsp:txXfrm>
    </dsp:sp>
    <dsp:sp modelId="{1E99A9D2-8548-4522-84A4-EC7518DC4691}">
      <dsp:nvSpPr>
        <dsp:cNvPr id="0" name=""/>
        <dsp:cNvSpPr/>
      </dsp:nvSpPr>
      <dsp:spPr>
        <a:xfrm>
          <a:off x="2467725" y="800370"/>
          <a:ext cx="159760" cy="1597609"/>
        </a:xfrm>
        <a:custGeom>
          <a:avLst/>
          <a:gdLst/>
          <a:ahLst/>
          <a:cxnLst/>
          <a:rect l="0" t="0" r="0" b="0"/>
          <a:pathLst>
            <a:path>
              <a:moveTo>
                <a:pt x="0" y="0"/>
              </a:moveTo>
              <a:lnTo>
                <a:pt x="0" y="1597609"/>
              </a:lnTo>
              <a:lnTo>
                <a:pt x="159760" y="159760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7E5975-8431-40DC-AC08-E23776465C7C}">
      <dsp:nvSpPr>
        <dsp:cNvPr id="0" name=""/>
        <dsp:cNvSpPr/>
      </dsp:nvSpPr>
      <dsp:spPr>
        <a:xfrm>
          <a:off x="2627486" y="1998577"/>
          <a:ext cx="1278087" cy="7988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936881"/>
              <a:satOff val="-3474"/>
              <a:lumOff val="-12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Make changes in Student Information System</a:t>
          </a:r>
        </a:p>
      </dsp:txBody>
      <dsp:txXfrm>
        <a:off x="2650882" y="2021973"/>
        <a:ext cx="1231295" cy="752012"/>
      </dsp:txXfrm>
    </dsp:sp>
    <dsp:sp modelId="{A93C6A5D-E043-48BD-A332-EA9869FE01CB}">
      <dsp:nvSpPr>
        <dsp:cNvPr id="0" name=""/>
        <dsp:cNvSpPr/>
      </dsp:nvSpPr>
      <dsp:spPr>
        <a:xfrm>
          <a:off x="2467725" y="800370"/>
          <a:ext cx="159760" cy="2596115"/>
        </a:xfrm>
        <a:custGeom>
          <a:avLst/>
          <a:gdLst/>
          <a:ahLst/>
          <a:cxnLst/>
          <a:rect l="0" t="0" r="0" b="0"/>
          <a:pathLst>
            <a:path>
              <a:moveTo>
                <a:pt x="0" y="0"/>
              </a:moveTo>
              <a:lnTo>
                <a:pt x="0" y="2596115"/>
              </a:lnTo>
              <a:lnTo>
                <a:pt x="159760" y="259611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C17D1A-FC16-41D6-BA96-4283F3981E4C}">
      <dsp:nvSpPr>
        <dsp:cNvPr id="0" name=""/>
        <dsp:cNvSpPr/>
      </dsp:nvSpPr>
      <dsp:spPr>
        <a:xfrm>
          <a:off x="2627486" y="2997083"/>
          <a:ext cx="1278087" cy="7988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873762"/>
              <a:satOff val="-6947"/>
              <a:lumOff val="-25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Re-Extract file from SIS, and reupload to Data Pipeline</a:t>
          </a:r>
        </a:p>
      </dsp:txBody>
      <dsp:txXfrm>
        <a:off x="2650882" y="3020479"/>
        <a:ext cx="1231295" cy="752012"/>
      </dsp:txXfrm>
    </dsp:sp>
    <dsp:sp modelId="{CA1F7AB0-7894-41A2-B047-12DE53A1DDD2}">
      <dsp:nvSpPr>
        <dsp:cNvPr id="0" name=""/>
        <dsp:cNvSpPr/>
      </dsp:nvSpPr>
      <dsp:spPr>
        <a:xfrm>
          <a:off x="4304976" y="1565"/>
          <a:ext cx="1597609" cy="798804"/>
        </a:xfrm>
        <a:prstGeom prst="roundRect">
          <a:avLst>
            <a:gd name="adj" fmla="val 10000"/>
          </a:avLst>
        </a:prstGeom>
        <a:solidFill>
          <a:schemeClr val="accent4">
            <a:hueOff val="6558165"/>
            <a:satOff val="-24316"/>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Option 2 – Request an Exception</a:t>
          </a:r>
        </a:p>
      </dsp:txBody>
      <dsp:txXfrm>
        <a:off x="4328372" y="24961"/>
        <a:ext cx="1550817" cy="752012"/>
      </dsp:txXfrm>
    </dsp:sp>
    <dsp:sp modelId="{141E2B3E-1369-42F0-8854-D809E426CC72}">
      <dsp:nvSpPr>
        <dsp:cNvPr id="0" name=""/>
        <dsp:cNvSpPr/>
      </dsp:nvSpPr>
      <dsp:spPr>
        <a:xfrm>
          <a:off x="4464737" y="800370"/>
          <a:ext cx="159760" cy="599103"/>
        </a:xfrm>
        <a:custGeom>
          <a:avLst/>
          <a:gdLst/>
          <a:ahLst/>
          <a:cxnLst/>
          <a:rect l="0" t="0" r="0" b="0"/>
          <a:pathLst>
            <a:path>
              <a:moveTo>
                <a:pt x="0" y="0"/>
              </a:moveTo>
              <a:lnTo>
                <a:pt x="0" y="599103"/>
              </a:lnTo>
              <a:lnTo>
                <a:pt x="159760" y="59910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F79C8C-3EF0-4203-874E-2EC2FF73F79D}">
      <dsp:nvSpPr>
        <dsp:cNvPr id="0" name=""/>
        <dsp:cNvSpPr/>
      </dsp:nvSpPr>
      <dsp:spPr>
        <a:xfrm>
          <a:off x="4624498" y="1000071"/>
          <a:ext cx="1278087" cy="7988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2810642"/>
              <a:satOff val="-10421"/>
              <a:lumOff val="-378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Student is coded correctly and should not be triggering error</a:t>
          </a:r>
        </a:p>
      </dsp:txBody>
      <dsp:txXfrm>
        <a:off x="4647894" y="1023467"/>
        <a:ext cx="1231295" cy="752012"/>
      </dsp:txXfrm>
    </dsp:sp>
    <dsp:sp modelId="{C0428A83-059D-4BDB-8018-968662D6152A}">
      <dsp:nvSpPr>
        <dsp:cNvPr id="0" name=""/>
        <dsp:cNvSpPr/>
      </dsp:nvSpPr>
      <dsp:spPr>
        <a:xfrm>
          <a:off x="4464737" y="800370"/>
          <a:ext cx="1696546" cy="1077108"/>
        </a:xfrm>
        <a:custGeom>
          <a:avLst/>
          <a:gdLst/>
          <a:ahLst/>
          <a:cxnLst/>
          <a:rect l="0" t="0" r="0" b="0"/>
          <a:pathLst>
            <a:path>
              <a:moveTo>
                <a:pt x="0" y="0"/>
              </a:moveTo>
              <a:lnTo>
                <a:pt x="0" y="1077108"/>
              </a:lnTo>
              <a:lnTo>
                <a:pt x="1696546" y="107710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34EE66-48E8-4B80-8B0F-6665A46C10DC}">
      <dsp:nvSpPr>
        <dsp:cNvPr id="0" name=""/>
        <dsp:cNvSpPr/>
      </dsp:nvSpPr>
      <dsp:spPr>
        <a:xfrm>
          <a:off x="6161283" y="1478076"/>
          <a:ext cx="1278087" cy="7988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3747523"/>
              <a:satOff val="-13895"/>
              <a:lumOff val="-50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Do not change coding to clear error!</a:t>
          </a:r>
        </a:p>
      </dsp:txBody>
      <dsp:txXfrm>
        <a:off x="6184679" y="1501472"/>
        <a:ext cx="1231295" cy="752012"/>
      </dsp:txXfrm>
    </dsp:sp>
    <dsp:sp modelId="{C011D6E2-574F-47A8-AA51-FFDAFEBAC531}">
      <dsp:nvSpPr>
        <dsp:cNvPr id="0" name=""/>
        <dsp:cNvSpPr/>
      </dsp:nvSpPr>
      <dsp:spPr>
        <a:xfrm>
          <a:off x="4464737" y="800370"/>
          <a:ext cx="214118" cy="1600341"/>
        </a:xfrm>
        <a:custGeom>
          <a:avLst/>
          <a:gdLst/>
          <a:ahLst/>
          <a:cxnLst/>
          <a:rect l="0" t="0" r="0" b="0"/>
          <a:pathLst>
            <a:path>
              <a:moveTo>
                <a:pt x="0" y="0"/>
              </a:moveTo>
              <a:lnTo>
                <a:pt x="0" y="1600341"/>
              </a:lnTo>
              <a:lnTo>
                <a:pt x="214118" y="160034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AC42DA-1EB9-464E-8098-F82FED4BF6F2}">
      <dsp:nvSpPr>
        <dsp:cNvPr id="0" name=""/>
        <dsp:cNvSpPr/>
      </dsp:nvSpPr>
      <dsp:spPr>
        <a:xfrm>
          <a:off x="4678855" y="2001309"/>
          <a:ext cx="1278087" cy="7988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684404"/>
              <a:satOff val="-17369"/>
              <a:lumOff val="-63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Request exception through Syncplicity with Exception Template</a:t>
          </a:r>
        </a:p>
      </dsp:txBody>
      <dsp:txXfrm>
        <a:off x="4702251" y="2024705"/>
        <a:ext cx="1231295" cy="752012"/>
      </dsp:txXfrm>
    </dsp:sp>
    <dsp:sp modelId="{898A5179-D17B-488F-9B40-D75BF4C9BA51}">
      <dsp:nvSpPr>
        <dsp:cNvPr id="0" name=""/>
        <dsp:cNvSpPr/>
      </dsp:nvSpPr>
      <dsp:spPr>
        <a:xfrm>
          <a:off x="4464737" y="800370"/>
          <a:ext cx="1784376" cy="2144598"/>
        </a:xfrm>
        <a:custGeom>
          <a:avLst/>
          <a:gdLst/>
          <a:ahLst/>
          <a:cxnLst/>
          <a:rect l="0" t="0" r="0" b="0"/>
          <a:pathLst>
            <a:path>
              <a:moveTo>
                <a:pt x="0" y="0"/>
              </a:moveTo>
              <a:lnTo>
                <a:pt x="0" y="2144598"/>
              </a:lnTo>
              <a:lnTo>
                <a:pt x="1784376" y="214459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9382F6-64CF-4941-A23F-538DFC1DE780}">
      <dsp:nvSpPr>
        <dsp:cNvPr id="0" name=""/>
        <dsp:cNvSpPr/>
      </dsp:nvSpPr>
      <dsp:spPr>
        <a:xfrm>
          <a:off x="6249113" y="2545566"/>
          <a:ext cx="1278087" cy="7988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5621284"/>
              <a:satOff val="-20842"/>
              <a:lumOff val="-75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Send me an email!</a:t>
          </a:r>
        </a:p>
      </dsp:txBody>
      <dsp:txXfrm>
        <a:off x="6272509" y="2568962"/>
        <a:ext cx="1231295" cy="752012"/>
      </dsp:txXfrm>
    </dsp:sp>
    <dsp:sp modelId="{9955E8F4-4223-4AE3-8865-A5C1FAC46A31}">
      <dsp:nvSpPr>
        <dsp:cNvPr id="0" name=""/>
        <dsp:cNvSpPr/>
      </dsp:nvSpPr>
      <dsp:spPr>
        <a:xfrm>
          <a:off x="4464737" y="800370"/>
          <a:ext cx="214118" cy="2818478"/>
        </a:xfrm>
        <a:custGeom>
          <a:avLst/>
          <a:gdLst/>
          <a:ahLst/>
          <a:cxnLst/>
          <a:rect l="0" t="0" r="0" b="0"/>
          <a:pathLst>
            <a:path>
              <a:moveTo>
                <a:pt x="0" y="0"/>
              </a:moveTo>
              <a:lnTo>
                <a:pt x="0" y="2818478"/>
              </a:lnTo>
              <a:lnTo>
                <a:pt x="214118" y="281847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3F01E3-4E56-43C3-8350-60174ADD7F04}">
      <dsp:nvSpPr>
        <dsp:cNvPr id="0" name=""/>
        <dsp:cNvSpPr/>
      </dsp:nvSpPr>
      <dsp:spPr>
        <a:xfrm>
          <a:off x="4678855" y="3219446"/>
          <a:ext cx="1278087" cy="7988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6558165"/>
              <a:satOff val="-24316"/>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Exception processes, resubmit files/recreate snapshot</a:t>
          </a:r>
        </a:p>
      </dsp:txBody>
      <dsp:txXfrm>
        <a:off x="4702251" y="3242842"/>
        <a:ext cx="1231295" cy="7520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F6D9D-57D4-4279-98D0-988718B1DF42}">
      <dsp:nvSpPr>
        <dsp:cNvPr id="0" name=""/>
        <dsp:cNvSpPr/>
      </dsp:nvSpPr>
      <dsp:spPr>
        <a:xfrm>
          <a:off x="0" y="0"/>
          <a:ext cx="7534276" cy="110912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mj-lt"/>
            <a:buNone/>
          </a:pPr>
          <a:r>
            <a:rPr lang="en-US" sz="1500" kern="1200" dirty="0">
              <a:solidFill>
                <a:schemeClr val="tx1"/>
              </a:solidFill>
            </a:rPr>
            <a:t>Complete exception request template</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a:solidFill>
                <a:schemeClr val="tx1"/>
              </a:solidFill>
            </a:rPr>
            <a:t>Available on </a:t>
          </a:r>
          <a:r>
            <a:rPr lang="en-US" sz="1200" kern="120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Student Interchange Website</a:t>
          </a:r>
          <a:endParaRPr lang="en-US" sz="1200" kern="1200" dirty="0">
            <a:solidFill>
              <a:schemeClr val="tx1"/>
            </a:solidFill>
          </a:endParaRPr>
        </a:p>
      </dsp:txBody>
      <dsp:txXfrm>
        <a:off x="1617767" y="0"/>
        <a:ext cx="5916508" cy="1109122"/>
      </dsp:txXfrm>
    </dsp:sp>
    <dsp:sp modelId="{5245FA24-BA5F-4641-BBC5-B40ABD8DED90}">
      <dsp:nvSpPr>
        <dsp:cNvPr id="0" name=""/>
        <dsp:cNvSpPr/>
      </dsp:nvSpPr>
      <dsp:spPr>
        <a:xfrm>
          <a:off x="110912" y="110912"/>
          <a:ext cx="1506855" cy="887298"/>
        </a:xfrm>
        <a:prstGeom prst="roundRect">
          <a:avLst>
            <a:gd name="adj" fmla="val 10000"/>
          </a:avLst>
        </a:prstGeom>
        <a:blipFill>
          <a:blip xmlns:r="http://schemas.openxmlformats.org/officeDocument/2006/relationships" r:embed="rId2">
            <a:extLst>
              <a:ext uri="{96DAC541-7B7A-43D3-8B79-37D633B846F1}">
                <asvg:svgBlip xmlns:asvg="http://schemas.microsoft.com/office/drawing/2016/SVG/main" r:embed="rId3"/>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76FC17-34F1-428F-A02E-C17F2E34BCBA}">
      <dsp:nvSpPr>
        <dsp:cNvPr id="0" name=""/>
        <dsp:cNvSpPr/>
      </dsp:nvSpPr>
      <dsp:spPr>
        <a:xfrm>
          <a:off x="0" y="1220035"/>
          <a:ext cx="7534276" cy="1109122"/>
        </a:xfrm>
        <a:prstGeom prst="roundRect">
          <a:avLst>
            <a:gd name="adj" fmla="val 10000"/>
          </a:avLst>
        </a:prstGeom>
        <a:solidFill>
          <a:schemeClr val="accent3">
            <a:hueOff val="-2040161"/>
            <a:satOff val="-8625"/>
            <a:lumOff val="-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mj-lt"/>
            <a:buNone/>
          </a:pPr>
          <a:r>
            <a:rPr lang="en-US" sz="1500" kern="1200" dirty="0">
              <a:solidFill>
                <a:schemeClr val="tx1"/>
              </a:solidFill>
            </a:rPr>
            <a:t>Upload exception request template to your district’s Syncplicity student folder</a:t>
          </a:r>
        </a:p>
        <a:p>
          <a:pPr marL="114300" lvl="1" indent="-114300" algn="l" defTabSz="533400">
            <a:lnSpc>
              <a:spcPct val="90000"/>
            </a:lnSpc>
            <a:spcBef>
              <a:spcPct val="0"/>
            </a:spcBef>
            <a:spcAft>
              <a:spcPct val="15000"/>
            </a:spcAft>
            <a:buChar char="•"/>
          </a:pPr>
          <a:r>
            <a:rPr lang="en-US" sz="1200" kern="1200" dirty="0">
              <a:solidFill>
                <a:schemeClr val="tx1"/>
              </a:solidFill>
            </a:rPr>
            <a:t>Folder: </a:t>
          </a:r>
          <a:r>
            <a:rPr lang="en-US" sz="1200" i="1" kern="1200" dirty="0">
              <a:solidFill>
                <a:schemeClr val="tx1"/>
              </a:solidFill>
            </a:rPr>
            <a:t>1234 – DISTRICT NAME – Student</a:t>
          </a:r>
          <a:endParaRPr lang="en-US" sz="1200" kern="1200" dirty="0">
            <a:solidFill>
              <a:schemeClr val="tx1"/>
            </a:solidFill>
          </a:endParaRPr>
        </a:p>
      </dsp:txBody>
      <dsp:txXfrm>
        <a:off x="1617767" y="1220035"/>
        <a:ext cx="5916508" cy="1109122"/>
      </dsp:txXfrm>
    </dsp:sp>
    <dsp:sp modelId="{F6B56DD3-37F2-4B6A-808F-753ABE5695F6}">
      <dsp:nvSpPr>
        <dsp:cNvPr id="0" name=""/>
        <dsp:cNvSpPr/>
      </dsp:nvSpPr>
      <dsp:spPr>
        <a:xfrm>
          <a:off x="110912" y="1330947"/>
          <a:ext cx="1506855" cy="887298"/>
        </a:xfrm>
        <a:prstGeom prst="roundRect">
          <a:avLst>
            <a:gd name="adj" fmla="val 10000"/>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B16762-9C87-4DA9-BD05-8F2B933CE7EB}">
      <dsp:nvSpPr>
        <dsp:cNvPr id="0" name=""/>
        <dsp:cNvSpPr/>
      </dsp:nvSpPr>
      <dsp:spPr>
        <a:xfrm>
          <a:off x="0" y="2440070"/>
          <a:ext cx="7534276" cy="1109122"/>
        </a:xfrm>
        <a:prstGeom prst="roundRect">
          <a:avLst>
            <a:gd name="adj" fmla="val 10000"/>
          </a:avLst>
        </a:prstGeom>
        <a:solidFill>
          <a:schemeClr val="accent3">
            <a:hueOff val="-4080321"/>
            <a:satOff val="-17249"/>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mj-lt"/>
            <a:buNone/>
          </a:pPr>
          <a:r>
            <a:rPr lang="en-US" sz="1500" kern="1200" dirty="0">
              <a:solidFill>
                <a:schemeClr val="tx1"/>
              </a:solidFill>
            </a:rPr>
            <a:t>Notify the OCT collection lead (</a:t>
          </a:r>
          <a:r>
            <a:rPr lang="en-US" sz="1500" kern="1200" dirty="0">
              <a:solidFill>
                <a:schemeClr val="tx1"/>
              </a:solidFill>
              <a:hlinkClick xmlns:r="http://schemas.openxmlformats.org/officeDocument/2006/relationships" r:id="rId6">
                <a:extLst>
                  <a:ext uri="{A12FA001-AC4F-418D-AE19-62706E023703}">
                    <ahyp:hlinkClr xmlns:ahyp="http://schemas.microsoft.com/office/drawing/2018/hyperlinkcolor" val="tx"/>
                  </a:ext>
                </a:extLst>
              </a:hlinkClick>
            </a:rPr>
            <a:t>StudentOctober@cde.state.co.us</a:t>
          </a:r>
          <a:r>
            <a:rPr lang="en-US" sz="1500" kern="1200" dirty="0">
              <a:solidFill>
                <a:schemeClr val="tx1"/>
              </a:solidFill>
            </a:rPr>
            <a:t>) that you’ve uploaded a document for review</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solidFill>
                <a:schemeClr val="tx1"/>
              </a:solidFill>
            </a:rPr>
            <a:t>Pro Tip: Include the date in name of your exception request file as you may upload more than one exception during the collection cycle</a:t>
          </a:r>
        </a:p>
      </dsp:txBody>
      <dsp:txXfrm>
        <a:off x="1617767" y="2440070"/>
        <a:ext cx="5916508" cy="1109122"/>
      </dsp:txXfrm>
    </dsp:sp>
    <dsp:sp modelId="{FC9C6E1E-C098-4D41-B648-3F2EB5F3A1E9}">
      <dsp:nvSpPr>
        <dsp:cNvPr id="0" name=""/>
        <dsp:cNvSpPr/>
      </dsp:nvSpPr>
      <dsp:spPr>
        <a:xfrm>
          <a:off x="110912" y="2550982"/>
          <a:ext cx="1506855" cy="887298"/>
        </a:xfrm>
        <a:prstGeom prst="roundRect">
          <a:avLst>
            <a:gd name="adj" fmla="val 1000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A14C2A-ED5A-4A0D-9B27-679DA99E1CC0}">
      <dsp:nvSpPr>
        <dsp:cNvPr id="0" name=""/>
        <dsp:cNvSpPr/>
      </dsp:nvSpPr>
      <dsp:spPr>
        <a:xfrm>
          <a:off x="0" y="3660105"/>
          <a:ext cx="7534276" cy="1109122"/>
        </a:xfrm>
        <a:prstGeom prst="roundRect">
          <a:avLst>
            <a:gd name="adj" fmla="val 10000"/>
          </a:avLst>
        </a:prstGeom>
        <a:solidFill>
          <a:schemeClr val="accent3">
            <a:hueOff val="-6120482"/>
            <a:satOff val="-25874"/>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mj-lt"/>
            <a:buNone/>
          </a:pPr>
          <a:r>
            <a:rPr lang="en-US" sz="1500" kern="1200" dirty="0">
              <a:solidFill>
                <a:schemeClr val="tx1"/>
              </a:solidFill>
            </a:rPr>
            <a:t>Collection lead will review your request and notify you of the outcome</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solidFill>
                <a:schemeClr val="tx1"/>
              </a:solidFill>
            </a:rPr>
            <a:t>Approved requests – reupload interchange file and/or create a new OCT snapshot</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solidFill>
                <a:schemeClr val="tx1"/>
              </a:solidFill>
            </a:rPr>
            <a:t>Denied requests – collection lead will provide next steps for clearing the error</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solidFill>
                <a:schemeClr val="tx1"/>
              </a:solidFill>
            </a:rPr>
            <a:t>Additional information needed – collection lead will request information</a:t>
          </a:r>
        </a:p>
      </dsp:txBody>
      <dsp:txXfrm>
        <a:off x="1617767" y="3660105"/>
        <a:ext cx="5916508" cy="1109122"/>
      </dsp:txXfrm>
    </dsp:sp>
    <dsp:sp modelId="{67B448B2-155B-445D-A012-2252281972A8}">
      <dsp:nvSpPr>
        <dsp:cNvPr id="0" name=""/>
        <dsp:cNvSpPr/>
      </dsp:nvSpPr>
      <dsp:spPr>
        <a:xfrm>
          <a:off x="110912" y="3771017"/>
          <a:ext cx="1506855" cy="887298"/>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9/18/2025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November 10</a:t>
            </a:r>
            <a:r>
              <a:rPr lang="en-US" baseline="30000" dirty="0"/>
              <a:t>th</a:t>
            </a:r>
            <a:r>
              <a:rPr lang="en-US" dirty="0"/>
              <a:t> is the legislatively set deadline by which all districts must have submitted an error free Snapshot. To meet this tight deadline, there are several interim deadlines to use as milestones so you stay on track. There are also several trainings on a variety of topics throughout the collection </a:t>
            </a:r>
          </a:p>
        </p:txBody>
      </p:sp>
      <p:sp>
        <p:nvSpPr>
          <p:cNvPr id="4" name="Slide Number Placeholder 3"/>
          <p:cNvSpPr>
            <a:spLocks noGrp="1"/>
          </p:cNvSpPr>
          <p:nvPr>
            <p:ph type="sldNum" sz="quarter" idx="5"/>
          </p:nvPr>
        </p:nvSpPr>
        <p:spPr/>
        <p:txBody>
          <a:bodyPr/>
          <a:lstStyle/>
          <a:p>
            <a:fld id="{8B2FA5DB-BBA8-4CEA-A529-19CEBF189E8B}" type="slidenum">
              <a:rPr lang="en-US" smtClean="0"/>
              <a:t>8</a:t>
            </a:fld>
            <a:endParaRPr lang="en-US"/>
          </a:p>
        </p:txBody>
      </p:sp>
    </p:spTree>
    <p:extLst>
      <p:ext uri="{BB962C8B-B14F-4D97-AF65-F5344CB8AC3E}">
        <p14:creationId xmlns:p14="http://schemas.microsoft.com/office/powerpoint/2010/main" val="3824744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20</a:t>
            </a:fld>
            <a:endParaRPr lang="en-US"/>
          </a:p>
        </p:txBody>
      </p:sp>
    </p:spTree>
    <p:extLst>
      <p:ext uri="{BB962C8B-B14F-4D97-AF65-F5344CB8AC3E}">
        <p14:creationId xmlns:p14="http://schemas.microsoft.com/office/powerpoint/2010/main" val="3659248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data snapshot begins with uploading the corresponding interchange files. These interchange files become the source of information, or source file for specific data fields on a snapshot.</a:t>
            </a:r>
          </a:p>
          <a:p>
            <a:r>
              <a:rPr lang="en-US" sz="1200" dirty="0"/>
              <a:t>When a snapshot is triggered, it pulls needed information from the source (interchange) files into a new file called the snapshot.</a:t>
            </a:r>
          </a:p>
          <a:p>
            <a:r>
              <a:rPr lang="en-US" sz="1200" dirty="0"/>
              <a:t>Snapshots typically won’t use every data element on a source file. </a:t>
            </a:r>
          </a:p>
          <a:p>
            <a:r>
              <a:rPr lang="en-US" sz="1200" dirty="0"/>
              <a:t>Snapshots often pull in information called “internal flags.” These are calculated pieces of data from information provided on the interchange files or from other internal data in data pipeline.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428120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D0539-4E1E-CA5D-FABF-B3FF1AF44B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1CA8C-BDC7-07C7-2977-4142265B59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B6C9B2-C91E-A93F-7E2D-77021EF918A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F395A9-C496-E59C-0E18-D7349D601530}"/>
              </a:ext>
            </a:extLst>
          </p:cNvPr>
          <p:cNvSpPr>
            <a:spLocks noGrp="1"/>
          </p:cNvSpPr>
          <p:nvPr>
            <p:ph type="sldNum" sz="quarter" idx="10"/>
          </p:nvPr>
        </p:nvSpPr>
        <p:spPr/>
        <p:txBody>
          <a:bodyPr/>
          <a:lstStyle/>
          <a:p>
            <a:fld id="{A995EF9D-2794-47AA-B87D-5B456456569E}" type="slidenum">
              <a:rPr lang="en-US" smtClean="0"/>
              <a:t>25</a:t>
            </a:fld>
            <a:endParaRPr lang="en-US"/>
          </a:p>
        </p:txBody>
      </p:sp>
    </p:spTree>
    <p:extLst>
      <p:ext uri="{BB962C8B-B14F-4D97-AF65-F5344CB8AC3E}">
        <p14:creationId xmlns:p14="http://schemas.microsoft.com/office/powerpoint/2010/main" val="1575474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FA5DB-BBA8-4CEA-A529-19CEBF189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7865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D0539-4E1E-CA5D-FABF-B3FF1AF44B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1CA8C-BDC7-07C7-2977-4142265B59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B6C9B2-C91E-A93F-7E2D-77021EF918A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F395A9-C496-E59C-0E18-D7349D601530}"/>
              </a:ext>
            </a:extLst>
          </p:cNvPr>
          <p:cNvSpPr>
            <a:spLocks noGrp="1"/>
          </p:cNvSpPr>
          <p:nvPr>
            <p:ph type="sldNum" sz="quarter" idx="10"/>
          </p:nvPr>
        </p:nvSpPr>
        <p:spPr/>
        <p:txBody>
          <a:bodyPr/>
          <a:lstStyle/>
          <a:p>
            <a:fld id="{A995EF9D-2794-47AA-B87D-5B456456569E}" type="slidenum">
              <a:rPr lang="en-US" smtClean="0"/>
              <a:t>45</a:t>
            </a:fld>
            <a:endParaRPr lang="en-US"/>
          </a:p>
        </p:txBody>
      </p:sp>
    </p:spTree>
    <p:extLst>
      <p:ext uri="{BB962C8B-B14F-4D97-AF65-F5344CB8AC3E}">
        <p14:creationId xmlns:p14="http://schemas.microsoft.com/office/powerpoint/2010/main" val="2280229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FA5DB-BBA8-4CEA-A529-19CEBF189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189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59</a:t>
            </a:fld>
            <a:endParaRPr lang="en-US"/>
          </a:p>
        </p:txBody>
      </p:sp>
    </p:spTree>
    <p:extLst>
      <p:ext uri="{BB962C8B-B14F-4D97-AF65-F5344CB8AC3E}">
        <p14:creationId xmlns:p14="http://schemas.microsoft.com/office/powerpoint/2010/main" val="924694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70</a:t>
            </a:fld>
            <a:endParaRPr lang="en-US"/>
          </a:p>
        </p:txBody>
      </p:sp>
    </p:spTree>
    <p:extLst>
      <p:ext uri="{BB962C8B-B14F-4D97-AF65-F5344CB8AC3E}">
        <p14:creationId xmlns:p14="http://schemas.microsoft.com/office/powerpoint/2010/main" val="3979924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all districts submit on the November 10</a:t>
            </a:r>
            <a:r>
              <a:rPr lang="en-US" baseline="30000" dirty="0"/>
              <a:t>th</a:t>
            </a:r>
            <a:r>
              <a:rPr lang="en-US" dirty="0"/>
              <a:t> deadline, the second phase of student October begins. This is the duplicate phase which goes through the 26</a:t>
            </a:r>
            <a:r>
              <a:rPr lang="en-US" baseline="30000" dirty="0"/>
              <a:t>th</a:t>
            </a:r>
            <a:r>
              <a:rPr lang="en-US" dirty="0"/>
              <a:t> of November. The duplicate phase covers students who are claimed for funding by multiple districts. Students can only be claimed for a maximum of 1 FTE, so you will be required to participate in this phase if any of your reported students exceed this </a:t>
            </a:r>
          </a:p>
        </p:txBody>
      </p:sp>
      <p:sp>
        <p:nvSpPr>
          <p:cNvPr id="4" name="Slide Number Placeholder 3"/>
          <p:cNvSpPr>
            <a:spLocks noGrp="1"/>
          </p:cNvSpPr>
          <p:nvPr>
            <p:ph type="sldNum" sz="quarter" idx="5"/>
          </p:nvPr>
        </p:nvSpPr>
        <p:spPr/>
        <p:txBody>
          <a:bodyPr/>
          <a:lstStyle/>
          <a:p>
            <a:fld id="{8B2FA5DB-BBA8-4CEA-A529-19CEBF189E8B}" type="slidenum">
              <a:rPr lang="en-US" smtClean="0"/>
              <a:t>9</a:t>
            </a:fld>
            <a:endParaRPr lang="en-US"/>
          </a:p>
        </p:txBody>
      </p:sp>
    </p:spTree>
    <p:extLst>
      <p:ext uri="{BB962C8B-B14F-4D97-AF65-F5344CB8AC3E}">
        <p14:creationId xmlns:p14="http://schemas.microsoft.com/office/powerpoint/2010/main" val="1467966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our Identity Management System (commonly called IDM). IDM is a one stop shop to all CDE applications including Data Pipeline which you will ultimately use to upload the Student Interchange files as well as other collection data. Please get this webpage book marked, saved or whatever you need to do to remember this site! The IDM page also has a link to RITS (Record Integration Tracking System) which is our system used to track SASIDs for students as well as CEDAR (Colorado Education Data Analysis and Reporting System) commonly called Cognos which creates reports based on the data provided in Data Pipeline to validate data. </a:t>
            </a:r>
            <a:r>
              <a:rPr lang="en-US" sz="1800" dirty="0">
                <a:effectLst/>
                <a:latin typeface="Calibri" panose="020F0502020204030204" pitchFamily="34" charset="0"/>
                <a:ea typeface="Calibri" panose="020F0502020204030204" pitchFamily="34" charset="0"/>
                <a:cs typeface="Times New Roman" panose="02020603050405020304" pitchFamily="18" charset="0"/>
              </a:rPr>
              <a:t>Reports within this system have many purposes depending on the collection you are working through. There is also a link to Access Management (which we also call Identity Management) which is how you will get registered for these various applications and how you be able to log into Data Pipeline. </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3860805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to dive deeper into account privileges, we must talk about a LAM – Local Access Manager. Each district has a Local Access Manager that is responsible for creating and updating accounts within our IDM system to not only get new colleagues access within Data Pipeline, for example, but also add or remove collection privileges within those accounts. When logging into Access Management, each account will have a tab called “Application Access Rights” which contains a list of collections and the corresponding role the user has for that particular collection. As you can see with this example, this user has many roles withing Data Pipeline for various collections. For our Student Interchange, you must have the STD~LEA USER role (shown highlighted) to edit Student Interchange information within Data Pipeline. STD is the </a:t>
            </a:r>
            <a:r>
              <a:rPr lang="en-US" sz="1800" dirty="0">
                <a:effectLst/>
                <a:latin typeface="Calibri" panose="020F0502020204030204" pitchFamily="34" charset="0"/>
                <a:ea typeface="Calibri" panose="020F0502020204030204" pitchFamily="34" charset="0"/>
                <a:cs typeface="Times New Roman" panose="02020603050405020304" pitchFamily="18" charset="0"/>
              </a:rPr>
              <a:t>acronym for our Student Interchange and the LEA USER role allows for edit rights.</a:t>
            </a:r>
            <a:r>
              <a:rPr lang="en-US" dirty="0"/>
              <a:t> Note that there are other roles within our system like LEA APPROVER, or LEA VIEWER that provide different access rights for that collection. You will want the LEA USER role again for the Student Interchange.</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2622574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you are ready to create extracts from your Student Information System. The first step is to download the Student Demographic file, Student School Association file and Graduation Guidelines files.  I have heard that these are commonly called reports in the Student Information Systems. You can do one file at a time, all files, whatever you feel comfortable with. When you extract from your SIS, it should be in a format that Data Pipeline accepts. Do not open your Excel file as this could change the format of the file ultimately causing problems within this file. Next you will save these files (or reports) in a place where you can find again with a filing system and naming convention that makes sense. For example, I have a folder on my desktop for Student Interchange Files. Within that folder, I have subfolders for each of my reports. So, one folder for Student Demographic, one for Student School Association, and one folder for Graduation Guidelines. It also helps to have a file naming convention. For example, your district’s 4-digit code, DEM indicating the demographic file and the date which you extracted. When you download from your SIS, the naming convention isn’t all too helpful so please rename your files. And then finally step 3 is upload these files into Data Pipeline which we won’t jump into just quite yet. Any questions on this?</a:t>
            </a:r>
          </a:p>
          <a:p>
            <a:endParaRPr lang="en-US" dirty="0">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73219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effectLst/>
                <a:latin typeface="Calibri"/>
                <a:ea typeface="Calibri" panose="020F0502020204030204" pitchFamily="34" charset="0"/>
                <a:cs typeface="Calibri"/>
              </a:rPr>
              <a:t>As mentioned, there are three </a:t>
            </a:r>
            <a:r>
              <a:rPr lang="en-US" dirty="0">
                <a:latin typeface="Calibri"/>
                <a:ea typeface="Calibri" panose="020F0502020204030204" pitchFamily="34" charset="0"/>
                <a:cs typeface="Calibri"/>
              </a:rPr>
              <a:t>main files</a:t>
            </a:r>
            <a:r>
              <a:rPr lang="en-US" sz="1200" dirty="0">
                <a:effectLst/>
                <a:latin typeface="Calibri"/>
                <a:ea typeface="Calibri" panose="020F0502020204030204" pitchFamily="34" charset="0"/>
                <a:cs typeface="Calibri"/>
              </a:rPr>
              <a:t> that make up the Student Interchange: Student Demographic File, Student School Association File and Graduation Guidelines File</a:t>
            </a:r>
            <a:r>
              <a:rPr lang="en-US" dirty="0">
                <a:latin typeface="Calibri"/>
                <a:ea typeface="Calibri" panose="020F0502020204030204" pitchFamily="34" charset="0"/>
                <a:cs typeface="Calibri"/>
              </a:rPr>
              <a:t> with the fourth (not required) file being the Adjustment File</a:t>
            </a:r>
            <a:r>
              <a:rPr lang="en-US" sz="1200" dirty="0">
                <a:effectLst/>
                <a:latin typeface="Calibri"/>
                <a:ea typeface="Calibri" panose="020F0502020204030204" pitchFamily="34" charset="0"/>
                <a:cs typeface="Calibri"/>
              </a:rPr>
              <a:t>. Each one of these files captures different student information related to that student’s record. Our Student Demographic File captures and verifies the attributes of a student while they attended your district. </a:t>
            </a:r>
            <a:r>
              <a:rPr lang="en-US" dirty="0">
                <a:latin typeface="Calibri"/>
                <a:ea typeface="Calibri" panose="020F0502020204030204" pitchFamily="34" charset="0"/>
                <a:cs typeface="Calibri"/>
              </a:rPr>
              <a:t>This </a:t>
            </a:r>
            <a:r>
              <a:rPr lang="en-US" sz="1200" dirty="0">
                <a:effectLst/>
                <a:latin typeface="Calibri"/>
                <a:ea typeface="Calibri" panose="020F0502020204030204" pitchFamily="34" charset="0"/>
                <a:cs typeface="Calibri"/>
              </a:rPr>
              <a:t>file </a:t>
            </a:r>
            <a:r>
              <a:rPr lang="en-US" dirty="0">
                <a:latin typeface="Calibri"/>
                <a:ea typeface="Calibri" panose="020F0502020204030204" pitchFamily="34" charset="0"/>
                <a:cs typeface="Calibri"/>
              </a:rPr>
              <a:t>only contains one record per student. The </a:t>
            </a:r>
            <a:r>
              <a:rPr lang="en-US" sz="1200" dirty="0">
                <a:effectLst/>
                <a:latin typeface="Calibri"/>
                <a:ea typeface="Calibri" panose="020F0502020204030204" pitchFamily="34" charset="0"/>
                <a:cs typeface="Calibri"/>
              </a:rPr>
              <a:t>Student School Association file captures the schools in which a student attends in your district. </a:t>
            </a:r>
            <a:r>
              <a:rPr lang="en-US" dirty="0">
                <a:latin typeface="Calibri"/>
                <a:ea typeface="Calibri" panose="020F0502020204030204" pitchFamily="34" charset="0"/>
                <a:cs typeface="Calibri"/>
              </a:rPr>
              <a:t>This file may include more than one record per</a:t>
            </a:r>
            <a:r>
              <a:rPr lang="en-US" sz="1200" dirty="0">
                <a:effectLst/>
                <a:latin typeface="Calibri"/>
                <a:ea typeface="Calibri" panose="020F0502020204030204" pitchFamily="34" charset="0"/>
                <a:cs typeface="Calibri"/>
              </a:rPr>
              <a:t> </a:t>
            </a:r>
            <a:r>
              <a:rPr lang="en-US" dirty="0">
                <a:latin typeface="Calibri"/>
                <a:ea typeface="Calibri" panose="020F0502020204030204" pitchFamily="34" charset="0"/>
                <a:cs typeface="Calibri"/>
              </a:rPr>
              <a:t>student depending on the student's enrollment history. </a:t>
            </a:r>
            <a:r>
              <a:rPr lang="en-US" sz="1200" dirty="0">
                <a:effectLst/>
                <a:latin typeface="Calibri"/>
                <a:ea typeface="Calibri" panose="020F0502020204030204" pitchFamily="34" charset="0"/>
                <a:cs typeface="Calibri"/>
              </a:rPr>
              <a:t>The Graduation Guidelines file captures the students who completed a measure from the state board's graduation guidelines menu of options. A student should have one record for each guideline they have completed.</a:t>
            </a:r>
            <a:r>
              <a:rPr lang="en-US" dirty="0">
                <a:latin typeface="Calibri"/>
                <a:ea typeface="Calibri" panose="020F0502020204030204" pitchFamily="34" charset="0"/>
                <a:cs typeface="Calibri"/>
              </a:rPr>
              <a:t> </a:t>
            </a:r>
            <a:r>
              <a:rPr lang="en-US" sz="1200" dirty="0">
                <a:effectLst/>
                <a:latin typeface="Calibri"/>
                <a:ea typeface="Calibri" panose="020F0502020204030204" pitchFamily="34" charset="0"/>
                <a:cs typeface="Calibri"/>
              </a:rPr>
              <a:t> Students are required to meet the minimum benchmark score in at least one English measure and one Math measure by the time they graduate</a:t>
            </a:r>
            <a:r>
              <a:rPr lang="en-US" dirty="0">
                <a:latin typeface="Calibri"/>
                <a:ea typeface="Calibri" panose="020F0502020204030204" pitchFamily="34" charset="0"/>
                <a:cs typeface="Calibri"/>
              </a:rPr>
              <a:t> so it is expected to have multiple records per secondary student in this file</a:t>
            </a:r>
            <a:r>
              <a:rPr lang="en-US" sz="1200" dirty="0">
                <a:effectLst/>
                <a:latin typeface="Calibri"/>
                <a:ea typeface="Calibri" panose="020F0502020204030204" pitchFamily="34" charset="0"/>
                <a:cs typeface="Calibri"/>
              </a:rPr>
              <a:t>. </a:t>
            </a:r>
            <a:r>
              <a:rPr lang="en-US" dirty="0">
                <a:latin typeface="Calibri"/>
                <a:ea typeface="Calibri" panose="020F0502020204030204" pitchFamily="34" charset="0"/>
                <a:cs typeface="Calibri"/>
              </a:rPr>
              <a:t>Finally, the Adjustment File is a non-required file that is uploaded only as needed during our Student End of Year Collection. When we talk about the Student Interchange as a whole, we normally only reference the three main files.</a:t>
            </a:r>
            <a:endParaRPr lang="en-US" sz="1200" dirty="0">
              <a:effectLst/>
              <a:latin typeface="Calibri"/>
              <a:ea typeface="Calibri" panose="020F0502020204030204" pitchFamily="34" charset="0"/>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1132369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1545017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fields that are true of student, no matter their enrollment</a:t>
            </a:r>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2390800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data fields specific to enrollment</a:t>
            </a:r>
          </a:p>
          <a:p>
            <a:pPr marL="171450" indent="-171450">
              <a:buFontTx/>
              <a:buChar char="-"/>
            </a:pPr>
            <a:r>
              <a:rPr lang="en-US" dirty="0"/>
              <a:t>Primary school = 1 are the types of records that pull into the collections. Primary School = 0 may be on your file, but won’t pull into collections. </a:t>
            </a:r>
          </a:p>
          <a:p>
            <a:pPr marL="171450" indent="-171450">
              <a:buFontTx/>
              <a:buChar char="-"/>
            </a:pPr>
            <a:endParaRPr lang="en-US" dirty="0"/>
          </a:p>
          <a:p>
            <a:pPr marL="171450" indent="-171450">
              <a:buFontTx/>
              <a:buChar char="-"/>
            </a:pPr>
            <a:r>
              <a:rPr lang="en-US" dirty="0"/>
              <a:t>Entry Exit Type definitions have </a:t>
            </a:r>
            <a:r>
              <a:rPr lang="en-US"/>
              <a:t>been updated</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2174875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74632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dirty="0"/>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539906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59708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9"/>
            <a:ext cx="12192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0" y="3236240"/>
            <a:ext cx="10363200" cy="1216589"/>
          </a:xfrm>
        </p:spPr>
        <p:txBody>
          <a:bodyPr anchor="t" anchorCtr="0">
            <a:normAutofit/>
          </a:bodyPr>
          <a:lstStyle>
            <a:lvl1pPr algn="ctr">
              <a:defRPr sz="36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0" y="5073445"/>
            <a:ext cx="103632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0983" y="632706"/>
            <a:ext cx="3761564" cy="1762730"/>
          </a:xfrm>
          <a:prstGeom prst="rect">
            <a:avLst/>
          </a:prstGeom>
        </p:spPr>
      </p:pic>
      <p:cxnSp>
        <p:nvCxnSpPr>
          <p:cNvPr id="10" name="Straight Connector 9"/>
          <p:cNvCxnSpPr/>
          <p:nvPr userDrawn="1"/>
        </p:nvCxnSpPr>
        <p:spPr>
          <a:xfrm>
            <a:off x="914401"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0939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73270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2759149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559804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058926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868915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171123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742044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63041"/>
            <a:ext cx="51816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463041"/>
            <a:ext cx="51816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9"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12"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284885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932715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802827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549658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1999"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030281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2999665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mart Ar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Rectangle 2">
            <a:extLst>
              <a:ext uri="{FF2B5EF4-FFF2-40B4-BE49-F238E27FC236}">
                <a16:creationId xmlns:a16="http://schemas.microsoft.com/office/drawing/2014/main" id="{9DC6845F-9850-8381-3A98-2CE45E4AD8AC}"/>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a:t>Insert Image or Smart Art</a:t>
            </a:r>
          </a:p>
        </p:txBody>
      </p:sp>
      <p:pic>
        <p:nvPicPr>
          <p:cNvPr id="6" name="Picture 5">
            <a:extLst>
              <a:ext uri="{FF2B5EF4-FFF2-40B4-BE49-F238E27FC236}">
                <a16:creationId xmlns:a16="http://schemas.microsoft.com/office/drawing/2014/main" id="{7C2C3F48-008E-F77B-912F-6301136FB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10161457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0087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0886743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32273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0131056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_Horizont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838199" y="3664022"/>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662035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Tree>
    <p:extLst>
      <p:ext uri="{BB962C8B-B14F-4D97-AF65-F5344CB8AC3E}">
        <p14:creationId xmlns:p14="http://schemas.microsoft.com/office/powerpoint/2010/main" val="22279617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368077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24553261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_w-Notes">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Rectangle 2">
            <a:extLst>
              <a:ext uri="{FF2B5EF4-FFF2-40B4-BE49-F238E27FC236}">
                <a16:creationId xmlns:a16="http://schemas.microsoft.com/office/drawing/2014/main" id="{9DC6845F-9850-8381-3A98-2CE45E4AD8AC}"/>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009225"/>
          </a:xfrm>
        </p:spPr>
        <p:txBody>
          <a:bodyPr lIns="0" tIns="0" rIns="0" bIns="0"/>
          <a:lstStyle>
            <a:lvl1pPr marL="0" indent="0">
              <a:buNone/>
              <a:defRPr sz="2400"/>
            </a:lvl1pPr>
            <a:lvl2pPr>
              <a:defRPr sz="2000"/>
            </a:lvl2pPr>
            <a:lvl3pPr>
              <a:defRPr sz="1800"/>
            </a:lvl3pPr>
          </a:lstStyle>
          <a:p>
            <a:pPr lvl="0"/>
            <a:r>
              <a:rPr lang="en-US" dirty="0"/>
              <a:t>Insert Image or Smart Art</a:t>
            </a:r>
          </a:p>
        </p:txBody>
      </p:sp>
      <p:pic>
        <p:nvPicPr>
          <p:cNvPr id="6" name="Picture 5">
            <a:extLst>
              <a:ext uri="{FF2B5EF4-FFF2-40B4-BE49-F238E27FC236}">
                <a16:creationId xmlns:a16="http://schemas.microsoft.com/office/drawing/2014/main" id="{7C2C3F48-008E-F77B-912F-6301136FB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8" name="Content Placeholder 7">
            <a:extLst>
              <a:ext uri="{FF2B5EF4-FFF2-40B4-BE49-F238E27FC236}">
                <a16:creationId xmlns:a16="http://schemas.microsoft.com/office/drawing/2014/main" id="{275A5140-A1CA-DD0D-FC9D-FBE3C7033010}"/>
              </a:ext>
            </a:extLst>
          </p:cNvPr>
          <p:cNvSpPr>
            <a:spLocks noGrp="1"/>
          </p:cNvSpPr>
          <p:nvPr>
            <p:ph sz="quarter" idx="13" hasCustomPrompt="1"/>
          </p:nvPr>
        </p:nvSpPr>
        <p:spPr>
          <a:xfrm>
            <a:off x="227232" y="5246042"/>
            <a:ext cx="11736168" cy="486318"/>
          </a:xfrm>
        </p:spPr>
        <p:txBody>
          <a:bodyPr>
            <a:normAutofit/>
          </a:bodyPr>
          <a:lstStyle>
            <a:lvl1pPr marL="0" indent="0">
              <a:buNone/>
              <a:defRPr sz="10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note</a:t>
            </a:r>
          </a:p>
        </p:txBody>
      </p:sp>
    </p:spTree>
    <p:extLst>
      <p:ext uri="{BB962C8B-B14F-4D97-AF65-F5344CB8AC3E}">
        <p14:creationId xmlns:p14="http://schemas.microsoft.com/office/powerpoint/2010/main" val="7392711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2766402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9969819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3768574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4647657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5226448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8554359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23518658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25892799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1108240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196EB3-5174-49F1-5220-DF7BFF3ED17C}"/>
              </a:ext>
            </a:extLst>
          </p:cNvPr>
          <p:cNvSpPr/>
          <p:nvPr userDrawn="1"/>
        </p:nvSpPr>
        <p:spPr>
          <a:xfrm rot="16200000">
            <a:off x="5715002" y="380996"/>
            <a:ext cx="6858000" cy="6096005"/>
          </a:xfrm>
          <a:prstGeom prst="rect">
            <a:avLst/>
          </a:prstGeom>
          <a:gradFill>
            <a:gsLst>
              <a:gs pos="0">
                <a:schemeClr val="bg1"/>
              </a:gs>
              <a:gs pos="100000">
                <a:srgbClr val="488BC9">
                  <a:alpha val="7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6509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783952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theme" Target="../theme/theme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9/18/2025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 id="2147483697" r:id="rId4"/>
    <p:sldLayoutId id="2147483682" r:id="rId5"/>
    <p:sldLayoutId id="2147483698" r:id="rId6"/>
    <p:sldLayoutId id="2147483696" r:id="rId7"/>
    <p:sldLayoutId id="2147483668" r:id="rId8"/>
    <p:sldLayoutId id="2147483690" r:id="rId9"/>
    <p:sldLayoutId id="2147483691" r:id="rId10"/>
    <p:sldLayoutId id="2147483692" r:id="rId11"/>
    <p:sldLayoutId id="2147483693" r:id="rId12"/>
    <p:sldLayoutId id="2147483694" r:id="rId13"/>
    <p:sldLayoutId id="2147483695" r:id="rId14"/>
    <p:sldLayoutId id="2147483699" r:id="rId15"/>
    <p:sldLayoutId id="2147483700" r:id="rId16"/>
    <p:sldLayoutId id="2147483736"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326924" y="6360653"/>
            <a:ext cx="2743200" cy="365125"/>
          </a:xfrm>
          <a:prstGeom prst="rect">
            <a:avLst/>
          </a:prstGeom>
        </p:spPr>
        <p:txBody>
          <a:bodyPr/>
          <a:lstStyle>
            <a:lvl1pPr algn="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89541778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9/18/2025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97916231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tudentOctober@cde.state.co.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cde.state.co.us/datapipeline/studentinterchange_studentdemographic_filelayout_2025-2026"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cde.state.co.us/datapipeline/studentinterchange_studentdemographic_filelayout_2025-202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diagramLayout" Target="../diagrams/layout9.xml"/><Relationship Id="rId7" Type="http://schemas.openxmlformats.org/officeDocument/2006/relationships/hyperlink" Target="https://my.syncplicity.com/" TargetMode="Externa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71.png"/></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hyperlink" Target="https://www.cde.state.co.us/datapipeline/inter_student"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www2.ed.gov/about/inits/ed/edfacts/index.html" TargetMode="External"/><Relationship Id="rId2" Type="http://schemas.openxmlformats.org/officeDocument/2006/relationships/hyperlink" Target="http://www.cde.state.co.us/cdefinanc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ARMeasure@cde.state.co.us" TargetMode="External"/><Relationship Id="rId2" Type="http://schemas.openxmlformats.org/officeDocument/2006/relationships/hyperlink" Target="mailto:chaffin_m@cde.state.co.us" TargetMode="External"/><Relationship Id="rId1" Type="http://schemas.openxmlformats.org/officeDocument/2006/relationships/slideLayout" Target="../slideLayouts/slideLayout17.xml"/><Relationship Id="rId4" Type="http://schemas.openxmlformats.org/officeDocument/2006/relationships/hyperlink" Target="https://www.cde.state.co.us/datapipeline/inter_atrisk"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cde.state.co.us/datapipeline/inter_titlei" TargetMode="External"/><Relationship Id="rId2" Type="http://schemas.openxmlformats.org/officeDocument/2006/relationships/hyperlink" Target="mailto:chaffin_m@cde.state.co.u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2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76.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hyperlink" Target="https://www.cde.state.co.us/datapipeline/studentinterchange_studentschoolassociation_filelayout_2025-2026" TargetMode="External"/><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https://www.cde.state.co.us/datapipeline/studentinterchange_studentdemographic_filelayout_2025-2026" TargetMode="External"/><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hyperlink" Target="https://www.cde.state.co.us/cdefinance/auditunit_trainings"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hyperlink" Target="https://www.cde.state.co.us/datapipeline" TargetMode="External"/><Relationship Id="rId1" Type="http://schemas.openxmlformats.org/officeDocument/2006/relationships/slideLayout" Target="../slideLayouts/slideLayout16.xml"/><Relationship Id="rId6" Type="http://schemas.openxmlformats.org/officeDocument/2006/relationships/hyperlink" Target="https://my.syncplicity.com/"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contact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4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8.xml.rels><?xml version="1.0" encoding="UTF-8" standalone="yes"?>
<Relationships xmlns="http://schemas.openxmlformats.org/package/2006/relationships"><Relationship Id="rId8" Type="http://schemas.openxmlformats.org/officeDocument/2006/relationships/hyperlink" Target="https://events.teams.microsoft.com/event/1533abde-8ba0-4fa8-8b6c-62f031ab9ddf@a751cfc8-1f9a-4edb-8370-9f1c6d4bea5a" TargetMode="External"/><Relationship Id="rId3" Type="http://schemas.openxmlformats.org/officeDocument/2006/relationships/hyperlink" Target="https://events.teams.microsoft.com/event/fb42024f-5ae8-4a34-aba9-d400a78769f4@a751cfc8-1f9a-4edb-8370-9f1c6d4bea5a" TargetMode="External"/><Relationship Id="rId7" Type="http://schemas.openxmlformats.org/officeDocument/2006/relationships/hyperlink" Target="https://events.teams.microsoft.com/event/52d74d60-6042-43d1-bc57-382e81aebcf6@a751cfc8-1f9a-4edb-8370-9f1c6d4bea5a"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hyperlink" Target="https://events.teams.microsoft.com/event/0f7f9ac2-49ed-4926-a1c1-ca4775de2a54@a751cfc8-1f9a-4edb-8370-9f1c6d4bea5a" TargetMode="External"/><Relationship Id="rId5" Type="http://schemas.openxmlformats.org/officeDocument/2006/relationships/hyperlink" Target="https://events.teams.microsoft.com/event/fb7a946d-3b37-4cf8-9f69-aeb163f9b7f4@a751cfc8-1f9a-4edb-8370-9f1c6d4bea5a" TargetMode="External"/><Relationship Id="rId10" Type="http://schemas.openxmlformats.org/officeDocument/2006/relationships/hyperlink" Target="https://events.teams.microsoft.com/event/e9704564-b2c5-4b78-9615-401e0123adbc@a751cfc8-1f9a-4edb-8370-9f1c6d4bea5a" TargetMode="External"/><Relationship Id="rId4" Type="http://schemas.openxmlformats.org/officeDocument/2006/relationships/hyperlink" Target="https://events.teams.microsoft.com/event/b530caf1-0374-4532-bcee-0c083547e599@a751cfc8-1f9a-4edb-8370-9f1c6d4bea5a" TargetMode="External"/><Relationship Id="rId9" Type="http://schemas.openxmlformats.org/officeDocument/2006/relationships/hyperlink" Target="https://events.teams.microsoft.com/event/b454b719-e012-49d2-868e-301c5f5c0cae@a751cfc8-1f9a-4edb-8370-9f1c6d4bea5a"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Student October New Respondent Training</a:t>
            </a:r>
            <a:br>
              <a:rPr lang="en-US" dirty="0"/>
            </a:br>
            <a:r>
              <a:rPr lang="en-US" dirty="0"/>
              <a:t>2025-2026</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
        <p:nvSpPr>
          <p:cNvPr id="3" name="Subtitle 2">
            <a:extLst>
              <a:ext uri="{FF2B5EF4-FFF2-40B4-BE49-F238E27FC236}">
                <a16:creationId xmlns:a16="http://schemas.microsoft.com/office/drawing/2014/main" id="{C4D7ACB8-A2FE-7F10-A33D-5C715851D563}"/>
              </a:ext>
            </a:extLst>
          </p:cNvPr>
          <p:cNvSpPr txBox="1">
            <a:spLocks/>
          </p:cNvSpPr>
          <p:nvPr/>
        </p:nvSpPr>
        <p:spPr>
          <a:xfrm>
            <a:off x="914400" y="4921045"/>
            <a:ext cx="10363200" cy="121832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ea typeface="+mn-lt"/>
              <a:cs typeface="+mn-lt"/>
            </a:endParaRPr>
          </a:p>
          <a:p>
            <a:r>
              <a:rPr lang="en-US" dirty="0">
                <a:ea typeface="+mn-lt"/>
                <a:cs typeface="+mn-lt"/>
              </a:rPr>
              <a:t>Collin Slutzky</a:t>
            </a:r>
            <a:br>
              <a:rPr lang="en-US" dirty="0">
                <a:ea typeface="+mn-lt"/>
                <a:cs typeface="+mn-lt"/>
              </a:rPr>
            </a:br>
            <a:r>
              <a:rPr lang="en-US" dirty="0">
                <a:ea typeface="+mn-lt"/>
                <a:cs typeface="+mn-lt"/>
                <a:hlinkClick r:id="rId2"/>
              </a:rPr>
              <a:t>StudentOctober@cde.state.co.us</a:t>
            </a:r>
            <a:r>
              <a:rPr lang="en-US" dirty="0">
                <a:ea typeface="+mn-lt"/>
                <a:cs typeface="+mn-lt"/>
              </a:rPr>
              <a:t>  </a:t>
            </a:r>
            <a:endParaRPr lang="en-US" dirty="0"/>
          </a:p>
          <a:p>
            <a:endParaRPr lang="en-US" dirty="0"/>
          </a:p>
        </p:txBody>
      </p:sp>
    </p:spTree>
    <p:extLst>
      <p:ext uri="{BB962C8B-B14F-4D97-AF65-F5344CB8AC3E}">
        <p14:creationId xmlns:p14="http://schemas.microsoft.com/office/powerpoint/2010/main" val="893087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Summary of Process</a:t>
            </a:r>
          </a:p>
        </p:txBody>
      </p:sp>
      <p:sp>
        <p:nvSpPr>
          <p:cNvPr id="3" name="Slide Number Placeholder 2"/>
          <p:cNvSpPr>
            <a:spLocks noGrp="1"/>
          </p:cNvSpPr>
          <p:nvPr>
            <p:ph type="sldNum" sz="quarter" idx="12"/>
          </p:nvPr>
        </p:nvSpPr>
        <p:spPr>
          <a:xfrm>
            <a:off x="1808843" y="6427019"/>
            <a:ext cx="2057400" cy="365125"/>
          </a:xfrm>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622237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Identity Management (IDM)</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972821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C73B47-B89B-6E84-A0ED-0AD4A6D0985F}"/>
              </a:ext>
            </a:extLst>
          </p:cNvPr>
          <p:cNvSpPr>
            <a:spLocks noGrp="1"/>
          </p:cNvSpPr>
          <p:nvPr>
            <p:ph type="title"/>
          </p:nvPr>
        </p:nvSpPr>
        <p:spPr/>
        <p:txBody>
          <a:bodyPr/>
          <a:lstStyle/>
          <a:p>
            <a:r>
              <a:rPr lang="en-US"/>
              <a:t>CDE Application Login</a:t>
            </a:r>
          </a:p>
        </p:txBody>
      </p:sp>
      <p:sp>
        <p:nvSpPr>
          <p:cNvPr id="9" name="Rectangle: Diagonal Corners Rounded 8">
            <a:hlinkClick r:id="rId3"/>
            <a:extLst>
              <a:ext uri="{FF2B5EF4-FFF2-40B4-BE49-F238E27FC236}">
                <a16:creationId xmlns:a16="http://schemas.microsoft.com/office/drawing/2014/main" id="{63BFEB55-3F97-1689-F708-2900BD6F8441}"/>
              </a:ext>
            </a:extLst>
          </p:cNvPr>
          <p:cNvSpPr/>
          <p:nvPr/>
        </p:nvSpPr>
        <p:spPr>
          <a:xfrm>
            <a:off x="2649321" y="1061768"/>
            <a:ext cx="1605776" cy="553526"/>
          </a:xfrm>
          <a:prstGeom prst="round2Diag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err="1">
                <a:hlinkClick r:id="rId3"/>
              </a:rPr>
              <a:t>IdM</a:t>
            </a:r>
            <a:r>
              <a:rPr lang="en-US">
                <a:hlinkClick r:id="rId3"/>
              </a:rPr>
              <a:t> Website</a:t>
            </a:r>
            <a:endParaRPr lang="en-US"/>
          </a:p>
        </p:txBody>
      </p:sp>
      <p:pic>
        <p:nvPicPr>
          <p:cNvPr id="8" name="Content Placeholder 7" descr="IDM Webpage Full Screen View">
            <a:extLst>
              <a:ext uri="{FF2B5EF4-FFF2-40B4-BE49-F238E27FC236}">
                <a16:creationId xmlns:a16="http://schemas.microsoft.com/office/drawing/2014/main" id="{BA590FD8-3F6D-2658-357B-AE71D7B007A0}"/>
              </a:ext>
            </a:extLst>
          </p:cNvPr>
          <p:cNvPicPr>
            <a:picLocks noGrp="1" noChangeAspect="1"/>
          </p:cNvPicPr>
          <p:nvPr>
            <p:ph idx="1"/>
          </p:nvPr>
        </p:nvPicPr>
        <p:blipFill>
          <a:blip r:embed="rId4"/>
          <a:stretch>
            <a:fillRect/>
          </a:stretch>
        </p:blipFill>
        <p:spPr>
          <a:xfrm>
            <a:off x="4953055" y="65854"/>
            <a:ext cx="6039199" cy="4393117"/>
          </a:xfrm>
          <a:prstGeom prst="rect">
            <a:avLst/>
          </a:prstGeom>
        </p:spPr>
      </p:pic>
      <p:graphicFrame>
        <p:nvGraphicFramePr>
          <p:cNvPr id="2" name="Content Placeholder 7">
            <a:extLst>
              <a:ext uri="{FF2B5EF4-FFF2-40B4-BE49-F238E27FC236}">
                <a16:creationId xmlns:a16="http://schemas.microsoft.com/office/drawing/2014/main" id="{D137D3ED-D678-C50A-01B6-3BA8B83F63B1}"/>
              </a:ext>
            </a:extLst>
          </p:cNvPr>
          <p:cNvGraphicFramePr>
            <a:graphicFrameLocks/>
          </p:cNvGraphicFramePr>
          <p:nvPr/>
        </p:nvGraphicFramePr>
        <p:xfrm>
          <a:off x="318526" y="3625855"/>
          <a:ext cx="8571101" cy="2730495"/>
        </p:xfrm>
        <a:graphic>
          <a:graphicData uri="http://schemas.openxmlformats.org/drawingml/2006/table">
            <a:tbl>
              <a:tblPr firstRow="1" bandRow="1">
                <a:tableStyleId>{EB344D84-9AFB-497E-A393-DC336BA19D2E}</a:tableStyleId>
              </a:tblPr>
              <a:tblGrid>
                <a:gridCol w="1275181">
                  <a:extLst>
                    <a:ext uri="{9D8B030D-6E8A-4147-A177-3AD203B41FA5}">
                      <a16:colId xmlns:a16="http://schemas.microsoft.com/office/drawing/2014/main" val="20000"/>
                    </a:ext>
                  </a:extLst>
                </a:gridCol>
                <a:gridCol w="2246544">
                  <a:extLst>
                    <a:ext uri="{9D8B030D-6E8A-4147-A177-3AD203B41FA5}">
                      <a16:colId xmlns:a16="http://schemas.microsoft.com/office/drawing/2014/main" val="20001"/>
                    </a:ext>
                  </a:extLst>
                </a:gridCol>
                <a:gridCol w="1604675">
                  <a:extLst>
                    <a:ext uri="{9D8B030D-6E8A-4147-A177-3AD203B41FA5}">
                      <a16:colId xmlns:a16="http://schemas.microsoft.com/office/drawing/2014/main" val="20002"/>
                    </a:ext>
                  </a:extLst>
                </a:gridCol>
                <a:gridCol w="3444701">
                  <a:extLst>
                    <a:ext uri="{9D8B030D-6E8A-4147-A177-3AD203B41FA5}">
                      <a16:colId xmlns:a16="http://schemas.microsoft.com/office/drawing/2014/main" val="20003"/>
                    </a:ext>
                  </a:extLst>
                </a:gridCol>
              </a:tblGrid>
              <a:tr h="326643">
                <a:tc>
                  <a:txBody>
                    <a:bodyPr/>
                    <a:lstStyle/>
                    <a:p>
                      <a:r>
                        <a:rPr lang="en-US" dirty="0">
                          <a:solidFill>
                            <a:schemeClr val="tx1"/>
                          </a:solidFill>
                        </a:rPr>
                        <a:t>Application</a:t>
                      </a:r>
                    </a:p>
                  </a:txBody>
                  <a:tcPr/>
                </a:tc>
                <a:tc>
                  <a:txBody>
                    <a:bodyPr/>
                    <a:lstStyle/>
                    <a:p>
                      <a:r>
                        <a:rPr lang="en-US" dirty="0">
                          <a:solidFill>
                            <a:schemeClr val="tx1"/>
                          </a:solidFill>
                        </a:rPr>
                        <a:t>Collection</a:t>
                      </a:r>
                    </a:p>
                  </a:txBody>
                  <a:tcPr/>
                </a:tc>
                <a:tc>
                  <a:txBody>
                    <a:bodyPr/>
                    <a:lstStyle/>
                    <a:p>
                      <a:r>
                        <a:rPr lang="en-US" dirty="0">
                          <a:solidFill>
                            <a:schemeClr val="tx1"/>
                          </a:solidFill>
                        </a:rPr>
                        <a:t>Role</a:t>
                      </a:r>
                    </a:p>
                  </a:txBody>
                  <a:tcPr/>
                </a:tc>
                <a:tc>
                  <a:txBody>
                    <a:bodyPr/>
                    <a:lstStyle/>
                    <a:p>
                      <a:r>
                        <a:rPr lang="en-US" dirty="0">
                          <a:solidFill>
                            <a:schemeClr val="tx1"/>
                          </a:solidFill>
                        </a:rPr>
                        <a:t>Access Level</a:t>
                      </a:r>
                    </a:p>
                  </a:txBody>
                  <a:tcPr/>
                </a:tc>
                <a:extLst>
                  <a:ext uri="{0D108BD9-81ED-4DB2-BD59-A6C34878D82A}">
                    <a16:rowId xmlns:a16="http://schemas.microsoft.com/office/drawing/2014/main" val="10000"/>
                  </a:ext>
                </a:extLst>
              </a:tr>
              <a:tr h="708618">
                <a:tc>
                  <a:txBody>
                    <a:bodyPr/>
                    <a:lstStyle/>
                    <a:p>
                      <a:r>
                        <a:rPr lang="en-US" sz="1400" dirty="0"/>
                        <a:t>Pipeline</a:t>
                      </a:r>
                    </a:p>
                  </a:txBody>
                  <a:tcPr/>
                </a:tc>
                <a:tc>
                  <a:txBody>
                    <a:bodyPr/>
                    <a:lstStyle/>
                    <a:p>
                      <a:r>
                        <a:rPr lang="en-US" sz="1400" dirty="0"/>
                        <a:t>Student Interchange</a:t>
                      </a:r>
                    </a:p>
                  </a:txBody>
                  <a:tcPr/>
                </a:tc>
                <a:tc>
                  <a:txBody>
                    <a:bodyPr/>
                    <a:lstStyle/>
                    <a:p>
                      <a:r>
                        <a:rPr lang="en-US" sz="1400" dirty="0"/>
                        <a:t>LEA User</a:t>
                      </a:r>
                    </a:p>
                  </a:txBody>
                  <a:tcPr/>
                </a:tc>
                <a:tc>
                  <a:txBody>
                    <a:bodyPr/>
                    <a:lstStyle/>
                    <a:p>
                      <a:r>
                        <a:rPr lang="en-US" sz="1400" dirty="0"/>
                        <a:t>Upload</a:t>
                      </a:r>
                      <a:r>
                        <a:rPr lang="en-US" sz="1400" baseline="0" dirty="0"/>
                        <a:t> and Edit Records for the Student Demographic, School Association, and Graduation Guidelines files</a:t>
                      </a:r>
                      <a:endParaRPr lang="en-US" sz="1400" dirty="0"/>
                    </a:p>
                  </a:txBody>
                  <a:tcPr/>
                </a:tc>
                <a:extLst>
                  <a:ext uri="{0D108BD9-81ED-4DB2-BD59-A6C34878D82A}">
                    <a16:rowId xmlns:a16="http://schemas.microsoft.com/office/drawing/2014/main" val="10001"/>
                  </a:ext>
                </a:extLst>
              </a:tr>
              <a:tr h="326643">
                <a:tc>
                  <a:txBody>
                    <a:bodyPr/>
                    <a:lstStyle/>
                    <a:p>
                      <a:r>
                        <a:rPr lang="en-US" sz="1400" dirty="0"/>
                        <a:t>Pipeline</a:t>
                      </a:r>
                    </a:p>
                  </a:txBody>
                  <a:tcPr/>
                </a:tc>
                <a:tc>
                  <a:txBody>
                    <a:bodyPr/>
                    <a:lstStyle/>
                    <a:p>
                      <a:r>
                        <a:rPr lang="en-US" sz="1400" dirty="0"/>
                        <a:t>Student October</a:t>
                      </a:r>
                    </a:p>
                  </a:txBody>
                  <a:tcPr/>
                </a:tc>
                <a:tc>
                  <a:txBody>
                    <a:bodyPr/>
                    <a:lstStyle/>
                    <a:p>
                      <a:r>
                        <a:rPr lang="en-US" sz="1400" dirty="0"/>
                        <a:t>LEA User</a:t>
                      </a:r>
                    </a:p>
                  </a:txBody>
                  <a:tcPr/>
                </a:tc>
                <a:tc>
                  <a:txBody>
                    <a:bodyPr/>
                    <a:lstStyle/>
                    <a:p>
                      <a:r>
                        <a:rPr lang="en-US" sz="1400" dirty="0"/>
                        <a:t>Create</a:t>
                      </a:r>
                      <a:r>
                        <a:rPr lang="en-US" sz="1400" baseline="0" dirty="0"/>
                        <a:t> Snapshot - cannot submit</a:t>
                      </a:r>
                      <a:endParaRPr lang="en-US" sz="1400" dirty="0"/>
                    </a:p>
                  </a:txBody>
                  <a:tcPr/>
                </a:tc>
                <a:extLst>
                  <a:ext uri="{0D108BD9-81ED-4DB2-BD59-A6C34878D82A}">
                    <a16:rowId xmlns:a16="http://schemas.microsoft.com/office/drawing/2014/main" val="10002"/>
                  </a:ext>
                </a:extLst>
              </a:tr>
              <a:tr h="326643">
                <a:tc>
                  <a:txBody>
                    <a:bodyPr/>
                    <a:lstStyle/>
                    <a:p>
                      <a:r>
                        <a:rPr lang="en-US" sz="1400" dirty="0"/>
                        <a:t>Pipeline</a:t>
                      </a:r>
                    </a:p>
                  </a:txBody>
                  <a:tcPr/>
                </a:tc>
                <a:tc>
                  <a:txBody>
                    <a:bodyPr/>
                    <a:lstStyle/>
                    <a:p>
                      <a:r>
                        <a:rPr lang="en-US" sz="1400" dirty="0"/>
                        <a:t>Student October</a:t>
                      </a:r>
                    </a:p>
                  </a:txBody>
                  <a:tcPr/>
                </a:tc>
                <a:tc>
                  <a:txBody>
                    <a:bodyPr/>
                    <a:lstStyle/>
                    <a:p>
                      <a:r>
                        <a:rPr lang="en-US" sz="1400" dirty="0"/>
                        <a:t>LEA Approver</a:t>
                      </a:r>
                    </a:p>
                  </a:txBody>
                  <a:tcPr/>
                </a:tc>
                <a:tc>
                  <a:txBody>
                    <a:bodyPr/>
                    <a:lstStyle/>
                    <a:p>
                      <a:r>
                        <a:rPr lang="en-US" sz="1400" dirty="0"/>
                        <a:t>Create Snapshot</a:t>
                      </a:r>
                      <a:r>
                        <a:rPr lang="en-US" sz="1400" baseline="0" dirty="0"/>
                        <a:t> and submit</a:t>
                      </a:r>
                      <a:endParaRPr lang="en-US" sz="1400" dirty="0"/>
                    </a:p>
                  </a:txBody>
                  <a:tcPr/>
                </a:tc>
                <a:extLst>
                  <a:ext uri="{0D108BD9-81ED-4DB2-BD59-A6C34878D82A}">
                    <a16:rowId xmlns:a16="http://schemas.microsoft.com/office/drawing/2014/main" val="10003"/>
                  </a:ext>
                </a:extLst>
              </a:tr>
              <a:tr h="326643">
                <a:tc>
                  <a:txBody>
                    <a:bodyPr/>
                    <a:lstStyle/>
                    <a:p>
                      <a:r>
                        <a:rPr lang="en-US" sz="1400" dirty="0"/>
                        <a:t>Pipeline</a:t>
                      </a:r>
                    </a:p>
                  </a:txBody>
                  <a:tcPr/>
                </a:tc>
                <a:tc>
                  <a:txBody>
                    <a:bodyPr/>
                    <a:lstStyle/>
                    <a:p>
                      <a:r>
                        <a:rPr lang="en-US" sz="1400" dirty="0"/>
                        <a:t>Any</a:t>
                      </a:r>
                    </a:p>
                  </a:txBody>
                  <a:tcPr/>
                </a:tc>
                <a:tc>
                  <a:txBody>
                    <a:bodyPr/>
                    <a:lstStyle/>
                    <a:p>
                      <a:r>
                        <a:rPr lang="en-US" sz="1400" dirty="0"/>
                        <a:t>LEA Viewer</a:t>
                      </a:r>
                    </a:p>
                  </a:txBody>
                  <a:tcPr/>
                </a:tc>
                <a:tc>
                  <a:txBody>
                    <a:bodyPr/>
                    <a:lstStyle/>
                    <a:p>
                      <a:r>
                        <a:rPr lang="en-US" sz="1400" dirty="0"/>
                        <a:t>View</a:t>
                      </a:r>
                      <a:r>
                        <a:rPr lang="en-US" sz="1400" baseline="0" dirty="0"/>
                        <a:t> </a:t>
                      </a:r>
                      <a:r>
                        <a:rPr lang="en-US" sz="1400" baseline="0" dirty="0" err="1"/>
                        <a:t>Cognos</a:t>
                      </a:r>
                      <a:r>
                        <a:rPr lang="en-US" sz="1400" baseline="0" dirty="0"/>
                        <a:t> reports – cannot edit</a:t>
                      </a:r>
                      <a:endParaRPr lang="en-US" sz="1400" dirty="0"/>
                    </a:p>
                  </a:txBody>
                  <a:tcPr/>
                </a:tc>
                <a:extLst>
                  <a:ext uri="{0D108BD9-81ED-4DB2-BD59-A6C34878D82A}">
                    <a16:rowId xmlns:a16="http://schemas.microsoft.com/office/drawing/2014/main" val="10004"/>
                  </a:ext>
                </a:extLst>
              </a:tr>
              <a:tr h="326643">
                <a:tc>
                  <a:txBody>
                    <a:bodyPr/>
                    <a:lstStyle/>
                    <a:p>
                      <a:r>
                        <a:rPr lang="en-US" sz="1400" dirty="0"/>
                        <a:t>Pipeline</a:t>
                      </a:r>
                    </a:p>
                  </a:txBody>
                  <a:tcPr/>
                </a:tc>
                <a:tc>
                  <a:txBody>
                    <a:bodyPr/>
                    <a:lstStyle/>
                    <a:p>
                      <a:r>
                        <a:rPr lang="en-US" sz="1400" dirty="0"/>
                        <a:t>Title I Interchange</a:t>
                      </a:r>
                    </a:p>
                  </a:txBody>
                  <a:tcPr/>
                </a:tc>
                <a:tc>
                  <a:txBody>
                    <a:bodyPr/>
                    <a:lstStyle/>
                    <a:p>
                      <a:r>
                        <a:rPr lang="en-US" sz="1400" dirty="0"/>
                        <a:t>LEA User</a:t>
                      </a:r>
                    </a:p>
                  </a:txBody>
                  <a:tcPr/>
                </a:tc>
                <a:tc>
                  <a:txBody>
                    <a:bodyPr/>
                    <a:lstStyle/>
                    <a:p>
                      <a:r>
                        <a:rPr lang="en-US" sz="1400" dirty="0"/>
                        <a:t>Upload and Edit Records</a:t>
                      </a:r>
                    </a:p>
                  </a:txBody>
                  <a:tcPr/>
                </a:tc>
                <a:extLst>
                  <a:ext uri="{0D108BD9-81ED-4DB2-BD59-A6C34878D82A}">
                    <a16:rowId xmlns:a16="http://schemas.microsoft.com/office/drawing/2014/main" val="10005"/>
                  </a:ext>
                </a:extLst>
              </a:tr>
              <a:tr h="326643">
                <a:tc>
                  <a:txBody>
                    <a:bodyPr/>
                    <a:lstStyle/>
                    <a:p>
                      <a:r>
                        <a:rPr lang="en-US" sz="1400" dirty="0"/>
                        <a:t>Pipeline</a:t>
                      </a:r>
                    </a:p>
                  </a:txBody>
                  <a:tcPr/>
                </a:tc>
                <a:tc>
                  <a:txBody>
                    <a:bodyPr/>
                    <a:lstStyle/>
                    <a:p>
                      <a:r>
                        <a:rPr lang="en-US" sz="1400" dirty="0"/>
                        <a:t>At-Risk Interchange</a:t>
                      </a:r>
                    </a:p>
                  </a:txBody>
                  <a:tcPr/>
                </a:tc>
                <a:tc>
                  <a:txBody>
                    <a:bodyPr/>
                    <a:lstStyle/>
                    <a:p>
                      <a:r>
                        <a:rPr lang="en-US" sz="1400" dirty="0"/>
                        <a:t>LEA User</a:t>
                      </a:r>
                    </a:p>
                  </a:txBody>
                  <a:tcPr/>
                </a:tc>
                <a:tc>
                  <a:txBody>
                    <a:bodyPr/>
                    <a:lstStyle/>
                    <a:p>
                      <a:r>
                        <a:rPr lang="en-US" sz="1400" dirty="0"/>
                        <a:t>Upload and Edit Records</a:t>
                      </a:r>
                    </a:p>
                  </a:txBody>
                  <a:tcPr/>
                </a:tc>
                <a:extLst>
                  <a:ext uri="{0D108BD9-81ED-4DB2-BD59-A6C34878D82A}">
                    <a16:rowId xmlns:a16="http://schemas.microsoft.com/office/drawing/2014/main" val="1921848538"/>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697591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54946B-305C-79FB-BD0A-9A74BC099775}"/>
              </a:ext>
            </a:extLst>
          </p:cNvPr>
          <p:cNvSpPr>
            <a:spLocks noGrp="1"/>
          </p:cNvSpPr>
          <p:nvPr>
            <p:ph type="title"/>
          </p:nvPr>
        </p:nvSpPr>
        <p:spPr/>
        <p:txBody>
          <a:bodyPr/>
          <a:lstStyle/>
          <a:p>
            <a:r>
              <a:rPr lang="en-US"/>
              <a:t>CDE Identity Management</a:t>
            </a:r>
          </a:p>
        </p:txBody>
      </p:sp>
      <p:pic>
        <p:nvPicPr>
          <p:cNvPr id="8" name="Picture 8" descr="IDM Webpage Screen">
            <a:hlinkClick r:id="rId3"/>
            <a:extLst>
              <a:ext uri="{FF2B5EF4-FFF2-40B4-BE49-F238E27FC236}">
                <a16:creationId xmlns:a16="http://schemas.microsoft.com/office/drawing/2014/main" id="{99C28D2C-716F-AEF7-941D-F43CEF2582A3}"/>
              </a:ext>
            </a:extLst>
          </p:cNvPr>
          <p:cNvPicPr>
            <a:picLocks noChangeAspect="1"/>
          </p:cNvPicPr>
          <p:nvPr/>
        </p:nvPicPr>
        <p:blipFill>
          <a:blip r:embed="rId4"/>
          <a:stretch>
            <a:fillRect/>
          </a:stretch>
        </p:blipFill>
        <p:spPr>
          <a:xfrm>
            <a:off x="332873" y="145420"/>
            <a:ext cx="6729757" cy="1660921"/>
          </a:xfrm>
          <a:prstGeom prst="rect">
            <a:avLst/>
          </a:prstGeom>
        </p:spPr>
      </p:pic>
      <p:pic>
        <p:nvPicPr>
          <p:cNvPr id="6" name="Content Placeholder 5" descr="Screenshot of Identity Management Application Access Rights page. This page shows all the user's application access rights information.">
            <a:extLst>
              <a:ext uri="{FF2B5EF4-FFF2-40B4-BE49-F238E27FC236}">
                <a16:creationId xmlns:a16="http://schemas.microsoft.com/office/drawing/2014/main" id="{624F8CDE-BBFB-5395-405B-5BFEA381F7AE}"/>
              </a:ext>
            </a:extLst>
          </p:cNvPr>
          <p:cNvPicPr>
            <a:picLocks noGrp="1" noChangeAspect="1"/>
          </p:cNvPicPr>
          <p:nvPr>
            <p:ph idx="1"/>
          </p:nvPr>
        </p:nvPicPr>
        <p:blipFill>
          <a:blip r:embed="rId5"/>
          <a:stretch>
            <a:fillRect/>
          </a:stretch>
        </p:blipFill>
        <p:spPr>
          <a:xfrm>
            <a:off x="415202" y="2036981"/>
            <a:ext cx="7533844" cy="3779761"/>
          </a:xfrm>
          <a:prstGeom prst="rect">
            <a:avLst/>
          </a:prstGeom>
        </p:spPr>
      </p:pic>
      <p:sp>
        <p:nvSpPr>
          <p:cNvPr id="9" name="Rectangle: Rounded Corners 8">
            <a:extLst>
              <a:ext uri="{FF2B5EF4-FFF2-40B4-BE49-F238E27FC236}">
                <a16:creationId xmlns:a16="http://schemas.microsoft.com/office/drawing/2014/main" id="{92860A0E-7410-2D0E-C6EB-EFA72AB2337F}"/>
              </a:ext>
            </a:extLst>
          </p:cNvPr>
          <p:cNvSpPr/>
          <p:nvPr/>
        </p:nvSpPr>
        <p:spPr>
          <a:xfrm>
            <a:off x="8821882" y="1806341"/>
            <a:ext cx="2784763" cy="3015041"/>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US"/>
              <a:t>Don’t have access?</a:t>
            </a:r>
          </a:p>
          <a:p>
            <a:pPr algn="ctr"/>
            <a:endParaRPr lang="en-US"/>
          </a:p>
          <a:p>
            <a:pPr algn="ctr"/>
            <a:r>
              <a:rPr lang="en-US"/>
              <a:t>Talk to your District’s Local Access Manager (LAM)!</a:t>
            </a:r>
          </a:p>
          <a:p>
            <a:pPr algn="ctr"/>
            <a:endParaRPr lang="en-US"/>
          </a:p>
          <a:p>
            <a:pPr algn="ctr"/>
            <a:r>
              <a:rPr lang="en-US"/>
              <a:t>Note: Different roles for different collections</a:t>
            </a:r>
            <a:endParaRPr lang="en-US">
              <a:cs typeface="Calibri"/>
            </a:endParaRPr>
          </a:p>
        </p:txBody>
      </p:sp>
      <p:sp>
        <p:nvSpPr>
          <p:cNvPr id="3" name="Slide Number Placeholder 2"/>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2071112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Student Interchange Files</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4151656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A50E3-1F53-FE15-D7E4-664239AD5547}"/>
              </a:ext>
            </a:extLst>
          </p:cNvPr>
          <p:cNvSpPr>
            <a:spLocks noGrp="1"/>
          </p:cNvSpPr>
          <p:nvPr>
            <p:ph type="title"/>
          </p:nvPr>
        </p:nvSpPr>
        <p:spPr/>
        <p:txBody>
          <a:bodyPr/>
          <a:lstStyle/>
          <a:p>
            <a:r>
              <a:rPr lang="en-US"/>
              <a:t>Student Information System (SIS) Extracts</a:t>
            </a:r>
          </a:p>
        </p:txBody>
      </p:sp>
      <p:graphicFrame>
        <p:nvGraphicFramePr>
          <p:cNvPr id="4" name="Content Placeholder 3" descr="1. Download reports from your student information system&#10;2. Save each file&#10;3. Upload each file to data pipeline">
            <a:extLst>
              <a:ext uri="{FF2B5EF4-FFF2-40B4-BE49-F238E27FC236}">
                <a16:creationId xmlns:a16="http://schemas.microsoft.com/office/drawing/2014/main" id="{305AB2F5-1C2D-2A68-449D-F13EDA280A09}"/>
              </a:ext>
            </a:extLst>
          </p:cNvPr>
          <p:cNvGraphicFramePr>
            <a:graphicFrameLocks noGrp="1"/>
          </p:cNvGraphicFramePr>
          <p:nvPr>
            <p:ph idx="1"/>
          </p:nvPr>
        </p:nvGraphicFramePr>
        <p:xfrm>
          <a:off x="838200" y="1554163"/>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5488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12D2-5C5C-B133-87B2-D7470164342D}"/>
              </a:ext>
            </a:extLst>
          </p:cNvPr>
          <p:cNvSpPr>
            <a:spLocks noGrp="1"/>
          </p:cNvSpPr>
          <p:nvPr>
            <p:ph type="title"/>
          </p:nvPr>
        </p:nvSpPr>
        <p:spPr/>
        <p:txBody>
          <a:bodyPr/>
          <a:lstStyle/>
          <a:p>
            <a:r>
              <a:rPr lang="en-US"/>
              <a:t>Student Interchange Files</a:t>
            </a:r>
          </a:p>
        </p:txBody>
      </p:sp>
      <p:graphicFrame>
        <p:nvGraphicFramePr>
          <p:cNvPr id="5" name="Content Placeholder 4" descr="Student Interchange contains the files student demographic, student school association, graduation guidelines, and adjustments">
            <a:extLst>
              <a:ext uri="{FF2B5EF4-FFF2-40B4-BE49-F238E27FC236}">
                <a16:creationId xmlns:a16="http://schemas.microsoft.com/office/drawing/2014/main" id="{7AE81F07-0236-7F76-4E3F-8983F074DF17}"/>
              </a:ext>
            </a:extLst>
          </p:cNvPr>
          <p:cNvGraphicFramePr>
            <a:graphicFrameLocks noGrp="1"/>
          </p:cNvGraphicFramePr>
          <p:nvPr>
            <p:ph idx="1"/>
            <p:extLst>
              <p:ext uri="{D42A27DB-BD31-4B8C-83A1-F6EECF244321}">
                <p14:modId xmlns:p14="http://schemas.microsoft.com/office/powerpoint/2010/main" val="1748184979"/>
              </p:ext>
            </p:extLst>
          </p:nvPr>
        </p:nvGraphicFramePr>
        <p:xfrm>
          <a:off x="332873" y="1371600"/>
          <a:ext cx="11554327" cy="4717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E864B94-178B-DD3B-90FB-E6EC2AD94F69}"/>
              </a:ext>
            </a:extLst>
          </p:cNvPr>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3053211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09B4F-49B4-6E46-B6E8-8355CD5456E8}"/>
              </a:ext>
            </a:extLst>
          </p:cNvPr>
          <p:cNvSpPr>
            <a:spLocks noGrp="1"/>
          </p:cNvSpPr>
          <p:nvPr>
            <p:ph type="title"/>
          </p:nvPr>
        </p:nvSpPr>
        <p:spPr/>
        <p:txBody>
          <a:bodyPr/>
          <a:lstStyle/>
          <a:p>
            <a:r>
              <a:rPr lang="en-US" dirty="0"/>
              <a:t>Other Interchanges</a:t>
            </a:r>
          </a:p>
        </p:txBody>
      </p:sp>
      <p:sp>
        <p:nvSpPr>
          <p:cNvPr id="8" name="Rectangle 7">
            <a:extLst>
              <a:ext uri="{FF2B5EF4-FFF2-40B4-BE49-F238E27FC236}">
                <a16:creationId xmlns:a16="http://schemas.microsoft.com/office/drawing/2014/main" id="{40B05E94-E336-DDFD-EB9F-EFB7B6E74F0F}"/>
              </a:ext>
              <a:ext uri="{C183D7F6-B498-43B3-948B-1728B52AA6E4}">
                <adec:decorative xmlns:adec="http://schemas.microsoft.com/office/drawing/2017/decorative" val="1"/>
              </a:ext>
            </a:extLst>
          </p:cNvPr>
          <p:cNvSpPr/>
          <p:nvPr/>
        </p:nvSpPr>
        <p:spPr>
          <a:xfrm>
            <a:off x="1171137" y="1554164"/>
            <a:ext cx="4135137" cy="3055850"/>
          </a:xfrm>
          <a:prstGeom prst="rect">
            <a:avLst/>
          </a:prstGeom>
          <a:blipFill>
            <a:blip r:embed="rId3">
              <a:extLst>
                <a:ext uri="{96DAC541-7B7A-43D3-8B79-37D633B846F1}">
                  <asvg:svgBlip xmlns:asvg="http://schemas.microsoft.com/office/drawing/2016/SVG/main" r:embed="rId4"/>
                </a:ext>
              </a:extLst>
            </a:blip>
            <a:srcRect/>
            <a:stretch>
              <a:fillRect t="-18000" b="-18000"/>
            </a:stretch>
          </a:blipFill>
        </p:spPr>
        <p:style>
          <a:lnRef idx="0">
            <a:schemeClr val="dk1">
              <a:hueOff val="0"/>
              <a:satOff val="0"/>
              <a:lumOff val="0"/>
              <a:alphaOff val="0"/>
            </a:schemeClr>
          </a:lnRef>
          <a:fillRef idx="1">
            <a:scrgbClr r="0" g="0" b="0"/>
          </a:fillRef>
          <a:effectRef idx="0">
            <a:schemeClr val="accent2">
              <a:tint val="5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Freeform: Shape 8">
            <a:extLst>
              <a:ext uri="{FF2B5EF4-FFF2-40B4-BE49-F238E27FC236}">
                <a16:creationId xmlns:a16="http://schemas.microsoft.com/office/drawing/2014/main" id="{3A5086FC-2FF0-FB76-3063-E23CB397C4A1}"/>
              </a:ext>
            </a:extLst>
          </p:cNvPr>
          <p:cNvSpPr/>
          <p:nvPr/>
        </p:nvSpPr>
        <p:spPr>
          <a:xfrm>
            <a:off x="2006963" y="4055932"/>
            <a:ext cx="3563256" cy="856309"/>
          </a:xfrm>
          <a:custGeom>
            <a:avLst/>
            <a:gdLst>
              <a:gd name="connsiteX0" fmla="*/ 0 w 3563256"/>
              <a:gd name="connsiteY0" fmla="*/ 0 h 856309"/>
              <a:gd name="connsiteX1" fmla="*/ 3563256 w 3563256"/>
              <a:gd name="connsiteY1" fmla="*/ 0 h 856309"/>
              <a:gd name="connsiteX2" fmla="*/ 3563256 w 3563256"/>
              <a:gd name="connsiteY2" fmla="*/ 856309 h 856309"/>
              <a:gd name="connsiteX3" fmla="*/ 0 w 3563256"/>
              <a:gd name="connsiteY3" fmla="*/ 856309 h 856309"/>
              <a:gd name="connsiteX4" fmla="*/ 0 w 3563256"/>
              <a:gd name="connsiteY4" fmla="*/ 0 h 856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3256" h="856309">
                <a:moveTo>
                  <a:pt x="0" y="0"/>
                </a:moveTo>
                <a:lnTo>
                  <a:pt x="3563256" y="0"/>
                </a:lnTo>
                <a:lnTo>
                  <a:pt x="3563256" y="856309"/>
                </a:lnTo>
                <a:lnTo>
                  <a:pt x="0" y="856309"/>
                </a:lnTo>
                <a:lnTo>
                  <a:pt x="0" y="0"/>
                </a:lnTo>
                <a:close/>
              </a:path>
            </a:pathLst>
          </a:custGeom>
        </p:spPr>
        <p:style>
          <a:lnRef idx="2">
            <a:schemeClr val="lt1">
              <a:hueOff val="0"/>
              <a:satOff val="0"/>
              <a:lumOff val="0"/>
              <a:alphaOff val="0"/>
            </a:schemeClr>
          </a:lnRef>
          <a:fillRef idx="1">
            <a:schemeClr val="accent2">
              <a:shade val="60000"/>
              <a:hueOff val="0"/>
              <a:satOff val="0"/>
              <a:lumOff val="0"/>
              <a:alphaOff val="0"/>
            </a:schemeClr>
          </a:fillRef>
          <a:effectRef idx="0">
            <a:schemeClr val="accent2">
              <a:shade val="60000"/>
              <a:hueOff val="0"/>
              <a:satOff val="0"/>
              <a:lumOff val="0"/>
              <a:alphaOff val="0"/>
            </a:schemeClr>
          </a:effectRef>
          <a:fontRef idx="minor">
            <a:schemeClr val="lt1"/>
          </a:fontRef>
        </p:style>
        <p:txBody>
          <a:bodyPr spcFirstLastPara="0" vert="horz" wrap="square" lIns="43815" tIns="43815" rIns="43815" bIns="43815" numCol="1" spcCol="1270" anchor="ctr" anchorCtr="0">
            <a:noAutofit/>
          </a:bodyPr>
          <a:lstStyle/>
          <a:p>
            <a:pPr marL="0" lvl="0" indent="0" algn="l" defTabSz="1022350">
              <a:lnSpc>
                <a:spcPct val="90000"/>
              </a:lnSpc>
              <a:spcBef>
                <a:spcPct val="0"/>
              </a:spcBef>
              <a:spcAft>
                <a:spcPct val="5000"/>
              </a:spcAft>
              <a:buNone/>
            </a:pPr>
            <a:r>
              <a:rPr lang="en-US" sz="2300" kern="1200" dirty="0">
                <a:latin typeface="Trebuchet MS" panose="020B0603020202020204" pitchFamily="34" charset="0"/>
              </a:rPr>
              <a:t>Title 1</a:t>
            </a:r>
          </a:p>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Targeted Assistance schools only</a:t>
            </a:r>
          </a:p>
        </p:txBody>
      </p:sp>
      <p:sp>
        <p:nvSpPr>
          <p:cNvPr id="10" name="Rectangle 9">
            <a:extLst>
              <a:ext uri="{FF2B5EF4-FFF2-40B4-BE49-F238E27FC236}">
                <a16:creationId xmlns:a16="http://schemas.microsoft.com/office/drawing/2014/main" id="{146AF584-49D6-D2A5-F87D-7DABEDABA252}"/>
              </a:ext>
              <a:ext uri="{C183D7F6-B498-43B3-948B-1728B52AA6E4}">
                <adec:decorative xmlns:adec="http://schemas.microsoft.com/office/drawing/2017/decorative" val="1"/>
              </a:ext>
            </a:extLst>
          </p:cNvPr>
          <p:cNvSpPr/>
          <p:nvPr/>
        </p:nvSpPr>
        <p:spPr>
          <a:xfrm>
            <a:off x="6621780" y="1554164"/>
            <a:ext cx="4135137" cy="3055850"/>
          </a:xfrm>
          <a:prstGeom prst="rect">
            <a:avLst/>
          </a:prstGeom>
          <a:blipFill>
            <a:blip r:embed="rId5">
              <a:extLst>
                <a:ext uri="{96DAC541-7B7A-43D3-8B79-37D633B846F1}">
                  <asvg:svgBlip xmlns:asvg="http://schemas.microsoft.com/office/drawing/2016/SVG/main" r:embed="rId6"/>
                </a:ext>
              </a:extLst>
            </a:blip>
            <a:srcRect/>
            <a:stretch>
              <a:fillRect t="-18000" b="-18000"/>
            </a:stretch>
          </a:blipFill>
        </p:spPr>
        <p:style>
          <a:lnRef idx="0">
            <a:schemeClr val="dk1">
              <a:hueOff val="0"/>
              <a:satOff val="0"/>
              <a:lumOff val="0"/>
              <a:alphaOff val="0"/>
            </a:schemeClr>
          </a:lnRef>
          <a:fillRef idx="1">
            <a:scrgbClr r="0" g="0" b="0"/>
          </a:fillRef>
          <a:effectRef idx="0">
            <a:schemeClr val="accent2">
              <a:tint val="5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233B6BEC-04C9-1AFE-3599-9DF5E08FD822}"/>
              </a:ext>
            </a:extLst>
          </p:cNvPr>
          <p:cNvSpPr/>
          <p:nvPr/>
        </p:nvSpPr>
        <p:spPr>
          <a:xfrm>
            <a:off x="7457605" y="4055932"/>
            <a:ext cx="3563256" cy="856309"/>
          </a:xfrm>
          <a:custGeom>
            <a:avLst/>
            <a:gdLst>
              <a:gd name="connsiteX0" fmla="*/ 0 w 3563256"/>
              <a:gd name="connsiteY0" fmla="*/ 0 h 856309"/>
              <a:gd name="connsiteX1" fmla="*/ 3563256 w 3563256"/>
              <a:gd name="connsiteY1" fmla="*/ 0 h 856309"/>
              <a:gd name="connsiteX2" fmla="*/ 3563256 w 3563256"/>
              <a:gd name="connsiteY2" fmla="*/ 856309 h 856309"/>
              <a:gd name="connsiteX3" fmla="*/ 0 w 3563256"/>
              <a:gd name="connsiteY3" fmla="*/ 856309 h 856309"/>
              <a:gd name="connsiteX4" fmla="*/ 0 w 3563256"/>
              <a:gd name="connsiteY4" fmla="*/ 0 h 856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3256" h="856309">
                <a:moveTo>
                  <a:pt x="0" y="0"/>
                </a:moveTo>
                <a:lnTo>
                  <a:pt x="3563256" y="0"/>
                </a:lnTo>
                <a:lnTo>
                  <a:pt x="3563256" y="856309"/>
                </a:lnTo>
                <a:lnTo>
                  <a:pt x="0" y="856309"/>
                </a:lnTo>
                <a:lnTo>
                  <a:pt x="0" y="0"/>
                </a:lnTo>
                <a:close/>
              </a:path>
            </a:pathLst>
          </a:custGeom>
        </p:spPr>
        <p:style>
          <a:lnRef idx="2">
            <a:schemeClr val="lt1">
              <a:hueOff val="0"/>
              <a:satOff val="0"/>
              <a:lumOff val="0"/>
              <a:alphaOff val="0"/>
            </a:schemeClr>
          </a:lnRef>
          <a:fillRef idx="1">
            <a:schemeClr val="accent2">
              <a:shade val="60000"/>
              <a:hueOff val="0"/>
              <a:satOff val="0"/>
              <a:lumOff val="0"/>
              <a:alphaOff val="0"/>
            </a:schemeClr>
          </a:fillRef>
          <a:effectRef idx="0">
            <a:schemeClr val="accent2">
              <a:shade val="60000"/>
              <a:hueOff val="0"/>
              <a:satOff val="0"/>
              <a:lumOff val="0"/>
              <a:alphaOff val="0"/>
            </a:schemeClr>
          </a:effectRef>
          <a:fontRef idx="minor">
            <a:schemeClr val="lt1"/>
          </a:fontRef>
        </p:style>
        <p:txBody>
          <a:bodyPr spcFirstLastPara="0" vert="horz" wrap="square" lIns="43815" tIns="43815" rIns="43815" bIns="43815" numCol="1" spcCol="1270" anchor="ctr" anchorCtr="0">
            <a:noAutofit/>
          </a:bodyPr>
          <a:lstStyle/>
          <a:p>
            <a:pPr marL="0" lvl="0" indent="0" algn="l" defTabSz="1022350">
              <a:lnSpc>
                <a:spcPct val="90000"/>
              </a:lnSpc>
              <a:spcBef>
                <a:spcPct val="0"/>
              </a:spcBef>
              <a:spcAft>
                <a:spcPct val="5000"/>
              </a:spcAft>
              <a:buNone/>
            </a:pPr>
            <a:r>
              <a:rPr lang="en-US" sz="2300" kern="1200" dirty="0">
                <a:latin typeface="Trebuchet MS" panose="020B0603020202020204" pitchFamily="34" charset="0"/>
              </a:rPr>
              <a:t>At-Risk Interchange</a:t>
            </a:r>
          </a:p>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Student Census Information</a:t>
            </a:r>
          </a:p>
        </p:txBody>
      </p:sp>
      <p:sp>
        <p:nvSpPr>
          <p:cNvPr id="6" name="Rectangle: Rounded Corners 5">
            <a:extLst>
              <a:ext uri="{FF2B5EF4-FFF2-40B4-BE49-F238E27FC236}">
                <a16:creationId xmlns:a16="http://schemas.microsoft.com/office/drawing/2014/main" id="{B2E990F7-55DB-8B6F-8ED9-3C329B0663EA}"/>
              </a:ext>
            </a:extLst>
          </p:cNvPr>
          <p:cNvSpPr/>
          <p:nvPr/>
        </p:nvSpPr>
        <p:spPr>
          <a:xfrm>
            <a:off x="838200" y="5465135"/>
            <a:ext cx="10868247" cy="57415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b="1" dirty="0">
                <a:latin typeface="Trebuchet MS" panose="020B0603020202020204" pitchFamily="34" charset="0"/>
              </a:rPr>
              <a:t>Note: </a:t>
            </a:r>
            <a:r>
              <a:rPr lang="en-US" dirty="0">
                <a:latin typeface="Trebuchet MS" panose="020B0603020202020204" pitchFamily="34" charset="0"/>
              </a:rPr>
              <a:t>Partner with the person responsible for these files in your LEA as these files are often overseen by someone other than the OCT data respondent in a LEA.</a:t>
            </a:r>
          </a:p>
        </p:txBody>
      </p:sp>
      <p:sp>
        <p:nvSpPr>
          <p:cNvPr id="4" name="Slide Number Placeholder 3">
            <a:extLst>
              <a:ext uri="{FF2B5EF4-FFF2-40B4-BE49-F238E27FC236}">
                <a16:creationId xmlns:a16="http://schemas.microsoft.com/office/drawing/2014/main" id="{F4D07070-5990-2394-FAA6-2EF0F558C685}"/>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2999526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B779D0-855B-925C-A149-01E4C8F18E2D}"/>
              </a:ext>
            </a:extLst>
          </p:cNvPr>
          <p:cNvSpPr>
            <a:spLocks noGrp="1"/>
          </p:cNvSpPr>
          <p:nvPr>
            <p:ph type="title"/>
          </p:nvPr>
        </p:nvSpPr>
        <p:spPr/>
        <p:txBody>
          <a:bodyPr/>
          <a:lstStyle/>
          <a:p>
            <a:r>
              <a:rPr lang="en-US"/>
              <a:t>Student Demographic File Layout</a:t>
            </a:r>
          </a:p>
        </p:txBody>
      </p:sp>
      <p:sp>
        <p:nvSpPr>
          <p:cNvPr id="9" name="Flowchart: Off-page Connector 8">
            <a:extLst>
              <a:ext uri="{FF2B5EF4-FFF2-40B4-BE49-F238E27FC236}">
                <a16:creationId xmlns:a16="http://schemas.microsoft.com/office/drawing/2014/main" id="{D4BC0556-8D9F-8A6A-24DE-D437EE2AA8F4}"/>
              </a:ext>
            </a:extLst>
          </p:cNvPr>
          <p:cNvSpPr/>
          <p:nvPr/>
        </p:nvSpPr>
        <p:spPr>
          <a:xfrm>
            <a:off x="9042400" y="254514"/>
            <a:ext cx="2647184" cy="756418"/>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One record per student</a:t>
            </a:r>
          </a:p>
        </p:txBody>
      </p:sp>
      <p:pic>
        <p:nvPicPr>
          <p:cNvPr id="10" name="Content Placeholder 9" descr="2024-2025 Student Demographic File Layout Screenshot">
            <a:extLst>
              <a:ext uri="{FF2B5EF4-FFF2-40B4-BE49-F238E27FC236}">
                <a16:creationId xmlns:a16="http://schemas.microsoft.com/office/drawing/2014/main" id="{FC6BC3F6-1514-6D41-21D6-F07D03CBC8C0}"/>
              </a:ext>
            </a:extLst>
          </p:cNvPr>
          <p:cNvPicPr>
            <a:picLocks noGrp="1" noChangeAspect="1"/>
          </p:cNvPicPr>
          <p:nvPr>
            <p:ph sz="half" idx="1"/>
          </p:nvPr>
        </p:nvPicPr>
        <p:blipFill>
          <a:blip r:embed="rId3"/>
          <a:stretch>
            <a:fillRect/>
          </a:stretch>
        </p:blipFill>
        <p:spPr>
          <a:xfrm>
            <a:off x="345664" y="1574722"/>
            <a:ext cx="5220249" cy="4699958"/>
          </a:xfrm>
          <a:ln w="3175">
            <a:solidFill>
              <a:schemeClr val="tx1"/>
            </a:solidFill>
          </a:ln>
        </p:spPr>
      </p:pic>
      <p:sp>
        <p:nvSpPr>
          <p:cNvPr id="7" name="Content Placeholder 6">
            <a:extLst>
              <a:ext uri="{FF2B5EF4-FFF2-40B4-BE49-F238E27FC236}">
                <a16:creationId xmlns:a16="http://schemas.microsoft.com/office/drawing/2014/main" id="{A9DA6340-B1F5-EE84-37F1-FF7298116D1F}"/>
              </a:ext>
            </a:extLst>
          </p:cNvPr>
          <p:cNvSpPr>
            <a:spLocks noGrp="1"/>
          </p:cNvSpPr>
          <p:nvPr>
            <p:ph sz="half" idx="2"/>
          </p:nvPr>
        </p:nvSpPr>
        <p:spPr>
          <a:xfrm>
            <a:off x="6172200" y="1554480"/>
            <a:ext cx="5088835" cy="4720200"/>
          </a:xfrm>
        </p:spPr>
        <p:txBody>
          <a:bodyPr>
            <a:norm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hlinkClick r:id="rId4"/>
              </a:rPr>
              <a:t>2025-26 Student Demographic File Layout</a:t>
            </a:r>
            <a:endParaRPr lang="en-US" sz="2400" dirty="0"/>
          </a:p>
          <a:p>
            <a:r>
              <a:rPr lang="en-US" dirty="0"/>
              <a:t>Race/Ethnicity</a:t>
            </a:r>
          </a:p>
          <a:p>
            <a:r>
              <a:rPr lang="en-US" dirty="0"/>
              <a:t>Language Fields (Proficiency, Background, Program)</a:t>
            </a:r>
          </a:p>
          <a:p>
            <a:r>
              <a:rPr lang="en-US" dirty="0"/>
              <a:t>Homelessness Information (Homeless, Cause of Housing Crisis, Add. Cause of Housing Crisis)</a:t>
            </a:r>
          </a:p>
          <a:p>
            <a:r>
              <a:rPr lang="en-US" dirty="0"/>
              <a:t>SPED information (Primary Disability, Alternate Assessment Participant, Transition)</a:t>
            </a:r>
          </a:p>
        </p:txBody>
      </p:sp>
      <p:sp>
        <p:nvSpPr>
          <p:cNvPr id="4" name="Slide Number Placeholder 3">
            <a:extLst>
              <a:ext uri="{FF2B5EF4-FFF2-40B4-BE49-F238E27FC236}">
                <a16:creationId xmlns:a16="http://schemas.microsoft.com/office/drawing/2014/main" id="{B0AA4F6F-174A-2489-D99F-135805062AC0}"/>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2038390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5F5BD8-A5E6-2FA9-6BFE-5CC034F1028D}"/>
              </a:ext>
            </a:extLst>
          </p:cNvPr>
          <p:cNvSpPr>
            <a:spLocks noGrp="1"/>
          </p:cNvSpPr>
          <p:nvPr>
            <p:ph type="title"/>
          </p:nvPr>
        </p:nvSpPr>
        <p:spPr/>
        <p:txBody>
          <a:bodyPr/>
          <a:lstStyle/>
          <a:p>
            <a:r>
              <a:rPr lang="en-US"/>
              <a:t>Student School Association File Layout</a:t>
            </a:r>
          </a:p>
        </p:txBody>
      </p:sp>
      <p:sp>
        <p:nvSpPr>
          <p:cNvPr id="7" name="Flowchart: Off-page Connector 6">
            <a:extLst>
              <a:ext uri="{FF2B5EF4-FFF2-40B4-BE49-F238E27FC236}">
                <a16:creationId xmlns:a16="http://schemas.microsoft.com/office/drawing/2014/main" id="{FD526534-B5EA-069C-A782-E1D95076C756}"/>
              </a:ext>
            </a:extLst>
          </p:cNvPr>
          <p:cNvSpPr/>
          <p:nvPr/>
        </p:nvSpPr>
        <p:spPr>
          <a:xfrm>
            <a:off x="9042400" y="254514"/>
            <a:ext cx="2647184" cy="756418"/>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May include multiple records per student</a:t>
            </a:r>
          </a:p>
        </p:txBody>
      </p:sp>
      <p:pic>
        <p:nvPicPr>
          <p:cNvPr id="12" name="Content Placeholder 11" descr="2024-2025 Student School Association File Layout">
            <a:extLst>
              <a:ext uri="{FF2B5EF4-FFF2-40B4-BE49-F238E27FC236}">
                <a16:creationId xmlns:a16="http://schemas.microsoft.com/office/drawing/2014/main" id="{6DA93476-5FC5-3577-02E4-21CB6CF1368A}"/>
              </a:ext>
            </a:extLst>
          </p:cNvPr>
          <p:cNvPicPr>
            <a:picLocks noGrp="1" noChangeAspect="1"/>
          </p:cNvPicPr>
          <p:nvPr>
            <p:ph sz="half" idx="1"/>
          </p:nvPr>
        </p:nvPicPr>
        <p:blipFill>
          <a:blip r:embed="rId3"/>
          <a:stretch>
            <a:fillRect/>
          </a:stretch>
        </p:blipFill>
        <p:spPr>
          <a:xfrm>
            <a:off x="515091" y="1542508"/>
            <a:ext cx="4583683" cy="4583662"/>
          </a:xfrm>
          <a:ln w="3175">
            <a:solidFill>
              <a:schemeClr val="tx1"/>
            </a:solidFill>
          </a:ln>
        </p:spPr>
      </p:pic>
      <p:sp>
        <p:nvSpPr>
          <p:cNvPr id="3" name="Content Placeholder 2">
            <a:extLst>
              <a:ext uri="{FF2B5EF4-FFF2-40B4-BE49-F238E27FC236}">
                <a16:creationId xmlns:a16="http://schemas.microsoft.com/office/drawing/2014/main" id="{F5BCAE1D-C0A6-AED9-227D-914D883A40D0}"/>
              </a:ext>
            </a:extLst>
          </p:cNvPr>
          <p:cNvSpPr>
            <a:spLocks noGrp="1"/>
          </p:cNvSpPr>
          <p:nvPr>
            <p:ph sz="half" idx="2"/>
          </p:nvPr>
        </p:nvSpPr>
        <p:spPr>
          <a:xfrm>
            <a:off x="6172200" y="1554479"/>
            <a:ext cx="5181600" cy="4774987"/>
          </a:xfrm>
        </p:spPr>
        <p:txBody>
          <a:bodyPr>
            <a:normAutofit/>
          </a:bodyPr>
          <a:lstStyle/>
          <a:p>
            <a:r>
              <a:rPr lang="en-US" dirty="0">
                <a:latin typeface="Calibri" panose="020F0502020204030204" pitchFamily="34" charset="0"/>
                <a:ea typeface="Calibri" panose="020F0502020204030204" pitchFamily="34" charset="0"/>
                <a:cs typeface="Times New Roman" panose="02020603050405020304" pitchFamily="18" charset="0"/>
                <a:hlinkClick r:id="rId4"/>
              </a:rPr>
              <a:t>2025-26 Student School Association File Layout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Grade Level</a:t>
            </a:r>
          </a:p>
          <a:p>
            <a:r>
              <a:rPr lang="en-US" dirty="0">
                <a:latin typeface="Calibri" panose="020F0502020204030204" pitchFamily="34" charset="0"/>
                <a:ea typeface="Calibri" panose="020F0502020204030204" pitchFamily="34" charset="0"/>
                <a:cs typeface="Times New Roman" panose="02020603050405020304" pitchFamily="18" charset="0"/>
              </a:rPr>
              <a:t>Entry/Exit Types</a:t>
            </a:r>
          </a:p>
          <a:p>
            <a:r>
              <a:rPr lang="en-US" dirty="0">
                <a:latin typeface="Calibri" panose="020F0502020204030204" pitchFamily="34" charset="0"/>
                <a:ea typeface="Calibri" panose="020F0502020204030204" pitchFamily="34" charset="0"/>
                <a:cs typeface="Times New Roman" panose="02020603050405020304" pitchFamily="18" charset="0"/>
              </a:rPr>
              <a:t>Public School Finance Funding Status</a:t>
            </a:r>
          </a:p>
          <a:p>
            <a:r>
              <a:rPr lang="en-US" dirty="0">
                <a:latin typeface="Calibri" panose="020F0502020204030204" pitchFamily="34" charset="0"/>
                <a:ea typeface="Calibri" panose="020F0502020204030204" pitchFamily="34" charset="0"/>
                <a:cs typeface="Times New Roman" panose="02020603050405020304" pitchFamily="18" charset="0"/>
              </a:rPr>
              <a:t>Pupil Attendance Information</a:t>
            </a:r>
          </a:p>
          <a:p>
            <a:r>
              <a:rPr lang="en-US" dirty="0">
                <a:latin typeface="Calibri" panose="020F0502020204030204" pitchFamily="34" charset="0"/>
                <a:ea typeface="Calibri" panose="020F0502020204030204" pitchFamily="34" charset="0"/>
                <a:cs typeface="Times New Roman" panose="02020603050405020304" pitchFamily="18" charset="0"/>
              </a:rPr>
              <a:t>Non School Program</a:t>
            </a:r>
          </a:p>
          <a:p>
            <a:r>
              <a:rPr lang="en-US" dirty="0">
                <a:latin typeface="Calibri" panose="020F0502020204030204" pitchFamily="34" charset="0"/>
                <a:ea typeface="Calibri" panose="020F0502020204030204" pitchFamily="34" charset="0"/>
                <a:cs typeface="Times New Roman" panose="02020603050405020304" pitchFamily="18" charset="0"/>
              </a:rPr>
              <a:t>Attendance Fields (Total Days Attended, Total Days Excused/Unexcused, Total Possible Days)</a:t>
            </a:r>
          </a:p>
        </p:txBody>
      </p:sp>
      <p:sp>
        <p:nvSpPr>
          <p:cNvPr id="4" name="Slide Number Placeholder 3">
            <a:extLst>
              <a:ext uri="{FF2B5EF4-FFF2-40B4-BE49-F238E27FC236}">
                <a16:creationId xmlns:a16="http://schemas.microsoft.com/office/drawing/2014/main" id="{CF5B4F9E-376D-9FAF-7D56-94DD1C7CC644}"/>
              </a:ext>
            </a:extLst>
          </p:cNvPr>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103962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308957"/>
            <a:ext cx="8029231" cy="756418"/>
          </a:xfrm>
        </p:spPr>
        <p:txBody>
          <a:bodyPr/>
          <a:lstStyle/>
          <a:p>
            <a:r>
              <a:rPr lang="en-US" dirty="0"/>
              <a:t>Agenda</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
        <p:nvSpPr>
          <p:cNvPr id="6" name="Content Placeholder 5">
            <a:extLst>
              <a:ext uri="{FF2B5EF4-FFF2-40B4-BE49-F238E27FC236}">
                <a16:creationId xmlns:a16="http://schemas.microsoft.com/office/drawing/2014/main" id="{9C82649E-A629-47D8-B54A-4C4A8F023596}"/>
              </a:ext>
            </a:extLst>
          </p:cNvPr>
          <p:cNvSpPr>
            <a:spLocks noGrp="1"/>
          </p:cNvSpPr>
          <p:nvPr>
            <p:ph idx="1"/>
          </p:nvPr>
        </p:nvSpPr>
        <p:spPr>
          <a:xfrm>
            <a:off x="838200" y="1554480"/>
            <a:ext cx="4356370" cy="4351338"/>
          </a:xfrm>
        </p:spPr>
        <p:txBody>
          <a:bodyPr>
            <a:normAutofit fontScale="92500" lnSpcReduction="10000"/>
          </a:bodyPr>
          <a:lstStyle/>
          <a:p>
            <a:pPr>
              <a:buFontTx/>
              <a:buChar char="-"/>
            </a:pPr>
            <a:r>
              <a:rPr lang="en-US" dirty="0"/>
              <a:t>Purpose</a:t>
            </a:r>
          </a:p>
          <a:p>
            <a:pPr>
              <a:buFontTx/>
              <a:buChar char="-"/>
            </a:pPr>
            <a:r>
              <a:rPr lang="en-US" dirty="0"/>
              <a:t>Student October Timeline</a:t>
            </a:r>
          </a:p>
          <a:p>
            <a:pPr>
              <a:buFontTx/>
              <a:buChar char="-"/>
            </a:pPr>
            <a:r>
              <a:rPr lang="en-US" dirty="0"/>
              <a:t>Summary of Process</a:t>
            </a:r>
          </a:p>
          <a:p>
            <a:pPr lvl="1">
              <a:buFontTx/>
              <a:buChar char="-"/>
            </a:pPr>
            <a:r>
              <a:rPr lang="en-US" dirty="0"/>
              <a:t>Identity Management</a:t>
            </a:r>
          </a:p>
          <a:p>
            <a:pPr lvl="1">
              <a:buFontTx/>
              <a:buChar char="-"/>
            </a:pPr>
            <a:r>
              <a:rPr lang="en-US" dirty="0"/>
              <a:t>Student Interchange Files</a:t>
            </a:r>
          </a:p>
          <a:p>
            <a:pPr lvl="1">
              <a:buFontTx/>
              <a:buChar char="-"/>
            </a:pPr>
            <a:r>
              <a:rPr lang="en-US" dirty="0"/>
              <a:t>Snapshot</a:t>
            </a:r>
          </a:p>
          <a:p>
            <a:pPr lvl="1">
              <a:buFontTx/>
              <a:buChar char="-"/>
            </a:pPr>
            <a:r>
              <a:rPr lang="en-US" dirty="0"/>
              <a:t>Uploading to Pipeline</a:t>
            </a:r>
          </a:p>
          <a:p>
            <a:pPr lvl="1">
              <a:buFontTx/>
              <a:buChar char="-"/>
            </a:pPr>
            <a:r>
              <a:rPr lang="en-US" dirty="0"/>
              <a:t>Errors/Warnings</a:t>
            </a:r>
          </a:p>
          <a:p>
            <a:pPr lvl="1">
              <a:buFontTx/>
              <a:buChar char="-"/>
            </a:pPr>
            <a:r>
              <a:rPr lang="en-US" dirty="0"/>
              <a:t>Exceptions</a:t>
            </a:r>
          </a:p>
          <a:p>
            <a:pPr lvl="1">
              <a:buFontTx/>
              <a:buChar char="-"/>
            </a:pPr>
            <a:r>
              <a:rPr lang="en-US" dirty="0"/>
              <a:t>Other Reporting Pieces</a:t>
            </a:r>
          </a:p>
          <a:p>
            <a:pPr lvl="1">
              <a:buFontTx/>
              <a:buChar char="-"/>
            </a:pPr>
            <a:r>
              <a:rPr lang="en-US" dirty="0"/>
              <a:t>Snapshot Creation</a:t>
            </a:r>
          </a:p>
          <a:p>
            <a:pPr lvl="1">
              <a:buFontTx/>
              <a:buChar char="-"/>
            </a:pPr>
            <a:r>
              <a:rPr lang="en-US" dirty="0"/>
              <a:t>Cognos Reports</a:t>
            </a:r>
          </a:p>
          <a:p>
            <a:pPr lvl="1">
              <a:buFontTx/>
              <a:buChar char="-"/>
            </a:pPr>
            <a:r>
              <a:rPr lang="en-US" dirty="0"/>
              <a:t>Submit Data to CDE</a:t>
            </a:r>
          </a:p>
          <a:p>
            <a:pPr lvl="1">
              <a:buFontTx/>
              <a:buChar char="-"/>
            </a:pPr>
            <a:r>
              <a:rPr lang="en-US"/>
              <a:t>Duplicate </a:t>
            </a:r>
            <a:r>
              <a:rPr lang="en-US" dirty="0"/>
              <a:t>Process</a:t>
            </a:r>
          </a:p>
        </p:txBody>
      </p:sp>
      <p:sp>
        <p:nvSpPr>
          <p:cNvPr id="5" name="TextBox 4">
            <a:extLst>
              <a:ext uri="{FF2B5EF4-FFF2-40B4-BE49-F238E27FC236}">
                <a16:creationId xmlns:a16="http://schemas.microsoft.com/office/drawing/2014/main" id="{87C12D35-79F8-B6DF-D110-C8A81190A0A3}"/>
              </a:ext>
            </a:extLst>
          </p:cNvPr>
          <p:cNvSpPr txBox="1"/>
          <p:nvPr/>
        </p:nvSpPr>
        <p:spPr>
          <a:xfrm>
            <a:off x="6095999" y="1494870"/>
            <a:ext cx="4356369" cy="1446550"/>
          </a:xfrm>
          <a:prstGeom prst="rect">
            <a:avLst/>
          </a:prstGeom>
          <a:noFill/>
        </p:spPr>
        <p:txBody>
          <a:bodyPr wrap="square">
            <a:spAutoFit/>
          </a:bodyPr>
          <a:lstStyle/>
          <a:p>
            <a:pPr marL="285750" indent="-285750">
              <a:buFontTx/>
              <a:buChar char="-"/>
            </a:pPr>
            <a:r>
              <a:rPr lang="en-US" sz="2200" dirty="0"/>
              <a:t>How the Snapshot Works</a:t>
            </a:r>
          </a:p>
          <a:p>
            <a:pPr marL="285750" indent="-285750">
              <a:buFontTx/>
              <a:buChar char="-"/>
            </a:pPr>
            <a:r>
              <a:rPr lang="en-US" sz="2200" dirty="0"/>
              <a:t>2025-26 Changes</a:t>
            </a:r>
          </a:p>
          <a:p>
            <a:pPr marL="285750" indent="-285750">
              <a:buFontTx/>
              <a:buChar char="-"/>
            </a:pPr>
            <a:r>
              <a:rPr lang="en-US" sz="2200" dirty="0"/>
              <a:t>School Auditing Office</a:t>
            </a:r>
          </a:p>
          <a:p>
            <a:pPr marL="285750" indent="-285750">
              <a:buFontTx/>
              <a:buChar char="-"/>
            </a:pPr>
            <a:r>
              <a:rPr lang="en-US" sz="2200" dirty="0"/>
              <a:t>Preschool Reporting</a:t>
            </a:r>
          </a:p>
        </p:txBody>
      </p:sp>
    </p:spTree>
    <p:extLst>
      <p:ext uri="{BB962C8B-B14F-4D97-AF65-F5344CB8AC3E}">
        <p14:creationId xmlns:p14="http://schemas.microsoft.com/office/powerpoint/2010/main" val="63827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F2044F-E05E-B5C5-A714-09C9A54307AD}"/>
              </a:ext>
            </a:extLst>
          </p:cNvPr>
          <p:cNvSpPr>
            <a:spLocks noGrp="1"/>
          </p:cNvSpPr>
          <p:nvPr>
            <p:ph type="title"/>
          </p:nvPr>
        </p:nvSpPr>
        <p:spPr/>
        <p:txBody>
          <a:bodyPr/>
          <a:lstStyle/>
          <a:p>
            <a:r>
              <a:rPr lang="en-US"/>
              <a:t>Student Interchange Preparation</a:t>
            </a:r>
          </a:p>
        </p:txBody>
      </p:sp>
      <p:sp>
        <p:nvSpPr>
          <p:cNvPr id="6" name="Content Placeholder 5">
            <a:extLst>
              <a:ext uri="{FF2B5EF4-FFF2-40B4-BE49-F238E27FC236}">
                <a16:creationId xmlns:a16="http://schemas.microsoft.com/office/drawing/2014/main" id="{D2D4151A-39B9-9F1A-19D2-1171EF22F590}"/>
              </a:ext>
            </a:extLst>
          </p:cNvPr>
          <p:cNvSpPr>
            <a:spLocks noGrp="1"/>
          </p:cNvSpPr>
          <p:nvPr>
            <p:ph idx="1"/>
          </p:nvPr>
        </p:nvSpPr>
        <p:spPr/>
        <p:txBody>
          <a:bodyPr/>
          <a:lstStyle/>
          <a:p>
            <a:r>
              <a:rPr lang="en-US" sz="2000" b="1" dirty="0"/>
              <a:t>Upload interchange files</a:t>
            </a:r>
          </a:p>
          <a:p>
            <a:endParaRPr lang="en-US" sz="2000" b="1" dirty="0"/>
          </a:p>
          <a:p>
            <a:endParaRPr lang="en-US" sz="2000" b="1" dirty="0"/>
          </a:p>
          <a:p>
            <a:endParaRPr lang="en-US" sz="2000" b="1" dirty="0"/>
          </a:p>
          <a:p>
            <a:r>
              <a:rPr lang="en-US" sz="2000" b="1" dirty="0"/>
              <a:t>Wait for a Confirmation Email from the Pipeline System</a:t>
            </a:r>
          </a:p>
          <a:p>
            <a:pPr lvl="1"/>
            <a:r>
              <a:rPr lang="en-US" dirty="0"/>
              <a:t>The email will show you the number of errors in your upload</a:t>
            </a:r>
          </a:p>
          <a:p>
            <a:pPr lvl="1"/>
            <a:r>
              <a:rPr lang="en-US" dirty="0"/>
              <a:t>Resolve ALL errors in your interchange files</a:t>
            </a:r>
          </a:p>
          <a:p>
            <a:pPr lvl="1"/>
            <a:r>
              <a:rPr lang="en-US" dirty="0"/>
              <a:t>Check your error reports</a:t>
            </a:r>
          </a:p>
          <a:p>
            <a:pPr marL="457200" lvl="1" indent="0">
              <a:buNone/>
            </a:pPr>
            <a:endParaRPr lang="en-US" dirty="0"/>
          </a:p>
          <a:p>
            <a:r>
              <a:rPr lang="en-US" sz="2000" b="1" dirty="0"/>
              <a:t>Update your Interchange files to address the errors</a:t>
            </a:r>
          </a:p>
          <a:p>
            <a:pPr lvl="1"/>
            <a:r>
              <a:rPr lang="en-US" dirty="0"/>
              <a:t>Update in SIS </a:t>
            </a:r>
            <a:r>
              <a:rPr lang="en-US" dirty="0">
                <a:sym typeface="Wingdings" panose="05000000000000000000" pitchFamily="2" charset="2"/>
              </a:rPr>
              <a:t> Extract  Upload to Pipeline</a:t>
            </a:r>
            <a:endParaRPr lang="en-US" dirty="0"/>
          </a:p>
          <a:p>
            <a:pPr lvl="1"/>
            <a:r>
              <a:rPr lang="en-US" dirty="0"/>
              <a:t>Edit Record Tool (Data Pipeline)</a:t>
            </a:r>
          </a:p>
          <a:p>
            <a:endParaRPr lang="en-US" dirty="0"/>
          </a:p>
        </p:txBody>
      </p:sp>
      <p:graphicFrame>
        <p:nvGraphicFramePr>
          <p:cNvPr id="7" name="Diagram 6" descr="Flow chart of how to upload files.. Upload DEM file first, then SSA file, then GG file">
            <a:extLst>
              <a:ext uri="{FF2B5EF4-FFF2-40B4-BE49-F238E27FC236}">
                <a16:creationId xmlns:a16="http://schemas.microsoft.com/office/drawing/2014/main" id="{E319F73E-4969-D025-1D9C-5F134D2A3017}"/>
              </a:ext>
            </a:extLst>
          </p:cNvPr>
          <p:cNvGraphicFramePr/>
          <p:nvPr>
            <p:extLst>
              <p:ext uri="{D42A27DB-BD31-4B8C-83A1-F6EECF244321}">
                <p14:modId xmlns:p14="http://schemas.microsoft.com/office/powerpoint/2010/main" val="3035425774"/>
              </p:ext>
            </p:extLst>
          </p:nvPr>
        </p:nvGraphicFramePr>
        <p:xfrm>
          <a:off x="1434872" y="1669989"/>
          <a:ext cx="9144000" cy="2275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916CC31-5BDD-798F-0233-D2243A8D68DD}"/>
              </a:ext>
            </a:extLst>
          </p:cNvPr>
          <p:cNvSpPr>
            <a:spLocks noGrp="1"/>
          </p:cNvSpPr>
          <p:nvPr>
            <p:ph type="sldNum" sz="quarter" idx="12"/>
          </p:nvPr>
        </p:nvSpPr>
        <p:spPr/>
        <p:txBody>
          <a:bodyPr/>
          <a:lstStyle/>
          <a:p>
            <a:fld id="{C479D5F6-EDCB-402A-AC08-4943A1820E8F}" type="slidenum">
              <a:rPr lang="en-US" smtClean="0"/>
              <a:pPr/>
              <a:t>20</a:t>
            </a:fld>
            <a:endParaRPr lang="en-US"/>
          </a:p>
        </p:txBody>
      </p:sp>
    </p:spTree>
    <p:extLst>
      <p:ext uri="{BB962C8B-B14F-4D97-AF65-F5344CB8AC3E}">
        <p14:creationId xmlns:p14="http://schemas.microsoft.com/office/powerpoint/2010/main" val="2829407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Snapshot</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820281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E0B3-BA4F-44B7-B718-2408F7CA9DD8}"/>
              </a:ext>
            </a:extLst>
          </p:cNvPr>
          <p:cNvSpPr>
            <a:spLocks noGrp="1"/>
          </p:cNvSpPr>
          <p:nvPr>
            <p:ph type="title"/>
          </p:nvPr>
        </p:nvSpPr>
        <p:spPr/>
        <p:txBody>
          <a:bodyPr/>
          <a:lstStyle/>
          <a:p>
            <a:r>
              <a:rPr lang="en-US" dirty="0"/>
              <a:t>What is a Snapshot? - Visual</a:t>
            </a:r>
          </a:p>
        </p:txBody>
      </p:sp>
      <p:sp>
        <p:nvSpPr>
          <p:cNvPr id="4" name="Rectangle: Rounded Corners 3">
            <a:extLst>
              <a:ext uri="{FF2B5EF4-FFF2-40B4-BE49-F238E27FC236}">
                <a16:creationId xmlns:a16="http://schemas.microsoft.com/office/drawing/2014/main" id="{E1360E99-EE3B-4CF4-B289-591DD66F624D}"/>
              </a:ext>
            </a:extLst>
          </p:cNvPr>
          <p:cNvSpPr/>
          <p:nvPr/>
        </p:nvSpPr>
        <p:spPr>
          <a:xfrm>
            <a:off x="817418" y="2314696"/>
            <a:ext cx="3200400" cy="1170470"/>
          </a:xfrm>
          <a:prstGeom prst="roundRect">
            <a:avLst/>
          </a:prstGeom>
          <a:noFill/>
          <a:ln w="76200" cap="flat" cmpd="sng" algn="ctr">
            <a:solidFill>
              <a:schemeClr val="accent2">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dirty="0">
                <a:solidFill>
                  <a:schemeClr val="tx1"/>
                </a:solidFill>
              </a:rPr>
              <a:t>Source File A</a:t>
            </a:r>
          </a:p>
        </p:txBody>
      </p:sp>
      <p:sp>
        <p:nvSpPr>
          <p:cNvPr id="24" name="Rectangle: Rounded Corners 23">
            <a:extLst>
              <a:ext uri="{FF2B5EF4-FFF2-40B4-BE49-F238E27FC236}">
                <a16:creationId xmlns:a16="http://schemas.microsoft.com/office/drawing/2014/main" id="{B5748245-4D12-41D3-90BC-E0EDFC5CCA3A}"/>
              </a:ext>
            </a:extLst>
          </p:cNvPr>
          <p:cNvSpPr/>
          <p:nvPr/>
        </p:nvSpPr>
        <p:spPr>
          <a:xfrm>
            <a:off x="4191990" y="2311509"/>
            <a:ext cx="3200400" cy="1240115"/>
          </a:xfrm>
          <a:prstGeom prst="roundRect">
            <a:avLst/>
          </a:prstGeom>
          <a:noFill/>
          <a:ln w="76200" cap="flat" cmpd="sng" algn="ctr">
            <a:solidFill>
              <a:schemeClr val="accent6">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dirty="0">
                <a:solidFill>
                  <a:schemeClr val="tx1"/>
                </a:solidFill>
              </a:rPr>
              <a:t>Source File B</a:t>
            </a:r>
          </a:p>
        </p:txBody>
      </p:sp>
      <p:sp>
        <p:nvSpPr>
          <p:cNvPr id="27" name="Rectangle: Rounded Corners 26">
            <a:extLst>
              <a:ext uri="{FF2B5EF4-FFF2-40B4-BE49-F238E27FC236}">
                <a16:creationId xmlns:a16="http://schemas.microsoft.com/office/drawing/2014/main" id="{746A09B2-FD82-4C22-9894-F2BBEAC8000C}"/>
              </a:ext>
            </a:extLst>
          </p:cNvPr>
          <p:cNvSpPr/>
          <p:nvPr/>
        </p:nvSpPr>
        <p:spPr>
          <a:xfrm>
            <a:off x="7658660" y="2298644"/>
            <a:ext cx="3674358" cy="1240115"/>
          </a:xfrm>
          <a:prstGeom prst="roundRect">
            <a:avLst/>
          </a:prstGeom>
          <a:noFill/>
          <a:ln w="76200" cap="flat" cmpd="sng" algn="ctr">
            <a:solidFill>
              <a:srgbClr val="6D2B5D"/>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dirty="0">
                <a:solidFill>
                  <a:schemeClr val="tx1"/>
                </a:solidFill>
              </a:rPr>
              <a:t>Internal Flags</a:t>
            </a:r>
          </a:p>
        </p:txBody>
      </p:sp>
      <p:sp>
        <p:nvSpPr>
          <p:cNvPr id="19" name="Rectangle: Rounded Corners 18">
            <a:extLst>
              <a:ext uri="{FF2B5EF4-FFF2-40B4-BE49-F238E27FC236}">
                <a16:creationId xmlns:a16="http://schemas.microsoft.com/office/drawing/2014/main" id="{D5805DBE-73E2-5FC0-397C-F83BDCEAF517}"/>
              </a:ext>
            </a:extLst>
          </p:cNvPr>
          <p:cNvSpPr/>
          <p:nvPr/>
        </p:nvSpPr>
        <p:spPr>
          <a:xfrm>
            <a:off x="817418" y="3697698"/>
            <a:ext cx="10515600" cy="1463708"/>
          </a:xfrm>
          <a:prstGeom prst="roundRect">
            <a:avLst/>
          </a:prstGeom>
          <a:solidFill>
            <a:schemeClr val="accent4">
              <a:lumMod val="20000"/>
              <a:lumOff val="80000"/>
            </a:schemeClr>
          </a:solidFill>
          <a:ln w="76200" cap="flat" cmpd="sng" algn="ctr">
            <a:solidFill>
              <a:schemeClr val="accent4">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350" b="1">
                <a:solidFill>
                  <a:schemeClr val="tx1"/>
                </a:solidFill>
              </a:rPr>
              <a:t>Snapshot</a:t>
            </a:r>
          </a:p>
        </p:txBody>
      </p:sp>
      <p:sp>
        <p:nvSpPr>
          <p:cNvPr id="5" name="Slide Number Placeholder 4">
            <a:extLst>
              <a:ext uri="{FF2B5EF4-FFF2-40B4-BE49-F238E27FC236}">
                <a16:creationId xmlns:a16="http://schemas.microsoft.com/office/drawing/2014/main" id="{A189570E-80CF-400D-822E-33DE3633575B}"/>
              </a:ext>
            </a:extLst>
          </p:cNvPr>
          <p:cNvSpPr>
            <a:spLocks noGrp="1"/>
          </p:cNvSpPr>
          <p:nvPr>
            <p:ph type="sldNum" sz="quarter" idx="12"/>
          </p:nvPr>
        </p:nvSpPr>
        <p:spPr/>
        <p:txBody>
          <a:bodyPr/>
          <a:lstStyle/>
          <a:p>
            <a:fld id="{C479D5F6-EDCB-402A-AC08-4943A1820E8F}" type="slidenum">
              <a:rPr lang="en-US" smtClean="0"/>
              <a:pPr/>
              <a:t>22</a:t>
            </a:fld>
            <a:endParaRPr lang="en-US"/>
          </a:p>
        </p:txBody>
      </p:sp>
      <p:sp>
        <p:nvSpPr>
          <p:cNvPr id="6" name="Rectangle: Rounded Corners 5">
            <a:extLst>
              <a:ext uri="{FF2B5EF4-FFF2-40B4-BE49-F238E27FC236}">
                <a16:creationId xmlns:a16="http://schemas.microsoft.com/office/drawing/2014/main" id="{BE56F60D-0215-4F37-AD38-9A75C6EB71E7}"/>
              </a:ext>
              <a:ext uri="{C183D7F6-B498-43B3-948B-1728B52AA6E4}">
                <adec:decorative xmlns:adec="http://schemas.microsoft.com/office/drawing/2017/decorative" val="1"/>
              </a:ext>
            </a:extLst>
          </p:cNvPr>
          <p:cNvSpPr/>
          <p:nvPr/>
        </p:nvSpPr>
        <p:spPr>
          <a:xfrm>
            <a:off x="2257525" y="4447710"/>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1</a:t>
            </a:r>
          </a:p>
        </p:txBody>
      </p:sp>
      <p:sp>
        <p:nvSpPr>
          <p:cNvPr id="7" name="Rectangle: Rounded Corners 6">
            <a:extLst>
              <a:ext uri="{FF2B5EF4-FFF2-40B4-BE49-F238E27FC236}">
                <a16:creationId xmlns:a16="http://schemas.microsoft.com/office/drawing/2014/main" id="{EEC0A8BF-376D-4EB0-AF61-FBA84F34F602}"/>
              </a:ext>
              <a:ext uri="{C183D7F6-B498-43B3-948B-1728B52AA6E4}">
                <adec:decorative xmlns:adec="http://schemas.microsoft.com/office/drawing/2017/decorative" val="1"/>
              </a:ext>
            </a:extLst>
          </p:cNvPr>
          <p:cNvSpPr/>
          <p:nvPr/>
        </p:nvSpPr>
        <p:spPr>
          <a:xfrm>
            <a:off x="6918461" y="4439604"/>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4</a:t>
            </a:r>
          </a:p>
        </p:txBody>
      </p:sp>
      <p:sp>
        <p:nvSpPr>
          <p:cNvPr id="8" name="Rectangle: Rounded Corners 7">
            <a:extLst>
              <a:ext uri="{FF2B5EF4-FFF2-40B4-BE49-F238E27FC236}">
                <a16:creationId xmlns:a16="http://schemas.microsoft.com/office/drawing/2014/main" id="{B3432380-B9EC-48AC-89C0-60B51B572872}"/>
              </a:ext>
              <a:ext uri="{C183D7F6-B498-43B3-948B-1728B52AA6E4}">
                <adec:decorative xmlns:adec="http://schemas.microsoft.com/office/drawing/2017/decorative" val="1"/>
              </a:ext>
            </a:extLst>
          </p:cNvPr>
          <p:cNvSpPr/>
          <p:nvPr/>
        </p:nvSpPr>
        <p:spPr>
          <a:xfrm>
            <a:off x="5372165" y="2896877"/>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3</a:t>
            </a:r>
          </a:p>
        </p:txBody>
      </p:sp>
      <p:sp>
        <p:nvSpPr>
          <p:cNvPr id="10" name="Rectangle: Rounded Corners 9">
            <a:extLst>
              <a:ext uri="{FF2B5EF4-FFF2-40B4-BE49-F238E27FC236}">
                <a16:creationId xmlns:a16="http://schemas.microsoft.com/office/drawing/2014/main" id="{9F875FC8-998E-46EC-A8A6-CAF6664D462F}"/>
              </a:ext>
              <a:ext uri="{C183D7F6-B498-43B3-948B-1728B52AA6E4}">
                <adec:decorative xmlns:adec="http://schemas.microsoft.com/office/drawing/2017/decorative" val="1"/>
              </a:ext>
            </a:extLst>
          </p:cNvPr>
          <p:cNvSpPr/>
          <p:nvPr/>
        </p:nvSpPr>
        <p:spPr>
          <a:xfrm>
            <a:off x="5769981" y="4447710"/>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2</a:t>
            </a:r>
          </a:p>
        </p:txBody>
      </p:sp>
      <p:sp>
        <p:nvSpPr>
          <p:cNvPr id="11" name="Rectangle: Rounded Corners 10">
            <a:extLst>
              <a:ext uri="{FF2B5EF4-FFF2-40B4-BE49-F238E27FC236}">
                <a16:creationId xmlns:a16="http://schemas.microsoft.com/office/drawing/2014/main" id="{2BD187D5-0B22-4346-B482-324BC6DE65A5}"/>
              </a:ext>
              <a:ext uri="{C183D7F6-B498-43B3-948B-1728B52AA6E4}">
                <adec:decorative xmlns:adec="http://schemas.microsoft.com/office/drawing/2017/decorative" val="1"/>
              </a:ext>
            </a:extLst>
          </p:cNvPr>
          <p:cNvSpPr/>
          <p:nvPr/>
        </p:nvSpPr>
        <p:spPr>
          <a:xfrm>
            <a:off x="1117349" y="4437190"/>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1</a:t>
            </a:r>
          </a:p>
        </p:txBody>
      </p:sp>
      <p:sp>
        <p:nvSpPr>
          <p:cNvPr id="12" name="Rectangle: Rounded Corners 11">
            <a:extLst>
              <a:ext uri="{FF2B5EF4-FFF2-40B4-BE49-F238E27FC236}">
                <a16:creationId xmlns:a16="http://schemas.microsoft.com/office/drawing/2014/main" id="{21D0C3ED-2E53-4B4A-9B3D-27311E2DE505}"/>
              </a:ext>
              <a:ext uri="{C183D7F6-B498-43B3-948B-1728B52AA6E4}">
                <adec:decorative xmlns:adec="http://schemas.microsoft.com/office/drawing/2017/decorative" val="1"/>
              </a:ext>
            </a:extLst>
          </p:cNvPr>
          <p:cNvSpPr/>
          <p:nvPr/>
        </p:nvSpPr>
        <p:spPr>
          <a:xfrm>
            <a:off x="3424688" y="4447710"/>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3</a:t>
            </a:r>
          </a:p>
        </p:txBody>
      </p:sp>
      <p:sp>
        <p:nvSpPr>
          <p:cNvPr id="13" name="Rectangle: Rounded Corners 12">
            <a:extLst>
              <a:ext uri="{FF2B5EF4-FFF2-40B4-BE49-F238E27FC236}">
                <a16:creationId xmlns:a16="http://schemas.microsoft.com/office/drawing/2014/main" id="{6E339DD3-5DDE-437B-B035-AB2086C63381}"/>
              </a:ext>
              <a:ext uri="{C183D7F6-B498-43B3-948B-1728B52AA6E4}">
                <adec:decorative xmlns:adec="http://schemas.microsoft.com/office/drawing/2017/decorative" val="1"/>
              </a:ext>
            </a:extLst>
          </p:cNvPr>
          <p:cNvSpPr/>
          <p:nvPr/>
        </p:nvSpPr>
        <p:spPr>
          <a:xfrm>
            <a:off x="4583662" y="4453574"/>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4</a:t>
            </a:r>
          </a:p>
        </p:txBody>
      </p:sp>
      <p:sp>
        <p:nvSpPr>
          <p:cNvPr id="15" name="Rectangle: Rounded Corners 14">
            <a:extLst>
              <a:ext uri="{FF2B5EF4-FFF2-40B4-BE49-F238E27FC236}">
                <a16:creationId xmlns:a16="http://schemas.microsoft.com/office/drawing/2014/main" id="{4BDF07D1-144A-41E4-806D-5F369358463A}"/>
              </a:ext>
              <a:ext uri="{C183D7F6-B498-43B3-948B-1728B52AA6E4}">
                <adec:decorative xmlns:adec="http://schemas.microsoft.com/office/drawing/2017/decorative" val="1"/>
              </a:ext>
            </a:extLst>
          </p:cNvPr>
          <p:cNvSpPr/>
          <p:nvPr/>
        </p:nvSpPr>
        <p:spPr>
          <a:xfrm>
            <a:off x="1318703" y="2835748"/>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2</a:t>
            </a:r>
          </a:p>
        </p:txBody>
      </p:sp>
      <p:sp>
        <p:nvSpPr>
          <p:cNvPr id="16" name="Rectangle: Rounded Corners 15">
            <a:extLst>
              <a:ext uri="{FF2B5EF4-FFF2-40B4-BE49-F238E27FC236}">
                <a16:creationId xmlns:a16="http://schemas.microsoft.com/office/drawing/2014/main" id="{9899A3AF-8526-43F3-9CBB-C496DDD71724}"/>
              </a:ext>
              <a:ext uri="{C183D7F6-B498-43B3-948B-1728B52AA6E4}">
                <adec:decorative xmlns:adec="http://schemas.microsoft.com/office/drawing/2017/decorative" val="1"/>
              </a:ext>
            </a:extLst>
          </p:cNvPr>
          <p:cNvSpPr/>
          <p:nvPr/>
        </p:nvSpPr>
        <p:spPr>
          <a:xfrm>
            <a:off x="2761772" y="2894060"/>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5</a:t>
            </a:r>
          </a:p>
        </p:txBody>
      </p:sp>
      <p:sp>
        <p:nvSpPr>
          <p:cNvPr id="28" name="Rectangle: Rounded Corners 27">
            <a:extLst>
              <a:ext uri="{FF2B5EF4-FFF2-40B4-BE49-F238E27FC236}">
                <a16:creationId xmlns:a16="http://schemas.microsoft.com/office/drawing/2014/main" id="{33CD47F1-2C87-454E-AABF-64E91ACF5123}"/>
              </a:ext>
              <a:ext uri="{C183D7F6-B498-43B3-948B-1728B52AA6E4}">
                <adec:decorative xmlns:adec="http://schemas.microsoft.com/office/drawing/2017/decorative" val="1"/>
              </a:ext>
            </a:extLst>
          </p:cNvPr>
          <p:cNvSpPr/>
          <p:nvPr/>
        </p:nvSpPr>
        <p:spPr>
          <a:xfrm>
            <a:off x="8085624" y="4428358"/>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Internal Flag: 1</a:t>
            </a:r>
          </a:p>
        </p:txBody>
      </p:sp>
      <p:sp>
        <p:nvSpPr>
          <p:cNvPr id="29" name="Rectangle: Rounded Corners 28">
            <a:extLst>
              <a:ext uri="{FF2B5EF4-FFF2-40B4-BE49-F238E27FC236}">
                <a16:creationId xmlns:a16="http://schemas.microsoft.com/office/drawing/2014/main" id="{2CCBA643-346B-4380-AAA9-B9D7628B54F9}"/>
              </a:ext>
              <a:ext uri="{C183D7F6-B498-43B3-948B-1728B52AA6E4}">
                <adec:decorative xmlns:adec="http://schemas.microsoft.com/office/drawing/2017/decorative" val="1"/>
              </a:ext>
            </a:extLst>
          </p:cNvPr>
          <p:cNvSpPr/>
          <p:nvPr/>
        </p:nvSpPr>
        <p:spPr>
          <a:xfrm>
            <a:off x="9225800" y="4423354"/>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Internal Flag: 2</a:t>
            </a:r>
          </a:p>
        </p:txBody>
      </p:sp>
      <p:sp>
        <p:nvSpPr>
          <p:cNvPr id="34" name="Rectangle: Rounded Corners 33">
            <a:extLst>
              <a:ext uri="{FF2B5EF4-FFF2-40B4-BE49-F238E27FC236}">
                <a16:creationId xmlns:a16="http://schemas.microsoft.com/office/drawing/2014/main" id="{48FE2DFB-7789-A79D-1007-03485B03EAE3}"/>
              </a:ext>
              <a:ext uri="{C183D7F6-B498-43B3-948B-1728B52AA6E4}">
                <adec:decorative xmlns:adec="http://schemas.microsoft.com/office/drawing/2017/decorative" val="1"/>
              </a:ext>
            </a:extLst>
          </p:cNvPr>
          <p:cNvSpPr/>
          <p:nvPr/>
        </p:nvSpPr>
        <p:spPr>
          <a:xfrm>
            <a:off x="10270353" y="2970606"/>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Internal Flag: 3</a:t>
            </a:r>
          </a:p>
        </p:txBody>
      </p:sp>
      <p:cxnSp>
        <p:nvCxnSpPr>
          <p:cNvPr id="14" name="Straight Arrow Connector 13">
            <a:extLst>
              <a:ext uri="{FF2B5EF4-FFF2-40B4-BE49-F238E27FC236}">
                <a16:creationId xmlns:a16="http://schemas.microsoft.com/office/drawing/2014/main" id="{0D56F836-4148-DFC5-5848-3AF3CA18E15E}"/>
              </a:ext>
              <a:ext uri="{C183D7F6-B498-43B3-948B-1728B52AA6E4}">
                <adec:decorative xmlns:adec="http://schemas.microsoft.com/office/drawing/2017/decorative" val="1"/>
              </a:ext>
            </a:extLst>
          </p:cNvPr>
          <p:cNvCxnSpPr/>
          <p:nvPr/>
        </p:nvCxnSpPr>
        <p:spPr>
          <a:xfrm>
            <a:off x="2417618" y="3307944"/>
            <a:ext cx="1774372" cy="838029"/>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F3C5D30-C4E2-236E-5AB5-B8E0A878DE66}"/>
              </a:ext>
              <a:ext uri="{C183D7F6-B498-43B3-948B-1728B52AA6E4}">
                <adec:decorative xmlns:adec="http://schemas.microsoft.com/office/drawing/2017/decorative" val="1"/>
              </a:ext>
            </a:extLst>
          </p:cNvPr>
          <p:cNvCxnSpPr>
            <a:cxnSpLocks/>
          </p:cNvCxnSpPr>
          <p:nvPr/>
        </p:nvCxnSpPr>
        <p:spPr>
          <a:xfrm>
            <a:off x="6096000" y="3384490"/>
            <a:ext cx="779318" cy="90904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BCF6045-6850-E1C1-3C28-1B11784153CE}"/>
              </a:ext>
              <a:ext uri="{C183D7F6-B498-43B3-948B-1728B52AA6E4}">
                <adec:decorative xmlns:adec="http://schemas.microsoft.com/office/drawing/2017/decorative" val="1"/>
              </a:ext>
            </a:extLst>
          </p:cNvPr>
          <p:cNvCxnSpPr>
            <a:cxnSpLocks/>
          </p:cNvCxnSpPr>
          <p:nvPr/>
        </p:nvCxnSpPr>
        <p:spPr>
          <a:xfrm flipH="1">
            <a:off x="2843018" y="3384490"/>
            <a:ext cx="2190471" cy="850688"/>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C9CBE3B-802D-1405-607B-32D24E2706E4}"/>
              </a:ext>
              <a:ext uri="{C183D7F6-B498-43B3-948B-1728B52AA6E4}">
                <adec:decorative xmlns:adec="http://schemas.microsoft.com/office/drawing/2017/decorative" val="1"/>
              </a:ext>
            </a:extLst>
          </p:cNvPr>
          <p:cNvCxnSpPr>
            <a:cxnSpLocks/>
          </p:cNvCxnSpPr>
          <p:nvPr/>
        </p:nvCxnSpPr>
        <p:spPr>
          <a:xfrm flipH="1">
            <a:off x="1397297" y="3316557"/>
            <a:ext cx="927116" cy="1007873"/>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A4018BE-13B3-6FE1-9C1B-8902F1D4FF8C}"/>
              </a:ext>
              <a:ext uri="{C183D7F6-B498-43B3-948B-1728B52AA6E4}">
                <adec:decorative xmlns:adec="http://schemas.microsoft.com/office/drawing/2017/decorative" val="1"/>
              </a:ext>
            </a:extLst>
          </p:cNvPr>
          <p:cNvCxnSpPr>
            <a:cxnSpLocks/>
          </p:cNvCxnSpPr>
          <p:nvPr/>
        </p:nvCxnSpPr>
        <p:spPr>
          <a:xfrm>
            <a:off x="9078113" y="3249632"/>
            <a:ext cx="0" cy="925496"/>
          </a:xfrm>
          <a:prstGeom prst="straightConnector1">
            <a:avLst/>
          </a:prstGeom>
          <a:ln w="57150">
            <a:solidFill>
              <a:srgbClr val="722E6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77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3D333-DCEA-A1F5-4C3A-B48B9AF2F777}"/>
              </a:ext>
            </a:extLst>
          </p:cNvPr>
          <p:cNvSpPr>
            <a:spLocks noGrp="1"/>
          </p:cNvSpPr>
          <p:nvPr>
            <p:ph type="title"/>
          </p:nvPr>
        </p:nvSpPr>
        <p:spPr/>
        <p:txBody>
          <a:bodyPr/>
          <a:lstStyle/>
          <a:p>
            <a:r>
              <a:rPr lang="en-US">
                <a:latin typeface="Museo Slab 500"/>
              </a:rPr>
              <a:t>What is a Snapshot?</a:t>
            </a:r>
          </a:p>
        </p:txBody>
      </p:sp>
      <p:sp>
        <p:nvSpPr>
          <p:cNvPr id="10" name="Content Placeholder 5">
            <a:extLst>
              <a:ext uri="{FF2B5EF4-FFF2-40B4-BE49-F238E27FC236}">
                <a16:creationId xmlns:a16="http://schemas.microsoft.com/office/drawing/2014/main" id="{8B08AD0C-ACBC-3FFE-3CC7-5AB28350B6EE}"/>
              </a:ext>
            </a:extLst>
          </p:cNvPr>
          <p:cNvSpPr txBox="1">
            <a:spLocks/>
          </p:cNvSpPr>
          <p:nvPr/>
        </p:nvSpPr>
        <p:spPr>
          <a:xfrm>
            <a:off x="101486" y="1281112"/>
            <a:ext cx="4217240" cy="525780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Interchange File Layout</a:t>
            </a:r>
          </a:p>
          <a:p>
            <a:pPr lvl="1"/>
            <a:r>
              <a:rPr lang="en-US" sz="1800" dirty="0"/>
              <a:t>Provides a list of each data field included on an interchange (source) with detailed descriptions and codes.</a:t>
            </a:r>
          </a:p>
          <a:p>
            <a:r>
              <a:rPr lang="en-US" sz="2000" dirty="0"/>
              <a:t>Snapshot File Layout</a:t>
            </a:r>
          </a:p>
          <a:p>
            <a:pPr lvl="1"/>
            <a:r>
              <a:rPr lang="en-US" sz="1800" dirty="0"/>
              <a:t>Dependencies: List of source interchange files needed for the snapshot</a:t>
            </a:r>
          </a:p>
          <a:p>
            <a:pPr lvl="1"/>
            <a:r>
              <a:rPr lang="en-US" sz="1800" dirty="0"/>
              <a:t>Criteria: Rules regarding the types of records pulled from a source file into a snapshot </a:t>
            </a:r>
          </a:p>
          <a:p>
            <a:pPr lvl="1"/>
            <a:r>
              <a:rPr lang="en-US" sz="1800" dirty="0"/>
              <a:t>Data Fields: Includes a list of specific source files for each data field or indicates the field is an internal flag.</a:t>
            </a:r>
          </a:p>
          <a:p>
            <a:pPr lvl="1"/>
            <a:r>
              <a:rPr lang="en-US" sz="1800" dirty="0"/>
              <a:t>Internal Flag Definitions: Provides detailed descriptions of each internal flag data field and codes.</a:t>
            </a:r>
          </a:p>
        </p:txBody>
      </p:sp>
      <p:pic>
        <p:nvPicPr>
          <p:cNvPr id="7" name="Picture 6">
            <a:extLst>
              <a:ext uri="{FF2B5EF4-FFF2-40B4-BE49-F238E27FC236}">
                <a16:creationId xmlns:a16="http://schemas.microsoft.com/office/drawing/2014/main" id="{81BB7370-3E79-5B43-A37B-79CAD4BFA0A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476149" y="101046"/>
            <a:ext cx="7138157" cy="3939702"/>
          </a:xfrm>
          <a:prstGeom prst="rect">
            <a:avLst/>
          </a:prstGeom>
          <a:ln>
            <a:solidFill>
              <a:schemeClr val="tx1"/>
            </a:solidFill>
          </a:ln>
        </p:spPr>
      </p:pic>
      <p:pic>
        <p:nvPicPr>
          <p:cNvPr id="9" name="Picture 8">
            <a:extLst>
              <a:ext uri="{FF2B5EF4-FFF2-40B4-BE49-F238E27FC236}">
                <a16:creationId xmlns:a16="http://schemas.microsoft.com/office/drawing/2014/main" id="{23EC0A78-F1CF-B6B7-ED26-72A0690A3BC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902572" y="4109399"/>
            <a:ext cx="6285309" cy="2612076"/>
          </a:xfrm>
          <a:prstGeom prst="rect">
            <a:avLst/>
          </a:prstGeom>
          <a:ln>
            <a:solidFill>
              <a:schemeClr val="tx1"/>
            </a:solidFill>
          </a:ln>
        </p:spPr>
      </p:pic>
      <p:sp>
        <p:nvSpPr>
          <p:cNvPr id="4" name="Slide Number Placeholder 3">
            <a:extLst>
              <a:ext uri="{FF2B5EF4-FFF2-40B4-BE49-F238E27FC236}">
                <a16:creationId xmlns:a16="http://schemas.microsoft.com/office/drawing/2014/main" id="{45339CB8-A519-589E-3DA8-22C557D145F7}"/>
              </a:ext>
            </a:extLst>
          </p:cNvPr>
          <p:cNvSpPr>
            <a:spLocks noGrp="1"/>
          </p:cNvSpPr>
          <p:nvPr>
            <p:ph type="sldNum" sz="quarter" idx="12"/>
          </p:nvPr>
        </p:nvSpPr>
        <p:spPr/>
        <p:txBody>
          <a:bodyPr/>
          <a:lstStyle/>
          <a:p>
            <a:fld id="{C479D5F6-EDCB-402A-AC08-4943A1820E8F}" type="slidenum">
              <a:rPr lang="en-US" dirty="0" smtClean="0"/>
              <a:pPr/>
              <a:t>23</a:t>
            </a:fld>
            <a:endParaRPr lang="en-US"/>
          </a:p>
        </p:txBody>
      </p:sp>
    </p:spTree>
    <p:extLst>
      <p:ext uri="{BB962C8B-B14F-4D97-AF65-F5344CB8AC3E}">
        <p14:creationId xmlns:p14="http://schemas.microsoft.com/office/powerpoint/2010/main" val="3081495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027EC-E333-DC7E-6EE8-981C5D176BD5}"/>
              </a:ext>
            </a:extLst>
          </p:cNvPr>
          <p:cNvSpPr>
            <a:spLocks noGrp="1"/>
          </p:cNvSpPr>
          <p:nvPr>
            <p:ph type="title"/>
          </p:nvPr>
        </p:nvSpPr>
        <p:spPr/>
        <p:txBody>
          <a:bodyPr/>
          <a:lstStyle/>
          <a:p>
            <a:r>
              <a:rPr lang="en-US" dirty="0"/>
              <a:t>Another Snapshot Visual</a:t>
            </a:r>
          </a:p>
        </p:txBody>
      </p:sp>
      <p:graphicFrame>
        <p:nvGraphicFramePr>
          <p:cNvPr id="5" name="Content Placeholder 4" descr="Student October is made up of the Student Demographic, Student School Association, At-Risk, Title I (if applicable) and Supporting Files (TREP allocation, foster, etc.).">
            <a:extLst>
              <a:ext uri="{FF2B5EF4-FFF2-40B4-BE49-F238E27FC236}">
                <a16:creationId xmlns:a16="http://schemas.microsoft.com/office/drawing/2014/main" id="{88AEF499-B6B1-29EF-EE0A-BD65907AF3C0}"/>
              </a:ext>
            </a:extLst>
          </p:cNvPr>
          <p:cNvGraphicFramePr>
            <a:graphicFrameLocks noGrp="1"/>
          </p:cNvGraphicFramePr>
          <p:nvPr>
            <p:ph idx="1"/>
            <p:extLst>
              <p:ext uri="{D42A27DB-BD31-4B8C-83A1-F6EECF244321}">
                <p14:modId xmlns:p14="http://schemas.microsoft.com/office/powerpoint/2010/main" val="3359662798"/>
              </p:ext>
            </p:extLst>
          </p:nvPr>
        </p:nvGraphicFramePr>
        <p:xfrm>
          <a:off x="228600" y="228600"/>
          <a:ext cx="11734800" cy="5522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D6116B5-4B46-B533-F00B-AB86450013AC}"/>
              </a:ext>
            </a:extLst>
          </p:cNvPr>
          <p:cNvSpPr txBox="1"/>
          <p:nvPr/>
        </p:nvSpPr>
        <p:spPr>
          <a:xfrm>
            <a:off x="671209" y="4085617"/>
            <a:ext cx="3227707" cy="1754326"/>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b="1" dirty="0">
                <a:solidFill>
                  <a:srgbClr val="A3D283"/>
                </a:solidFill>
              </a:rPr>
              <a:t>Light Green – District Uploads</a:t>
            </a:r>
          </a:p>
          <a:p>
            <a:pPr marL="285750" indent="-285750">
              <a:buFont typeface="Arial" panose="020B0604020202020204" pitchFamily="34" charset="0"/>
              <a:buChar char="•"/>
            </a:pPr>
            <a:r>
              <a:rPr lang="en-US" b="1" dirty="0">
                <a:solidFill>
                  <a:srgbClr val="9A9EA0"/>
                </a:solidFill>
              </a:rPr>
              <a:t>Gray – CDE Uploads</a:t>
            </a:r>
          </a:p>
          <a:p>
            <a:pPr marL="285750" indent="-285750">
              <a:buFont typeface="Arial" panose="020B0604020202020204" pitchFamily="34" charset="0"/>
              <a:buChar char="•"/>
            </a:pPr>
            <a:r>
              <a:rPr lang="en-US" b="1" dirty="0">
                <a:solidFill>
                  <a:srgbClr val="48C3E3"/>
                </a:solidFill>
              </a:rPr>
              <a:t>Light Blue – District “Triggers”</a:t>
            </a:r>
          </a:p>
          <a:p>
            <a:endParaRPr lang="en-US" dirty="0"/>
          </a:p>
        </p:txBody>
      </p:sp>
      <p:sp>
        <p:nvSpPr>
          <p:cNvPr id="4" name="Slide Number Placeholder 3">
            <a:extLst>
              <a:ext uri="{FF2B5EF4-FFF2-40B4-BE49-F238E27FC236}">
                <a16:creationId xmlns:a16="http://schemas.microsoft.com/office/drawing/2014/main" id="{8020AF0A-D2C8-8102-F2AE-A42BC7918CCF}"/>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1426715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D3700-8B0B-67D2-AF9B-D646BCA904A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F428E24-BC98-4085-70B8-7EFEFE9D7808}"/>
              </a:ext>
            </a:extLst>
          </p:cNvPr>
          <p:cNvSpPr>
            <a:spLocks noGrp="1"/>
          </p:cNvSpPr>
          <p:nvPr>
            <p:ph type="title"/>
          </p:nvPr>
        </p:nvSpPr>
        <p:spPr/>
        <p:txBody>
          <a:bodyPr/>
          <a:lstStyle/>
          <a:p>
            <a:r>
              <a:rPr lang="en-US" dirty="0"/>
              <a:t>Snapshot Process - Described</a:t>
            </a:r>
          </a:p>
        </p:txBody>
      </p:sp>
      <p:sp>
        <p:nvSpPr>
          <p:cNvPr id="10" name="Content Placeholder 9">
            <a:extLst>
              <a:ext uri="{FF2B5EF4-FFF2-40B4-BE49-F238E27FC236}">
                <a16:creationId xmlns:a16="http://schemas.microsoft.com/office/drawing/2014/main" id="{00802EDB-5560-D94A-5146-E34514C4739B}"/>
              </a:ext>
            </a:extLst>
          </p:cNvPr>
          <p:cNvSpPr>
            <a:spLocks noGrp="1"/>
          </p:cNvSpPr>
          <p:nvPr>
            <p:ph idx="1"/>
          </p:nvPr>
        </p:nvSpPr>
        <p:spPr>
          <a:xfrm>
            <a:off x="808008" y="1501139"/>
            <a:ext cx="10575984" cy="4147581"/>
          </a:xfrm>
        </p:spPr>
        <p:txBody>
          <a:bodyPr>
            <a:normAutofit fontScale="85000" lnSpcReduction="20000"/>
          </a:bodyPr>
          <a:lstStyle/>
          <a:p>
            <a:pPr marL="0" lvl="0" indent="0">
              <a:buNone/>
            </a:pPr>
            <a:r>
              <a:rPr lang="en-US" dirty="0"/>
              <a:t>0.    Make sure Student Information System is updated</a:t>
            </a:r>
          </a:p>
          <a:p>
            <a:pPr marL="457200" lvl="0" indent="-457200">
              <a:buFont typeface="+mj-lt"/>
              <a:buAutoNum type="arabicPeriod"/>
            </a:pPr>
            <a:r>
              <a:rPr lang="en-US" dirty="0"/>
              <a:t>Extract Interchange Files from SIS and upload Interchange files to Pipeline (Student Demographic, Student School Association Files, At-Risk, Title I)</a:t>
            </a:r>
          </a:p>
          <a:p>
            <a:pPr marL="457200" lvl="0" indent="-457200">
              <a:buFont typeface="+mj-lt"/>
              <a:buAutoNum type="arabicPeriod"/>
            </a:pPr>
            <a:r>
              <a:rPr lang="en-US" dirty="0"/>
              <a:t>Check Business Rules Associated with Interchange files</a:t>
            </a:r>
          </a:p>
          <a:p>
            <a:pPr marL="457200" lvl="0" indent="-457200">
              <a:buFont typeface="+mj-lt"/>
              <a:buAutoNum type="arabicPeriod"/>
            </a:pPr>
            <a:r>
              <a:rPr lang="en-US" dirty="0"/>
              <a:t>Errors on Interchange files?</a:t>
            </a:r>
          </a:p>
          <a:p>
            <a:pPr lvl="1"/>
            <a:r>
              <a:rPr lang="en-US" dirty="0"/>
              <a:t>Yes – Correct Errors in SIS and go back to step 0</a:t>
            </a:r>
          </a:p>
          <a:p>
            <a:pPr lvl="1"/>
            <a:r>
              <a:rPr lang="en-US" dirty="0"/>
              <a:t>No – Move on to step 4*</a:t>
            </a:r>
          </a:p>
          <a:p>
            <a:pPr marL="457200" lvl="0" indent="-457200">
              <a:buFont typeface="+mj-lt"/>
              <a:buAutoNum type="arabicPeriod"/>
            </a:pPr>
            <a:r>
              <a:rPr lang="en-US" dirty="0"/>
              <a:t>Create Snapshot</a:t>
            </a:r>
          </a:p>
          <a:p>
            <a:pPr marL="457200" lvl="0" indent="-457200">
              <a:buFont typeface="+mj-lt"/>
              <a:buAutoNum type="arabicPeriod"/>
            </a:pPr>
            <a:r>
              <a:rPr lang="en-US" dirty="0"/>
              <a:t>Check Additional Business Rules Associated with Snapshot</a:t>
            </a:r>
          </a:p>
          <a:p>
            <a:pPr marL="457200" indent="-457200">
              <a:buFont typeface="+mj-lt"/>
              <a:buAutoNum type="arabicPeriod"/>
            </a:pPr>
            <a:r>
              <a:rPr lang="en-US" dirty="0"/>
              <a:t>Errors? </a:t>
            </a:r>
          </a:p>
          <a:p>
            <a:pPr lvl="1"/>
            <a:r>
              <a:rPr lang="en-US" dirty="0"/>
              <a:t>Yes - Correct Errors in SIS and go back to step 0</a:t>
            </a:r>
          </a:p>
          <a:p>
            <a:pPr lvl="1"/>
            <a:r>
              <a:rPr lang="en-US" dirty="0"/>
              <a:t>No – Move on to step 7</a:t>
            </a:r>
          </a:p>
          <a:p>
            <a:pPr marL="457200" lvl="0" indent="-457200">
              <a:buFont typeface="+mj-lt"/>
              <a:buAutoNum type="arabicPeriod"/>
            </a:pPr>
            <a:r>
              <a:rPr lang="en-US" dirty="0"/>
              <a:t>Review Reports and Finalize</a:t>
            </a:r>
          </a:p>
          <a:p>
            <a:pPr lvl="1"/>
            <a:r>
              <a:rPr lang="en-US" dirty="0"/>
              <a:t>If you need to correct any data, you will need to go back to step 0</a:t>
            </a:r>
          </a:p>
          <a:p>
            <a:endParaRPr lang="en-US" dirty="0"/>
          </a:p>
        </p:txBody>
      </p:sp>
      <p:sp>
        <p:nvSpPr>
          <p:cNvPr id="2" name="Slide Number Placeholder 1">
            <a:extLst>
              <a:ext uri="{FF2B5EF4-FFF2-40B4-BE49-F238E27FC236}">
                <a16:creationId xmlns:a16="http://schemas.microsoft.com/office/drawing/2014/main" id="{52F6BB40-9AD0-5FFB-D90D-94618F906069}"/>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
        <p:nvSpPr>
          <p:cNvPr id="11" name="TextBox 10">
            <a:extLst>
              <a:ext uri="{FF2B5EF4-FFF2-40B4-BE49-F238E27FC236}">
                <a16:creationId xmlns:a16="http://schemas.microsoft.com/office/drawing/2014/main" id="{A1155578-DC55-50FE-EC74-A107A4627446}"/>
              </a:ext>
            </a:extLst>
          </p:cNvPr>
          <p:cNvSpPr txBox="1"/>
          <p:nvPr/>
        </p:nvSpPr>
        <p:spPr>
          <a:xfrm>
            <a:off x="1981200" y="5807110"/>
            <a:ext cx="7467600" cy="923330"/>
          </a:xfrm>
          <a:prstGeom prst="rect">
            <a:avLst/>
          </a:prstGeom>
          <a:noFill/>
        </p:spPr>
        <p:txBody>
          <a:bodyPr wrap="square" rtlCol="0">
            <a:spAutoFit/>
          </a:bodyPr>
          <a:lstStyle/>
          <a:p>
            <a:r>
              <a:rPr lang="en-US" i="1" dirty="0"/>
              <a:t>*Note: Error-free interchange files are not required to take a Snapshot but recommended. Get your interchange files as close to error free as possible before taking a snapshot!</a:t>
            </a:r>
          </a:p>
        </p:txBody>
      </p:sp>
    </p:spTree>
    <p:extLst>
      <p:ext uri="{BB962C8B-B14F-4D97-AF65-F5344CB8AC3E}">
        <p14:creationId xmlns:p14="http://schemas.microsoft.com/office/powerpoint/2010/main" val="842006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D933B-7ED2-405B-86DA-5E70CF4AC29D}"/>
              </a:ext>
            </a:extLst>
          </p:cNvPr>
          <p:cNvSpPr>
            <a:spLocks noGrp="1"/>
          </p:cNvSpPr>
          <p:nvPr>
            <p:ph type="title"/>
          </p:nvPr>
        </p:nvSpPr>
        <p:spPr>
          <a:xfrm>
            <a:off x="259690" y="447473"/>
            <a:ext cx="1845063" cy="5979546"/>
          </a:xfrm>
          <a:solidFill>
            <a:schemeClr val="accent5">
              <a:lumMod val="60000"/>
              <a:lumOff val="40000"/>
            </a:schemeClr>
          </a:solidFill>
          <a:ln>
            <a:solidFill>
              <a:schemeClr val="accent5">
                <a:lumMod val="60000"/>
                <a:lumOff val="40000"/>
              </a:schemeClr>
            </a:solidFill>
          </a:ln>
        </p:spPr>
        <p:txBody>
          <a:bodyPr anchor="ctr">
            <a:normAutofit/>
          </a:bodyPr>
          <a:lstStyle/>
          <a:p>
            <a:pPr algn="ctr"/>
            <a:r>
              <a:rPr lang="en-US" sz="3600" b="1" dirty="0">
                <a:latin typeface="Calibri Light"/>
                <a:cs typeface="Calibri Light"/>
              </a:rPr>
              <a:t>Snapshot Process – Cycle Visual</a:t>
            </a:r>
            <a:endParaRPr lang="en-US" dirty="0"/>
          </a:p>
        </p:txBody>
      </p:sp>
      <p:sp>
        <p:nvSpPr>
          <p:cNvPr id="4" name="Slide Number Placeholder 3">
            <a:extLst>
              <a:ext uri="{FF2B5EF4-FFF2-40B4-BE49-F238E27FC236}">
                <a16:creationId xmlns:a16="http://schemas.microsoft.com/office/drawing/2014/main" id="{35B3D21E-09FB-4CE6-B801-C039E38DD797}"/>
              </a:ext>
            </a:extLst>
          </p:cNvPr>
          <p:cNvSpPr>
            <a:spLocks noGrp="1"/>
          </p:cNvSpPr>
          <p:nvPr>
            <p:ph type="sldNum" sz="quarter" idx="12"/>
          </p:nvPr>
        </p:nvSpPr>
        <p:spPr/>
        <p:txBody>
          <a:bodyP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fld id="{C479D5F6-EDCB-402A-AC08-4943A1820E8F}" type="slidenum">
              <a:rPr kumimoji="0" lang="en-US" sz="16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90000"/>
                </a:lnSpc>
                <a:spcBef>
                  <a:spcPts val="0"/>
                </a:spcBef>
                <a:spcAft>
                  <a:spcPts val="600"/>
                </a:spcAft>
                <a:buClrTx/>
                <a:buSzTx/>
                <a:buFontTx/>
                <a:buNone/>
                <a:tabLst/>
                <a:defRPr/>
              </a:pPr>
              <a:t>26</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aphicFrame>
        <p:nvGraphicFramePr>
          <p:cNvPr id="3" name="Diagram 2">
            <a:extLst>
              <a:ext uri="{FF2B5EF4-FFF2-40B4-BE49-F238E27FC236}">
                <a16:creationId xmlns:a16="http://schemas.microsoft.com/office/drawing/2014/main" id="{5F143905-738C-83EE-A468-62A3388E66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7235651"/>
              </p:ext>
            </p:extLst>
          </p:nvPr>
        </p:nvGraphicFramePr>
        <p:xfrm>
          <a:off x="2789382" y="72791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A2FCD50-697E-2A21-F73E-8228057032AC}"/>
              </a:ext>
            </a:extLst>
          </p:cNvPr>
          <p:cNvSpPr txBox="1"/>
          <p:nvPr/>
        </p:nvSpPr>
        <p:spPr>
          <a:xfrm>
            <a:off x="6610642" y="526754"/>
            <a:ext cx="4854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sp>
        <p:nvSpPr>
          <p:cNvPr id="6" name="TextBox 5">
            <a:extLst>
              <a:ext uri="{FF2B5EF4-FFF2-40B4-BE49-F238E27FC236}">
                <a16:creationId xmlns:a16="http://schemas.microsoft.com/office/drawing/2014/main" id="{67E24BA9-12AC-6CD4-A4EF-F105806306AA}"/>
              </a:ext>
            </a:extLst>
          </p:cNvPr>
          <p:cNvSpPr txBox="1"/>
          <p:nvPr/>
        </p:nvSpPr>
        <p:spPr>
          <a:xfrm>
            <a:off x="4148966" y="926295"/>
            <a:ext cx="4854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sp>
        <p:nvSpPr>
          <p:cNvPr id="7" name="Arrow: Right 6">
            <a:extLst>
              <a:ext uri="{FF2B5EF4-FFF2-40B4-BE49-F238E27FC236}">
                <a16:creationId xmlns:a16="http://schemas.microsoft.com/office/drawing/2014/main" id="{EC0907ED-718F-AF1F-7086-7C1CD5BAE50D}"/>
              </a:ext>
              <a:ext uri="{C183D7F6-B498-43B3-948B-1728B52AA6E4}">
                <adec:decorative xmlns:adec="http://schemas.microsoft.com/office/drawing/2017/decorative" val="1"/>
              </a:ext>
            </a:extLst>
          </p:cNvPr>
          <p:cNvSpPr/>
          <p:nvPr/>
        </p:nvSpPr>
        <p:spPr>
          <a:xfrm rot="10800000">
            <a:off x="3352800" y="1247056"/>
            <a:ext cx="1509576" cy="458299"/>
          </a:xfrm>
          <a:prstGeom prst="rightArrow">
            <a:avLst/>
          </a:prstGeom>
          <a:solidFill>
            <a:schemeClr val="accent4">
              <a:lumMod val="60000"/>
              <a:lumOff val="4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row: Right 7">
            <a:extLst>
              <a:ext uri="{FF2B5EF4-FFF2-40B4-BE49-F238E27FC236}">
                <a16:creationId xmlns:a16="http://schemas.microsoft.com/office/drawing/2014/main" id="{B4DD3343-E709-F5B7-4B77-4E27EDC7E8E4}"/>
              </a:ext>
              <a:ext uri="{C183D7F6-B498-43B3-948B-1728B52AA6E4}">
                <adec:decorative xmlns:adec="http://schemas.microsoft.com/office/drawing/2017/decorative" val="1"/>
              </a:ext>
            </a:extLst>
          </p:cNvPr>
          <p:cNvSpPr/>
          <p:nvPr/>
        </p:nvSpPr>
        <p:spPr>
          <a:xfrm rot="5400000">
            <a:off x="1599412" y="3527687"/>
            <a:ext cx="3741202" cy="458299"/>
          </a:xfrm>
          <a:prstGeom prst="rightArrow">
            <a:avLst/>
          </a:prstGeom>
          <a:solidFill>
            <a:schemeClr val="accent4">
              <a:lumMod val="60000"/>
              <a:lumOff val="4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2AD0C45-B924-3518-0C47-1353023633A1}"/>
              </a:ext>
            </a:extLst>
          </p:cNvPr>
          <p:cNvSpPr txBox="1"/>
          <p:nvPr/>
        </p:nvSpPr>
        <p:spPr>
          <a:xfrm>
            <a:off x="3072731" y="5780688"/>
            <a:ext cx="184506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Validate Data/Submit</a:t>
            </a:r>
          </a:p>
        </p:txBody>
      </p:sp>
    </p:spTree>
    <p:extLst>
      <p:ext uri="{BB962C8B-B14F-4D97-AF65-F5344CB8AC3E}">
        <p14:creationId xmlns:p14="http://schemas.microsoft.com/office/powerpoint/2010/main" val="1653255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Uploading to Pipeline</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1340214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Uploading Interchange Files</a:t>
            </a:r>
          </a:p>
        </p:txBody>
      </p:sp>
      <p:sp>
        <p:nvSpPr>
          <p:cNvPr id="5" name="Slide Number Placeholder 4"/>
          <p:cNvSpPr>
            <a:spLocks noGrp="1"/>
          </p:cNvSpPr>
          <p:nvPr>
            <p:ph type="sldNum" sz="quarter" idx="12"/>
          </p:nvPr>
        </p:nvSpPr>
        <p:spPr/>
        <p:txBody>
          <a:bodyPr/>
          <a:lstStyle/>
          <a:p>
            <a:fld id="{C479D5F6-EDCB-402A-AC08-4943A1820E8F}" type="slidenum">
              <a:rPr lang="en-US" smtClean="0"/>
              <a:pPr/>
              <a:t>28</a:t>
            </a:fld>
            <a:endParaRPr lang="en-US" dirty="0"/>
          </a:p>
        </p:txBody>
      </p:sp>
      <p:pic>
        <p:nvPicPr>
          <p:cNvPr id="11" name="Picture 10" descr="Video of how to upload a file in Data Pipeline through the File Upload Screen">
            <a:extLst>
              <a:ext uri="{FF2B5EF4-FFF2-40B4-BE49-F238E27FC236}">
                <a16:creationId xmlns:a16="http://schemas.microsoft.com/office/drawing/2014/main" id="{C886F1D8-04FD-0BAB-039F-152AB97EA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35" y="58176"/>
            <a:ext cx="11858018" cy="6284708"/>
          </a:xfrm>
          <a:prstGeom prst="rect">
            <a:avLst/>
          </a:prstGeom>
        </p:spPr>
      </p:pic>
      <p:sp>
        <p:nvSpPr>
          <p:cNvPr id="2" name="TextBox 1">
            <a:extLst>
              <a:ext uri="{FF2B5EF4-FFF2-40B4-BE49-F238E27FC236}">
                <a16:creationId xmlns:a16="http://schemas.microsoft.com/office/drawing/2014/main" id="{24CB9C74-6494-0ACC-57AA-AE18433774E4}"/>
              </a:ext>
            </a:extLst>
          </p:cNvPr>
          <p:cNvSpPr txBox="1"/>
          <p:nvPr/>
        </p:nvSpPr>
        <p:spPr>
          <a:xfrm>
            <a:off x="7694578" y="1663429"/>
            <a:ext cx="2647148" cy="3970318"/>
          </a:xfrm>
          <a:prstGeom prst="rect">
            <a:avLst/>
          </a:prstGeom>
          <a:noFill/>
          <a:ln>
            <a:solidFill>
              <a:schemeClr val="tx1"/>
            </a:solidFill>
          </a:ln>
        </p:spPr>
        <p:txBody>
          <a:bodyPr wrap="square" rtlCol="0">
            <a:spAutoFit/>
          </a:bodyPr>
          <a:lstStyle/>
          <a:p>
            <a:r>
              <a:rPr lang="en-US" b="1" u="sng" dirty="0"/>
              <a:t>Dataset: </a:t>
            </a:r>
            <a:r>
              <a:rPr lang="en-US" dirty="0"/>
              <a:t>Student Profile</a:t>
            </a:r>
          </a:p>
          <a:p>
            <a:r>
              <a:rPr lang="en-US" b="1" u="sng" dirty="0"/>
              <a:t>File Type: </a:t>
            </a:r>
            <a:r>
              <a:rPr lang="en-US" dirty="0"/>
              <a:t>Student Demographic or Student School Association</a:t>
            </a:r>
          </a:p>
          <a:p>
            <a:r>
              <a:rPr lang="en-US" b="1" u="sng" dirty="0"/>
              <a:t>Tag: </a:t>
            </a:r>
            <a:r>
              <a:rPr lang="en-US" dirty="0"/>
              <a:t>None</a:t>
            </a:r>
          </a:p>
          <a:p>
            <a:r>
              <a:rPr lang="en-US" b="1" u="sng" dirty="0"/>
              <a:t>School Year: </a:t>
            </a:r>
            <a:r>
              <a:rPr lang="en-US" dirty="0"/>
              <a:t>2025-26</a:t>
            </a:r>
          </a:p>
          <a:p>
            <a:r>
              <a:rPr lang="en-US" b="1" u="sng" dirty="0"/>
              <a:t>Organization/LEA: </a:t>
            </a:r>
            <a:r>
              <a:rPr lang="en-US" dirty="0"/>
              <a:t>Will autofill to yours</a:t>
            </a:r>
          </a:p>
          <a:p>
            <a:r>
              <a:rPr lang="en-US" b="1" u="sng" dirty="0"/>
              <a:t>Locate File:</a:t>
            </a:r>
            <a:r>
              <a:rPr lang="en-US" dirty="0"/>
              <a:t> Find location of saved extracted file</a:t>
            </a:r>
          </a:p>
          <a:p>
            <a:r>
              <a:rPr lang="en-US" b="1" u="sng" dirty="0"/>
              <a:t>Upload Type: </a:t>
            </a:r>
            <a:r>
              <a:rPr lang="en-US" dirty="0"/>
              <a:t>Replace (will take file and replace everything in Data Pipeline)</a:t>
            </a:r>
            <a:endParaRPr lang="en-US" b="1" u="sng" dirty="0"/>
          </a:p>
        </p:txBody>
      </p:sp>
    </p:spTree>
    <p:extLst>
      <p:ext uri="{BB962C8B-B14F-4D97-AF65-F5344CB8AC3E}">
        <p14:creationId xmlns:p14="http://schemas.microsoft.com/office/powerpoint/2010/main" val="3455376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3586" y="194587"/>
            <a:ext cx="8487841" cy="756418"/>
          </a:xfrm>
        </p:spPr>
        <p:txBody>
          <a:bodyPr/>
          <a:lstStyle/>
          <a:p>
            <a:r>
              <a:rPr lang="en-US" dirty="0"/>
              <a:t>Reviewing File Upload</a:t>
            </a:r>
          </a:p>
        </p:txBody>
      </p:sp>
      <p:sp>
        <p:nvSpPr>
          <p:cNvPr id="2" name="Content Placeholder 1"/>
          <p:cNvSpPr>
            <a:spLocks noGrp="1"/>
          </p:cNvSpPr>
          <p:nvPr>
            <p:ph sz="half" idx="1"/>
          </p:nvPr>
        </p:nvSpPr>
        <p:spPr>
          <a:xfrm>
            <a:off x="183586" y="1573935"/>
            <a:ext cx="4962346" cy="4077835"/>
          </a:xfrm>
        </p:spPr>
        <p:txBody>
          <a:bodyPr>
            <a:normAutofit fontScale="92500"/>
          </a:bodyPr>
          <a:lstStyle/>
          <a:p>
            <a:r>
              <a:rPr lang="en-US" dirty="0"/>
              <a:t>Upload Files</a:t>
            </a:r>
          </a:p>
          <a:p>
            <a:pPr marL="914400" lvl="1" indent="-457200">
              <a:buFont typeface="+mj-lt"/>
              <a:buAutoNum type="arabicPeriod"/>
            </a:pPr>
            <a:r>
              <a:rPr lang="en-US" dirty="0"/>
              <a:t>Student Demographic</a:t>
            </a:r>
          </a:p>
          <a:p>
            <a:pPr marL="914400" lvl="1" indent="-457200">
              <a:buFont typeface="+mj-lt"/>
              <a:buAutoNum type="arabicPeriod"/>
            </a:pPr>
            <a:r>
              <a:rPr lang="en-US" dirty="0"/>
              <a:t>Student School Association</a:t>
            </a:r>
          </a:p>
          <a:p>
            <a:pPr lvl="1"/>
            <a:endParaRPr lang="en-US" dirty="0"/>
          </a:p>
          <a:p>
            <a:pPr lvl="1"/>
            <a:r>
              <a:rPr lang="en-US" dirty="0"/>
              <a:t>Wait until DEM load is complete</a:t>
            </a:r>
          </a:p>
          <a:p>
            <a:pPr lvl="2"/>
            <a:r>
              <a:rPr lang="en-US" dirty="0"/>
              <a:t>Emails are sent once complete (2 emails with the first being SASID errors)</a:t>
            </a:r>
          </a:p>
          <a:p>
            <a:pPr lvl="2"/>
            <a:r>
              <a:rPr lang="en-US" dirty="0"/>
              <a:t>Or go to </a:t>
            </a:r>
            <a:r>
              <a:rPr lang="en-US" u="sng" dirty="0"/>
              <a:t>‘Batch Maintenance’</a:t>
            </a:r>
            <a:r>
              <a:rPr lang="en-US" dirty="0"/>
              <a:t> (on the left side of your screen 3</a:t>
            </a:r>
            <a:r>
              <a:rPr lang="en-US" baseline="30000" dirty="0"/>
              <a:t>rd</a:t>
            </a:r>
            <a:r>
              <a:rPr lang="en-US" dirty="0"/>
              <a:t> down from top) and look-up the file you just uploaded. </a:t>
            </a:r>
          </a:p>
          <a:p>
            <a:pPr lvl="2"/>
            <a:endParaRPr lang="en-US" u="sng" dirty="0"/>
          </a:p>
          <a:p>
            <a:r>
              <a:rPr lang="en-US" sz="1800" i="1" dirty="0">
                <a:solidFill>
                  <a:srgbClr val="7030A0"/>
                </a:solidFill>
              </a:rPr>
              <a:t>Consider creating a folder with rules in your inbox to store Data Pipeline emails</a:t>
            </a:r>
          </a:p>
          <a:p>
            <a:pPr marL="0" indent="0">
              <a:buNone/>
            </a:pPr>
            <a:endParaRPr lang="en-US" dirty="0"/>
          </a:p>
        </p:txBody>
      </p:sp>
      <p:pic>
        <p:nvPicPr>
          <p:cNvPr id="9" name="Picture 8" descr="Email screenshot what districts will receive from Pipeline upon uploading files.">
            <a:extLst>
              <a:ext uri="{FF2B5EF4-FFF2-40B4-BE49-F238E27FC236}">
                <a16:creationId xmlns:a16="http://schemas.microsoft.com/office/drawing/2014/main" id="{7BDC305C-6720-C160-9AB6-47CD3F2CE352}"/>
              </a:ext>
            </a:extLst>
          </p:cNvPr>
          <p:cNvPicPr>
            <a:picLocks noChangeAspect="1"/>
          </p:cNvPicPr>
          <p:nvPr/>
        </p:nvPicPr>
        <p:blipFill>
          <a:blip r:embed="rId2"/>
          <a:stretch>
            <a:fillRect/>
          </a:stretch>
        </p:blipFill>
        <p:spPr>
          <a:xfrm>
            <a:off x="5298819" y="1715087"/>
            <a:ext cx="6745216" cy="3864539"/>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3740445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Purpose of Student October</a:t>
            </a:r>
          </a:p>
        </p:txBody>
      </p:sp>
      <p:sp>
        <p:nvSpPr>
          <p:cNvPr id="3" name="Slide Number Placeholder 2"/>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3565049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Errors/Warnings</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347614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23" y="317965"/>
            <a:ext cx="7975442" cy="756418"/>
          </a:xfrm>
        </p:spPr>
        <p:txBody>
          <a:bodyPr/>
          <a:lstStyle/>
          <a:p>
            <a:r>
              <a:rPr lang="en-US" dirty="0"/>
              <a:t>Reviewing Errors from Uploaded Files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31</a:t>
            </a:fld>
            <a:endParaRPr lang="en-US" dirty="0"/>
          </a:p>
        </p:txBody>
      </p:sp>
      <p:sp>
        <p:nvSpPr>
          <p:cNvPr id="5" name="Content Placeholder 2"/>
          <p:cNvSpPr>
            <a:spLocks noGrp="1"/>
          </p:cNvSpPr>
          <p:nvPr>
            <p:ph idx="1"/>
          </p:nvPr>
        </p:nvSpPr>
        <p:spPr/>
        <p:txBody>
          <a:bodyPr>
            <a:normAutofit/>
          </a:bodyPr>
          <a:lstStyle/>
          <a:p>
            <a:pPr marL="0" indent="0">
              <a:buNone/>
            </a:pPr>
            <a:r>
              <a:rPr lang="en-US" b="1" dirty="0">
                <a:solidFill>
                  <a:schemeClr val="tx1"/>
                </a:solidFill>
                <a:latin typeface="Calibri" panose="020F0502020204030204" pitchFamily="34" charset="0"/>
                <a:cs typeface="Calibri" panose="020F0502020204030204" pitchFamily="34" charset="0"/>
              </a:rPr>
              <a:t>Review your errors (two ways) </a:t>
            </a:r>
          </a:p>
          <a:p>
            <a:pPr marL="0" indent="0">
              <a:buNone/>
            </a:pPr>
            <a:r>
              <a:rPr lang="en-US" b="1" dirty="0"/>
              <a:t>1. Pipeline -</a:t>
            </a:r>
            <a:r>
              <a:rPr lang="en-US" dirty="0"/>
              <a:t>&gt; Pipeline Reports -&gt; Error Report</a:t>
            </a:r>
            <a:endParaRPr lang="en-US" sz="1800" dirty="0"/>
          </a:p>
          <a:p>
            <a:pPr marL="0" indent="0">
              <a:buNone/>
            </a:pPr>
            <a:r>
              <a:rPr lang="en-US" b="1" dirty="0">
                <a:solidFill>
                  <a:schemeClr val="tx1"/>
                </a:solidFill>
              </a:rPr>
              <a:t>2. Cognos Report </a:t>
            </a:r>
            <a:r>
              <a:rPr lang="en-US" dirty="0">
                <a:solidFill>
                  <a:schemeClr val="tx1"/>
                </a:solidFill>
              </a:rPr>
              <a:t>-&gt; Student Profile -&gt; Error Detail Reports</a:t>
            </a:r>
          </a:p>
        </p:txBody>
      </p:sp>
      <p:pic>
        <p:nvPicPr>
          <p:cNvPr id="6" name="Picture 5" descr="Screenshot of Data Pipeline Error Report Menu and Cognos Report Menu in Data Pipeline">
            <a:extLst>
              <a:ext uri="{FF2B5EF4-FFF2-40B4-BE49-F238E27FC236}">
                <a16:creationId xmlns:a16="http://schemas.microsoft.com/office/drawing/2014/main" id="{AA576FD7-D9CE-95E6-316B-BD00140AAF38}"/>
              </a:ext>
            </a:extLst>
          </p:cNvPr>
          <p:cNvPicPr>
            <a:picLocks noChangeAspect="1"/>
          </p:cNvPicPr>
          <p:nvPr/>
        </p:nvPicPr>
        <p:blipFill>
          <a:blip r:embed="rId2"/>
          <a:stretch>
            <a:fillRect/>
          </a:stretch>
        </p:blipFill>
        <p:spPr>
          <a:xfrm>
            <a:off x="3704239" y="3163078"/>
            <a:ext cx="4783523" cy="2620539"/>
          </a:xfrm>
          <a:prstGeom prst="rect">
            <a:avLst/>
          </a:prstGeom>
        </p:spPr>
      </p:pic>
    </p:spTree>
    <p:extLst>
      <p:ext uri="{BB962C8B-B14F-4D97-AF65-F5344CB8AC3E}">
        <p14:creationId xmlns:p14="http://schemas.microsoft.com/office/powerpoint/2010/main" val="2453545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E1749-36DB-4952-9939-4F973D52C2B2}"/>
              </a:ext>
            </a:extLst>
          </p:cNvPr>
          <p:cNvSpPr>
            <a:spLocks noGrp="1"/>
          </p:cNvSpPr>
          <p:nvPr>
            <p:ph type="title"/>
          </p:nvPr>
        </p:nvSpPr>
        <p:spPr>
          <a:xfrm>
            <a:off x="332873" y="270622"/>
            <a:ext cx="7891940" cy="756418"/>
          </a:xfrm>
        </p:spPr>
        <p:txBody>
          <a:bodyPr/>
          <a:lstStyle/>
          <a:p>
            <a:r>
              <a:rPr lang="en-US" dirty="0"/>
              <a:t>Pipeline Error Report</a:t>
            </a:r>
          </a:p>
        </p:txBody>
      </p:sp>
      <p:pic>
        <p:nvPicPr>
          <p:cNvPr id="8" name="Picture 7" descr="Screenshot of Pipeline Error Report screen">
            <a:extLst>
              <a:ext uri="{FF2B5EF4-FFF2-40B4-BE49-F238E27FC236}">
                <a16:creationId xmlns:a16="http://schemas.microsoft.com/office/drawing/2014/main" id="{A4C4A36D-4E00-6BE6-88EB-95C364915A2C}"/>
              </a:ext>
            </a:extLst>
          </p:cNvPr>
          <p:cNvPicPr>
            <a:picLocks noChangeAspect="1"/>
          </p:cNvPicPr>
          <p:nvPr/>
        </p:nvPicPr>
        <p:blipFill>
          <a:blip r:embed="rId2"/>
          <a:stretch>
            <a:fillRect/>
          </a:stretch>
        </p:blipFill>
        <p:spPr>
          <a:xfrm>
            <a:off x="1635536" y="1399641"/>
            <a:ext cx="8920929" cy="2584480"/>
          </a:xfrm>
          <a:prstGeom prst="rect">
            <a:avLst/>
          </a:prstGeom>
        </p:spPr>
      </p:pic>
      <p:sp>
        <p:nvSpPr>
          <p:cNvPr id="10" name="Text Placeholder 9">
            <a:extLst>
              <a:ext uri="{FF2B5EF4-FFF2-40B4-BE49-F238E27FC236}">
                <a16:creationId xmlns:a16="http://schemas.microsoft.com/office/drawing/2014/main" id="{E775AB66-7738-ACD7-0309-7CFB2E644BF6}"/>
              </a:ext>
            </a:extLst>
          </p:cNvPr>
          <p:cNvSpPr txBox="1">
            <a:spLocks/>
          </p:cNvSpPr>
          <p:nvPr/>
        </p:nvSpPr>
        <p:spPr>
          <a:xfrm>
            <a:off x="1586917" y="3813797"/>
            <a:ext cx="3886200" cy="5429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Errors</a:t>
            </a:r>
          </a:p>
        </p:txBody>
      </p:sp>
      <p:sp>
        <p:nvSpPr>
          <p:cNvPr id="7" name="Content Placeholder 7">
            <a:extLst>
              <a:ext uri="{FF2B5EF4-FFF2-40B4-BE49-F238E27FC236}">
                <a16:creationId xmlns:a16="http://schemas.microsoft.com/office/drawing/2014/main" id="{28B3F94E-30F0-B967-2580-AE1EE4BEBEAB}"/>
              </a:ext>
            </a:extLst>
          </p:cNvPr>
          <p:cNvSpPr>
            <a:spLocks noGrp="1"/>
          </p:cNvSpPr>
          <p:nvPr>
            <p:ph sz="half" idx="1"/>
          </p:nvPr>
        </p:nvSpPr>
        <p:spPr>
          <a:xfrm>
            <a:off x="1731478" y="4232871"/>
            <a:ext cx="4145987" cy="1813968"/>
          </a:xfrm>
        </p:spPr>
        <p:txBody>
          <a:bodyPr>
            <a:normAutofit fontScale="85000" lnSpcReduction="20000"/>
          </a:bodyPr>
          <a:lstStyle/>
          <a:p>
            <a:r>
              <a:rPr lang="en-US" dirty="0"/>
              <a:t>Must be addressed</a:t>
            </a:r>
          </a:p>
          <a:p>
            <a:pPr lvl="1"/>
            <a:r>
              <a:rPr lang="en-US" dirty="0"/>
              <a:t>Update data fields to clear </a:t>
            </a:r>
          </a:p>
          <a:p>
            <a:pPr lvl="1"/>
            <a:r>
              <a:rPr lang="en-US" dirty="0"/>
              <a:t>Request reporting exception if student data is accurate but does not follow the typical coding pattern as indicated by the error message</a:t>
            </a:r>
          </a:p>
          <a:p>
            <a:r>
              <a:rPr lang="en-US" dirty="0"/>
              <a:t>Snapshot </a:t>
            </a:r>
            <a:r>
              <a:rPr lang="en-US" u="sng" dirty="0"/>
              <a:t>cannot</a:t>
            </a:r>
            <a:r>
              <a:rPr lang="en-US" dirty="0"/>
              <a:t> be submitted if there are any errors</a:t>
            </a:r>
          </a:p>
          <a:p>
            <a:endParaRPr lang="en-US" dirty="0"/>
          </a:p>
        </p:txBody>
      </p:sp>
      <p:sp>
        <p:nvSpPr>
          <p:cNvPr id="11" name="Text Placeholder 10">
            <a:extLst>
              <a:ext uri="{FF2B5EF4-FFF2-40B4-BE49-F238E27FC236}">
                <a16:creationId xmlns:a16="http://schemas.microsoft.com/office/drawing/2014/main" id="{C1765F79-A301-8636-D0C8-35293FBF334B}"/>
              </a:ext>
            </a:extLst>
          </p:cNvPr>
          <p:cNvSpPr txBox="1">
            <a:spLocks/>
          </p:cNvSpPr>
          <p:nvPr/>
        </p:nvSpPr>
        <p:spPr>
          <a:xfrm>
            <a:off x="6165979" y="3813796"/>
            <a:ext cx="3886200" cy="5429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Warnings</a:t>
            </a:r>
          </a:p>
        </p:txBody>
      </p:sp>
      <p:sp>
        <p:nvSpPr>
          <p:cNvPr id="9" name="Content Placeholder 8">
            <a:extLst>
              <a:ext uri="{FF2B5EF4-FFF2-40B4-BE49-F238E27FC236}">
                <a16:creationId xmlns:a16="http://schemas.microsoft.com/office/drawing/2014/main" id="{F9D21B2E-6760-1BFD-211C-1B7CE68744A2}"/>
              </a:ext>
            </a:extLst>
          </p:cNvPr>
          <p:cNvSpPr txBox="1">
            <a:spLocks/>
          </p:cNvSpPr>
          <p:nvPr/>
        </p:nvSpPr>
        <p:spPr>
          <a:xfrm>
            <a:off x="6165979" y="4232871"/>
            <a:ext cx="3886200" cy="2044006"/>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Indicate possible data inconsistencies/coding issues</a:t>
            </a:r>
          </a:p>
          <a:p>
            <a:r>
              <a:rPr lang="en-US" dirty="0"/>
              <a:t>Snapshot </a:t>
            </a:r>
            <a:r>
              <a:rPr lang="en-US" u="sng" dirty="0"/>
              <a:t>can</a:t>
            </a:r>
            <a:r>
              <a:rPr lang="en-US" dirty="0"/>
              <a:t> be submitted even if warnings are present</a:t>
            </a:r>
          </a:p>
          <a:p>
            <a:r>
              <a:rPr lang="en-US" dirty="0">
                <a:solidFill>
                  <a:schemeClr val="accent1">
                    <a:lumMod val="75000"/>
                  </a:schemeClr>
                </a:solidFill>
              </a:rPr>
              <a:t>Pro Tip: </a:t>
            </a:r>
            <a:r>
              <a:rPr lang="en-US" dirty="0"/>
              <a:t>Review warnings to look for patterns/areas where district data could be documented in a more accurate manner</a:t>
            </a:r>
          </a:p>
        </p:txBody>
      </p:sp>
      <p:sp>
        <p:nvSpPr>
          <p:cNvPr id="4" name="Slide Number Placeholder 3">
            <a:extLst>
              <a:ext uri="{FF2B5EF4-FFF2-40B4-BE49-F238E27FC236}">
                <a16:creationId xmlns:a16="http://schemas.microsoft.com/office/drawing/2014/main" id="{D089D42D-3BDB-4390-8807-AA8B61B07A8F}"/>
              </a:ext>
            </a:extLst>
          </p:cNvPr>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3835383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E1749-36DB-4952-9939-4F973D52C2B2}"/>
              </a:ext>
            </a:extLst>
          </p:cNvPr>
          <p:cNvSpPr>
            <a:spLocks noGrp="1"/>
          </p:cNvSpPr>
          <p:nvPr>
            <p:ph type="title"/>
          </p:nvPr>
        </p:nvSpPr>
        <p:spPr>
          <a:xfrm>
            <a:off x="332873" y="202288"/>
            <a:ext cx="7891940" cy="756418"/>
          </a:xfrm>
        </p:spPr>
        <p:txBody>
          <a:bodyPr/>
          <a:lstStyle/>
          <a:p>
            <a:r>
              <a:rPr lang="en-US" dirty="0"/>
              <a:t>2 Levels of Errors - Goal</a:t>
            </a:r>
          </a:p>
        </p:txBody>
      </p:sp>
      <p:sp>
        <p:nvSpPr>
          <p:cNvPr id="4" name="Slide Number Placeholder 3">
            <a:extLst>
              <a:ext uri="{FF2B5EF4-FFF2-40B4-BE49-F238E27FC236}">
                <a16:creationId xmlns:a16="http://schemas.microsoft.com/office/drawing/2014/main" id="{D089D42D-3BDB-4390-8807-AA8B61B07A8F}"/>
              </a:ext>
            </a:extLst>
          </p:cNvPr>
          <p:cNvSpPr>
            <a:spLocks noGrp="1"/>
          </p:cNvSpPr>
          <p:nvPr>
            <p:ph type="sldNum" sz="quarter" idx="12"/>
          </p:nvPr>
        </p:nvSpPr>
        <p:spPr/>
        <p:txBody>
          <a:bodyPr/>
          <a:lstStyle/>
          <a:p>
            <a:fld id="{C479D5F6-EDCB-402A-AC08-4943A1820E8F}" type="slidenum">
              <a:rPr lang="en-US" smtClean="0"/>
              <a:pPr/>
              <a:t>33</a:t>
            </a:fld>
            <a:endParaRPr lang="en-US" dirty="0"/>
          </a:p>
        </p:txBody>
      </p:sp>
      <p:graphicFrame>
        <p:nvGraphicFramePr>
          <p:cNvPr id="10" name="Diagram 9" descr="There are 2 levels for errors. The first level are the interchange files. These should all be error free. The second level is the snapshot which needs to be error free in order to submit.">
            <a:extLst>
              <a:ext uri="{FF2B5EF4-FFF2-40B4-BE49-F238E27FC236}">
                <a16:creationId xmlns:a16="http://schemas.microsoft.com/office/drawing/2014/main" id="{58E6A64A-8CEC-645C-77A0-484C18458589}"/>
              </a:ext>
            </a:extLst>
          </p:cNvPr>
          <p:cNvGraphicFramePr/>
          <p:nvPr>
            <p:extLst>
              <p:ext uri="{D42A27DB-BD31-4B8C-83A1-F6EECF244321}">
                <p14:modId xmlns:p14="http://schemas.microsoft.com/office/powerpoint/2010/main" val="2900973787"/>
              </p:ext>
            </p:extLst>
          </p:nvPr>
        </p:nvGraphicFramePr>
        <p:xfrm>
          <a:off x="2032000" y="93768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330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29805"/>
            <a:ext cx="7966478" cy="756418"/>
          </a:xfrm>
        </p:spPr>
        <p:txBody>
          <a:bodyPr/>
          <a:lstStyle/>
          <a:p>
            <a:r>
              <a:rPr lang="en-US" dirty="0"/>
              <a:t>Resolving Errors</a:t>
            </a:r>
          </a:p>
        </p:txBody>
      </p:sp>
      <p:sp>
        <p:nvSpPr>
          <p:cNvPr id="3" name="Content Placeholder 2"/>
          <p:cNvSpPr>
            <a:spLocks noGrp="1"/>
          </p:cNvSpPr>
          <p:nvPr>
            <p:ph idx="1"/>
          </p:nvPr>
        </p:nvSpPr>
        <p:spPr>
          <a:xfrm>
            <a:off x="1587033" y="1531134"/>
            <a:ext cx="8086725" cy="832291"/>
          </a:xfrm>
        </p:spPr>
        <p:txBody>
          <a:bodyPr>
            <a:normAutofit/>
          </a:bodyPr>
          <a:lstStyle/>
          <a:p>
            <a:pPr lvl="1">
              <a:buFont typeface="Wingdings" panose="05000000000000000000" pitchFamily="2" charset="2"/>
              <a:buChar char="Ø"/>
            </a:pPr>
            <a:r>
              <a:rPr lang="en-US" dirty="0"/>
              <a:t>Carefully read the error message to understand the error and why it is being triggered.</a:t>
            </a:r>
          </a:p>
          <a:p>
            <a:pPr lvl="1">
              <a:buFont typeface="Wingdings" panose="05000000000000000000" pitchFamily="2" charset="2"/>
              <a:buChar char="Ø"/>
            </a:pPr>
            <a:endParaRPr lang="en-US" dirty="0"/>
          </a:p>
          <a:p>
            <a:pPr marL="0" indent="0">
              <a:buNone/>
            </a:pPr>
            <a:endParaRPr lang="en-US" dirty="0"/>
          </a:p>
        </p:txBody>
      </p:sp>
      <p:graphicFrame>
        <p:nvGraphicFramePr>
          <p:cNvPr id="5" name="Diagram 4" descr="Two different options to clearing errors in Data Pipeline. 1. Edit Records 2. Request an exception">
            <a:extLst>
              <a:ext uri="{FF2B5EF4-FFF2-40B4-BE49-F238E27FC236}">
                <a16:creationId xmlns:a16="http://schemas.microsoft.com/office/drawing/2014/main" id="{182B3AAB-1DFE-4D3D-82D7-E1860C496FDE}"/>
              </a:ext>
            </a:extLst>
          </p:cNvPr>
          <p:cNvGraphicFramePr/>
          <p:nvPr>
            <p:extLst>
              <p:ext uri="{D42A27DB-BD31-4B8C-83A1-F6EECF244321}">
                <p14:modId xmlns:p14="http://schemas.microsoft.com/office/powerpoint/2010/main" val="3778708029"/>
              </p:ext>
            </p:extLst>
          </p:nvPr>
        </p:nvGraphicFramePr>
        <p:xfrm>
          <a:off x="1525121" y="2524126"/>
          <a:ext cx="8210550" cy="5794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4252824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Exceptions</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35</a:t>
            </a:fld>
            <a:endParaRPr lang="en-US" dirty="0"/>
          </a:p>
        </p:txBody>
      </p:sp>
    </p:spTree>
    <p:extLst>
      <p:ext uri="{BB962C8B-B14F-4D97-AF65-F5344CB8AC3E}">
        <p14:creationId xmlns:p14="http://schemas.microsoft.com/office/powerpoint/2010/main" val="1331618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D2799-0FE2-4F92-A2A1-899D15182609}"/>
              </a:ext>
            </a:extLst>
          </p:cNvPr>
          <p:cNvSpPr>
            <a:spLocks noGrp="1"/>
          </p:cNvSpPr>
          <p:nvPr>
            <p:ph type="title"/>
          </p:nvPr>
        </p:nvSpPr>
        <p:spPr/>
        <p:txBody>
          <a:bodyPr/>
          <a:lstStyle/>
          <a:p>
            <a:r>
              <a:rPr lang="en-US" dirty="0"/>
              <a:t>When are reporting exceptions needed?</a:t>
            </a:r>
          </a:p>
        </p:txBody>
      </p:sp>
      <p:sp>
        <p:nvSpPr>
          <p:cNvPr id="3" name="Content Placeholder 2">
            <a:extLst>
              <a:ext uri="{FF2B5EF4-FFF2-40B4-BE49-F238E27FC236}">
                <a16:creationId xmlns:a16="http://schemas.microsoft.com/office/drawing/2014/main" id="{59E8E679-C653-4810-8EE1-276FFB0651CA}"/>
              </a:ext>
            </a:extLst>
          </p:cNvPr>
          <p:cNvSpPr>
            <a:spLocks noGrp="1"/>
          </p:cNvSpPr>
          <p:nvPr>
            <p:ph idx="1"/>
          </p:nvPr>
        </p:nvSpPr>
        <p:spPr/>
        <p:txBody>
          <a:bodyPr/>
          <a:lstStyle/>
          <a:p>
            <a:r>
              <a:rPr lang="en-US" dirty="0"/>
              <a:t>Sometimes a student’s records will have accurate information, but their educational history will not follow the anticipated coding patterns outlined in the business rules for an interchange file or snapshot</a:t>
            </a:r>
          </a:p>
          <a:p>
            <a:pPr lvl="1"/>
            <a:r>
              <a:rPr lang="en-US" dirty="0"/>
              <a:t>These are unique circumstances and apply to few students</a:t>
            </a:r>
          </a:p>
          <a:p>
            <a:r>
              <a:rPr lang="en-US" dirty="0"/>
              <a:t>Reporting exceptions are used to clear the errors associated with a student’s record without changing the data</a:t>
            </a:r>
          </a:p>
          <a:p>
            <a:r>
              <a:rPr lang="en-US" dirty="0"/>
              <a:t>Data respondents must work with the data collection lead for a given file/snapshot to request an exception be granted</a:t>
            </a:r>
          </a:p>
        </p:txBody>
      </p:sp>
      <p:sp>
        <p:nvSpPr>
          <p:cNvPr id="4" name="Slide Number Placeholder 3">
            <a:extLst>
              <a:ext uri="{FF2B5EF4-FFF2-40B4-BE49-F238E27FC236}">
                <a16:creationId xmlns:a16="http://schemas.microsoft.com/office/drawing/2014/main" id="{19D62B0D-5FE7-4917-916E-227622A6DD72}"/>
              </a:ext>
            </a:extLst>
          </p:cNvPr>
          <p:cNvSpPr>
            <a:spLocks noGrp="1"/>
          </p:cNvSpPr>
          <p:nvPr>
            <p:ph type="sldNum" sz="quarter" idx="12"/>
          </p:nvPr>
        </p:nvSpPr>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1045621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BE5A-36D6-48CB-A7B1-1303B9232A03}"/>
              </a:ext>
            </a:extLst>
          </p:cNvPr>
          <p:cNvSpPr>
            <a:spLocks noGrp="1"/>
          </p:cNvSpPr>
          <p:nvPr>
            <p:ph type="title"/>
          </p:nvPr>
        </p:nvSpPr>
        <p:spPr/>
        <p:txBody>
          <a:bodyPr/>
          <a:lstStyle/>
          <a:p>
            <a:r>
              <a:rPr lang="en-US" dirty="0"/>
              <a:t>Reporting Exception Process (Option 2)</a:t>
            </a:r>
          </a:p>
        </p:txBody>
      </p:sp>
      <p:sp>
        <p:nvSpPr>
          <p:cNvPr id="4" name="Slide Number Placeholder 3">
            <a:extLst>
              <a:ext uri="{FF2B5EF4-FFF2-40B4-BE49-F238E27FC236}">
                <a16:creationId xmlns:a16="http://schemas.microsoft.com/office/drawing/2014/main" id="{CC3E1DAF-13B2-40C8-A222-DC3A0138527B}"/>
              </a:ext>
            </a:extLst>
          </p:cNvPr>
          <p:cNvSpPr>
            <a:spLocks noGrp="1"/>
          </p:cNvSpPr>
          <p:nvPr>
            <p:ph type="sldNum" sz="quarter" idx="12"/>
          </p:nvPr>
        </p:nvSpPr>
        <p:spPr/>
        <p:txBody>
          <a:bodyPr/>
          <a:lstStyle/>
          <a:p>
            <a:fld id="{C479D5F6-EDCB-402A-AC08-4943A1820E8F}" type="slidenum">
              <a:rPr lang="en-US" smtClean="0"/>
              <a:pPr/>
              <a:t>37</a:t>
            </a:fld>
            <a:endParaRPr lang="en-US" dirty="0"/>
          </a:p>
        </p:txBody>
      </p:sp>
      <p:graphicFrame>
        <p:nvGraphicFramePr>
          <p:cNvPr id="5" name="Diagram 4" descr="Steps to take to request an exception">
            <a:extLst>
              <a:ext uri="{FF2B5EF4-FFF2-40B4-BE49-F238E27FC236}">
                <a16:creationId xmlns:a16="http://schemas.microsoft.com/office/drawing/2014/main" id="{53E481B0-DEEF-4BC2-B0FA-16BA2C8C8C3F}"/>
              </a:ext>
            </a:extLst>
          </p:cNvPr>
          <p:cNvGraphicFramePr/>
          <p:nvPr>
            <p:extLst>
              <p:ext uri="{D42A27DB-BD31-4B8C-83A1-F6EECF244321}">
                <p14:modId xmlns:p14="http://schemas.microsoft.com/office/powerpoint/2010/main" val="2851313153"/>
              </p:ext>
            </p:extLst>
          </p:nvPr>
        </p:nvGraphicFramePr>
        <p:xfrm>
          <a:off x="2476500" y="1333501"/>
          <a:ext cx="7534276" cy="4772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00" name="Picture 4" descr="https://my.syncplicity.com/">
            <a:hlinkClick r:id="rId7"/>
            <a:extLst>
              <a:ext uri="{FF2B5EF4-FFF2-40B4-BE49-F238E27FC236}">
                <a16:creationId xmlns:a16="http://schemas.microsoft.com/office/drawing/2014/main" id="{58CA25E3-3DCC-4E7C-B8D9-B93C44E551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24713" y="2798044"/>
            <a:ext cx="1943100" cy="8336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creenshot of webpage to get exception request">
            <a:extLst>
              <a:ext uri="{FF2B5EF4-FFF2-40B4-BE49-F238E27FC236}">
                <a16:creationId xmlns:a16="http://schemas.microsoft.com/office/drawing/2014/main" id="{570169DC-15E0-193B-ABF6-040AFC32B9CE}"/>
              </a:ext>
            </a:extLst>
          </p:cNvPr>
          <p:cNvPicPr>
            <a:picLocks noChangeAspect="1"/>
          </p:cNvPicPr>
          <p:nvPr/>
        </p:nvPicPr>
        <p:blipFill>
          <a:blip r:embed="rId9"/>
          <a:stretch>
            <a:fillRect/>
          </a:stretch>
        </p:blipFill>
        <p:spPr>
          <a:xfrm>
            <a:off x="7054822" y="1333502"/>
            <a:ext cx="2903763" cy="1092320"/>
          </a:xfrm>
          <a:prstGeom prst="rect">
            <a:avLst/>
          </a:prstGeom>
        </p:spPr>
      </p:pic>
    </p:spTree>
    <p:extLst>
      <p:ext uri="{BB962C8B-B14F-4D97-AF65-F5344CB8AC3E}">
        <p14:creationId xmlns:p14="http://schemas.microsoft.com/office/powerpoint/2010/main" val="3721601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21" y="284225"/>
            <a:ext cx="8155175" cy="756418"/>
          </a:xfrm>
        </p:spPr>
        <p:txBody>
          <a:bodyPr/>
          <a:lstStyle/>
          <a:p>
            <a:r>
              <a:rPr lang="en-US" dirty="0"/>
              <a:t>Requesting Exceptions (Option 2)</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38</a:t>
            </a:fld>
            <a:endParaRPr lang="en-US" dirty="0"/>
          </a:p>
        </p:txBody>
      </p:sp>
      <p:sp>
        <p:nvSpPr>
          <p:cNvPr id="3" name="Content Placeholder 2"/>
          <p:cNvSpPr>
            <a:spLocks noGrp="1"/>
          </p:cNvSpPr>
          <p:nvPr>
            <p:ph idx="1"/>
          </p:nvPr>
        </p:nvSpPr>
        <p:spPr>
          <a:xfrm>
            <a:off x="1747072" y="1302174"/>
            <a:ext cx="7605313" cy="1378383"/>
          </a:xfrm>
        </p:spPr>
        <p:txBody>
          <a:bodyPr>
            <a:normAutofit lnSpcReduction="10000"/>
          </a:bodyPr>
          <a:lstStyle/>
          <a:p>
            <a:pPr marL="0" indent="0">
              <a:buNone/>
            </a:pPr>
            <a:r>
              <a:rPr lang="en-US" dirty="0"/>
              <a:t>Each error needs a row, even if the same SASID is generating multiple errors</a:t>
            </a:r>
          </a:p>
          <a:p>
            <a:pPr lvl="1"/>
            <a:r>
              <a:rPr lang="en-US" dirty="0"/>
              <a:t>You can use the same explanation multiple times though</a:t>
            </a:r>
          </a:p>
          <a:p>
            <a:pPr marL="0" indent="0">
              <a:buNone/>
            </a:pPr>
            <a:r>
              <a:rPr lang="en-US" dirty="0"/>
              <a:t>Fields Required for exceptions to errors in Demographic File</a:t>
            </a:r>
          </a:p>
          <a:p>
            <a:pPr marL="0" indent="0">
              <a:buNone/>
            </a:pPr>
            <a:endParaRPr lang="en-US" b="1" dirty="0"/>
          </a:p>
        </p:txBody>
      </p:sp>
      <p:pic>
        <p:nvPicPr>
          <p:cNvPr id="5" name="Picture 4" descr="Exception Request Excel Template"/>
          <p:cNvPicPr>
            <a:picLocks noChangeAspect="1"/>
          </p:cNvPicPr>
          <p:nvPr/>
        </p:nvPicPr>
        <p:blipFill>
          <a:blip r:embed="rId2"/>
          <a:stretch>
            <a:fillRect/>
          </a:stretch>
        </p:blipFill>
        <p:spPr>
          <a:xfrm>
            <a:off x="1524000" y="2680556"/>
            <a:ext cx="9144000" cy="1035684"/>
          </a:xfrm>
          <a:prstGeom prst="rect">
            <a:avLst/>
          </a:prstGeom>
        </p:spPr>
      </p:pic>
      <p:pic>
        <p:nvPicPr>
          <p:cNvPr id="7" name="Picture 6" descr="Screenshot of the Templates section on the Student Interchange Website. ">
            <a:extLst>
              <a:ext uri="{FF2B5EF4-FFF2-40B4-BE49-F238E27FC236}">
                <a16:creationId xmlns:a16="http://schemas.microsoft.com/office/drawing/2014/main" id="{AAB4CACA-D33C-E224-DF1A-69F1FDFDF558}"/>
              </a:ext>
            </a:extLst>
          </p:cNvPr>
          <p:cNvPicPr>
            <a:picLocks noChangeAspect="1"/>
          </p:cNvPicPr>
          <p:nvPr/>
        </p:nvPicPr>
        <p:blipFill>
          <a:blip r:embed="rId3"/>
          <a:stretch>
            <a:fillRect/>
          </a:stretch>
        </p:blipFill>
        <p:spPr>
          <a:xfrm>
            <a:off x="1177047" y="4017189"/>
            <a:ext cx="7128458" cy="2677927"/>
          </a:xfrm>
          <a:prstGeom prst="rect">
            <a:avLst/>
          </a:prstGeom>
        </p:spPr>
      </p:pic>
      <p:sp>
        <p:nvSpPr>
          <p:cNvPr id="8" name="TextBox 7">
            <a:extLst>
              <a:ext uri="{FF2B5EF4-FFF2-40B4-BE49-F238E27FC236}">
                <a16:creationId xmlns:a16="http://schemas.microsoft.com/office/drawing/2014/main" id="{CD8224CB-F811-6E25-28FA-722E6054EB07}"/>
              </a:ext>
            </a:extLst>
          </p:cNvPr>
          <p:cNvSpPr txBox="1"/>
          <p:nvPr/>
        </p:nvSpPr>
        <p:spPr>
          <a:xfrm>
            <a:off x="5549728" y="4320470"/>
            <a:ext cx="4572000" cy="1200329"/>
          </a:xfrm>
          <a:prstGeom prst="rect">
            <a:avLst/>
          </a:prstGeom>
          <a:noFill/>
          <a:ln>
            <a:solidFill>
              <a:schemeClr val="tx1"/>
            </a:solidFill>
          </a:ln>
        </p:spPr>
        <p:txBody>
          <a:bodyPr wrap="square">
            <a:spAutoFit/>
          </a:bodyPr>
          <a:lstStyle/>
          <a:p>
            <a:r>
              <a:rPr lang="en-US" dirty="0"/>
              <a:t>Where do I find the Exception Request Template?</a:t>
            </a:r>
          </a:p>
          <a:p>
            <a:r>
              <a:rPr lang="en-US" dirty="0"/>
              <a:t> </a:t>
            </a:r>
          </a:p>
          <a:p>
            <a:r>
              <a:rPr lang="en-US" dirty="0">
                <a:hlinkClick r:id="rId4"/>
              </a:rPr>
              <a:t>Student Interchange Website</a:t>
            </a:r>
            <a:endParaRPr lang="en-US" dirty="0"/>
          </a:p>
        </p:txBody>
      </p:sp>
    </p:spTree>
    <p:extLst>
      <p:ext uri="{BB962C8B-B14F-4D97-AF65-F5344CB8AC3E}">
        <p14:creationId xmlns:p14="http://schemas.microsoft.com/office/powerpoint/2010/main" val="28481358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Other Reporting Pieces</a:t>
            </a:r>
            <a:br>
              <a:rPr lang="en-US" dirty="0">
                <a:solidFill>
                  <a:schemeClr val="tx1"/>
                </a:solidFill>
              </a:rPr>
            </a:br>
            <a:r>
              <a:rPr lang="en-US" dirty="0">
                <a:solidFill>
                  <a:schemeClr val="tx1"/>
                </a:solidFill>
              </a:rPr>
              <a:t>(Home School Data, At-Risk, Title I)</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3191045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99229"/>
            <a:ext cx="8038195" cy="756418"/>
          </a:xfrm>
        </p:spPr>
        <p:txBody>
          <a:bodyPr/>
          <a:lstStyle/>
          <a:p>
            <a:r>
              <a:rPr lang="en-US" dirty="0"/>
              <a:t>Purpose of Student October – PSF Act</a:t>
            </a:r>
          </a:p>
        </p:txBody>
      </p:sp>
      <p:sp>
        <p:nvSpPr>
          <p:cNvPr id="3" name="Content Placeholder 2"/>
          <p:cNvSpPr>
            <a:spLocks noGrp="1"/>
          </p:cNvSpPr>
          <p:nvPr>
            <p:ph idx="1"/>
          </p:nvPr>
        </p:nvSpPr>
        <p:spPr/>
        <p:txBody>
          <a:bodyPr>
            <a:normAutofit/>
          </a:bodyPr>
          <a:lstStyle/>
          <a:p>
            <a:pPr marL="0" indent="0">
              <a:buNone/>
            </a:pPr>
            <a:r>
              <a:rPr lang="en-US" b="1" dirty="0"/>
              <a:t>Obtain student level data required by state and federal statute</a:t>
            </a:r>
          </a:p>
          <a:p>
            <a:pPr lvl="1">
              <a:buFont typeface="Wingdings" panose="05000000000000000000" pitchFamily="2" charset="2"/>
              <a:buChar char="Ø"/>
            </a:pPr>
            <a:r>
              <a:rPr lang="en-US" dirty="0"/>
              <a:t>From the Public-School Finance Act of 1994 (CRS 22-54-101)</a:t>
            </a:r>
          </a:p>
          <a:p>
            <a:pPr lvl="1">
              <a:buFont typeface="Wingdings" panose="05000000000000000000" pitchFamily="2" charset="2"/>
              <a:buChar char="Ø"/>
            </a:pPr>
            <a:r>
              <a:rPr lang="en-US" dirty="0"/>
              <a:t>From the Elementary and Secondary Education Act ; reauthorized as Every Student Succeeds Act (ESSA)</a:t>
            </a:r>
          </a:p>
          <a:p>
            <a:pPr marL="0" indent="0">
              <a:buNone/>
            </a:pPr>
            <a:r>
              <a:rPr lang="en-US" b="1" dirty="0"/>
              <a:t>Data collected in Student October is used to determine district funding</a:t>
            </a:r>
          </a:p>
          <a:p>
            <a:pPr lvl="1">
              <a:buFont typeface="Wingdings" panose="05000000000000000000" pitchFamily="2" charset="2"/>
              <a:buChar char="Ø"/>
            </a:pPr>
            <a:r>
              <a:rPr lang="en-US" dirty="0">
                <a:hlinkClick r:id="rId2"/>
              </a:rPr>
              <a:t>Visit this webpage for details</a:t>
            </a:r>
            <a:endParaRPr lang="en-US" dirty="0"/>
          </a:p>
          <a:p>
            <a:pPr marL="0" indent="0">
              <a:buNone/>
            </a:pPr>
            <a:r>
              <a:rPr lang="en-US" b="1" dirty="0"/>
              <a:t>Also used for school and district demographic data reported to the federal government as a part of </a:t>
            </a:r>
            <a:r>
              <a:rPr lang="en-US" b="1" dirty="0">
                <a:hlinkClick r:id="rId3"/>
              </a:rPr>
              <a:t>ED</a:t>
            </a:r>
            <a:r>
              <a:rPr lang="en-US" b="1" i="1" dirty="0">
                <a:hlinkClick r:id="rId3"/>
              </a:rPr>
              <a:t>Facts</a:t>
            </a:r>
            <a:endParaRPr lang="en-US" b="1" i="1" dirty="0"/>
          </a:p>
          <a:p>
            <a:pPr marL="0" indent="0">
              <a:buNone/>
            </a:pPr>
            <a:endParaRPr lang="en-US" b="1"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706753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50" y="292988"/>
            <a:ext cx="8033090" cy="756418"/>
          </a:xfrm>
        </p:spPr>
        <p:txBody>
          <a:bodyPr/>
          <a:lstStyle/>
          <a:p>
            <a:r>
              <a:rPr lang="en-US" dirty="0"/>
              <a:t>Home School Data – Add/Edit Record</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40</a:t>
            </a:fld>
            <a:endParaRPr lang="en-US" dirty="0"/>
          </a:p>
        </p:txBody>
      </p:sp>
      <p:sp>
        <p:nvSpPr>
          <p:cNvPr id="3" name="Content Placeholder 2"/>
          <p:cNvSpPr>
            <a:spLocks noGrp="1"/>
          </p:cNvSpPr>
          <p:nvPr>
            <p:ph idx="1"/>
          </p:nvPr>
        </p:nvSpPr>
        <p:spPr>
          <a:xfrm>
            <a:off x="2152650" y="1463040"/>
            <a:ext cx="7886700" cy="4776893"/>
          </a:xfrm>
        </p:spPr>
        <p:txBody>
          <a:bodyPr>
            <a:normAutofit/>
          </a:bodyPr>
          <a:lstStyle/>
          <a:p>
            <a:pPr marL="0" indent="0">
              <a:buNone/>
            </a:pPr>
            <a:r>
              <a:rPr lang="en-US" b="1" dirty="0"/>
              <a:t>Submit Home School Data</a:t>
            </a:r>
          </a:p>
        </p:txBody>
      </p:sp>
      <p:sp>
        <p:nvSpPr>
          <p:cNvPr id="6" name="TextBox 5"/>
          <p:cNvSpPr txBox="1"/>
          <p:nvPr/>
        </p:nvSpPr>
        <p:spPr>
          <a:xfrm>
            <a:off x="2463630" y="5133146"/>
            <a:ext cx="6756570" cy="1569660"/>
          </a:xfrm>
          <a:prstGeom prst="rect">
            <a:avLst/>
          </a:prstGeom>
          <a:noFill/>
        </p:spPr>
        <p:txBody>
          <a:bodyPr wrap="square" rtlCol="0">
            <a:spAutoFit/>
          </a:bodyPr>
          <a:lstStyle/>
          <a:p>
            <a:r>
              <a:rPr lang="en-US" sz="1600" dirty="0"/>
              <a:t>*Please note that you’ll need to include any homeschool students receiving some regular education services provided by the district in your interchange files.  They are only eligible for a maximum of part-time funding.  For homeschool student receiving no services report them in Home School Data under Student Profile.  These students who are not taking any classes offered through the district are not eligible for funding.  </a:t>
            </a:r>
          </a:p>
        </p:txBody>
      </p:sp>
      <p:pic>
        <p:nvPicPr>
          <p:cNvPr id="9" name="Picture 8" descr="Home school data screen on Data Pipeline. Students are inputted by grade level count.">
            <a:extLst>
              <a:ext uri="{FF2B5EF4-FFF2-40B4-BE49-F238E27FC236}">
                <a16:creationId xmlns:a16="http://schemas.microsoft.com/office/drawing/2014/main" id="{69144900-83E3-4064-68A1-ACF958E60C3C}"/>
              </a:ext>
            </a:extLst>
          </p:cNvPr>
          <p:cNvPicPr>
            <a:picLocks noChangeAspect="1"/>
          </p:cNvPicPr>
          <p:nvPr/>
        </p:nvPicPr>
        <p:blipFill>
          <a:blip r:embed="rId2"/>
          <a:stretch>
            <a:fillRect/>
          </a:stretch>
        </p:blipFill>
        <p:spPr>
          <a:xfrm>
            <a:off x="2106273" y="1795706"/>
            <a:ext cx="7979454" cy="3266589"/>
          </a:xfrm>
          <a:prstGeom prst="rect">
            <a:avLst/>
          </a:prstGeom>
        </p:spPr>
      </p:pic>
    </p:spTree>
    <p:extLst>
      <p:ext uri="{BB962C8B-B14F-4D97-AF65-F5344CB8AC3E}">
        <p14:creationId xmlns:p14="http://schemas.microsoft.com/office/powerpoint/2010/main" val="3074214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951B-960C-A6FE-64C3-FF6692410442}"/>
              </a:ext>
            </a:extLst>
          </p:cNvPr>
          <p:cNvSpPr>
            <a:spLocks noGrp="1"/>
          </p:cNvSpPr>
          <p:nvPr>
            <p:ph type="title"/>
          </p:nvPr>
        </p:nvSpPr>
        <p:spPr/>
        <p:txBody>
          <a:bodyPr/>
          <a:lstStyle/>
          <a:p>
            <a:r>
              <a:rPr lang="en-US" dirty="0">
                <a:latin typeface="Museo Slab 500"/>
              </a:rPr>
              <a:t>At-Risk Measure Interchange File Overview</a:t>
            </a:r>
            <a:endParaRPr lang="en-US" dirty="0"/>
          </a:p>
        </p:txBody>
      </p:sp>
      <p:sp>
        <p:nvSpPr>
          <p:cNvPr id="3" name="Content Placeholder 2">
            <a:extLst>
              <a:ext uri="{FF2B5EF4-FFF2-40B4-BE49-F238E27FC236}">
                <a16:creationId xmlns:a16="http://schemas.microsoft.com/office/drawing/2014/main" id="{2865F7B2-122F-2696-5877-03DFD3EA02BC}"/>
              </a:ext>
            </a:extLst>
          </p:cNvPr>
          <p:cNvSpPr>
            <a:spLocks noGrp="1"/>
          </p:cNvSpPr>
          <p:nvPr>
            <p:ph idx="1"/>
          </p:nvPr>
        </p:nvSpPr>
        <p:spPr/>
        <p:txBody>
          <a:bodyPr vert="horz" lIns="0" tIns="0" rIns="0" bIns="0" rtlCol="0" anchor="t">
            <a:normAutofit/>
          </a:bodyPr>
          <a:lstStyle/>
          <a:p>
            <a:r>
              <a:rPr lang="en-US" sz="2000" dirty="0">
                <a:latin typeface="Trebuchet MS"/>
              </a:rPr>
              <a:t>Beginning with the 2024/2025 school year, there is a new Data Pipeline  At-Risk Interchange.</a:t>
            </a:r>
          </a:p>
          <a:p>
            <a:r>
              <a:rPr lang="en-US" sz="2000" dirty="0">
                <a:latin typeface="Trebuchet MS"/>
              </a:rPr>
              <a:t>The purpose of the At-Risk Interchange is to obtain student level census block information needed to implement the new at-risk measure as described in HB22-1202 with data collection to begin with the 2024-2025 school year as provided for under SB24-188.</a:t>
            </a:r>
          </a:p>
          <a:p>
            <a:r>
              <a:rPr lang="en-US" sz="2000" dirty="0">
                <a:latin typeface="Trebuchet MS"/>
              </a:rPr>
              <a:t>The new at-risk measure will be implemented starting with the 2025/2026 school year, and included in the Total Program funding calculation as described in the Public-School Finance Act which will continue to utilize student level data reported through the Student October Count data collection</a:t>
            </a:r>
          </a:p>
          <a:p>
            <a:r>
              <a:rPr lang="en-US" dirty="0"/>
              <a:t>Information on At-Risk:</a:t>
            </a:r>
            <a:endParaRPr lang="en-US" dirty="0">
              <a:hlinkClick r:id="rId2"/>
            </a:endParaRPr>
          </a:p>
          <a:p>
            <a:pPr lvl="1"/>
            <a:r>
              <a:rPr lang="en-US" dirty="0">
                <a:latin typeface="Trebuchet MS"/>
                <a:hlinkClick r:id="rId3"/>
              </a:rPr>
              <a:t>ARMeasure@cde.state.co.us</a:t>
            </a:r>
            <a:endParaRPr lang="en-US" dirty="0">
              <a:latin typeface="Trebuchet MS"/>
            </a:endParaRPr>
          </a:p>
          <a:p>
            <a:pPr lvl="1"/>
            <a:r>
              <a:rPr lang="en-US" dirty="0">
                <a:solidFill>
                  <a:srgbClr val="000000"/>
                </a:solidFill>
                <a:latin typeface="Trebuchet MS"/>
                <a:hlinkClick r:id="rId4"/>
              </a:rPr>
              <a:t>At-Risk Interchange Website</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70C1970-1975-321A-EC95-359DA8DA7B3A}"/>
              </a:ext>
            </a:extLst>
          </p:cNvPr>
          <p:cNvSpPr>
            <a:spLocks noGrp="1"/>
          </p:cNvSpPr>
          <p:nvPr>
            <p:ph type="sldNum" sz="quarter" idx="12"/>
          </p:nvPr>
        </p:nvSpPr>
        <p:spPr/>
        <p:txBody>
          <a:bodyPr/>
          <a:lstStyle/>
          <a:p>
            <a:fld id="{C479D5F6-EDCB-402A-AC08-4943A1820E8F}" type="slidenum">
              <a:rPr lang="en-US" smtClean="0"/>
              <a:pPr/>
              <a:t>41</a:t>
            </a:fld>
            <a:endParaRPr lang="en-US"/>
          </a:p>
        </p:txBody>
      </p:sp>
    </p:spTree>
    <p:extLst>
      <p:ext uri="{BB962C8B-B14F-4D97-AF65-F5344CB8AC3E}">
        <p14:creationId xmlns:p14="http://schemas.microsoft.com/office/powerpoint/2010/main" val="1039979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DA3AFF-1616-4B0F-96B1-A3568444790B}"/>
              </a:ext>
            </a:extLst>
          </p:cNvPr>
          <p:cNvSpPr>
            <a:spLocks noGrp="1"/>
          </p:cNvSpPr>
          <p:nvPr>
            <p:ph type="title"/>
          </p:nvPr>
        </p:nvSpPr>
        <p:spPr>
          <a:xfrm>
            <a:off x="332873" y="327592"/>
            <a:ext cx="7527925" cy="757238"/>
          </a:xfrm>
        </p:spPr>
        <p:txBody>
          <a:bodyPr/>
          <a:lstStyle/>
          <a:p>
            <a:r>
              <a:rPr lang="en-US" dirty="0"/>
              <a:t>Title I Interchange File</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Upload Title I Interchange file if necessary</a:t>
            </a:r>
          </a:p>
          <a:p>
            <a:r>
              <a:rPr lang="en-US" dirty="0"/>
              <a:t>If your district has a Title I Targeted Assistance (TA) funded school you will need to submit a Title I file</a:t>
            </a:r>
          </a:p>
          <a:p>
            <a:r>
              <a:rPr lang="en-US" dirty="0"/>
              <a:t>Information on Title I:</a:t>
            </a:r>
            <a:endParaRPr lang="en-US" dirty="0">
              <a:hlinkClick r:id="rId2"/>
            </a:endParaRPr>
          </a:p>
          <a:p>
            <a:pPr lvl="1"/>
            <a:r>
              <a:rPr lang="en-US" dirty="0">
                <a:hlinkClick r:id="rId2"/>
              </a:rPr>
              <a:t>Melissa Chaffin</a:t>
            </a:r>
            <a:endParaRPr lang="en-US" dirty="0"/>
          </a:p>
          <a:p>
            <a:pPr lvl="1"/>
            <a:r>
              <a:rPr lang="en-US" dirty="0">
                <a:hlinkClick r:id="rId3"/>
              </a:rPr>
              <a:t>Title I Interchange Website</a:t>
            </a:r>
            <a:endParaRPr lang="en-US" dirty="0"/>
          </a:p>
          <a:p>
            <a:r>
              <a:rPr lang="en-US" dirty="0"/>
              <a:t>The method districts use to report students served with Federal Title I Targeted Assistance (TA) funds.  </a:t>
            </a:r>
          </a:p>
          <a:p>
            <a:r>
              <a:rPr lang="en-US" dirty="0"/>
              <a:t>Data from the Title I Interchange are captured in October Count and End-of-Year snapshots. </a:t>
            </a:r>
          </a:p>
          <a:p>
            <a:pPr lvl="1"/>
            <a:r>
              <a:rPr lang="en-US" dirty="0">
                <a:solidFill>
                  <a:srgbClr val="000000"/>
                </a:solidFill>
              </a:rPr>
              <a:t>States that accept Title I $$ must report Title I data to the U.S. Department of Education:</a:t>
            </a:r>
          </a:p>
          <a:p>
            <a:pPr lvl="1"/>
            <a:r>
              <a:rPr lang="en-US" dirty="0">
                <a:solidFill>
                  <a:srgbClr val="000000"/>
                </a:solidFill>
              </a:rPr>
              <a:t>District overall and disaggregated by:</a:t>
            </a:r>
          </a:p>
          <a:p>
            <a:pPr lvl="2"/>
            <a:r>
              <a:rPr lang="en-US" sz="2000" dirty="0">
                <a:solidFill>
                  <a:srgbClr val="000000"/>
                </a:solidFill>
              </a:rPr>
              <a:t>student groups (race/ethnic, IEP, FRM, EL)</a:t>
            </a:r>
          </a:p>
          <a:p>
            <a:pPr lvl="2"/>
            <a:r>
              <a:rPr lang="en-US" sz="2000" dirty="0">
                <a:solidFill>
                  <a:srgbClr val="000000"/>
                </a:solidFill>
              </a:rPr>
              <a:t>program (Schoolwide vs. Targeted Assistance)</a:t>
            </a:r>
          </a:p>
          <a:p>
            <a:r>
              <a:rPr lang="en-US" dirty="0"/>
              <a:t>Accepts TA students only. All students in SW programs are coded Title I.</a:t>
            </a:r>
          </a:p>
          <a:p>
            <a:pPr marL="914400" lvl="2"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42</a:t>
            </a:fld>
            <a:endParaRPr lang="en-US" dirty="0"/>
          </a:p>
        </p:txBody>
      </p:sp>
    </p:spTree>
    <p:extLst>
      <p:ext uri="{BB962C8B-B14F-4D97-AF65-F5344CB8AC3E}">
        <p14:creationId xmlns:p14="http://schemas.microsoft.com/office/powerpoint/2010/main" val="746760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Snapshot Creation</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43</a:t>
            </a:fld>
            <a:endParaRPr lang="en-US" dirty="0"/>
          </a:p>
        </p:txBody>
      </p:sp>
    </p:spTree>
    <p:extLst>
      <p:ext uri="{BB962C8B-B14F-4D97-AF65-F5344CB8AC3E}">
        <p14:creationId xmlns:p14="http://schemas.microsoft.com/office/powerpoint/2010/main" val="5646887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12" y="347530"/>
            <a:ext cx="7688074" cy="756418"/>
          </a:xfrm>
        </p:spPr>
        <p:txBody>
          <a:bodyPr/>
          <a:lstStyle/>
          <a:p>
            <a:r>
              <a:rPr lang="en-US" dirty="0"/>
              <a:t>Snapshot Screen</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44</a:t>
            </a:fld>
            <a:endParaRPr lang="en-US" dirty="0"/>
          </a:p>
        </p:txBody>
      </p:sp>
      <p:sp>
        <p:nvSpPr>
          <p:cNvPr id="3" name="Content Placeholder 2"/>
          <p:cNvSpPr>
            <a:spLocks noGrp="1"/>
          </p:cNvSpPr>
          <p:nvPr>
            <p:ph idx="1"/>
          </p:nvPr>
        </p:nvSpPr>
        <p:spPr>
          <a:xfrm>
            <a:off x="838200" y="1379382"/>
            <a:ext cx="10515600" cy="4351338"/>
          </a:xfrm>
        </p:spPr>
        <p:txBody>
          <a:bodyPr>
            <a:normAutofit/>
          </a:bodyPr>
          <a:lstStyle/>
          <a:p>
            <a:pPr marL="0" indent="0">
              <a:buNone/>
            </a:pPr>
            <a:r>
              <a:rPr lang="en-US" b="1" dirty="0"/>
              <a:t>Create a Student October Snapshot</a:t>
            </a:r>
          </a:p>
          <a:p>
            <a:pPr lvl="1"/>
            <a:r>
              <a:rPr lang="en-US" dirty="0"/>
              <a:t>Record Type: Choose based on use of tagging</a:t>
            </a:r>
          </a:p>
          <a:p>
            <a:pPr lvl="1"/>
            <a:r>
              <a:rPr lang="en-US" dirty="0"/>
              <a:t>Always Create Snapshot</a:t>
            </a:r>
          </a:p>
          <a:p>
            <a:pPr marL="0" indent="0">
              <a:buNone/>
            </a:pPr>
            <a:endParaRPr lang="en-US" dirty="0"/>
          </a:p>
        </p:txBody>
      </p:sp>
      <p:pic>
        <p:nvPicPr>
          <p:cNvPr id="7" name="Picture 6" descr="Screenshot of Data Pipeline to take a Student October Snapshot.">
            <a:extLst>
              <a:ext uri="{FF2B5EF4-FFF2-40B4-BE49-F238E27FC236}">
                <a16:creationId xmlns:a16="http://schemas.microsoft.com/office/drawing/2014/main" id="{81D061F4-4297-9056-0C99-6CBAE054ADDB}"/>
              </a:ext>
            </a:extLst>
          </p:cNvPr>
          <p:cNvPicPr>
            <a:picLocks noChangeAspect="1"/>
          </p:cNvPicPr>
          <p:nvPr/>
        </p:nvPicPr>
        <p:blipFill>
          <a:blip r:embed="rId2"/>
          <a:stretch>
            <a:fillRect/>
          </a:stretch>
        </p:blipFill>
        <p:spPr>
          <a:xfrm>
            <a:off x="1595336" y="2872746"/>
            <a:ext cx="9001328" cy="3666166"/>
          </a:xfrm>
          <a:prstGeom prst="rect">
            <a:avLst/>
          </a:prstGeom>
        </p:spPr>
      </p:pic>
    </p:spTree>
    <p:extLst>
      <p:ext uri="{BB962C8B-B14F-4D97-AF65-F5344CB8AC3E}">
        <p14:creationId xmlns:p14="http://schemas.microsoft.com/office/powerpoint/2010/main" val="41694922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D3700-8B0B-67D2-AF9B-D646BCA904A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F428E24-BC98-4085-70B8-7EFEFE9D7808}"/>
              </a:ext>
            </a:extLst>
          </p:cNvPr>
          <p:cNvSpPr>
            <a:spLocks noGrp="1"/>
          </p:cNvSpPr>
          <p:nvPr>
            <p:ph type="title"/>
          </p:nvPr>
        </p:nvSpPr>
        <p:spPr/>
        <p:txBody>
          <a:bodyPr/>
          <a:lstStyle/>
          <a:p>
            <a:r>
              <a:rPr lang="en-US" dirty="0"/>
              <a:t>Snapshot Process – Described (again)</a:t>
            </a:r>
          </a:p>
        </p:txBody>
      </p:sp>
      <p:sp>
        <p:nvSpPr>
          <p:cNvPr id="10" name="Content Placeholder 9">
            <a:extLst>
              <a:ext uri="{FF2B5EF4-FFF2-40B4-BE49-F238E27FC236}">
                <a16:creationId xmlns:a16="http://schemas.microsoft.com/office/drawing/2014/main" id="{00802EDB-5560-D94A-5146-E34514C4739B}"/>
              </a:ext>
            </a:extLst>
          </p:cNvPr>
          <p:cNvSpPr>
            <a:spLocks noGrp="1"/>
          </p:cNvSpPr>
          <p:nvPr>
            <p:ph idx="1"/>
          </p:nvPr>
        </p:nvSpPr>
        <p:spPr>
          <a:xfrm>
            <a:off x="808008" y="1501139"/>
            <a:ext cx="10575984" cy="4147581"/>
          </a:xfrm>
        </p:spPr>
        <p:txBody>
          <a:bodyPr>
            <a:normAutofit fontScale="85000" lnSpcReduction="20000"/>
          </a:bodyPr>
          <a:lstStyle/>
          <a:p>
            <a:pPr marL="0" lvl="0" indent="0">
              <a:buNone/>
            </a:pPr>
            <a:r>
              <a:rPr lang="en-US" dirty="0"/>
              <a:t>0.    Make sure Student Information System is updated</a:t>
            </a:r>
          </a:p>
          <a:p>
            <a:pPr marL="457200" lvl="0" indent="-457200">
              <a:buFont typeface="+mj-lt"/>
              <a:buAutoNum type="arabicPeriod"/>
            </a:pPr>
            <a:r>
              <a:rPr lang="en-US" dirty="0"/>
              <a:t>Extract Interchange Files from SIS and upload Interchange files to Pipeline (Student Demographic, Student School Association Files, At-Risk, Title I)</a:t>
            </a:r>
          </a:p>
          <a:p>
            <a:pPr marL="457200" lvl="0" indent="-457200">
              <a:buFont typeface="+mj-lt"/>
              <a:buAutoNum type="arabicPeriod"/>
            </a:pPr>
            <a:r>
              <a:rPr lang="en-US" dirty="0"/>
              <a:t>Check Business Rules Associated with Interchange files</a:t>
            </a:r>
          </a:p>
          <a:p>
            <a:pPr marL="457200" lvl="0" indent="-457200">
              <a:buFont typeface="+mj-lt"/>
              <a:buAutoNum type="arabicPeriod"/>
            </a:pPr>
            <a:r>
              <a:rPr lang="en-US" dirty="0"/>
              <a:t>Errors on Interchange files?</a:t>
            </a:r>
          </a:p>
          <a:p>
            <a:pPr lvl="1"/>
            <a:r>
              <a:rPr lang="en-US" dirty="0"/>
              <a:t>Yes – Correct Errors in SIS and go back to step 0</a:t>
            </a:r>
          </a:p>
          <a:p>
            <a:pPr lvl="1"/>
            <a:r>
              <a:rPr lang="en-US" dirty="0"/>
              <a:t>No – Move on to step 4*</a:t>
            </a:r>
          </a:p>
          <a:p>
            <a:pPr marL="457200" lvl="0" indent="-457200">
              <a:buFont typeface="+mj-lt"/>
              <a:buAutoNum type="arabicPeriod"/>
            </a:pPr>
            <a:r>
              <a:rPr lang="en-US" dirty="0"/>
              <a:t>Create Snapshot</a:t>
            </a:r>
          </a:p>
          <a:p>
            <a:pPr marL="457200" lvl="0" indent="-457200">
              <a:buFont typeface="+mj-lt"/>
              <a:buAutoNum type="arabicPeriod"/>
            </a:pPr>
            <a:r>
              <a:rPr lang="en-US" dirty="0"/>
              <a:t>Check Additional Business Rules Associated with Snapshot</a:t>
            </a:r>
          </a:p>
          <a:p>
            <a:pPr marL="457200" indent="-457200">
              <a:buFont typeface="+mj-lt"/>
              <a:buAutoNum type="arabicPeriod"/>
            </a:pPr>
            <a:r>
              <a:rPr lang="en-US" dirty="0"/>
              <a:t>Errors? </a:t>
            </a:r>
          </a:p>
          <a:p>
            <a:pPr lvl="1"/>
            <a:r>
              <a:rPr lang="en-US" dirty="0"/>
              <a:t>Yes - Correct Errors in SIS and go back to step 0</a:t>
            </a:r>
          </a:p>
          <a:p>
            <a:pPr lvl="1"/>
            <a:r>
              <a:rPr lang="en-US" dirty="0"/>
              <a:t>No – Move on to step 7</a:t>
            </a:r>
          </a:p>
          <a:p>
            <a:pPr marL="457200" lvl="0" indent="-457200">
              <a:buFont typeface="+mj-lt"/>
              <a:buAutoNum type="arabicPeriod"/>
            </a:pPr>
            <a:r>
              <a:rPr lang="en-US" dirty="0"/>
              <a:t>Review Reports and Finalize</a:t>
            </a:r>
          </a:p>
          <a:p>
            <a:pPr lvl="1"/>
            <a:r>
              <a:rPr lang="en-US" dirty="0"/>
              <a:t>If you need to correct any data, you will need to go back to step 0</a:t>
            </a:r>
          </a:p>
          <a:p>
            <a:endParaRPr lang="en-US" dirty="0"/>
          </a:p>
        </p:txBody>
      </p:sp>
      <p:sp>
        <p:nvSpPr>
          <p:cNvPr id="2" name="Slide Number Placeholder 1">
            <a:extLst>
              <a:ext uri="{FF2B5EF4-FFF2-40B4-BE49-F238E27FC236}">
                <a16:creationId xmlns:a16="http://schemas.microsoft.com/office/drawing/2014/main" id="{52F6BB40-9AD0-5FFB-D90D-94618F906069}"/>
              </a:ext>
            </a:extLst>
          </p:cNvPr>
          <p:cNvSpPr>
            <a:spLocks noGrp="1"/>
          </p:cNvSpPr>
          <p:nvPr>
            <p:ph type="sldNum" sz="quarter" idx="12"/>
          </p:nvPr>
        </p:nvSpPr>
        <p:spPr/>
        <p:txBody>
          <a:bodyPr/>
          <a:lstStyle/>
          <a:p>
            <a:fld id="{C479D5F6-EDCB-402A-AC08-4943A1820E8F}" type="slidenum">
              <a:rPr lang="en-US" smtClean="0"/>
              <a:pPr/>
              <a:t>45</a:t>
            </a:fld>
            <a:endParaRPr lang="en-US" dirty="0"/>
          </a:p>
        </p:txBody>
      </p:sp>
      <p:sp>
        <p:nvSpPr>
          <p:cNvPr id="11" name="TextBox 10">
            <a:extLst>
              <a:ext uri="{FF2B5EF4-FFF2-40B4-BE49-F238E27FC236}">
                <a16:creationId xmlns:a16="http://schemas.microsoft.com/office/drawing/2014/main" id="{A1155578-DC55-50FE-EC74-A107A4627446}"/>
              </a:ext>
            </a:extLst>
          </p:cNvPr>
          <p:cNvSpPr txBox="1"/>
          <p:nvPr/>
        </p:nvSpPr>
        <p:spPr>
          <a:xfrm>
            <a:off x="1981200" y="5807110"/>
            <a:ext cx="7467600" cy="923330"/>
          </a:xfrm>
          <a:prstGeom prst="rect">
            <a:avLst/>
          </a:prstGeom>
          <a:noFill/>
        </p:spPr>
        <p:txBody>
          <a:bodyPr wrap="square" rtlCol="0">
            <a:spAutoFit/>
          </a:bodyPr>
          <a:lstStyle/>
          <a:p>
            <a:r>
              <a:rPr lang="en-US" i="1" dirty="0"/>
              <a:t>*Note: Error-free interchange files are not required to take a Snapshot but recommended. Get your interchange files as close to error free as possible before taking a snapshot!</a:t>
            </a:r>
          </a:p>
        </p:txBody>
      </p:sp>
    </p:spTree>
    <p:extLst>
      <p:ext uri="{BB962C8B-B14F-4D97-AF65-F5344CB8AC3E}">
        <p14:creationId xmlns:p14="http://schemas.microsoft.com/office/powerpoint/2010/main" val="3564520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D933B-7ED2-405B-86DA-5E70CF4AC29D}"/>
              </a:ext>
            </a:extLst>
          </p:cNvPr>
          <p:cNvSpPr>
            <a:spLocks noGrp="1"/>
          </p:cNvSpPr>
          <p:nvPr>
            <p:ph type="title"/>
          </p:nvPr>
        </p:nvSpPr>
        <p:spPr>
          <a:xfrm>
            <a:off x="259690" y="447473"/>
            <a:ext cx="1845063" cy="5979546"/>
          </a:xfrm>
          <a:solidFill>
            <a:schemeClr val="accent5">
              <a:lumMod val="60000"/>
              <a:lumOff val="40000"/>
            </a:schemeClr>
          </a:solidFill>
          <a:ln>
            <a:solidFill>
              <a:schemeClr val="accent5">
                <a:lumMod val="60000"/>
                <a:lumOff val="40000"/>
              </a:schemeClr>
            </a:solidFill>
          </a:ln>
        </p:spPr>
        <p:txBody>
          <a:bodyPr anchor="ctr">
            <a:normAutofit/>
          </a:bodyPr>
          <a:lstStyle/>
          <a:p>
            <a:pPr algn="ctr"/>
            <a:r>
              <a:rPr lang="en-US" sz="3600" b="1" dirty="0">
                <a:latin typeface="Calibri Light"/>
                <a:cs typeface="Calibri Light"/>
              </a:rPr>
              <a:t>Snapshot Process – Cycle Visual (again)</a:t>
            </a:r>
            <a:endParaRPr lang="en-US" dirty="0"/>
          </a:p>
        </p:txBody>
      </p:sp>
      <p:sp>
        <p:nvSpPr>
          <p:cNvPr id="4" name="Slide Number Placeholder 3">
            <a:extLst>
              <a:ext uri="{FF2B5EF4-FFF2-40B4-BE49-F238E27FC236}">
                <a16:creationId xmlns:a16="http://schemas.microsoft.com/office/drawing/2014/main" id="{35B3D21E-09FB-4CE6-B801-C039E38DD797}"/>
              </a:ext>
            </a:extLst>
          </p:cNvPr>
          <p:cNvSpPr>
            <a:spLocks noGrp="1"/>
          </p:cNvSpPr>
          <p:nvPr>
            <p:ph type="sldNum" sz="quarter" idx="12"/>
          </p:nvPr>
        </p:nvSpPr>
        <p:spPr/>
        <p:txBody>
          <a:bodyP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fld id="{C479D5F6-EDCB-402A-AC08-4943A1820E8F}" type="slidenum">
              <a:rPr kumimoji="0" lang="en-US" sz="16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90000"/>
                </a:lnSpc>
                <a:spcBef>
                  <a:spcPts val="0"/>
                </a:spcBef>
                <a:spcAft>
                  <a:spcPts val="600"/>
                </a:spcAft>
                <a:buClrTx/>
                <a:buSzTx/>
                <a:buFontTx/>
                <a:buNone/>
                <a:tabLst/>
                <a:defRPr/>
              </a:pPr>
              <a:t>46</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aphicFrame>
        <p:nvGraphicFramePr>
          <p:cNvPr id="3" name="Diagram 2">
            <a:extLst>
              <a:ext uri="{FF2B5EF4-FFF2-40B4-BE49-F238E27FC236}">
                <a16:creationId xmlns:a16="http://schemas.microsoft.com/office/drawing/2014/main" id="{5F143905-738C-83EE-A468-62A3388E66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5727097"/>
              </p:ext>
            </p:extLst>
          </p:nvPr>
        </p:nvGraphicFramePr>
        <p:xfrm>
          <a:off x="2789382" y="72791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A2FCD50-697E-2A21-F73E-8228057032AC}"/>
              </a:ext>
            </a:extLst>
          </p:cNvPr>
          <p:cNvSpPr txBox="1"/>
          <p:nvPr/>
        </p:nvSpPr>
        <p:spPr>
          <a:xfrm>
            <a:off x="6610642" y="526754"/>
            <a:ext cx="4854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sp>
        <p:nvSpPr>
          <p:cNvPr id="6" name="TextBox 5">
            <a:extLst>
              <a:ext uri="{FF2B5EF4-FFF2-40B4-BE49-F238E27FC236}">
                <a16:creationId xmlns:a16="http://schemas.microsoft.com/office/drawing/2014/main" id="{67E24BA9-12AC-6CD4-A4EF-F105806306AA}"/>
              </a:ext>
            </a:extLst>
          </p:cNvPr>
          <p:cNvSpPr txBox="1"/>
          <p:nvPr/>
        </p:nvSpPr>
        <p:spPr>
          <a:xfrm>
            <a:off x="4148966" y="926295"/>
            <a:ext cx="4854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sp>
        <p:nvSpPr>
          <p:cNvPr id="7" name="Arrow: Right 6">
            <a:extLst>
              <a:ext uri="{FF2B5EF4-FFF2-40B4-BE49-F238E27FC236}">
                <a16:creationId xmlns:a16="http://schemas.microsoft.com/office/drawing/2014/main" id="{EC0907ED-718F-AF1F-7086-7C1CD5BAE50D}"/>
              </a:ext>
              <a:ext uri="{C183D7F6-B498-43B3-948B-1728B52AA6E4}">
                <adec:decorative xmlns:adec="http://schemas.microsoft.com/office/drawing/2017/decorative" val="1"/>
              </a:ext>
            </a:extLst>
          </p:cNvPr>
          <p:cNvSpPr/>
          <p:nvPr/>
        </p:nvSpPr>
        <p:spPr>
          <a:xfrm rot="10800000">
            <a:off x="3352800" y="1247056"/>
            <a:ext cx="1509576" cy="458299"/>
          </a:xfrm>
          <a:prstGeom prst="rightArrow">
            <a:avLst/>
          </a:prstGeom>
          <a:solidFill>
            <a:schemeClr val="accent4">
              <a:lumMod val="60000"/>
              <a:lumOff val="4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row: Right 7">
            <a:extLst>
              <a:ext uri="{FF2B5EF4-FFF2-40B4-BE49-F238E27FC236}">
                <a16:creationId xmlns:a16="http://schemas.microsoft.com/office/drawing/2014/main" id="{B4DD3343-E709-F5B7-4B77-4E27EDC7E8E4}"/>
              </a:ext>
              <a:ext uri="{C183D7F6-B498-43B3-948B-1728B52AA6E4}">
                <adec:decorative xmlns:adec="http://schemas.microsoft.com/office/drawing/2017/decorative" val="1"/>
              </a:ext>
            </a:extLst>
          </p:cNvPr>
          <p:cNvSpPr/>
          <p:nvPr/>
        </p:nvSpPr>
        <p:spPr>
          <a:xfrm rot="5400000">
            <a:off x="1599412" y="3527687"/>
            <a:ext cx="3741202" cy="458299"/>
          </a:xfrm>
          <a:prstGeom prst="rightArrow">
            <a:avLst/>
          </a:prstGeom>
          <a:solidFill>
            <a:schemeClr val="accent4">
              <a:lumMod val="60000"/>
              <a:lumOff val="4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2AD0C45-B924-3518-0C47-1353023633A1}"/>
              </a:ext>
            </a:extLst>
          </p:cNvPr>
          <p:cNvSpPr txBox="1"/>
          <p:nvPr/>
        </p:nvSpPr>
        <p:spPr>
          <a:xfrm>
            <a:off x="3072731" y="5780688"/>
            <a:ext cx="184506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Validate Data/Submit</a:t>
            </a:r>
          </a:p>
        </p:txBody>
      </p:sp>
    </p:spTree>
    <p:extLst>
      <p:ext uri="{BB962C8B-B14F-4D97-AF65-F5344CB8AC3E}">
        <p14:creationId xmlns:p14="http://schemas.microsoft.com/office/powerpoint/2010/main" val="4325301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Cognos Reports (CEDAR) </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2308053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22" y="273767"/>
            <a:ext cx="8011301" cy="756418"/>
          </a:xfrm>
        </p:spPr>
        <p:txBody>
          <a:bodyPr/>
          <a:lstStyle/>
          <a:p>
            <a:r>
              <a:rPr lang="en-US" dirty="0"/>
              <a:t>Logging Into Cognos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48</a:t>
            </a:fld>
            <a:endParaRPr lang="en-US" dirty="0"/>
          </a:p>
        </p:txBody>
      </p:sp>
      <p:pic>
        <p:nvPicPr>
          <p:cNvPr id="8" name="Picture 7" descr="Video to show the two different ways to access Cognos/CEDAR">
            <a:extLst>
              <a:ext uri="{FF2B5EF4-FFF2-40B4-BE49-F238E27FC236}">
                <a16:creationId xmlns:a16="http://schemas.microsoft.com/office/drawing/2014/main" id="{4B361FCD-DE5A-58DC-F68C-D6A8D64BA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6576" y="1414171"/>
            <a:ext cx="8518849" cy="4791853"/>
          </a:xfrm>
          <a:prstGeom prst="rect">
            <a:avLst/>
          </a:prstGeom>
        </p:spPr>
      </p:pic>
    </p:spTree>
    <p:extLst>
      <p:ext uri="{BB962C8B-B14F-4D97-AF65-F5344CB8AC3E}">
        <p14:creationId xmlns:p14="http://schemas.microsoft.com/office/powerpoint/2010/main" val="691943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25331"/>
            <a:ext cx="8011301" cy="756418"/>
          </a:xfrm>
        </p:spPr>
        <p:txBody>
          <a:bodyPr/>
          <a:lstStyle/>
          <a:p>
            <a:r>
              <a:rPr lang="en-US" dirty="0"/>
              <a:t>Student Interchange/Student October Reports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49</a:t>
            </a:fld>
            <a:endParaRPr lang="en-US" dirty="0"/>
          </a:p>
        </p:txBody>
      </p:sp>
      <p:pic>
        <p:nvPicPr>
          <p:cNvPr id="11" name="Picture 10" descr="Screenshot of the different icons on our Cognos Screen">
            <a:extLst>
              <a:ext uri="{FF2B5EF4-FFF2-40B4-BE49-F238E27FC236}">
                <a16:creationId xmlns:a16="http://schemas.microsoft.com/office/drawing/2014/main" id="{D3F1505B-3D50-76F8-D02E-2167CEDA6B86}"/>
              </a:ext>
            </a:extLst>
          </p:cNvPr>
          <p:cNvPicPr>
            <a:picLocks noChangeAspect="1"/>
          </p:cNvPicPr>
          <p:nvPr/>
        </p:nvPicPr>
        <p:blipFill>
          <a:blip r:embed="rId2"/>
          <a:stretch>
            <a:fillRect/>
          </a:stretch>
        </p:blipFill>
        <p:spPr>
          <a:xfrm>
            <a:off x="2881754" y="1258915"/>
            <a:ext cx="5786176" cy="5533228"/>
          </a:xfrm>
          <a:prstGeom prst="rect">
            <a:avLst/>
          </a:prstGeom>
        </p:spPr>
      </p:pic>
    </p:spTree>
    <p:extLst>
      <p:ext uri="{BB962C8B-B14F-4D97-AF65-F5344CB8AC3E}">
        <p14:creationId xmlns:p14="http://schemas.microsoft.com/office/powerpoint/2010/main" val="416625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194587"/>
            <a:ext cx="8011301" cy="756418"/>
          </a:xfrm>
        </p:spPr>
        <p:txBody>
          <a:bodyPr/>
          <a:lstStyle/>
          <a:p>
            <a:r>
              <a:rPr lang="en-US" dirty="0"/>
              <a:t>Purpose of Student October -  Many Others!</a:t>
            </a:r>
          </a:p>
        </p:txBody>
      </p:sp>
      <p:sp>
        <p:nvSpPr>
          <p:cNvPr id="3" name="Content Placeholder 2"/>
          <p:cNvSpPr>
            <a:spLocks noGrp="1"/>
          </p:cNvSpPr>
          <p:nvPr>
            <p:ph idx="1"/>
          </p:nvPr>
        </p:nvSpPr>
        <p:spPr/>
        <p:txBody>
          <a:bodyPr>
            <a:normAutofit/>
          </a:bodyPr>
          <a:lstStyle/>
          <a:p>
            <a:pPr marL="342900" indent="-342900">
              <a:buFont typeface="Wingdings" panose="05000000000000000000" pitchFamily="2" charset="2"/>
              <a:buChar char="Ø"/>
            </a:pPr>
            <a:r>
              <a:rPr lang="en-US" b="1" dirty="0"/>
              <a:t>Data from Student October is also used in reports, grants, news articles, and official decision making about schools, districts, and the state.</a:t>
            </a:r>
          </a:p>
          <a:p>
            <a:pPr marL="342900" indent="-342900">
              <a:buFont typeface="Wingdings" panose="05000000000000000000" pitchFamily="2" charset="2"/>
              <a:buChar char="Ø"/>
            </a:pPr>
            <a:r>
              <a:rPr lang="en-US" b="1" dirty="0"/>
              <a:t>Student October is meant to be a </a:t>
            </a:r>
            <a:r>
              <a:rPr lang="en-US" b="1" u="sng" dirty="0"/>
              <a:t>snapshot in time </a:t>
            </a:r>
            <a:r>
              <a:rPr lang="en-US" b="1" dirty="0"/>
              <a:t>that gives a general overview of education in Colorado.</a:t>
            </a:r>
          </a:p>
          <a:p>
            <a:pPr marL="342900" indent="-342900">
              <a:buFont typeface="Wingdings" panose="05000000000000000000" pitchFamily="2" charset="2"/>
              <a:buChar char="Ø"/>
            </a:pPr>
            <a:r>
              <a:rPr lang="en-US" b="1" dirty="0"/>
              <a:t>Accuracy is paramount</a:t>
            </a:r>
          </a:p>
          <a:p>
            <a:pPr lvl="1"/>
            <a:r>
              <a:rPr lang="en-US" dirty="0"/>
              <a:t>CDE wants to make sure that districts receive the correct amount of funding</a:t>
            </a:r>
          </a:p>
          <a:p>
            <a:pPr lvl="1"/>
            <a:r>
              <a:rPr lang="en-US" dirty="0"/>
              <a:t>That demographic reports accurately represent school and district populations</a:t>
            </a:r>
          </a:p>
          <a:p>
            <a:pPr lvl="1"/>
            <a:r>
              <a:rPr lang="en-US" dirty="0"/>
              <a:t>And finally, accurately reported English Learner (EL) student data is necessary for Federal and State reporting as well as for state funding through ELPA (English Language Proficiency Act)</a:t>
            </a:r>
          </a:p>
          <a:p>
            <a:pPr marL="0" indent="0">
              <a:buNone/>
            </a:pPr>
            <a:endParaRPr lang="en-US" b="1"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18294928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196160"/>
            <a:ext cx="8011301" cy="756418"/>
          </a:xfrm>
        </p:spPr>
        <p:txBody>
          <a:bodyPr/>
          <a:lstStyle/>
          <a:p>
            <a:r>
              <a:rPr lang="en-US" dirty="0"/>
              <a:t>Students Excluded from Student October Snapshot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50</a:t>
            </a:fld>
            <a:endParaRPr lang="en-US" dirty="0"/>
          </a:p>
        </p:txBody>
      </p:sp>
      <p:pic>
        <p:nvPicPr>
          <p:cNvPr id="5" name="Picture 4" descr="Screenshot of the Students Excluded from Student October Snapshot Cognos Report.">
            <a:extLst>
              <a:ext uri="{FF2B5EF4-FFF2-40B4-BE49-F238E27FC236}">
                <a16:creationId xmlns:a16="http://schemas.microsoft.com/office/drawing/2014/main" id="{43F02DD7-5AC2-AA14-2A23-CB4498B807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7532" y="4131594"/>
            <a:ext cx="8896936" cy="1669403"/>
          </a:xfrm>
          <a:prstGeom prst="rect">
            <a:avLst/>
          </a:prstGeom>
          <a:ln w="6350">
            <a:solidFill>
              <a:schemeClr val="tx1"/>
            </a:solidFill>
          </a:ln>
        </p:spPr>
      </p:pic>
      <p:sp>
        <p:nvSpPr>
          <p:cNvPr id="7" name="TextBox 6">
            <a:extLst>
              <a:ext uri="{FF2B5EF4-FFF2-40B4-BE49-F238E27FC236}">
                <a16:creationId xmlns:a16="http://schemas.microsoft.com/office/drawing/2014/main" id="{6A8C5D5A-10A9-93ED-DC1F-40FFAFB6CFF4}"/>
              </a:ext>
            </a:extLst>
          </p:cNvPr>
          <p:cNvSpPr txBox="1"/>
          <p:nvPr/>
        </p:nvSpPr>
        <p:spPr>
          <a:xfrm>
            <a:off x="1571951" y="1340354"/>
            <a:ext cx="9048098" cy="2772106"/>
          </a:xfrm>
          <a:prstGeom prst="rect">
            <a:avLst/>
          </a:prstGeom>
          <a:noFill/>
        </p:spPr>
        <p:txBody>
          <a:bodyPr wrap="square">
            <a:spAutoFit/>
          </a:bodyPr>
          <a:lstStyle/>
          <a:p>
            <a:pPr marL="742950" marR="628650" indent="-285750" algn="just">
              <a:lnSpc>
                <a:spcPct val="107000"/>
              </a:lnSpc>
              <a:spcBef>
                <a:spcPts val="115"/>
              </a:spcBef>
              <a:buFont typeface="Arial" panose="020B0604020202020204" pitchFamily="34" charset="0"/>
              <a:buChar char="•"/>
            </a:pPr>
            <a:r>
              <a:rPr lang="en-US" dirty="0">
                <a:latin typeface="Calibri" panose="020F0502020204030204" pitchFamily="34" charset="0"/>
                <a:ea typeface="Calibri" panose="020F0502020204030204" pitchFamily="34" charset="0"/>
              </a:rPr>
              <a:t>Includes students who could have errors on the SSA or DEM files but could also contain students that could have zero errors within the interchange, but still are being excluded and therefore are not pulling into the Student October snapshot. </a:t>
            </a:r>
          </a:p>
          <a:p>
            <a:pPr marL="742950" marR="628650" indent="-285750" algn="just">
              <a:lnSpc>
                <a:spcPct val="107000"/>
              </a:lnSpc>
              <a:spcBef>
                <a:spcPts val="115"/>
              </a:spcBef>
              <a:buFont typeface="Arial" panose="020B0604020202020204" pitchFamily="34" charset="0"/>
              <a:buChar char="•"/>
            </a:pPr>
            <a:r>
              <a:rPr lang="en-US" dirty="0">
                <a:latin typeface="Calibri" panose="020F0502020204030204" pitchFamily="34" charset="0"/>
                <a:ea typeface="Calibri" panose="020F0502020204030204" pitchFamily="34" charset="0"/>
              </a:rPr>
              <a:t>Student could have entry/exit dates that do not align with your district’s count date, the student’s age does not fall within the parameters, etc. </a:t>
            </a:r>
          </a:p>
          <a:p>
            <a:pPr marL="457200" marR="628650" algn="just">
              <a:lnSpc>
                <a:spcPct val="107000"/>
              </a:lnSpc>
              <a:spcBef>
                <a:spcPts val="115"/>
              </a:spcBef>
            </a:pPr>
            <a:r>
              <a:rPr lang="en-US" dirty="0">
                <a:latin typeface="Calibri" panose="020F0502020204030204" pitchFamily="34" charset="0"/>
                <a:ea typeface="Calibri" panose="020F0502020204030204" pitchFamily="34" charset="0"/>
              </a:rPr>
              <a:t> </a:t>
            </a:r>
          </a:p>
          <a:p>
            <a:pPr marL="457200" marR="628650" algn="just">
              <a:lnSpc>
                <a:spcPct val="107000"/>
              </a:lnSpc>
              <a:spcBef>
                <a:spcPts val="115"/>
              </a:spcBef>
            </a:pPr>
            <a:r>
              <a:rPr lang="en-US" dirty="0">
                <a:latin typeface="Calibri" panose="020F0502020204030204" pitchFamily="34" charset="0"/>
                <a:ea typeface="Calibri" panose="020F0502020204030204" pitchFamily="34" charset="0"/>
              </a:rPr>
              <a:t>Note: Helpful columns from the Student Interchange have been pulled for your convenience to see if there could be potential reasons the student is not being pulled into the snapshot.</a:t>
            </a:r>
          </a:p>
        </p:txBody>
      </p:sp>
    </p:spTree>
    <p:extLst>
      <p:ext uri="{BB962C8B-B14F-4D97-AF65-F5344CB8AC3E}">
        <p14:creationId xmlns:p14="http://schemas.microsoft.com/office/powerpoint/2010/main" val="18094967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Submit Data to CDE</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51</a:t>
            </a:fld>
            <a:endParaRPr lang="en-US" dirty="0"/>
          </a:p>
        </p:txBody>
      </p:sp>
    </p:spTree>
    <p:extLst>
      <p:ext uri="{BB962C8B-B14F-4D97-AF65-F5344CB8AC3E}">
        <p14:creationId xmlns:p14="http://schemas.microsoft.com/office/powerpoint/2010/main" val="24805535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301225"/>
            <a:ext cx="7688074" cy="756418"/>
          </a:xfrm>
        </p:spPr>
        <p:txBody>
          <a:bodyPr/>
          <a:lstStyle/>
          <a:p>
            <a:r>
              <a:rPr lang="en-US" dirty="0"/>
              <a:t>Ready to Submit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52</a:t>
            </a:fld>
            <a:endParaRPr lang="en-US" dirty="0"/>
          </a:p>
        </p:txBody>
      </p:sp>
      <p:sp>
        <p:nvSpPr>
          <p:cNvPr id="3" name="Content Placeholder 2"/>
          <p:cNvSpPr>
            <a:spLocks noGrp="1"/>
          </p:cNvSpPr>
          <p:nvPr>
            <p:ph idx="1"/>
          </p:nvPr>
        </p:nvSpPr>
        <p:spPr/>
        <p:txBody>
          <a:bodyPr>
            <a:normAutofit/>
          </a:bodyPr>
          <a:lstStyle/>
          <a:p>
            <a:pPr marL="0" indent="0">
              <a:buNone/>
            </a:pPr>
            <a:r>
              <a:rPr lang="en-US" sz="2000" b="1" dirty="0"/>
              <a:t>Once you have verified the data, submit the snapshot to CDE.  Go to:</a:t>
            </a:r>
          </a:p>
          <a:p>
            <a:pPr lvl="1">
              <a:buFont typeface="Wingdings" panose="05000000000000000000" pitchFamily="2" charset="2"/>
              <a:buChar char="Ø"/>
            </a:pPr>
            <a:r>
              <a:rPr lang="en-US" dirty="0"/>
              <a:t>Student Profile -&gt; Status Dashboard and click ‘Submit to CDE’</a:t>
            </a:r>
          </a:p>
          <a:p>
            <a:pPr lvl="1">
              <a:buFont typeface="Wingdings" panose="05000000000000000000" pitchFamily="2" charset="2"/>
              <a:buChar char="Ø"/>
            </a:pPr>
            <a:r>
              <a:rPr lang="en-US" dirty="0"/>
              <a:t>Must have </a:t>
            </a:r>
            <a:r>
              <a:rPr lang="en-US" u="sng" dirty="0">
                <a:solidFill>
                  <a:srgbClr val="7030A0"/>
                </a:solidFill>
              </a:rPr>
              <a:t>LEAAPPROVER</a:t>
            </a:r>
            <a:r>
              <a:rPr lang="en-US" dirty="0"/>
              <a:t> role in IDM to complete this step</a:t>
            </a:r>
          </a:p>
          <a:p>
            <a:pPr lvl="1">
              <a:buFont typeface="Wingdings" panose="05000000000000000000" pitchFamily="2" charset="2"/>
              <a:buChar char="Ø"/>
            </a:pPr>
            <a:r>
              <a:rPr lang="en-US" dirty="0"/>
              <a:t>Once data is submitted it will be locked, must request unlock to make changes (email or call me to request)</a:t>
            </a:r>
          </a:p>
          <a:p>
            <a:pPr marL="0" indent="0">
              <a:buNone/>
            </a:pPr>
            <a:endParaRPr lang="en-US" dirty="0"/>
          </a:p>
        </p:txBody>
      </p:sp>
      <p:grpSp>
        <p:nvGrpSpPr>
          <p:cNvPr id="5" name="Group 4" descr="Status Dashboard screen in Data Pipeline -Where you will submit OCT data to CDE"/>
          <p:cNvGrpSpPr/>
          <p:nvPr/>
        </p:nvGrpSpPr>
        <p:grpSpPr>
          <a:xfrm>
            <a:off x="1898444" y="3253507"/>
            <a:ext cx="8769556" cy="2865586"/>
            <a:chOff x="374444" y="3891682"/>
            <a:chExt cx="8769556" cy="2865586"/>
          </a:xfrm>
        </p:grpSpPr>
        <p:pic>
          <p:nvPicPr>
            <p:cNvPr id="6"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4444" y="3891682"/>
              <a:ext cx="8769556" cy="2865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68332" y="4554186"/>
              <a:ext cx="932955" cy="24938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32711" y="6293252"/>
              <a:ext cx="932955" cy="24938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358538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Duplicate Process</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53</a:t>
            </a:fld>
            <a:endParaRPr lang="en-US" dirty="0"/>
          </a:p>
        </p:txBody>
      </p:sp>
    </p:spTree>
    <p:extLst>
      <p:ext uri="{BB962C8B-B14F-4D97-AF65-F5344CB8AC3E}">
        <p14:creationId xmlns:p14="http://schemas.microsoft.com/office/powerpoint/2010/main" val="24915088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20" y="279466"/>
            <a:ext cx="7688074" cy="756418"/>
          </a:xfrm>
        </p:spPr>
        <p:txBody>
          <a:bodyPr/>
          <a:lstStyle/>
          <a:p>
            <a:r>
              <a:rPr lang="en-US" dirty="0"/>
              <a:t>Phase 2 (Duplicate Process)</a:t>
            </a:r>
          </a:p>
        </p:txBody>
      </p:sp>
      <p:sp>
        <p:nvSpPr>
          <p:cNvPr id="3" name="Content Placeholder 2"/>
          <p:cNvSpPr>
            <a:spLocks noGrp="1"/>
          </p:cNvSpPr>
          <p:nvPr>
            <p:ph idx="1"/>
          </p:nvPr>
        </p:nvSpPr>
        <p:spPr>
          <a:xfrm>
            <a:off x="838199" y="1253331"/>
            <a:ext cx="10515600" cy="4351338"/>
          </a:xfrm>
        </p:spPr>
        <p:txBody>
          <a:bodyPr>
            <a:normAutofit/>
          </a:bodyPr>
          <a:lstStyle/>
          <a:p>
            <a:pPr marL="0" indent="0">
              <a:buNone/>
            </a:pPr>
            <a:r>
              <a:rPr lang="en-US" sz="2800" b="1" dirty="0"/>
              <a:t>Duplicate Process</a:t>
            </a:r>
          </a:p>
          <a:p>
            <a:pPr lvl="1">
              <a:buFont typeface="Wingdings" panose="05000000000000000000" pitchFamily="2" charset="2"/>
              <a:buChar char="Ø"/>
            </a:pPr>
            <a:r>
              <a:rPr lang="en-US" sz="2400" dirty="0"/>
              <a:t>Once all districts have submitted data CDE will begin the duplicate process</a:t>
            </a:r>
          </a:p>
          <a:p>
            <a:pPr lvl="1">
              <a:buFont typeface="Wingdings" panose="05000000000000000000" pitchFamily="2" charset="2"/>
              <a:buChar char="Ø"/>
            </a:pPr>
            <a:r>
              <a:rPr lang="en-US" sz="2400" dirty="0"/>
              <a:t>Will compare SASIDs across all districts and determine if any students are receiving funding greater than allowed</a:t>
            </a:r>
          </a:p>
          <a:p>
            <a:pPr lvl="2"/>
            <a:r>
              <a:rPr lang="en-US" dirty="0"/>
              <a:t>For most students this is 1.0 FTE, but there are some instances where a student is only eligible for 0.5 FTE (e.g. home-school students)</a:t>
            </a:r>
          </a:p>
          <a:p>
            <a:pPr lvl="1">
              <a:buFont typeface="Wingdings" panose="05000000000000000000" pitchFamily="2" charset="2"/>
              <a:buChar char="Ø"/>
            </a:pPr>
            <a:r>
              <a:rPr lang="en-US" dirty="0"/>
              <a:t>Districts will receive email if they have a duplicate</a:t>
            </a:r>
          </a:p>
          <a:p>
            <a:pPr lvl="2"/>
            <a:r>
              <a:rPr lang="en-US" dirty="0"/>
              <a:t>Email will include instructions on how to submit documentation to the CDE School Auditing Office to determine who receives funding</a:t>
            </a:r>
          </a:p>
          <a:p>
            <a:pPr lvl="2"/>
            <a:r>
              <a:rPr lang="en-US" dirty="0"/>
              <a:t>Districts have 3 business days to submit this documentation</a:t>
            </a:r>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54</a:t>
            </a:fld>
            <a:endParaRPr lang="en-US" dirty="0"/>
          </a:p>
        </p:txBody>
      </p:sp>
      <p:graphicFrame>
        <p:nvGraphicFramePr>
          <p:cNvPr id="6" name="Table Placeholder 16">
            <a:extLst>
              <a:ext uri="{FF2B5EF4-FFF2-40B4-BE49-F238E27FC236}">
                <a16:creationId xmlns:a16="http://schemas.microsoft.com/office/drawing/2014/main" id="{4DBA19D9-3415-B5F9-CC0C-94800FDCCF5D}"/>
              </a:ext>
            </a:extLst>
          </p:cNvPr>
          <p:cNvGraphicFramePr>
            <a:graphicFrameLocks/>
          </p:cNvGraphicFramePr>
          <p:nvPr>
            <p:extLst>
              <p:ext uri="{D42A27DB-BD31-4B8C-83A1-F6EECF244321}">
                <p14:modId xmlns:p14="http://schemas.microsoft.com/office/powerpoint/2010/main" val="1129764309"/>
              </p:ext>
            </p:extLst>
          </p:nvPr>
        </p:nvGraphicFramePr>
        <p:xfrm>
          <a:off x="186458" y="4561316"/>
          <a:ext cx="11819082" cy="2214580"/>
        </p:xfrm>
        <a:graphic>
          <a:graphicData uri="http://schemas.openxmlformats.org/drawingml/2006/table">
            <a:tbl>
              <a:tblPr firstRow="1"/>
              <a:tblGrid>
                <a:gridCol w="1730831">
                  <a:extLst>
                    <a:ext uri="{9D8B030D-6E8A-4147-A177-3AD203B41FA5}">
                      <a16:colId xmlns:a16="http://schemas.microsoft.com/office/drawing/2014/main" val="2058466233"/>
                    </a:ext>
                  </a:extLst>
                </a:gridCol>
                <a:gridCol w="1740310">
                  <a:extLst>
                    <a:ext uri="{9D8B030D-6E8A-4147-A177-3AD203B41FA5}">
                      <a16:colId xmlns:a16="http://schemas.microsoft.com/office/drawing/2014/main" val="1423622150"/>
                    </a:ext>
                  </a:extLst>
                </a:gridCol>
                <a:gridCol w="8347941">
                  <a:extLst>
                    <a:ext uri="{9D8B030D-6E8A-4147-A177-3AD203B41FA5}">
                      <a16:colId xmlns:a16="http://schemas.microsoft.com/office/drawing/2014/main" val="2945834636"/>
                    </a:ext>
                  </a:extLst>
                </a:gridCol>
              </a:tblGrid>
              <a:tr h="177483">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Date</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Event</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Event Description</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445684685"/>
                  </a:ext>
                </a:extLst>
              </a:tr>
              <a:tr h="311096">
                <a:tc>
                  <a:txBody>
                    <a:bodyPr/>
                    <a:lstStyle/>
                    <a:p>
                      <a:pPr algn="l" fontAlgn="base">
                        <a:lnSpc>
                          <a:spcPts val="1800"/>
                        </a:lnSpc>
                        <a:buNone/>
                      </a:pPr>
                      <a:r>
                        <a:rPr lang="en-US" sz="1600" b="0" i="0">
                          <a:solidFill>
                            <a:srgbClr val="000000"/>
                          </a:solidFill>
                          <a:effectLst/>
                          <a:latin typeface="Trebuchet MS" panose="020B0603020202020204" pitchFamily="34" charset="0"/>
                        </a:rPr>
                        <a:t>11/13/2025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Duplicate count funding documentation due to School Auditing Office​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428930929"/>
                  </a:ext>
                </a:extLst>
              </a:tr>
              <a:tr h="318100">
                <a:tc>
                  <a:txBody>
                    <a:bodyPr/>
                    <a:lstStyle/>
                    <a:p>
                      <a:pPr algn="l" fontAlgn="base">
                        <a:lnSpc>
                          <a:spcPts val="1800"/>
                        </a:lnSpc>
                        <a:buNone/>
                      </a:pPr>
                      <a:r>
                        <a:rPr lang="en-US" sz="1600" b="0" i="0">
                          <a:solidFill>
                            <a:srgbClr val="000000"/>
                          </a:solidFill>
                          <a:effectLst/>
                          <a:latin typeface="Trebuchet MS" panose="020B0603020202020204" pitchFamily="34" charset="0"/>
                        </a:rPr>
                        <a:t>11/19/2025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Other Date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School Auditing makes decisions on funding duplicates</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8610906"/>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11/26/2025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Resubmit Student October Snapshot data to CDE based on decisions from School Auditing</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3435559189"/>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12/05/2025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Collection Closes</a:t>
                      </a:r>
                    </a:p>
                    <a:p>
                      <a:pPr marL="171450" indent="-171450" algn="l" fontAlgn="base">
                        <a:lnSpc>
                          <a:spcPts val="1800"/>
                        </a:lnSpc>
                        <a:buFont typeface="Arial" panose="020B0604020202020204" pitchFamily="34" charset="0"/>
                        <a:buChar char="•"/>
                      </a:pPr>
                      <a:r>
                        <a:rPr lang="en-US" sz="1600" b="0" i="0">
                          <a:solidFill>
                            <a:srgbClr val="000000"/>
                          </a:solidFill>
                          <a:effectLst/>
                          <a:latin typeface="Trebuchet MS" panose="020B0603020202020204" pitchFamily="34" charset="0"/>
                        </a:rPr>
                        <a:t>Secretary of the Board of Education Verification (sign-off) form due</a:t>
                      </a:r>
                    </a:p>
                    <a:p>
                      <a:pPr marL="171450" indent="-171450" algn="l" fontAlgn="base">
                        <a:lnSpc>
                          <a:spcPts val="1800"/>
                        </a:lnSpc>
                        <a:buFont typeface="Arial" panose="020B0604020202020204" pitchFamily="34" charset="0"/>
                        <a:buChar char="•"/>
                      </a:pPr>
                      <a:r>
                        <a:rPr lang="en-US" sz="1600" b="0" i="0">
                          <a:solidFill>
                            <a:srgbClr val="000000"/>
                          </a:solidFill>
                          <a:effectLst/>
                          <a:latin typeface="Trebuchet MS" panose="020B0603020202020204" pitchFamily="34" charset="0"/>
                        </a:rPr>
                        <a:t>Data remains embargoed until the official release in January</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90056781"/>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01/21/2026</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Data Release​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ase">
                        <a:lnSpc>
                          <a:spcPts val="1800"/>
                        </a:lnSpc>
                        <a:buNone/>
                      </a:pPr>
                      <a:r>
                        <a:rPr lang="en-US" sz="1600" b="0" i="0" dirty="0">
                          <a:solidFill>
                            <a:srgbClr val="000000"/>
                          </a:solidFill>
                          <a:effectLst/>
                          <a:latin typeface="Trebuchet MS" panose="020B0603020202020204" pitchFamily="34" charset="0"/>
                        </a:rPr>
                        <a:t>Official data release</a:t>
                      </a:r>
                      <a:endParaRPr lang="en-US" sz="16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64973546"/>
                  </a:ext>
                </a:extLst>
              </a:tr>
            </a:tbl>
          </a:graphicData>
        </a:graphic>
      </p:graphicFrame>
    </p:spTree>
    <p:extLst>
      <p:ext uri="{BB962C8B-B14F-4D97-AF65-F5344CB8AC3E}">
        <p14:creationId xmlns:p14="http://schemas.microsoft.com/office/powerpoint/2010/main" val="32959233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32626"/>
            <a:ext cx="7849936" cy="756418"/>
          </a:xfrm>
        </p:spPr>
        <p:txBody>
          <a:bodyPr/>
          <a:lstStyle/>
          <a:p>
            <a:r>
              <a:rPr lang="en-US" dirty="0"/>
              <a:t>What happens if you have duplicate students?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55</a:t>
            </a:fld>
            <a:endParaRPr lang="en-US" dirty="0"/>
          </a:p>
        </p:txBody>
      </p:sp>
      <p:sp>
        <p:nvSpPr>
          <p:cNvPr id="3" name="Content Placeholder 2"/>
          <p:cNvSpPr>
            <a:spLocks noGrp="1"/>
          </p:cNvSpPr>
          <p:nvPr>
            <p:ph idx="1"/>
          </p:nvPr>
        </p:nvSpPr>
        <p:spPr>
          <a:xfrm>
            <a:off x="537857" y="1297237"/>
            <a:ext cx="11504986" cy="4640674"/>
          </a:xfrm>
        </p:spPr>
        <p:txBody>
          <a:bodyPr>
            <a:normAutofit/>
          </a:bodyPr>
          <a:lstStyle/>
          <a:p>
            <a:pPr marL="0" indent="0">
              <a:buNone/>
            </a:pPr>
            <a:r>
              <a:rPr lang="en-US" sz="2000" b="1" dirty="0"/>
              <a:t>Duplicate Students?</a:t>
            </a:r>
          </a:p>
          <a:p>
            <a:pPr marL="0" indent="0">
              <a:buNone/>
            </a:pPr>
            <a:r>
              <a:rPr lang="en-US" sz="2000" b="1" dirty="0"/>
              <a:t>Audit Exception Report</a:t>
            </a:r>
          </a:p>
          <a:p>
            <a:pPr lvl="1">
              <a:buFont typeface="Wingdings" panose="05000000000000000000" pitchFamily="2" charset="2"/>
              <a:buChar char="Ø"/>
            </a:pPr>
            <a:r>
              <a:rPr lang="en-US" sz="1800" dirty="0"/>
              <a:t>Created after duplicate process has been run.</a:t>
            </a:r>
          </a:p>
          <a:p>
            <a:pPr lvl="1">
              <a:buFont typeface="Wingdings" panose="05000000000000000000" pitchFamily="2" charset="2"/>
              <a:buChar char="Ø"/>
            </a:pPr>
            <a:r>
              <a:rPr lang="en-US" sz="1800" dirty="0"/>
              <a:t>Helps determine which students need documentation to send to CDE School Auditing team during duplicate process</a:t>
            </a:r>
          </a:p>
          <a:p>
            <a:pPr marL="0" indent="0">
              <a:buNone/>
            </a:pPr>
            <a:r>
              <a:rPr lang="en-US" sz="2000" b="1" dirty="0"/>
              <a:t>Summary of Pupils Being Reported by Another District</a:t>
            </a:r>
          </a:p>
          <a:p>
            <a:pPr lvl="1">
              <a:buFont typeface="Wingdings" panose="05000000000000000000" pitchFamily="2" charset="2"/>
              <a:buChar char="Ø"/>
            </a:pPr>
            <a:r>
              <a:rPr lang="en-US" sz="1800" dirty="0"/>
              <a:t>Like the Audit Exception Report used during the duplicate process, but can be accessed prior to your snapshot being submitted</a:t>
            </a:r>
          </a:p>
          <a:p>
            <a:pPr lvl="1">
              <a:buFont typeface="Wingdings" panose="05000000000000000000" pitchFamily="2" charset="2"/>
              <a:buChar char="Ø"/>
            </a:pPr>
            <a:r>
              <a:rPr lang="en-US" sz="1800" dirty="0"/>
              <a:t>Lists SASIDs being reported by another district</a:t>
            </a:r>
          </a:p>
          <a:p>
            <a:pPr lvl="1">
              <a:buFont typeface="Wingdings" panose="05000000000000000000" pitchFamily="2" charset="2"/>
              <a:buChar char="Ø"/>
            </a:pPr>
            <a:r>
              <a:rPr lang="en-US" sz="1800" dirty="0"/>
              <a:t>You can then use the </a:t>
            </a:r>
            <a:r>
              <a:rPr lang="en-US" sz="1800" u="sng" dirty="0"/>
              <a:t>Student October Contact List</a:t>
            </a:r>
            <a:r>
              <a:rPr lang="en-US" sz="1800" dirty="0"/>
              <a:t> to contact the other district to resolve duplicates prior to duplicate process</a:t>
            </a:r>
          </a:p>
        </p:txBody>
      </p:sp>
    </p:spTree>
    <p:extLst>
      <p:ext uri="{BB962C8B-B14F-4D97-AF65-F5344CB8AC3E}">
        <p14:creationId xmlns:p14="http://schemas.microsoft.com/office/powerpoint/2010/main" val="18633294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54513"/>
            <a:ext cx="8199560" cy="756418"/>
          </a:xfrm>
        </p:spPr>
        <p:txBody>
          <a:bodyPr/>
          <a:lstStyle/>
          <a:p>
            <a:r>
              <a:rPr lang="en-US" dirty="0"/>
              <a:t>End of the Collection!</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56</a:t>
            </a:fld>
            <a:endParaRPr lang="en-US" dirty="0"/>
          </a:p>
        </p:txBody>
      </p:sp>
      <p:sp>
        <p:nvSpPr>
          <p:cNvPr id="3" name="Content Placeholder 2"/>
          <p:cNvSpPr>
            <a:spLocks noGrp="1"/>
          </p:cNvSpPr>
          <p:nvPr>
            <p:ph idx="1"/>
          </p:nvPr>
        </p:nvSpPr>
        <p:spPr>
          <a:xfrm>
            <a:off x="838200" y="1469244"/>
            <a:ext cx="10515600" cy="4351338"/>
          </a:xfrm>
        </p:spPr>
        <p:txBody>
          <a:bodyPr>
            <a:normAutofit/>
          </a:bodyPr>
          <a:lstStyle/>
          <a:p>
            <a:pPr marL="0" indent="0">
              <a:buNone/>
            </a:pPr>
            <a:r>
              <a:rPr lang="en-US" b="1" dirty="0"/>
              <a:t>After documentation received</a:t>
            </a:r>
          </a:p>
          <a:p>
            <a:pPr lvl="1">
              <a:buFont typeface="Wingdings" panose="05000000000000000000" pitchFamily="2" charset="2"/>
              <a:buChar char="Ø"/>
            </a:pPr>
            <a:r>
              <a:rPr lang="en-US" dirty="0"/>
              <a:t>CDE School Auditing Duplicate Process</a:t>
            </a:r>
          </a:p>
          <a:p>
            <a:pPr marL="0" indent="0">
              <a:buNone/>
            </a:pPr>
            <a:r>
              <a:rPr lang="en-US" b="1" dirty="0"/>
              <a:t>Once data is final and no duplicates remain</a:t>
            </a:r>
          </a:p>
          <a:p>
            <a:pPr lvl="1"/>
            <a:r>
              <a:rPr lang="en-US" u="sng" dirty="0"/>
              <a:t>Print out signature page (status dashboard -&gt; Student October)</a:t>
            </a:r>
          </a:p>
          <a:p>
            <a:pPr lvl="2"/>
            <a:r>
              <a:rPr lang="en-US" dirty="0"/>
              <a:t>Will look like the Cognos Report “</a:t>
            </a:r>
            <a:r>
              <a:rPr lang="en-US" b="1" dirty="0"/>
              <a:t>District Summary of Pupil Count</a:t>
            </a:r>
            <a:r>
              <a:rPr lang="en-US" dirty="0"/>
              <a:t>”</a:t>
            </a:r>
          </a:p>
          <a:p>
            <a:pPr marL="0" indent="0">
              <a:buNone/>
            </a:pPr>
            <a:r>
              <a:rPr lang="en-US" b="1" dirty="0"/>
              <a:t>Get it signed by the Secretary of Board of Education </a:t>
            </a:r>
            <a:r>
              <a:rPr lang="en-US" b="1" u="sng" dirty="0"/>
              <a:t>AND the Chief Financial Officer </a:t>
            </a:r>
            <a:r>
              <a:rPr lang="en-US" b="1" dirty="0"/>
              <a:t>and then scan and email to Collin the Student October Collection Lead at CDE. </a:t>
            </a:r>
          </a:p>
          <a:p>
            <a:pPr marL="0" indent="0">
              <a:buNone/>
            </a:pPr>
            <a:r>
              <a:rPr lang="en-US" b="1" dirty="0"/>
              <a:t>Once CDE has received your signature page you are done!</a:t>
            </a:r>
          </a:p>
          <a:p>
            <a:pPr marL="0" indent="0">
              <a:buNone/>
            </a:pPr>
            <a:endParaRPr lang="en-US" dirty="0"/>
          </a:p>
        </p:txBody>
      </p:sp>
    </p:spTree>
    <p:extLst>
      <p:ext uri="{BB962C8B-B14F-4D97-AF65-F5344CB8AC3E}">
        <p14:creationId xmlns:p14="http://schemas.microsoft.com/office/powerpoint/2010/main" val="15194799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the Snapshot Works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57</a:t>
            </a:fld>
            <a:endParaRPr lang="en-US" dirty="0"/>
          </a:p>
        </p:txBody>
      </p:sp>
    </p:spTree>
    <p:extLst>
      <p:ext uri="{BB962C8B-B14F-4D97-AF65-F5344CB8AC3E}">
        <p14:creationId xmlns:p14="http://schemas.microsoft.com/office/powerpoint/2010/main" val="7398877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54514"/>
            <a:ext cx="8109913" cy="756418"/>
          </a:xfrm>
        </p:spPr>
        <p:txBody>
          <a:bodyPr/>
          <a:lstStyle/>
          <a:p>
            <a:r>
              <a:rPr lang="en-US" dirty="0"/>
              <a:t>Data Feeds into Snapshot</a:t>
            </a:r>
          </a:p>
        </p:txBody>
      </p:sp>
      <p:pic>
        <p:nvPicPr>
          <p:cNvPr id="5" name="Picture 2">
            <a:extLst>
              <a:ext uri="{C183D7F6-B498-43B3-948B-1728B52AA6E4}">
                <adec:decorative xmlns:adec="http://schemas.microsoft.com/office/drawing/2017/decorative" val="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6086" y="2559752"/>
            <a:ext cx="7886700" cy="3796598"/>
          </a:xfrm>
          <a:prstGeom prst="rect">
            <a:avLst/>
          </a:prstGeom>
          <a:noFill/>
          <a:extLst>
            <a:ext uri="{909E8E84-426E-40DD-AFC4-6F175D3DCCD1}">
              <a14:hiddenFill xmlns:a14="http://schemas.microsoft.com/office/drawing/2010/main">
                <a:solidFill>
                  <a:srgbClr val="FFFFFF"/>
                </a:solidFill>
              </a14:hiddenFill>
            </a:ext>
          </a:extLst>
        </p:spPr>
      </p:pic>
      <p:sp>
        <p:nvSpPr>
          <p:cNvPr id="3" name="Flowchart: Data 2">
            <a:extLst>
              <a:ext uri="{FF2B5EF4-FFF2-40B4-BE49-F238E27FC236}">
                <a16:creationId xmlns:a16="http://schemas.microsoft.com/office/drawing/2014/main" id="{21FCF2F4-D6A2-ABC1-31FF-E5F9EB7CEE03}"/>
              </a:ext>
              <a:ext uri="{C183D7F6-B498-43B3-948B-1728B52AA6E4}">
                <adec:decorative xmlns:adec="http://schemas.microsoft.com/office/drawing/2017/decorative" val="1"/>
              </a:ext>
            </a:extLst>
          </p:cNvPr>
          <p:cNvSpPr/>
          <p:nvPr/>
        </p:nvSpPr>
        <p:spPr>
          <a:xfrm>
            <a:off x="5868198" y="4672059"/>
            <a:ext cx="2574588" cy="1498058"/>
          </a:xfrm>
          <a:prstGeom prst="flowChartInputOutput">
            <a:avLst/>
          </a:prstGeom>
          <a:solidFill>
            <a:schemeClr val="tx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Support Files/data: Foster, Migrant, Title I School, TREP</a:t>
            </a:r>
          </a:p>
        </p:txBody>
      </p:sp>
      <p:sp>
        <p:nvSpPr>
          <p:cNvPr id="6" name="TextBox 5">
            <a:extLst>
              <a:ext uri="{FF2B5EF4-FFF2-40B4-BE49-F238E27FC236}">
                <a16:creationId xmlns:a16="http://schemas.microsoft.com/office/drawing/2014/main" id="{B990180C-64A2-D323-16D0-5E0606227BFE}"/>
              </a:ext>
            </a:extLst>
          </p:cNvPr>
          <p:cNvSpPr txBox="1"/>
          <p:nvPr/>
        </p:nvSpPr>
        <p:spPr>
          <a:xfrm>
            <a:off x="4966997" y="1151454"/>
            <a:ext cx="5766318" cy="2554545"/>
          </a:xfrm>
          <a:prstGeom prst="rect">
            <a:avLst/>
          </a:prstGeom>
          <a:noFill/>
        </p:spPr>
        <p:txBody>
          <a:bodyPr wrap="square">
            <a:spAutoFit/>
          </a:bodyPr>
          <a:lstStyle/>
          <a:p>
            <a:r>
              <a:rPr lang="en-US" sz="2000" b="1" dirty="0"/>
              <a:t>Student October Snapshot Criteria</a:t>
            </a:r>
          </a:p>
          <a:p>
            <a:pPr lvl="1">
              <a:buClr>
                <a:srgbClr val="00B050"/>
              </a:buClr>
              <a:buFont typeface="Wingdings" panose="05000000000000000000" pitchFamily="2" charset="2"/>
              <a:buChar char="ü"/>
            </a:pPr>
            <a:r>
              <a:rPr lang="en-US" dirty="0"/>
              <a:t>Student record in DEM file, error free</a:t>
            </a:r>
          </a:p>
          <a:p>
            <a:pPr lvl="1">
              <a:buClr>
                <a:srgbClr val="00B050"/>
              </a:buClr>
              <a:buFont typeface="Wingdings" panose="05000000000000000000" pitchFamily="2" charset="2"/>
              <a:buChar char="ü"/>
            </a:pPr>
            <a:r>
              <a:rPr lang="en-US" dirty="0"/>
              <a:t>Student has at least one record in SSA file , error free</a:t>
            </a:r>
          </a:p>
          <a:p>
            <a:pPr lvl="1">
              <a:buClr>
                <a:srgbClr val="00B050"/>
              </a:buClr>
              <a:buFont typeface="Wingdings" panose="05000000000000000000" pitchFamily="2" charset="2"/>
              <a:buChar char="ü"/>
            </a:pPr>
            <a:r>
              <a:rPr lang="en-US" dirty="0"/>
              <a:t>Student has record in At-Risk file, error-free</a:t>
            </a:r>
          </a:p>
          <a:p>
            <a:pPr lvl="1">
              <a:buClr>
                <a:srgbClr val="00B050"/>
              </a:buClr>
              <a:buFont typeface="Wingdings" panose="05000000000000000000" pitchFamily="2" charset="2"/>
              <a:buChar char="ü"/>
            </a:pPr>
            <a:r>
              <a:rPr lang="en-US" dirty="0"/>
              <a:t>Primary </a:t>
            </a:r>
            <a:r>
              <a:rPr lang="en-US"/>
              <a:t>School field </a:t>
            </a:r>
            <a:r>
              <a:rPr lang="en-US" dirty="0"/>
              <a:t>= 1</a:t>
            </a:r>
          </a:p>
          <a:p>
            <a:pPr lvl="1">
              <a:buClr>
                <a:srgbClr val="00B050"/>
              </a:buClr>
              <a:buFont typeface="Wingdings" panose="05000000000000000000" pitchFamily="2" charset="2"/>
              <a:buChar char="ü"/>
            </a:pPr>
            <a:r>
              <a:rPr lang="en-US" dirty="0"/>
              <a:t>Entry Date before or on count day and Exit Date after count day</a:t>
            </a:r>
          </a:p>
          <a:p>
            <a:pPr lvl="2"/>
            <a:r>
              <a:rPr lang="en-US" sz="1600" dirty="0"/>
              <a:t>Or SASID is in Transfer/Alternate Count Day exception file</a:t>
            </a:r>
          </a:p>
        </p:txBody>
      </p:sp>
      <p:sp>
        <p:nvSpPr>
          <p:cNvPr id="7" name="Parallelogram 6">
            <a:extLst>
              <a:ext uri="{FF2B5EF4-FFF2-40B4-BE49-F238E27FC236}">
                <a16:creationId xmlns:a16="http://schemas.microsoft.com/office/drawing/2014/main" id="{21D876D6-AF34-F9AA-3C2D-71575F3ADA5C}"/>
              </a:ext>
              <a:ext uri="{C183D7F6-B498-43B3-948B-1728B52AA6E4}">
                <adec:decorative xmlns:adec="http://schemas.microsoft.com/office/drawing/2017/decorative" val="1"/>
              </a:ext>
            </a:extLst>
          </p:cNvPr>
          <p:cNvSpPr/>
          <p:nvPr/>
        </p:nvSpPr>
        <p:spPr>
          <a:xfrm>
            <a:off x="807395" y="5972783"/>
            <a:ext cx="1167319" cy="748692"/>
          </a:xfrm>
          <a:prstGeom prst="parallelogram">
            <a:avLst/>
          </a:prstGeom>
          <a:solidFill>
            <a:srgbClr val="96B9D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At-Risk File</a:t>
            </a:r>
          </a:p>
        </p:txBody>
      </p:sp>
      <p:cxnSp>
        <p:nvCxnSpPr>
          <p:cNvPr id="11" name="Connector: Elbow 10">
            <a:extLst>
              <a:ext uri="{FF2B5EF4-FFF2-40B4-BE49-F238E27FC236}">
                <a16:creationId xmlns:a16="http://schemas.microsoft.com/office/drawing/2014/main" id="{B983FB85-3674-3CE5-0F34-CD9813CAA100}"/>
              </a:ext>
              <a:ext uri="{C183D7F6-B498-43B3-948B-1728B52AA6E4}">
                <adec:decorative xmlns:adec="http://schemas.microsoft.com/office/drawing/2017/decorative" val="1"/>
              </a:ext>
            </a:extLst>
          </p:cNvPr>
          <p:cNvCxnSpPr>
            <a:cxnSpLocks/>
          </p:cNvCxnSpPr>
          <p:nvPr/>
        </p:nvCxnSpPr>
        <p:spPr>
          <a:xfrm flipV="1">
            <a:off x="1960666" y="5599752"/>
            <a:ext cx="474522" cy="417300"/>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4" name="Slide Number Placeholder 3"/>
          <p:cNvSpPr>
            <a:spLocks noGrp="1"/>
          </p:cNvSpPr>
          <p:nvPr>
            <p:ph type="sldNum" sz="quarter" idx="12"/>
          </p:nvPr>
        </p:nvSpPr>
        <p:spPr/>
        <p:txBody>
          <a:bodyPr/>
          <a:lstStyle/>
          <a:p>
            <a:fld id="{C479D5F6-EDCB-402A-AC08-4943A1820E8F}" type="slidenum">
              <a:rPr lang="en-US" smtClean="0"/>
              <a:pPr/>
              <a:t>58</a:t>
            </a:fld>
            <a:endParaRPr lang="en-US" dirty="0"/>
          </a:p>
        </p:txBody>
      </p:sp>
    </p:spTree>
    <p:extLst>
      <p:ext uri="{BB962C8B-B14F-4D97-AF65-F5344CB8AC3E}">
        <p14:creationId xmlns:p14="http://schemas.microsoft.com/office/powerpoint/2010/main" val="2163767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E0B3-BA4F-44B7-B718-2408F7CA9DD8}"/>
              </a:ext>
            </a:extLst>
          </p:cNvPr>
          <p:cNvSpPr>
            <a:spLocks noGrp="1"/>
          </p:cNvSpPr>
          <p:nvPr>
            <p:ph type="title"/>
          </p:nvPr>
        </p:nvSpPr>
        <p:spPr/>
        <p:txBody>
          <a:bodyPr/>
          <a:lstStyle/>
          <a:p>
            <a:r>
              <a:rPr lang="en-US" dirty="0"/>
              <a:t>What is a Snapshot? – Back to the Visual</a:t>
            </a:r>
          </a:p>
        </p:txBody>
      </p:sp>
      <p:sp>
        <p:nvSpPr>
          <p:cNvPr id="4" name="Rectangle: Rounded Corners 3">
            <a:extLst>
              <a:ext uri="{FF2B5EF4-FFF2-40B4-BE49-F238E27FC236}">
                <a16:creationId xmlns:a16="http://schemas.microsoft.com/office/drawing/2014/main" id="{E1360E99-EE3B-4CF4-B289-591DD66F624D}"/>
              </a:ext>
            </a:extLst>
          </p:cNvPr>
          <p:cNvSpPr/>
          <p:nvPr/>
        </p:nvSpPr>
        <p:spPr>
          <a:xfrm>
            <a:off x="817418" y="2314696"/>
            <a:ext cx="3200400" cy="1170470"/>
          </a:xfrm>
          <a:prstGeom prst="roundRect">
            <a:avLst/>
          </a:prstGeom>
          <a:noFill/>
          <a:ln w="76200" cap="flat" cmpd="sng" algn="ctr">
            <a:solidFill>
              <a:schemeClr val="accent2">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a:solidFill>
                  <a:schemeClr val="tx1"/>
                </a:solidFill>
              </a:rPr>
              <a:t>Source File A</a:t>
            </a:r>
          </a:p>
        </p:txBody>
      </p:sp>
      <p:sp>
        <p:nvSpPr>
          <p:cNvPr id="24" name="Rectangle: Rounded Corners 23">
            <a:extLst>
              <a:ext uri="{FF2B5EF4-FFF2-40B4-BE49-F238E27FC236}">
                <a16:creationId xmlns:a16="http://schemas.microsoft.com/office/drawing/2014/main" id="{B5748245-4D12-41D3-90BC-E0EDFC5CCA3A}"/>
              </a:ext>
            </a:extLst>
          </p:cNvPr>
          <p:cNvSpPr/>
          <p:nvPr/>
        </p:nvSpPr>
        <p:spPr>
          <a:xfrm>
            <a:off x="4191990" y="2311509"/>
            <a:ext cx="3200400" cy="1240115"/>
          </a:xfrm>
          <a:prstGeom prst="roundRect">
            <a:avLst/>
          </a:prstGeom>
          <a:noFill/>
          <a:ln w="76200" cap="flat" cmpd="sng" algn="ctr">
            <a:solidFill>
              <a:schemeClr val="accent6">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a:solidFill>
                  <a:schemeClr val="tx1"/>
                </a:solidFill>
              </a:rPr>
              <a:t>Source File B</a:t>
            </a:r>
          </a:p>
        </p:txBody>
      </p:sp>
      <p:sp>
        <p:nvSpPr>
          <p:cNvPr id="27" name="Rectangle: Rounded Corners 26">
            <a:extLst>
              <a:ext uri="{FF2B5EF4-FFF2-40B4-BE49-F238E27FC236}">
                <a16:creationId xmlns:a16="http://schemas.microsoft.com/office/drawing/2014/main" id="{746A09B2-FD82-4C22-9894-F2BBEAC8000C}"/>
              </a:ext>
            </a:extLst>
          </p:cNvPr>
          <p:cNvSpPr/>
          <p:nvPr/>
        </p:nvSpPr>
        <p:spPr>
          <a:xfrm>
            <a:off x="7658660" y="2298644"/>
            <a:ext cx="3674358" cy="1240115"/>
          </a:xfrm>
          <a:prstGeom prst="roundRect">
            <a:avLst/>
          </a:prstGeom>
          <a:noFill/>
          <a:ln w="76200" cap="flat" cmpd="sng" algn="ctr">
            <a:solidFill>
              <a:srgbClr val="6D2B5D"/>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a:solidFill>
                  <a:schemeClr val="tx1"/>
                </a:solidFill>
              </a:rPr>
              <a:t>Internal Flags</a:t>
            </a:r>
          </a:p>
        </p:txBody>
      </p:sp>
      <p:sp>
        <p:nvSpPr>
          <p:cNvPr id="19" name="Rectangle: Rounded Corners 18">
            <a:extLst>
              <a:ext uri="{FF2B5EF4-FFF2-40B4-BE49-F238E27FC236}">
                <a16:creationId xmlns:a16="http://schemas.microsoft.com/office/drawing/2014/main" id="{D5805DBE-73E2-5FC0-397C-F83BDCEAF517}"/>
              </a:ext>
            </a:extLst>
          </p:cNvPr>
          <p:cNvSpPr/>
          <p:nvPr/>
        </p:nvSpPr>
        <p:spPr>
          <a:xfrm>
            <a:off x="817418" y="3697698"/>
            <a:ext cx="10515600" cy="1463708"/>
          </a:xfrm>
          <a:prstGeom prst="roundRect">
            <a:avLst/>
          </a:prstGeom>
          <a:solidFill>
            <a:schemeClr val="accent4">
              <a:lumMod val="20000"/>
              <a:lumOff val="80000"/>
            </a:schemeClr>
          </a:solidFill>
          <a:ln w="76200" cap="flat" cmpd="sng" algn="ctr">
            <a:solidFill>
              <a:schemeClr val="accent4">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350" b="1">
                <a:solidFill>
                  <a:schemeClr val="tx1"/>
                </a:solidFill>
              </a:rPr>
              <a:t>Snapshot</a:t>
            </a:r>
          </a:p>
        </p:txBody>
      </p:sp>
      <p:sp>
        <p:nvSpPr>
          <p:cNvPr id="5" name="Slide Number Placeholder 4">
            <a:extLst>
              <a:ext uri="{FF2B5EF4-FFF2-40B4-BE49-F238E27FC236}">
                <a16:creationId xmlns:a16="http://schemas.microsoft.com/office/drawing/2014/main" id="{A189570E-80CF-400D-822E-33DE3633575B}"/>
              </a:ext>
            </a:extLst>
          </p:cNvPr>
          <p:cNvSpPr>
            <a:spLocks noGrp="1"/>
          </p:cNvSpPr>
          <p:nvPr>
            <p:ph type="sldNum" sz="quarter" idx="12"/>
          </p:nvPr>
        </p:nvSpPr>
        <p:spPr/>
        <p:txBody>
          <a:bodyPr/>
          <a:lstStyle/>
          <a:p>
            <a:fld id="{C479D5F6-EDCB-402A-AC08-4943A1820E8F}" type="slidenum">
              <a:rPr lang="en-US" smtClean="0"/>
              <a:pPr/>
              <a:t>59</a:t>
            </a:fld>
            <a:endParaRPr lang="en-US"/>
          </a:p>
        </p:txBody>
      </p:sp>
      <p:sp>
        <p:nvSpPr>
          <p:cNvPr id="6" name="Rectangle: Rounded Corners 5">
            <a:extLst>
              <a:ext uri="{FF2B5EF4-FFF2-40B4-BE49-F238E27FC236}">
                <a16:creationId xmlns:a16="http://schemas.microsoft.com/office/drawing/2014/main" id="{BE56F60D-0215-4F37-AD38-9A75C6EB71E7}"/>
              </a:ext>
              <a:ext uri="{C183D7F6-B498-43B3-948B-1728B52AA6E4}">
                <adec:decorative xmlns:adec="http://schemas.microsoft.com/office/drawing/2017/decorative" val="1"/>
              </a:ext>
            </a:extLst>
          </p:cNvPr>
          <p:cNvSpPr/>
          <p:nvPr/>
        </p:nvSpPr>
        <p:spPr>
          <a:xfrm>
            <a:off x="2257525" y="4447710"/>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1</a:t>
            </a:r>
          </a:p>
        </p:txBody>
      </p:sp>
      <p:sp>
        <p:nvSpPr>
          <p:cNvPr id="7" name="Rectangle: Rounded Corners 6">
            <a:extLst>
              <a:ext uri="{FF2B5EF4-FFF2-40B4-BE49-F238E27FC236}">
                <a16:creationId xmlns:a16="http://schemas.microsoft.com/office/drawing/2014/main" id="{EEC0A8BF-376D-4EB0-AF61-FBA84F34F602}"/>
              </a:ext>
              <a:ext uri="{C183D7F6-B498-43B3-948B-1728B52AA6E4}">
                <adec:decorative xmlns:adec="http://schemas.microsoft.com/office/drawing/2017/decorative" val="1"/>
              </a:ext>
            </a:extLst>
          </p:cNvPr>
          <p:cNvSpPr/>
          <p:nvPr/>
        </p:nvSpPr>
        <p:spPr>
          <a:xfrm>
            <a:off x="6918461" y="4439604"/>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4</a:t>
            </a:r>
          </a:p>
        </p:txBody>
      </p:sp>
      <p:sp>
        <p:nvSpPr>
          <p:cNvPr id="8" name="Rectangle: Rounded Corners 7">
            <a:extLst>
              <a:ext uri="{FF2B5EF4-FFF2-40B4-BE49-F238E27FC236}">
                <a16:creationId xmlns:a16="http://schemas.microsoft.com/office/drawing/2014/main" id="{B3432380-B9EC-48AC-89C0-60B51B572872}"/>
              </a:ext>
              <a:ext uri="{C183D7F6-B498-43B3-948B-1728B52AA6E4}">
                <adec:decorative xmlns:adec="http://schemas.microsoft.com/office/drawing/2017/decorative" val="1"/>
              </a:ext>
            </a:extLst>
          </p:cNvPr>
          <p:cNvSpPr/>
          <p:nvPr/>
        </p:nvSpPr>
        <p:spPr>
          <a:xfrm>
            <a:off x="5372165" y="2896877"/>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3</a:t>
            </a:r>
          </a:p>
        </p:txBody>
      </p:sp>
      <p:sp>
        <p:nvSpPr>
          <p:cNvPr id="10" name="Rectangle: Rounded Corners 9">
            <a:extLst>
              <a:ext uri="{FF2B5EF4-FFF2-40B4-BE49-F238E27FC236}">
                <a16:creationId xmlns:a16="http://schemas.microsoft.com/office/drawing/2014/main" id="{9F875FC8-998E-46EC-A8A6-CAF6664D462F}"/>
              </a:ext>
              <a:ext uri="{C183D7F6-B498-43B3-948B-1728B52AA6E4}">
                <adec:decorative xmlns:adec="http://schemas.microsoft.com/office/drawing/2017/decorative" val="1"/>
              </a:ext>
            </a:extLst>
          </p:cNvPr>
          <p:cNvSpPr/>
          <p:nvPr/>
        </p:nvSpPr>
        <p:spPr>
          <a:xfrm>
            <a:off x="5769981" y="4447710"/>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2</a:t>
            </a:r>
          </a:p>
        </p:txBody>
      </p:sp>
      <p:sp>
        <p:nvSpPr>
          <p:cNvPr id="11" name="Rectangle: Rounded Corners 10">
            <a:extLst>
              <a:ext uri="{FF2B5EF4-FFF2-40B4-BE49-F238E27FC236}">
                <a16:creationId xmlns:a16="http://schemas.microsoft.com/office/drawing/2014/main" id="{2BD187D5-0B22-4346-B482-324BC6DE65A5}"/>
              </a:ext>
              <a:ext uri="{C183D7F6-B498-43B3-948B-1728B52AA6E4}">
                <adec:decorative xmlns:adec="http://schemas.microsoft.com/office/drawing/2017/decorative" val="1"/>
              </a:ext>
            </a:extLst>
          </p:cNvPr>
          <p:cNvSpPr/>
          <p:nvPr/>
        </p:nvSpPr>
        <p:spPr>
          <a:xfrm>
            <a:off x="1117349" y="4437190"/>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1</a:t>
            </a:r>
          </a:p>
        </p:txBody>
      </p:sp>
      <p:sp>
        <p:nvSpPr>
          <p:cNvPr id="12" name="Rectangle: Rounded Corners 11">
            <a:extLst>
              <a:ext uri="{FF2B5EF4-FFF2-40B4-BE49-F238E27FC236}">
                <a16:creationId xmlns:a16="http://schemas.microsoft.com/office/drawing/2014/main" id="{21D0C3ED-2E53-4B4A-9B3D-27311E2DE505}"/>
              </a:ext>
              <a:ext uri="{C183D7F6-B498-43B3-948B-1728B52AA6E4}">
                <adec:decorative xmlns:adec="http://schemas.microsoft.com/office/drawing/2017/decorative" val="1"/>
              </a:ext>
            </a:extLst>
          </p:cNvPr>
          <p:cNvSpPr/>
          <p:nvPr/>
        </p:nvSpPr>
        <p:spPr>
          <a:xfrm>
            <a:off x="3424688" y="4447710"/>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3</a:t>
            </a:r>
          </a:p>
        </p:txBody>
      </p:sp>
      <p:sp>
        <p:nvSpPr>
          <p:cNvPr id="13" name="Rectangle: Rounded Corners 12">
            <a:extLst>
              <a:ext uri="{FF2B5EF4-FFF2-40B4-BE49-F238E27FC236}">
                <a16:creationId xmlns:a16="http://schemas.microsoft.com/office/drawing/2014/main" id="{6E339DD3-5DDE-437B-B035-AB2086C63381}"/>
              </a:ext>
              <a:ext uri="{C183D7F6-B498-43B3-948B-1728B52AA6E4}">
                <adec:decorative xmlns:adec="http://schemas.microsoft.com/office/drawing/2017/decorative" val="1"/>
              </a:ext>
            </a:extLst>
          </p:cNvPr>
          <p:cNvSpPr/>
          <p:nvPr/>
        </p:nvSpPr>
        <p:spPr>
          <a:xfrm>
            <a:off x="4583662" y="4453574"/>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4</a:t>
            </a:r>
          </a:p>
        </p:txBody>
      </p:sp>
      <p:sp>
        <p:nvSpPr>
          <p:cNvPr id="15" name="Rectangle: Rounded Corners 14">
            <a:extLst>
              <a:ext uri="{FF2B5EF4-FFF2-40B4-BE49-F238E27FC236}">
                <a16:creationId xmlns:a16="http://schemas.microsoft.com/office/drawing/2014/main" id="{4BDF07D1-144A-41E4-806D-5F369358463A}"/>
              </a:ext>
              <a:ext uri="{C183D7F6-B498-43B3-948B-1728B52AA6E4}">
                <adec:decorative xmlns:adec="http://schemas.microsoft.com/office/drawing/2017/decorative" val="1"/>
              </a:ext>
            </a:extLst>
          </p:cNvPr>
          <p:cNvSpPr/>
          <p:nvPr/>
        </p:nvSpPr>
        <p:spPr>
          <a:xfrm>
            <a:off x="1318703" y="2835748"/>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2</a:t>
            </a:r>
          </a:p>
        </p:txBody>
      </p:sp>
      <p:sp>
        <p:nvSpPr>
          <p:cNvPr id="16" name="Rectangle: Rounded Corners 15">
            <a:extLst>
              <a:ext uri="{FF2B5EF4-FFF2-40B4-BE49-F238E27FC236}">
                <a16:creationId xmlns:a16="http://schemas.microsoft.com/office/drawing/2014/main" id="{9899A3AF-8526-43F3-9CBB-C496DDD71724}"/>
              </a:ext>
              <a:ext uri="{C183D7F6-B498-43B3-948B-1728B52AA6E4}">
                <adec:decorative xmlns:adec="http://schemas.microsoft.com/office/drawing/2017/decorative" val="1"/>
              </a:ext>
            </a:extLst>
          </p:cNvPr>
          <p:cNvSpPr/>
          <p:nvPr/>
        </p:nvSpPr>
        <p:spPr>
          <a:xfrm>
            <a:off x="2761772" y="2894060"/>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5</a:t>
            </a:r>
          </a:p>
        </p:txBody>
      </p:sp>
      <p:sp>
        <p:nvSpPr>
          <p:cNvPr id="28" name="Rectangle: Rounded Corners 27">
            <a:extLst>
              <a:ext uri="{FF2B5EF4-FFF2-40B4-BE49-F238E27FC236}">
                <a16:creationId xmlns:a16="http://schemas.microsoft.com/office/drawing/2014/main" id="{33CD47F1-2C87-454E-AABF-64E91ACF5123}"/>
              </a:ext>
              <a:ext uri="{C183D7F6-B498-43B3-948B-1728B52AA6E4}">
                <adec:decorative xmlns:adec="http://schemas.microsoft.com/office/drawing/2017/decorative" val="1"/>
              </a:ext>
            </a:extLst>
          </p:cNvPr>
          <p:cNvSpPr/>
          <p:nvPr/>
        </p:nvSpPr>
        <p:spPr>
          <a:xfrm>
            <a:off x="8085624" y="4428358"/>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Internal Flag: 1</a:t>
            </a:r>
          </a:p>
        </p:txBody>
      </p:sp>
      <p:sp>
        <p:nvSpPr>
          <p:cNvPr id="29" name="Rectangle: Rounded Corners 28">
            <a:extLst>
              <a:ext uri="{FF2B5EF4-FFF2-40B4-BE49-F238E27FC236}">
                <a16:creationId xmlns:a16="http://schemas.microsoft.com/office/drawing/2014/main" id="{2CCBA643-346B-4380-AAA9-B9D7628B54F9}"/>
              </a:ext>
              <a:ext uri="{C183D7F6-B498-43B3-948B-1728B52AA6E4}">
                <adec:decorative xmlns:adec="http://schemas.microsoft.com/office/drawing/2017/decorative" val="1"/>
              </a:ext>
            </a:extLst>
          </p:cNvPr>
          <p:cNvSpPr/>
          <p:nvPr/>
        </p:nvSpPr>
        <p:spPr>
          <a:xfrm>
            <a:off x="9225800" y="4423354"/>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Internal Flag: 2</a:t>
            </a:r>
          </a:p>
        </p:txBody>
      </p:sp>
      <p:sp>
        <p:nvSpPr>
          <p:cNvPr id="34" name="Rectangle: Rounded Corners 33">
            <a:extLst>
              <a:ext uri="{FF2B5EF4-FFF2-40B4-BE49-F238E27FC236}">
                <a16:creationId xmlns:a16="http://schemas.microsoft.com/office/drawing/2014/main" id="{48FE2DFB-7789-A79D-1007-03485B03EAE3}"/>
              </a:ext>
              <a:ext uri="{C183D7F6-B498-43B3-948B-1728B52AA6E4}">
                <adec:decorative xmlns:adec="http://schemas.microsoft.com/office/drawing/2017/decorative" val="1"/>
              </a:ext>
            </a:extLst>
          </p:cNvPr>
          <p:cNvSpPr/>
          <p:nvPr/>
        </p:nvSpPr>
        <p:spPr>
          <a:xfrm>
            <a:off x="10270353" y="2970606"/>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Internal Flag: 3</a:t>
            </a:r>
          </a:p>
        </p:txBody>
      </p:sp>
      <p:cxnSp>
        <p:nvCxnSpPr>
          <p:cNvPr id="14" name="Straight Arrow Connector 13">
            <a:extLst>
              <a:ext uri="{FF2B5EF4-FFF2-40B4-BE49-F238E27FC236}">
                <a16:creationId xmlns:a16="http://schemas.microsoft.com/office/drawing/2014/main" id="{0D56F836-4148-DFC5-5848-3AF3CA18E15E}"/>
              </a:ext>
              <a:ext uri="{C183D7F6-B498-43B3-948B-1728B52AA6E4}">
                <adec:decorative xmlns:adec="http://schemas.microsoft.com/office/drawing/2017/decorative" val="1"/>
              </a:ext>
            </a:extLst>
          </p:cNvPr>
          <p:cNvCxnSpPr/>
          <p:nvPr/>
        </p:nvCxnSpPr>
        <p:spPr>
          <a:xfrm>
            <a:off x="2417618" y="3307944"/>
            <a:ext cx="1774372" cy="838029"/>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F3C5D30-C4E2-236E-5AB5-B8E0A878DE66}"/>
              </a:ext>
              <a:ext uri="{C183D7F6-B498-43B3-948B-1728B52AA6E4}">
                <adec:decorative xmlns:adec="http://schemas.microsoft.com/office/drawing/2017/decorative" val="1"/>
              </a:ext>
            </a:extLst>
          </p:cNvPr>
          <p:cNvCxnSpPr>
            <a:cxnSpLocks/>
          </p:cNvCxnSpPr>
          <p:nvPr/>
        </p:nvCxnSpPr>
        <p:spPr>
          <a:xfrm>
            <a:off x="6096000" y="3384490"/>
            <a:ext cx="779318" cy="90904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BCF6045-6850-E1C1-3C28-1B11784153CE}"/>
              </a:ext>
              <a:ext uri="{C183D7F6-B498-43B3-948B-1728B52AA6E4}">
                <adec:decorative xmlns:adec="http://schemas.microsoft.com/office/drawing/2017/decorative" val="1"/>
              </a:ext>
            </a:extLst>
          </p:cNvPr>
          <p:cNvCxnSpPr>
            <a:cxnSpLocks/>
          </p:cNvCxnSpPr>
          <p:nvPr/>
        </p:nvCxnSpPr>
        <p:spPr>
          <a:xfrm flipH="1">
            <a:off x="2843018" y="3384490"/>
            <a:ext cx="2190471" cy="850688"/>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C9CBE3B-802D-1405-607B-32D24E2706E4}"/>
              </a:ext>
              <a:ext uri="{C183D7F6-B498-43B3-948B-1728B52AA6E4}">
                <adec:decorative xmlns:adec="http://schemas.microsoft.com/office/drawing/2017/decorative" val="1"/>
              </a:ext>
            </a:extLst>
          </p:cNvPr>
          <p:cNvCxnSpPr>
            <a:cxnSpLocks/>
          </p:cNvCxnSpPr>
          <p:nvPr/>
        </p:nvCxnSpPr>
        <p:spPr>
          <a:xfrm flipH="1">
            <a:off x="1397297" y="3316557"/>
            <a:ext cx="927116" cy="1007873"/>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A4018BE-13B3-6FE1-9C1B-8902F1D4FF8C}"/>
              </a:ext>
              <a:ext uri="{C183D7F6-B498-43B3-948B-1728B52AA6E4}">
                <adec:decorative xmlns:adec="http://schemas.microsoft.com/office/drawing/2017/decorative" val="1"/>
              </a:ext>
            </a:extLst>
          </p:cNvPr>
          <p:cNvCxnSpPr>
            <a:cxnSpLocks/>
          </p:cNvCxnSpPr>
          <p:nvPr/>
        </p:nvCxnSpPr>
        <p:spPr>
          <a:xfrm>
            <a:off x="9078113" y="3249632"/>
            <a:ext cx="0" cy="925496"/>
          </a:xfrm>
          <a:prstGeom prst="straightConnector1">
            <a:avLst/>
          </a:prstGeom>
          <a:ln w="57150">
            <a:solidFill>
              <a:srgbClr val="722E6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354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49852"/>
            <a:ext cx="7903725" cy="756418"/>
          </a:xfrm>
        </p:spPr>
        <p:txBody>
          <a:bodyPr/>
          <a:lstStyle/>
          <a:p>
            <a:r>
              <a:rPr lang="en-US" dirty="0"/>
              <a:t>Ensure Accurate Data</a:t>
            </a:r>
          </a:p>
        </p:txBody>
      </p:sp>
      <p:graphicFrame>
        <p:nvGraphicFramePr>
          <p:cNvPr id="5" name="Diagram 4"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10;">
            <a:extLst>
              <a:ext uri="{FF2B5EF4-FFF2-40B4-BE49-F238E27FC236}">
                <a16:creationId xmlns:a16="http://schemas.microsoft.com/office/drawing/2014/main" id="{EFCCFBAE-0E76-3C67-A47A-D45426FDDD3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29385783"/>
              </p:ext>
            </p:extLst>
          </p:nvPr>
        </p:nvGraphicFramePr>
        <p:xfrm>
          <a:off x="1704557" y="907257"/>
          <a:ext cx="8782886" cy="4839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2290557" y="5747246"/>
            <a:ext cx="6558370" cy="365125"/>
          </a:xfrm>
        </p:spPr>
        <p:txBody>
          <a:bodyPr>
            <a:normAutofit/>
          </a:bodyPr>
          <a:lstStyle/>
          <a:p>
            <a:pPr marL="0" indent="0">
              <a:buNone/>
            </a:pPr>
            <a:r>
              <a:rPr lang="en-US" b="1" dirty="0"/>
              <a:t>How to ensure your data is accurate?</a:t>
            </a:r>
          </a:p>
          <a:p>
            <a:pPr marL="0" indent="0">
              <a:buNone/>
            </a:pPr>
            <a:endParaRPr lang="en-US" b="1"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3994697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2025-26 Changes</a:t>
            </a:r>
          </a:p>
        </p:txBody>
      </p:sp>
      <p:sp>
        <p:nvSpPr>
          <p:cNvPr id="3" name="Slide Number Placeholder 2"/>
          <p:cNvSpPr>
            <a:spLocks noGrp="1"/>
          </p:cNvSpPr>
          <p:nvPr>
            <p:ph type="sldNum" sz="quarter" idx="12"/>
          </p:nvPr>
        </p:nvSpPr>
        <p:spPr>
          <a:xfrm>
            <a:off x="1808843" y="6427019"/>
            <a:ext cx="2057400" cy="365125"/>
          </a:xfrm>
        </p:spPr>
        <p:txBody>
          <a:bodyPr/>
          <a:lstStyle/>
          <a:p>
            <a:fld id="{C479D5F6-EDCB-402A-AC08-4943A1820E8F}" type="slidenum">
              <a:rPr lang="en-US" smtClean="0"/>
              <a:pPr/>
              <a:t>60</a:t>
            </a:fld>
            <a:endParaRPr lang="en-US" dirty="0"/>
          </a:p>
        </p:txBody>
      </p:sp>
    </p:spTree>
    <p:extLst>
      <p:ext uri="{BB962C8B-B14F-4D97-AF65-F5344CB8AC3E}">
        <p14:creationId xmlns:p14="http://schemas.microsoft.com/office/powerpoint/2010/main" val="7852207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669C0-D07F-9AB1-D4D2-138E51F563FE}"/>
              </a:ext>
            </a:extLst>
          </p:cNvPr>
          <p:cNvSpPr>
            <a:spLocks noGrp="1"/>
          </p:cNvSpPr>
          <p:nvPr>
            <p:ph type="title"/>
          </p:nvPr>
        </p:nvSpPr>
        <p:spPr/>
        <p:txBody>
          <a:bodyPr/>
          <a:lstStyle/>
          <a:p>
            <a:r>
              <a:rPr lang="en-US" dirty="0"/>
              <a:t>2025-26 Student School Association</a:t>
            </a:r>
          </a:p>
        </p:txBody>
      </p:sp>
      <p:pic>
        <p:nvPicPr>
          <p:cNvPr id="15" name="Content Placeholder 11" descr="2024-2025 Student School Association File Layout">
            <a:extLst>
              <a:ext uri="{FF2B5EF4-FFF2-40B4-BE49-F238E27FC236}">
                <a16:creationId xmlns:a16="http://schemas.microsoft.com/office/drawing/2014/main" id="{23818172-8A23-A476-785A-6BE221C83890}"/>
              </a:ext>
            </a:extLst>
          </p:cNvPr>
          <p:cNvPicPr>
            <a:picLocks noGrp="1" noChangeAspect="1"/>
          </p:cNvPicPr>
          <p:nvPr>
            <p:ph sz="half" idx="1"/>
          </p:nvPr>
        </p:nvPicPr>
        <p:blipFill>
          <a:blip r:embed="rId2"/>
          <a:stretch>
            <a:fillRect/>
          </a:stretch>
        </p:blipFill>
        <p:spPr>
          <a:xfrm>
            <a:off x="933855" y="1554163"/>
            <a:ext cx="4597535" cy="4757781"/>
          </a:xfrm>
          <a:prstGeom prst="rect">
            <a:avLst/>
          </a:prstGeom>
          <a:ln w="3175">
            <a:solidFill>
              <a:schemeClr val="tx1"/>
            </a:solidFill>
          </a:ln>
        </p:spPr>
      </p:pic>
      <p:sp>
        <p:nvSpPr>
          <p:cNvPr id="14" name="Content Placeholder 13">
            <a:extLst>
              <a:ext uri="{FF2B5EF4-FFF2-40B4-BE49-F238E27FC236}">
                <a16:creationId xmlns:a16="http://schemas.microsoft.com/office/drawing/2014/main" id="{D98C1A3C-AF16-0D12-E734-09376E693BDC}"/>
              </a:ext>
            </a:extLst>
          </p:cNvPr>
          <p:cNvSpPr>
            <a:spLocks noGrp="1"/>
          </p:cNvSpPr>
          <p:nvPr>
            <p:ph sz="half" idx="2"/>
          </p:nvPr>
        </p:nvSpPr>
        <p:spPr/>
        <p:txBody>
          <a:bodyPr>
            <a:normAutofit/>
          </a:bodyPr>
          <a:lstStyle/>
          <a:p>
            <a:r>
              <a:rPr lang="en-US" dirty="0">
                <a:latin typeface="Calibri" panose="020F0502020204030204" pitchFamily="34" charset="0"/>
                <a:ea typeface="Calibri" panose="020F0502020204030204" pitchFamily="34" charset="0"/>
                <a:cs typeface="Times New Roman" panose="02020603050405020304" pitchFamily="18" charset="0"/>
                <a:hlinkClick r:id="rId3"/>
              </a:rPr>
              <a:t>2025-26 Student School Association File Layout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Removed ILOP field</a:t>
            </a:r>
          </a:p>
          <a:p>
            <a:r>
              <a:rPr lang="en-US" b="0" i="0" u="none" strike="noStrike" baseline="0" dirty="0">
                <a:solidFill>
                  <a:srgbClr val="000000"/>
                </a:solidFill>
                <a:latin typeface="Calibri" panose="020F0502020204030204" pitchFamily="34" charset="0"/>
              </a:rPr>
              <a:t>Updated descriptions for various fields</a:t>
            </a:r>
          </a:p>
          <a:p>
            <a:r>
              <a:rPr lang="en-US" dirty="0">
                <a:solidFill>
                  <a:srgbClr val="000000"/>
                </a:solidFill>
                <a:latin typeface="Calibri" panose="020F0502020204030204" pitchFamily="34" charset="0"/>
              </a:rPr>
              <a:t>Added several School Entry and Exit Types</a:t>
            </a:r>
          </a:p>
          <a:p>
            <a:r>
              <a:rPr lang="en-US" dirty="0"/>
              <a:t>Added new fields Abbreviated School Day Schedule Status and Total Days on an Abbreviated School Day Schedule</a:t>
            </a:r>
            <a:endParaRPr lang="en-US" dirty="0">
              <a:solidFill>
                <a:srgbClr val="000000"/>
              </a:solidFill>
              <a:latin typeface="Calibri" panose="020F0502020204030204" pitchFamily="34" charset="0"/>
            </a:endParaRPr>
          </a:p>
          <a:p>
            <a:pPr marL="0" indent="0">
              <a:buNone/>
            </a:pPr>
            <a:endParaRPr lang="en-US" b="0" i="0" u="none" strike="noStrike" baseline="0" dirty="0">
              <a:solidFill>
                <a:srgbClr val="000000"/>
              </a:solidFill>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32180BD0-C740-E297-9C4C-D9B2E57CB1B7}"/>
              </a:ext>
            </a:extLst>
          </p:cNvPr>
          <p:cNvSpPr>
            <a:spLocks noGrp="1"/>
          </p:cNvSpPr>
          <p:nvPr>
            <p:ph type="sldNum" sz="quarter" idx="12"/>
          </p:nvPr>
        </p:nvSpPr>
        <p:spPr/>
        <p:txBody>
          <a:bodyPr/>
          <a:lstStyle/>
          <a:p>
            <a:fld id="{C479D5F6-EDCB-402A-AC08-4943A1820E8F}" type="slidenum">
              <a:rPr lang="en-US" smtClean="0"/>
              <a:pPr/>
              <a:t>61</a:t>
            </a:fld>
            <a:endParaRPr lang="en-US"/>
          </a:p>
        </p:txBody>
      </p:sp>
    </p:spTree>
    <p:extLst>
      <p:ext uri="{BB962C8B-B14F-4D97-AF65-F5344CB8AC3E}">
        <p14:creationId xmlns:p14="http://schemas.microsoft.com/office/powerpoint/2010/main" val="17102194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669C0-D07F-9AB1-D4D2-138E51F563FE}"/>
              </a:ext>
            </a:extLst>
          </p:cNvPr>
          <p:cNvSpPr>
            <a:spLocks noGrp="1"/>
          </p:cNvSpPr>
          <p:nvPr>
            <p:ph type="title"/>
          </p:nvPr>
        </p:nvSpPr>
        <p:spPr/>
        <p:txBody>
          <a:bodyPr/>
          <a:lstStyle/>
          <a:p>
            <a:r>
              <a:rPr lang="en-US" dirty="0"/>
              <a:t>2025-26 Student Demographic Changes</a:t>
            </a:r>
          </a:p>
        </p:txBody>
      </p:sp>
      <p:pic>
        <p:nvPicPr>
          <p:cNvPr id="6" name="Content Placeholder 9" descr="2024-2025 Student Demographic File Layout Screenshot">
            <a:extLst>
              <a:ext uri="{FF2B5EF4-FFF2-40B4-BE49-F238E27FC236}">
                <a16:creationId xmlns:a16="http://schemas.microsoft.com/office/drawing/2014/main" id="{994E3320-3AA8-90A8-0FE1-03B29A33A6F0}"/>
              </a:ext>
            </a:extLst>
          </p:cNvPr>
          <p:cNvPicPr>
            <a:picLocks noChangeAspect="1"/>
          </p:cNvPicPr>
          <p:nvPr/>
        </p:nvPicPr>
        <p:blipFill>
          <a:blip r:embed="rId2"/>
          <a:stretch>
            <a:fillRect/>
          </a:stretch>
        </p:blipFill>
        <p:spPr>
          <a:xfrm>
            <a:off x="818875" y="1554232"/>
            <a:ext cx="5220249" cy="4699958"/>
          </a:xfrm>
          <a:prstGeom prst="rect">
            <a:avLst/>
          </a:prstGeom>
          <a:ln w="3175">
            <a:solidFill>
              <a:schemeClr val="tx1"/>
            </a:solidFill>
          </a:ln>
        </p:spPr>
      </p:pic>
      <p:sp>
        <p:nvSpPr>
          <p:cNvPr id="14" name="Content Placeholder 13">
            <a:extLst>
              <a:ext uri="{FF2B5EF4-FFF2-40B4-BE49-F238E27FC236}">
                <a16:creationId xmlns:a16="http://schemas.microsoft.com/office/drawing/2014/main" id="{D98C1A3C-AF16-0D12-E734-09376E693BDC}"/>
              </a:ext>
            </a:extLst>
          </p:cNvPr>
          <p:cNvSpPr>
            <a:spLocks noGrp="1"/>
          </p:cNvSpPr>
          <p:nvPr>
            <p:ph sz="half" idx="2"/>
          </p:nvPr>
        </p:nvSpPr>
        <p:spPr/>
        <p:txBody>
          <a:bodyPr>
            <a:normAutofit/>
          </a:bodyPr>
          <a:lstStyle/>
          <a:p>
            <a:r>
              <a:rPr lang="en-US" dirty="0">
                <a:latin typeface="Calibri" panose="020F0502020204030204" pitchFamily="34" charset="0"/>
                <a:ea typeface="Calibri" panose="020F0502020204030204" pitchFamily="34" charset="0"/>
                <a:cs typeface="Times New Roman" panose="02020603050405020304" pitchFamily="18" charset="0"/>
                <a:hlinkClick r:id="rId3"/>
              </a:rPr>
              <a:t>2025-26 Student Demographic File Layout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Changed “English Learner” to “Multilingual Learner”</a:t>
            </a:r>
          </a:p>
          <a:p>
            <a:r>
              <a:rPr lang="en-US" dirty="0">
                <a:latin typeface="Calibri" panose="020F0502020204030204" pitchFamily="34" charset="0"/>
                <a:ea typeface="Calibri" panose="020F0502020204030204" pitchFamily="34" charset="0"/>
                <a:cs typeface="Times New Roman" panose="02020603050405020304" pitchFamily="18" charset="0"/>
              </a:rPr>
              <a:t>Updated verbiage around Free/Reduced Price Lunch and Homeless fields </a:t>
            </a:r>
          </a:p>
        </p:txBody>
      </p:sp>
      <p:sp>
        <p:nvSpPr>
          <p:cNvPr id="4" name="Slide Number Placeholder 3">
            <a:extLst>
              <a:ext uri="{FF2B5EF4-FFF2-40B4-BE49-F238E27FC236}">
                <a16:creationId xmlns:a16="http://schemas.microsoft.com/office/drawing/2014/main" id="{32180BD0-C740-E297-9C4C-D9B2E57CB1B7}"/>
              </a:ext>
            </a:extLst>
          </p:cNvPr>
          <p:cNvSpPr>
            <a:spLocks noGrp="1"/>
          </p:cNvSpPr>
          <p:nvPr>
            <p:ph type="sldNum" sz="quarter" idx="12"/>
          </p:nvPr>
        </p:nvSpPr>
        <p:spPr/>
        <p:txBody>
          <a:bodyPr/>
          <a:lstStyle/>
          <a:p>
            <a:fld id="{C479D5F6-EDCB-402A-AC08-4943A1820E8F}" type="slidenum">
              <a:rPr lang="en-US" smtClean="0"/>
              <a:pPr/>
              <a:t>62</a:t>
            </a:fld>
            <a:endParaRPr lang="en-US"/>
          </a:p>
        </p:txBody>
      </p:sp>
    </p:spTree>
    <p:extLst>
      <p:ext uri="{BB962C8B-B14F-4D97-AF65-F5344CB8AC3E}">
        <p14:creationId xmlns:p14="http://schemas.microsoft.com/office/powerpoint/2010/main" val="25140242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School Auditing Office</a:t>
            </a:r>
          </a:p>
        </p:txBody>
      </p:sp>
      <p:sp>
        <p:nvSpPr>
          <p:cNvPr id="3" name="Slide Number Placeholder 2"/>
          <p:cNvSpPr>
            <a:spLocks noGrp="1"/>
          </p:cNvSpPr>
          <p:nvPr>
            <p:ph type="sldNum" sz="quarter" idx="12"/>
          </p:nvPr>
        </p:nvSpPr>
        <p:spPr>
          <a:xfrm>
            <a:off x="1808843" y="6427019"/>
            <a:ext cx="2057400" cy="365125"/>
          </a:xfrm>
        </p:spPr>
        <p:txBody>
          <a:bodyPr/>
          <a:lstStyle/>
          <a:p>
            <a:fld id="{C479D5F6-EDCB-402A-AC08-4943A1820E8F}" type="slidenum">
              <a:rPr lang="en-US" smtClean="0"/>
              <a:pPr/>
              <a:t>63</a:t>
            </a:fld>
            <a:endParaRPr lang="en-US" dirty="0"/>
          </a:p>
        </p:txBody>
      </p:sp>
    </p:spTree>
    <p:extLst>
      <p:ext uri="{BB962C8B-B14F-4D97-AF65-F5344CB8AC3E}">
        <p14:creationId xmlns:p14="http://schemas.microsoft.com/office/powerpoint/2010/main" val="38474958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194587"/>
            <a:ext cx="7975442" cy="756418"/>
          </a:xfrm>
        </p:spPr>
        <p:txBody>
          <a:bodyPr/>
          <a:lstStyle/>
          <a:p>
            <a:r>
              <a:rPr lang="en-US" dirty="0"/>
              <a:t>Reporting vs. Requirements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64</a:t>
            </a:fld>
            <a:endParaRPr lang="en-US" dirty="0"/>
          </a:p>
        </p:txBody>
      </p:sp>
      <p:sp>
        <p:nvSpPr>
          <p:cNvPr id="3" name="Content Placeholder 2"/>
          <p:cNvSpPr>
            <a:spLocks noGrp="1"/>
          </p:cNvSpPr>
          <p:nvPr>
            <p:ph idx="1"/>
          </p:nvPr>
        </p:nvSpPr>
        <p:spPr/>
        <p:txBody>
          <a:bodyPr>
            <a:normAutofit/>
          </a:bodyPr>
          <a:lstStyle/>
          <a:p>
            <a:pPr marL="57150" lvl="1" indent="0">
              <a:buNone/>
            </a:pPr>
            <a:r>
              <a:rPr lang="en-US" sz="2400" b="1" dirty="0"/>
              <a:t>Reminders:</a:t>
            </a:r>
          </a:p>
          <a:p>
            <a:pPr marL="400050" lvl="1" indent="-342900">
              <a:buFont typeface="Wingdings" panose="05000000000000000000" pitchFamily="2" charset="2"/>
              <a:buChar char="Ø"/>
            </a:pPr>
            <a:r>
              <a:rPr lang="en-US" sz="2400" dirty="0"/>
              <a:t>Reporting vs. Requirements (Auditing)</a:t>
            </a:r>
          </a:p>
          <a:p>
            <a:pPr marL="400050" lvl="1" indent="-342900">
              <a:buFont typeface="Wingdings" panose="05000000000000000000" pitchFamily="2" charset="2"/>
              <a:buChar char="Ø"/>
            </a:pPr>
            <a:r>
              <a:rPr lang="en-US" sz="2400" dirty="0"/>
              <a:t>Review the Student October Count Audit Resource Guide</a:t>
            </a:r>
          </a:p>
          <a:p>
            <a:pPr marL="857250" lvl="2" indent="-342900"/>
            <a:r>
              <a:rPr lang="en-US" sz="2200" dirty="0"/>
              <a:t>Identify unique student and course types that are relevant to your district.</a:t>
            </a:r>
          </a:p>
          <a:p>
            <a:pPr marL="857250" lvl="2" indent="-342900"/>
            <a:r>
              <a:rPr lang="en-US" sz="2200" dirty="0"/>
              <a:t>Make sure you have processes in place for collecting required audit documentation in an electronic  format.</a:t>
            </a:r>
          </a:p>
          <a:p>
            <a:pPr marL="857250" lvl="2" indent="-342900"/>
            <a:r>
              <a:rPr lang="en-US" sz="2200" dirty="0"/>
              <a:t>Coordinate with district program staff.</a:t>
            </a:r>
          </a:p>
          <a:p>
            <a:pPr marL="400050" lvl="1" indent="-342900">
              <a:buFont typeface="Wingdings" panose="05000000000000000000" pitchFamily="2" charset="2"/>
              <a:buChar char="Ø"/>
            </a:pPr>
            <a:r>
              <a:rPr lang="en-US" sz="2400" dirty="0">
                <a:hlinkClick r:id="rId2"/>
              </a:rPr>
              <a:t>Auditing has their own trainings</a:t>
            </a:r>
            <a:r>
              <a:rPr lang="en-US" sz="2400" dirty="0"/>
              <a:t>!</a:t>
            </a:r>
          </a:p>
        </p:txBody>
      </p:sp>
    </p:spTree>
    <p:extLst>
      <p:ext uri="{BB962C8B-B14F-4D97-AF65-F5344CB8AC3E}">
        <p14:creationId xmlns:p14="http://schemas.microsoft.com/office/powerpoint/2010/main" val="18617075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347530"/>
            <a:ext cx="8118878" cy="756418"/>
          </a:xfrm>
        </p:spPr>
        <p:txBody>
          <a:bodyPr/>
          <a:lstStyle/>
          <a:p>
            <a:r>
              <a:rPr lang="en-US" dirty="0"/>
              <a:t>Audit Syncplicity Folders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65</a:t>
            </a:fld>
            <a:endParaRPr lang="en-US" dirty="0"/>
          </a:p>
        </p:txBody>
      </p:sp>
      <p:sp>
        <p:nvSpPr>
          <p:cNvPr id="3" name="Content Placeholder 2"/>
          <p:cNvSpPr>
            <a:spLocks noGrp="1"/>
          </p:cNvSpPr>
          <p:nvPr>
            <p:ph idx="1"/>
          </p:nvPr>
        </p:nvSpPr>
        <p:spPr/>
        <p:txBody>
          <a:bodyPr>
            <a:normAutofit lnSpcReduction="10000"/>
          </a:bodyPr>
          <a:lstStyle/>
          <a:p>
            <a:pPr marL="342900" indent="-342900">
              <a:buFont typeface="Wingdings" panose="05000000000000000000" pitchFamily="2" charset="2"/>
              <a:buChar char="Ø"/>
            </a:pPr>
            <a:r>
              <a:rPr lang="en-US" dirty="0"/>
              <a:t>All districts have an audit Syncplicity folder for transferring and sharing audit documentation for audit purposes</a:t>
            </a:r>
          </a:p>
          <a:p>
            <a:pPr marL="342900" indent="-342900">
              <a:buFont typeface="Wingdings" panose="05000000000000000000" pitchFamily="2" charset="2"/>
              <a:buChar char="Ø"/>
            </a:pPr>
            <a:r>
              <a:rPr lang="en-US" dirty="0"/>
              <a:t>Naming convention for district folders is:  District </a:t>
            </a:r>
            <a:r>
              <a:rPr lang="en-US" dirty="0" err="1"/>
              <a:t>Number_District</a:t>
            </a:r>
            <a:r>
              <a:rPr lang="en-US" dirty="0"/>
              <a:t> </a:t>
            </a:r>
            <a:r>
              <a:rPr lang="en-US" dirty="0" err="1"/>
              <a:t>Name_Audit_FAST</a:t>
            </a:r>
            <a:endParaRPr lang="en-US" dirty="0"/>
          </a:p>
          <a:p>
            <a:pPr lvl="1"/>
            <a:r>
              <a:rPr lang="en-US" dirty="0"/>
              <a:t>For example:  0010_Mapleton 1_Audit_FAST</a:t>
            </a:r>
          </a:p>
          <a:p>
            <a:pPr marL="342900" indent="-342900">
              <a:buFont typeface="Wingdings" panose="05000000000000000000" pitchFamily="2" charset="2"/>
              <a:buChar char="Ø"/>
            </a:pPr>
            <a:r>
              <a:rPr lang="en-US" dirty="0"/>
              <a:t>Each audit </a:t>
            </a:r>
            <a:r>
              <a:rPr lang="en-US" dirty="0" err="1"/>
              <a:t>Syncplicity</a:t>
            </a:r>
            <a:r>
              <a:rPr lang="en-US" dirty="0"/>
              <a:t> folder contains subfolders:</a:t>
            </a:r>
          </a:p>
          <a:p>
            <a:pPr lvl="1"/>
            <a:r>
              <a:rPr lang="en-US"/>
              <a:t>Annual Audit Review</a:t>
            </a:r>
          </a:p>
          <a:p>
            <a:pPr lvl="1"/>
            <a:r>
              <a:rPr lang="en-US" dirty="0"/>
              <a:t>At-Risk Count</a:t>
            </a:r>
          </a:p>
          <a:p>
            <a:pPr lvl="1"/>
            <a:r>
              <a:rPr lang="en-US" dirty="0"/>
              <a:t>Audit Report</a:t>
            </a:r>
          </a:p>
          <a:p>
            <a:pPr lvl="1"/>
            <a:r>
              <a:rPr lang="en-US" dirty="0"/>
              <a:t>Duplicate Count</a:t>
            </a:r>
          </a:p>
          <a:p>
            <a:pPr lvl="1"/>
            <a:r>
              <a:rPr lang="en-US" dirty="0"/>
              <a:t>English Language Learner Count</a:t>
            </a:r>
          </a:p>
          <a:p>
            <a:pPr lvl="1"/>
            <a:r>
              <a:rPr lang="en-US" dirty="0"/>
              <a:t>Pupil Count</a:t>
            </a:r>
          </a:p>
          <a:p>
            <a:pPr lvl="1"/>
            <a:r>
              <a:rPr lang="en-US" dirty="0"/>
              <a:t>Transportation</a:t>
            </a:r>
          </a:p>
          <a:p>
            <a:pPr marL="457200" lvl="1" indent="0">
              <a:buNone/>
            </a:pPr>
            <a:endParaRPr lang="en-US" dirty="0"/>
          </a:p>
        </p:txBody>
      </p:sp>
    </p:spTree>
    <p:extLst>
      <p:ext uri="{BB962C8B-B14F-4D97-AF65-F5344CB8AC3E}">
        <p14:creationId xmlns:p14="http://schemas.microsoft.com/office/powerpoint/2010/main" val="17949851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Preschool Data Reporting</a:t>
            </a:r>
          </a:p>
        </p:txBody>
      </p:sp>
      <p:sp>
        <p:nvSpPr>
          <p:cNvPr id="3" name="Slide Number Placeholder 2"/>
          <p:cNvSpPr>
            <a:spLocks noGrp="1"/>
          </p:cNvSpPr>
          <p:nvPr>
            <p:ph type="sldNum" sz="quarter" idx="12"/>
          </p:nvPr>
        </p:nvSpPr>
        <p:spPr>
          <a:xfrm>
            <a:off x="1808843" y="6427019"/>
            <a:ext cx="2057400" cy="365125"/>
          </a:xfrm>
        </p:spPr>
        <p:txBody>
          <a:bodyPr/>
          <a:lstStyle/>
          <a:p>
            <a:fld id="{C479D5F6-EDCB-402A-AC08-4943A1820E8F}" type="slidenum">
              <a:rPr lang="en-US" smtClean="0"/>
              <a:pPr/>
              <a:t>66</a:t>
            </a:fld>
            <a:endParaRPr lang="en-US" dirty="0"/>
          </a:p>
        </p:txBody>
      </p:sp>
    </p:spTree>
    <p:extLst>
      <p:ext uri="{BB962C8B-B14F-4D97-AF65-F5344CB8AC3E}">
        <p14:creationId xmlns:p14="http://schemas.microsoft.com/office/powerpoint/2010/main" val="17456083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atin typeface="Museo Slab 500"/>
              </a:rPr>
              <a:t>Student October Expectations </a:t>
            </a:r>
            <a:endParaRPr lang="en-US"/>
          </a:p>
        </p:txBody>
      </p:sp>
      <p:sp>
        <p:nvSpPr>
          <p:cNvPr id="7" name="TextBox 6">
            <a:extLst>
              <a:ext uri="{FF2B5EF4-FFF2-40B4-BE49-F238E27FC236}">
                <a16:creationId xmlns:a16="http://schemas.microsoft.com/office/drawing/2014/main" id="{A6521D8B-0B30-6B0F-1547-86BF392BB544}"/>
              </a:ext>
            </a:extLst>
          </p:cNvPr>
          <p:cNvSpPr txBox="1"/>
          <p:nvPr/>
        </p:nvSpPr>
        <p:spPr>
          <a:xfrm>
            <a:off x="1568990" y="1244520"/>
            <a:ext cx="3886200" cy="461665"/>
          </a:xfrm>
          <a:prstGeom prst="rect">
            <a:avLst/>
          </a:prstGeom>
          <a:noFill/>
        </p:spPr>
        <p:txBody>
          <a:bodyPr wrap="square" lIns="91440" tIns="45720" rIns="91440" bIns="45720" rtlCol="0" anchor="t">
            <a:spAutoFit/>
          </a:bodyPr>
          <a:lstStyle/>
          <a:p>
            <a:r>
              <a:rPr lang="en-US" sz="2400" b="1" dirty="0"/>
              <a:t>LEAs </a:t>
            </a:r>
            <a:r>
              <a:rPr lang="en-US" sz="2400" b="1" i="1" dirty="0">
                <a:solidFill>
                  <a:srgbClr val="FF0000"/>
                </a:solidFill>
              </a:rPr>
              <a:t>Will</a:t>
            </a:r>
            <a:r>
              <a:rPr lang="en-US" sz="2400" b="1" dirty="0"/>
              <a:t> Report</a:t>
            </a:r>
          </a:p>
        </p:txBody>
      </p:sp>
      <p:sp>
        <p:nvSpPr>
          <p:cNvPr id="2" name="Content Placeholder 1"/>
          <p:cNvSpPr>
            <a:spLocks noGrp="1"/>
          </p:cNvSpPr>
          <p:nvPr>
            <p:ph sz="half" idx="1"/>
          </p:nvPr>
        </p:nvSpPr>
        <p:spPr>
          <a:xfrm>
            <a:off x="1568990" y="1706185"/>
            <a:ext cx="3886200" cy="4340655"/>
          </a:xfrm>
        </p:spPr>
        <p:txBody>
          <a:bodyPr vert="horz" lIns="91440" tIns="45720" rIns="91440" bIns="45720" rtlCol="0" anchor="t">
            <a:normAutofit lnSpcReduction="10000"/>
          </a:bodyPr>
          <a:lstStyle/>
          <a:p>
            <a:r>
              <a:rPr lang="en-US" dirty="0"/>
              <a:t>All PK students receiving services from the LEA (regardless of UPK funding status)</a:t>
            </a:r>
          </a:p>
          <a:p>
            <a:pPr lvl="1"/>
            <a:r>
              <a:rPr lang="en-US" dirty="0"/>
              <a:t>These students should have a SASID assigned</a:t>
            </a:r>
          </a:p>
          <a:p>
            <a:r>
              <a:rPr lang="en-US" dirty="0"/>
              <a:t>All PK students as Not Funded (Public School Finance Funding Status ‘86’, ’87’ or ‘96’) for enrollment purposes</a:t>
            </a:r>
          </a:p>
          <a:p>
            <a:r>
              <a:rPr lang="en-US" dirty="0"/>
              <a:t>All related Demographic and School information </a:t>
            </a:r>
            <a:endParaRPr lang="en-US" dirty="0">
              <a:cs typeface="Calibri"/>
            </a:endParaRPr>
          </a:p>
        </p:txBody>
      </p:sp>
      <p:sp>
        <p:nvSpPr>
          <p:cNvPr id="6" name="TextBox 5">
            <a:extLst>
              <a:ext uri="{FF2B5EF4-FFF2-40B4-BE49-F238E27FC236}">
                <a16:creationId xmlns:a16="http://schemas.microsoft.com/office/drawing/2014/main" id="{230197E2-3AB7-C0A2-6AC2-3D306A8B36BB}"/>
              </a:ext>
            </a:extLst>
          </p:cNvPr>
          <p:cNvSpPr txBox="1"/>
          <p:nvPr/>
        </p:nvSpPr>
        <p:spPr>
          <a:xfrm>
            <a:off x="6386614" y="1244520"/>
            <a:ext cx="3886200" cy="461665"/>
          </a:xfrm>
          <a:prstGeom prst="rect">
            <a:avLst/>
          </a:prstGeom>
          <a:noFill/>
        </p:spPr>
        <p:txBody>
          <a:bodyPr wrap="square" lIns="91440" tIns="45720" rIns="91440" bIns="45720" rtlCol="0" anchor="t">
            <a:spAutoFit/>
          </a:bodyPr>
          <a:lstStyle/>
          <a:p>
            <a:r>
              <a:rPr lang="en-US" sz="2400" b="1" dirty="0"/>
              <a:t>LEAs </a:t>
            </a:r>
            <a:r>
              <a:rPr lang="en-US" sz="2400" b="1" i="1" dirty="0">
                <a:solidFill>
                  <a:srgbClr val="FF0000"/>
                </a:solidFill>
              </a:rPr>
              <a:t>Will Not </a:t>
            </a:r>
            <a:r>
              <a:rPr lang="en-US" sz="2400" b="1" dirty="0"/>
              <a:t>Report</a:t>
            </a:r>
          </a:p>
        </p:txBody>
      </p:sp>
      <p:sp>
        <p:nvSpPr>
          <p:cNvPr id="3" name="Content Placeholder 2"/>
          <p:cNvSpPr>
            <a:spLocks noGrp="1"/>
          </p:cNvSpPr>
          <p:nvPr>
            <p:ph sz="half" idx="2"/>
          </p:nvPr>
        </p:nvSpPr>
        <p:spPr>
          <a:xfrm>
            <a:off x="6386614" y="1706185"/>
            <a:ext cx="3886200" cy="4340655"/>
          </a:xfrm>
        </p:spPr>
        <p:txBody>
          <a:bodyPr vert="horz" lIns="91440" tIns="45720" rIns="91440" bIns="45720" rtlCol="0" anchor="t">
            <a:normAutofit/>
          </a:bodyPr>
          <a:lstStyle/>
          <a:p>
            <a:r>
              <a:rPr lang="en-US" dirty="0">
                <a:ea typeface="+mn-lt"/>
                <a:cs typeface="+mn-lt"/>
              </a:rPr>
              <a:t>Any PK students not receiving services from the LEA (optional)</a:t>
            </a:r>
            <a:endParaRPr lang="en-US" dirty="0"/>
          </a:p>
          <a:p>
            <a:r>
              <a:rPr lang="en-US" dirty="0"/>
              <a:t>An alternate count date for PK students (if applicable)</a:t>
            </a:r>
          </a:p>
          <a:p>
            <a:pPr lvl="1"/>
            <a:r>
              <a:rPr lang="en-US" dirty="0"/>
              <a:t>All students will fall under the October Count Date</a:t>
            </a:r>
          </a:p>
          <a:p>
            <a:r>
              <a:rPr lang="en-US" dirty="0"/>
              <a:t>CPP/ECARE Funding Information – no longer applicable</a:t>
            </a:r>
            <a:endParaRPr lang="en-US" dirty="0">
              <a:cs typeface="Calibri"/>
            </a:endParaRPr>
          </a:p>
          <a:p>
            <a:endParaRPr lang="en-US" dirty="0">
              <a:cs typeface="Calibri"/>
            </a:endParaRPr>
          </a:p>
        </p:txBody>
      </p:sp>
      <p:sp>
        <p:nvSpPr>
          <p:cNvPr id="8" name="TextBox 7">
            <a:extLst>
              <a:ext uri="{FF2B5EF4-FFF2-40B4-BE49-F238E27FC236}">
                <a16:creationId xmlns:a16="http://schemas.microsoft.com/office/drawing/2014/main" id="{5E0E529D-FBDE-7548-B6ED-D94118BD6A03}"/>
              </a:ext>
            </a:extLst>
          </p:cNvPr>
          <p:cNvSpPr txBox="1"/>
          <p:nvPr/>
        </p:nvSpPr>
        <p:spPr>
          <a:xfrm>
            <a:off x="2321334" y="5862174"/>
            <a:ext cx="696810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cs typeface="Calibri"/>
              </a:rPr>
              <a:t>*LEA = Local Education Agency (district, Charter School Institute and BOCES are included)</a:t>
            </a:r>
            <a:endParaRPr lang="en-US" i="1"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67</a:t>
            </a:fld>
            <a:endParaRPr lang="en-US"/>
          </a:p>
        </p:txBody>
      </p:sp>
    </p:spTree>
    <p:extLst>
      <p:ext uri="{BB962C8B-B14F-4D97-AF65-F5344CB8AC3E}">
        <p14:creationId xmlns:p14="http://schemas.microsoft.com/office/powerpoint/2010/main" val="15402984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Resources</a:t>
            </a:r>
          </a:p>
        </p:txBody>
      </p:sp>
      <p:sp>
        <p:nvSpPr>
          <p:cNvPr id="3" name="Slide Number Placeholder 2"/>
          <p:cNvSpPr>
            <a:spLocks noGrp="1"/>
          </p:cNvSpPr>
          <p:nvPr>
            <p:ph type="sldNum" sz="quarter" idx="12"/>
          </p:nvPr>
        </p:nvSpPr>
        <p:spPr>
          <a:xfrm>
            <a:off x="232962" y="6397836"/>
            <a:ext cx="2057400" cy="365125"/>
          </a:xfrm>
        </p:spPr>
        <p:txBody>
          <a:bodyPr/>
          <a:lstStyle/>
          <a:p>
            <a:fld id="{C479D5F6-EDCB-402A-AC08-4943A1820E8F}" type="slidenum">
              <a:rPr lang="en-US" smtClean="0"/>
              <a:pPr/>
              <a:t>68</a:t>
            </a:fld>
            <a:endParaRPr lang="en-US" dirty="0"/>
          </a:p>
        </p:txBody>
      </p:sp>
    </p:spTree>
    <p:extLst>
      <p:ext uri="{BB962C8B-B14F-4D97-AF65-F5344CB8AC3E}">
        <p14:creationId xmlns:p14="http://schemas.microsoft.com/office/powerpoint/2010/main" val="12094623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79DBC-5F57-9391-954D-B5230DBBD185}"/>
              </a:ext>
            </a:extLst>
          </p:cNvPr>
          <p:cNvSpPr>
            <a:spLocks noGrp="1"/>
          </p:cNvSpPr>
          <p:nvPr>
            <p:ph type="title"/>
          </p:nvPr>
        </p:nvSpPr>
        <p:spPr/>
        <p:txBody>
          <a:bodyPr/>
          <a:lstStyle/>
          <a:p>
            <a:r>
              <a:rPr lang="en-US"/>
              <a:t>Resources/Helpful Webpages</a:t>
            </a:r>
          </a:p>
        </p:txBody>
      </p:sp>
      <p:graphicFrame>
        <p:nvGraphicFramePr>
          <p:cNvPr id="5" name="Content Placeholder 4">
            <a:extLst>
              <a:ext uri="{FF2B5EF4-FFF2-40B4-BE49-F238E27FC236}">
                <a16:creationId xmlns:a16="http://schemas.microsoft.com/office/drawing/2014/main" id="{517A27D4-F41C-BB84-6D52-6A5212E9D859}"/>
              </a:ext>
            </a:extLst>
          </p:cNvPr>
          <p:cNvGraphicFramePr>
            <a:graphicFrameLocks noGrp="1"/>
          </p:cNvGraphicFramePr>
          <p:nvPr>
            <p:ph idx="1"/>
            <p:extLst>
              <p:ext uri="{D42A27DB-BD31-4B8C-83A1-F6EECF244321}">
                <p14:modId xmlns:p14="http://schemas.microsoft.com/office/powerpoint/2010/main" val="1168538209"/>
              </p:ext>
            </p:extLst>
          </p:nvPr>
        </p:nvGraphicFramePr>
        <p:xfrm>
          <a:off x="228600" y="228600"/>
          <a:ext cx="11734799" cy="5425440"/>
        </p:xfrm>
        <a:graphic>
          <a:graphicData uri="http://schemas.openxmlformats.org/drawingml/2006/table">
            <a:tbl>
              <a:tblPr firstRow="1" bandRow="1">
                <a:tableStyleId>{EB344D84-9AFB-497E-A393-DC336BA19D2E}</a:tableStyleId>
              </a:tblPr>
              <a:tblGrid>
                <a:gridCol w="2824193">
                  <a:extLst>
                    <a:ext uri="{9D8B030D-6E8A-4147-A177-3AD203B41FA5}">
                      <a16:colId xmlns:a16="http://schemas.microsoft.com/office/drawing/2014/main" val="295416110"/>
                    </a:ext>
                  </a:extLst>
                </a:gridCol>
                <a:gridCol w="8910606">
                  <a:extLst>
                    <a:ext uri="{9D8B030D-6E8A-4147-A177-3AD203B41FA5}">
                      <a16:colId xmlns:a16="http://schemas.microsoft.com/office/drawing/2014/main" val="619766591"/>
                    </a:ext>
                  </a:extLst>
                </a:gridCol>
              </a:tblGrid>
              <a:tr h="260353">
                <a:tc>
                  <a:txBody>
                    <a:bodyPr/>
                    <a:lstStyle/>
                    <a:p>
                      <a:pPr fontAlgn="t" latinLnBrk="0"/>
                      <a:r>
                        <a:rPr lang="en-US" sz="1600">
                          <a:solidFill>
                            <a:schemeClr val="tx1"/>
                          </a:solidFill>
                          <a:effectLst/>
                        </a:rPr>
                        <a:t>Site Name/Link</a:t>
                      </a:r>
                    </a:p>
                  </a:txBody>
                  <a:tcPr/>
                </a:tc>
                <a:tc>
                  <a:txBody>
                    <a:bodyPr/>
                    <a:lstStyle/>
                    <a:p>
                      <a:pPr fontAlgn="t" latinLnBrk="0"/>
                      <a:r>
                        <a:rPr lang="en-US" sz="1600">
                          <a:solidFill>
                            <a:schemeClr val="tx1"/>
                          </a:solidFill>
                          <a:effectLst/>
                        </a:rPr>
                        <a:t>Information/Uses</a:t>
                      </a:r>
                    </a:p>
                  </a:txBody>
                  <a:tcPr/>
                </a:tc>
                <a:extLst>
                  <a:ext uri="{0D108BD9-81ED-4DB2-BD59-A6C34878D82A}">
                    <a16:rowId xmlns:a16="http://schemas.microsoft.com/office/drawing/2014/main" val="2050497122"/>
                  </a:ext>
                </a:extLst>
              </a:tr>
              <a:tr h="368834">
                <a:tc>
                  <a:txBody>
                    <a:bodyPr/>
                    <a:lstStyle/>
                    <a:p>
                      <a:pPr fontAlgn="t" latinLnBrk="0"/>
                      <a:r>
                        <a:rPr lang="en-US" sz="1600" u="none" strike="noStrike">
                          <a:solidFill>
                            <a:srgbClr val="0070C0"/>
                          </a:solidFill>
                          <a:effectLst/>
                          <a:hlinkClick r:id="rId2" tooltip="https://www.cde.state.co.us/datapipeline">
                            <a:extLst>
                              <a:ext uri="{A12FA001-AC4F-418D-AE19-62706E023703}">
                                <ahyp:hlinkClr xmlns:ahyp="http://schemas.microsoft.com/office/drawing/2018/hyperlinkcolor" val="tx"/>
                              </a:ext>
                            </a:extLst>
                          </a:hlinkClick>
                        </a:rPr>
                        <a:t>Data Pipeline Home</a:t>
                      </a:r>
                      <a:endParaRPr lang="en-US" sz="1600">
                        <a:solidFill>
                          <a:srgbClr val="0070C0"/>
                        </a:solidFill>
                        <a:effectLst/>
                      </a:endParaRPr>
                    </a:p>
                  </a:txBody>
                  <a:tcPr>
                    <a:solidFill>
                      <a:schemeClr val="bg1">
                        <a:lumMod val="95000"/>
                      </a:schemeClr>
                    </a:solidFill>
                  </a:tcPr>
                </a:tc>
                <a:tc>
                  <a:txBody>
                    <a:bodyPr/>
                    <a:lstStyle/>
                    <a:p>
                      <a:pPr fontAlgn="t" latinLnBrk="0"/>
                      <a:r>
                        <a:rPr lang="en-US" sz="1600">
                          <a:effectLst/>
                        </a:rPr>
                        <a:t>Main landing page for the data pipeline information/resources. From here you can navigate to all the various data collection sites</a:t>
                      </a:r>
                    </a:p>
                  </a:txBody>
                  <a:tcPr>
                    <a:solidFill>
                      <a:schemeClr val="bg1">
                        <a:lumMod val="95000"/>
                      </a:schemeClr>
                    </a:solidFill>
                  </a:tcPr>
                </a:tc>
                <a:extLst>
                  <a:ext uri="{0D108BD9-81ED-4DB2-BD59-A6C34878D82A}">
                    <a16:rowId xmlns:a16="http://schemas.microsoft.com/office/drawing/2014/main" val="2351548238"/>
                  </a:ext>
                </a:extLst>
              </a:tr>
              <a:tr h="824453">
                <a:tc>
                  <a:txBody>
                    <a:bodyPr/>
                    <a:lstStyle/>
                    <a:p>
                      <a:pPr fontAlgn="t" latinLnBrk="0"/>
                      <a:r>
                        <a:rPr lang="en-US" sz="1600" u="none" strike="noStrike">
                          <a:solidFill>
                            <a:srgbClr val="0070C0"/>
                          </a:solidFill>
                          <a:effectLst/>
                          <a:hlinkClick r:id="rId3" tooltip="https://www.cde.state.co.us/idm">
                            <a:extLst>
                              <a:ext uri="{A12FA001-AC4F-418D-AE19-62706E023703}">
                                <ahyp:hlinkClr xmlns:ahyp="http://schemas.microsoft.com/office/drawing/2018/hyperlinkcolor" val="tx"/>
                              </a:ext>
                            </a:extLst>
                          </a:hlinkClick>
                        </a:rPr>
                        <a:t>Identity Management (</a:t>
                      </a:r>
                      <a:r>
                        <a:rPr lang="en-US" sz="1600" u="none" strike="noStrike" err="1">
                          <a:solidFill>
                            <a:srgbClr val="0070C0"/>
                          </a:solidFill>
                          <a:effectLst/>
                          <a:hlinkClick r:id="rId3" tooltip="https://www.cde.state.co.us/idm">
                            <a:extLst>
                              <a:ext uri="{A12FA001-AC4F-418D-AE19-62706E023703}">
                                <ahyp:hlinkClr xmlns:ahyp="http://schemas.microsoft.com/office/drawing/2018/hyperlinkcolor" val="tx"/>
                              </a:ext>
                            </a:extLst>
                          </a:hlinkClick>
                        </a:rPr>
                        <a:t>IdM</a:t>
                      </a:r>
                      <a:r>
                        <a:rPr lang="en-US" sz="1600" u="none" strike="noStrike">
                          <a:solidFill>
                            <a:srgbClr val="0070C0"/>
                          </a:solidFill>
                          <a:effectLst/>
                          <a:hlinkClick r:id="rId3" tooltip="https://www.cde.state.co.us/idm">
                            <a:extLst>
                              <a:ext uri="{A12FA001-AC4F-418D-AE19-62706E023703}">
                                <ahyp:hlinkClr xmlns:ahyp="http://schemas.microsoft.com/office/drawing/2018/hyperlinkcolor" val="tx"/>
                              </a:ext>
                            </a:extLst>
                          </a:hlinkClick>
                        </a:rPr>
                        <a:t>)</a:t>
                      </a:r>
                      <a:endParaRPr lang="en-US" sz="1600">
                        <a:solidFill>
                          <a:srgbClr val="0070C0"/>
                        </a:solidFill>
                        <a:effectLst/>
                      </a:endParaRPr>
                    </a:p>
                  </a:txBody>
                  <a:tcPr/>
                </a:tc>
                <a:tc>
                  <a:txBody>
                    <a:bodyPr/>
                    <a:lstStyle/>
                    <a:p>
                      <a:pPr fontAlgn="t" latinLnBrk="0"/>
                      <a:r>
                        <a:rPr lang="en-US" sz="1600">
                          <a:effectLst/>
                        </a:rPr>
                        <a:t>This is the landing page with login links to the various CDE data platforms.</a:t>
                      </a:r>
                    </a:p>
                    <a:p>
                      <a:pPr lvl="1" fontAlgn="t" latinLnBrk="0">
                        <a:buFont typeface="Arial" panose="020B0604020202020204" pitchFamily="34" charset="0"/>
                        <a:buChar char="•"/>
                      </a:pPr>
                      <a:r>
                        <a:rPr lang="en-US" sz="1600">
                          <a:effectLst/>
                        </a:rPr>
                        <a:t>Data Pipeline</a:t>
                      </a:r>
                    </a:p>
                    <a:p>
                      <a:pPr lvl="1" fontAlgn="t" latinLnBrk="0">
                        <a:buFont typeface="Arial" panose="020B0604020202020204" pitchFamily="34" charset="0"/>
                        <a:buChar char="•"/>
                      </a:pPr>
                      <a:r>
                        <a:rPr lang="en-US" sz="1600">
                          <a:effectLst/>
                        </a:rPr>
                        <a:t>COGNOS/CEDAR Reporting</a:t>
                      </a:r>
                    </a:p>
                    <a:p>
                      <a:pPr lvl="1" fontAlgn="t" latinLnBrk="0">
                        <a:buFont typeface="Arial" panose="020B0604020202020204" pitchFamily="34" charset="0"/>
                        <a:buChar char="•"/>
                      </a:pPr>
                      <a:r>
                        <a:rPr lang="en-US" sz="1600">
                          <a:effectLst/>
                        </a:rPr>
                        <a:t>RITS</a:t>
                      </a:r>
                    </a:p>
                    <a:p>
                      <a:pPr lvl="1" fontAlgn="t" latinLnBrk="0">
                        <a:buFont typeface="Arial" panose="020B0604020202020204" pitchFamily="34" charset="0"/>
                        <a:buChar char="•"/>
                      </a:pPr>
                      <a:r>
                        <a:rPr lang="en-US" sz="1600">
                          <a:effectLst/>
                        </a:rPr>
                        <a:t>EDIS</a:t>
                      </a:r>
                    </a:p>
                  </a:txBody>
                  <a:tcPr/>
                </a:tc>
                <a:extLst>
                  <a:ext uri="{0D108BD9-81ED-4DB2-BD59-A6C34878D82A}">
                    <a16:rowId xmlns:a16="http://schemas.microsoft.com/office/drawing/2014/main" val="1981555202"/>
                  </a:ext>
                </a:extLst>
              </a:tr>
              <a:tr h="455619">
                <a:tc>
                  <a:txBody>
                    <a:bodyPr/>
                    <a:lstStyle/>
                    <a:p>
                      <a:pPr fontAlgn="t" latinLnBrk="0"/>
                      <a:r>
                        <a:rPr lang="en-US" sz="1600" u="none" strike="noStrike" dirty="0">
                          <a:solidFill>
                            <a:srgbClr val="0070C0"/>
                          </a:solidFill>
                          <a:effectLst/>
                          <a:hlinkClick r:id="rId4" tooltip="https://www.cde.state.co.us/datapipeline/data-pipeline-collection-dates">
                            <a:extLst>
                              <a:ext uri="{A12FA001-AC4F-418D-AE19-62706E023703}">
                                <ahyp:hlinkClr xmlns:ahyp="http://schemas.microsoft.com/office/drawing/2018/hyperlinkcolor" val="tx"/>
                              </a:ext>
                            </a:extLst>
                          </a:hlinkClick>
                        </a:rPr>
                        <a:t>Data Pipeline Collection Dates (XLS)</a:t>
                      </a:r>
                      <a:endParaRPr lang="en-US" sz="1600" dirty="0">
                        <a:solidFill>
                          <a:srgbClr val="0070C0"/>
                        </a:solidFill>
                        <a:effectLst/>
                      </a:endParaRPr>
                    </a:p>
                  </a:txBody>
                  <a:tcPr>
                    <a:solidFill>
                      <a:schemeClr val="bg1">
                        <a:lumMod val="95000"/>
                      </a:schemeClr>
                    </a:solidFill>
                  </a:tcPr>
                </a:tc>
                <a:tc>
                  <a:txBody>
                    <a:bodyPr/>
                    <a:lstStyle/>
                    <a:p>
                      <a:pPr fontAlgn="t" latinLnBrk="0"/>
                      <a:r>
                        <a:rPr lang="en-US" sz="1600">
                          <a:effectLst/>
                        </a:rPr>
                        <a:t>Excel document that shows the open/close dates of all data collections &amp; the point of contact at CDE for the collection (collection lead)</a:t>
                      </a:r>
                    </a:p>
                  </a:txBody>
                  <a:tcPr>
                    <a:solidFill>
                      <a:schemeClr val="bg1">
                        <a:lumMod val="95000"/>
                      </a:schemeClr>
                    </a:solidFill>
                  </a:tcPr>
                </a:tc>
                <a:extLst>
                  <a:ext uri="{0D108BD9-81ED-4DB2-BD59-A6C34878D82A}">
                    <a16:rowId xmlns:a16="http://schemas.microsoft.com/office/drawing/2014/main" val="3426684525"/>
                  </a:ext>
                </a:extLst>
              </a:tr>
              <a:tr h="672580">
                <a:tc>
                  <a:txBody>
                    <a:bodyPr/>
                    <a:lstStyle/>
                    <a:p>
                      <a:pPr fontAlgn="t" latinLnBrk="0"/>
                      <a:r>
                        <a:rPr lang="en-US" sz="1600" u="none" strike="noStrike">
                          <a:solidFill>
                            <a:srgbClr val="0070C0"/>
                          </a:solidFill>
                          <a:effectLst/>
                          <a:hlinkClick r:id="rId5" tooltip="https://www.cde.state.co.us/datapipeline/inter_student">
                            <a:extLst>
                              <a:ext uri="{A12FA001-AC4F-418D-AE19-62706E023703}">
                                <ahyp:hlinkClr xmlns:ahyp="http://schemas.microsoft.com/office/drawing/2018/hyperlinkcolor" val="tx"/>
                              </a:ext>
                            </a:extLst>
                          </a:hlinkClick>
                        </a:rPr>
                        <a:t>Student Interchange</a:t>
                      </a:r>
                      <a:endParaRPr lang="en-US" sz="1600">
                        <a:solidFill>
                          <a:srgbClr val="0070C0"/>
                        </a:solidFill>
                        <a:effectLst/>
                      </a:endParaRPr>
                    </a:p>
                  </a:txBody>
                  <a:tcPr/>
                </a:tc>
                <a:tc>
                  <a:txBody>
                    <a:bodyPr/>
                    <a:lstStyle/>
                    <a:p>
                      <a:pPr fontAlgn="t" latinLnBrk="0"/>
                      <a:r>
                        <a:rPr lang="en-US" sz="1600">
                          <a:effectLst/>
                        </a:rPr>
                        <a:t>Contains file layouts, templates, business rules, training materials, and resources</a:t>
                      </a:r>
                    </a:p>
                    <a:p>
                      <a:pPr lvl="1" fontAlgn="t" latinLnBrk="0">
                        <a:buFont typeface="Arial" panose="020B0604020202020204" pitchFamily="34" charset="0"/>
                        <a:buChar char="•"/>
                      </a:pPr>
                      <a:r>
                        <a:rPr lang="en-US" sz="1600">
                          <a:effectLst/>
                        </a:rPr>
                        <a:t>Student Demographic file</a:t>
                      </a:r>
                    </a:p>
                    <a:p>
                      <a:pPr lvl="1" fontAlgn="t" latinLnBrk="0">
                        <a:buFont typeface="Arial" panose="020B0604020202020204" pitchFamily="34" charset="0"/>
                        <a:buChar char="•"/>
                      </a:pPr>
                      <a:r>
                        <a:rPr lang="en-US" sz="1600">
                          <a:effectLst/>
                        </a:rPr>
                        <a:t>Student School Association file</a:t>
                      </a:r>
                    </a:p>
                    <a:p>
                      <a:pPr lvl="1" fontAlgn="t" latinLnBrk="0">
                        <a:buFont typeface="Arial" panose="020B0604020202020204" pitchFamily="34" charset="0"/>
                        <a:buChar char="•"/>
                      </a:pPr>
                      <a:r>
                        <a:rPr lang="en-US" sz="1600">
                          <a:effectLst/>
                        </a:rPr>
                        <a:t>Graduation Guidelines file</a:t>
                      </a:r>
                    </a:p>
                  </a:txBody>
                  <a:tcPr/>
                </a:tc>
                <a:extLst>
                  <a:ext uri="{0D108BD9-81ED-4DB2-BD59-A6C34878D82A}">
                    <a16:rowId xmlns:a16="http://schemas.microsoft.com/office/drawing/2014/main" val="904398180"/>
                  </a:ext>
                </a:extLst>
              </a:tr>
              <a:tr h="976325">
                <a:tc>
                  <a:txBody>
                    <a:bodyPr/>
                    <a:lstStyle/>
                    <a:p>
                      <a:pPr fontAlgn="t" latinLnBrk="0"/>
                      <a:r>
                        <a:rPr lang="en-US" sz="1600" u="none" strike="noStrike">
                          <a:solidFill>
                            <a:srgbClr val="0070C0"/>
                          </a:solidFill>
                          <a:effectLst/>
                          <a:hlinkClick r:id="rId6" tooltip="https://my.syncplicity.com/">
                            <a:extLst>
                              <a:ext uri="{A12FA001-AC4F-418D-AE19-62706E023703}">
                                <ahyp:hlinkClr xmlns:ahyp="http://schemas.microsoft.com/office/drawing/2018/hyperlinkcolor" val="tx"/>
                              </a:ext>
                            </a:extLst>
                          </a:hlinkClick>
                        </a:rPr>
                        <a:t>Syncplicity</a:t>
                      </a:r>
                      <a:endParaRPr lang="en-US" sz="1600">
                        <a:solidFill>
                          <a:srgbClr val="0070C0"/>
                        </a:solidFill>
                        <a:effectLst/>
                      </a:endParaRPr>
                    </a:p>
                  </a:txBody>
                  <a:tcPr>
                    <a:solidFill>
                      <a:schemeClr val="bg1">
                        <a:lumMod val="95000"/>
                      </a:schemeClr>
                    </a:solidFill>
                  </a:tcPr>
                </a:tc>
                <a:tc>
                  <a:txBody>
                    <a:bodyPr/>
                    <a:lstStyle/>
                    <a:p>
                      <a:pPr fontAlgn="t" latinLnBrk="0"/>
                      <a:r>
                        <a:rPr lang="en-US" sz="1600" dirty="0">
                          <a:effectLst/>
                        </a:rPr>
                        <a:t>Secure file transfer site used to communicate personally identifiable information with CDE if you have questions on specific students during reporting or have exception requests.</a:t>
                      </a:r>
                    </a:p>
                    <a:p>
                      <a:pPr lvl="0">
                        <a:buNone/>
                      </a:pPr>
                      <a:br>
                        <a:rPr lang="en-US" sz="1600" dirty="0">
                          <a:effectLst/>
                        </a:rPr>
                      </a:br>
                      <a:r>
                        <a:rPr lang="en-US" sz="1600" dirty="0">
                          <a:effectLst/>
                        </a:rPr>
                        <a:t>You should get a separate email from them today to set up an account to access the student file for your district. Other collection leads will need to give you access to the Syncplicity folders (same login, just extra folders) for their collections if you need them.</a:t>
                      </a:r>
                      <a:endParaRPr lang="en-US" sz="1600" i="1" dirty="0">
                        <a:effectLst/>
                      </a:endParaRPr>
                    </a:p>
                  </a:txBody>
                  <a:tcPr>
                    <a:solidFill>
                      <a:schemeClr val="bg1">
                        <a:lumMod val="95000"/>
                      </a:schemeClr>
                    </a:solidFill>
                  </a:tcPr>
                </a:tc>
                <a:extLst>
                  <a:ext uri="{0D108BD9-81ED-4DB2-BD59-A6C34878D82A}">
                    <a16:rowId xmlns:a16="http://schemas.microsoft.com/office/drawing/2014/main" val="343003677"/>
                  </a:ext>
                </a:extLst>
              </a:tr>
            </a:tbl>
          </a:graphicData>
        </a:graphic>
      </p:graphicFrame>
      <p:sp>
        <p:nvSpPr>
          <p:cNvPr id="4" name="Slide Number Placeholder 3">
            <a:extLst>
              <a:ext uri="{FF2B5EF4-FFF2-40B4-BE49-F238E27FC236}">
                <a16:creationId xmlns:a16="http://schemas.microsoft.com/office/drawing/2014/main" id="{62B1ED34-0357-083E-A560-B1B9A5D0B616}"/>
              </a:ext>
            </a:extLst>
          </p:cNvPr>
          <p:cNvSpPr>
            <a:spLocks noGrp="1"/>
          </p:cNvSpPr>
          <p:nvPr>
            <p:ph type="sldNum" sz="quarter" idx="12"/>
          </p:nvPr>
        </p:nvSpPr>
        <p:spPr/>
        <p:txBody>
          <a:bodyPr/>
          <a:lstStyle/>
          <a:p>
            <a:fld id="{C479D5F6-EDCB-402A-AC08-4943A1820E8F}" type="slidenum">
              <a:rPr lang="en-US" smtClean="0"/>
              <a:pPr/>
              <a:t>69</a:t>
            </a:fld>
            <a:endParaRPr lang="en-US"/>
          </a:p>
        </p:txBody>
      </p:sp>
    </p:spTree>
    <p:extLst>
      <p:ext uri="{BB962C8B-B14F-4D97-AF65-F5344CB8AC3E}">
        <p14:creationId xmlns:p14="http://schemas.microsoft.com/office/powerpoint/2010/main" val="3031627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2025-26 Student October Timeline/Trainings</a:t>
            </a:r>
          </a:p>
        </p:txBody>
      </p:sp>
      <p:sp>
        <p:nvSpPr>
          <p:cNvPr id="3" name="Slide Number Placeholder 2"/>
          <p:cNvSpPr>
            <a:spLocks noGrp="1"/>
          </p:cNvSpPr>
          <p:nvPr>
            <p:ph type="sldNum" sz="quarter" idx="12"/>
          </p:nvPr>
        </p:nvSpPr>
        <p:spPr>
          <a:xfrm>
            <a:off x="1808843" y="6427019"/>
            <a:ext cx="2057400" cy="365125"/>
          </a:xfrm>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23747073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5A6554-F70D-4CE1-B259-3D3E03AC205C}"/>
              </a:ext>
            </a:extLst>
          </p:cNvPr>
          <p:cNvSpPr>
            <a:spLocks noGrp="1"/>
          </p:cNvSpPr>
          <p:nvPr>
            <p:ph type="title"/>
          </p:nvPr>
        </p:nvSpPr>
        <p:spPr/>
        <p:txBody>
          <a:bodyPr>
            <a:normAutofit/>
          </a:bodyPr>
          <a:lstStyle/>
          <a:p>
            <a:pPr lvl="0"/>
            <a:r>
              <a:rPr lang="en-US" noProof="0" dirty="0"/>
              <a:t>Thank You for Attending!</a:t>
            </a:r>
          </a:p>
        </p:txBody>
      </p:sp>
      <p:graphicFrame>
        <p:nvGraphicFramePr>
          <p:cNvPr id="14" name="Content Placeholder 2" descr="720-441-7963&#10;StudentOctober@cde.state.co.us &#10;Student October Snapshot Website link&#10;Student Interchange Website link&#10;Identity Management link&#10;Auditing Office's Pupil Count link">
            <a:extLst>
              <a:ext uri="{FF2B5EF4-FFF2-40B4-BE49-F238E27FC236}">
                <a16:creationId xmlns:a16="http://schemas.microsoft.com/office/drawing/2014/main" id="{22DF5C43-D0C8-49C4-9123-2FFC84404C10}"/>
              </a:ext>
            </a:extLst>
          </p:cNvPr>
          <p:cNvGraphicFramePr>
            <a:graphicFrameLocks noGrp="1"/>
          </p:cNvGraphicFramePr>
          <p:nvPr>
            <p:ph idx="1"/>
            <p:extLst>
              <p:ext uri="{D42A27DB-BD31-4B8C-83A1-F6EECF244321}">
                <p14:modId xmlns:p14="http://schemas.microsoft.com/office/powerpoint/2010/main" val="1519006923"/>
              </p:ext>
            </p:extLst>
          </p:nvPr>
        </p:nvGraphicFramePr>
        <p:xfrm>
          <a:off x="228600" y="615870"/>
          <a:ext cx="11734800" cy="5008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014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2CB49A5-DB2F-45E6-8AAA-08C282AE4016}"/>
              </a:ext>
            </a:extLst>
          </p:cNvPr>
          <p:cNvSpPr>
            <a:spLocks noGrp="1"/>
          </p:cNvSpPr>
          <p:nvPr>
            <p:ph type="title"/>
          </p:nvPr>
        </p:nvSpPr>
        <p:spPr/>
        <p:txBody>
          <a:bodyPr/>
          <a:lstStyle/>
          <a:p>
            <a:r>
              <a:rPr lang="en-US" dirty="0"/>
              <a:t>Data Collection and Cleanup Phase Timeline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8</a:t>
            </a:fld>
            <a:endParaRPr lang="en-US" dirty="0"/>
          </a:p>
        </p:txBody>
      </p:sp>
      <p:graphicFrame>
        <p:nvGraphicFramePr>
          <p:cNvPr id="2" name="Table 1">
            <a:extLst>
              <a:ext uri="{FF2B5EF4-FFF2-40B4-BE49-F238E27FC236}">
                <a16:creationId xmlns:a16="http://schemas.microsoft.com/office/drawing/2014/main" id="{806C905D-8C7F-7B3D-4436-3BA0C2730EDB}"/>
              </a:ext>
            </a:extLst>
          </p:cNvPr>
          <p:cNvGraphicFramePr>
            <a:graphicFrameLocks noGrp="1"/>
          </p:cNvGraphicFramePr>
          <p:nvPr>
            <p:extLst>
              <p:ext uri="{D42A27DB-BD31-4B8C-83A1-F6EECF244321}">
                <p14:modId xmlns:p14="http://schemas.microsoft.com/office/powerpoint/2010/main" val="3686930943"/>
              </p:ext>
            </p:extLst>
          </p:nvPr>
        </p:nvGraphicFramePr>
        <p:xfrm>
          <a:off x="227916" y="185836"/>
          <a:ext cx="11819082" cy="5795881"/>
        </p:xfrm>
        <a:graphic>
          <a:graphicData uri="http://schemas.openxmlformats.org/drawingml/2006/table">
            <a:tbl>
              <a:tblPr firstRow="1"/>
              <a:tblGrid>
                <a:gridCol w="1829484">
                  <a:extLst>
                    <a:ext uri="{9D8B030D-6E8A-4147-A177-3AD203B41FA5}">
                      <a16:colId xmlns:a16="http://schemas.microsoft.com/office/drawing/2014/main" val="2058466233"/>
                    </a:ext>
                  </a:extLst>
                </a:gridCol>
                <a:gridCol w="1390650">
                  <a:extLst>
                    <a:ext uri="{9D8B030D-6E8A-4147-A177-3AD203B41FA5}">
                      <a16:colId xmlns:a16="http://schemas.microsoft.com/office/drawing/2014/main" val="1423622150"/>
                    </a:ext>
                  </a:extLst>
                </a:gridCol>
                <a:gridCol w="8598948">
                  <a:extLst>
                    <a:ext uri="{9D8B030D-6E8A-4147-A177-3AD203B41FA5}">
                      <a16:colId xmlns:a16="http://schemas.microsoft.com/office/drawing/2014/main" val="2945834636"/>
                    </a:ext>
                  </a:extLst>
                </a:gridCol>
              </a:tblGrid>
              <a:tr h="177483">
                <a:tc>
                  <a:txBody>
                    <a:bodyPr/>
                    <a:lstStyle/>
                    <a:p>
                      <a:pPr algn="l" fontAlgn="base">
                        <a:lnSpc>
                          <a:spcPts val="1800"/>
                        </a:lnSpc>
                        <a:buNone/>
                      </a:pPr>
                      <a:r>
                        <a:rPr lang="en-US" sz="1200" b="1" i="0">
                          <a:solidFill>
                            <a:srgbClr val="FFFFFF"/>
                          </a:solidFill>
                          <a:effectLst/>
                          <a:highlight>
                            <a:srgbClr val="000000"/>
                          </a:highlight>
                          <a:latin typeface="Trebuchet MS" panose="020B0603020202020204" pitchFamily="34" charset="0"/>
                        </a:rPr>
                        <a:t>Date</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200" b="1" i="0">
                          <a:solidFill>
                            <a:srgbClr val="FFFFFF"/>
                          </a:solidFill>
                          <a:effectLst/>
                          <a:highlight>
                            <a:srgbClr val="000000"/>
                          </a:highlight>
                          <a:latin typeface="Trebuchet MS" panose="020B0603020202020204" pitchFamily="34" charset="0"/>
                        </a:rPr>
                        <a:t>Event</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200" b="1" i="0">
                          <a:solidFill>
                            <a:srgbClr val="FFFFFF"/>
                          </a:solidFill>
                          <a:effectLst/>
                          <a:highlight>
                            <a:srgbClr val="000000"/>
                          </a:highlight>
                          <a:latin typeface="Trebuchet MS" panose="020B0603020202020204" pitchFamily="34" charset="0"/>
                        </a:rPr>
                        <a:t>Event Description</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445684685"/>
                  </a:ext>
                </a:extLst>
              </a:tr>
              <a:tr h="311096">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07/14/2025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Open</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Districts may begin uploading Student Interchange Files (Student Demographic and Student School Association).</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428930929"/>
                  </a:ext>
                </a:extLst>
              </a:tr>
              <a:tr h="444709">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08/29/2025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Open</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Districts may begin creating snapshots. Student October Snapshot dependencies are the Student Demographic File, Student School Association File, Title I File (if applicable) and At-Risk File.</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338610906"/>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09/02/2025​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0000"/>
                          </a:solidFill>
                          <a:effectLst/>
                          <a:latin typeface="Trebuchet MS" panose="020B0603020202020204" pitchFamily="34" charset="0"/>
                          <a:hlinkClick r:id="rId3">
                            <a:extLst>
                              <a:ext uri="{A12FA001-AC4F-418D-AE19-62706E023703}">
                                <ahyp:hlinkClr xmlns:ahyp="http://schemas.microsoft.com/office/drawing/2018/hyperlinkcolor" val="tx"/>
                              </a:ext>
                            </a:extLst>
                          </a:hlinkClick>
                        </a:rPr>
                        <a:t>Data Pipeline Training 10-11 a.m.​ </a:t>
                      </a:r>
                      <a:r>
                        <a:rPr lang="en-US" sz="1200" b="0" i="1" dirty="0">
                          <a:solidFill>
                            <a:srgbClr val="000000"/>
                          </a:solidFill>
                          <a:effectLst/>
                          <a:latin typeface="Trebuchet MS" panose="020B0603020202020204" pitchFamily="34" charset="0"/>
                          <a:hlinkClick r:id="rId3">
                            <a:extLst>
                              <a:ext uri="{A12FA001-AC4F-418D-AE19-62706E023703}">
                                <ahyp:hlinkClr xmlns:ahyp="http://schemas.microsoft.com/office/drawing/2018/hyperlinkcolor" val="tx"/>
                              </a:ext>
                            </a:extLst>
                          </a:hlinkClick>
                        </a:rPr>
                        <a:t>Registration Link</a:t>
                      </a:r>
                      <a:endParaRPr lang="en-US" sz="1200" b="0" i="1"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35559189"/>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09/04/2025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0000"/>
                          </a:solidFill>
                          <a:effectLst/>
                          <a:latin typeface="Trebuchet MS" panose="020B0603020202020204" pitchFamily="34" charset="0"/>
                          <a:hlinkClick r:id="rId4">
                            <a:extLst>
                              <a:ext uri="{A12FA001-AC4F-418D-AE19-62706E023703}">
                                <ahyp:hlinkClr xmlns:ahyp="http://schemas.microsoft.com/office/drawing/2018/hyperlinkcolor" val="tx"/>
                              </a:ext>
                            </a:extLst>
                          </a:hlinkClick>
                        </a:rPr>
                        <a:t>New Respondent Training 1-2 p.m.​ </a:t>
                      </a:r>
                      <a:r>
                        <a:rPr lang="en-US" sz="1200" b="0" i="1" dirty="0">
                          <a:solidFill>
                            <a:srgbClr val="000000"/>
                          </a:solidFill>
                          <a:effectLst/>
                          <a:latin typeface="Trebuchet MS" panose="020B0603020202020204" pitchFamily="34" charset="0"/>
                          <a:hlinkClick r:id="rId4">
                            <a:extLst>
                              <a:ext uri="{A12FA001-AC4F-418D-AE19-62706E023703}">
                                <ahyp:hlinkClr xmlns:ahyp="http://schemas.microsoft.com/office/drawing/2018/hyperlinkcolor" val="tx"/>
                              </a:ext>
                            </a:extLst>
                          </a:hlinkClick>
                        </a:rPr>
                        <a:t>Registration Link</a:t>
                      </a:r>
                      <a:endParaRPr lang="en-US" sz="1200" b="0" i="1"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0056781"/>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09/10/2025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0000"/>
                          </a:solidFill>
                          <a:effectLst/>
                          <a:latin typeface="Trebuchet MS" panose="020B0603020202020204" pitchFamily="34" charset="0"/>
                          <a:hlinkClick r:id="rId5">
                            <a:extLst>
                              <a:ext uri="{A12FA001-AC4F-418D-AE19-62706E023703}">
                                <ahyp:hlinkClr xmlns:ahyp="http://schemas.microsoft.com/office/drawing/2018/hyperlinkcolor" val="tx"/>
                              </a:ext>
                            </a:extLst>
                          </a:hlinkClick>
                        </a:rPr>
                        <a:t>Multilingual Learner (English Learner) Training 11-12 p.m.​ </a:t>
                      </a:r>
                      <a:r>
                        <a:rPr lang="en-US" sz="1200" b="0" i="1" dirty="0">
                          <a:solidFill>
                            <a:srgbClr val="000000"/>
                          </a:solidFill>
                          <a:effectLst/>
                          <a:latin typeface="Trebuchet MS" panose="020B0603020202020204" pitchFamily="34" charset="0"/>
                          <a:hlinkClick r:id="rId5">
                            <a:extLst>
                              <a:ext uri="{A12FA001-AC4F-418D-AE19-62706E023703}">
                                <ahyp:hlinkClr xmlns:ahyp="http://schemas.microsoft.com/office/drawing/2018/hyperlinkcolor" val="tx"/>
                              </a:ext>
                            </a:extLst>
                          </a:hlinkClick>
                        </a:rPr>
                        <a:t>Registration Link</a:t>
                      </a:r>
                      <a:endParaRPr lang="en-US" sz="12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64973546"/>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09/16/2025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0000"/>
                          </a:solidFill>
                          <a:effectLst/>
                          <a:latin typeface="Trebuchet MS" panose="020B0603020202020204" pitchFamily="34" charset="0"/>
                          <a:hlinkClick r:id="rId6">
                            <a:extLst>
                              <a:ext uri="{A12FA001-AC4F-418D-AE19-62706E023703}">
                                <ahyp:hlinkClr xmlns:ahyp="http://schemas.microsoft.com/office/drawing/2018/hyperlinkcolor" val="tx"/>
                              </a:ext>
                            </a:extLst>
                          </a:hlinkClick>
                        </a:rPr>
                        <a:t>Veteran Respondent Training 11:30-12:30 p.m.​ </a:t>
                      </a:r>
                      <a:r>
                        <a:rPr lang="en-US" sz="1200" b="0" i="1" dirty="0">
                          <a:solidFill>
                            <a:srgbClr val="000000"/>
                          </a:solidFill>
                          <a:effectLst/>
                          <a:latin typeface="Trebuchet MS" panose="020B0603020202020204" pitchFamily="34" charset="0"/>
                          <a:hlinkClick r:id="rId6">
                            <a:extLst>
                              <a:ext uri="{A12FA001-AC4F-418D-AE19-62706E023703}">
                                <ahyp:hlinkClr xmlns:ahyp="http://schemas.microsoft.com/office/drawing/2018/hyperlinkcolor" val="tx"/>
                              </a:ext>
                            </a:extLst>
                          </a:hlinkClick>
                        </a:rPr>
                        <a:t>Registration Link</a:t>
                      </a:r>
                      <a:endParaRPr lang="en-US" sz="12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2369481"/>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09/17/2025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0000"/>
                          </a:solidFill>
                          <a:effectLst/>
                          <a:latin typeface="Trebuchet MS" panose="020B0603020202020204" pitchFamily="34" charset="0"/>
                          <a:hlinkClick r:id="rId7">
                            <a:extLst>
                              <a:ext uri="{A12FA001-AC4F-418D-AE19-62706E023703}">
                                <ahyp:hlinkClr xmlns:ahyp="http://schemas.microsoft.com/office/drawing/2018/hyperlinkcolor" val="tx"/>
                              </a:ext>
                            </a:extLst>
                          </a:hlinkClick>
                        </a:rPr>
                        <a:t>Postsecondary Program Coding Training 11-12 p.m.​ </a:t>
                      </a:r>
                      <a:r>
                        <a:rPr lang="en-US" sz="1200" b="0" i="1" dirty="0">
                          <a:solidFill>
                            <a:srgbClr val="000000"/>
                          </a:solidFill>
                          <a:effectLst/>
                          <a:latin typeface="Trebuchet MS" panose="020B0603020202020204" pitchFamily="34" charset="0"/>
                          <a:hlinkClick r:id="rId7">
                            <a:extLst>
                              <a:ext uri="{A12FA001-AC4F-418D-AE19-62706E023703}">
                                <ahyp:hlinkClr xmlns:ahyp="http://schemas.microsoft.com/office/drawing/2018/hyperlinkcolor" val="tx"/>
                              </a:ext>
                            </a:extLst>
                          </a:hlinkClick>
                        </a:rPr>
                        <a:t>Registration Link</a:t>
                      </a:r>
                      <a:endParaRPr lang="en-US" sz="12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27104151"/>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10/01/2025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Other Date​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Official Count Day for 2025</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74096349"/>
                  </a:ext>
                </a:extLst>
              </a:tr>
              <a:tr h="311096">
                <a:tc>
                  <a:txBody>
                    <a:bodyPr/>
                    <a:lstStyle/>
                    <a:p>
                      <a:pPr algn="l" fontAlgn="base">
                        <a:lnSpc>
                          <a:spcPts val="1800"/>
                        </a:lnSpc>
                        <a:buNone/>
                      </a:pPr>
                      <a:r>
                        <a:rPr lang="en-US" sz="1200" b="0" i="0">
                          <a:solidFill>
                            <a:srgbClr val="000000"/>
                          </a:solidFill>
                          <a:effectLst/>
                          <a:latin typeface="Trebuchet MS" panose="020B0603020202020204" pitchFamily="34" charset="0"/>
                        </a:rPr>
                        <a:t>10/02/2025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Upload Student Demographic and Student School Association Files. Upload Title I Interchange File (if applicable). </a:t>
                      </a:r>
                      <a:br>
                        <a:rPr lang="en-US" sz="1200" b="0" i="0">
                          <a:solidFill>
                            <a:srgbClr val="000000"/>
                          </a:solidFill>
                          <a:effectLst/>
                          <a:latin typeface="Trebuchet MS" panose="020B0603020202020204" pitchFamily="34" charset="0"/>
                        </a:rPr>
                      </a:br>
                      <a:r>
                        <a:rPr lang="en-US" sz="1200" b="0" i="0">
                          <a:solidFill>
                            <a:srgbClr val="000000"/>
                          </a:solidFill>
                          <a:effectLst/>
                          <a:latin typeface="Trebuchet MS" panose="020B0603020202020204" pitchFamily="34" charset="0"/>
                        </a:rPr>
                        <a:t>Upload At-Risk Interchange File.​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30884198"/>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10/09/2025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Error-free Student Interchange File Uploads (DEM and SSA)</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4126410"/>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10/14/2025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0000"/>
                          </a:solidFill>
                          <a:effectLst/>
                          <a:latin typeface="Trebuchet MS" panose="020B0603020202020204" pitchFamily="34" charset="0"/>
                          <a:hlinkClick r:id="rId8">
                            <a:extLst>
                              <a:ext uri="{A12FA001-AC4F-418D-AE19-62706E023703}">
                                <ahyp:hlinkClr xmlns:ahyp="http://schemas.microsoft.com/office/drawing/2018/hyperlinkcolor" val="tx"/>
                              </a:ext>
                            </a:extLst>
                          </a:hlinkClick>
                        </a:rPr>
                        <a:t>Mid-Collection Office Hours 1-2 p.m. </a:t>
                      </a:r>
                      <a:r>
                        <a:rPr lang="en-US" sz="1200" b="0" i="1" dirty="0">
                          <a:solidFill>
                            <a:srgbClr val="000000"/>
                          </a:solidFill>
                          <a:effectLst/>
                          <a:latin typeface="Trebuchet MS" panose="020B0603020202020204" pitchFamily="34" charset="0"/>
                          <a:hlinkClick r:id="rId8">
                            <a:extLst>
                              <a:ext uri="{A12FA001-AC4F-418D-AE19-62706E023703}">
                                <ahyp:hlinkClr xmlns:ahyp="http://schemas.microsoft.com/office/drawing/2018/hyperlinkcolor" val="tx"/>
                              </a:ext>
                            </a:extLst>
                          </a:hlinkClick>
                        </a:rPr>
                        <a:t>Registration Link</a:t>
                      </a:r>
                      <a:endParaRPr lang="en-US" sz="12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73897512"/>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10/14/2025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Create an initial Student October Snapshot​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76370947"/>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10/27/2025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0000"/>
                          </a:solidFill>
                          <a:effectLst/>
                          <a:latin typeface="Trebuchet MS" panose="020B0603020202020204" pitchFamily="34" charset="0"/>
                        </a:rPr>
                        <a:t>Submit any necessary reporting exceptions for review.</a:t>
                      </a: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55322210"/>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10/27/2025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0000"/>
                          </a:solidFill>
                          <a:effectLst/>
                          <a:latin typeface="Trebuchet MS" panose="020B0603020202020204" pitchFamily="34" charset="0"/>
                        </a:rPr>
                        <a:t>Error free Student October Snapshot​</a:t>
                      </a:r>
                      <a:endParaRPr lang="en-US" sz="12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83915419"/>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10/28/2025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0000"/>
                          </a:solidFill>
                          <a:effectLst/>
                          <a:latin typeface="Trebuchet MS" panose="020B0603020202020204" pitchFamily="34" charset="0"/>
                          <a:hlinkClick r:id="rId9">
                            <a:extLst>
                              <a:ext uri="{A12FA001-AC4F-418D-AE19-62706E023703}">
                                <ahyp:hlinkClr xmlns:ahyp="http://schemas.microsoft.com/office/drawing/2018/hyperlinkcolor" val="tx"/>
                              </a:ext>
                            </a:extLst>
                          </a:hlinkClick>
                        </a:rPr>
                        <a:t>Data Validation, Transfer Enrollment Exceptions and Cognos Reports 1-2 p.m.​ </a:t>
                      </a:r>
                      <a:r>
                        <a:rPr lang="en-US" sz="1200" b="0" i="1" dirty="0">
                          <a:solidFill>
                            <a:srgbClr val="000000"/>
                          </a:solidFill>
                          <a:effectLst/>
                          <a:latin typeface="Trebuchet MS" panose="020B0603020202020204" pitchFamily="34" charset="0"/>
                          <a:hlinkClick r:id="rId9">
                            <a:extLst>
                              <a:ext uri="{A12FA001-AC4F-418D-AE19-62706E023703}">
                                <ahyp:hlinkClr xmlns:ahyp="http://schemas.microsoft.com/office/drawing/2018/hyperlinkcolor" val="tx"/>
                              </a:ext>
                            </a:extLst>
                          </a:hlinkClick>
                        </a:rPr>
                        <a:t>Registration Link</a:t>
                      </a:r>
                      <a:endParaRPr lang="en-US" sz="12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0055715"/>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10/30/2025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0000"/>
                          </a:solidFill>
                          <a:effectLst/>
                          <a:latin typeface="Trebuchet MS" panose="020B0603020202020204" pitchFamily="34" charset="0"/>
                          <a:hlinkClick r:id="rId10">
                            <a:extLst>
                              <a:ext uri="{A12FA001-AC4F-418D-AE19-62706E023703}">
                                <ahyp:hlinkClr xmlns:ahyp="http://schemas.microsoft.com/office/drawing/2018/hyperlinkcolor" val="tx"/>
                              </a:ext>
                            </a:extLst>
                          </a:hlinkClick>
                        </a:rPr>
                        <a:t>Data Pipeline Duplicate Process and Submission 11-12 pm </a:t>
                      </a:r>
                      <a:r>
                        <a:rPr lang="en-US" sz="1200" b="0" i="1" dirty="0">
                          <a:solidFill>
                            <a:srgbClr val="000000"/>
                          </a:solidFill>
                          <a:effectLst/>
                          <a:latin typeface="Trebuchet MS" panose="020B0603020202020204" pitchFamily="34" charset="0"/>
                          <a:hlinkClick r:id="rId10">
                            <a:extLst>
                              <a:ext uri="{A12FA001-AC4F-418D-AE19-62706E023703}">
                                <ahyp:hlinkClr xmlns:ahyp="http://schemas.microsoft.com/office/drawing/2018/hyperlinkcolor" val="tx"/>
                              </a:ext>
                            </a:extLst>
                          </a:hlinkClick>
                        </a:rPr>
                        <a:t>Registration Link</a:t>
                      </a:r>
                      <a:endParaRPr lang="en-US" sz="12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3859570"/>
                  </a:ext>
                </a:extLst>
              </a:tr>
              <a:tr h="311096">
                <a:tc>
                  <a:txBody>
                    <a:bodyPr/>
                    <a:lstStyle/>
                    <a:p>
                      <a:pPr algn="l" fontAlgn="base">
                        <a:lnSpc>
                          <a:spcPts val="1800"/>
                        </a:lnSpc>
                        <a:buNone/>
                      </a:pPr>
                      <a:r>
                        <a:rPr lang="en-US" sz="1200" b="0" i="0">
                          <a:solidFill>
                            <a:srgbClr val="000000"/>
                          </a:solidFill>
                          <a:effectLst/>
                          <a:highlight>
                            <a:srgbClr val="FFFFCC"/>
                          </a:highlight>
                          <a:latin typeface="Trebuchet MS" panose="020B0603020202020204" pitchFamily="34" charset="0"/>
                        </a:rPr>
                        <a:t>11/03/2025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800"/>
                        </a:lnSpc>
                        <a:buNone/>
                      </a:pPr>
                      <a:r>
                        <a:rPr lang="en-US" sz="1200" b="0" i="0">
                          <a:solidFill>
                            <a:srgbClr val="000000"/>
                          </a:solidFill>
                          <a:effectLst/>
                          <a:highlight>
                            <a:srgbClr val="FFFFCC"/>
                          </a:highlight>
                          <a:latin typeface="Trebuchet MS" panose="020B0603020202020204" pitchFamily="34" charset="0"/>
                        </a:rPr>
                        <a:t>Report Review</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800"/>
                        </a:lnSpc>
                        <a:buNone/>
                      </a:pPr>
                      <a:r>
                        <a:rPr lang="en-US" sz="1200" b="0" i="0">
                          <a:solidFill>
                            <a:srgbClr val="000000"/>
                          </a:solidFill>
                          <a:effectLst/>
                          <a:highlight>
                            <a:srgbClr val="FFFFCC"/>
                          </a:highlight>
                          <a:latin typeface="Trebuchet MS" panose="020B0603020202020204" pitchFamily="34" charset="0"/>
                        </a:rPr>
                        <a:t>Review Student October Cognos Reports for data validation. Submit Student October Snapshot data as soon as review is complete.</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200682290"/>
                  </a:ext>
                </a:extLst>
              </a:tr>
              <a:tr h="311096">
                <a:tc>
                  <a:txBody>
                    <a:bodyPr/>
                    <a:lstStyle/>
                    <a:p>
                      <a:pPr algn="l" fontAlgn="base">
                        <a:lnSpc>
                          <a:spcPct val="100000"/>
                        </a:lnSpc>
                        <a:buNone/>
                      </a:pPr>
                      <a:r>
                        <a:rPr lang="en-US" sz="1200" b="1" i="0">
                          <a:solidFill>
                            <a:srgbClr val="000000"/>
                          </a:solidFill>
                          <a:effectLst/>
                          <a:highlight>
                            <a:srgbClr val="FF9999"/>
                          </a:highlight>
                          <a:latin typeface="Trebuchet MS" panose="020B0603020202020204" pitchFamily="34" charset="0"/>
                        </a:rPr>
                        <a:t>11/10/2025, 12:00 p.m.</a:t>
                      </a:r>
                      <a:r>
                        <a:rPr lang="en-US" sz="1200" b="1" i="0">
                          <a:solidFill>
                            <a:srgbClr val="000000"/>
                          </a:solidFill>
                          <a:effectLst/>
                          <a:latin typeface="Trebuchet MS" panose="020B0603020202020204" pitchFamily="34" charset="0"/>
                        </a:rPr>
                        <a:t>​</a:t>
                      </a:r>
                      <a:endParaRPr lang="en-US" sz="1200" b="1"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9999"/>
                    </a:solidFill>
                  </a:tcPr>
                </a:tc>
                <a:tc>
                  <a:txBody>
                    <a:bodyPr/>
                    <a:lstStyle/>
                    <a:p>
                      <a:pPr algn="l" fontAlgn="base">
                        <a:lnSpc>
                          <a:spcPts val="1800"/>
                        </a:lnSpc>
                        <a:buNone/>
                      </a:pPr>
                      <a:r>
                        <a:rPr lang="en-US" sz="1200" b="1" i="0">
                          <a:solidFill>
                            <a:srgbClr val="000000"/>
                          </a:solidFill>
                          <a:effectLst/>
                          <a:highlight>
                            <a:srgbClr val="FF9999"/>
                          </a:highlight>
                          <a:latin typeface="Trebuchet MS" panose="020B0603020202020204" pitchFamily="34" charset="0"/>
                        </a:rPr>
                        <a:t>State Deadline</a:t>
                      </a:r>
                      <a:r>
                        <a:rPr lang="en-US" sz="1200" b="1" i="0">
                          <a:solidFill>
                            <a:srgbClr val="000000"/>
                          </a:solidFill>
                          <a:effectLst/>
                          <a:latin typeface="Trebuchet MS" panose="020B0603020202020204" pitchFamily="34" charset="0"/>
                        </a:rPr>
                        <a:t>​</a:t>
                      </a:r>
                      <a:endParaRPr lang="en-US" sz="1200" b="1"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9999"/>
                    </a:solidFill>
                  </a:tcPr>
                </a:tc>
                <a:tc>
                  <a:txBody>
                    <a:bodyPr/>
                    <a:lstStyle/>
                    <a:p>
                      <a:pPr algn="l" fontAlgn="base">
                        <a:lnSpc>
                          <a:spcPts val="1800"/>
                        </a:lnSpc>
                        <a:buNone/>
                      </a:pPr>
                      <a:r>
                        <a:rPr lang="en-US" sz="1200" b="1" i="0" dirty="0">
                          <a:solidFill>
                            <a:srgbClr val="000000"/>
                          </a:solidFill>
                          <a:effectLst/>
                          <a:highlight>
                            <a:srgbClr val="FF9999"/>
                          </a:highlight>
                          <a:latin typeface="Trebuchet MS" panose="020B0603020202020204" pitchFamily="34" charset="0"/>
                        </a:rPr>
                        <a:t>Submit Student October Snapshot data</a:t>
                      </a:r>
                      <a:r>
                        <a:rPr lang="en-US" sz="1200" b="1" i="0" dirty="0">
                          <a:solidFill>
                            <a:srgbClr val="000000"/>
                          </a:solidFill>
                          <a:effectLst/>
                          <a:latin typeface="Trebuchet MS" panose="020B0603020202020204" pitchFamily="34" charset="0"/>
                        </a:rPr>
                        <a:t>​</a:t>
                      </a:r>
                      <a:endParaRPr lang="en-US" sz="1200" b="1"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626932911"/>
                  </a:ext>
                </a:extLst>
              </a:tr>
            </a:tbl>
          </a:graphicData>
        </a:graphic>
      </p:graphicFrame>
    </p:spTree>
    <p:extLst>
      <p:ext uri="{BB962C8B-B14F-4D97-AF65-F5344CB8AC3E}">
        <p14:creationId xmlns:p14="http://schemas.microsoft.com/office/powerpoint/2010/main" val="1927983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2CB49A5-DB2F-45E6-8AAA-08C282AE4016}"/>
              </a:ext>
            </a:extLst>
          </p:cNvPr>
          <p:cNvSpPr>
            <a:spLocks noGrp="1"/>
          </p:cNvSpPr>
          <p:nvPr>
            <p:ph type="title"/>
          </p:nvPr>
        </p:nvSpPr>
        <p:spPr>
          <a:xfrm>
            <a:off x="143956" y="263728"/>
            <a:ext cx="7294660" cy="757238"/>
          </a:xfrm>
        </p:spPr>
        <p:txBody>
          <a:bodyPr/>
          <a:lstStyle/>
          <a:p>
            <a:r>
              <a:rPr lang="en-US" dirty="0"/>
              <a:t>Duplicate Count Phase Timeline</a:t>
            </a:r>
          </a:p>
        </p:txBody>
      </p:sp>
      <p:graphicFrame>
        <p:nvGraphicFramePr>
          <p:cNvPr id="2" name="Table Placeholder 16">
            <a:extLst>
              <a:ext uri="{FF2B5EF4-FFF2-40B4-BE49-F238E27FC236}">
                <a16:creationId xmlns:a16="http://schemas.microsoft.com/office/drawing/2014/main" id="{96306D58-28F8-303E-44EB-02F841BB07D7}"/>
              </a:ext>
            </a:extLst>
          </p:cNvPr>
          <p:cNvGraphicFramePr>
            <a:graphicFrameLocks/>
          </p:cNvGraphicFramePr>
          <p:nvPr/>
        </p:nvGraphicFramePr>
        <p:xfrm>
          <a:off x="186459" y="1367639"/>
          <a:ext cx="11819082" cy="2214580"/>
        </p:xfrm>
        <a:graphic>
          <a:graphicData uri="http://schemas.openxmlformats.org/drawingml/2006/table">
            <a:tbl>
              <a:tblPr firstRow="1"/>
              <a:tblGrid>
                <a:gridCol w="1730831">
                  <a:extLst>
                    <a:ext uri="{9D8B030D-6E8A-4147-A177-3AD203B41FA5}">
                      <a16:colId xmlns:a16="http://schemas.microsoft.com/office/drawing/2014/main" val="2058466233"/>
                    </a:ext>
                  </a:extLst>
                </a:gridCol>
                <a:gridCol w="1740310">
                  <a:extLst>
                    <a:ext uri="{9D8B030D-6E8A-4147-A177-3AD203B41FA5}">
                      <a16:colId xmlns:a16="http://schemas.microsoft.com/office/drawing/2014/main" val="1423622150"/>
                    </a:ext>
                  </a:extLst>
                </a:gridCol>
                <a:gridCol w="8347941">
                  <a:extLst>
                    <a:ext uri="{9D8B030D-6E8A-4147-A177-3AD203B41FA5}">
                      <a16:colId xmlns:a16="http://schemas.microsoft.com/office/drawing/2014/main" val="2945834636"/>
                    </a:ext>
                  </a:extLst>
                </a:gridCol>
              </a:tblGrid>
              <a:tr h="177483">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Date</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Event</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Event Description</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445684685"/>
                  </a:ext>
                </a:extLst>
              </a:tr>
              <a:tr h="311096">
                <a:tc>
                  <a:txBody>
                    <a:bodyPr/>
                    <a:lstStyle/>
                    <a:p>
                      <a:pPr algn="l" fontAlgn="base">
                        <a:lnSpc>
                          <a:spcPts val="1800"/>
                        </a:lnSpc>
                        <a:buNone/>
                      </a:pPr>
                      <a:r>
                        <a:rPr lang="en-US" sz="1600" b="0" i="0">
                          <a:solidFill>
                            <a:srgbClr val="000000"/>
                          </a:solidFill>
                          <a:effectLst/>
                          <a:latin typeface="Trebuchet MS" panose="020B0603020202020204" pitchFamily="34" charset="0"/>
                        </a:rPr>
                        <a:t>11/13/2025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Duplicate count funding documentation due to School Auditing Office​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428930929"/>
                  </a:ext>
                </a:extLst>
              </a:tr>
              <a:tr h="318100">
                <a:tc>
                  <a:txBody>
                    <a:bodyPr/>
                    <a:lstStyle/>
                    <a:p>
                      <a:pPr algn="l" fontAlgn="base">
                        <a:lnSpc>
                          <a:spcPts val="1800"/>
                        </a:lnSpc>
                        <a:buNone/>
                      </a:pPr>
                      <a:r>
                        <a:rPr lang="en-US" sz="1600" b="0" i="0">
                          <a:solidFill>
                            <a:srgbClr val="000000"/>
                          </a:solidFill>
                          <a:effectLst/>
                          <a:latin typeface="Trebuchet MS" panose="020B0603020202020204" pitchFamily="34" charset="0"/>
                        </a:rPr>
                        <a:t>11/19/2025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Other Date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School Auditing makes decisions on funding duplicates</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8610906"/>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11/26/2025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Resubmit Student October Snapshot data to CDE based on decisions from School Auditing</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3435559189"/>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12/05/2025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Collection Closes</a:t>
                      </a:r>
                    </a:p>
                    <a:p>
                      <a:pPr marL="171450" indent="-171450" algn="l" fontAlgn="base">
                        <a:lnSpc>
                          <a:spcPts val="1800"/>
                        </a:lnSpc>
                        <a:buFont typeface="Arial" panose="020B0604020202020204" pitchFamily="34" charset="0"/>
                        <a:buChar char="•"/>
                      </a:pPr>
                      <a:r>
                        <a:rPr lang="en-US" sz="1600" b="0" i="0">
                          <a:solidFill>
                            <a:srgbClr val="000000"/>
                          </a:solidFill>
                          <a:effectLst/>
                          <a:latin typeface="Trebuchet MS" panose="020B0603020202020204" pitchFamily="34" charset="0"/>
                        </a:rPr>
                        <a:t>Secretary of the Board of Education Verification (sign-off) form due</a:t>
                      </a:r>
                    </a:p>
                    <a:p>
                      <a:pPr marL="171450" indent="-171450" algn="l" fontAlgn="base">
                        <a:lnSpc>
                          <a:spcPts val="1800"/>
                        </a:lnSpc>
                        <a:buFont typeface="Arial" panose="020B0604020202020204" pitchFamily="34" charset="0"/>
                        <a:buChar char="•"/>
                      </a:pPr>
                      <a:r>
                        <a:rPr lang="en-US" sz="1600" b="0" i="0">
                          <a:solidFill>
                            <a:srgbClr val="000000"/>
                          </a:solidFill>
                          <a:effectLst/>
                          <a:latin typeface="Trebuchet MS" panose="020B0603020202020204" pitchFamily="34" charset="0"/>
                        </a:rPr>
                        <a:t>Data remains embargoed until the official release in January</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90056781"/>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01/21/2026</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Data Release​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ase">
                        <a:lnSpc>
                          <a:spcPts val="1800"/>
                        </a:lnSpc>
                        <a:buNone/>
                      </a:pPr>
                      <a:r>
                        <a:rPr lang="en-US" sz="1600" b="0" i="0" dirty="0">
                          <a:solidFill>
                            <a:srgbClr val="000000"/>
                          </a:solidFill>
                          <a:effectLst/>
                          <a:latin typeface="Trebuchet MS" panose="020B0603020202020204" pitchFamily="34" charset="0"/>
                        </a:rPr>
                        <a:t>Official data release</a:t>
                      </a:r>
                      <a:endParaRPr lang="en-US" sz="16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64973546"/>
                  </a:ext>
                </a:extLst>
              </a:tr>
            </a:tbl>
          </a:graphicData>
        </a:graphic>
      </p:graphicFrame>
      <p:sp>
        <p:nvSpPr>
          <p:cNvPr id="7" name="Content Placeholder 2">
            <a:extLst>
              <a:ext uri="{FF2B5EF4-FFF2-40B4-BE49-F238E27FC236}">
                <a16:creationId xmlns:a16="http://schemas.microsoft.com/office/drawing/2014/main" id="{0C7764C8-453F-CEAA-A4BD-A1604AFB08B6}"/>
              </a:ext>
            </a:extLst>
          </p:cNvPr>
          <p:cNvSpPr>
            <a:spLocks noGrp="1"/>
          </p:cNvSpPr>
          <p:nvPr>
            <p:ph idx="1"/>
          </p:nvPr>
        </p:nvSpPr>
        <p:spPr>
          <a:xfrm>
            <a:off x="1658215" y="3865766"/>
            <a:ext cx="8515350" cy="2561253"/>
          </a:xfrm>
        </p:spPr>
        <p:txBody>
          <a:bodyPr>
            <a:normAutofit fontScale="85000" lnSpcReduction="20000"/>
          </a:bodyPr>
          <a:lstStyle/>
          <a:p>
            <a:pPr marL="0" indent="0">
              <a:buNone/>
            </a:pPr>
            <a:r>
              <a:rPr lang="en-US" b="1" dirty="0"/>
              <a:t>General Duplicate Count Process</a:t>
            </a:r>
          </a:p>
          <a:p>
            <a:pPr lvl="1">
              <a:buFont typeface="Wingdings" panose="05000000000000000000" pitchFamily="2" charset="2"/>
              <a:buChar char="Ø"/>
            </a:pPr>
            <a:r>
              <a:rPr lang="en-US" dirty="0"/>
              <a:t>Begins once all districts have submitted their Student October Snapshot to CDE, </a:t>
            </a:r>
            <a:r>
              <a:rPr lang="en-US" b="1" dirty="0">
                <a:solidFill>
                  <a:srgbClr val="7030A0"/>
                </a:solidFill>
              </a:rPr>
              <a:t>Monday, November 10</a:t>
            </a:r>
            <a:r>
              <a:rPr lang="en-US" b="1" baseline="30000" dirty="0">
                <a:solidFill>
                  <a:srgbClr val="7030A0"/>
                </a:solidFill>
              </a:rPr>
              <a:t>th</a:t>
            </a:r>
            <a:r>
              <a:rPr lang="en-US" b="1" dirty="0">
                <a:solidFill>
                  <a:srgbClr val="7030A0"/>
                </a:solidFill>
              </a:rPr>
              <a:t> </a:t>
            </a:r>
          </a:p>
          <a:p>
            <a:pPr lvl="1">
              <a:buFont typeface="Wingdings" panose="05000000000000000000" pitchFamily="2" charset="2"/>
              <a:buChar char="Ø"/>
            </a:pPr>
            <a:r>
              <a:rPr lang="en-US" dirty="0"/>
              <a:t>~3 business days after running the duplicate process Duplicate Documentation is due to The CDE School Auditing Office</a:t>
            </a:r>
          </a:p>
          <a:p>
            <a:pPr lvl="1">
              <a:buFont typeface="Wingdings" panose="05000000000000000000" pitchFamily="2" charset="2"/>
              <a:buChar char="Ø"/>
            </a:pPr>
            <a:r>
              <a:rPr lang="en-US" dirty="0"/>
              <a:t>~2 business days after documentation received decisions will be sent to districts</a:t>
            </a:r>
          </a:p>
          <a:p>
            <a:pPr marL="0" indent="0">
              <a:buNone/>
            </a:pPr>
            <a:r>
              <a:rPr lang="en-US" b="1" dirty="0"/>
              <a:t>Signature Page</a:t>
            </a:r>
          </a:p>
          <a:p>
            <a:pPr lvl="1">
              <a:buFont typeface="Wingdings" panose="05000000000000000000" pitchFamily="2" charset="2"/>
              <a:buChar char="Ø"/>
            </a:pPr>
            <a:r>
              <a:rPr lang="en-US" dirty="0"/>
              <a:t>Due </a:t>
            </a:r>
            <a:r>
              <a:rPr lang="en-US" b="1" dirty="0">
                <a:solidFill>
                  <a:srgbClr val="7030A0"/>
                </a:solidFill>
              </a:rPr>
              <a:t>Friday, December 5</a:t>
            </a:r>
            <a:r>
              <a:rPr lang="en-US" b="1" baseline="30000" dirty="0">
                <a:solidFill>
                  <a:srgbClr val="7030A0"/>
                </a:solidFill>
              </a:rPr>
              <a:t>th</a:t>
            </a:r>
            <a:r>
              <a:rPr lang="en-US" dirty="0"/>
              <a:t>: Signed by Secretary of Board of Education </a:t>
            </a:r>
            <a:r>
              <a:rPr lang="en-US" b="1" u="sng" dirty="0"/>
              <a:t>AND the Chief Financial Officer </a:t>
            </a:r>
            <a:endParaRPr lang="en-US" dirty="0"/>
          </a:p>
          <a:p>
            <a:pPr lvl="2"/>
            <a:r>
              <a:rPr lang="en-US" dirty="0"/>
              <a:t>If your district needs an extension, please send Student October Collection lead an email with the day when your School Board Secretary will be able to sign the form</a:t>
            </a:r>
          </a:p>
          <a:p>
            <a:pPr marL="0" indent="0">
              <a:buNone/>
            </a:pPr>
            <a:endParaRPr lang="en-US" b="1"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697648196"/>
      </p:ext>
    </p:extLst>
  </p:cSld>
  <p:clrMapOvr>
    <a:masterClrMapping/>
  </p:clrMapOvr>
</p:sld>
</file>

<file path=ppt/theme/theme1.xml><?xml version="1.0" encoding="utf-8"?>
<a:theme xmlns:a="http://schemas.openxmlformats.org/drawingml/2006/main" name="Office Theme">
  <a:themeElements>
    <a:clrScheme name="CDE-Blues">
      <a:dk1>
        <a:sysClr val="windowText" lastClr="000000"/>
      </a:dk1>
      <a:lt1>
        <a:sysClr val="window" lastClr="FFFFFF"/>
      </a:lt1>
      <a:dk2>
        <a:srgbClr val="232C67"/>
      </a:dk2>
      <a:lt2>
        <a:srgbClr val="D0D2D3"/>
      </a:lt2>
      <a:accent1>
        <a:srgbClr val="48C3E3"/>
      </a:accent1>
      <a:accent2>
        <a:srgbClr val="077682"/>
      </a:accent2>
      <a:accent3>
        <a:srgbClr val="6EC4E8"/>
      </a:accent3>
      <a:accent4>
        <a:srgbClr val="A3D283"/>
      </a:accent4>
      <a:accent5>
        <a:srgbClr val="7C98AC"/>
      </a:accent5>
      <a:accent6>
        <a:srgbClr val="FECF85"/>
      </a:accent6>
      <a:hlink>
        <a:srgbClr val="488BC9"/>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DE-Blues">
      <a:dk1>
        <a:sysClr val="windowText" lastClr="000000"/>
      </a:dk1>
      <a:lt1>
        <a:sysClr val="window" lastClr="FFFFFF"/>
      </a:lt1>
      <a:dk2>
        <a:srgbClr val="232C67"/>
      </a:dk2>
      <a:lt2>
        <a:srgbClr val="D0D2D3"/>
      </a:lt2>
      <a:accent1>
        <a:srgbClr val="48C3E3"/>
      </a:accent1>
      <a:accent2>
        <a:srgbClr val="077682"/>
      </a:accent2>
      <a:accent3>
        <a:srgbClr val="6EC4E8"/>
      </a:accent3>
      <a:accent4>
        <a:srgbClr val="A3D283"/>
      </a:accent4>
      <a:accent5>
        <a:srgbClr val="7C98AC"/>
      </a:accent5>
      <a:accent6>
        <a:srgbClr val="FECF85"/>
      </a:accent6>
      <a:hlink>
        <a:srgbClr val="488BC9"/>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DE Blue">
      <a:dk1>
        <a:sysClr val="windowText" lastClr="000000"/>
      </a:dk1>
      <a:lt1>
        <a:sysClr val="window" lastClr="FFFFFF"/>
      </a:lt1>
      <a:dk2>
        <a:srgbClr val="232C67"/>
      </a:dk2>
      <a:lt2>
        <a:srgbClr val="90C8E7"/>
      </a:lt2>
      <a:accent1>
        <a:srgbClr val="7C98AC"/>
      </a:accent1>
      <a:accent2>
        <a:srgbClr val="5D6770"/>
      </a:accent2>
      <a:accent3>
        <a:srgbClr val="488BC9"/>
      </a:accent3>
      <a:accent4>
        <a:srgbClr val="3CC1CC"/>
      </a:accent4>
      <a:accent5>
        <a:srgbClr val="077682"/>
      </a:accent5>
      <a:accent6>
        <a:srgbClr val="D2D3D3"/>
      </a:accent6>
      <a:hlink>
        <a:srgbClr val="2C3384"/>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b639f00-c663-4db8-9f2d-5e59e4353b4b">
      <Terms xmlns="http://schemas.microsoft.com/office/infopath/2007/PartnerControls"/>
    </lcf76f155ced4ddcb4097134ff3c332f>
    <TaxCatchAll xmlns="ca9d521c-8764-4bcd-84f1-6f7ce6ca6a96" xsi:nil="true"/>
  </documentManagement>
</p:properties>
</file>

<file path=customXml/itemProps1.xml><?xml version="1.0" encoding="utf-8"?>
<ds:datastoreItem xmlns:ds="http://schemas.openxmlformats.org/officeDocument/2006/customXml" ds:itemID="{628458FD-B0FB-41A5-A216-C7007ED599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639f00-c663-4db8-9f2d-5e59e4353b4b"/>
    <ds:schemaRef ds:uri="ca9d521c-8764-4bcd-84f1-6f7ce6ca6a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96B8D346-98B4-4A38-AC1D-9DECB7E942AC}">
  <ds:schemaRefs>
    <ds:schemaRef ds:uri="00f509a9-c32d-4da3-8aae-24aafb2d4278"/>
    <ds:schemaRef ds:uri="4c96849b-d583-4314-bdb6-16a0c6e34719"/>
    <ds:schemaRef ds:uri="658e932f-8c42-4f93-8fc3-67d3de176e61"/>
    <ds:schemaRef ds:uri="8afd8c4a-fe3c-41c6-823e-e35e5abfca68"/>
    <ds:schemaRef ds:uri="http://schemas.microsoft.com/office/2006/metadata/properties"/>
    <ds:schemaRef ds:uri="http://schemas.microsoft.com/office/infopath/2007/PartnerControls"/>
    <ds:schemaRef ds:uri="bf4c7ac3-0834-42cc-a40e-499caae2d50b"/>
    <ds:schemaRef ds:uri="6a597bc7-c86c-4892-ad3e-43cc0a7c8044"/>
    <ds:schemaRef ds:uri="9b639f00-c663-4db8-9f2d-5e59e4353b4b"/>
    <ds:schemaRef ds:uri="ca9d521c-8764-4bcd-84f1-6f7ce6ca6a96"/>
  </ds:schemaRefs>
</ds:datastoreItem>
</file>

<file path=docProps/app.xml><?xml version="1.0" encoding="utf-8"?>
<Properties xmlns="http://schemas.openxmlformats.org/officeDocument/2006/extended-properties" xmlns:vt="http://schemas.openxmlformats.org/officeDocument/2006/docPropsVTypes">
  <Template>Office Theme</Template>
  <TotalTime>952</TotalTime>
  <Words>5524</Words>
  <Application>Microsoft Office PowerPoint</Application>
  <PresentationFormat>Widescreen</PresentationFormat>
  <Paragraphs>685</Paragraphs>
  <Slides>70</Slides>
  <Notes>17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70</vt:i4>
      </vt:variant>
    </vt:vector>
  </HeadingPairs>
  <TitlesOfParts>
    <vt:vector size="79" baseType="lpstr">
      <vt:lpstr>Arial</vt:lpstr>
      <vt:lpstr>Calibri</vt:lpstr>
      <vt:lpstr>Calibri Light</vt:lpstr>
      <vt:lpstr>Museo Slab 500</vt:lpstr>
      <vt:lpstr>Trebuchet MS</vt:lpstr>
      <vt:lpstr>Wingdings</vt:lpstr>
      <vt:lpstr>Office Theme</vt:lpstr>
      <vt:lpstr>1_Office Theme</vt:lpstr>
      <vt:lpstr>2_Office Theme</vt:lpstr>
      <vt:lpstr>Student October New Respondent Training 2025-2026</vt:lpstr>
      <vt:lpstr>Agenda</vt:lpstr>
      <vt:lpstr>Purpose of Student October</vt:lpstr>
      <vt:lpstr>Purpose of Student October – PSF Act</vt:lpstr>
      <vt:lpstr>Purpose of Student October -  Many Others!</vt:lpstr>
      <vt:lpstr>Ensure Accurate Data</vt:lpstr>
      <vt:lpstr>2025-26 Student October Timeline/Trainings</vt:lpstr>
      <vt:lpstr>Data Collection and Cleanup Phase Timeline</vt:lpstr>
      <vt:lpstr>Duplicate Count Phase Timeline</vt:lpstr>
      <vt:lpstr>Summary of Process</vt:lpstr>
      <vt:lpstr> Identity Management (IDM)</vt:lpstr>
      <vt:lpstr>CDE Application Login</vt:lpstr>
      <vt:lpstr>CDE Identity Management</vt:lpstr>
      <vt:lpstr> Student Interchange Files</vt:lpstr>
      <vt:lpstr>Student Information System (SIS) Extracts</vt:lpstr>
      <vt:lpstr>Student Interchange Files</vt:lpstr>
      <vt:lpstr>Other Interchanges</vt:lpstr>
      <vt:lpstr>Student Demographic File Layout</vt:lpstr>
      <vt:lpstr>Student School Association File Layout</vt:lpstr>
      <vt:lpstr>Student Interchange Preparation</vt:lpstr>
      <vt:lpstr> Snapshot</vt:lpstr>
      <vt:lpstr>What is a Snapshot? - Visual</vt:lpstr>
      <vt:lpstr>What is a Snapshot?</vt:lpstr>
      <vt:lpstr>Another Snapshot Visual</vt:lpstr>
      <vt:lpstr>Snapshot Process - Described</vt:lpstr>
      <vt:lpstr>Snapshot Process – Cycle Visual</vt:lpstr>
      <vt:lpstr> Uploading to Pipeline</vt:lpstr>
      <vt:lpstr>Uploading Interchange Files</vt:lpstr>
      <vt:lpstr>Reviewing File Upload</vt:lpstr>
      <vt:lpstr> Errors/Warnings</vt:lpstr>
      <vt:lpstr>Reviewing Errors from Uploaded Files</vt:lpstr>
      <vt:lpstr>Pipeline Error Report</vt:lpstr>
      <vt:lpstr>2 Levels of Errors - Goal</vt:lpstr>
      <vt:lpstr>Resolving Errors</vt:lpstr>
      <vt:lpstr> Exceptions</vt:lpstr>
      <vt:lpstr>When are reporting exceptions needed?</vt:lpstr>
      <vt:lpstr>Reporting Exception Process (Option 2)</vt:lpstr>
      <vt:lpstr>Requesting Exceptions (Option 2)</vt:lpstr>
      <vt:lpstr> Other Reporting Pieces (Home School Data, At-Risk, Title I)</vt:lpstr>
      <vt:lpstr>Home School Data – Add/Edit Record</vt:lpstr>
      <vt:lpstr>At-Risk Measure Interchange File Overview</vt:lpstr>
      <vt:lpstr>Title I Interchange File</vt:lpstr>
      <vt:lpstr> Snapshot Creation</vt:lpstr>
      <vt:lpstr>Snapshot Screen</vt:lpstr>
      <vt:lpstr>Snapshot Process – Described (again)</vt:lpstr>
      <vt:lpstr>Snapshot Process – Cycle Visual (again)</vt:lpstr>
      <vt:lpstr> Cognos Reports (CEDAR) </vt:lpstr>
      <vt:lpstr>Logging Into Cognos</vt:lpstr>
      <vt:lpstr>Student Interchange/Student October Reports</vt:lpstr>
      <vt:lpstr>Students Excluded from Student October Snapshot</vt:lpstr>
      <vt:lpstr> Submit Data to CDE</vt:lpstr>
      <vt:lpstr>Ready to Submit</vt:lpstr>
      <vt:lpstr> Duplicate Process</vt:lpstr>
      <vt:lpstr>Phase 2 (Duplicate Process)</vt:lpstr>
      <vt:lpstr>What happens if you have duplicate students?</vt:lpstr>
      <vt:lpstr>End of the Collection!</vt:lpstr>
      <vt:lpstr>How the Snapshot Works</vt:lpstr>
      <vt:lpstr>Data Feeds into Snapshot</vt:lpstr>
      <vt:lpstr>What is a Snapshot? – Back to the Visual</vt:lpstr>
      <vt:lpstr>2025-26 Changes</vt:lpstr>
      <vt:lpstr>2025-26 Student School Association</vt:lpstr>
      <vt:lpstr>2025-26 Student Demographic Changes</vt:lpstr>
      <vt:lpstr>School Auditing Office</vt:lpstr>
      <vt:lpstr>Reporting vs. Requirements</vt:lpstr>
      <vt:lpstr>Audit Syncplicity Folders</vt:lpstr>
      <vt:lpstr>Preschool Data Reporting</vt:lpstr>
      <vt:lpstr>Student October Expectations </vt:lpstr>
      <vt:lpstr>Resources</vt:lpstr>
      <vt:lpstr>Resources/Helpful Webpages</vt:lpstr>
      <vt:lpstr>Thank You for Attending!</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1</cp:revision>
  <dcterms:created xsi:type="dcterms:W3CDTF">2019-06-25T17:30:52Z</dcterms:created>
  <dcterms:modified xsi:type="dcterms:W3CDTF">2025-09-18T23:12:36Z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0x01010062AA584270DE6043A37CBFDFBD606C7E</vt:lpwstr>
  </property>
</Properties>
</file>