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12"/>
  </p:notesMasterIdLst>
  <p:sldIdLst>
    <p:sldId id="256" r:id="rId5"/>
    <p:sldId id="376" r:id="rId6"/>
    <p:sldId id="269" r:id="rId7"/>
    <p:sldId id="264" r:id="rId8"/>
    <p:sldId id="270" r:id="rId9"/>
    <p:sldId id="271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7987E9-2B34-4E4C-A324-C5B21A24F714}" v="1" dt="2024-05-14T19:53:06.3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0" autoAdjust="0"/>
    <p:restoredTop sz="96357" autoAdjust="0"/>
  </p:normalViewPr>
  <p:slideViewPr>
    <p:cSldViewPr snapToGrid="0">
      <p:cViewPr varScale="1">
        <p:scale>
          <a:sx n="106" d="100"/>
          <a:sy n="106" d="100"/>
        </p:scale>
        <p:origin x="90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zel, Brooke" userId="672bf8d3-b15b-4e02-a6d1-39319a0df09b" providerId="ADAL" clId="{DFACD168-2AA0-489A-A650-C7FCF3AD424F}"/>
    <pc:docChg chg="undo custSel addSld delSld modSld sldOrd">
      <pc:chgData name="Wenzel, Brooke" userId="672bf8d3-b15b-4e02-a6d1-39319a0df09b" providerId="ADAL" clId="{DFACD168-2AA0-489A-A650-C7FCF3AD424F}" dt="2023-03-07T20:05:28.012" v="1435"/>
      <pc:docMkLst>
        <pc:docMk/>
      </pc:docMkLst>
      <pc:sldChg chg="modSp mod">
        <pc:chgData name="Wenzel, Brooke" userId="672bf8d3-b15b-4e02-a6d1-39319a0df09b" providerId="ADAL" clId="{DFACD168-2AA0-489A-A650-C7FCF3AD424F}" dt="2023-03-01T19:11:18.953" v="17" actId="20577"/>
        <pc:sldMkLst>
          <pc:docMk/>
          <pc:sldMk cId="3044915438" sldId="256"/>
        </pc:sldMkLst>
        <pc:spChg chg="mod">
          <ac:chgData name="Wenzel, Brooke" userId="672bf8d3-b15b-4e02-a6d1-39319a0df09b" providerId="ADAL" clId="{DFACD168-2AA0-489A-A650-C7FCF3AD424F}" dt="2023-03-01T19:11:18.953" v="17" actId="20577"/>
          <ac:spMkLst>
            <pc:docMk/>
            <pc:sldMk cId="3044915438" sldId="256"/>
            <ac:spMk id="7" creationId="{2A0C161A-8513-BB84-0601-D50578FDAD11}"/>
          </ac:spMkLst>
        </pc:spChg>
      </pc:sldChg>
      <pc:sldChg chg="addSp delSp modSp mod">
        <pc:chgData name="Wenzel, Brooke" userId="672bf8d3-b15b-4e02-a6d1-39319a0df09b" providerId="ADAL" clId="{DFACD168-2AA0-489A-A650-C7FCF3AD424F}" dt="2023-03-01T19:28:18.732" v="301" actId="255"/>
        <pc:sldMkLst>
          <pc:docMk/>
          <pc:sldMk cId="3401448192" sldId="264"/>
        </pc:sldMkLst>
        <pc:spChg chg="mod">
          <ac:chgData name="Wenzel, Brooke" userId="672bf8d3-b15b-4e02-a6d1-39319a0df09b" providerId="ADAL" clId="{DFACD168-2AA0-489A-A650-C7FCF3AD424F}" dt="2023-03-01T19:17:47.327" v="172" actId="20577"/>
          <ac:spMkLst>
            <pc:docMk/>
            <pc:sldMk cId="3401448192" sldId="264"/>
            <ac:spMk id="2" creationId="{00000000-0000-0000-0000-000000000000}"/>
          </ac:spMkLst>
        </pc:spChg>
        <pc:spChg chg="del mod">
          <ac:chgData name="Wenzel, Brooke" userId="672bf8d3-b15b-4e02-a6d1-39319a0df09b" providerId="ADAL" clId="{DFACD168-2AA0-489A-A650-C7FCF3AD424F}" dt="2023-03-01T19:17:45.021" v="159" actId="478"/>
          <ac:spMkLst>
            <pc:docMk/>
            <pc:sldMk cId="3401448192" sldId="264"/>
            <ac:spMk id="3" creationId="{00000000-0000-0000-0000-000000000000}"/>
          </ac:spMkLst>
        </pc:spChg>
        <pc:spChg chg="add del mod">
          <ac:chgData name="Wenzel, Brooke" userId="672bf8d3-b15b-4e02-a6d1-39319a0df09b" providerId="ADAL" clId="{DFACD168-2AA0-489A-A650-C7FCF3AD424F}" dt="2023-03-01T19:19:12.621" v="214" actId="478"/>
          <ac:spMkLst>
            <pc:docMk/>
            <pc:sldMk cId="3401448192" sldId="264"/>
            <ac:spMk id="6" creationId="{00F60AD5-3EA1-9CDA-FBB3-ECF5700FB606}"/>
          </ac:spMkLst>
        </pc:spChg>
        <pc:spChg chg="add del mod">
          <ac:chgData name="Wenzel, Brooke" userId="672bf8d3-b15b-4e02-a6d1-39319a0df09b" providerId="ADAL" clId="{DFACD168-2AA0-489A-A650-C7FCF3AD424F}" dt="2023-03-01T19:19:15.148" v="215" actId="478"/>
          <ac:spMkLst>
            <pc:docMk/>
            <pc:sldMk cId="3401448192" sldId="264"/>
            <ac:spMk id="9" creationId="{7875F922-DEED-9A41-329B-927407760BDC}"/>
          </ac:spMkLst>
        </pc:spChg>
        <pc:graphicFrameChg chg="add mod modGraphic">
          <ac:chgData name="Wenzel, Brooke" userId="672bf8d3-b15b-4e02-a6d1-39319a0df09b" providerId="ADAL" clId="{DFACD168-2AA0-489A-A650-C7FCF3AD424F}" dt="2023-03-01T19:28:18.732" v="301" actId="255"/>
          <ac:graphicFrameMkLst>
            <pc:docMk/>
            <pc:sldMk cId="3401448192" sldId="264"/>
            <ac:graphicFrameMk id="7" creationId="{51EDBB1A-9493-D9E9-B518-A511032E0E7E}"/>
          </ac:graphicFrameMkLst>
        </pc:graphicFrameChg>
      </pc:sldChg>
      <pc:sldChg chg="modSp add mod ord">
        <pc:chgData name="Wenzel, Brooke" userId="672bf8d3-b15b-4e02-a6d1-39319a0df09b" providerId="ADAL" clId="{DFACD168-2AA0-489A-A650-C7FCF3AD424F}" dt="2023-03-07T20:05:28.012" v="1435"/>
        <pc:sldMkLst>
          <pc:docMk/>
          <pc:sldMk cId="0" sldId="269"/>
        </pc:sldMkLst>
        <pc:spChg chg="mod">
          <ac:chgData name="Wenzel, Brooke" userId="672bf8d3-b15b-4e02-a6d1-39319a0df09b" providerId="ADAL" clId="{DFACD168-2AA0-489A-A650-C7FCF3AD424F}" dt="2023-03-07T20:05:16.240" v="1433" actId="20577"/>
          <ac:spMkLst>
            <pc:docMk/>
            <pc:sldMk cId="0" sldId="269"/>
            <ac:spMk id="3" creationId="{00000000-0000-0000-0000-000000000000}"/>
          </ac:spMkLst>
        </pc:spChg>
      </pc:sldChg>
      <pc:sldChg chg="delSp modSp mod">
        <pc:chgData name="Wenzel, Brooke" userId="672bf8d3-b15b-4e02-a6d1-39319a0df09b" providerId="ADAL" clId="{DFACD168-2AA0-489A-A650-C7FCF3AD424F}" dt="2023-03-01T19:39:29.389" v="591" actId="20577"/>
        <pc:sldMkLst>
          <pc:docMk/>
          <pc:sldMk cId="812090992" sldId="270"/>
        </pc:sldMkLst>
        <pc:spChg chg="mod">
          <ac:chgData name="Wenzel, Brooke" userId="672bf8d3-b15b-4e02-a6d1-39319a0df09b" providerId="ADAL" clId="{DFACD168-2AA0-489A-A650-C7FCF3AD424F}" dt="2023-03-01T19:17:31.347" v="154" actId="20577"/>
          <ac:spMkLst>
            <pc:docMk/>
            <pc:sldMk cId="812090992" sldId="270"/>
            <ac:spMk id="14" creationId="{CFC912BC-6A3F-9CF2-42BA-DF356DE434F3}"/>
          </ac:spMkLst>
        </pc:spChg>
        <pc:spChg chg="mod">
          <ac:chgData name="Wenzel, Brooke" userId="672bf8d3-b15b-4e02-a6d1-39319a0df09b" providerId="ADAL" clId="{DFACD168-2AA0-489A-A650-C7FCF3AD424F}" dt="2023-03-01T19:39:29.389" v="591" actId="20577"/>
          <ac:spMkLst>
            <pc:docMk/>
            <pc:sldMk cId="812090992" sldId="270"/>
            <ac:spMk id="15" creationId="{88481874-C084-974A-D310-8C5F5CE7AB0D}"/>
          </ac:spMkLst>
        </pc:spChg>
        <pc:spChg chg="del">
          <ac:chgData name="Wenzel, Brooke" userId="672bf8d3-b15b-4e02-a6d1-39319a0df09b" providerId="ADAL" clId="{DFACD168-2AA0-489A-A650-C7FCF3AD424F}" dt="2023-03-01T19:17:37.839" v="157" actId="478"/>
          <ac:spMkLst>
            <pc:docMk/>
            <pc:sldMk cId="812090992" sldId="270"/>
            <ac:spMk id="16" creationId="{C2C6722E-7120-DB98-229C-8F4A3F7FA38D}"/>
          </ac:spMkLst>
        </pc:spChg>
        <pc:spChg chg="del">
          <ac:chgData name="Wenzel, Brooke" userId="672bf8d3-b15b-4e02-a6d1-39319a0df09b" providerId="ADAL" clId="{DFACD168-2AA0-489A-A650-C7FCF3AD424F}" dt="2023-03-01T19:17:35.541" v="155" actId="478"/>
          <ac:spMkLst>
            <pc:docMk/>
            <pc:sldMk cId="812090992" sldId="270"/>
            <ac:spMk id="17" creationId="{7FE28AA0-CDB3-03D0-40A1-309465A70A34}"/>
          </ac:spMkLst>
        </pc:spChg>
        <pc:spChg chg="del">
          <ac:chgData name="Wenzel, Brooke" userId="672bf8d3-b15b-4e02-a6d1-39319a0df09b" providerId="ADAL" clId="{DFACD168-2AA0-489A-A650-C7FCF3AD424F}" dt="2023-03-01T19:17:36.614" v="156" actId="478"/>
          <ac:spMkLst>
            <pc:docMk/>
            <pc:sldMk cId="812090992" sldId="270"/>
            <ac:spMk id="18" creationId="{8C8FED18-6D55-EBD0-D202-564FAD79ECFD}"/>
          </ac:spMkLst>
        </pc:spChg>
      </pc:sldChg>
      <pc:sldChg chg="modSp mod">
        <pc:chgData name="Wenzel, Brooke" userId="672bf8d3-b15b-4e02-a6d1-39319a0df09b" providerId="ADAL" clId="{DFACD168-2AA0-489A-A650-C7FCF3AD424F}" dt="2023-03-07T20:04:53.535" v="1430" actId="20577"/>
        <pc:sldMkLst>
          <pc:docMk/>
          <pc:sldMk cId="3613651240" sldId="271"/>
        </pc:sldMkLst>
        <pc:spChg chg="mod">
          <ac:chgData name="Wenzel, Brooke" userId="672bf8d3-b15b-4e02-a6d1-39319a0df09b" providerId="ADAL" clId="{DFACD168-2AA0-489A-A650-C7FCF3AD424F}" dt="2023-03-07T19:55:45.012" v="746" actId="20577"/>
          <ac:spMkLst>
            <pc:docMk/>
            <pc:sldMk cId="3613651240" sldId="271"/>
            <ac:spMk id="7" creationId="{14BAB921-C0F1-E666-FF76-EC1DB5FC8167}"/>
          </ac:spMkLst>
        </pc:spChg>
        <pc:spChg chg="mod">
          <ac:chgData name="Wenzel, Brooke" userId="672bf8d3-b15b-4e02-a6d1-39319a0df09b" providerId="ADAL" clId="{DFACD168-2AA0-489A-A650-C7FCF3AD424F}" dt="2023-03-07T20:04:53.535" v="1430" actId="20577"/>
          <ac:spMkLst>
            <pc:docMk/>
            <pc:sldMk cId="3613651240" sldId="271"/>
            <ac:spMk id="8" creationId="{696D4998-11DF-3A88-1FD1-88B35772350F}"/>
          </ac:spMkLst>
        </pc:spChg>
        <pc:spChg chg="mod">
          <ac:chgData name="Wenzel, Brooke" userId="672bf8d3-b15b-4e02-a6d1-39319a0df09b" providerId="ADAL" clId="{DFACD168-2AA0-489A-A650-C7FCF3AD424F}" dt="2023-03-07T20:04:28.799" v="1416" actId="5793"/>
          <ac:spMkLst>
            <pc:docMk/>
            <pc:sldMk cId="3613651240" sldId="271"/>
            <ac:spMk id="9" creationId="{B7AE4736-28D0-FB8B-67CA-A78D7B8863E5}"/>
          </ac:spMkLst>
        </pc:spChg>
      </pc:sldChg>
      <pc:sldChg chg="del">
        <pc:chgData name="Wenzel, Brooke" userId="672bf8d3-b15b-4e02-a6d1-39319a0df09b" providerId="ADAL" clId="{DFACD168-2AA0-489A-A650-C7FCF3AD424F}" dt="2023-03-01T19:11:39.629" v="21" actId="47"/>
        <pc:sldMkLst>
          <pc:docMk/>
          <pc:sldMk cId="2748458431" sldId="274"/>
        </pc:sldMkLst>
      </pc:sldChg>
      <pc:sldChg chg="modSp mod">
        <pc:chgData name="Wenzel, Brooke" userId="672bf8d3-b15b-4e02-a6d1-39319a0df09b" providerId="ADAL" clId="{DFACD168-2AA0-489A-A650-C7FCF3AD424F}" dt="2023-03-01T19:11:53.302" v="112" actId="20577"/>
        <pc:sldMkLst>
          <pc:docMk/>
          <pc:sldMk cId="675032686" sldId="275"/>
        </pc:sldMkLst>
        <pc:spChg chg="mod">
          <ac:chgData name="Wenzel, Brooke" userId="672bf8d3-b15b-4e02-a6d1-39319a0df09b" providerId="ADAL" clId="{DFACD168-2AA0-489A-A650-C7FCF3AD424F}" dt="2023-03-01T19:11:53.302" v="112" actId="20577"/>
          <ac:spMkLst>
            <pc:docMk/>
            <pc:sldMk cId="675032686" sldId="275"/>
            <ac:spMk id="4" creationId="{069C16D8-71E6-6E0A-9E9A-40580CD77B33}"/>
          </ac:spMkLst>
        </pc:spChg>
      </pc:sldChg>
      <pc:sldChg chg="del">
        <pc:chgData name="Wenzel, Brooke" userId="672bf8d3-b15b-4e02-a6d1-39319a0df09b" providerId="ADAL" clId="{DFACD168-2AA0-489A-A650-C7FCF3AD424F}" dt="2023-03-01T19:11:39.075" v="20" actId="47"/>
        <pc:sldMkLst>
          <pc:docMk/>
          <pc:sldMk cId="2894931076" sldId="276"/>
        </pc:sldMkLst>
      </pc:sldChg>
      <pc:sldChg chg="modSp add mod">
        <pc:chgData name="Wenzel, Brooke" userId="672bf8d3-b15b-4e02-a6d1-39319a0df09b" providerId="ADAL" clId="{DFACD168-2AA0-489A-A650-C7FCF3AD424F}" dt="2023-03-01T19:17:03.931" v="124" actId="33524"/>
        <pc:sldMkLst>
          <pc:docMk/>
          <pc:sldMk cId="293658346" sldId="376"/>
        </pc:sldMkLst>
        <pc:spChg chg="mod">
          <ac:chgData name="Wenzel, Brooke" userId="672bf8d3-b15b-4e02-a6d1-39319a0df09b" providerId="ADAL" clId="{DFACD168-2AA0-489A-A650-C7FCF3AD424F}" dt="2023-03-01T19:17:03.931" v="124" actId="33524"/>
          <ac:spMkLst>
            <pc:docMk/>
            <pc:sldMk cId="293658346" sldId="376"/>
            <ac:spMk id="3" creationId="{00000000-0000-0000-0000-000000000000}"/>
          </ac:spMkLst>
        </pc:spChg>
      </pc:sldChg>
      <pc:sldMasterChg chg="delSldLayout">
        <pc:chgData name="Wenzel, Brooke" userId="672bf8d3-b15b-4e02-a6d1-39319a0df09b" providerId="ADAL" clId="{DFACD168-2AA0-489A-A650-C7FCF3AD424F}" dt="2023-03-01T19:11:39.629" v="21" actId="47"/>
        <pc:sldMasterMkLst>
          <pc:docMk/>
          <pc:sldMasterMk cId="2150711039" sldId="2147483676"/>
        </pc:sldMasterMkLst>
        <pc:sldLayoutChg chg="del">
          <pc:chgData name="Wenzel, Brooke" userId="672bf8d3-b15b-4e02-a6d1-39319a0df09b" providerId="ADAL" clId="{DFACD168-2AA0-489A-A650-C7FCF3AD424F}" dt="2023-03-01T19:11:39.075" v="20" actId="47"/>
          <pc:sldLayoutMkLst>
            <pc:docMk/>
            <pc:sldMasterMk cId="2150711039" sldId="2147483676"/>
            <pc:sldLayoutMk cId="1375654668" sldId="2147483688"/>
          </pc:sldLayoutMkLst>
        </pc:sldLayoutChg>
        <pc:sldLayoutChg chg="del">
          <pc:chgData name="Wenzel, Brooke" userId="672bf8d3-b15b-4e02-a6d1-39319a0df09b" providerId="ADAL" clId="{DFACD168-2AA0-489A-A650-C7FCF3AD424F}" dt="2023-03-01T19:11:39.629" v="21" actId="47"/>
          <pc:sldLayoutMkLst>
            <pc:docMk/>
            <pc:sldMasterMk cId="2150711039" sldId="2147483676"/>
            <pc:sldLayoutMk cId="438918846" sldId="2147483689"/>
          </pc:sldLayoutMkLst>
        </pc:sldLayoutChg>
      </pc:sldMasterChg>
    </pc:docChg>
  </pc:docChgLst>
  <pc:docChgLst>
    <pc:chgData name="Wenzel, Brooke" userId="672bf8d3-b15b-4e02-a6d1-39319a0df09b" providerId="ADAL" clId="{EB4C02A4-1B6E-4E06-9ED2-9BC09E18816A}"/>
    <pc:docChg chg="custSel modSld">
      <pc:chgData name="Wenzel, Brooke" userId="672bf8d3-b15b-4e02-a6d1-39319a0df09b" providerId="ADAL" clId="{EB4C02A4-1B6E-4E06-9ED2-9BC09E18816A}" dt="2024-02-28T16:53:50.844" v="6" actId="13244"/>
      <pc:docMkLst>
        <pc:docMk/>
      </pc:docMkLst>
      <pc:sldChg chg="modSp mod">
        <pc:chgData name="Wenzel, Brooke" userId="672bf8d3-b15b-4e02-a6d1-39319a0df09b" providerId="ADAL" clId="{EB4C02A4-1B6E-4E06-9ED2-9BC09E18816A}" dt="2024-02-28T16:53:18.500" v="1" actId="207"/>
        <pc:sldMkLst>
          <pc:docMk/>
          <pc:sldMk cId="3401448192" sldId="264"/>
        </pc:sldMkLst>
        <pc:graphicFrameChg chg="modGraphic">
          <ac:chgData name="Wenzel, Brooke" userId="672bf8d3-b15b-4e02-a6d1-39319a0df09b" providerId="ADAL" clId="{EB4C02A4-1B6E-4E06-9ED2-9BC09E18816A}" dt="2024-02-28T16:53:18.500" v="1" actId="207"/>
          <ac:graphicFrameMkLst>
            <pc:docMk/>
            <pc:sldMk cId="3401448192" sldId="264"/>
            <ac:graphicFrameMk id="7" creationId="{51EDBB1A-9493-D9E9-B518-A511032E0E7E}"/>
          </ac:graphicFrameMkLst>
        </pc:graphicFrameChg>
      </pc:sldChg>
      <pc:sldChg chg="modSp mod">
        <pc:chgData name="Wenzel, Brooke" userId="672bf8d3-b15b-4e02-a6d1-39319a0df09b" providerId="ADAL" clId="{EB4C02A4-1B6E-4E06-9ED2-9BC09E18816A}" dt="2024-02-28T16:53:28.502" v="3" actId="13244"/>
        <pc:sldMkLst>
          <pc:docMk/>
          <pc:sldMk cId="0" sldId="269"/>
        </pc:sldMkLst>
        <pc:spChg chg="ord">
          <ac:chgData name="Wenzel, Brooke" userId="672bf8d3-b15b-4e02-a6d1-39319a0df09b" providerId="ADAL" clId="{EB4C02A4-1B6E-4E06-9ED2-9BC09E18816A}" dt="2024-02-28T16:53:28.502" v="3" actId="13244"/>
          <ac:spMkLst>
            <pc:docMk/>
            <pc:sldMk cId="0" sldId="269"/>
            <ac:spMk id="4" creationId="{00000000-0000-0000-0000-000000000000}"/>
          </ac:spMkLst>
        </pc:spChg>
        <pc:spChg chg="ord">
          <ac:chgData name="Wenzel, Brooke" userId="672bf8d3-b15b-4e02-a6d1-39319a0df09b" providerId="ADAL" clId="{EB4C02A4-1B6E-4E06-9ED2-9BC09E18816A}" dt="2024-02-28T16:53:27.223" v="2" actId="13244"/>
          <ac:spMkLst>
            <pc:docMk/>
            <pc:sldMk cId="0" sldId="269"/>
            <ac:spMk id="7" creationId="{3121960F-9C1B-4220-B831-2360228FDCFD}"/>
          </ac:spMkLst>
        </pc:spChg>
      </pc:sldChg>
      <pc:sldChg chg="modSp mod">
        <pc:chgData name="Wenzel, Brooke" userId="672bf8d3-b15b-4e02-a6d1-39319a0df09b" providerId="ADAL" clId="{EB4C02A4-1B6E-4E06-9ED2-9BC09E18816A}" dt="2024-02-28T16:53:37.291" v="5" actId="13244"/>
        <pc:sldMkLst>
          <pc:docMk/>
          <pc:sldMk cId="812090992" sldId="270"/>
        </pc:sldMkLst>
        <pc:spChg chg="ord">
          <ac:chgData name="Wenzel, Brooke" userId="672bf8d3-b15b-4e02-a6d1-39319a0df09b" providerId="ADAL" clId="{EB4C02A4-1B6E-4E06-9ED2-9BC09E18816A}" dt="2024-02-28T16:53:35.718" v="4" actId="13244"/>
          <ac:spMkLst>
            <pc:docMk/>
            <pc:sldMk cId="812090992" sldId="270"/>
            <ac:spMk id="14" creationId="{CFC912BC-6A3F-9CF2-42BA-DF356DE434F3}"/>
          </ac:spMkLst>
        </pc:spChg>
        <pc:spChg chg="ord">
          <ac:chgData name="Wenzel, Brooke" userId="672bf8d3-b15b-4e02-a6d1-39319a0df09b" providerId="ADAL" clId="{EB4C02A4-1B6E-4E06-9ED2-9BC09E18816A}" dt="2024-02-28T16:53:37.291" v="5" actId="13244"/>
          <ac:spMkLst>
            <pc:docMk/>
            <pc:sldMk cId="812090992" sldId="270"/>
            <ac:spMk id="15" creationId="{88481874-C084-974A-D310-8C5F5CE7AB0D}"/>
          </ac:spMkLst>
        </pc:spChg>
      </pc:sldChg>
      <pc:sldChg chg="modSp mod">
        <pc:chgData name="Wenzel, Brooke" userId="672bf8d3-b15b-4e02-a6d1-39319a0df09b" providerId="ADAL" clId="{EB4C02A4-1B6E-4E06-9ED2-9BC09E18816A}" dt="2024-02-28T16:53:50.844" v="6" actId="13244"/>
        <pc:sldMkLst>
          <pc:docMk/>
          <pc:sldMk cId="3613651240" sldId="271"/>
        </pc:sldMkLst>
        <pc:spChg chg="ord">
          <ac:chgData name="Wenzel, Brooke" userId="672bf8d3-b15b-4e02-a6d1-39319a0df09b" providerId="ADAL" clId="{EB4C02A4-1B6E-4E06-9ED2-9BC09E18816A}" dt="2024-02-28T16:53:50.844" v="6" actId="13244"/>
          <ac:spMkLst>
            <pc:docMk/>
            <pc:sldMk cId="3613651240" sldId="271"/>
            <ac:spMk id="7" creationId="{14BAB921-C0F1-E666-FF76-EC1DB5FC816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675241"/>
            <a:ext cx="12192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88BC9">
                  <a:alpha val="3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324170"/>
            <a:ext cx="10402529" cy="973464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4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297634"/>
            <a:ext cx="10402529" cy="960165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94" y="632707"/>
            <a:ext cx="2822307" cy="1762383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914402" y="2772696"/>
            <a:ext cx="10402529" cy="0"/>
          </a:xfrm>
          <a:prstGeom prst="line">
            <a:avLst/>
          </a:prstGeom>
          <a:ln w="19050">
            <a:solidFill>
              <a:srgbClr val="488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B4B5C-5902-28CC-A7CA-7A6289E95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1444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pPr/>
              <a:t>5/14/2024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8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l Means 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8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0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ality Schoo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8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240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re O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46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ducators Ma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890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xcell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6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8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6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564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/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2C3D8EA-D957-3B9A-F41F-8636A5184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86000"/>
            <a:ext cx="5181600" cy="36198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C067E4F-601B-BBDE-C137-F40B39189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0"/>
            <a:ext cx="5181600" cy="36198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ABCCBFA-C414-9C3D-FBCB-E7D52F5253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581408"/>
            <a:ext cx="5181600" cy="561839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Museo Slab 500" panose="02000000000000000000" pitchFamily="50" charset="0"/>
              </a:defRPr>
            </a:lvl1pPr>
            <a:lvl2pPr marL="457200" indent="0">
              <a:buNone/>
              <a:defRPr b="1">
                <a:latin typeface="Museo Slab 500" panose="02000000000000000000" pitchFamily="50" charset="0"/>
              </a:defRPr>
            </a:lvl2pPr>
            <a:lvl3pPr marL="914400" indent="0">
              <a:buNone/>
              <a:defRPr b="1">
                <a:latin typeface="Museo Slab 500" panose="02000000000000000000" pitchFamily="50" charset="0"/>
              </a:defRPr>
            </a:lvl3pPr>
            <a:lvl4pPr marL="1371600" indent="0">
              <a:buNone/>
              <a:defRPr b="1">
                <a:latin typeface="Museo Slab 500" panose="02000000000000000000" pitchFamily="50" charset="0"/>
              </a:defRPr>
            </a:lvl4pPr>
            <a:lvl5pPr marL="1828800" indent="0">
              <a:buNone/>
              <a:defRPr b="1">
                <a:latin typeface="Museo Slab 500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3F63C22-697A-4052-588F-4FE7FB02AB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1618295"/>
            <a:ext cx="5181600" cy="55188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Museo Slab 500" panose="02000000000000000000" pitchFamily="50" charset="0"/>
              </a:defRPr>
            </a:lvl1pPr>
            <a:lvl2pPr marL="457200" indent="0">
              <a:buNone/>
              <a:defRPr b="1">
                <a:latin typeface="Museo Slab 500" panose="02000000000000000000" pitchFamily="50" charset="0"/>
              </a:defRPr>
            </a:lvl2pPr>
            <a:lvl3pPr marL="914400" indent="0">
              <a:buNone/>
              <a:defRPr b="1">
                <a:latin typeface="Museo Slab 500" panose="02000000000000000000" pitchFamily="50" charset="0"/>
              </a:defRPr>
            </a:lvl3pPr>
            <a:lvl4pPr marL="1371600" indent="0">
              <a:buNone/>
              <a:defRPr b="1">
                <a:latin typeface="Museo Slab 500" panose="02000000000000000000" pitchFamily="50" charset="0"/>
              </a:defRPr>
            </a:lvl4pPr>
            <a:lvl5pPr marL="1828800" indent="0">
              <a:buNone/>
              <a:defRPr b="1">
                <a:latin typeface="Museo Slab 500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532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BE0DAE1-72F2-85FA-36A5-4F076D2992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BED633-71DA-7A28-29F6-99EA784F716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64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2916D9F-51D7-A833-A716-2FAD3EF16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5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627" cy="685835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7808D28-DD34-AD62-EC9D-C14DBCA4E7AA}"/>
              </a:ext>
            </a:extLst>
          </p:cNvPr>
          <p:cNvSpPr/>
          <p:nvPr userDrawn="1"/>
        </p:nvSpPr>
        <p:spPr>
          <a:xfrm>
            <a:off x="0" y="1587260"/>
            <a:ext cx="12192000" cy="3657600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-1" y="1837765"/>
            <a:ext cx="12192627" cy="3182470"/>
          </a:xfrm>
        </p:spPr>
        <p:txBody>
          <a:bodyPr anchor="ctr" anchorCtr="0">
            <a:normAutofit/>
          </a:bodyPr>
          <a:lstStyle>
            <a:lvl1pPr algn="ctr">
              <a:defRPr sz="40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3420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2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7916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rong Found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9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23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1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0" r:id="rId3"/>
    <p:sldLayoutId id="2147483697" r:id="rId4"/>
    <p:sldLayoutId id="2147483682" r:id="rId5"/>
    <p:sldLayoutId id="2147483698" r:id="rId6"/>
    <p:sldLayoutId id="2147483696" r:id="rId7"/>
    <p:sldLayoutId id="2147483668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e.state.co.us/onlinelearning/singledistrictonlineprogram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Short Bytes</a:t>
            </a:r>
            <a:br>
              <a:rPr lang="en-US" dirty="0"/>
            </a:b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A0C161A-8513-BB84-0601-D50578FDAD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Non-School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AA4ECA0-5593-75ED-4A3B-C2CB23DB0E9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6A30C31-CA2F-4FEC-9D5A-C798BF326FEF}" type="datetime1">
              <a:rPr lang="en-US" smtClean="0"/>
              <a:t>5/14/2024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A823980-A230-405C-B842-270AA86E2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Non-School Program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Definition</a:t>
            </a:r>
          </a:p>
          <a:p>
            <a:pPr marL="742950" lvl="1" indent="-285750"/>
            <a:r>
              <a:rPr lang="en-US" dirty="0"/>
              <a:t>An indicator that a student is receiving all their educational services through a program run by a district, BOCES, or third-party entity without a school code.</a:t>
            </a:r>
          </a:p>
          <a:p>
            <a:pPr marL="742950" lvl="1" indent="-285750"/>
            <a:r>
              <a:rPr lang="en-US" dirty="0"/>
              <a:t>Students receiving all their educational services through a non-school program should be reported as follows:</a:t>
            </a:r>
          </a:p>
          <a:p>
            <a:pPr marL="1200150" lvl="2" indent="-285750"/>
            <a:r>
              <a:rPr lang="en-US" dirty="0"/>
              <a:t>School Code: should be defaulted to the student’s home (or boundary) school or district chosen school of accountability</a:t>
            </a:r>
          </a:p>
          <a:p>
            <a:pPr marL="1200150" lvl="2" indent="-285750"/>
            <a:r>
              <a:rPr lang="en-US" dirty="0"/>
              <a:t>Pupil Attendance Information: should be 01-08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479D5F6-EDCB-402A-AC08-4943A1820E8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58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3121960F-9C1B-4220-B831-2360228FD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District Paying another entity for educational services?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4236" y="1529974"/>
            <a:ext cx="10807103" cy="40549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61594" indent="-342900">
              <a:lnSpc>
                <a:spcPts val="1939"/>
              </a:lnSpc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sz="2000" dirty="0">
                <a:cs typeface="Calibri"/>
              </a:rPr>
              <a:t>If a </a:t>
            </a:r>
            <a:r>
              <a:rPr sz="2000" spc="-10" dirty="0">
                <a:cs typeface="Calibri"/>
              </a:rPr>
              <a:t>district </a:t>
            </a:r>
            <a:r>
              <a:rPr sz="2000" spc="-5" dirty="0">
                <a:cs typeface="Calibri"/>
              </a:rPr>
              <a:t>is </a:t>
            </a:r>
            <a:r>
              <a:rPr sz="2000" spc="-10" dirty="0">
                <a:cs typeface="Calibri"/>
              </a:rPr>
              <a:t>paying </a:t>
            </a:r>
            <a:r>
              <a:rPr sz="2000" spc="-5" dirty="0">
                <a:cs typeface="Calibri"/>
              </a:rPr>
              <a:t>another entity </a:t>
            </a:r>
            <a:r>
              <a:rPr sz="2000" spc="-10" dirty="0">
                <a:cs typeface="Calibri"/>
              </a:rPr>
              <a:t>to educate </a:t>
            </a:r>
            <a:r>
              <a:rPr sz="2000" spc="-5" dirty="0">
                <a:cs typeface="Calibri"/>
              </a:rPr>
              <a:t>one of </a:t>
            </a:r>
            <a:r>
              <a:rPr sz="2000" spc="-20" dirty="0">
                <a:cs typeface="Calibri"/>
              </a:rPr>
              <a:t>it’s </a:t>
            </a:r>
            <a:r>
              <a:rPr sz="2000" spc="-5" dirty="0">
                <a:cs typeface="Calibri"/>
              </a:rPr>
              <a:t>students, the </a:t>
            </a:r>
            <a:r>
              <a:rPr sz="2000" spc="-10" dirty="0">
                <a:cs typeface="Calibri"/>
              </a:rPr>
              <a:t>district </a:t>
            </a:r>
            <a:r>
              <a:rPr sz="2000" spc="-15" dirty="0">
                <a:cs typeface="Calibri"/>
              </a:rPr>
              <a:t>may </a:t>
            </a:r>
            <a:r>
              <a:rPr sz="2000" spc="-5" dirty="0">
                <a:cs typeface="Calibri"/>
              </a:rPr>
              <a:t>submit the student </a:t>
            </a:r>
            <a:r>
              <a:rPr sz="2000" spc="-15" dirty="0">
                <a:cs typeface="Calibri"/>
              </a:rPr>
              <a:t>for </a:t>
            </a:r>
            <a:r>
              <a:rPr sz="2000" spc="-5" dirty="0">
                <a:cs typeface="Calibri"/>
              </a:rPr>
              <a:t>funding </a:t>
            </a:r>
            <a:r>
              <a:rPr sz="2000" dirty="0">
                <a:cs typeface="Calibri"/>
              </a:rPr>
              <a:t>as </a:t>
            </a:r>
            <a:r>
              <a:rPr sz="2000" spc="-5" dirty="0">
                <a:cs typeface="Calibri"/>
              </a:rPr>
              <a:t>long </a:t>
            </a:r>
            <a:r>
              <a:rPr sz="2000" dirty="0">
                <a:cs typeface="Calibri"/>
              </a:rPr>
              <a:t>as </a:t>
            </a:r>
            <a:r>
              <a:rPr sz="2000" spc="-5" dirty="0">
                <a:cs typeface="Calibri"/>
              </a:rPr>
              <a:t>the </a:t>
            </a:r>
            <a:r>
              <a:rPr sz="2000" spc="-10" dirty="0">
                <a:cs typeface="Calibri"/>
              </a:rPr>
              <a:t>student </a:t>
            </a:r>
            <a:r>
              <a:rPr sz="2000" spc="-5" dirty="0">
                <a:cs typeface="Calibri"/>
              </a:rPr>
              <a:t>meets the funding  </a:t>
            </a:r>
            <a:r>
              <a:rPr sz="2000" spc="-10" dirty="0">
                <a:cs typeface="Calibri"/>
              </a:rPr>
              <a:t>requirements. </a:t>
            </a:r>
            <a:r>
              <a:rPr sz="2000" spc="-5" dirty="0">
                <a:cs typeface="Calibri"/>
              </a:rPr>
              <a:t>These students include those with </a:t>
            </a:r>
            <a:r>
              <a:rPr sz="2000" dirty="0">
                <a:cs typeface="Calibri"/>
              </a:rPr>
              <a:t>a </a:t>
            </a:r>
            <a:r>
              <a:rPr sz="2000" spc="-50" dirty="0">
                <a:cs typeface="Calibri"/>
              </a:rPr>
              <a:t>PAI </a:t>
            </a:r>
            <a:r>
              <a:rPr sz="2000" dirty="0">
                <a:cs typeface="Calibri"/>
              </a:rPr>
              <a:t>&gt; </a:t>
            </a:r>
            <a:r>
              <a:rPr sz="2000" spc="-5" dirty="0">
                <a:cs typeface="Calibri"/>
              </a:rPr>
              <a:t>08 </a:t>
            </a:r>
            <a:r>
              <a:rPr sz="2000" spc="-10" dirty="0">
                <a:cs typeface="Calibri"/>
              </a:rPr>
              <a:t>and/or </a:t>
            </a:r>
            <a:r>
              <a:rPr sz="2000" spc="-5" dirty="0">
                <a:cs typeface="Calibri"/>
              </a:rPr>
              <a:t>those with </a:t>
            </a:r>
            <a:r>
              <a:rPr sz="2000" dirty="0">
                <a:cs typeface="Calibri"/>
              </a:rPr>
              <a:t>a </a:t>
            </a:r>
            <a:r>
              <a:rPr sz="2000" spc="-5" dirty="0">
                <a:cs typeface="Calibri"/>
              </a:rPr>
              <a:t>non-school </a:t>
            </a:r>
            <a:r>
              <a:rPr sz="2000" spc="-15" dirty="0">
                <a:cs typeface="Calibri"/>
              </a:rPr>
              <a:t>program </a:t>
            </a:r>
            <a:r>
              <a:rPr sz="2000" spc="-10" dirty="0">
                <a:cs typeface="Calibri"/>
              </a:rPr>
              <a:t>code </a:t>
            </a:r>
            <a:r>
              <a:rPr sz="2000" spc="-5" dirty="0">
                <a:cs typeface="Calibri"/>
              </a:rPr>
              <a:t>of 03 or</a:t>
            </a:r>
            <a:r>
              <a:rPr sz="2000" spc="7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04.</a:t>
            </a:r>
            <a:endParaRPr sz="2000" dirty="0">
              <a:cs typeface="Calibri"/>
            </a:endParaRPr>
          </a:p>
          <a:p>
            <a:pPr marL="457200" indent="-457200">
              <a:spcBef>
                <a:spcPts val="20"/>
              </a:spcBef>
              <a:buFont typeface="Arial" panose="020B0604020202020204" pitchFamily="34" charset="0"/>
              <a:buChar char="•"/>
            </a:pPr>
            <a:endParaRPr sz="2800" dirty="0">
              <a:cs typeface="Times New Roman"/>
            </a:endParaRPr>
          </a:p>
          <a:p>
            <a:pPr marL="355600" marR="156210" indent="-342900">
              <a:lnSpc>
                <a:spcPts val="1939"/>
              </a:lnSpc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sz="2000" dirty="0">
                <a:cs typeface="Calibri"/>
              </a:rPr>
              <a:t>It </a:t>
            </a:r>
            <a:r>
              <a:rPr sz="2000" spc="-5" dirty="0">
                <a:cs typeface="Calibri"/>
              </a:rPr>
              <a:t>is the </a:t>
            </a:r>
            <a:r>
              <a:rPr sz="2000" spc="-15" dirty="0">
                <a:cs typeface="Calibri"/>
              </a:rPr>
              <a:t>district’s </a:t>
            </a:r>
            <a:r>
              <a:rPr sz="2000" spc="-5" dirty="0">
                <a:cs typeface="Calibri"/>
              </a:rPr>
              <a:t>responsibility </a:t>
            </a:r>
            <a:r>
              <a:rPr sz="2000" spc="-10" dirty="0">
                <a:cs typeface="Calibri"/>
              </a:rPr>
              <a:t>to obtain </a:t>
            </a:r>
            <a:r>
              <a:rPr sz="2000" spc="-5" dirty="0">
                <a:cs typeface="Calibri"/>
              </a:rPr>
              <a:t>all </a:t>
            </a:r>
            <a:r>
              <a:rPr sz="2000" spc="-10" dirty="0">
                <a:cs typeface="Calibri"/>
              </a:rPr>
              <a:t>required </a:t>
            </a:r>
            <a:r>
              <a:rPr sz="2000" spc="-5" dirty="0">
                <a:cs typeface="Calibri"/>
              </a:rPr>
              <a:t>audit </a:t>
            </a:r>
            <a:r>
              <a:rPr sz="2000" spc="-10" dirty="0">
                <a:cs typeface="Calibri"/>
              </a:rPr>
              <a:t>documentation from </a:t>
            </a:r>
            <a:r>
              <a:rPr sz="2000" spc="-5" dirty="0">
                <a:cs typeface="Calibri"/>
              </a:rPr>
              <a:t>the other entity prior </a:t>
            </a:r>
            <a:r>
              <a:rPr sz="2000" spc="-10" dirty="0">
                <a:cs typeface="Calibri"/>
              </a:rPr>
              <a:t>to </a:t>
            </a:r>
            <a:r>
              <a:rPr sz="2000" spc="-5" dirty="0">
                <a:cs typeface="Calibri"/>
              </a:rPr>
              <a:t>the </a:t>
            </a:r>
            <a:r>
              <a:rPr sz="2000" spc="-15" dirty="0">
                <a:cs typeface="Calibri"/>
              </a:rPr>
              <a:t>start </a:t>
            </a:r>
            <a:r>
              <a:rPr sz="2000" spc="-5" dirty="0">
                <a:cs typeface="Calibri"/>
              </a:rPr>
              <a:t>of the</a:t>
            </a:r>
            <a:r>
              <a:rPr sz="2000" spc="11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audit.</a:t>
            </a:r>
            <a:endParaRPr sz="2000" dirty="0">
              <a:cs typeface="Calibri"/>
            </a:endParaRPr>
          </a:p>
          <a:p>
            <a:pPr marL="457200" indent="-457200">
              <a:spcBef>
                <a:spcPts val="5"/>
              </a:spcBef>
              <a:buFont typeface="Arial" panose="020B0604020202020204" pitchFamily="34" charset="0"/>
              <a:buChar char="•"/>
            </a:pPr>
            <a:endParaRPr sz="2800" dirty="0"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sz="2000" spc="-10" dirty="0">
                <a:cs typeface="Calibri"/>
              </a:rPr>
              <a:t>Required </a:t>
            </a:r>
            <a:r>
              <a:rPr sz="2000" spc="-5" dirty="0">
                <a:cs typeface="Calibri"/>
              </a:rPr>
              <a:t>audit </a:t>
            </a:r>
            <a:r>
              <a:rPr sz="2000" spc="-10" dirty="0">
                <a:cs typeface="Calibri"/>
              </a:rPr>
              <a:t>documentation </a:t>
            </a:r>
            <a:r>
              <a:rPr sz="2000" spc="-15" dirty="0">
                <a:cs typeface="Calibri"/>
              </a:rPr>
              <a:t>for </a:t>
            </a:r>
            <a:r>
              <a:rPr sz="2000" spc="-5" dirty="0">
                <a:cs typeface="Calibri"/>
              </a:rPr>
              <a:t>3</a:t>
            </a:r>
            <a:r>
              <a:rPr sz="2000" spc="-7" baseline="25462" dirty="0">
                <a:cs typeface="Calibri"/>
              </a:rPr>
              <a:t>rd </a:t>
            </a:r>
            <a:r>
              <a:rPr sz="2000" spc="-5" dirty="0">
                <a:cs typeface="Calibri"/>
              </a:rPr>
              <a:t>party </a:t>
            </a:r>
            <a:r>
              <a:rPr sz="2000" spc="-15" dirty="0">
                <a:cs typeface="Calibri"/>
              </a:rPr>
              <a:t>contract </a:t>
            </a:r>
            <a:r>
              <a:rPr sz="2000" spc="-5" dirty="0">
                <a:cs typeface="Calibri"/>
              </a:rPr>
              <a:t>students includes, </a:t>
            </a:r>
            <a:r>
              <a:rPr sz="2000" dirty="0">
                <a:cs typeface="Calibri"/>
              </a:rPr>
              <a:t>but </a:t>
            </a:r>
            <a:r>
              <a:rPr sz="2000" spc="-5" dirty="0">
                <a:cs typeface="Calibri"/>
              </a:rPr>
              <a:t>is not  </a:t>
            </a:r>
            <a:r>
              <a:rPr sz="2000" spc="-10" dirty="0">
                <a:cs typeface="Calibri"/>
              </a:rPr>
              <a:t>limited</a:t>
            </a:r>
            <a:r>
              <a:rPr sz="2000" spc="-50" dirty="0">
                <a:cs typeface="Calibri"/>
              </a:rPr>
              <a:t> </a:t>
            </a:r>
            <a:r>
              <a:rPr sz="2000" spc="-10" dirty="0">
                <a:cs typeface="Calibri"/>
              </a:rPr>
              <a:t>to:</a:t>
            </a:r>
            <a:endParaRPr sz="2000" dirty="0">
              <a:cs typeface="Calibri"/>
            </a:endParaRPr>
          </a:p>
          <a:p>
            <a:pPr marL="812800" lvl="1" indent="-342900">
              <a:spcBef>
                <a:spcPts val="254"/>
              </a:spcBef>
              <a:buFont typeface="Arial" panose="020B0604020202020204" pitchFamily="34" charset="0"/>
              <a:buChar char="•"/>
              <a:tabLst>
                <a:tab pos="698500" algn="l"/>
              </a:tabLst>
            </a:pPr>
            <a:r>
              <a:rPr sz="2000" spc="-5" dirty="0">
                <a:cs typeface="Calibri"/>
              </a:rPr>
              <a:t>Calendar(s)/Bell schedule(s)</a:t>
            </a:r>
            <a:endParaRPr sz="2000" dirty="0">
              <a:cs typeface="Calibri"/>
            </a:endParaRPr>
          </a:p>
          <a:p>
            <a:pPr marL="812800" lvl="1" indent="-342900">
              <a:spcBef>
                <a:spcPts val="270"/>
              </a:spcBef>
              <a:buFont typeface="Arial" panose="020B0604020202020204" pitchFamily="34" charset="0"/>
              <a:buChar char="•"/>
              <a:tabLst>
                <a:tab pos="698500" algn="l"/>
              </a:tabLst>
            </a:pPr>
            <a:r>
              <a:rPr sz="2000" spc="-10" dirty="0">
                <a:cs typeface="Calibri"/>
              </a:rPr>
              <a:t>Enrollment/attendance</a:t>
            </a:r>
            <a:r>
              <a:rPr sz="2000" spc="-5" dirty="0">
                <a:cs typeface="Calibri"/>
              </a:rPr>
              <a:t> </a:t>
            </a:r>
            <a:r>
              <a:rPr sz="2000" spc="-10" dirty="0">
                <a:cs typeface="Calibri"/>
              </a:rPr>
              <a:t>verification</a:t>
            </a:r>
            <a:endParaRPr sz="2000" dirty="0">
              <a:cs typeface="Calibri"/>
            </a:endParaRPr>
          </a:p>
          <a:p>
            <a:pPr marL="812800" lvl="1" indent="-342900">
              <a:spcBef>
                <a:spcPts val="284"/>
              </a:spcBef>
              <a:buFont typeface="Arial" panose="020B0604020202020204" pitchFamily="34" charset="0"/>
              <a:buChar char="•"/>
              <a:tabLst>
                <a:tab pos="698500" algn="l"/>
              </a:tabLst>
            </a:pPr>
            <a:r>
              <a:rPr sz="2000" spc="-5" dirty="0">
                <a:cs typeface="Calibri"/>
              </a:rPr>
              <a:t>Student</a:t>
            </a:r>
            <a:r>
              <a:rPr sz="2000" spc="-60" dirty="0">
                <a:cs typeface="Calibri"/>
              </a:rPr>
              <a:t> </a:t>
            </a:r>
            <a:r>
              <a:rPr sz="2000" spc="-5" dirty="0">
                <a:cs typeface="Calibri"/>
              </a:rPr>
              <a:t>schedule</a:t>
            </a:r>
            <a:endParaRPr sz="2000" dirty="0">
              <a:cs typeface="Calibri"/>
            </a:endParaRPr>
          </a:p>
          <a:p>
            <a:pPr marL="812800" lvl="1" indent="-342900">
              <a:spcBef>
                <a:spcPts val="285"/>
              </a:spcBef>
              <a:buFont typeface="Arial" panose="020B0604020202020204" pitchFamily="34" charset="0"/>
              <a:buChar char="•"/>
              <a:tabLst>
                <a:tab pos="698500" algn="l"/>
              </a:tabLst>
            </a:pPr>
            <a:r>
              <a:rPr sz="2000" spc="-10" dirty="0">
                <a:cs typeface="Calibri"/>
              </a:rPr>
              <a:t>Agreement/contract </a:t>
            </a:r>
            <a:r>
              <a:rPr sz="2000" spc="-5" dirty="0">
                <a:cs typeface="Calibri"/>
              </a:rPr>
              <a:t>between </a:t>
            </a:r>
            <a:r>
              <a:rPr sz="2000" spc="-10" dirty="0">
                <a:cs typeface="Calibri"/>
              </a:rPr>
              <a:t>district </a:t>
            </a:r>
            <a:r>
              <a:rPr sz="2000" dirty="0">
                <a:cs typeface="Calibri"/>
              </a:rPr>
              <a:t>and </a:t>
            </a:r>
            <a:r>
              <a:rPr sz="2000" spc="-15" dirty="0">
                <a:cs typeface="Calibri"/>
              </a:rPr>
              <a:t>contracted</a:t>
            </a:r>
            <a:r>
              <a:rPr sz="2000" spc="35" dirty="0">
                <a:cs typeface="Calibri"/>
              </a:rPr>
              <a:t> </a:t>
            </a:r>
            <a:r>
              <a:rPr sz="2000" spc="-5" dirty="0">
                <a:cs typeface="Calibri"/>
              </a:rPr>
              <a:t>entity</a:t>
            </a:r>
            <a:endParaRPr sz="2000" dirty="0">
              <a:cs typeface="Calibri"/>
            </a:endParaRPr>
          </a:p>
          <a:p>
            <a:pPr marL="812800" lvl="1" indent="-342900">
              <a:spcBef>
                <a:spcPts val="270"/>
              </a:spcBef>
              <a:buFont typeface="Arial" panose="020B0604020202020204" pitchFamily="34" charset="0"/>
              <a:buChar char="•"/>
              <a:tabLst>
                <a:tab pos="698500" algn="l"/>
              </a:tabLst>
            </a:pPr>
            <a:r>
              <a:rPr sz="2000" spc="-20" dirty="0">
                <a:cs typeface="Calibri"/>
              </a:rPr>
              <a:t>Tuition </a:t>
            </a:r>
            <a:r>
              <a:rPr sz="2000" spc="-10" dirty="0">
                <a:cs typeface="Calibri"/>
              </a:rPr>
              <a:t>payment</a:t>
            </a:r>
            <a:r>
              <a:rPr sz="2000" spc="5" dirty="0">
                <a:cs typeface="Calibri"/>
              </a:rPr>
              <a:t> </a:t>
            </a:r>
            <a:r>
              <a:rPr sz="2000" spc="-10" dirty="0">
                <a:cs typeface="Calibri"/>
              </a:rPr>
              <a:t>verification</a:t>
            </a:r>
            <a:endParaRPr sz="2000" dirty="0"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13110" y="6498518"/>
            <a:ext cx="317500" cy="2080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14"/>
              </a:lnSpc>
            </a:pPr>
            <a:fld id="{81D60167-4931-47E6-BA6A-407CBD079E47}" type="slidenum">
              <a:rPr sz="1600" spc="-5" dirty="0">
                <a:solidFill>
                  <a:srgbClr val="808080"/>
                </a:solidFill>
                <a:latin typeface="Calibri"/>
                <a:cs typeface="Calibri"/>
              </a:rPr>
              <a:pPr marL="25400">
                <a:lnSpc>
                  <a:spcPts val="1614"/>
                </a:lnSpc>
              </a:pPr>
              <a:t>3</a:t>
            </a:fld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Options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51EDBB1A-9493-D9E9-B518-A511032E0E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789425"/>
              </p:ext>
            </p:extLst>
          </p:nvPr>
        </p:nvGraphicFramePr>
        <p:xfrm>
          <a:off x="332872" y="923864"/>
          <a:ext cx="11591649" cy="5626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9430">
                  <a:extLst>
                    <a:ext uri="{9D8B030D-6E8A-4147-A177-3AD203B41FA5}">
                      <a16:colId xmlns:a16="http://schemas.microsoft.com/office/drawing/2014/main" val="1835525711"/>
                    </a:ext>
                  </a:extLst>
                </a:gridCol>
                <a:gridCol w="10072219">
                  <a:extLst>
                    <a:ext uri="{9D8B030D-6E8A-4147-A177-3AD203B41FA5}">
                      <a16:colId xmlns:a16="http://schemas.microsoft.com/office/drawing/2014/main" val="3142057675"/>
                    </a:ext>
                  </a:extLst>
                </a:gridCol>
              </a:tblGrid>
              <a:tr h="540725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Program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Code Definition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833575"/>
                  </a:ext>
                </a:extLst>
              </a:tr>
              <a:tr h="622687">
                <a:tc>
                  <a:txBody>
                    <a:bodyPr/>
                    <a:lstStyle/>
                    <a:p>
                      <a:r>
                        <a:rPr lang="en-US" sz="1500" b="1" dirty="0"/>
                        <a:t>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– </a:t>
                      </a:r>
                      <a:r>
                        <a:rPr lang="en-US" sz="15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student is receiving their educational services through the school at which they are reported for funding and is NOT enrolled in a non-school program. Or in other words, the student is not receiving all their education through a non-school program.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473127"/>
                  </a:ext>
                </a:extLst>
              </a:tr>
              <a:tr h="558399">
                <a:tc>
                  <a:txBody>
                    <a:bodyPr/>
                    <a:lstStyle/>
                    <a:p>
                      <a:r>
                        <a:rPr lang="en-US" sz="1500" b="1" dirty="0"/>
                        <a:t>01</a:t>
                      </a:r>
                    </a:p>
                    <a:p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Single District Online Program </a:t>
                      </a:r>
                      <a:r>
                        <a:rPr lang="en-US" sz="15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Student is primarily enrolled and receiving all their educational services through a Colorado public single-district online program. A list of the Colorado public single-district online programs can be found </a:t>
                      </a:r>
                      <a:r>
                        <a:rPr lang="en-US" sz="15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here</a:t>
                      </a:r>
                      <a:r>
                        <a:rPr lang="en-US" sz="15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3780511"/>
                  </a:ext>
                </a:extLst>
              </a:tr>
              <a:tr h="1281680">
                <a:tc>
                  <a:txBody>
                    <a:bodyPr/>
                    <a:lstStyle/>
                    <a:p>
                      <a:r>
                        <a:rPr lang="en-US" sz="1500" b="1" dirty="0"/>
                        <a:t>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District-Run Program </a:t>
                      </a:r>
                      <a:r>
                        <a:rPr lang="en-US" sz="15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Student is receiving all their educational services through a program that is run and operated by the reporting district. This includes either: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District program where the physical location the student attends is within an existing district school building but is following a different calendar and/or bell schedule from the rest of the school, OR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District programs in which the physical location the student attends is NOT within an existing district school building. </a:t>
                      </a:r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867295"/>
                  </a:ext>
                </a:extLst>
              </a:tr>
              <a:tr h="543328">
                <a:tc>
                  <a:txBody>
                    <a:bodyPr/>
                    <a:lstStyle/>
                    <a:p>
                      <a:r>
                        <a:rPr lang="en-US" sz="1500" b="1" dirty="0"/>
                        <a:t>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School District or BOCES Program </a:t>
                      </a:r>
                      <a:r>
                        <a:rPr lang="en-US" sz="15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Student is receiving all their educational services through a program that is run and operated by another district (i.e., non-reporting district) or BOCES with which the district has a contractual agreement.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32298"/>
                  </a:ext>
                </a:extLst>
              </a:tr>
              <a:tr h="1885667">
                <a:tc>
                  <a:txBody>
                    <a:bodyPr/>
                    <a:lstStyle/>
                    <a:p>
                      <a:r>
                        <a:rPr lang="en-US" sz="1500" b="1" dirty="0"/>
                        <a:t>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Contracted Third Party Program </a:t>
                      </a:r>
                      <a:r>
                        <a:rPr lang="en-US" sz="15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Student is receiving all their educational services through a non-district, non-BOCES third-party with which a district has a contractual agreement. A third-party program does not have a school code and does not meet the definition of (1) a nonpublic school (i.e., private or parochial school), (2) a public agency (i.e., Head Start), (3) school district, (4) a CDE approved facility school, or (5) BOCES or BOCES educational program. </a:t>
                      </a:r>
                    </a:p>
                    <a:p>
                      <a:r>
                        <a:rPr lang="en-US" sz="15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Examples of a third-party with which a district might contract include, but are not limited to: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Programs operated and staffed entirely by an institution of higher education (IHE) including students participating in ASCENT, TREP, etc.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Privately run HSED preparation and/or expelled services programs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082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448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CFC912BC-6A3F-9CF2-42BA-DF356DE43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have this field?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88481874-C084-974A-D310-8C5F5CE7AB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36914"/>
            <a:ext cx="10134600" cy="446890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U</a:t>
            </a:r>
            <a:r>
              <a:rPr lang="en-US" dirty="0"/>
              <a:t>sed by CDE’s School Auditing Office to identify students with unusual school schedules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Should be used within your district to help identify those students that are in a special program without an affiliated school code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Helps </a:t>
            </a:r>
            <a:r>
              <a:rPr lang="en-US"/>
              <a:t>with various </a:t>
            </a:r>
            <a:r>
              <a:rPr lang="en-US" dirty="0"/>
              <a:t>program </a:t>
            </a:r>
            <a:r>
              <a:rPr lang="en-US"/>
              <a:t>coding patterns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90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4BAB921-C0F1-E666-FF76-EC1DB5FC8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 and Warning Checks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96D4998-11DF-3A88-1FD1-88B3577235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Student Interchange Level</a:t>
            </a:r>
          </a:p>
          <a:p>
            <a:r>
              <a:rPr lang="en-US" sz="2000" dirty="0"/>
              <a:t>Validity/Format Check – SP468</a:t>
            </a:r>
          </a:p>
          <a:p>
            <a:r>
              <a:rPr lang="en-US" sz="2000" dirty="0"/>
              <a:t>ASCENT or TREP students that are taking all their course through an IHE (Institute of Higher Ed) should have a Non-School Program Code of 04 (Third Party Program). – SP465 (Warning)</a:t>
            </a:r>
          </a:p>
          <a:p>
            <a:r>
              <a:rPr lang="en-US" sz="2000" dirty="0"/>
              <a:t>Students that are receiving all their educational services through a Non-School Program should be reported in membership (PAI Codes 01 – 08) – SP71 </a:t>
            </a:r>
          </a:p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7AE4736-28D0-FB8B-67CA-A78D7B8863E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Student October Snapshot Level</a:t>
            </a:r>
          </a:p>
          <a:p>
            <a:r>
              <a:rPr lang="en-US" sz="2000" dirty="0"/>
              <a:t>School Code must be a valid public school in order to use any Non-School Program codes other than 00. – OC1</a:t>
            </a:r>
          </a:p>
          <a:p>
            <a:r>
              <a:rPr lang="en-US" sz="2000" dirty="0"/>
              <a:t>Students with a Non-School Program Code of 01 (Single District Online Program) must have funding codes 91, 94 or 96. – OC174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651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9C16D8-71E6-6E0A-9E9A-40580CD77B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Please reach out to the Student October Collection Lead for more information!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3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DE-Blues">
      <a:dk1>
        <a:sysClr val="windowText" lastClr="000000"/>
      </a:dk1>
      <a:lt1>
        <a:sysClr val="window" lastClr="FFFFFF"/>
      </a:lt1>
      <a:dk2>
        <a:srgbClr val="232C67"/>
      </a:dk2>
      <a:lt2>
        <a:srgbClr val="D0D2D3"/>
      </a:lt2>
      <a:accent1>
        <a:srgbClr val="48C3E3"/>
      </a:accent1>
      <a:accent2>
        <a:srgbClr val="077682"/>
      </a:accent2>
      <a:accent3>
        <a:srgbClr val="6EC4E8"/>
      </a:accent3>
      <a:accent4>
        <a:srgbClr val="A3D283"/>
      </a:accent4>
      <a:accent5>
        <a:srgbClr val="7C98AC"/>
      </a:accent5>
      <a:accent6>
        <a:srgbClr val="FECF85"/>
      </a:accent6>
      <a:hlink>
        <a:srgbClr val="488BC9"/>
      </a:hlink>
      <a:folHlink>
        <a:srgbClr val="EC675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C253738870084B85BD429824766166" ma:contentTypeVersion="14" ma:contentTypeDescription="Create a new document." ma:contentTypeScope="" ma:versionID="e96d6277eb334ed1b0ae705b93617138">
  <xsd:schema xmlns:xsd="http://www.w3.org/2001/XMLSchema" xmlns:xs="http://www.w3.org/2001/XMLSchema" xmlns:p="http://schemas.microsoft.com/office/2006/metadata/properties" xmlns:ns2="bf4c7ac3-0834-42cc-a40e-499caae2d50b" xmlns:ns3="6a597bc7-c86c-4892-ad3e-43cc0a7c8044" targetNamespace="http://schemas.microsoft.com/office/2006/metadata/properties" ma:root="true" ma:fieldsID="2a159ca89e9141535715116788e1883a" ns2:_="" ns3:_="">
    <xsd:import namespace="bf4c7ac3-0834-42cc-a40e-499caae2d50b"/>
    <xsd:import namespace="6a597bc7-c86c-4892-ad3e-43cc0a7c80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4c7ac3-0834-42cc-a40e-499caae2d5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c3d99294-4495-451a-babc-f01b43cdf9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597bc7-c86c-4892-ad3e-43cc0a7c804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5cc5181-36ca-49e1-8e86-be14be12f89d}" ma:internalName="TaxCatchAll" ma:showField="CatchAllData" ma:web="6a597bc7-c86c-4892-ad3e-43cc0a7c80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4c7ac3-0834-42cc-a40e-499caae2d50b">
      <Terms xmlns="http://schemas.microsoft.com/office/infopath/2007/PartnerControls"/>
    </lcf76f155ced4ddcb4097134ff3c332f>
    <TaxCatchAll xmlns="6a597bc7-c86c-4892-ad3e-43cc0a7c8044" xsi:nil="true"/>
  </documentManagement>
</p:properties>
</file>

<file path=customXml/itemProps1.xml><?xml version="1.0" encoding="utf-8"?>
<ds:datastoreItem xmlns:ds="http://schemas.openxmlformats.org/officeDocument/2006/customXml" ds:itemID="{47311D88-EA4F-45C7-ABBF-005C4A1BBA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4c7ac3-0834-42cc-a40e-499caae2d50b"/>
    <ds:schemaRef ds:uri="6a597bc7-c86c-4892-ad3e-43cc0a7c8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C1896F3-8694-4084-A76B-336C88E55B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3A0FC2-7DA5-4175-A3D1-CD1E79B3C929}">
  <ds:schemaRefs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6a597bc7-c86c-4892-ad3e-43cc0a7c8044"/>
    <ds:schemaRef ds:uri="http://purl.org/dc/terms/"/>
    <ds:schemaRef ds:uri="http://schemas.microsoft.com/office/2006/documentManagement/types"/>
    <ds:schemaRef ds:uri="bf4c7ac3-0834-42cc-a40e-499caae2d50b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</TotalTime>
  <Words>778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Museo Slab 500</vt:lpstr>
      <vt:lpstr>Times New Roman</vt:lpstr>
      <vt:lpstr>Wingdings</vt:lpstr>
      <vt:lpstr>Office Theme</vt:lpstr>
      <vt:lpstr>Short Bytes </vt:lpstr>
      <vt:lpstr>Non-School Program Overview</vt:lpstr>
      <vt:lpstr>District Paying another entity for educational services?</vt:lpstr>
      <vt:lpstr>Field Options</vt:lpstr>
      <vt:lpstr>Why do we have this field?</vt:lpstr>
      <vt:lpstr>Common Error and Warning Checks</vt:lpstr>
      <vt:lpstr>Please reach out to the Student October Collection Lead for more information!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Non-School Program</dc:title>
  <dc:creator>Madorin, Acacia</dc:creator>
  <cp:lastModifiedBy>Wenzel, Brooke</cp:lastModifiedBy>
  <cp:revision>18</cp:revision>
  <dcterms:created xsi:type="dcterms:W3CDTF">2019-06-25T17:30:52Z</dcterms:created>
  <dcterms:modified xsi:type="dcterms:W3CDTF">2024-05-14T19:53:09Z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0x010100E8C253738870084B85BD429824766166</vt:lpwstr>
  </property>
  <property fmtid="{D5CDD505-2E9C-101B-9397-08002B2CF9AE}" pid="3" name="MediaServiceImageTags">
    <vt:lpwstr/>
  </property>
</Properties>
</file>