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6015" r:id="rId5"/>
    <p:sldId id="5971" r:id="rId6"/>
    <p:sldId id="6073" r:id="rId7"/>
    <p:sldId id="6062" r:id="rId8"/>
    <p:sldId id="6065" r:id="rId9"/>
    <p:sldId id="6067" r:id="rId10"/>
    <p:sldId id="6068" r:id="rId11"/>
    <p:sldId id="6069" r:id="rId12"/>
    <p:sldId id="6070" r:id="rId13"/>
    <p:sldId id="6027" r:id="rId14"/>
    <p:sldId id="6016" r:id="rId15"/>
    <p:sldId id="6066" r:id="rId16"/>
    <p:sldId id="6064" r:id="rId17"/>
    <p:sldId id="6071" r:id="rId18"/>
    <p:sldId id="6074" r:id="rId19"/>
    <p:sldId id="6050" r:id="rId20"/>
    <p:sldId id="6076" r:id="rId21"/>
    <p:sldId id="6078" r:id="rId22"/>
    <p:sldId id="6075" r:id="rId23"/>
    <p:sldId id="6079" r:id="rId24"/>
    <p:sldId id="6063" r:id="rId25"/>
    <p:sldId id="6081" r:id="rId26"/>
    <p:sldId id="6082" r:id="rId27"/>
    <p:sldId id="6083" r:id="rId28"/>
    <p:sldId id="6084" r:id="rId29"/>
    <p:sldId id="608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FE0B82-D17E-4150-B138-D8354CD3D6A8}" v="108" dt="2025-09-17T14:50:05.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00" d="100"/>
          <a:sy n="100" d="100"/>
        </p:scale>
        <p:origin x="78"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bbett, Jessica" userId="b8af59d7-a86d-4166-a022-d856dc24c475" providerId="ADAL" clId="{E6FE0B82-D17E-4150-B138-D8354CD3D6A8}"/>
    <pc:docChg chg="undo custSel addSld delSld modSld sldOrd">
      <pc:chgData name="Tribbett, Jessica" userId="b8af59d7-a86d-4166-a022-d856dc24c475" providerId="ADAL" clId="{E6FE0B82-D17E-4150-B138-D8354CD3D6A8}" dt="2025-09-17T14:52:22.902" v="7645" actId="962"/>
      <pc:docMkLst>
        <pc:docMk/>
      </pc:docMkLst>
      <pc:sldChg chg="modSp mod">
        <pc:chgData name="Tribbett, Jessica" userId="b8af59d7-a86d-4166-a022-d856dc24c475" providerId="ADAL" clId="{E6FE0B82-D17E-4150-B138-D8354CD3D6A8}" dt="2025-09-17T14:44:24.237" v="7471" actId="13244"/>
        <pc:sldMkLst>
          <pc:docMk/>
          <pc:sldMk cId="37158349" sldId="5971"/>
        </pc:sldMkLst>
        <pc:spChg chg="ord">
          <ac:chgData name="Tribbett, Jessica" userId="b8af59d7-a86d-4166-a022-d856dc24c475" providerId="ADAL" clId="{E6FE0B82-D17E-4150-B138-D8354CD3D6A8}" dt="2025-09-17T14:44:18.258" v="7469" actId="13244"/>
          <ac:spMkLst>
            <pc:docMk/>
            <pc:sldMk cId="37158349" sldId="5971"/>
            <ac:spMk id="4" creationId="{DF4FD247-9810-76BD-BAA8-E4331F02883D}"/>
          </ac:spMkLst>
        </pc:spChg>
        <pc:spChg chg="ord">
          <ac:chgData name="Tribbett, Jessica" userId="b8af59d7-a86d-4166-a022-d856dc24c475" providerId="ADAL" clId="{E6FE0B82-D17E-4150-B138-D8354CD3D6A8}" dt="2025-09-17T14:44:21.713" v="7470" actId="13244"/>
          <ac:spMkLst>
            <pc:docMk/>
            <pc:sldMk cId="37158349" sldId="5971"/>
            <ac:spMk id="7" creationId="{73E36483-B1C2-9417-D3CC-57BFDF2DD6BA}"/>
          </ac:spMkLst>
        </pc:spChg>
        <pc:spChg chg="ord">
          <ac:chgData name="Tribbett, Jessica" userId="b8af59d7-a86d-4166-a022-d856dc24c475" providerId="ADAL" clId="{E6FE0B82-D17E-4150-B138-D8354CD3D6A8}" dt="2025-09-17T14:44:24.237" v="7471" actId="13244"/>
          <ac:spMkLst>
            <pc:docMk/>
            <pc:sldMk cId="37158349" sldId="5971"/>
            <ac:spMk id="8" creationId="{269FD2E8-78BF-9D5D-05B2-DEE728953B8E}"/>
          </ac:spMkLst>
        </pc:spChg>
      </pc:sldChg>
      <pc:sldChg chg="modSp mod">
        <pc:chgData name="Tribbett, Jessica" userId="b8af59d7-a86d-4166-a022-d856dc24c475" providerId="ADAL" clId="{E6FE0B82-D17E-4150-B138-D8354CD3D6A8}" dt="2025-09-17T14:51:36.088" v="7640" actId="20577"/>
        <pc:sldMkLst>
          <pc:docMk/>
          <pc:sldMk cId="1878440181" sldId="6015"/>
        </pc:sldMkLst>
        <pc:spChg chg="mod">
          <ac:chgData name="Tribbett, Jessica" userId="b8af59d7-a86d-4166-a022-d856dc24c475" providerId="ADAL" clId="{E6FE0B82-D17E-4150-B138-D8354CD3D6A8}" dt="2025-09-17T14:51:36.088" v="7640" actId="20577"/>
          <ac:spMkLst>
            <pc:docMk/>
            <pc:sldMk cId="1878440181" sldId="6015"/>
            <ac:spMk id="3" creationId="{16D80ADB-EB39-A8A3-BD97-015919CC65F0}"/>
          </ac:spMkLst>
        </pc:spChg>
      </pc:sldChg>
      <pc:sldChg chg="modSp mod ord">
        <pc:chgData name="Tribbett, Jessica" userId="b8af59d7-a86d-4166-a022-d856dc24c475" providerId="ADAL" clId="{E6FE0B82-D17E-4150-B138-D8354CD3D6A8}" dt="2025-09-10T04:33:06.022" v="5231" actId="20577"/>
        <pc:sldMkLst>
          <pc:docMk/>
          <pc:sldMk cId="3694881508" sldId="6016"/>
        </pc:sldMkLst>
        <pc:spChg chg="mod">
          <ac:chgData name="Tribbett, Jessica" userId="b8af59d7-a86d-4166-a022-d856dc24c475" providerId="ADAL" clId="{E6FE0B82-D17E-4150-B138-D8354CD3D6A8}" dt="2025-09-10T03:59:13.253" v="4210" actId="20577"/>
          <ac:spMkLst>
            <pc:docMk/>
            <pc:sldMk cId="3694881508" sldId="6016"/>
            <ac:spMk id="2" creationId="{33EC98D5-19AA-BF5B-30C0-AD5C201426D5}"/>
          </ac:spMkLst>
        </pc:spChg>
        <pc:spChg chg="mod">
          <ac:chgData name="Tribbett, Jessica" userId="b8af59d7-a86d-4166-a022-d856dc24c475" providerId="ADAL" clId="{E6FE0B82-D17E-4150-B138-D8354CD3D6A8}" dt="2025-09-10T04:33:06.022" v="5231" actId="20577"/>
          <ac:spMkLst>
            <pc:docMk/>
            <pc:sldMk cId="3694881508" sldId="6016"/>
            <ac:spMk id="3" creationId="{DD6AFA9D-828B-4E43-A8F6-7DC5B37063C9}"/>
          </ac:spMkLst>
        </pc:spChg>
      </pc:sldChg>
      <pc:sldChg chg="addSp modSp mod ord">
        <pc:chgData name="Tribbett, Jessica" userId="b8af59d7-a86d-4166-a022-d856dc24c475" providerId="ADAL" clId="{E6FE0B82-D17E-4150-B138-D8354CD3D6A8}" dt="2025-09-17T14:47:10.723" v="7490"/>
        <pc:sldMkLst>
          <pc:docMk/>
          <pc:sldMk cId="3518118693" sldId="6027"/>
        </pc:sldMkLst>
        <pc:spChg chg="mod">
          <ac:chgData name="Tribbett, Jessica" userId="b8af59d7-a86d-4166-a022-d856dc24c475" providerId="ADAL" clId="{E6FE0B82-D17E-4150-B138-D8354CD3D6A8}" dt="2025-09-10T03:58:55.265" v="4202" actId="20577"/>
          <ac:spMkLst>
            <pc:docMk/>
            <pc:sldMk cId="3518118693" sldId="6027"/>
            <ac:spMk id="2" creationId="{23151403-53FD-1118-9C4A-5B2F278C7FB3}"/>
          </ac:spMkLst>
        </pc:spChg>
        <pc:spChg chg="mod">
          <ac:chgData name="Tribbett, Jessica" userId="b8af59d7-a86d-4166-a022-d856dc24c475" providerId="ADAL" clId="{E6FE0B82-D17E-4150-B138-D8354CD3D6A8}" dt="2025-09-10T04:35:31.073" v="5458" actId="1076"/>
          <ac:spMkLst>
            <pc:docMk/>
            <pc:sldMk cId="3518118693" sldId="6027"/>
            <ac:spMk id="3" creationId="{D053639E-453D-533E-E06C-455CF20B1022}"/>
          </ac:spMkLst>
        </pc:spChg>
        <pc:spChg chg="add mod">
          <ac:chgData name="Tribbett, Jessica" userId="b8af59d7-a86d-4166-a022-d856dc24c475" providerId="ADAL" clId="{E6FE0B82-D17E-4150-B138-D8354CD3D6A8}" dt="2025-09-17T14:47:10.723" v="7490"/>
          <ac:spMkLst>
            <pc:docMk/>
            <pc:sldMk cId="3518118693" sldId="6027"/>
            <ac:spMk id="7" creationId="{CD1F8E3C-7F51-0BF0-EA04-DE2DF964DD85}"/>
          </ac:spMkLst>
        </pc:spChg>
      </pc:sldChg>
      <pc:sldChg chg="modSp del mod ord">
        <pc:chgData name="Tribbett, Jessica" userId="b8af59d7-a86d-4166-a022-d856dc24c475" providerId="ADAL" clId="{E6FE0B82-D17E-4150-B138-D8354CD3D6A8}" dt="2025-09-10T05:31:57.803" v="6637" actId="47"/>
        <pc:sldMkLst>
          <pc:docMk/>
          <pc:sldMk cId="1995566072" sldId="6049"/>
        </pc:sldMkLst>
      </pc:sldChg>
      <pc:sldChg chg="addSp delSp modSp mod ord">
        <pc:chgData name="Tribbett, Jessica" userId="b8af59d7-a86d-4166-a022-d856dc24c475" providerId="ADAL" clId="{E6FE0B82-D17E-4150-B138-D8354CD3D6A8}" dt="2025-09-17T14:46:12.653" v="7480" actId="13244"/>
        <pc:sldMkLst>
          <pc:docMk/>
          <pc:sldMk cId="992648375" sldId="6050"/>
        </pc:sldMkLst>
        <pc:spChg chg="mod">
          <ac:chgData name="Tribbett, Jessica" userId="b8af59d7-a86d-4166-a022-d856dc24c475" providerId="ADAL" clId="{E6FE0B82-D17E-4150-B138-D8354CD3D6A8}" dt="2025-09-10T04:03:13.064" v="4547" actId="20577"/>
          <ac:spMkLst>
            <pc:docMk/>
            <pc:sldMk cId="992648375" sldId="6050"/>
            <ac:spMk id="2" creationId="{941B0CB6-1D2E-8274-08D8-B04532FA7A6A}"/>
          </ac:spMkLst>
        </pc:spChg>
        <pc:spChg chg="mod">
          <ac:chgData name="Tribbett, Jessica" userId="b8af59d7-a86d-4166-a022-d856dc24c475" providerId="ADAL" clId="{E6FE0B82-D17E-4150-B138-D8354CD3D6A8}" dt="2025-09-10T04:57:21.527" v="6190" actId="14100"/>
          <ac:spMkLst>
            <pc:docMk/>
            <pc:sldMk cId="992648375" sldId="6050"/>
            <ac:spMk id="3" creationId="{D0516F79-7AC0-0F0B-40C3-3353E1DBCA32}"/>
          </ac:spMkLst>
        </pc:spChg>
        <pc:spChg chg="ord">
          <ac:chgData name="Tribbett, Jessica" userId="b8af59d7-a86d-4166-a022-d856dc24c475" providerId="ADAL" clId="{E6FE0B82-D17E-4150-B138-D8354CD3D6A8}" dt="2025-09-17T14:46:09.009" v="7478" actId="13244"/>
          <ac:spMkLst>
            <pc:docMk/>
            <pc:sldMk cId="992648375" sldId="6050"/>
            <ac:spMk id="4" creationId="{C0F80DAA-6985-EA28-FD05-3BDC52319F9C}"/>
          </ac:spMkLst>
        </pc:spChg>
        <pc:spChg chg="ord">
          <ac:chgData name="Tribbett, Jessica" userId="b8af59d7-a86d-4166-a022-d856dc24c475" providerId="ADAL" clId="{E6FE0B82-D17E-4150-B138-D8354CD3D6A8}" dt="2025-09-17T14:46:10.962" v="7479" actId="13244"/>
          <ac:spMkLst>
            <pc:docMk/>
            <pc:sldMk cId="992648375" sldId="6050"/>
            <ac:spMk id="5" creationId="{6E8C2433-DE3F-ACDF-ABC6-635B33672120}"/>
          </ac:spMkLst>
        </pc:spChg>
        <pc:spChg chg="ord">
          <ac:chgData name="Tribbett, Jessica" userId="b8af59d7-a86d-4166-a022-d856dc24c475" providerId="ADAL" clId="{E6FE0B82-D17E-4150-B138-D8354CD3D6A8}" dt="2025-09-17T14:46:12.653" v="7480" actId="13244"/>
          <ac:spMkLst>
            <pc:docMk/>
            <pc:sldMk cId="992648375" sldId="6050"/>
            <ac:spMk id="6" creationId="{CBFBC9EB-71DC-7EC6-693F-1A5F9465F308}"/>
          </ac:spMkLst>
        </pc:spChg>
        <pc:spChg chg="add mod">
          <ac:chgData name="Tribbett, Jessica" userId="b8af59d7-a86d-4166-a022-d856dc24c475" providerId="ADAL" clId="{E6FE0B82-D17E-4150-B138-D8354CD3D6A8}" dt="2025-09-10T04:59:19.878" v="6372" actId="1076"/>
          <ac:spMkLst>
            <pc:docMk/>
            <pc:sldMk cId="992648375" sldId="6050"/>
            <ac:spMk id="8" creationId="{5E7D75DD-1BF5-9757-C434-ACB408B9B107}"/>
          </ac:spMkLst>
        </pc:spChg>
      </pc:sldChg>
      <pc:sldChg chg="addSp delSp modSp mod">
        <pc:chgData name="Tribbett, Jessica" userId="b8af59d7-a86d-4166-a022-d856dc24c475" providerId="ADAL" clId="{E6FE0B82-D17E-4150-B138-D8354CD3D6A8}" dt="2025-09-17T14:39:36.422" v="7421" actId="12385"/>
        <pc:sldMkLst>
          <pc:docMk/>
          <pc:sldMk cId="3566746789" sldId="6062"/>
        </pc:sldMkLst>
        <pc:graphicFrameChg chg="add mod ord modGraphic">
          <ac:chgData name="Tribbett, Jessica" userId="b8af59d7-a86d-4166-a022-d856dc24c475" providerId="ADAL" clId="{E6FE0B82-D17E-4150-B138-D8354CD3D6A8}" dt="2025-09-17T14:39:36.422" v="7421" actId="12385"/>
          <ac:graphicFrameMkLst>
            <pc:docMk/>
            <pc:sldMk cId="3566746789" sldId="6062"/>
            <ac:graphicFrameMk id="7" creationId="{6654DA65-9AB1-262C-95DE-AADF35361E9F}"/>
          </ac:graphicFrameMkLst>
        </pc:graphicFrameChg>
      </pc:sldChg>
      <pc:sldChg chg="addSp delSp modSp mod ord">
        <pc:chgData name="Tribbett, Jessica" userId="b8af59d7-a86d-4166-a022-d856dc24c475" providerId="ADAL" clId="{E6FE0B82-D17E-4150-B138-D8354CD3D6A8}" dt="2025-09-17T14:36:54.470" v="7408" actId="20577"/>
        <pc:sldMkLst>
          <pc:docMk/>
          <pc:sldMk cId="2522861427" sldId="6063"/>
        </pc:sldMkLst>
        <pc:spChg chg="mod">
          <ac:chgData name="Tribbett, Jessica" userId="b8af59d7-a86d-4166-a022-d856dc24c475" providerId="ADAL" clId="{E6FE0B82-D17E-4150-B138-D8354CD3D6A8}" dt="2025-09-10T05:37:14.224" v="6707" actId="20577"/>
          <ac:spMkLst>
            <pc:docMk/>
            <pc:sldMk cId="2522861427" sldId="6063"/>
            <ac:spMk id="2" creationId="{3567724A-E82C-1C4E-07CD-1584A628AD6B}"/>
          </ac:spMkLst>
        </pc:spChg>
        <pc:spChg chg="add mod">
          <ac:chgData name="Tribbett, Jessica" userId="b8af59d7-a86d-4166-a022-d856dc24c475" providerId="ADAL" clId="{E6FE0B82-D17E-4150-B138-D8354CD3D6A8}" dt="2025-09-17T14:36:54.470" v="7408" actId="20577"/>
          <ac:spMkLst>
            <pc:docMk/>
            <pc:sldMk cId="2522861427" sldId="6063"/>
            <ac:spMk id="9" creationId="{575C07BB-3FF8-4F40-16A7-618790B9A8F8}"/>
          </ac:spMkLst>
        </pc:spChg>
      </pc:sldChg>
      <pc:sldChg chg="modSp mod">
        <pc:chgData name="Tribbett, Jessica" userId="b8af59d7-a86d-4166-a022-d856dc24c475" providerId="ADAL" clId="{E6FE0B82-D17E-4150-B138-D8354CD3D6A8}" dt="2025-09-10T03:59:18.296" v="4213" actId="20577"/>
        <pc:sldMkLst>
          <pc:docMk/>
          <pc:sldMk cId="1716455660" sldId="6064"/>
        </pc:sldMkLst>
        <pc:spChg chg="mod">
          <ac:chgData name="Tribbett, Jessica" userId="b8af59d7-a86d-4166-a022-d856dc24c475" providerId="ADAL" clId="{E6FE0B82-D17E-4150-B138-D8354CD3D6A8}" dt="2025-09-10T03:59:18.296" v="4213" actId="20577"/>
          <ac:spMkLst>
            <pc:docMk/>
            <pc:sldMk cId="1716455660" sldId="6064"/>
            <ac:spMk id="2" creationId="{F3A664DA-2B9A-9F5D-35F3-6631AFBCCDD3}"/>
          </ac:spMkLst>
        </pc:spChg>
      </pc:sldChg>
      <pc:sldChg chg="addSp delSp modSp new mod">
        <pc:chgData name="Tribbett, Jessica" userId="b8af59d7-a86d-4166-a022-d856dc24c475" providerId="ADAL" clId="{E6FE0B82-D17E-4150-B138-D8354CD3D6A8}" dt="2025-09-17T14:49:11.847" v="7533"/>
        <pc:sldMkLst>
          <pc:docMk/>
          <pc:sldMk cId="1206686944" sldId="6065"/>
        </pc:sldMkLst>
        <pc:spChg chg="mod">
          <ac:chgData name="Tribbett, Jessica" userId="b8af59d7-a86d-4166-a022-d856dc24c475" providerId="ADAL" clId="{E6FE0B82-D17E-4150-B138-D8354CD3D6A8}" dt="2025-09-09T18:39:53.589" v="1224" actId="20577"/>
          <ac:spMkLst>
            <pc:docMk/>
            <pc:sldMk cId="1206686944" sldId="6065"/>
            <ac:spMk id="2" creationId="{09CE1B69-D570-D275-3854-BD305879CFB8}"/>
          </ac:spMkLst>
        </pc:spChg>
        <pc:spChg chg="mod">
          <ac:chgData name="Tribbett, Jessica" userId="b8af59d7-a86d-4166-a022-d856dc24c475" providerId="ADAL" clId="{E6FE0B82-D17E-4150-B138-D8354CD3D6A8}" dt="2025-09-09T18:39:21.170" v="1122" actId="6549"/>
          <ac:spMkLst>
            <pc:docMk/>
            <pc:sldMk cId="1206686944" sldId="6065"/>
            <ac:spMk id="3" creationId="{69B9DC26-C001-1F29-CEE8-4E245A866766}"/>
          </ac:spMkLst>
        </pc:spChg>
        <pc:spChg chg="del mod">
          <ac:chgData name="Tribbett, Jessica" userId="b8af59d7-a86d-4166-a022-d856dc24c475" providerId="ADAL" clId="{E6FE0B82-D17E-4150-B138-D8354CD3D6A8}" dt="2025-09-17T14:48:54.060" v="7528" actId="478"/>
          <ac:spMkLst>
            <pc:docMk/>
            <pc:sldMk cId="1206686944" sldId="6065"/>
            <ac:spMk id="4" creationId="{BE55EFFD-116A-531E-1DFB-90FFE5BA9456}"/>
          </ac:spMkLst>
        </pc:spChg>
        <pc:spChg chg="del mod">
          <ac:chgData name="Tribbett, Jessica" userId="b8af59d7-a86d-4166-a022-d856dc24c475" providerId="ADAL" clId="{E6FE0B82-D17E-4150-B138-D8354CD3D6A8}" dt="2025-09-17T14:49:09.517" v="7531" actId="478"/>
          <ac:spMkLst>
            <pc:docMk/>
            <pc:sldMk cId="1206686944" sldId="6065"/>
            <ac:spMk id="5" creationId="{81BCBAF7-69A7-841C-32EA-06E2B65DDE86}"/>
          </ac:spMkLst>
        </pc:spChg>
        <pc:spChg chg="add mod">
          <ac:chgData name="Tribbett, Jessica" userId="b8af59d7-a86d-4166-a022-d856dc24c475" providerId="ADAL" clId="{E6FE0B82-D17E-4150-B138-D8354CD3D6A8}" dt="2025-09-17T14:47:01.001" v="7484"/>
          <ac:spMkLst>
            <pc:docMk/>
            <pc:sldMk cId="1206686944" sldId="6065"/>
            <ac:spMk id="6" creationId="{C59B5A7A-E1DE-875E-1667-50CA15E4BE27}"/>
          </ac:spMkLst>
        </pc:spChg>
        <pc:spChg chg="add del mod">
          <ac:chgData name="Tribbett, Jessica" userId="b8af59d7-a86d-4166-a022-d856dc24c475" providerId="ADAL" clId="{E6FE0B82-D17E-4150-B138-D8354CD3D6A8}" dt="2025-09-17T14:48:59.028" v="7529" actId="478"/>
          <ac:spMkLst>
            <pc:docMk/>
            <pc:sldMk cId="1206686944" sldId="6065"/>
            <ac:spMk id="8" creationId="{FBF86B68-28F0-C9B7-F888-B69AB240387B}"/>
          </ac:spMkLst>
        </pc:spChg>
        <pc:spChg chg="add mod">
          <ac:chgData name="Tribbett, Jessica" userId="b8af59d7-a86d-4166-a022-d856dc24c475" providerId="ADAL" clId="{E6FE0B82-D17E-4150-B138-D8354CD3D6A8}" dt="2025-09-17T14:48:59.393" v="7530"/>
          <ac:spMkLst>
            <pc:docMk/>
            <pc:sldMk cId="1206686944" sldId="6065"/>
            <ac:spMk id="10" creationId="{960880E4-BBA2-E090-2D4E-87718F7B1517}"/>
          </ac:spMkLst>
        </pc:spChg>
        <pc:spChg chg="add del mod">
          <ac:chgData name="Tribbett, Jessica" userId="b8af59d7-a86d-4166-a022-d856dc24c475" providerId="ADAL" clId="{E6FE0B82-D17E-4150-B138-D8354CD3D6A8}" dt="2025-09-17T14:49:11.466" v="7532" actId="478"/>
          <ac:spMkLst>
            <pc:docMk/>
            <pc:sldMk cId="1206686944" sldId="6065"/>
            <ac:spMk id="12" creationId="{EB9D7327-2831-781B-A114-5E491160267F}"/>
          </ac:spMkLst>
        </pc:spChg>
        <pc:spChg chg="add mod">
          <ac:chgData name="Tribbett, Jessica" userId="b8af59d7-a86d-4166-a022-d856dc24c475" providerId="ADAL" clId="{E6FE0B82-D17E-4150-B138-D8354CD3D6A8}" dt="2025-09-17T14:49:11.847" v="7533"/>
          <ac:spMkLst>
            <pc:docMk/>
            <pc:sldMk cId="1206686944" sldId="6065"/>
            <ac:spMk id="13" creationId="{8B71467B-FE0C-2510-397B-82F7B15E9A2E}"/>
          </ac:spMkLst>
        </pc:spChg>
        <pc:picChg chg="add mod">
          <ac:chgData name="Tribbett, Jessica" userId="b8af59d7-a86d-4166-a022-d856dc24c475" providerId="ADAL" clId="{E6FE0B82-D17E-4150-B138-D8354CD3D6A8}" dt="2025-09-17T14:41:04.521" v="7434" actId="962"/>
          <ac:picMkLst>
            <pc:docMk/>
            <pc:sldMk cId="1206686944" sldId="6065"/>
            <ac:picMk id="9" creationId="{D6D297DC-576D-7E5E-1178-3221D166D8B4}"/>
          </ac:picMkLst>
        </pc:picChg>
      </pc:sldChg>
      <pc:sldChg chg="addSp delSp modSp add mod ord">
        <pc:chgData name="Tribbett, Jessica" userId="b8af59d7-a86d-4166-a022-d856dc24c475" providerId="ADAL" clId="{E6FE0B82-D17E-4150-B138-D8354CD3D6A8}" dt="2025-09-17T14:49:44.232" v="7549"/>
        <pc:sldMkLst>
          <pc:docMk/>
          <pc:sldMk cId="2161779317" sldId="6066"/>
        </pc:sldMkLst>
        <pc:spChg chg="mod">
          <ac:chgData name="Tribbett, Jessica" userId="b8af59d7-a86d-4166-a022-d856dc24c475" providerId="ADAL" clId="{E6FE0B82-D17E-4150-B138-D8354CD3D6A8}" dt="2025-09-09T21:00:46.599" v="3270" actId="14100"/>
          <ac:spMkLst>
            <pc:docMk/>
            <pc:sldMk cId="2161779317" sldId="6066"/>
            <ac:spMk id="2" creationId="{9B6472E4-81D6-5507-33E4-394316CB321F}"/>
          </ac:spMkLst>
        </pc:spChg>
        <pc:spChg chg="mod">
          <ac:chgData name="Tribbett, Jessica" userId="b8af59d7-a86d-4166-a022-d856dc24c475" providerId="ADAL" clId="{E6FE0B82-D17E-4150-B138-D8354CD3D6A8}" dt="2025-09-09T19:24:08.545" v="2949" actId="1076"/>
          <ac:spMkLst>
            <pc:docMk/>
            <pc:sldMk cId="2161779317" sldId="6066"/>
            <ac:spMk id="3" creationId="{7179EF29-A22C-4223-1217-001B31DCC815}"/>
          </ac:spMkLst>
        </pc:spChg>
        <pc:spChg chg="del">
          <ac:chgData name="Tribbett, Jessica" userId="b8af59d7-a86d-4166-a022-d856dc24c475" providerId="ADAL" clId="{E6FE0B82-D17E-4150-B138-D8354CD3D6A8}" dt="2025-09-17T14:48:18.121" v="7511" actId="478"/>
          <ac:spMkLst>
            <pc:docMk/>
            <pc:sldMk cId="2161779317" sldId="6066"/>
            <ac:spMk id="4" creationId="{4965B412-B8AF-1728-B4AE-4AF70D78B53D}"/>
          </ac:spMkLst>
        </pc:spChg>
        <pc:spChg chg="del">
          <ac:chgData name="Tribbett, Jessica" userId="b8af59d7-a86d-4166-a022-d856dc24c475" providerId="ADAL" clId="{E6FE0B82-D17E-4150-B138-D8354CD3D6A8}" dt="2025-09-17T14:49:41.923" v="7547" actId="478"/>
          <ac:spMkLst>
            <pc:docMk/>
            <pc:sldMk cId="2161779317" sldId="6066"/>
            <ac:spMk id="5" creationId="{9F737A36-B49B-B9C8-A68E-97565CCB6A90}"/>
          </ac:spMkLst>
        </pc:spChg>
        <pc:spChg chg="add mod">
          <ac:chgData name="Tribbett, Jessica" userId="b8af59d7-a86d-4166-a022-d856dc24c475" providerId="ADAL" clId="{E6FE0B82-D17E-4150-B138-D8354CD3D6A8}" dt="2025-09-17T14:47:14.191" v="7491"/>
          <ac:spMkLst>
            <pc:docMk/>
            <pc:sldMk cId="2161779317" sldId="6066"/>
            <ac:spMk id="6" creationId="{A4DE884C-FE47-3C24-4573-390C7672563B}"/>
          </ac:spMkLst>
        </pc:spChg>
        <pc:spChg chg="add del mod">
          <ac:chgData name="Tribbett, Jessica" userId="b8af59d7-a86d-4166-a022-d856dc24c475" providerId="ADAL" clId="{E6FE0B82-D17E-4150-B138-D8354CD3D6A8}" dt="2025-09-17T14:48:19.905" v="7512" actId="478"/>
          <ac:spMkLst>
            <pc:docMk/>
            <pc:sldMk cId="2161779317" sldId="6066"/>
            <ac:spMk id="8" creationId="{133D8CCF-30BB-3CBF-3F6D-4DBB944D4C27}"/>
          </ac:spMkLst>
        </pc:spChg>
        <pc:spChg chg="add mod">
          <ac:chgData name="Tribbett, Jessica" userId="b8af59d7-a86d-4166-a022-d856dc24c475" providerId="ADAL" clId="{E6FE0B82-D17E-4150-B138-D8354CD3D6A8}" dt="2025-09-17T14:48:20.354" v="7513"/>
          <ac:spMkLst>
            <pc:docMk/>
            <pc:sldMk cId="2161779317" sldId="6066"/>
            <ac:spMk id="9" creationId="{9A41D4A7-56B5-C55E-EF33-33F5AF06E7C4}"/>
          </ac:spMkLst>
        </pc:spChg>
        <pc:spChg chg="add del mod">
          <ac:chgData name="Tribbett, Jessica" userId="b8af59d7-a86d-4166-a022-d856dc24c475" providerId="ADAL" clId="{E6FE0B82-D17E-4150-B138-D8354CD3D6A8}" dt="2025-09-17T14:49:43.934" v="7548" actId="478"/>
          <ac:spMkLst>
            <pc:docMk/>
            <pc:sldMk cId="2161779317" sldId="6066"/>
            <ac:spMk id="11" creationId="{0C2C4659-CD25-91AD-2AC1-C6B8B812AB38}"/>
          </ac:spMkLst>
        </pc:spChg>
        <pc:spChg chg="add mod">
          <ac:chgData name="Tribbett, Jessica" userId="b8af59d7-a86d-4166-a022-d856dc24c475" providerId="ADAL" clId="{E6FE0B82-D17E-4150-B138-D8354CD3D6A8}" dt="2025-09-17T14:49:44.232" v="7549"/>
          <ac:spMkLst>
            <pc:docMk/>
            <pc:sldMk cId="2161779317" sldId="6066"/>
            <ac:spMk id="12" creationId="{A2B80C54-20C1-D092-5114-DBDD7C2E626F}"/>
          </ac:spMkLst>
        </pc:spChg>
        <pc:spChg chg="add mod ord">
          <ac:chgData name="Tribbett, Jessica" userId="b8af59d7-a86d-4166-a022-d856dc24c475" providerId="ADAL" clId="{E6FE0B82-D17E-4150-B138-D8354CD3D6A8}" dt="2025-09-17T14:38:56.956" v="7417" actId="962"/>
          <ac:spMkLst>
            <pc:docMk/>
            <pc:sldMk cId="2161779317" sldId="6066"/>
            <ac:spMk id="15" creationId="{C44FAF81-B3EB-14F7-9313-8401C8F41D51}"/>
          </ac:spMkLst>
        </pc:spChg>
        <pc:picChg chg="add mod">
          <ac:chgData name="Tribbett, Jessica" userId="b8af59d7-a86d-4166-a022-d856dc24c475" providerId="ADAL" clId="{E6FE0B82-D17E-4150-B138-D8354CD3D6A8}" dt="2025-09-17T14:41:07.057" v="7436" actId="962"/>
          <ac:picMkLst>
            <pc:docMk/>
            <pc:sldMk cId="2161779317" sldId="6066"/>
            <ac:picMk id="21" creationId="{84AAF74E-0CB4-9792-A45E-F2F92EAE4055}"/>
          </ac:picMkLst>
        </pc:picChg>
        <pc:picChg chg="add mod">
          <ac:chgData name="Tribbett, Jessica" userId="b8af59d7-a86d-4166-a022-d856dc24c475" providerId="ADAL" clId="{E6FE0B82-D17E-4150-B138-D8354CD3D6A8}" dt="2025-09-17T14:41:08.100" v="7437" actId="962"/>
          <ac:picMkLst>
            <pc:docMk/>
            <pc:sldMk cId="2161779317" sldId="6066"/>
            <ac:picMk id="23" creationId="{2A86842D-C9C7-979E-F46E-3B741E154196}"/>
          </ac:picMkLst>
        </pc:picChg>
        <pc:picChg chg="add mod">
          <ac:chgData name="Tribbett, Jessica" userId="b8af59d7-a86d-4166-a022-d856dc24c475" providerId="ADAL" clId="{E6FE0B82-D17E-4150-B138-D8354CD3D6A8}" dt="2025-09-17T14:41:08.648" v="7438" actId="962"/>
          <ac:picMkLst>
            <pc:docMk/>
            <pc:sldMk cId="2161779317" sldId="6066"/>
            <ac:picMk id="25" creationId="{2E347464-F7F8-579F-04E2-C8AB693A972B}"/>
          </ac:picMkLst>
        </pc:picChg>
      </pc:sldChg>
      <pc:sldChg chg="addSp delSp modSp add mod">
        <pc:chgData name="Tribbett, Jessica" userId="b8af59d7-a86d-4166-a022-d856dc24c475" providerId="ADAL" clId="{E6FE0B82-D17E-4150-B138-D8354CD3D6A8}" dt="2025-09-17T14:49:16.119" v="7536"/>
        <pc:sldMkLst>
          <pc:docMk/>
          <pc:sldMk cId="3334902707" sldId="6067"/>
        </pc:sldMkLst>
        <pc:spChg chg="mod">
          <ac:chgData name="Tribbett, Jessica" userId="b8af59d7-a86d-4166-a022-d856dc24c475" providerId="ADAL" clId="{E6FE0B82-D17E-4150-B138-D8354CD3D6A8}" dt="2025-09-09T18:43:02.991" v="1430" actId="14100"/>
          <ac:spMkLst>
            <pc:docMk/>
            <pc:sldMk cId="3334902707" sldId="6067"/>
            <ac:spMk id="2" creationId="{8E71E581-CCC9-901E-A8BA-407E71296DCE}"/>
          </ac:spMkLst>
        </pc:spChg>
        <pc:spChg chg="mod">
          <ac:chgData name="Tribbett, Jessica" userId="b8af59d7-a86d-4166-a022-d856dc24c475" providerId="ADAL" clId="{E6FE0B82-D17E-4150-B138-D8354CD3D6A8}" dt="2025-09-09T18:45:07.816" v="1896" actId="20577"/>
          <ac:spMkLst>
            <pc:docMk/>
            <pc:sldMk cId="3334902707" sldId="6067"/>
            <ac:spMk id="3" creationId="{8D25240B-D53A-FBF0-213C-A65B9B050D0B}"/>
          </ac:spMkLst>
        </pc:spChg>
        <pc:spChg chg="del">
          <ac:chgData name="Tribbett, Jessica" userId="b8af59d7-a86d-4166-a022-d856dc24c475" providerId="ADAL" clId="{E6FE0B82-D17E-4150-B138-D8354CD3D6A8}" dt="2025-09-17T14:48:46.755" v="7524" actId="478"/>
          <ac:spMkLst>
            <pc:docMk/>
            <pc:sldMk cId="3334902707" sldId="6067"/>
            <ac:spMk id="4" creationId="{92527372-3E86-7757-6429-A7C8C915A1C6}"/>
          </ac:spMkLst>
        </pc:spChg>
        <pc:spChg chg="del">
          <ac:chgData name="Tribbett, Jessica" userId="b8af59d7-a86d-4166-a022-d856dc24c475" providerId="ADAL" clId="{E6FE0B82-D17E-4150-B138-D8354CD3D6A8}" dt="2025-09-17T14:49:14.374" v="7534" actId="478"/>
          <ac:spMkLst>
            <pc:docMk/>
            <pc:sldMk cId="3334902707" sldId="6067"/>
            <ac:spMk id="5" creationId="{14E39A40-1C42-F74A-FA64-01F3C70D81D6}"/>
          </ac:spMkLst>
        </pc:spChg>
        <pc:spChg chg="add mod">
          <ac:chgData name="Tribbett, Jessica" userId="b8af59d7-a86d-4166-a022-d856dc24c475" providerId="ADAL" clId="{E6FE0B82-D17E-4150-B138-D8354CD3D6A8}" dt="2025-09-17T14:47:03.057" v="7485"/>
          <ac:spMkLst>
            <pc:docMk/>
            <pc:sldMk cId="3334902707" sldId="6067"/>
            <ac:spMk id="6" creationId="{C65B8208-D1AF-0716-66DA-434B968E4ACF}"/>
          </ac:spMkLst>
        </pc:spChg>
        <pc:spChg chg="add del mod">
          <ac:chgData name="Tribbett, Jessica" userId="b8af59d7-a86d-4166-a022-d856dc24c475" providerId="ADAL" clId="{E6FE0B82-D17E-4150-B138-D8354CD3D6A8}" dt="2025-09-17T14:48:48.502" v="7526" actId="478"/>
          <ac:spMkLst>
            <pc:docMk/>
            <pc:sldMk cId="3334902707" sldId="6067"/>
            <ac:spMk id="8" creationId="{BDE965A9-E579-0D59-AE17-81B68B0AC3EF}"/>
          </ac:spMkLst>
        </pc:spChg>
        <pc:spChg chg="add mod">
          <ac:chgData name="Tribbett, Jessica" userId="b8af59d7-a86d-4166-a022-d856dc24c475" providerId="ADAL" clId="{E6FE0B82-D17E-4150-B138-D8354CD3D6A8}" dt="2025-09-17T14:48:51.763" v="7527" actId="1076"/>
          <ac:spMkLst>
            <pc:docMk/>
            <pc:sldMk cId="3334902707" sldId="6067"/>
            <ac:spMk id="9" creationId="{1BFBC127-76BB-CC60-00E5-0A6D8A171483}"/>
          </ac:spMkLst>
        </pc:spChg>
        <pc:spChg chg="add del mod">
          <ac:chgData name="Tribbett, Jessica" userId="b8af59d7-a86d-4166-a022-d856dc24c475" providerId="ADAL" clId="{E6FE0B82-D17E-4150-B138-D8354CD3D6A8}" dt="2025-09-17T14:49:15.741" v="7535" actId="478"/>
          <ac:spMkLst>
            <pc:docMk/>
            <pc:sldMk cId="3334902707" sldId="6067"/>
            <ac:spMk id="11" creationId="{C04AFECE-29FD-489B-E05E-A1E6D7FCBDE8}"/>
          </ac:spMkLst>
        </pc:spChg>
        <pc:spChg chg="add mod">
          <ac:chgData name="Tribbett, Jessica" userId="b8af59d7-a86d-4166-a022-d856dc24c475" providerId="ADAL" clId="{E6FE0B82-D17E-4150-B138-D8354CD3D6A8}" dt="2025-09-17T14:49:16.119" v="7536"/>
          <ac:spMkLst>
            <pc:docMk/>
            <pc:sldMk cId="3334902707" sldId="6067"/>
            <ac:spMk id="12" creationId="{F4C774B6-CFA3-8AE9-DA70-B2E59CDE2B68}"/>
          </ac:spMkLst>
        </pc:spChg>
      </pc:sldChg>
      <pc:sldChg chg="addSp delSp modSp add mod">
        <pc:chgData name="Tribbett, Jessica" userId="b8af59d7-a86d-4166-a022-d856dc24c475" providerId="ADAL" clId="{E6FE0B82-D17E-4150-B138-D8354CD3D6A8}" dt="2025-09-17T14:49:20.837" v="7539"/>
        <pc:sldMkLst>
          <pc:docMk/>
          <pc:sldMk cId="3258063275" sldId="6068"/>
        </pc:sldMkLst>
        <pc:spChg chg="mod">
          <ac:chgData name="Tribbett, Jessica" userId="b8af59d7-a86d-4166-a022-d856dc24c475" providerId="ADAL" clId="{E6FE0B82-D17E-4150-B138-D8354CD3D6A8}" dt="2025-09-09T18:45:57.222" v="1940" actId="20577"/>
          <ac:spMkLst>
            <pc:docMk/>
            <pc:sldMk cId="3258063275" sldId="6068"/>
            <ac:spMk id="2" creationId="{49F547DA-3F5D-9A8B-5BDC-9926DD460F2E}"/>
          </ac:spMkLst>
        </pc:spChg>
        <pc:spChg chg="mod">
          <ac:chgData name="Tribbett, Jessica" userId="b8af59d7-a86d-4166-a022-d856dc24c475" providerId="ADAL" clId="{E6FE0B82-D17E-4150-B138-D8354CD3D6A8}" dt="2025-09-09T18:50:03.849" v="2339" actId="122"/>
          <ac:spMkLst>
            <pc:docMk/>
            <pc:sldMk cId="3258063275" sldId="6068"/>
            <ac:spMk id="3" creationId="{7C50D1ED-54A3-753A-D714-EEF93A4C59DA}"/>
          </ac:spMkLst>
        </pc:spChg>
        <pc:spChg chg="del">
          <ac:chgData name="Tribbett, Jessica" userId="b8af59d7-a86d-4166-a022-d856dc24c475" providerId="ADAL" clId="{E6FE0B82-D17E-4150-B138-D8354CD3D6A8}" dt="2025-09-17T14:48:38.676" v="7520" actId="478"/>
          <ac:spMkLst>
            <pc:docMk/>
            <pc:sldMk cId="3258063275" sldId="6068"/>
            <ac:spMk id="4" creationId="{371F2156-418C-D784-622F-3D941B1FD53E}"/>
          </ac:spMkLst>
        </pc:spChg>
        <pc:spChg chg="del">
          <ac:chgData name="Tribbett, Jessica" userId="b8af59d7-a86d-4166-a022-d856dc24c475" providerId="ADAL" clId="{E6FE0B82-D17E-4150-B138-D8354CD3D6A8}" dt="2025-09-17T14:49:18.996" v="7537" actId="478"/>
          <ac:spMkLst>
            <pc:docMk/>
            <pc:sldMk cId="3258063275" sldId="6068"/>
            <ac:spMk id="5" creationId="{F058B69D-D82C-24B8-F236-BA145C32255D}"/>
          </ac:spMkLst>
        </pc:spChg>
        <pc:spChg chg="add mod">
          <ac:chgData name="Tribbett, Jessica" userId="b8af59d7-a86d-4166-a022-d856dc24c475" providerId="ADAL" clId="{E6FE0B82-D17E-4150-B138-D8354CD3D6A8}" dt="2025-09-17T14:47:04.843" v="7486"/>
          <ac:spMkLst>
            <pc:docMk/>
            <pc:sldMk cId="3258063275" sldId="6068"/>
            <ac:spMk id="7" creationId="{B6F613A8-6E3D-21DF-B990-E54C0730F141}"/>
          </ac:spMkLst>
        </pc:spChg>
        <pc:spChg chg="add del mod">
          <ac:chgData name="Tribbett, Jessica" userId="b8af59d7-a86d-4166-a022-d856dc24c475" providerId="ADAL" clId="{E6FE0B82-D17E-4150-B138-D8354CD3D6A8}" dt="2025-09-17T14:48:41.041" v="7522" actId="478"/>
          <ac:spMkLst>
            <pc:docMk/>
            <pc:sldMk cId="3258063275" sldId="6068"/>
            <ac:spMk id="9" creationId="{EBF44F7D-C621-0942-6CD2-807D6946FA7A}"/>
          </ac:spMkLst>
        </pc:spChg>
        <pc:spChg chg="add mod">
          <ac:chgData name="Tribbett, Jessica" userId="b8af59d7-a86d-4166-a022-d856dc24c475" providerId="ADAL" clId="{E6FE0B82-D17E-4150-B138-D8354CD3D6A8}" dt="2025-09-17T14:48:44.050" v="7523" actId="1076"/>
          <ac:spMkLst>
            <pc:docMk/>
            <pc:sldMk cId="3258063275" sldId="6068"/>
            <ac:spMk id="10" creationId="{3899B05C-B34A-FF8C-295C-E3DD2BBB5E65}"/>
          </ac:spMkLst>
        </pc:spChg>
        <pc:spChg chg="add del mod">
          <ac:chgData name="Tribbett, Jessica" userId="b8af59d7-a86d-4166-a022-d856dc24c475" providerId="ADAL" clId="{E6FE0B82-D17E-4150-B138-D8354CD3D6A8}" dt="2025-09-17T14:49:20.606" v="7538" actId="478"/>
          <ac:spMkLst>
            <pc:docMk/>
            <pc:sldMk cId="3258063275" sldId="6068"/>
            <ac:spMk id="12" creationId="{170FFF6C-C2E2-8296-A5C6-AFEE2E0FB1C1}"/>
          </ac:spMkLst>
        </pc:spChg>
        <pc:spChg chg="add mod">
          <ac:chgData name="Tribbett, Jessica" userId="b8af59d7-a86d-4166-a022-d856dc24c475" providerId="ADAL" clId="{E6FE0B82-D17E-4150-B138-D8354CD3D6A8}" dt="2025-09-17T14:49:20.837" v="7539"/>
          <ac:spMkLst>
            <pc:docMk/>
            <pc:sldMk cId="3258063275" sldId="6068"/>
            <ac:spMk id="13" creationId="{10D70DD5-79CD-6AD1-1B9C-D87468077DB3}"/>
          </ac:spMkLst>
        </pc:spChg>
        <pc:graphicFrameChg chg="add mod ord modGraphic">
          <ac:chgData name="Tribbett, Jessica" userId="b8af59d7-a86d-4166-a022-d856dc24c475" providerId="ADAL" clId="{E6FE0B82-D17E-4150-B138-D8354CD3D6A8}" dt="2025-09-17T14:44:49.079" v="7472" actId="13244"/>
          <ac:graphicFrameMkLst>
            <pc:docMk/>
            <pc:sldMk cId="3258063275" sldId="6068"/>
            <ac:graphicFrameMk id="6" creationId="{61AD0E2F-D109-AB56-1927-C69C953F8FF2}"/>
          </ac:graphicFrameMkLst>
        </pc:graphicFrameChg>
      </pc:sldChg>
      <pc:sldChg chg="addSp delSp modSp add mod">
        <pc:chgData name="Tribbett, Jessica" userId="b8af59d7-a86d-4166-a022-d856dc24c475" providerId="ADAL" clId="{E6FE0B82-D17E-4150-B138-D8354CD3D6A8}" dt="2025-09-17T14:49:30.141" v="7543" actId="1076"/>
        <pc:sldMkLst>
          <pc:docMk/>
          <pc:sldMk cId="72810785" sldId="6069"/>
        </pc:sldMkLst>
        <pc:spChg chg="mod">
          <ac:chgData name="Tribbett, Jessica" userId="b8af59d7-a86d-4166-a022-d856dc24c475" providerId="ADAL" clId="{E6FE0B82-D17E-4150-B138-D8354CD3D6A8}" dt="2025-09-09T18:50:36.372" v="2348" actId="20577"/>
          <ac:spMkLst>
            <pc:docMk/>
            <pc:sldMk cId="72810785" sldId="6069"/>
            <ac:spMk id="2" creationId="{41694EB2-9DBE-D2A7-FBE9-CB03D2D3C811}"/>
          </ac:spMkLst>
        </pc:spChg>
        <pc:spChg chg="mod">
          <ac:chgData name="Tribbett, Jessica" userId="b8af59d7-a86d-4166-a022-d856dc24c475" providerId="ADAL" clId="{E6FE0B82-D17E-4150-B138-D8354CD3D6A8}" dt="2025-09-09T18:52:37.425" v="2530" actId="20577"/>
          <ac:spMkLst>
            <pc:docMk/>
            <pc:sldMk cId="72810785" sldId="6069"/>
            <ac:spMk id="3" creationId="{5073067A-7B0D-67E3-3DFD-D595C48A9AB5}"/>
          </ac:spMkLst>
        </pc:spChg>
        <pc:spChg chg="del">
          <ac:chgData name="Tribbett, Jessica" userId="b8af59d7-a86d-4166-a022-d856dc24c475" providerId="ADAL" clId="{E6FE0B82-D17E-4150-B138-D8354CD3D6A8}" dt="2025-09-17T14:48:33.280" v="7517" actId="478"/>
          <ac:spMkLst>
            <pc:docMk/>
            <pc:sldMk cId="72810785" sldId="6069"/>
            <ac:spMk id="4" creationId="{0DF5438E-453A-12CD-EFF5-B1B205CC216E}"/>
          </ac:spMkLst>
        </pc:spChg>
        <pc:spChg chg="del">
          <ac:chgData name="Tribbett, Jessica" userId="b8af59d7-a86d-4166-a022-d856dc24c475" providerId="ADAL" clId="{E6FE0B82-D17E-4150-B138-D8354CD3D6A8}" dt="2025-09-17T14:49:24.075" v="7540" actId="478"/>
          <ac:spMkLst>
            <pc:docMk/>
            <pc:sldMk cId="72810785" sldId="6069"/>
            <ac:spMk id="5" creationId="{026B4465-CBB9-1078-AB8B-57A5E73C9000}"/>
          </ac:spMkLst>
        </pc:spChg>
        <pc:spChg chg="add mod">
          <ac:chgData name="Tribbett, Jessica" userId="b8af59d7-a86d-4166-a022-d856dc24c475" providerId="ADAL" clId="{E6FE0B82-D17E-4150-B138-D8354CD3D6A8}" dt="2025-09-17T14:47:06.550" v="7487"/>
          <ac:spMkLst>
            <pc:docMk/>
            <pc:sldMk cId="72810785" sldId="6069"/>
            <ac:spMk id="6" creationId="{46505CEE-50BB-81E7-D0F8-5B106640C64C}"/>
          </ac:spMkLst>
        </pc:spChg>
        <pc:spChg chg="add del mod">
          <ac:chgData name="Tribbett, Jessica" userId="b8af59d7-a86d-4166-a022-d856dc24c475" providerId="ADAL" clId="{E6FE0B82-D17E-4150-B138-D8354CD3D6A8}" dt="2025-09-17T14:48:34.865" v="7518" actId="478"/>
          <ac:spMkLst>
            <pc:docMk/>
            <pc:sldMk cId="72810785" sldId="6069"/>
            <ac:spMk id="9" creationId="{5545EE33-DA0F-D0C7-F17E-CB08E5A4799B}"/>
          </ac:spMkLst>
        </pc:spChg>
        <pc:spChg chg="add mod">
          <ac:chgData name="Tribbett, Jessica" userId="b8af59d7-a86d-4166-a022-d856dc24c475" providerId="ADAL" clId="{E6FE0B82-D17E-4150-B138-D8354CD3D6A8}" dt="2025-09-17T14:48:35.215" v="7519"/>
          <ac:spMkLst>
            <pc:docMk/>
            <pc:sldMk cId="72810785" sldId="6069"/>
            <ac:spMk id="10" creationId="{D4A90EFF-D5CF-003A-F1FB-7D51A528283F}"/>
          </ac:spMkLst>
        </pc:spChg>
        <pc:spChg chg="add del mod">
          <ac:chgData name="Tribbett, Jessica" userId="b8af59d7-a86d-4166-a022-d856dc24c475" providerId="ADAL" clId="{E6FE0B82-D17E-4150-B138-D8354CD3D6A8}" dt="2025-09-17T14:49:25.549" v="7542" actId="478"/>
          <ac:spMkLst>
            <pc:docMk/>
            <pc:sldMk cId="72810785" sldId="6069"/>
            <ac:spMk id="12" creationId="{0CA19EDF-9F08-012F-FCDA-AA8C00687D7A}"/>
          </ac:spMkLst>
        </pc:spChg>
        <pc:spChg chg="add mod">
          <ac:chgData name="Tribbett, Jessica" userId="b8af59d7-a86d-4166-a022-d856dc24c475" providerId="ADAL" clId="{E6FE0B82-D17E-4150-B138-D8354CD3D6A8}" dt="2025-09-17T14:49:30.141" v="7543" actId="1076"/>
          <ac:spMkLst>
            <pc:docMk/>
            <pc:sldMk cId="72810785" sldId="6069"/>
            <ac:spMk id="13" creationId="{D51C90EB-FD0B-5F76-1081-2434E05FA1B0}"/>
          </ac:spMkLst>
        </pc:spChg>
        <pc:picChg chg="add mod">
          <ac:chgData name="Tribbett, Jessica" userId="b8af59d7-a86d-4166-a022-d856dc24c475" providerId="ADAL" clId="{E6FE0B82-D17E-4150-B138-D8354CD3D6A8}" dt="2025-09-17T14:41:05.764" v="7435" actId="962"/>
          <ac:picMkLst>
            <pc:docMk/>
            <pc:sldMk cId="72810785" sldId="6069"/>
            <ac:picMk id="8" creationId="{C5ABD6C1-570D-6DEC-350C-75AA335AB17C}"/>
          </ac:picMkLst>
        </pc:picChg>
      </pc:sldChg>
      <pc:sldChg chg="addSp delSp modSp add mod">
        <pc:chgData name="Tribbett, Jessica" userId="b8af59d7-a86d-4166-a022-d856dc24c475" providerId="ADAL" clId="{E6FE0B82-D17E-4150-B138-D8354CD3D6A8}" dt="2025-09-17T14:49:37.116" v="7546"/>
        <pc:sldMkLst>
          <pc:docMk/>
          <pc:sldMk cId="3860669659" sldId="6070"/>
        </pc:sldMkLst>
        <pc:spChg chg="mod">
          <ac:chgData name="Tribbett, Jessica" userId="b8af59d7-a86d-4166-a022-d856dc24c475" providerId="ADAL" clId="{E6FE0B82-D17E-4150-B138-D8354CD3D6A8}" dt="2025-09-09T18:55:26.482" v="2599" actId="20577"/>
          <ac:spMkLst>
            <pc:docMk/>
            <pc:sldMk cId="3860669659" sldId="6070"/>
            <ac:spMk id="2" creationId="{030B38D1-8F8B-1BF8-2395-E778E0220C5D}"/>
          </ac:spMkLst>
        </pc:spChg>
        <pc:spChg chg="mod">
          <ac:chgData name="Tribbett, Jessica" userId="b8af59d7-a86d-4166-a022-d856dc24c475" providerId="ADAL" clId="{E6FE0B82-D17E-4150-B138-D8354CD3D6A8}" dt="2025-09-09T19:03:29.635" v="2836" actId="1076"/>
          <ac:spMkLst>
            <pc:docMk/>
            <pc:sldMk cId="3860669659" sldId="6070"/>
            <ac:spMk id="3" creationId="{688B4FF9-BCE6-9B01-50EC-98F318DA1B0A}"/>
          </ac:spMkLst>
        </pc:spChg>
        <pc:spChg chg="del ord">
          <ac:chgData name="Tribbett, Jessica" userId="b8af59d7-a86d-4166-a022-d856dc24c475" providerId="ADAL" clId="{E6FE0B82-D17E-4150-B138-D8354CD3D6A8}" dt="2025-09-17T14:48:25.442" v="7514" actId="478"/>
          <ac:spMkLst>
            <pc:docMk/>
            <pc:sldMk cId="3860669659" sldId="6070"/>
            <ac:spMk id="4" creationId="{67A76A1B-F27C-8DC7-0E70-9B62F11A5AF6}"/>
          </ac:spMkLst>
        </pc:spChg>
        <pc:spChg chg="del ord">
          <ac:chgData name="Tribbett, Jessica" userId="b8af59d7-a86d-4166-a022-d856dc24c475" providerId="ADAL" clId="{E6FE0B82-D17E-4150-B138-D8354CD3D6A8}" dt="2025-09-17T14:49:33.787" v="7544" actId="478"/>
          <ac:spMkLst>
            <pc:docMk/>
            <pc:sldMk cId="3860669659" sldId="6070"/>
            <ac:spMk id="5" creationId="{1EB6CC71-6D68-84CE-6EE2-69504AFB17A0}"/>
          </ac:spMkLst>
        </pc:spChg>
        <pc:spChg chg="add mod">
          <ac:chgData name="Tribbett, Jessica" userId="b8af59d7-a86d-4166-a022-d856dc24c475" providerId="ADAL" clId="{E6FE0B82-D17E-4150-B138-D8354CD3D6A8}" dt="2025-09-17T14:47:08.222" v="7488"/>
          <ac:spMkLst>
            <pc:docMk/>
            <pc:sldMk cId="3860669659" sldId="6070"/>
            <ac:spMk id="6" creationId="{4E8FA20C-FD7D-9244-59FD-DC58F56CE187}"/>
          </ac:spMkLst>
        </pc:spChg>
        <pc:spChg chg="add del mod">
          <ac:chgData name="Tribbett, Jessica" userId="b8af59d7-a86d-4166-a022-d856dc24c475" providerId="ADAL" clId="{E6FE0B82-D17E-4150-B138-D8354CD3D6A8}" dt="2025-09-17T14:48:28.833" v="7515" actId="478"/>
          <ac:spMkLst>
            <pc:docMk/>
            <pc:sldMk cId="3860669659" sldId="6070"/>
            <ac:spMk id="8" creationId="{02F56D77-90E0-FAE0-EA38-F969F56C2AFD}"/>
          </ac:spMkLst>
        </pc:spChg>
        <pc:spChg chg="add mod">
          <ac:chgData name="Tribbett, Jessica" userId="b8af59d7-a86d-4166-a022-d856dc24c475" providerId="ADAL" clId="{E6FE0B82-D17E-4150-B138-D8354CD3D6A8}" dt="2025-09-09T19:03:31.986" v="2838" actId="1076"/>
          <ac:spMkLst>
            <pc:docMk/>
            <pc:sldMk cId="3860669659" sldId="6070"/>
            <ac:spMk id="9" creationId="{3761E567-5932-AFF1-1207-C406927C67AF}"/>
          </ac:spMkLst>
        </pc:spChg>
        <pc:spChg chg="add mod">
          <ac:chgData name="Tribbett, Jessica" userId="b8af59d7-a86d-4166-a022-d856dc24c475" providerId="ADAL" clId="{E6FE0B82-D17E-4150-B138-D8354CD3D6A8}" dt="2025-09-17T14:48:29.314" v="7516"/>
          <ac:spMkLst>
            <pc:docMk/>
            <pc:sldMk cId="3860669659" sldId="6070"/>
            <ac:spMk id="10" creationId="{59774293-629D-2E70-FCE5-673DAD912794}"/>
          </ac:spMkLst>
        </pc:spChg>
        <pc:spChg chg="add del mod">
          <ac:chgData name="Tribbett, Jessica" userId="b8af59d7-a86d-4166-a022-d856dc24c475" providerId="ADAL" clId="{E6FE0B82-D17E-4150-B138-D8354CD3D6A8}" dt="2025-09-17T14:49:36.721" v="7545" actId="478"/>
          <ac:spMkLst>
            <pc:docMk/>
            <pc:sldMk cId="3860669659" sldId="6070"/>
            <ac:spMk id="12" creationId="{47175C3E-A9D4-46B2-988C-75764CF3D8FA}"/>
          </ac:spMkLst>
        </pc:spChg>
        <pc:spChg chg="add mod">
          <ac:chgData name="Tribbett, Jessica" userId="b8af59d7-a86d-4166-a022-d856dc24c475" providerId="ADAL" clId="{E6FE0B82-D17E-4150-B138-D8354CD3D6A8}" dt="2025-09-17T14:49:37.116" v="7546"/>
          <ac:spMkLst>
            <pc:docMk/>
            <pc:sldMk cId="3860669659" sldId="6070"/>
            <ac:spMk id="13" creationId="{DED44C1D-453C-AD7F-21C5-9120C8C52EF0}"/>
          </ac:spMkLst>
        </pc:spChg>
      </pc:sldChg>
      <pc:sldChg chg="addSp delSp modSp add mod ord">
        <pc:chgData name="Tribbett, Jessica" userId="b8af59d7-a86d-4166-a022-d856dc24c475" providerId="ADAL" clId="{E6FE0B82-D17E-4150-B138-D8354CD3D6A8}" dt="2025-09-17T14:49:50.320" v="7552"/>
        <pc:sldMkLst>
          <pc:docMk/>
          <pc:sldMk cId="3707173964" sldId="6071"/>
        </pc:sldMkLst>
        <pc:spChg chg="mod">
          <ac:chgData name="Tribbett, Jessica" userId="b8af59d7-a86d-4166-a022-d856dc24c475" providerId="ADAL" clId="{E6FE0B82-D17E-4150-B138-D8354CD3D6A8}" dt="2025-09-09T21:11:28.771" v="3359" actId="20577"/>
          <ac:spMkLst>
            <pc:docMk/>
            <pc:sldMk cId="3707173964" sldId="6071"/>
            <ac:spMk id="2" creationId="{AD2B98C7-C657-F183-F631-777394BFDD40}"/>
          </ac:spMkLst>
        </pc:spChg>
        <pc:spChg chg="mod">
          <ac:chgData name="Tribbett, Jessica" userId="b8af59d7-a86d-4166-a022-d856dc24c475" providerId="ADAL" clId="{E6FE0B82-D17E-4150-B138-D8354CD3D6A8}" dt="2025-09-09T21:16:25.221" v="3679" actId="20577"/>
          <ac:spMkLst>
            <pc:docMk/>
            <pc:sldMk cId="3707173964" sldId="6071"/>
            <ac:spMk id="3" creationId="{D50EA6D2-FF03-983D-08AB-69B6937CBE36}"/>
          </ac:spMkLst>
        </pc:spChg>
        <pc:spChg chg="del ord">
          <ac:chgData name="Tribbett, Jessica" userId="b8af59d7-a86d-4166-a022-d856dc24c475" providerId="ADAL" clId="{E6FE0B82-D17E-4150-B138-D8354CD3D6A8}" dt="2025-09-17T14:48:05.012" v="7507" actId="478"/>
          <ac:spMkLst>
            <pc:docMk/>
            <pc:sldMk cId="3707173964" sldId="6071"/>
            <ac:spMk id="4" creationId="{99A2BF4F-199E-2F54-B4EA-3D3BEE358C0E}"/>
          </ac:spMkLst>
        </pc:spChg>
        <pc:spChg chg="del ord">
          <ac:chgData name="Tribbett, Jessica" userId="b8af59d7-a86d-4166-a022-d856dc24c475" providerId="ADAL" clId="{E6FE0B82-D17E-4150-B138-D8354CD3D6A8}" dt="2025-09-17T14:49:47.933" v="7550" actId="478"/>
          <ac:spMkLst>
            <pc:docMk/>
            <pc:sldMk cId="3707173964" sldId="6071"/>
            <ac:spMk id="5" creationId="{A41B399B-39B0-EF5D-CB9A-A87F89A48326}"/>
          </ac:spMkLst>
        </pc:spChg>
        <pc:spChg chg="add mod">
          <ac:chgData name="Tribbett, Jessica" userId="b8af59d7-a86d-4166-a022-d856dc24c475" providerId="ADAL" clId="{E6FE0B82-D17E-4150-B138-D8354CD3D6A8}" dt="2025-09-17T14:40:43.988" v="7432" actId="13926"/>
          <ac:spMkLst>
            <pc:docMk/>
            <pc:sldMk cId="3707173964" sldId="6071"/>
            <ac:spMk id="6" creationId="{62D6C77C-68D1-6680-88C4-5A4B6FB6CA10}"/>
          </ac:spMkLst>
        </pc:spChg>
        <pc:spChg chg="add mod">
          <ac:chgData name="Tribbett, Jessica" userId="b8af59d7-a86d-4166-a022-d856dc24c475" providerId="ADAL" clId="{E6FE0B82-D17E-4150-B138-D8354CD3D6A8}" dt="2025-09-17T14:47:16.567" v="7492"/>
          <ac:spMkLst>
            <pc:docMk/>
            <pc:sldMk cId="3707173964" sldId="6071"/>
            <ac:spMk id="7" creationId="{9227A7A9-82BC-B89E-A283-D434FEE65096}"/>
          </ac:spMkLst>
        </pc:spChg>
        <pc:spChg chg="add del mod">
          <ac:chgData name="Tribbett, Jessica" userId="b8af59d7-a86d-4166-a022-d856dc24c475" providerId="ADAL" clId="{E6FE0B82-D17E-4150-B138-D8354CD3D6A8}" dt="2025-09-17T14:48:07.590" v="7509" actId="478"/>
          <ac:spMkLst>
            <pc:docMk/>
            <pc:sldMk cId="3707173964" sldId="6071"/>
            <ac:spMk id="9" creationId="{39198ECC-EFC2-B3EF-B2F2-3B6FBE4C9125}"/>
          </ac:spMkLst>
        </pc:spChg>
        <pc:spChg chg="add mod">
          <ac:chgData name="Tribbett, Jessica" userId="b8af59d7-a86d-4166-a022-d856dc24c475" providerId="ADAL" clId="{E6FE0B82-D17E-4150-B138-D8354CD3D6A8}" dt="2025-09-17T14:48:11.712" v="7510" actId="1076"/>
          <ac:spMkLst>
            <pc:docMk/>
            <pc:sldMk cId="3707173964" sldId="6071"/>
            <ac:spMk id="10" creationId="{84974BB5-19AE-0AD0-5A32-37D0AEEAE38F}"/>
          </ac:spMkLst>
        </pc:spChg>
        <pc:spChg chg="add del mod">
          <ac:chgData name="Tribbett, Jessica" userId="b8af59d7-a86d-4166-a022-d856dc24c475" providerId="ADAL" clId="{E6FE0B82-D17E-4150-B138-D8354CD3D6A8}" dt="2025-09-17T14:49:49.950" v="7551" actId="478"/>
          <ac:spMkLst>
            <pc:docMk/>
            <pc:sldMk cId="3707173964" sldId="6071"/>
            <ac:spMk id="12" creationId="{3416064C-0C8D-FF92-83EA-71EF1E5B5478}"/>
          </ac:spMkLst>
        </pc:spChg>
        <pc:spChg chg="add mod">
          <ac:chgData name="Tribbett, Jessica" userId="b8af59d7-a86d-4166-a022-d856dc24c475" providerId="ADAL" clId="{E6FE0B82-D17E-4150-B138-D8354CD3D6A8}" dt="2025-09-17T14:49:50.320" v="7552"/>
          <ac:spMkLst>
            <pc:docMk/>
            <pc:sldMk cId="3707173964" sldId="6071"/>
            <ac:spMk id="13" creationId="{640B2E79-21B4-B8A5-9648-63224ADF6157}"/>
          </ac:spMkLst>
        </pc:spChg>
      </pc:sldChg>
      <pc:sldChg chg="new del">
        <pc:chgData name="Tribbett, Jessica" userId="b8af59d7-a86d-4166-a022-d856dc24c475" providerId="ADAL" clId="{E6FE0B82-D17E-4150-B138-D8354CD3D6A8}" dt="2025-09-09T19:16:01.975" v="2865" actId="2696"/>
        <pc:sldMkLst>
          <pc:docMk/>
          <pc:sldMk cId="3798989004" sldId="6071"/>
        </pc:sldMkLst>
      </pc:sldChg>
      <pc:sldChg chg="modSp add del mod">
        <pc:chgData name="Tribbett, Jessica" userId="b8af59d7-a86d-4166-a022-d856dc24c475" providerId="ADAL" clId="{E6FE0B82-D17E-4150-B138-D8354CD3D6A8}" dt="2025-09-09T19:27:09.131" v="3103" actId="2696"/>
        <pc:sldMkLst>
          <pc:docMk/>
          <pc:sldMk cId="2139446116" sldId="6072"/>
        </pc:sldMkLst>
      </pc:sldChg>
      <pc:sldChg chg="new del">
        <pc:chgData name="Tribbett, Jessica" userId="b8af59d7-a86d-4166-a022-d856dc24c475" providerId="ADAL" clId="{E6FE0B82-D17E-4150-B138-D8354CD3D6A8}" dt="2025-09-09T21:12:31.010" v="3389" actId="2696"/>
        <pc:sldMkLst>
          <pc:docMk/>
          <pc:sldMk cId="2384034246" sldId="6072"/>
        </pc:sldMkLst>
      </pc:sldChg>
      <pc:sldChg chg="addSp delSp modSp add mod">
        <pc:chgData name="Tribbett, Jessica" userId="b8af59d7-a86d-4166-a022-d856dc24c475" providerId="ADAL" clId="{E6FE0B82-D17E-4150-B138-D8354CD3D6A8}" dt="2025-09-09T21:15:00.861" v="3661" actId="20577"/>
        <pc:sldMkLst>
          <pc:docMk/>
          <pc:sldMk cId="231993920" sldId="6073"/>
        </pc:sldMkLst>
        <pc:spChg chg="mod">
          <ac:chgData name="Tribbett, Jessica" userId="b8af59d7-a86d-4166-a022-d856dc24c475" providerId="ADAL" clId="{E6FE0B82-D17E-4150-B138-D8354CD3D6A8}" dt="2025-09-09T21:12:57.603" v="3433" actId="20577"/>
          <ac:spMkLst>
            <pc:docMk/>
            <pc:sldMk cId="231993920" sldId="6073"/>
            <ac:spMk id="5" creationId="{07EA65A8-5FE2-0F44-0B14-4DF99AAA01ED}"/>
          </ac:spMkLst>
        </pc:spChg>
        <pc:spChg chg="add mod">
          <ac:chgData name="Tribbett, Jessica" userId="b8af59d7-a86d-4166-a022-d856dc24c475" providerId="ADAL" clId="{E6FE0B82-D17E-4150-B138-D8354CD3D6A8}" dt="2025-09-09T21:15:00.861" v="3661" actId="20577"/>
          <ac:spMkLst>
            <pc:docMk/>
            <pc:sldMk cId="231993920" sldId="6073"/>
            <ac:spMk id="14" creationId="{56D24CFF-82A9-483A-03B4-CCE39A409F0D}"/>
          </ac:spMkLst>
        </pc:spChg>
      </pc:sldChg>
      <pc:sldChg chg="addSp delSp modSp add mod">
        <pc:chgData name="Tribbett, Jessica" userId="b8af59d7-a86d-4166-a022-d856dc24c475" providerId="ADAL" clId="{E6FE0B82-D17E-4150-B138-D8354CD3D6A8}" dt="2025-09-17T14:49:52.664" v="7553"/>
        <pc:sldMkLst>
          <pc:docMk/>
          <pc:sldMk cId="394318778" sldId="6074"/>
        </pc:sldMkLst>
        <pc:spChg chg="mod">
          <ac:chgData name="Tribbett, Jessica" userId="b8af59d7-a86d-4166-a022-d856dc24c475" providerId="ADAL" clId="{E6FE0B82-D17E-4150-B138-D8354CD3D6A8}" dt="2025-09-10T03:42:36.053" v="4171" actId="1076"/>
          <ac:spMkLst>
            <pc:docMk/>
            <pc:sldMk cId="394318778" sldId="6074"/>
            <ac:spMk id="3" creationId="{8BA50139-F21D-C718-BAE3-1344B84368D4}"/>
          </ac:spMkLst>
        </pc:spChg>
        <pc:spChg chg="add mod">
          <ac:chgData name="Tribbett, Jessica" userId="b8af59d7-a86d-4166-a022-d856dc24c475" providerId="ADAL" clId="{E6FE0B82-D17E-4150-B138-D8354CD3D6A8}" dt="2025-09-17T14:47:17.938" v="7493"/>
          <ac:spMkLst>
            <pc:docMk/>
            <pc:sldMk cId="394318778" sldId="6074"/>
            <ac:spMk id="4" creationId="{317AA7AB-78EF-15CA-27E0-BAACF63F370F}"/>
          </ac:spMkLst>
        </pc:spChg>
        <pc:spChg chg="add mod">
          <ac:chgData name="Tribbett, Jessica" userId="b8af59d7-a86d-4166-a022-d856dc24c475" providerId="ADAL" clId="{E6FE0B82-D17E-4150-B138-D8354CD3D6A8}" dt="2025-09-17T14:48:00.801" v="7506"/>
          <ac:spMkLst>
            <pc:docMk/>
            <pc:sldMk cId="394318778" sldId="6074"/>
            <ac:spMk id="5" creationId="{61F5F1F9-DB84-0148-698D-793B3A1BC49A}"/>
          </ac:spMkLst>
        </pc:spChg>
        <pc:spChg chg="add mod">
          <ac:chgData name="Tribbett, Jessica" userId="b8af59d7-a86d-4166-a022-d856dc24c475" providerId="ADAL" clId="{E6FE0B82-D17E-4150-B138-D8354CD3D6A8}" dt="2025-09-17T14:49:52.664" v="7553"/>
          <ac:spMkLst>
            <pc:docMk/>
            <pc:sldMk cId="394318778" sldId="6074"/>
            <ac:spMk id="6" creationId="{A73B03D2-EC78-C41C-9BA7-5069D6575FA1}"/>
          </ac:spMkLst>
        </pc:spChg>
        <pc:spChg chg="add mod">
          <ac:chgData name="Tribbett, Jessica" userId="b8af59d7-a86d-4166-a022-d856dc24c475" providerId="ADAL" clId="{E6FE0B82-D17E-4150-B138-D8354CD3D6A8}" dt="2025-09-10T03:42:40.529" v="4173" actId="1076"/>
          <ac:spMkLst>
            <pc:docMk/>
            <pc:sldMk cId="394318778" sldId="6074"/>
            <ac:spMk id="10" creationId="{F05E030D-284B-A3E3-C81D-9B5D6EADF336}"/>
          </ac:spMkLst>
        </pc:spChg>
        <pc:spChg chg="add mod">
          <ac:chgData name="Tribbett, Jessica" userId="b8af59d7-a86d-4166-a022-d856dc24c475" providerId="ADAL" clId="{E6FE0B82-D17E-4150-B138-D8354CD3D6A8}" dt="2025-09-10T03:42:44.919" v="4174" actId="1076"/>
          <ac:spMkLst>
            <pc:docMk/>
            <pc:sldMk cId="394318778" sldId="6074"/>
            <ac:spMk id="12" creationId="{EE274C7B-86BD-E90E-716B-68CAD65EB05A}"/>
          </ac:spMkLst>
        </pc:spChg>
        <pc:graphicFrameChg chg="add mod ord modGraphic">
          <ac:chgData name="Tribbett, Jessica" userId="b8af59d7-a86d-4166-a022-d856dc24c475" providerId="ADAL" clId="{E6FE0B82-D17E-4150-B138-D8354CD3D6A8}" dt="2025-09-17T14:45:40.958" v="7477" actId="13244"/>
          <ac:graphicFrameMkLst>
            <pc:docMk/>
            <pc:sldMk cId="394318778" sldId="6074"/>
            <ac:graphicFrameMk id="11" creationId="{1F01380B-C1BF-5702-AF53-4AA99E3B9E8B}"/>
          </ac:graphicFrameMkLst>
        </pc:graphicFrameChg>
        <pc:picChg chg="add mod">
          <ac:chgData name="Tribbett, Jessica" userId="b8af59d7-a86d-4166-a022-d856dc24c475" providerId="ADAL" clId="{E6FE0B82-D17E-4150-B138-D8354CD3D6A8}" dt="2025-09-17T14:41:11.403" v="7439" actId="962"/>
          <ac:picMkLst>
            <pc:docMk/>
            <pc:sldMk cId="394318778" sldId="6074"/>
            <ac:picMk id="14" creationId="{1438163E-11DE-2A62-FB16-F8FE4750F91C}"/>
          </ac:picMkLst>
        </pc:picChg>
        <pc:picChg chg="add mod">
          <ac:chgData name="Tribbett, Jessica" userId="b8af59d7-a86d-4166-a022-d856dc24c475" providerId="ADAL" clId="{E6FE0B82-D17E-4150-B138-D8354CD3D6A8}" dt="2025-09-17T14:41:11.883" v="7440" actId="962"/>
          <ac:picMkLst>
            <pc:docMk/>
            <pc:sldMk cId="394318778" sldId="6074"/>
            <ac:picMk id="16" creationId="{7CC596AB-0564-E79E-E9AA-ECFF11629DB8}"/>
          </ac:picMkLst>
        </pc:picChg>
      </pc:sldChg>
      <pc:sldChg chg="modSp add mod">
        <pc:chgData name="Tribbett, Jessica" userId="b8af59d7-a86d-4166-a022-d856dc24c475" providerId="ADAL" clId="{E6FE0B82-D17E-4150-B138-D8354CD3D6A8}" dt="2025-09-10T05:36:34.733" v="6698" actId="20577"/>
        <pc:sldMkLst>
          <pc:docMk/>
          <pc:sldMk cId="968861793" sldId="6075"/>
        </pc:sldMkLst>
        <pc:spChg chg="mod">
          <ac:chgData name="Tribbett, Jessica" userId="b8af59d7-a86d-4166-a022-d856dc24c475" providerId="ADAL" clId="{E6FE0B82-D17E-4150-B138-D8354CD3D6A8}" dt="2025-09-10T05:36:34.733" v="6698" actId="20577"/>
          <ac:spMkLst>
            <pc:docMk/>
            <pc:sldMk cId="968861793" sldId="6075"/>
            <ac:spMk id="2" creationId="{DAAAED09-5606-B72D-9935-7099AEE5CD57}"/>
          </ac:spMkLst>
        </pc:spChg>
        <pc:spChg chg="mod">
          <ac:chgData name="Tribbett, Jessica" userId="b8af59d7-a86d-4166-a022-d856dc24c475" providerId="ADAL" clId="{E6FE0B82-D17E-4150-B138-D8354CD3D6A8}" dt="2025-09-10T04:39:37.924" v="5748" actId="20577"/>
          <ac:spMkLst>
            <pc:docMk/>
            <pc:sldMk cId="968861793" sldId="6075"/>
            <ac:spMk id="3" creationId="{806E5C10-F370-81BD-C8E7-2F1D20EA9490}"/>
          </ac:spMkLst>
        </pc:spChg>
      </pc:sldChg>
      <pc:sldChg chg="addSp delSp modSp add mod ord setBg">
        <pc:chgData name="Tribbett, Jessica" userId="b8af59d7-a86d-4166-a022-d856dc24c475" providerId="ADAL" clId="{E6FE0B82-D17E-4150-B138-D8354CD3D6A8}" dt="2025-09-17T14:49:54.878" v="7554"/>
        <pc:sldMkLst>
          <pc:docMk/>
          <pc:sldMk cId="2381086530" sldId="6076"/>
        </pc:sldMkLst>
        <pc:spChg chg="mod">
          <ac:chgData name="Tribbett, Jessica" userId="b8af59d7-a86d-4166-a022-d856dc24c475" providerId="ADAL" clId="{E6FE0B82-D17E-4150-B138-D8354CD3D6A8}" dt="2025-09-10T04:09:30.726" v="5091" actId="26606"/>
          <ac:spMkLst>
            <pc:docMk/>
            <pc:sldMk cId="2381086530" sldId="6076"/>
            <ac:spMk id="2" creationId="{59B8AC59-C01C-E5D4-2EC3-FC1EFA9F9C6C}"/>
          </ac:spMkLst>
        </pc:spChg>
        <pc:spChg chg="add mod ord">
          <ac:chgData name="Tribbett, Jessica" userId="b8af59d7-a86d-4166-a022-d856dc24c475" providerId="ADAL" clId="{E6FE0B82-D17E-4150-B138-D8354CD3D6A8}" dt="2025-09-17T14:46:41.019" v="7483" actId="13244"/>
          <ac:spMkLst>
            <pc:docMk/>
            <pc:sldMk cId="2381086530" sldId="6076"/>
            <ac:spMk id="4" creationId="{BC99FEF6-73F3-DD06-A68D-F625872A4952}"/>
          </ac:spMkLst>
        </pc:spChg>
        <pc:spChg chg="add mod">
          <ac:chgData name="Tribbett, Jessica" userId="b8af59d7-a86d-4166-a022-d856dc24c475" providerId="ADAL" clId="{E6FE0B82-D17E-4150-B138-D8354CD3D6A8}" dt="2025-09-17T14:47:20.250" v="7494"/>
          <ac:spMkLst>
            <pc:docMk/>
            <pc:sldMk cId="2381086530" sldId="6076"/>
            <ac:spMk id="5" creationId="{B0E27125-BEC3-2E00-14C6-6073DDB2A683}"/>
          </ac:spMkLst>
        </pc:spChg>
        <pc:spChg chg="add mod">
          <ac:chgData name="Tribbett, Jessica" userId="b8af59d7-a86d-4166-a022-d856dc24c475" providerId="ADAL" clId="{E6FE0B82-D17E-4150-B138-D8354CD3D6A8}" dt="2025-09-17T14:47:57.835" v="7505"/>
          <ac:spMkLst>
            <pc:docMk/>
            <pc:sldMk cId="2381086530" sldId="6076"/>
            <ac:spMk id="6" creationId="{6A949C5A-DCD6-22D8-4135-069D4A26EE19}"/>
          </ac:spMkLst>
        </pc:spChg>
        <pc:spChg chg="add mod">
          <ac:chgData name="Tribbett, Jessica" userId="b8af59d7-a86d-4166-a022-d856dc24c475" providerId="ADAL" clId="{E6FE0B82-D17E-4150-B138-D8354CD3D6A8}" dt="2025-09-17T14:49:54.878" v="7554"/>
          <ac:spMkLst>
            <pc:docMk/>
            <pc:sldMk cId="2381086530" sldId="6076"/>
            <ac:spMk id="8" creationId="{117014E3-BEBE-A3D5-E00F-9DDC4D02276E}"/>
          </ac:spMkLst>
        </pc:spChg>
        <pc:spChg chg="add mod ord">
          <ac:chgData name="Tribbett, Jessica" userId="b8af59d7-a86d-4166-a022-d856dc24c475" providerId="ADAL" clId="{E6FE0B82-D17E-4150-B138-D8354CD3D6A8}" dt="2025-09-17T14:46:29.014" v="7481" actId="13244"/>
          <ac:spMkLst>
            <pc:docMk/>
            <pc:sldMk cId="2381086530" sldId="6076"/>
            <ac:spMk id="22" creationId="{E6EDFA14-0624-7E2D-9924-D97F64980A57}"/>
          </ac:spMkLst>
        </pc:spChg>
        <pc:graphicFrameChg chg="add del mod modGraphic">
          <ac:chgData name="Tribbett, Jessica" userId="b8af59d7-a86d-4166-a022-d856dc24c475" providerId="ADAL" clId="{E6FE0B82-D17E-4150-B138-D8354CD3D6A8}" dt="2025-09-17T14:44:00.993" v="7464" actId="13238"/>
          <ac:graphicFrameMkLst>
            <pc:docMk/>
            <pc:sldMk cId="2381086530" sldId="6076"/>
            <ac:graphicFrameMk id="18" creationId="{039D71AE-7C3F-8921-DEA9-7779E4A41898}"/>
          </ac:graphicFrameMkLst>
        </pc:graphicFrameChg>
        <pc:picChg chg="add mod">
          <ac:chgData name="Tribbett, Jessica" userId="b8af59d7-a86d-4166-a022-d856dc24c475" providerId="ADAL" clId="{E6FE0B82-D17E-4150-B138-D8354CD3D6A8}" dt="2025-09-17T14:41:12.734" v="7441" actId="962"/>
          <ac:picMkLst>
            <pc:docMk/>
            <pc:sldMk cId="2381086530" sldId="6076"/>
            <ac:picMk id="7" creationId="{E10FDFD6-1F56-7EB5-1C47-E8CB17335AFB}"/>
          </ac:picMkLst>
        </pc:picChg>
        <pc:picChg chg="add mod">
          <ac:chgData name="Tribbett, Jessica" userId="b8af59d7-a86d-4166-a022-d856dc24c475" providerId="ADAL" clId="{E6FE0B82-D17E-4150-B138-D8354CD3D6A8}" dt="2025-09-17T14:41:13.522" v="7442" actId="962"/>
          <ac:picMkLst>
            <pc:docMk/>
            <pc:sldMk cId="2381086530" sldId="6076"/>
            <ac:picMk id="20" creationId="{3436F910-0E9E-B699-380D-A2348A7C44A8}"/>
          </ac:picMkLst>
        </pc:picChg>
      </pc:sldChg>
      <pc:sldChg chg="add del">
        <pc:chgData name="Tribbett, Jessica" userId="b8af59d7-a86d-4166-a022-d856dc24c475" providerId="ADAL" clId="{E6FE0B82-D17E-4150-B138-D8354CD3D6A8}" dt="2025-09-10T04:18:47.087" v="5138" actId="2696"/>
        <pc:sldMkLst>
          <pc:docMk/>
          <pc:sldMk cId="623150814" sldId="6077"/>
        </pc:sldMkLst>
      </pc:sldChg>
      <pc:sldChg chg="addSp delSp modSp add mod">
        <pc:chgData name="Tribbett, Jessica" userId="b8af59d7-a86d-4166-a022-d856dc24c475" providerId="ADAL" clId="{E6FE0B82-D17E-4150-B138-D8354CD3D6A8}" dt="2025-09-17T14:52:22.902" v="7645" actId="962"/>
        <pc:sldMkLst>
          <pc:docMk/>
          <pc:sldMk cId="256732206" sldId="6078"/>
        </pc:sldMkLst>
        <pc:spChg chg="add mod">
          <ac:chgData name="Tribbett, Jessica" userId="b8af59d7-a86d-4166-a022-d856dc24c475" providerId="ADAL" clId="{E6FE0B82-D17E-4150-B138-D8354CD3D6A8}" dt="2025-09-10T04:19:27.354" v="5144" actId="403"/>
          <ac:spMkLst>
            <pc:docMk/>
            <pc:sldMk cId="256732206" sldId="6078"/>
            <ac:spMk id="4" creationId="{7A85C6E7-8052-10B8-9B88-86B467A0E1DB}"/>
          </ac:spMkLst>
        </pc:spChg>
        <pc:spChg chg="add mod ord">
          <ac:chgData name="Tribbett, Jessica" userId="b8af59d7-a86d-4166-a022-d856dc24c475" providerId="ADAL" clId="{E6FE0B82-D17E-4150-B138-D8354CD3D6A8}" dt="2025-09-17T14:51:59.872" v="7641" actId="13244"/>
          <ac:spMkLst>
            <pc:docMk/>
            <pc:sldMk cId="256732206" sldId="6078"/>
            <ac:spMk id="5" creationId="{BC91FBAA-CBF3-69D5-13F7-70447E9961F7}"/>
          </ac:spMkLst>
        </pc:spChg>
        <pc:spChg chg="add mod">
          <ac:chgData name="Tribbett, Jessica" userId="b8af59d7-a86d-4166-a022-d856dc24c475" providerId="ADAL" clId="{E6FE0B82-D17E-4150-B138-D8354CD3D6A8}" dt="2025-09-17T14:38:56.972" v="7418" actId="962"/>
          <ac:spMkLst>
            <pc:docMk/>
            <pc:sldMk cId="256732206" sldId="6078"/>
            <ac:spMk id="8" creationId="{FA951699-C965-449E-D42C-8B24332BD1BA}"/>
          </ac:spMkLst>
        </pc:spChg>
        <pc:spChg chg="add mod">
          <ac:chgData name="Tribbett, Jessica" userId="b8af59d7-a86d-4166-a022-d856dc24c475" providerId="ADAL" clId="{E6FE0B82-D17E-4150-B138-D8354CD3D6A8}" dt="2025-09-17T14:47:21.657" v="7495"/>
          <ac:spMkLst>
            <pc:docMk/>
            <pc:sldMk cId="256732206" sldId="6078"/>
            <ac:spMk id="9" creationId="{768B9C68-8F7B-D39C-1CE8-A011906EDB70}"/>
          </ac:spMkLst>
        </pc:spChg>
        <pc:spChg chg="add mod">
          <ac:chgData name="Tribbett, Jessica" userId="b8af59d7-a86d-4166-a022-d856dc24c475" providerId="ADAL" clId="{E6FE0B82-D17E-4150-B138-D8354CD3D6A8}" dt="2025-09-17T14:38:56.976" v="7419" actId="962"/>
          <ac:spMkLst>
            <pc:docMk/>
            <pc:sldMk cId="256732206" sldId="6078"/>
            <ac:spMk id="10" creationId="{890C0CE1-DC8B-3BF2-2A28-EC52164F1C4B}"/>
          </ac:spMkLst>
        </pc:spChg>
        <pc:spChg chg="add mod">
          <ac:chgData name="Tribbett, Jessica" userId="b8af59d7-a86d-4166-a022-d856dc24c475" providerId="ADAL" clId="{E6FE0B82-D17E-4150-B138-D8354CD3D6A8}" dt="2025-09-17T14:47:55.619" v="7504"/>
          <ac:spMkLst>
            <pc:docMk/>
            <pc:sldMk cId="256732206" sldId="6078"/>
            <ac:spMk id="12" creationId="{00745F63-2B10-1583-B409-4CC4FE9F3104}"/>
          </ac:spMkLst>
        </pc:spChg>
        <pc:spChg chg="add mod">
          <ac:chgData name="Tribbett, Jessica" userId="b8af59d7-a86d-4166-a022-d856dc24c475" providerId="ADAL" clId="{E6FE0B82-D17E-4150-B138-D8354CD3D6A8}" dt="2025-09-17T14:49:57.101" v="7555"/>
          <ac:spMkLst>
            <pc:docMk/>
            <pc:sldMk cId="256732206" sldId="6078"/>
            <ac:spMk id="14" creationId="{8636D9D6-D4EB-3D31-C82D-89E44D1E4A0F}"/>
          </ac:spMkLst>
        </pc:spChg>
        <pc:graphicFrameChg chg="add mod modGraphic">
          <ac:chgData name="Tribbett, Jessica" userId="b8af59d7-a86d-4166-a022-d856dc24c475" providerId="ADAL" clId="{E6FE0B82-D17E-4150-B138-D8354CD3D6A8}" dt="2025-09-17T14:44:02.514" v="7465" actId="13238"/>
          <ac:graphicFrameMkLst>
            <pc:docMk/>
            <pc:sldMk cId="256732206" sldId="6078"/>
            <ac:graphicFrameMk id="11" creationId="{AA0CA4E3-FAD1-E10B-4FFD-0F0FBB81B065}"/>
          </ac:graphicFrameMkLst>
        </pc:graphicFrameChg>
        <pc:picChg chg="add mod">
          <ac:chgData name="Tribbett, Jessica" userId="b8af59d7-a86d-4166-a022-d856dc24c475" providerId="ADAL" clId="{E6FE0B82-D17E-4150-B138-D8354CD3D6A8}" dt="2025-09-17T14:41:15.028" v="7444" actId="962"/>
          <ac:picMkLst>
            <pc:docMk/>
            <pc:sldMk cId="256732206" sldId="6078"/>
            <ac:picMk id="6" creationId="{55AAEAC9-1709-9B9A-46CB-F4EDE457A1EF}"/>
          </ac:picMkLst>
        </pc:picChg>
        <pc:picChg chg="mod">
          <ac:chgData name="Tribbett, Jessica" userId="b8af59d7-a86d-4166-a022-d856dc24c475" providerId="ADAL" clId="{E6FE0B82-D17E-4150-B138-D8354CD3D6A8}" dt="2025-09-17T14:41:14.548" v="7443" actId="962"/>
          <ac:picMkLst>
            <pc:docMk/>
            <pc:sldMk cId="256732206" sldId="6078"/>
            <ac:picMk id="7" creationId="{0AE5E2EB-5095-BE2B-0379-4E1E744FDA90}"/>
          </ac:picMkLst>
        </pc:picChg>
        <pc:picChg chg="add mod">
          <ac:chgData name="Tribbett, Jessica" userId="b8af59d7-a86d-4166-a022-d856dc24c475" providerId="ADAL" clId="{E6FE0B82-D17E-4150-B138-D8354CD3D6A8}" dt="2025-09-17T14:52:22.902" v="7645" actId="962"/>
          <ac:picMkLst>
            <pc:docMk/>
            <pc:sldMk cId="256732206" sldId="6078"/>
            <ac:picMk id="13" creationId="{03D20106-4FE0-D87E-9BBC-F7F0096F2224}"/>
          </ac:picMkLst>
        </pc:picChg>
      </pc:sldChg>
      <pc:sldChg chg="addSp delSp modSp add mod ord">
        <pc:chgData name="Tribbett, Jessica" userId="b8af59d7-a86d-4166-a022-d856dc24c475" providerId="ADAL" clId="{E6FE0B82-D17E-4150-B138-D8354CD3D6A8}" dt="2025-09-17T14:49:58.811" v="7556"/>
        <pc:sldMkLst>
          <pc:docMk/>
          <pc:sldMk cId="324787508" sldId="6079"/>
        </pc:sldMkLst>
        <pc:spChg chg="mod">
          <ac:chgData name="Tribbett, Jessica" userId="b8af59d7-a86d-4166-a022-d856dc24c475" providerId="ADAL" clId="{E6FE0B82-D17E-4150-B138-D8354CD3D6A8}" dt="2025-09-10T05:32:29.916" v="6676" actId="20577"/>
          <ac:spMkLst>
            <pc:docMk/>
            <pc:sldMk cId="324787508" sldId="6079"/>
            <ac:spMk id="2" creationId="{4B85A0A6-0A81-D68F-1DE2-9D98721B1821}"/>
          </ac:spMkLst>
        </pc:spChg>
        <pc:spChg chg="add mod">
          <ac:chgData name="Tribbett, Jessica" userId="b8af59d7-a86d-4166-a022-d856dc24c475" providerId="ADAL" clId="{E6FE0B82-D17E-4150-B138-D8354CD3D6A8}" dt="2025-09-17T14:47:25.570" v="7496"/>
          <ac:spMkLst>
            <pc:docMk/>
            <pc:sldMk cId="324787508" sldId="6079"/>
            <ac:spMk id="3" creationId="{2438D18B-F4BB-478A-CBAA-CB3B6A4075FB}"/>
          </ac:spMkLst>
        </pc:spChg>
        <pc:spChg chg="add mod">
          <ac:chgData name="Tribbett, Jessica" userId="b8af59d7-a86d-4166-a022-d856dc24c475" providerId="ADAL" clId="{E6FE0B82-D17E-4150-B138-D8354CD3D6A8}" dt="2025-09-17T14:47:51.925" v="7503"/>
          <ac:spMkLst>
            <pc:docMk/>
            <pc:sldMk cId="324787508" sldId="6079"/>
            <ac:spMk id="4" creationId="{6F144CDA-D7DD-41DF-8095-452C72BAEB6C}"/>
          </ac:spMkLst>
        </pc:spChg>
        <pc:spChg chg="add mod">
          <ac:chgData name="Tribbett, Jessica" userId="b8af59d7-a86d-4166-a022-d856dc24c475" providerId="ADAL" clId="{E6FE0B82-D17E-4150-B138-D8354CD3D6A8}" dt="2025-09-17T14:49:58.811" v="7556"/>
          <ac:spMkLst>
            <pc:docMk/>
            <pc:sldMk cId="324787508" sldId="6079"/>
            <ac:spMk id="5" creationId="{E89227FD-E25D-2BDF-AF1F-C39927F3C950}"/>
          </ac:spMkLst>
        </pc:spChg>
        <pc:spChg chg="mod">
          <ac:chgData name="Tribbett, Jessica" userId="b8af59d7-a86d-4166-a022-d856dc24c475" providerId="ADAL" clId="{E6FE0B82-D17E-4150-B138-D8354CD3D6A8}" dt="2025-09-10T05:35:32.204" v="6694" actId="1076"/>
          <ac:spMkLst>
            <pc:docMk/>
            <pc:sldMk cId="324787508" sldId="6079"/>
            <ac:spMk id="22" creationId="{306358FC-8E27-5A01-9EE7-1D5099D763E1}"/>
          </ac:spMkLst>
        </pc:spChg>
        <pc:graphicFrameChg chg="add mod modGraphic">
          <ac:chgData name="Tribbett, Jessica" userId="b8af59d7-a86d-4166-a022-d856dc24c475" providerId="ADAL" clId="{E6FE0B82-D17E-4150-B138-D8354CD3D6A8}" dt="2025-09-17T14:44:03.678" v="7466" actId="13238"/>
          <ac:graphicFrameMkLst>
            <pc:docMk/>
            <pc:sldMk cId="324787508" sldId="6079"/>
            <ac:graphicFrameMk id="9" creationId="{E43F4E36-4115-93A3-0CE1-7F20C09D4133}"/>
          </ac:graphicFrameMkLst>
        </pc:graphicFrameChg>
        <pc:picChg chg="add mod">
          <ac:chgData name="Tribbett, Jessica" userId="b8af59d7-a86d-4166-a022-d856dc24c475" providerId="ADAL" clId="{E6FE0B82-D17E-4150-B138-D8354CD3D6A8}" dt="2025-09-17T14:41:16.628" v="7446" actId="962"/>
          <ac:picMkLst>
            <pc:docMk/>
            <pc:sldMk cId="324787508" sldId="6079"/>
            <ac:picMk id="11" creationId="{1F58DF21-9DE4-715F-FB22-5DA92FC25EBA}"/>
          </ac:picMkLst>
        </pc:picChg>
      </pc:sldChg>
      <pc:sldChg chg="add del">
        <pc:chgData name="Tribbett, Jessica" userId="b8af59d7-a86d-4166-a022-d856dc24c475" providerId="ADAL" clId="{E6FE0B82-D17E-4150-B138-D8354CD3D6A8}" dt="2025-09-10T04:54:59.789" v="6056" actId="2696"/>
        <pc:sldMkLst>
          <pc:docMk/>
          <pc:sldMk cId="2819114819" sldId="6079"/>
        </pc:sldMkLst>
      </pc:sldChg>
      <pc:sldChg chg="addSp modSp add mod">
        <pc:chgData name="Tribbett, Jessica" userId="b8af59d7-a86d-4166-a022-d856dc24c475" providerId="ADAL" clId="{E6FE0B82-D17E-4150-B138-D8354CD3D6A8}" dt="2025-09-17T14:51:05.985" v="7567" actId="20577"/>
        <pc:sldMkLst>
          <pc:docMk/>
          <pc:sldMk cId="1555767659" sldId="6080"/>
        </pc:sldMkLst>
        <pc:spChg chg="mod">
          <ac:chgData name="Tribbett, Jessica" userId="b8af59d7-a86d-4166-a022-d856dc24c475" providerId="ADAL" clId="{E6FE0B82-D17E-4150-B138-D8354CD3D6A8}" dt="2025-09-10T05:49:49.681" v="7063" actId="20577"/>
          <ac:spMkLst>
            <pc:docMk/>
            <pc:sldMk cId="1555767659" sldId="6080"/>
            <ac:spMk id="2" creationId="{6685FBE6-656D-9697-05E5-7A1760B2363E}"/>
          </ac:spMkLst>
        </pc:spChg>
        <pc:spChg chg="mod">
          <ac:chgData name="Tribbett, Jessica" userId="b8af59d7-a86d-4166-a022-d856dc24c475" providerId="ADAL" clId="{E6FE0B82-D17E-4150-B138-D8354CD3D6A8}" dt="2025-09-17T14:51:05.985" v="7567" actId="20577"/>
          <ac:spMkLst>
            <pc:docMk/>
            <pc:sldMk cId="1555767659" sldId="6080"/>
            <ac:spMk id="3" creationId="{99655156-DAE8-349D-0272-00F21F86F53F}"/>
          </ac:spMkLst>
        </pc:spChg>
        <pc:picChg chg="add mod">
          <ac:chgData name="Tribbett, Jessica" userId="b8af59d7-a86d-4166-a022-d856dc24c475" providerId="ADAL" clId="{E6FE0B82-D17E-4150-B138-D8354CD3D6A8}" dt="2025-09-17T14:41:20.106" v="7451" actId="962"/>
          <ac:picMkLst>
            <pc:docMk/>
            <pc:sldMk cId="1555767659" sldId="6080"/>
            <ac:picMk id="8" creationId="{E50BFA3C-313B-6FC0-C42C-2E1D7DBA47AD}"/>
          </ac:picMkLst>
        </pc:picChg>
      </pc:sldChg>
      <pc:sldChg chg="addSp modSp add mod ord">
        <pc:chgData name="Tribbett, Jessica" userId="b8af59d7-a86d-4166-a022-d856dc24c475" providerId="ADAL" clId="{E6FE0B82-D17E-4150-B138-D8354CD3D6A8}" dt="2025-09-17T14:50:01.614" v="7557"/>
        <pc:sldMkLst>
          <pc:docMk/>
          <pc:sldMk cId="520825946" sldId="6081"/>
        </pc:sldMkLst>
        <pc:spChg chg="mod">
          <ac:chgData name="Tribbett, Jessica" userId="b8af59d7-a86d-4166-a022-d856dc24c475" providerId="ADAL" clId="{E6FE0B82-D17E-4150-B138-D8354CD3D6A8}" dt="2025-09-10T05:31:47.069" v="6636" actId="20577"/>
          <ac:spMkLst>
            <pc:docMk/>
            <pc:sldMk cId="520825946" sldId="6081"/>
            <ac:spMk id="2" creationId="{8BAC5C7C-3711-4531-F6C9-8CBDA40CA549}"/>
          </ac:spMkLst>
        </pc:spChg>
        <pc:spChg chg="add mod">
          <ac:chgData name="Tribbett, Jessica" userId="b8af59d7-a86d-4166-a022-d856dc24c475" providerId="ADAL" clId="{E6FE0B82-D17E-4150-B138-D8354CD3D6A8}" dt="2025-09-17T14:47:28.202" v="7497"/>
          <ac:spMkLst>
            <pc:docMk/>
            <pc:sldMk cId="520825946" sldId="6081"/>
            <ac:spMk id="4" creationId="{64AF5823-66CB-78BF-276B-CA0D3BB6D8C1}"/>
          </ac:spMkLst>
        </pc:spChg>
        <pc:spChg chg="add mod">
          <ac:chgData name="Tribbett, Jessica" userId="b8af59d7-a86d-4166-a022-d856dc24c475" providerId="ADAL" clId="{E6FE0B82-D17E-4150-B138-D8354CD3D6A8}" dt="2025-09-17T14:47:46.549" v="7502"/>
          <ac:spMkLst>
            <pc:docMk/>
            <pc:sldMk cId="520825946" sldId="6081"/>
            <ac:spMk id="5" creationId="{ECA5795C-720F-33DC-268B-DE2751ECF89C}"/>
          </ac:spMkLst>
        </pc:spChg>
        <pc:spChg chg="add mod">
          <ac:chgData name="Tribbett, Jessica" userId="b8af59d7-a86d-4166-a022-d856dc24c475" providerId="ADAL" clId="{E6FE0B82-D17E-4150-B138-D8354CD3D6A8}" dt="2025-09-17T14:50:01.614" v="7557"/>
          <ac:spMkLst>
            <pc:docMk/>
            <pc:sldMk cId="520825946" sldId="6081"/>
            <ac:spMk id="6" creationId="{E338E164-07EC-197E-E7B7-BD16843FE397}"/>
          </ac:spMkLst>
        </pc:spChg>
        <pc:spChg chg="mod">
          <ac:chgData name="Tribbett, Jessica" userId="b8af59d7-a86d-4166-a022-d856dc24c475" providerId="ADAL" clId="{E6FE0B82-D17E-4150-B138-D8354CD3D6A8}" dt="2025-09-17T14:43:29.052" v="7461" actId="1076"/>
          <ac:spMkLst>
            <pc:docMk/>
            <pc:sldMk cId="520825946" sldId="6081"/>
            <ac:spMk id="22" creationId="{A3713CD9-9D08-D568-942E-5EE30D3998E2}"/>
          </ac:spMkLst>
        </pc:spChg>
        <pc:graphicFrameChg chg="modGraphic">
          <ac:chgData name="Tribbett, Jessica" userId="b8af59d7-a86d-4166-a022-d856dc24c475" providerId="ADAL" clId="{E6FE0B82-D17E-4150-B138-D8354CD3D6A8}" dt="2025-09-17T14:44:04.759" v="7467" actId="13238"/>
          <ac:graphicFrameMkLst>
            <pc:docMk/>
            <pc:sldMk cId="520825946" sldId="6081"/>
            <ac:graphicFrameMk id="3" creationId="{C467E225-DE00-0D07-5D77-4D8E14B21953}"/>
          </ac:graphicFrameMkLst>
        </pc:graphicFrameChg>
        <pc:picChg chg="mod">
          <ac:chgData name="Tribbett, Jessica" userId="b8af59d7-a86d-4166-a022-d856dc24c475" providerId="ADAL" clId="{E6FE0B82-D17E-4150-B138-D8354CD3D6A8}" dt="2025-09-17T14:41:17.338" v="7447" actId="962"/>
          <ac:picMkLst>
            <pc:docMk/>
            <pc:sldMk cId="520825946" sldId="6081"/>
            <ac:picMk id="8" creationId="{1E71D09B-9FA5-EB09-630A-E101ABF2E08A}"/>
          </ac:picMkLst>
        </pc:picChg>
      </pc:sldChg>
      <pc:sldChg chg="modSp add mod">
        <pc:chgData name="Tribbett, Jessica" userId="b8af59d7-a86d-4166-a022-d856dc24c475" providerId="ADAL" clId="{E6FE0B82-D17E-4150-B138-D8354CD3D6A8}" dt="2025-09-17T14:37:13.885" v="7416" actId="20577"/>
        <pc:sldMkLst>
          <pc:docMk/>
          <pc:sldMk cId="331387126" sldId="6082"/>
        </pc:sldMkLst>
        <pc:spChg chg="mod">
          <ac:chgData name="Tribbett, Jessica" userId="b8af59d7-a86d-4166-a022-d856dc24c475" providerId="ADAL" clId="{E6FE0B82-D17E-4150-B138-D8354CD3D6A8}" dt="2025-09-10T05:27:20.567" v="6447"/>
          <ac:spMkLst>
            <pc:docMk/>
            <pc:sldMk cId="331387126" sldId="6082"/>
            <ac:spMk id="2" creationId="{4A11624F-5358-E98B-0596-68754973394F}"/>
          </ac:spMkLst>
        </pc:spChg>
        <pc:spChg chg="mod">
          <ac:chgData name="Tribbett, Jessica" userId="b8af59d7-a86d-4166-a022-d856dc24c475" providerId="ADAL" clId="{E6FE0B82-D17E-4150-B138-D8354CD3D6A8}" dt="2025-09-17T14:37:13.885" v="7416" actId="20577"/>
          <ac:spMkLst>
            <pc:docMk/>
            <pc:sldMk cId="331387126" sldId="6082"/>
            <ac:spMk id="3" creationId="{E30DBC42-7FB7-3C98-9FBD-988E95F27AC3}"/>
          </ac:spMkLst>
        </pc:spChg>
      </pc:sldChg>
      <pc:sldChg chg="addSp modSp add mod ord">
        <pc:chgData name="Tribbett, Jessica" userId="b8af59d7-a86d-4166-a022-d856dc24c475" providerId="ADAL" clId="{E6FE0B82-D17E-4150-B138-D8354CD3D6A8}" dt="2025-09-17T14:50:03.701" v="7558"/>
        <pc:sldMkLst>
          <pc:docMk/>
          <pc:sldMk cId="4151393958" sldId="6083"/>
        </pc:sldMkLst>
        <pc:spChg chg="add mod">
          <ac:chgData name="Tribbett, Jessica" userId="b8af59d7-a86d-4166-a022-d856dc24c475" providerId="ADAL" clId="{E6FE0B82-D17E-4150-B138-D8354CD3D6A8}" dt="2025-09-17T14:47:32.274" v="7498"/>
          <ac:spMkLst>
            <pc:docMk/>
            <pc:sldMk cId="4151393958" sldId="6083"/>
            <ac:spMk id="3" creationId="{07B754DC-F295-929D-4F03-392050093989}"/>
          </ac:spMkLst>
        </pc:spChg>
        <pc:spChg chg="add mod">
          <ac:chgData name="Tribbett, Jessica" userId="b8af59d7-a86d-4166-a022-d856dc24c475" providerId="ADAL" clId="{E6FE0B82-D17E-4150-B138-D8354CD3D6A8}" dt="2025-09-17T14:47:43.324" v="7501"/>
          <ac:spMkLst>
            <pc:docMk/>
            <pc:sldMk cId="4151393958" sldId="6083"/>
            <ac:spMk id="4" creationId="{95A12B62-C781-168D-EEE7-9A647DECF8C7}"/>
          </ac:spMkLst>
        </pc:spChg>
        <pc:spChg chg="add mod">
          <ac:chgData name="Tribbett, Jessica" userId="b8af59d7-a86d-4166-a022-d856dc24c475" providerId="ADAL" clId="{E6FE0B82-D17E-4150-B138-D8354CD3D6A8}" dt="2025-09-17T14:50:03.701" v="7558"/>
          <ac:spMkLst>
            <pc:docMk/>
            <pc:sldMk cId="4151393958" sldId="6083"/>
            <ac:spMk id="5" creationId="{8C8F56D5-0500-72A5-6AF3-B950AD1565A5}"/>
          </ac:spMkLst>
        </pc:spChg>
        <pc:graphicFrameChg chg="modGraphic">
          <ac:chgData name="Tribbett, Jessica" userId="b8af59d7-a86d-4166-a022-d856dc24c475" providerId="ADAL" clId="{E6FE0B82-D17E-4150-B138-D8354CD3D6A8}" dt="2025-09-17T14:44:06.163" v="7468" actId="13238"/>
          <ac:graphicFrameMkLst>
            <pc:docMk/>
            <pc:sldMk cId="4151393958" sldId="6083"/>
            <ac:graphicFrameMk id="9" creationId="{167414AC-B6A5-294F-26DE-709EAD476ACE}"/>
          </ac:graphicFrameMkLst>
        </pc:graphicFrameChg>
        <pc:picChg chg="mod">
          <ac:chgData name="Tribbett, Jessica" userId="b8af59d7-a86d-4166-a022-d856dc24c475" providerId="ADAL" clId="{E6FE0B82-D17E-4150-B138-D8354CD3D6A8}" dt="2025-09-17T14:41:18.120" v="7448" actId="962"/>
          <ac:picMkLst>
            <pc:docMk/>
            <pc:sldMk cId="4151393958" sldId="6083"/>
            <ac:picMk id="11" creationId="{119544BB-E643-3FC5-54B2-BA73B037DB23}"/>
          </ac:picMkLst>
        </pc:picChg>
      </pc:sldChg>
      <pc:sldChg chg="addSp delSp modSp add mod ord">
        <pc:chgData name="Tribbett, Jessica" userId="b8af59d7-a86d-4166-a022-d856dc24c475" providerId="ADAL" clId="{E6FE0B82-D17E-4150-B138-D8354CD3D6A8}" dt="2025-09-17T14:50:05.243" v="7559"/>
        <pc:sldMkLst>
          <pc:docMk/>
          <pc:sldMk cId="579013942" sldId="6084"/>
        </pc:sldMkLst>
        <pc:spChg chg="add mod">
          <ac:chgData name="Tribbett, Jessica" userId="b8af59d7-a86d-4166-a022-d856dc24c475" providerId="ADAL" clId="{E6FE0B82-D17E-4150-B138-D8354CD3D6A8}" dt="2025-09-17T14:47:33.549" v="7499"/>
          <ac:spMkLst>
            <pc:docMk/>
            <pc:sldMk cId="579013942" sldId="6084"/>
            <ac:spMk id="3" creationId="{1F2698B0-23E5-1BD3-F448-E8AED0C66D77}"/>
          </ac:spMkLst>
        </pc:spChg>
        <pc:spChg chg="add mod">
          <ac:chgData name="Tribbett, Jessica" userId="b8af59d7-a86d-4166-a022-d856dc24c475" providerId="ADAL" clId="{E6FE0B82-D17E-4150-B138-D8354CD3D6A8}" dt="2025-09-10T05:41:00.647" v="6784" actId="1076"/>
          <ac:spMkLst>
            <pc:docMk/>
            <pc:sldMk cId="579013942" sldId="6084"/>
            <ac:spMk id="4" creationId="{13B50C1E-597C-DEF6-6A83-7724D376BCE1}"/>
          </ac:spMkLst>
        </pc:spChg>
        <pc:spChg chg="add mod">
          <ac:chgData name="Tribbett, Jessica" userId="b8af59d7-a86d-4166-a022-d856dc24c475" providerId="ADAL" clId="{E6FE0B82-D17E-4150-B138-D8354CD3D6A8}" dt="2025-09-17T14:47:41.041" v="7500"/>
          <ac:spMkLst>
            <pc:docMk/>
            <pc:sldMk cId="579013942" sldId="6084"/>
            <ac:spMk id="5" creationId="{DBC874A2-2543-91A6-6BF0-71CA8EE80CD4}"/>
          </ac:spMkLst>
        </pc:spChg>
        <pc:spChg chg="add mod">
          <ac:chgData name="Tribbett, Jessica" userId="b8af59d7-a86d-4166-a022-d856dc24c475" providerId="ADAL" clId="{E6FE0B82-D17E-4150-B138-D8354CD3D6A8}" dt="2025-09-17T14:50:05.243" v="7559"/>
          <ac:spMkLst>
            <pc:docMk/>
            <pc:sldMk cId="579013942" sldId="6084"/>
            <ac:spMk id="7" creationId="{041B6FC0-BADE-516F-A48B-766256B06621}"/>
          </ac:spMkLst>
        </pc:spChg>
        <pc:spChg chg="mod">
          <ac:chgData name="Tribbett, Jessica" userId="b8af59d7-a86d-4166-a022-d856dc24c475" providerId="ADAL" clId="{E6FE0B82-D17E-4150-B138-D8354CD3D6A8}" dt="2025-09-10T05:38:02.766" v="6715" actId="1076"/>
          <ac:spMkLst>
            <pc:docMk/>
            <pc:sldMk cId="579013942" sldId="6084"/>
            <ac:spMk id="22" creationId="{05640D74-2247-C868-ADCF-08F98AE78F8E}"/>
          </ac:spMkLst>
        </pc:spChg>
        <pc:picChg chg="add mod">
          <ac:chgData name="Tribbett, Jessica" userId="b8af59d7-a86d-4166-a022-d856dc24c475" providerId="ADAL" clId="{E6FE0B82-D17E-4150-B138-D8354CD3D6A8}" dt="2025-09-17T14:41:18.788" v="7449" actId="962"/>
          <ac:picMkLst>
            <pc:docMk/>
            <pc:sldMk cId="579013942" sldId="6084"/>
            <ac:picMk id="6" creationId="{A232C58E-A6A3-3311-1B7A-AFFEC57DF84B}"/>
          </ac:picMkLst>
        </pc:picChg>
        <pc:picChg chg="add mod">
          <ac:chgData name="Tribbett, Jessica" userId="b8af59d7-a86d-4166-a022-d856dc24c475" providerId="ADAL" clId="{E6FE0B82-D17E-4150-B138-D8354CD3D6A8}" dt="2025-09-17T14:41:19.542" v="7450" actId="962"/>
          <ac:picMkLst>
            <pc:docMk/>
            <pc:sldMk cId="579013942" sldId="6084"/>
            <ac:picMk id="9" creationId="{C7E83763-CF36-1800-6342-74E5D5D6D03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AC7367-B2A1-4415-8939-61E69F3750D9}" type="datetimeFigureOut">
              <a:rPr lang="en-US" smtClean="0"/>
              <a:t>9/16/2025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B28076-C3BE-4875-83EE-33CE0FF5E326}" type="slidenum">
              <a:rPr lang="en-US" smtClean="0"/>
              <a:t>‹#›</a:t>
            </a:fld>
            <a:endParaRPr lang="en-US"/>
          </a:p>
        </p:txBody>
      </p:sp>
    </p:spTree>
    <p:extLst>
      <p:ext uri="{BB962C8B-B14F-4D97-AF65-F5344CB8AC3E}">
        <p14:creationId xmlns:p14="http://schemas.microsoft.com/office/powerpoint/2010/main" val="3930604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B28076-C3BE-4875-83EE-33CE0FF5E326}" type="slidenum">
              <a:rPr lang="en-US" smtClean="0"/>
              <a:t>5</a:t>
            </a:fld>
            <a:endParaRPr lang="en-US"/>
          </a:p>
        </p:txBody>
      </p:sp>
    </p:spTree>
    <p:extLst>
      <p:ext uri="{BB962C8B-B14F-4D97-AF65-F5344CB8AC3E}">
        <p14:creationId xmlns:p14="http://schemas.microsoft.com/office/powerpoint/2010/main" val="1595748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526B3-07C6-894B-E476-9C9BC5B5BB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14EE0-2121-5403-3EDC-D621F150B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9F2074-D048-8A73-2265-3DA6EF2FA1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119537-C8C9-C8D1-A6CE-4E0AE233FFD1}"/>
              </a:ext>
            </a:extLst>
          </p:cNvPr>
          <p:cNvSpPr>
            <a:spLocks noGrp="1"/>
          </p:cNvSpPr>
          <p:nvPr>
            <p:ph type="sldNum" sz="quarter" idx="5"/>
          </p:nvPr>
        </p:nvSpPr>
        <p:spPr/>
        <p:txBody>
          <a:bodyPr/>
          <a:lstStyle/>
          <a:p>
            <a:fld id="{2CB28076-C3BE-4875-83EE-33CE0FF5E326}" type="slidenum">
              <a:rPr lang="en-US" smtClean="0"/>
              <a:t>18</a:t>
            </a:fld>
            <a:endParaRPr lang="en-US"/>
          </a:p>
        </p:txBody>
      </p:sp>
    </p:spTree>
    <p:extLst>
      <p:ext uri="{BB962C8B-B14F-4D97-AF65-F5344CB8AC3E}">
        <p14:creationId xmlns:p14="http://schemas.microsoft.com/office/powerpoint/2010/main" val="3250268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FF4B5-8CC9-47CB-86AD-59215CDF51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7C5A8-5009-B0EF-F6A6-AF625289B4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F6996C-3B57-5680-B92A-39B22AB067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6ED515-8F09-8ADF-EBB4-89BB5F3AA26F}"/>
              </a:ext>
            </a:extLst>
          </p:cNvPr>
          <p:cNvSpPr>
            <a:spLocks noGrp="1"/>
          </p:cNvSpPr>
          <p:nvPr>
            <p:ph type="sldNum" sz="quarter" idx="5"/>
          </p:nvPr>
        </p:nvSpPr>
        <p:spPr/>
        <p:txBody>
          <a:bodyPr/>
          <a:lstStyle/>
          <a:p>
            <a:fld id="{2CB28076-C3BE-4875-83EE-33CE0FF5E326}" type="slidenum">
              <a:rPr lang="en-US" smtClean="0"/>
              <a:t>20</a:t>
            </a:fld>
            <a:endParaRPr lang="en-US"/>
          </a:p>
        </p:txBody>
      </p:sp>
    </p:spTree>
    <p:extLst>
      <p:ext uri="{BB962C8B-B14F-4D97-AF65-F5344CB8AC3E}">
        <p14:creationId xmlns:p14="http://schemas.microsoft.com/office/powerpoint/2010/main" val="1413515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0D896-5A84-B994-7B70-4C821EB612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371FDF-6A89-FFF2-459A-E74BEC6BD8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AC2E66-AE4B-383E-04C2-2555963BA1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FD3BDE-D9A7-E96D-44A5-F4D5353AEC49}"/>
              </a:ext>
            </a:extLst>
          </p:cNvPr>
          <p:cNvSpPr>
            <a:spLocks noGrp="1"/>
          </p:cNvSpPr>
          <p:nvPr>
            <p:ph type="sldNum" sz="quarter" idx="5"/>
          </p:nvPr>
        </p:nvSpPr>
        <p:spPr/>
        <p:txBody>
          <a:bodyPr/>
          <a:lstStyle/>
          <a:p>
            <a:fld id="{2CB28076-C3BE-4875-83EE-33CE0FF5E326}" type="slidenum">
              <a:rPr lang="en-US" smtClean="0"/>
              <a:t>22</a:t>
            </a:fld>
            <a:endParaRPr lang="en-US"/>
          </a:p>
        </p:txBody>
      </p:sp>
    </p:spTree>
    <p:extLst>
      <p:ext uri="{BB962C8B-B14F-4D97-AF65-F5344CB8AC3E}">
        <p14:creationId xmlns:p14="http://schemas.microsoft.com/office/powerpoint/2010/main" val="2251331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A693A-52FA-AE1E-3181-D624D64969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210B01-2CC2-1CC8-E89C-23BCE6EA52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C869F2-5EEE-1948-25DC-F8012DCDE2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65E3A1-5BE0-5297-EA60-20C8BF24230C}"/>
              </a:ext>
            </a:extLst>
          </p:cNvPr>
          <p:cNvSpPr>
            <a:spLocks noGrp="1"/>
          </p:cNvSpPr>
          <p:nvPr>
            <p:ph type="sldNum" sz="quarter" idx="5"/>
          </p:nvPr>
        </p:nvSpPr>
        <p:spPr/>
        <p:txBody>
          <a:bodyPr/>
          <a:lstStyle/>
          <a:p>
            <a:fld id="{2CB28076-C3BE-4875-83EE-33CE0FF5E326}" type="slidenum">
              <a:rPr lang="en-US" smtClean="0"/>
              <a:t>24</a:t>
            </a:fld>
            <a:endParaRPr lang="en-US"/>
          </a:p>
        </p:txBody>
      </p:sp>
    </p:spTree>
    <p:extLst>
      <p:ext uri="{BB962C8B-B14F-4D97-AF65-F5344CB8AC3E}">
        <p14:creationId xmlns:p14="http://schemas.microsoft.com/office/powerpoint/2010/main" val="3651669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1ED4B-45AD-1B1E-5DE3-B9970D0990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C0592C-EA93-62D3-770C-29B9ADB015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11657-32DC-EDE6-D569-57B231F390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D688F5-1260-CCCB-C843-65B517DEBCED}"/>
              </a:ext>
            </a:extLst>
          </p:cNvPr>
          <p:cNvSpPr>
            <a:spLocks noGrp="1"/>
          </p:cNvSpPr>
          <p:nvPr>
            <p:ph type="sldNum" sz="quarter" idx="5"/>
          </p:nvPr>
        </p:nvSpPr>
        <p:spPr/>
        <p:txBody>
          <a:bodyPr/>
          <a:lstStyle/>
          <a:p>
            <a:fld id="{2CB28076-C3BE-4875-83EE-33CE0FF5E326}" type="slidenum">
              <a:rPr lang="en-US" smtClean="0"/>
              <a:t>25</a:t>
            </a:fld>
            <a:endParaRPr lang="en-US"/>
          </a:p>
        </p:txBody>
      </p:sp>
    </p:spTree>
    <p:extLst>
      <p:ext uri="{BB962C8B-B14F-4D97-AF65-F5344CB8AC3E}">
        <p14:creationId xmlns:p14="http://schemas.microsoft.com/office/powerpoint/2010/main" val="380417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6C2E1-9A19-8688-2A69-EEFE00294C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C6C439-86FD-B3E8-5CF8-67865439EE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B943DE-05FF-3E66-F432-3D62C4857F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E916F1-4BFA-8EA8-8FDF-73DF91B20B4A}"/>
              </a:ext>
            </a:extLst>
          </p:cNvPr>
          <p:cNvSpPr>
            <a:spLocks noGrp="1"/>
          </p:cNvSpPr>
          <p:nvPr>
            <p:ph type="sldNum" sz="quarter" idx="5"/>
          </p:nvPr>
        </p:nvSpPr>
        <p:spPr/>
        <p:txBody>
          <a:bodyPr/>
          <a:lstStyle/>
          <a:p>
            <a:fld id="{2CB28076-C3BE-4875-83EE-33CE0FF5E326}" type="slidenum">
              <a:rPr lang="en-US" smtClean="0"/>
              <a:t>6</a:t>
            </a:fld>
            <a:endParaRPr lang="en-US"/>
          </a:p>
        </p:txBody>
      </p:sp>
    </p:spTree>
    <p:extLst>
      <p:ext uri="{BB962C8B-B14F-4D97-AF65-F5344CB8AC3E}">
        <p14:creationId xmlns:p14="http://schemas.microsoft.com/office/powerpoint/2010/main" val="1234146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2B23C-644E-56CE-0D13-545706463A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D30C4-0005-5127-D17F-8B02798D4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2CF42C-4E39-3033-7DF2-D046D67929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EE516A-C3B8-5728-2CB5-881CB602A630}"/>
              </a:ext>
            </a:extLst>
          </p:cNvPr>
          <p:cNvSpPr>
            <a:spLocks noGrp="1"/>
          </p:cNvSpPr>
          <p:nvPr>
            <p:ph type="sldNum" sz="quarter" idx="5"/>
          </p:nvPr>
        </p:nvSpPr>
        <p:spPr/>
        <p:txBody>
          <a:bodyPr/>
          <a:lstStyle/>
          <a:p>
            <a:fld id="{2CB28076-C3BE-4875-83EE-33CE0FF5E326}" type="slidenum">
              <a:rPr lang="en-US" smtClean="0"/>
              <a:t>7</a:t>
            </a:fld>
            <a:endParaRPr lang="en-US"/>
          </a:p>
        </p:txBody>
      </p:sp>
    </p:spTree>
    <p:extLst>
      <p:ext uri="{BB962C8B-B14F-4D97-AF65-F5344CB8AC3E}">
        <p14:creationId xmlns:p14="http://schemas.microsoft.com/office/powerpoint/2010/main" val="3841771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AF837-EF27-8378-5C71-685BD7853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D21F05-71D0-B739-6230-A944821543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526BAE-6AAC-F309-505A-CED3C005DC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05F7BE-7EDB-69DD-6919-D7A51E38DC93}"/>
              </a:ext>
            </a:extLst>
          </p:cNvPr>
          <p:cNvSpPr>
            <a:spLocks noGrp="1"/>
          </p:cNvSpPr>
          <p:nvPr>
            <p:ph type="sldNum" sz="quarter" idx="5"/>
          </p:nvPr>
        </p:nvSpPr>
        <p:spPr/>
        <p:txBody>
          <a:bodyPr/>
          <a:lstStyle/>
          <a:p>
            <a:fld id="{2CB28076-C3BE-4875-83EE-33CE0FF5E326}" type="slidenum">
              <a:rPr lang="en-US" smtClean="0"/>
              <a:t>8</a:t>
            </a:fld>
            <a:endParaRPr lang="en-US"/>
          </a:p>
        </p:txBody>
      </p:sp>
    </p:spTree>
    <p:extLst>
      <p:ext uri="{BB962C8B-B14F-4D97-AF65-F5344CB8AC3E}">
        <p14:creationId xmlns:p14="http://schemas.microsoft.com/office/powerpoint/2010/main" val="194314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2B0F7-5E03-CAC6-EE78-977AFB8AA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8B5ECB-4DC1-39D2-CBAE-A1E226564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FC834-5F76-3209-7F5C-51C2BE58DF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9D7F59-6D18-EFEA-731A-0D241A658AFC}"/>
              </a:ext>
            </a:extLst>
          </p:cNvPr>
          <p:cNvSpPr>
            <a:spLocks noGrp="1"/>
          </p:cNvSpPr>
          <p:nvPr>
            <p:ph type="sldNum" sz="quarter" idx="5"/>
          </p:nvPr>
        </p:nvSpPr>
        <p:spPr/>
        <p:txBody>
          <a:bodyPr/>
          <a:lstStyle/>
          <a:p>
            <a:fld id="{2CB28076-C3BE-4875-83EE-33CE0FF5E326}" type="slidenum">
              <a:rPr lang="en-US" smtClean="0"/>
              <a:t>9</a:t>
            </a:fld>
            <a:endParaRPr lang="en-US"/>
          </a:p>
        </p:txBody>
      </p:sp>
    </p:spTree>
    <p:extLst>
      <p:ext uri="{BB962C8B-B14F-4D97-AF65-F5344CB8AC3E}">
        <p14:creationId xmlns:p14="http://schemas.microsoft.com/office/powerpoint/2010/main" val="94596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8EABB-F139-ADBC-E142-4CB8CA9A3D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8EA3C8-554A-1AEC-5225-7FCEF4598C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3E388-E0F2-3590-BBB8-13A281421B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1CE3F5-66BF-AFB7-9AD0-20AA8E5BA801}"/>
              </a:ext>
            </a:extLst>
          </p:cNvPr>
          <p:cNvSpPr>
            <a:spLocks noGrp="1"/>
          </p:cNvSpPr>
          <p:nvPr>
            <p:ph type="sldNum" sz="quarter" idx="5"/>
          </p:nvPr>
        </p:nvSpPr>
        <p:spPr/>
        <p:txBody>
          <a:bodyPr/>
          <a:lstStyle/>
          <a:p>
            <a:fld id="{2CB28076-C3BE-4875-83EE-33CE0FF5E326}" type="slidenum">
              <a:rPr lang="en-US" smtClean="0"/>
              <a:t>12</a:t>
            </a:fld>
            <a:endParaRPr lang="en-US"/>
          </a:p>
        </p:txBody>
      </p:sp>
    </p:spTree>
    <p:extLst>
      <p:ext uri="{BB962C8B-B14F-4D97-AF65-F5344CB8AC3E}">
        <p14:creationId xmlns:p14="http://schemas.microsoft.com/office/powerpoint/2010/main" val="4097906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5199C-E538-B008-75E3-0644C8687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754046-EB16-EFDF-7A58-F6DAB34EEE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E65A5E-1A14-2BA3-6766-537BFA602C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5CD7DF-868D-1DEC-5B2E-FF937B84C0B5}"/>
              </a:ext>
            </a:extLst>
          </p:cNvPr>
          <p:cNvSpPr>
            <a:spLocks noGrp="1"/>
          </p:cNvSpPr>
          <p:nvPr>
            <p:ph type="sldNum" sz="quarter" idx="5"/>
          </p:nvPr>
        </p:nvSpPr>
        <p:spPr/>
        <p:txBody>
          <a:bodyPr/>
          <a:lstStyle/>
          <a:p>
            <a:fld id="{2CB28076-C3BE-4875-83EE-33CE0FF5E326}" type="slidenum">
              <a:rPr lang="en-US" smtClean="0"/>
              <a:t>14</a:t>
            </a:fld>
            <a:endParaRPr lang="en-US"/>
          </a:p>
        </p:txBody>
      </p:sp>
    </p:spTree>
    <p:extLst>
      <p:ext uri="{BB962C8B-B14F-4D97-AF65-F5344CB8AC3E}">
        <p14:creationId xmlns:p14="http://schemas.microsoft.com/office/powerpoint/2010/main" val="1451445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0AC57-E203-8A0D-8A07-94D6E2412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11F82B-B2FC-CDE9-99EF-04C86EBF53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4FB578-58AA-3F14-57B5-53A7C8D4A5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66F2AB-03F1-E889-75BB-CA4478D43206}"/>
              </a:ext>
            </a:extLst>
          </p:cNvPr>
          <p:cNvSpPr>
            <a:spLocks noGrp="1"/>
          </p:cNvSpPr>
          <p:nvPr>
            <p:ph type="sldNum" sz="quarter" idx="5"/>
          </p:nvPr>
        </p:nvSpPr>
        <p:spPr/>
        <p:txBody>
          <a:bodyPr/>
          <a:lstStyle/>
          <a:p>
            <a:fld id="{2CB28076-C3BE-4875-83EE-33CE0FF5E326}" type="slidenum">
              <a:rPr lang="en-US" smtClean="0"/>
              <a:t>15</a:t>
            </a:fld>
            <a:endParaRPr lang="en-US"/>
          </a:p>
        </p:txBody>
      </p:sp>
    </p:spTree>
    <p:extLst>
      <p:ext uri="{BB962C8B-B14F-4D97-AF65-F5344CB8AC3E}">
        <p14:creationId xmlns:p14="http://schemas.microsoft.com/office/powerpoint/2010/main" val="2570406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631FF-08C7-A536-7DA6-60B552AF89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AC073C-0A91-76E5-0A5C-85780D024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369044-F1F4-AE99-DD0E-2E688C1AD0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BD4629-2D20-3E5B-A236-C3439DB7DB74}"/>
              </a:ext>
            </a:extLst>
          </p:cNvPr>
          <p:cNvSpPr>
            <a:spLocks noGrp="1"/>
          </p:cNvSpPr>
          <p:nvPr>
            <p:ph type="sldNum" sz="quarter" idx="5"/>
          </p:nvPr>
        </p:nvSpPr>
        <p:spPr/>
        <p:txBody>
          <a:bodyPr/>
          <a:lstStyle/>
          <a:p>
            <a:fld id="{2CB28076-C3BE-4875-83EE-33CE0FF5E326}" type="slidenum">
              <a:rPr lang="en-US" smtClean="0"/>
              <a:t>17</a:t>
            </a:fld>
            <a:endParaRPr lang="en-US"/>
          </a:p>
        </p:txBody>
      </p:sp>
    </p:spTree>
    <p:extLst>
      <p:ext uri="{BB962C8B-B14F-4D97-AF65-F5344CB8AC3E}">
        <p14:creationId xmlns:p14="http://schemas.microsoft.com/office/powerpoint/2010/main" val="783848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9/16/2025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708150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9/16/2025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746650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9/16/2025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6135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58907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1089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9/16/2025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31415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9/16/2025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038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9/16/2025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537912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9/16/2025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768107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9/16/2025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260830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9/16/2025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47121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9/16/2025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06521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9/16/2025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875199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9/16/2025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8940105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hyperlink" Target="mailto:DirectoryData@cde.state.co.us" TargetMode="External"/><Relationship Id="rId3" Type="http://schemas.openxmlformats.org/officeDocument/2006/relationships/hyperlink" Target="https://core-docs.s3.us-east-1.amazonaws.com/documents/asset/uploaded_file/1194/Springfield_Re4/5383815/2025-2026_Calendar_approved_Feb.225.pdf" TargetMode="External"/><Relationship Id="rId7" Type="http://schemas.openxmlformats.org/officeDocument/2006/relationships/hyperlink" Target="https://www.cde.state.co.us/datapipeline/per_inst-hours-days"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core-docs.s3.us-east-1.amazonaws.com/documents/asset/uploaded_file/1194/Springfield_Re4/5955532/Final_Student_Handbook_25-26__1_.pdf"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mailto:DirectoryData@cde.state.co.us" TargetMode="External"/><Relationship Id="rId4" Type="http://schemas.openxmlformats.org/officeDocument/2006/relationships/hyperlink" Target="https://www.cde.state.co.us/datapipeline/per_inst-hours-day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ore-docs.s3.us-east-1.amazonaws.com/documents/asset/uploaded_file/1194/Springfield_Re4/5955532/Final_Student_Handbook_25-26__1_.pdf" TargetMode="External"/><Relationship Id="rId7" Type="http://schemas.openxmlformats.org/officeDocument/2006/relationships/hyperlink" Target="mailto:DirectoryData@cde.state.co.us"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www.cde.state.co.us/datapipeline/per_inst-hours-days"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mailto:DirectoryData@cde.state.co.us" TargetMode="External"/><Relationship Id="rId5" Type="http://schemas.openxmlformats.org/officeDocument/2006/relationships/hyperlink" Target="https://www.cde.state.co.us/datapipeline/per_inst-hours-days" TargetMode="Externa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mailto:DirectoryData@cde.state.co.u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s://www.cde.state.co.us/datapipeline/per_inst-hours-days"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mailto:DirectoryData@cde.state.co.us"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hyperlink" Target="mailto:DirectoryData@cde.state.co.us" TargetMode="External"/><Relationship Id="rId4" Type="http://schemas.openxmlformats.org/officeDocument/2006/relationships/hyperlink" Target="https://www.cde.state.co.us/datapipeline/per_inst-hours-day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mailto:DirectoryData@cde.state.co.us" TargetMode="External"/><Relationship Id="rId4" Type="http://schemas.openxmlformats.org/officeDocument/2006/relationships/hyperlink" Target="https://www.cde.state.co.us/datapipeline/per_inst-hours-day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hyperlink" Target="mailto:DirectoryData@cde.state.co.us" TargetMode="External"/><Relationship Id="rId4" Type="http://schemas.openxmlformats.org/officeDocument/2006/relationships/hyperlink" Target="https://www.cde.state.co.us/datapipeline/per_inst-hours-day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mailto:DirectoryData@cde.state.co.us" TargetMode="External"/><Relationship Id="rId5" Type="http://schemas.openxmlformats.org/officeDocument/2006/relationships/hyperlink" Target="https://www.cde.state.co.us/datapipeline/per_inst-hours-days" TargetMode="Externa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hyperlink" Target="mailto:DirectoryData@cde.state.co.us&#8203;" TargetMode="External"/><Relationship Id="rId7" Type="http://schemas.openxmlformats.org/officeDocument/2006/relationships/hyperlink" Target="https://core-docs.s3.us-east-1.amazonaws.com/documents/asset/uploaded_file/1194/Springfield_Re4/5955532/Final_Student_Handbook_25-26__1_.pdf"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13.xml"/><Relationship Id="rId6" Type="http://schemas.openxmlformats.org/officeDocument/2006/relationships/hyperlink" Target="https://core-docs.s3.us-east-1.amazonaws.com/documents/asset/uploaded_file/1194/Springfield_Re4/5383815/2025-2026_Calendar_approved_Feb.225.pdf" TargetMode="External"/><Relationship Id="rId5" Type="http://schemas.openxmlformats.org/officeDocument/2006/relationships/hyperlink" Target="https://www.cde.state.co.us/datapipeline/inst_day_hour_file-layout" TargetMode="External"/><Relationship Id="rId4" Type="http://schemas.openxmlformats.org/officeDocument/2006/relationships/hyperlink" Target="https://www.cde.state.co.us/datapipeline/instructional-days-hours-templat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datapipeline/instructional-days-hours-template"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mailto:DirectoryData@cde.state.co.us" TargetMode="External"/><Relationship Id="rId5" Type="http://schemas.openxmlformats.org/officeDocument/2006/relationships/hyperlink" Target="https://www.cde.state.co.us/datapipeline/per_inst-hours-days"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datapipeline/per_inst-hours-day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mailto:DirectoryData@cde.state.co.u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de.state.co.us/datapipeline/per_inst-hours-day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mailto:DirectoryData@cde.state.co.u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mailto:DirectoryData@cde.state.co.us" TargetMode="External"/><Relationship Id="rId4" Type="http://schemas.openxmlformats.org/officeDocument/2006/relationships/hyperlink" Target="https://www.cde.state.co.us/datapipeline/per_inst-hours-day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_inst-hours-day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mailto:DirectoryData@cde.state.co.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6849-B8BF-EB59-7601-5D8984D87381}"/>
              </a:ext>
            </a:extLst>
          </p:cNvPr>
          <p:cNvSpPr>
            <a:spLocks noGrp="1"/>
          </p:cNvSpPr>
          <p:nvPr>
            <p:ph type="ctrTitle"/>
          </p:nvPr>
        </p:nvSpPr>
        <p:spPr/>
        <p:txBody>
          <a:bodyPr/>
          <a:lstStyle/>
          <a:p>
            <a:r>
              <a:rPr lang="en-US" dirty="0">
                <a:latin typeface="Museo Slab 500"/>
              </a:rPr>
              <a:t>Instructional Days and Hours</a:t>
            </a:r>
            <a:endParaRPr lang="en-US" dirty="0"/>
          </a:p>
        </p:txBody>
      </p:sp>
      <p:sp>
        <p:nvSpPr>
          <p:cNvPr id="3" name="Content Placeholder 2">
            <a:extLst>
              <a:ext uri="{FF2B5EF4-FFF2-40B4-BE49-F238E27FC236}">
                <a16:creationId xmlns:a16="http://schemas.microsoft.com/office/drawing/2014/main" id="{16D80ADB-EB39-A8A3-BD97-015919CC65F0}"/>
              </a:ext>
            </a:extLst>
          </p:cNvPr>
          <p:cNvSpPr>
            <a:spLocks noGrp="1"/>
          </p:cNvSpPr>
          <p:nvPr>
            <p:ph sz="quarter" idx="13"/>
          </p:nvPr>
        </p:nvSpPr>
        <p:spPr/>
        <p:txBody>
          <a:bodyPr vert="horz" lIns="91440" tIns="45720" rIns="91440" bIns="45720" rtlCol="0" anchor="t">
            <a:normAutofit/>
          </a:bodyPr>
          <a:lstStyle/>
          <a:p>
            <a:r>
              <a:rPr lang="en-US" dirty="0">
                <a:latin typeface="Museo Slab 500"/>
              </a:rPr>
              <a:t>Building the upload file and field calculations</a:t>
            </a:r>
            <a:endParaRPr lang="en-US" dirty="0"/>
          </a:p>
        </p:txBody>
      </p:sp>
      <p:sp>
        <p:nvSpPr>
          <p:cNvPr id="4" name="Slide Number Placeholder 3">
            <a:extLst>
              <a:ext uri="{FF2B5EF4-FFF2-40B4-BE49-F238E27FC236}">
                <a16:creationId xmlns:a16="http://schemas.microsoft.com/office/drawing/2014/main" id="{AAFEE286-5FCE-77EF-01BE-AC58D362D1F6}"/>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187844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9E00D-81C5-45CA-5291-EE93B0F13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51403-53FD-1118-9C4A-5B2F278C7FB3}"/>
              </a:ext>
            </a:extLst>
          </p:cNvPr>
          <p:cNvSpPr>
            <a:spLocks noGrp="1"/>
          </p:cNvSpPr>
          <p:nvPr>
            <p:ph type="title"/>
          </p:nvPr>
        </p:nvSpPr>
        <p:spPr>
          <a:xfrm>
            <a:off x="443565" y="205176"/>
            <a:ext cx="9940860" cy="898524"/>
          </a:xfrm>
        </p:spPr>
        <p:txBody>
          <a:bodyPr/>
          <a:lstStyle/>
          <a:p>
            <a:r>
              <a:rPr lang="en-US" dirty="0">
                <a:latin typeface="Museo Slab 500"/>
              </a:rPr>
              <a:t>Step 3: Calculate Total Days of Instruction/Student Contact</a:t>
            </a:r>
            <a:endParaRPr lang="en-US" dirty="0"/>
          </a:p>
        </p:txBody>
      </p:sp>
      <p:sp>
        <p:nvSpPr>
          <p:cNvPr id="3" name="Content Placeholder 2">
            <a:extLst>
              <a:ext uri="{FF2B5EF4-FFF2-40B4-BE49-F238E27FC236}">
                <a16:creationId xmlns:a16="http://schemas.microsoft.com/office/drawing/2014/main" id="{D053639E-453D-533E-E06C-455CF20B1022}"/>
              </a:ext>
            </a:extLst>
          </p:cNvPr>
          <p:cNvSpPr>
            <a:spLocks noGrp="1"/>
          </p:cNvSpPr>
          <p:nvPr>
            <p:ph idx="1"/>
          </p:nvPr>
        </p:nvSpPr>
        <p:spPr>
          <a:xfrm>
            <a:off x="693420" y="1554356"/>
            <a:ext cx="10805160" cy="4351338"/>
          </a:xfrm>
        </p:spPr>
        <p:txBody>
          <a:bodyPr vert="horz" lIns="0" tIns="0" rIns="0" bIns="0" rtlCol="0" anchor="t">
            <a:normAutofit fontScale="62500" lnSpcReduction="20000"/>
          </a:bodyPr>
          <a:lstStyle/>
          <a:p>
            <a:pPr marL="0" indent="0">
              <a:buNone/>
            </a:pPr>
            <a:r>
              <a:rPr lang="en-US" sz="3200" b="1" dirty="0">
                <a:solidFill>
                  <a:srgbClr val="000000"/>
                </a:solidFill>
                <a:latin typeface="Trebuchet MS" panose="020B0603020202020204" pitchFamily="34" charset="0"/>
              </a:rPr>
              <a:t>To calculate:</a:t>
            </a:r>
          </a:p>
          <a:p>
            <a:pPr marL="0" indent="0">
              <a:buNone/>
            </a:pPr>
            <a:r>
              <a:rPr lang="en-US" sz="3200" i="1" dirty="0">
                <a:solidFill>
                  <a:srgbClr val="000000"/>
                </a:solidFill>
                <a:latin typeface="Trebuchet MS" panose="020B0603020202020204" pitchFamily="34" charset="0"/>
              </a:rPr>
              <a:t>For each grade </a:t>
            </a:r>
            <a:r>
              <a:rPr lang="en-US" sz="3200" dirty="0">
                <a:solidFill>
                  <a:srgbClr val="000000"/>
                </a:solidFill>
                <a:latin typeface="Trebuchet MS" panose="020B0603020202020204" pitchFamily="34" charset="0"/>
              </a:rPr>
              <a:t>review the school calendar and count the number of full and partial </a:t>
            </a:r>
            <a:r>
              <a:rPr lang="en-US" sz="3200" i="1" dirty="0">
                <a:solidFill>
                  <a:srgbClr val="000000"/>
                </a:solidFill>
                <a:latin typeface="Trebuchet MS" panose="020B0603020202020204" pitchFamily="34" charset="0"/>
              </a:rPr>
              <a:t>mandatory</a:t>
            </a:r>
            <a:r>
              <a:rPr lang="en-US" sz="3200" dirty="0">
                <a:solidFill>
                  <a:srgbClr val="000000"/>
                </a:solidFill>
                <a:latin typeface="Trebuchet MS" panose="020B0603020202020204" pitchFamily="34" charset="0"/>
              </a:rPr>
              <a:t> attendance days.</a:t>
            </a:r>
          </a:p>
          <a:p>
            <a:pPr marL="0" indent="0">
              <a:buNone/>
            </a:pPr>
            <a:endParaRPr lang="en-US" sz="2900" b="1" dirty="0">
              <a:solidFill>
                <a:srgbClr val="000000"/>
              </a:solidFill>
              <a:latin typeface="Trebuchet MS" panose="020B0603020202020204" pitchFamily="34" charset="0"/>
            </a:endParaRPr>
          </a:p>
          <a:p>
            <a:pPr marL="0" indent="0">
              <a:buNone/>
            </a:pPr>
            <a:r>
              <a:rPr lang="en-US" sz="2900" b="1" dirty="0">
                <a:solidFill>
                  <a:srgbClr val="000000"/>
                </a:solidFill>
                <a:latin typeface="Trebuchet MS" panose="020B0603020202020204" pitchFamily="34" charset="0"/>
              </a:rPr>
              <a:t>File expectations:</a:t>
            </a:r>
            <a:endParaRPr lang="en-US" sz="2900" dirty="0">
              <a:latin typeface="Trebuchet MS" panose="020B0603020202020204" pitchFamily="34" charset="0"/>
            </a:endParaRPr>
          </a:p>
          <a:p>
            <a:r>
              <a:rPr lang="en-US" sz="2900" dirty="0">
                <a:solidFill>
                  <a:srgbClr val="7030A0"/>
                </a:solidFill>
                <a:latin typeface="Trebuchet MS" panose="020B0603020202020204" pitchFamily="34" charset="0"/>
              </a:rPr>
              <a:t>If the total number of school days varies by grade level, a new record must be submitted for that grade level.</a:t>
            </a:r>
          </a:p>
          <a:p>
            <a:r>
              <a:rPr lang="en-US" sz="2900" dirty="0">
                <a:solidFill>
                  <a:srgbClr val="000000"/>
                </a:solidFill>
                <a:latin typeface="Trebuchet MS" panose="020B0603020202020204" pitchFamily="34" charset="0"/>
              </a:rPr>
              <a:t>Must be between 100.0 and 250.0. Use .5 decimal if counting half days.</a:t>
            </a:r>
          </a:p>
          <a:p>
            <a:pPr marL="0" indent="0">
              <a:buNone/>
            </a:pPr>
            <a:r>
              <a:rPr lang="en-US" sz="2900" b="1" dirty="0">
                <a:solidFill>
                  <a:srgbClr val="000000"/>
                </a:solidFill>
                <a:latin typeface="Trebuchet MS" panose="020B0603020202020204" pitchFamily="34" charset="0"/>
              </a:rPr>
              <a:t>Notes</a:t>
            </a:r>
          </a:p>
          <a:p>
            <a:r>
              <a:rPr lang="en-US" sz="2900" dirty="0">
                <a:solidFill>
                  <a:srgbClr val="000000"/>
                </a:solidFill>
                <a:latin typeface="Trebuchet MS" panose="020B0603020202020204" pitchFamily="34" charset="0"/>
              </a:rPr>
              <a:t>A partial day of instruction can be counted as</a:t>
            </a:r>
            <a:r>
              <a:rPr lang="en-US" sz="2900" b="1" dirty="0">
                <a:solidFill>
                  <a:srgbClr val="000000"/>
                </a:solidFill>
                <a:latin typeface="Trebuchet MS" panose="020B0603020202020204" pitchFamily="34" charset="0"/>
              </a:rPr>
              <a:t> a whole or half-day of instructional time.</a:t>
            </a:r>
          </a:p>
          <a:p>
            <a:r>
              <a:rPr lang="en-US" sz="2900" dirty="0">
                <a:solidFill>
                  <a:srgbClr val="C00000"/>
                </a:solidFill>
                <a:latin typeface="Trebuchet MS" panose="020B0603020202020204" pitchFamily="34" charset="0"/>
              </a:rPr>
              <a:t>Do not include</a:t>
            </a:r>
            <a:r>
              <a:rPr lang="en-US" sz="2900" dirty="0">
                <a:latin typeface="Trebuchet MS" panose="020B0603020202020204" pitchFamily="34" charset="0"/>
              </a:rPr>
              <a:t>: Student non-attendance days or optional attendance days.</a:t>
            </a:r>
          </a:p>
          <a:p>
            <a:r>
              <a:rPr lang="en-US" sz="2900" dirty="0">
                <a:solidFill>
                  <a:srgbClr val="00B050"/>
                </a:solidFill>
                <a:latin typeface="Trebuchet MS" panose="020B0603020202020204" pitchFamily="34" charset="0"/>
              </a:rPr>
              <a:t>Do include: </a:t>
            </a:r>
            <a:r>
              <a:rPr lang="en-US" sz="2900" dirty="0">
                <a:latin typeface="Trebuchet MS" panose="020B0603020202020204" pitchFamily="34" charset="0"/>
              </a:rPr>
              <a:t>Testing days.</a:t>
            </a:r>
          </a:p>
          <a:p>
            <a:endParaRPr lang="en-US" dirty="0"/>
          </a:p>
          <a:p>
            <a:endParaRPr lang="en-US" dirty="0"/>
          </a:p>
        </p:txBody>
      </p:sp>
      <p:sp>
        <p:nvSpPr>
          <p:cNvPr id="4" name="Slide Number Placeholder 3">
            <a:extLst>
              <a:ext uri="{FF2B5EF4-FFF2-40B4-BE49-F238E27FC236}">
                <a16:creationId xmlns:a16="http://schemas.microsoft.com/office/drawing/2014/main" id="{A94866BC-DA1E-CB56-5367-D1E20EE04222}"/>
              </a:ext>
            </a:extLst>
          </p:cNvPr>
          <p:cNvSpPr>
            <a:spLocks noGrp="1"/>
          </p:cNvSpPr>
          <p:nvPr>
            <p:ph type="sldNum" sz="quarter" idx="12"/>
          </p:nvPr>
        </p:nvSpPr>
        <p:spPr/>
        <p:txBody>
          <a:bodyPr/>
          <a:lstStyle/>
          <a:p>
            <a:fld id="{C479D5F6-EDCB-402A-AC08-4943A1820E8F}" type="slidenum">
              <a:rPr lang="en-US" smtClean="0"/>
              <a:pPr/>
              <a:t>10</a:t>
            </a:fld>
            <a:endParaRPr lang="en-US"/>
          </a:p>
        </p:txBody>
      </p:sp>
      <p:sp>
        <p:nvSpPr>
          <p:cNvPr id="5" name="Content Placeholder 4">
            <a:extLst>
              <a:ext uri="{FF2B5EF4-FFF2-40B4-BE49-F238E27FC236}">
                <a16:creationId xmlns:a16="http://schemas.microsoft.com/office/drawing/2014/main" id="{96C58766-4BED-E1F5-C523-D307C8CC7EDD}"/>
              </a:ext>
            </a:extLst>
          </p:cNvPr>
          <p:cNvSpPr>
            <a:spLocks noGrp="1"/>
          </p:cNvSpPr>
          <p:nvPr>
            <p:ph sz="quarter" idx="13"/>
          </p:nvPr>
        </p:nvSpPr>
        <p:spPr/>
        <p:txBody>
          <a:bodyPr vert="horz" lIns="91440" tIns="45720" rIns="91440" bIns="45720" rtlCol="0" anchor="t">
            <a:normAutofit/>
          </a:bodyPr>
          <a:lstStyle/>
          <a:p>
            <a:r>
              <a:rPr lang="en-US" dirty="0">
                <a:hlinkClick r:id="rId2"/>
              </a:rPr>
              <a:t>Instructional Days and Hours</a:t>
            </a:r>
            <a:endParaRPr lang="en-US" dirty="0"/>
          </a:p>
        </p:txBody>
      </p:sp>
      <p:sp>
        <p:nvSpPr>
          <p:cNvPr id="6" name="Content Placeholder 5">
            <a:extLst>
              <a:ext uri="{FF2B5EF4-FFF2-40B4-BE49-F238E27FC236}">
                <a16:creationId xmlns:a16="http://schemas.microsoft.com/office/drawing/2014/main" id="{F7786441-0EBB-019C-8CA0-DBF8BF476AD5}"/>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DirectoryData@cde.state.co.us</a:t>
            </a:r>
            <a:endParaRPr lang="en-US"/>
          </a:p>
        </p:txBody>
      </p:sp>
    </p:spTree>
    <p:extLst>
      <p:ext uri="{BB962C8B-B14F-4D97-AF65-F5344CB8AC3E}">
        <p14:creationId xmlns:p14="http://schemas.microsoft.com/office/powerpoint/2010/main" val="3518118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C98D5-19AA-BF5B-30C0-AD5C201426D5}"/>
              </a:ext>
            </a:extLst>
          </p:cNvPr>
          <p:cNvSpPr>
            <a:spLocks noGrp="1"/>
          </p:cNvSpPr>
          <p:nvPr>
            <p:ph type="title"/>
          </p:nvPr>
        </p:nvSpPr>
        <p:spPr/>
        <p:txBody>
          <a:bodyPr/>
          <a:lstStyle/>
          <a:p>
            <a:r>
              <a:rPr lang="en-US" dirty="0">
                <a:latin typeface="Museo Slab 500"/>
              </a:rPr>
              <a:t>Step 4: Calculating Total Teacher Workdays</a:t>
            </a:r>
            <a:endParaRPr lang="en-US" dirty="0"/>
          </a:p>
        </p:txBody>
      </p:sp>
      <p:sp>
        <p:nvSpPr>
          <p:cNvPr id="3" name="Content Placeholder 2">
            <a:extLst>
              <a:ext uri="{FF2B5EF4-FFF2-40B4-BE49-F238E27FC236}">
                <a16:creationId xmlns:a16="http://schemas.microsoft.com/office/drawing/2014/main" id="{DD6AFA9D-828B-4E43-A8F6-7DC5B37063C9}"/>
              </a:ext>
            </a:extLst>
          </p:cNvPr>
          <p:cNvSpPr>
            <a:spLocks noGrp="1"/>
          </p:cNvSpPr>
          <p:nvPr>
            <p:ph idx="1"/>
          </p:nvPr>
        </p:nvSpPr>
        <p:spPr/>
        <p:txBody>
          <a:bodyPr vert="horz" lIns="0" tIns="0" rIns="0" bIns="0" rtlCol="0" anchor="t">
            <a:normAutofit fontScale="70000" lnSpcReduction="20000"/>
          </a:bodyPr>
          <a:lstStyle/>
          <a:p>
            <a:pPr marL="0" indent="0">
              <a:buNone/>
            </a:pPr>
            <a:r>
              <a:rPr lang="en-US" b="1" dirty="0">
                <a:solidFill>
                  <a:srgbClr val="000000"/>
                </a:solidFill>
                <a:latin typeface="Trebuchet MS"/>
              </a:rPr>
              <a:t>To calculate: </a:t>
            </a:r>
          </a:p>
          <a:p>
            <a:pPr marL="0" indent="0">
              <a:buNone/>
            </a:pPr>
            <a:r>
              <a:rPr lang="en-US" dirty="0">
                <a:solidFill>
                  <a:srgbClr val="000000"/>
                </a:solidFill>
                <a:latin typeface="Trebuchet MS"/>
              </a:rPr>
              <a:t>Use full-time, full school year average of teacher contract days or add count PD days for the school year and add to the Total Days of Instruction Calculation.</a:t>
            </a:r>
            <a:endParaRPr lang="en-US" dirty="0">
              <a:solidFill>
                <a:srgbClr val="000000"/>
              </a:solidFill>
            </a:endParaRPr>
          </a:p>
          <a:p>
            <a:pPr marL="0" indent="0">
              <a:buNone/>
            </a:pPr>
            <a:endParaRPr lang="en-US" dirty="0">
              <a:latin typeface="Trebuchet MS"/>
            </a:endParaRPr>
          </a:p>
          <a:p>
            <a:pPr marL="0" indent="0">
              <a:buNone/>
            </a:pPr>
            <a:r>
              <a:rPr lang="en-US" b="1" dirty="0">
                <a:solidFill>
                  <a:srgbClr val="000000"/>
                </a:solidFill>
                <a:latin typeface="Trebuchet MS" panose="020B0603020202020204" pitchFamily="34" charset="0"/>
              </a:rPr>
              <a:t>File expectations:</a:t>
            </a:r>
            <a:endParaRPr lang="en-US" dirty="0">
              <a:latin typeface="Trebuchet MS" panose="020B0603020202020204" pitchFamily="34" charset="0"/>
            </a:endParaRPr>
          </a:p>
          <a:p>
            <a:r>
              <a:rPr lang="en-US" dirty="0">
                <a:solidFill>
                  <a:srgbClr val="000000"/>
                </a:solidFill>
                <a:latin typeface="Trebuchet MS"/>
              </a:rPr>
              <a:t>Must be between 100.0 and 260.0. Use .5 decimal for half days.</a:t>
            </a:r>
          </a:p>
          <a:p>
            <a:endParaRPr lang="en-US" dirty="0">
              <a:solidFill>
                <a:srgbClr val="000000"/>
              </a:solidFill>
              <a:latin typeface="Trebuchet MS"/>
            </a:endParaRPr>
          </a:p>
          <a:p>
            <a:pPr marL="0" indent="0">
              <a:buNone/>
            </a:pPr>
            <a:r>
              <a:rPr lang="en-US" b="1" dirty="0">
                <a:latin typeface="Trebuchet MS"/>
              </a:rPr>
              <a:t>Notes:</a:t>
            </a:r>
          </a:p>
          <a:p>
            <a:r>
              <a:rPr lang="en-US" dirty="0">
                <a:latin typeface="Trebuchet MS"/>
              </a:rPr>
              <a:t>Includes student-contact and non-student contact days.</a:t>
            </a:r>
            <a:endParaRPr lang="en-US" dirty="0"/>
          </a:p>
          <a:p>
            <a:r>
              <a:rPr lang="en-US" dirty="0">
                <a:latin typeface="Trebuchet MS"/>
              </a:rPr>
              <a:t>Total Teacher Workdays are teacher contract days.</a:t>
            </a:r>
            <a:endParaRPr lang="en-US" dirty="0"/>
          </a:p>
          <a:p>
            <a:r>
              <a:rPr lang="en-US" dirty="0">
                <a:solidFill>
                  <a:srgbClr val="C00000"/>
                </a:solidFill>
                <a:latin typeface="Trebuchet MS"/>
              </a:rPr>
              <a:t>Do not include</a:t>
            </a:r>
            <a:r>
              <a:rPr lang="en-US" dirty="0">
                <a:latin typeface="Trebuchet MS"/>
              </a:rPr>
              <a:t>: Training or orientation days specific to new teachers.</a:t>
            </a:r>
          </a:p>
          <a:p>
            <a:r>
              <a:rPr lang="en-US" dirty="0">
                <a:solidFill>
                  <a:srgbClr val="00B050"/>
                </a:solidFill>
                <a:latin typeface="Trebuchet MS"/>
              </a:rPr>
              <a:t>Do include: </a:t>
            </a:r>
            <a:r>
              <a:rPr lang="en-US" dirty="0">
                <a:latin typeface="Trebuchet MS"/>
              </a:rPr>
              <a:t>Professional development, data-review, teacher-in-service, or parent-teacher conference days.</a:t>
            </a:r>
            <a:endParaRPr lang="en-US" dirty="0"/>
          </a:p>
          <a:p>
            <a:endParaRPr lang="en-US" dirty="0"/>
          </a:p>
        </p:txBody>
      </p:sp>
      <p:sp>
        <p:nvSpPr>
          <p:cNvPr id="4" name="Slide Number Placeholder 3">
            <a:extLst>
              <a:ext uri="{FF2B5EF4-FFF2-40B4-BE49-F238E27FC236}">
                <a16:creationId xmlns:a16="http://schemas.microsoft.com/office/drawing/2014/main" id="{75503047-DEA7-CA04-6803-BBE0B8DF3F37}"/>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5" name="Content Placeholder 4">
            <a:extLst>
              <a:ext uri="{FF2B5EF4-FFF2-40B4-BE49-F238E27FC236}">
                <a16:creationId xmlns:a16="http://schemas.microsoft.com/office/drawing/2014/main" id="{5A67EF25-45F2-356C-7FBF-4A91319F6AD2}"/>
              </a:ext>
            </a:extLst>
          </p:cNvPr>
          <p:cNvSpPr>
            <a:spLocks noGrp="1"/>
          </p:cNvSpPr>
          <p:nvPr>
            <p:ph sz="quarter" idx="13"/>
          </p:nvPr>
        </p:nvSpPr>
        <p:spPr/>
        <p:txBody>
          <a:bodyPr vert="horz" lIns="91440" tIns="45720" rIns="91440" bIns="45720" rtlCol="0" anchor="t">
            <a:normAutofit/>
          </a:bodyPr>
          <a:lstStyle/>
          <a:p>
            <a:r>
              <a:rPr lang="en-US" dirty="0">
                <a:hlinkClick r:id="rId2"/>
              </a:rPr>
              <a:t>Instructional Days and Hours</a:t>
            </a:r>
            <a:endParaRPr lang="en-US"/>
          </a:p>
        </p:txBody>
      </p:sp>
      <p:sp>
        <p:nvSpPr>
          <p:cNvPr id="6" name="Content Placeholder 5">
            <a:extLst>
              <a:ext uri="{FF2B5EF4-FFF2-40B4-BE49-F238E27FC236}">
                <a16:creationId xmlns:a16="http://schemas.microsoft.com/office/drawing/2014/main" id="{B3E345E3-D5DF-18C0-03C4-7CF86D8D8258}"/>
              </a:ext>
            </a:extLst>
          </p:cNvPr>
          <p:cNvSpPr>
            <a:spLocks noGrp="1"/>
          </p:cNvSpPr>
          <p:nvPr>
            <p:ph sz="quarter" idx="14"/>
          </p:nvPr>
        </p:nvSpPr>
        <p:spPr/>
        <p:txBody>
          <a:bodyPr vert="horz" lIns="91440" tIns="45720" rIns="91440" bIns="45720" rtlCol="0" anchor="t">
            <a:normAutofit/>
          </a:bodyPr>
          <a:lstStyle/>
          <a:p>
            <a:r>
              <a:rPr lang="en-US" dirty="0">
                <a:latin typeface="Trebuchet MS"/>
                <a:hlinkClick r:id="rId3"/>
              </a:rPr>
              <a:t>DirectoryData@cde.state.co.us</a:t>
            </a:r>
            <a:endParaRPr lang="en-US"/>
          </a:p>
        </p:txBody>
      </p:sp>
    </p:spTree>
    <p:extLst>
      <p:ext uri="{BB962C8B-B14F-4D97-AF65-F5344CB8AC3E}">
        <p14:creationId xmlns:p14="http://schemas.microsoft.com/office/powerpoint/2010/main" val="3694881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51350-BD0E-C7AA-CB68-7EB9AAFD1F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6472E4-81D6-5507-33E4-394316CB321F}"/>
              </a:ext>
            </a:extLst>
          </p:cNvPr>
          <p:cNvSpPr>
            <a:spLocks noGrp="1"/>
          </p:cNvSpPr>
          <p:nvPr>
            <p:ph type="title"/>
          </p:nvPr>
        </p:nvSpPr>
        <p:spPr>
          <a:xfrm>
            <a:off x="443564" y="205176"/>
            <a:ext cx="10002763" cy="898524"/>
          </a:xfrm>
        </p:spPr>
        <p:txBody>
          <a:bodyPr/>
          <a:lstStyle/>
          <a:p>
            <a:r>
              <a:rPr lang="en-US" dirty="0"/>
              <a:t>0250 Springfield RE-4 – Total Days of Instruction &amp; Total Teacher Workdays Calculation</a:t>
            </a:r>
          </a:p>
        </p:txBody>
      </p:sp>
      <p:sp>
        <p:nvSpPr>
          <p:cNvPr id="3" name="Content Placeholder 2">
            <a:extLst>
              <a:ext uri="{FF2B5EF4-FFF2-40B4-BE49-F238E27FC236}">
                <a16:creationId xmlns:a16="http://schemas.microsoft.com/office/drawing/2014/main" id="{7179EF29-A22C-4223-1217-001B31DCC815}"/>
              </a:ext>
            </a:extLst>
          </p:cNvPr>
          <p:cNvSpPr>
            <a:spLocks noGrp="1"/>
          </p:cNvSpPr>
          <p:nvPr>
            <p:ph idx="1"/>
          </p:nvPr>
        </p:nvSpPr>
        <p:spPr>
          <a:xfrm>
            <a:off x="443565" y="1309732"/>
            <a:ext cx="3861021" cy="481054"/>
          </a:xfrm>
        </p:spPr>
        <p:txBody>
          <a:bodyPr/>
          <a:lstStyle/>
          <a:p>
            <a:pPr marL="0" indent="0" algn="ctr">
              <a:buNone/>
            </a:pPr>
            <a:r>
              <a:rPr lang="en-US" dirty="0">
                <a:hlinkClick r:id="rId3"/>
              </a:rPr>
              <a:t>School District Calendar</a:t>
            </a:r>
            <a:endParaRPr lang="en-US" baseline="30000" dirty="0"/>
          </a:p>
          <a:p>
            <a:pPr lvl="1" algn="ctr"/>
            <a:endParaRPr lang="en-US" baseline="30000" dirty="0"/>
          </a:p>
          <a:p>
            <a:pPr marL="0" indent="0" algn="ctr">
              <a:buNone/>
            </a:pPr>
            <a:endParaRPr lang="en-US" sz="3200" baseline="30000" dirty="0"/>
          </a:p>
        </p:txBody>
      </p:sp>
      <p:pic>
        <p:nvPicPr>
          <p:cNvPr id="21" name="Picture 20">
            <a:extLst>
              <a:ext uri="{FF2B5EF4-FFF2-40B4-BE49-F238E27FC236}">
                <a16:creationId xmlns:a16="http://schemas.microsoft.com/office/drawing/2014/main" id="{84AAF74E-0CB4-9792-A45E-F2F92EAE405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378569" y="3859740"/>
            <a:ext cx="7123809" cy="1942857"/>
          </a:xfrm>
          <a:prstGeom prst="rect">
            <a:avLst/>
          </a:prstGeom>
        </p:spPr>
      </p:pic>
      <p:pic>
        <p:nvPicPr>
          <p:cNvPr id="23" name="Picture 22">
            <a:extLst>
              <a:ext uri="{FF2B5EF4-FFF2-40B4-BE49-F238E27FC236}">
                <a16:creationId xmlns:a16="http://schemas.microsoft.com/office/drawing/2014/main" id="{2A86842D-C9C7-979E-F46E-3B741E15419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041712" y="1551509"/>
            <a:ext cx="4162190" cy="1763233"/>
          </a:xfrm>
          <a:prstGeom prst="rect">
            <a:avLst/>
          </a:prstGeom>
        </p:spPr>
      </p:pic>
      <p:sp>
        <p:nvSpPr>
          <p:cNvPr id="15" name="Oval 14">
            <a:extLst>
              <a:ext uri="{FF2B5EF4-FFF2-40B4-BE49-F238E27FC236}">
                <a16:creationId xmlns:a16="http://schemas.microsoft.com/office/drawing/2014/main" id="{C44FAF81-B3EB-14F7-9313-8401C8F41D51}"/>
              </a:ext>
              <a:ext uri="{C183D7F6-B498-43B3-948B-1728B52AA6E4}">
                <adec:decorative xmlns:adec="http://schemas.microsoft.com/office/drawing/2017/decorative" val="1"/>
              </a:ext>
            </a:extLst>
          </p:cNvPr>
          <p:cNvSpPr/>
          <p:nvPr/>
        </p:nvSpPr>
        <p:spPr>
          <a:xfrm>
            <a:off x="7005099" y="2687542"/>
            <a:ext cx="1375575" cy="288234"/>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2E347464-F7F8-579F-04E2-C8AB693A972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32111" y="1916883"/>
            <a:ext cx="2876190" cy="3885714"/>
          </a:xfrm>
          <a:prstGeom prst="rect">
            <a:avLst/>
          </a:prstGeom>
        </p:spPr>
      </p:pic>
      <p:sp>
        <p:nvSpPr>
          <p:cNvPr id="6" name="Slide Number Placeholder 3">
            <a:extLst>
              <a:ext uri="{FF2B5EF4-FFF2-40B4-BE49-F238E27FC236}">
                <a16:creationId xmlns:a16="http://schemas.microsoft.com/office/drawing/2014/main" id="{A4DE884C-FE47-3C24-4573-390C7672563B}"/>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12</a:t>
            </a:fld>
            <a:endParaRPr lang="en-US" dirty="0"/>
          </a:p>
        </p:txBody>
      </p:sp>
      <p:sp>
        <p:nvSpPr>
          <p:cNvPr id="9" name="Content Placeholder 4">
            <a:extLst>
              <a:ext uri="{FF2B5EF4-FFF2-40B4-BE49-F238E27FC236}">
                <a16:creationId xmlns:a16="http://schemas.microsoft.com/office/drawing/2014/main" id="{9A41D4A7-56B5-C55E-EF33-33F5AF06E7C4}"/>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a:hlinkClick r:id="rId7"/>
              </a:rPr>
              <a:t>Instructional Days and Hours</a:t>
            </a:r>
            <a:endParaRPr lang="en-US"/>
          </a:p>
        </p:txBody>
      </p:sp>
      <p:sp>
        <p:nvSpPr>
          <p:cNvPr id="12" name="Content Placeholder 7">
            <a:extLst>
              <a:ext uri="{FF2B5EF4-FFF2-40B4-BE49-F238E27FC236}">
                <a16:creationId xmlns:a16="http://schemas.microsoft.com/office/drawing/2014/main" id="{A2B80C54-20C1-D092-5114-DBDD7C2E626F}"/>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dirty="0">
                <a:latin typeface="Trebuchet MS"/>
                <a:hlinkClick r:id="rId8"/>
              </a:rPr>
              <a:t>DirectoryData@cde.state.co.us</a:t>
            </a:r>
            <a:endParaRPr lang="en-US" dirty="0">
              <a:solidFill>
                <a:srgbClr val="000000"/>
              </a:solidFill>
              <a:latin typeface="Trebuchet MS"/>
            </a:endParaRPr>
          </a:p>
        </p:txBody>
      </p:sp>
    </p:spTree>
    <p:extLst>
      <p:ext uri="{BB962C8B-B14F-4D97-AF65-F5344CB8AC3E}">
        <p14:creationId xmlns:p14="http://schemas.microsoft.com/office/powerpoint/2010/main" val="2161779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6605D-E854-8166-9B2F-6DD89B7FCF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A664DA-2B9A-9F5D-35F3-6631AFBCCDD3}"/>
              </a:ext>
            </a:extLst>
          </p:cNvPr>
          <p:cNvSpPr>
            <a:spLocks noGrp="1"/>
          </p:cNvSpPr>
          <p:nvPr>
            <p:ph type="title"/>
          </p:nvPr>
        </p:nvSpPr>
        <p:spPr>
          <a:xfrm>
            <a:off x="443565" y="205176"/>
            <a:ext cx="9940860" cy="898524"/>
          </a:xfrm>
        </p:spPr>
        <p:txBody>
          <a:bodyPr/>
          <a:lstStyle/>
          <a:p>
            <a:r>
              <a:rPr lang="en-US" dirty="0">
                <a:latin typeface="Museo Slab 500"/>
              </a:rPr>
              <a:t>Step 5: Calculating Total Hours for the School Year</a:t>
            </a:r>
            <a:endParaRPr lang="en-US" dirty="0"/>
          </a:p>
        </p:txBody>
      </p:sp>
      <p:sp>
        <p:nvSpPr>
          <p:cNvPr id="3" name="Content Placeholder 2">
            <a:extLst>
              <a:ext uri="{FF2B5EF4-FFF2-40B4-BE49-F238E27FC236}">
                <a16:creationId xmlns:a16="http://schemas.microsoft.com/office/drawing/2014/main" id="{2EC0DB4E-2A7B-09D6-5F32-671556C9C534}"/>
              </a:ext>
            </a:extLst>
          </p:cNvPr>
          <p:cNvSpPr>
            <a:spLocks noGrp="1"/>
          </p:cNvSpPr>
          <p:nvPr>
            <p:ph idx="1"/>
          </p:nvPr>
        </p:nvSpPr>
        <p:spPr>
          <a:xfrm>
            <a:off x="548640" y="1554480"/>
            <a:ext cx="10805160" cy="4351338"/>
          </a:xfrm>
        </p:spPr>
        <p:txBody>
          <a:bodyPr vert="horz" lIns="0" tIns="0" rIns="0" bIns="0" rtlCol="0" anchor="t">
            <a:normAutofit fontScale="47500" lnSpcReduction="20000"/>
          </a:bodyPr>
          <a:lstStyle/>
          <a:p>
            <a:pPr marL="0" indent="0">
              <a:buNone/>
            </a:pPr>
            <a:r>
              <a:rPr lang="en-US" sz="3200" b="1" dirty="0">
                <a:solidFill>
                  <a:srgbClr val="000000"/>
                </a:solidFill>
                <a:latin typeface="Trebuchet MS" panose="020B0603020202020204" pitchFamily="34" charset="0"/>
              </a:rPr>
              <a:t>To calculate:</a:t>
            </a:r>
          </a:p>
          <a:p>
            <a:pPr marL="971550" lvl="1" indent="-514350">
              <a:spcBef>
                <a:spcPts val="600"/>
              </a:spcBef>
              <a:buFont typeface="+mj-lt"/>
              <a:buAutoNum type="arabicPeriod"/>
            </a:pPr>
            <a:r>
              <a:rPr lang="en-US" sz="2500" dirty="0">
                <a:solidFill>
                  <a:srgbClr val="000000"/>
                </a:solidFill>
                <a:latin typeface="Trebuchet MS" panose="020B0603020202020204" pitchFamily="34" charset="0"/>
              </a:rPr>
              <a:t>Determine the hours of a </a:t>
            </a:r>
            <a:r>
              <a:rPr lang="en-US" sz="2500" i="1" dirty="0">
                <a:solidFill>
                  <a:srgbClr val="000000"/>
                </a:solidFill>
                <a:latin typeface="Trebuchet MS" panose="020B0603020202020204" pitchFamily="34" charset="0"/>
              </a:rPr>
              <a:t>full</a:t>
            </a:r>
            <a:r>
              <a:rPr lang="en-US" sz="2500" dirty="0">
                <a:solidFill>
                  <a:srgbClr val="000000"/>
                </a:solidFill>
                <a:latin typeface="Trebuchet MS" panose="020B0603020202020204" pitchFamily="34" charset="0"/>
              </a:rPr>
              <a:t> school day.</a:t>
            </a:r>
          </a:p>
          <a:p>
            <a:pPr lvl="2">
              <a:spcBef>
                <a:spcPts val="600"/>
              </a:spcBef>
            </a:pPr>
            <a:r>
              <a:rPr lang="en-US" sz="2300" dirty="0">
                <a:solidFill>
                  <a:srgbClr val="000000"/>
                </a:solidFill>
                <a:latin typeface="Trebuchet MS" panose="020B0603020202020204" pitchFamily="34" charset="0"/>
              </a:rPr>
              <a:t>The start of the instructional day is the time at which the first scheduled period of the day begins.</a:t>
            </a:r>
          </a:p>
          <a:p>
            <a:pPr lvl="2">
              <a:spcBef>
                <a:spcPts val="600"/>
              </a:spcBef>
            </a:pPr>
            <a:r>
              <a:rPr lang="en-US" sz="2300" dirty="0">
                <a:solidFill>
                  <a:srgbClr val="000000"/>
                </a:solidFill>
                <a:latin typeface="Trebuchet MS" panose="020B0603020202020204" pitchFamily="34" charset="0"/>
              </a:rPr>
              <a:t>The end of the instructional day is the time at which the last scheduled period of the day ends.</a:t>
            </a:r>
          </a:p>
          <a:p>
            <a:pPr lvl="2">
              <a:spcBef>
                <a:spcPts val="600"/>
              </a:spcBef>
            </a:pPr>
            <a:r>
              <a:rPr lang="en-US" sz="2300" dirty="0">
                <a:solidFill>
                  <a:srgbClr val="000000"/>
                </a:solidFill>
                <a:latin typeface="Trebuchet MS" panose="020B0603020202020204" pitchFamily="34" charset="0"/>
              </a:rPr>
              <a:t>If a school has periods that begin before, or end after, scheduled bus routes for the school, these periods should not be considered as part of the instructional day.</a:t>
            </a:r>
          </a:p>
          <a:p>
            <a:pPr marL="971550" lvl="1" indent="-514350">
              <a:spcBef>
                <a:spcPts val="600"/>
              </a:spcBef>
              <a:buFont typeface="+mj-lt"/>
              <a:buAutoNum type="arabicPeriod"/>
            </a:pPr>
            <a:r>
              <a:rPr lang="en-US" sz="2500" dirty="0">
                <a:solidFill>
                  <a:srgbClr val="000000"/>
                </a:solidFill>
                <a:latin typeface="Trebuchet MS" panose="020B0603020202020204" pitchFamily="34" charset="0"/>
              </a:rPr>
              <a:t>For each grade, multiply the full-day hours by the number of full, mandatory attendance days scheduled for the school year for that grade.</a:t>
            </a:r>
          </a:p>
          <a:p>
            <a:pPr marL="971550" lvl="1" indent="-514350">
              <a:spcBef>
                <a:spcPts val="600"/>
              </a:spcBef>
              <a:buFont typeface="+mj-lt"/>
              <a:buAutoNum type="arabicPeriod"/>
            </a:pPr>
            <a:r>
              <a:rPr lang="en-US" sz="2500" dirty="0">
                <a:solidFill>
                  <a:srgbClr val="000000"/>
                </a:solidFill>
                <a:latin typeface="Trebuchet MS" panose="020B0603020202020204" pitchFamily="34" charset="0"/>
              </a:rPr>
              <a:t>Determine the hours for a half school day.</a:t>
            </a:r>
          </a:p>
          <a:p>
            <a:pPr marL="971550" lvl="1" indent="-514350">
              <a:spcBef>
                <a:spcPts val="600"/>
              </a:spcBef>
              <a:buFont typeface="+mj-lt"/>
              <a:buAutoNum type="arabicPeriod"/>
            </a:pPr>
            <a:r>
              <a:rPr lang="en-US" sz="2500" dirty="0">
                <a:solidFill>
                  <a:srgbClr val="000000"/>
                </a:solidFill>
                <a:latin typeface="Trebuchet MS" panose="020B0603020202020204" pitchFamily="34" charset="0"/>
              </a:rPr>
              <a:t>For each grade, multiply the half-day hours by the number of half-days scheduled for the school year for that grade.</a:t>
            </a:r>
          </a:p>
          <a:p>
            <a:pPr marL="971550" lvl="1" indent="-514350">
              <a:spcBef>
                <a:spcPts val="600"/>
              </a:spcBef>
              <a:buFont typeface="+mj-lt"/>
              <a:buAutoNum type="arabicPeriod"/>
            </a:pPr>
            <a:r>
              <a:rPr lang="en-US" sz="2500" dirty="0">
                <a:solidFill>
                  <a:srgbClr val="000000"/>
                </a:solidFill>
                <a:latin typeface="Trebuchet MS" panose="020B0603020202020204" pitchFamily="34" charset="0"/>
              </a:rPr>
              <a:t>For each grade, add the full- and half-day totals and divide by 60</a:t>
            </a:r>
            <a:r>
              <a:rPr lang="en-US" sz="2500" b="1" dirty="0">
                <a:solidFill>
                  <a:srgbClr val="000000"/>
                </a:solidFill>
                <a:latin typeface="Trebuchet MS" panose="020B0603020202020204" pitchFamily="34" charset="0"/>
              </a:rPr>
              <a:t>. </a:t>
            </a:r>
          </a:p>
          <a:p>
            <a:pPr marL="0" indent="0">
              <a:buNone/>
            </a:pPr>
            <a:r>
              <a:rPr lang="en-US" sz="2900" b="1" dirty="0">
                <a:solidFill>
                  <a:srgbClr val="000000"/>
                </a:solidFill>
                <a:latin typeface="Trebuchet MS" panose="020B0603020202020204" pitchFamily="34" charset="0"/>
              </a:rPr>
              <a:t>File expectations:</a:t>
            </a:r>
            <a:endParaRPr lang="en-US" sz="2900" dirty="0">
              <a:latin typeface="Trebuchet MS" panose="020B0603020202020204" pitchFamily="34" charset="0"/>
            </a:endParaRPr>
          </a:p>
          <a:p>
            <a:pPr>
              <a:spcBef>
                <a:spcPts val="600"/>
              </a:spcBef>
            </a:pPr>
            <a:r>
              <a:rPr lang="en-US" sz="2900" dirty="0">
                <a:solidFill>
                  <a:srgbClr val="7030A0"/>
                </a:solidFill>
                <a:latin typeface="Trebuchet MS" panose="020B0603020202020204" pitchFamily="34" charset="0"/>
              </a:rPr>
              <a:t>If the total number of school days varies by grade level, and new record must be submitted for that grade level.</a:t>
            </a:r>
          </a:p>
          <a:p>
            <a:pPr>
              <a:spcBef>
                <a:spcPts val="600"/>
              </a:spcBef>
            </a:pPr>
            <a:r>
              <a:rPr lang="en-US" sz="2900" dirty="0">
                <a:solidFill>
                  <a:srgbClr val="000000"/>
                </a:solidFill>
                <a:latin typeface="Trebuchet MS" panose="020B0603020202020204" pitchFamily="34" charset="0"/>
              </a:rPr>
              <a:t>Must be between 0990.0 and 2000.0.</a:t>
            </a:r>
          </a:p>
          <a:p>
            <a:pPr marL="0" indent="0">
              <a:buNone/>
            </a:pPr>
            <a:r>
              <a:rPr lang="en-US" sz="2900" b="1" dirty="0">
                <a:solidFill>
                  <a:srgbClr val="000000"/>
                </a:solidFill>
                <a:latin typeface="Trebuchet MS" panose="020B0603020202020204" pitchFamily="34" charset="0"/>
              </a:rPr>
              <a:t>Notes</a:t>
            </a:r>
          </a:p>
          <a:p>
            <a:pPr>
              <a:spcBef>
                <a:spcPts val="600"/>
              </a:spcBef>
            </a:pPr>
            <a:r>
              <a:rPr lang="en-US" sz="2900" dirty="0">
                <a:solidFill>
                  <a:srgbClr val="C00000"/>
                </a:solidFill>
                <a:latin typeface="Trebuchet MS" panose="020B0603020202020204" pitchFamily="34" charset="0"/>
              </a:rPr>
              <a:t>Do not include</a:t>
            </a:r>
            <a:r>
              <a:rPr lang="en-US" sz="2900" dirty="0">
                <a:latin typeface="Trebuchet MS" panose="020B0603020202020204" pitchFamily="34" charset="0"/>
              </a:rPr>
              <a:t>: Any hours from non-student contact days, full or partial.</a:t>
            </a:r>
          </a:p>
          <a:p>
            <a:pPr>
              <a:spcBef>
                <a:spcPts val="600"/>
              </a:spcBef>
            </a:pPr>
            <a:r>
              <a:rPr lang="en-US" sz="2900" dirty="0">
                <a:solidFill>
                  <a:srgbClr val="00B050"/>
                </a:solidFill>
                <a:latin typeface="Trebuchet MS" panose="020B0603020202020204" pitchFamily="34" charset="0"/>
              </a:rPr>
              <a:t>Do include: </a:t>
            </a:r>
            <a:r>
              <a:rPr lang="en-US" sz="2900" dirty="0">
                <a:latin typeface="Trebuchet MS" panose="020B0603020202020204" pitchFamily="34" charset="0"/>
              </a:rPr>
              <a:t>All instructional and non-instructional time that fall between first and last bell or first and last scheduled bus route.</a:t>
            </a:r>
          </a:p>
          <a:p>
            <a:endParaRPr lang="en-US" dirty="0"/>
          </a:p>
          <a:p>
            <a:endParaRPr lang="en-US" dirty="0"/>
          </a:p>
        </p:txBody>
      </p:sp>
      <p:sp>
        <p:nvSpPr>
          <p:cNvPr id="4" name="Slide Number Placeholder 3">
            <a:extLst>
              <a:ext uri="{FF2B5EF4-FFF2-40B4-BE49-F238E27FC236}">
                <a16:creationId xmlns:a16="http://schemas.microsoft.com/office/drawing/2014/main" id="{F31341A6-97F4-D2A7-E7C0-448E0BB11D11}"/>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5" name="Content Placeholder 4">
            <a:extLst>
              <a:ext uri="{FF2B5EF4-FFF2-40B4-BE49-F238E27FC236}">
                <a16:creationId xmlns:a16="http://schemas.microsoft.com/office/drawing/2014/main" id="{85F84DA9-E203-8E8C-C3E1-120DAC60D2CE}"/>
              </a:ext>
            </a:extLst>
          </p:cNvPr>
          <p:cNvSpPr>
            <a:spLocks noGrp="1"/>
          </p:cNvSpPr>
          <p:nvPr>
            <p:ph sz="quarter" idx="13"/>
          </p:nvPr>
        </p:nvSpPr>
        <p:spPr/>
        <p:txBody>
          <a:bodyPr vert="horz" lIns="91440" tIns="45720" rIns="91440" bIns="45720" rtlCol="0" anchor="t">
            <a:normAutofit/>
          </a:bodyPr>
          <a:lstStyle/>
          <a:p>
            <a:r>
              <a:rPr lang="en-US" dirty="0">
                <a:hlinkClick r:id="rId2"/>
              </a:rPr>
              <a:t>Instructional Days and Hours</a:t>
            </a:r>
            <a:endParaRPr lang="en-US" dirty="0"/>
          </a:p>
        </p:txBody>
      </p:sp>
      <p:sp>
        <p:nvSpPr>
          <p:cNvPr id="6" name="Content Placeholder 5">
            <a:extLst>
              <a:ext uri="{FF2B5EF4-FFF2-40B4-BE49-F238E27FC236}">
                <a16:creationId xmlns:a16="http://schemas.microsoft.com/office/drawing/2014/main" id="{70F4F67F-9E4B-F197-2118-DC843F62F751}"/>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DirectoryData@cde.state.co.us</a:t>
            </a:r>
            <a:endParaRPr lang="en-US"/>
          </a:p>
        </p:txBody>
      </p:sp>
    </p:spTree>
    <p:extLst>
      <p:ext uri="{BB962C8B-B14F-4D97-AF65-F5344CB8AC3E}">
        <p14:creationId xmlns:p14="http://schemas.microsoft.com/office/powerpoint/2010/main" val="1716455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1CBB4-D6E5-17B3-5564-13EF3F8623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2B98C7-C657-F183-F631-777394BFDD40}"/>
              </a:ext>
            </a:extLst>
          </p:cNvPr>
          <p:cNvSpPr>
            <a:spLocks noGrp="1"/>
          </p:cNvSpPr>
          <p:nvPr>
            <p:ph type="title"/>
          </p:nvPr>
        </p:nvSpPr>
        <p:spPr>
          <a:xfrm>
            <a:off x="443564" y="205176"/>
            <a:ext cx="10002763" cy="898524"/>
          </a:xfrm>
        </p:spPr>
        <p:txBody>
          <a:bodyPr/>
          <a:lstStyle/>
          <a:p>
            <a:r>
              <a:rPr lang="en-US" dirty="0"/>
              <a:t>0250 Springfield RE-4 – Total Hours for the School Year</a:t>
            </a:r>
          </a:p>
        </p:txBody>
      </p:sp>
      <p:sp>
        <p:nvSpPr>
          <p:cNvPr id="3" name="Content Placeholder 2">
            <a:extLst>
              <a:ext uri="{FF2B5EF4-FFF2-40B4-BE49-F238E27FC236}">
                <a16:creationId xmlns:a16="http://schemas.microsoft.com/office/drawing/2014/main" id="{D50EA6D2-FF03-983D-08AB-69B6937CBE36}"/>
              </a:ext>
            </a:extLst>
          </p:cNvPr>
          <p:cNvSpPr>
            <a:spLocks noGrp="1"/>
          </p:cNvSpPr>
          <p:nvPr>
            <p:ph idx="1"/>
          </p:nvPr>
        </p:nvSpPr>
        <p:spPr>
          <a:xfrm>
            <a:off x="3919543" y="1325635"/>
            <a:ext cx="3861021" cy="481054"/>
          </a:xfrm>
        </p:spPr>
        <p:txBody>
          <a:bodyPr>
            <a:normAutofit fontScale="85000" lnSpcReduction="10000"/>
          </a:bodyPr>
          <a:lstStyle/>
          <a:p>
            <a:pPr marL="0" indent="0" algn="ctr">
              <a:buNone/>
            </a:pPr>
            <a:r>
              <a:rPr lang="en-US" dirty="0">
                <a:hlinkClick r:id="rId3"/>
              </a:rPr>
              <a:t>2025-2026 Student Handbook</a:t>
            </a:r>
            <a:r>
              <a:rPr lang="en-US" dirty="0"/>
              <a:t> p. 7</a:t>
            </a:r>
            <a:endParaRPr lang="en-US" baseline="30000" dirty="0"/>
          </a:p>
          <a:p>
            <a:pPr lvl="1" algn="ctr"/>
            <a:endParaRPr lang="en-US" baseline="30000" dirty="0"/>
          </a:p>
          <a:p>
            <a:pPr marL="0" indent="0" algn="ctr">
              <a:buNone/>
            </a:pPr>
            <a:endParaRPr lang="en-US" sz="3200" baseline="30000" dirty="0"/>
          </a:p>
        </p:txBody>
      </p:sp>
      <p:sp>
        <p:nvSpPr>
          <p:cNvPr id="6" name="TextBox 5">
            <a:extLst>
              <a:ext uri="{FF2B5EF4-FFF2-40B4-BE49-F238E27FC236}">
                <a16:creationId xmlns:a16="http://schemas.microsoft.com/office/drawing/2014/main" id="{62D6C77C-68D1-6680-88C4-5A4B6FB6CA10}"/>
              </a:ext>
            </a:extLst>
          </p:cNvPr>
          <p:cNvSpPr txBox="1"/>
          <p:nvPr/>
        </p:nvSpPr>
        <p:spPr>
          <a:xfrm>
            <a:off x="1505509" y="1806689"/>
            <a:ext cx="8864017" cy="2523768"/>
          </a:xfrm>
          <a:prstGeom prst="rect">
            <a:avLst/>
          </a:prstGeom>
          <a:noFill/>
        </p:spPr>
        <p:txBody>
          <a:bodyPr wrap="square" rtlCol="0">
            <a:spAutoFit/>
          </a:bodyPr>
          <a:lstStyle/>
          <a:p>
            <a:pPr algn="ctr"/>
            <a:r>
              <a:rPr lang="en-US" b="1" dirty="0"/>
              <a:t>The School Day</a:t>
            </a:r>
          </a:p>
          <a:p>
            <a:r>
              <a:rPr lang="en-US" sz="1400" b="1" dirty="0">
                <a:solidFill>
                  <a:schemeClr val="accent4"/>
                </a:solidFill>
              </a:rPr>
              <a:t>Kindergarten through 5th </a:t>
            </a:r>
            <a:r>
              <a:rPr lang="en-US" sz="1400" b="1" dirty="0"/>
              <a:t>grade classes begin at 8:00 a.m. Doors will open at 7:30 a.m. </a:t>
            </a:r>
            <a:r>
              <a:rPr lang="en-US" sz="1400" dirty="0"/>
              <a:t>Students arriving before 7:45 a.m. will go directly to the Commons Area for breakfast, even if they do not plan to eat breakfast. Students arriving between 7:45 a.m. and 8:00 a.m. may either go to breakfast or to their classrooms. Elementary students arriving after 8 a.m. must check in at the front office.</a:t>
            </a:r>
          </a:p>
          <a:p>
            <a:endParaRPr lang="en-US" sz="1400" dirty="0"/>
          </a:p>
          <a:p>
            <a:r>
              <a:rPr lang="en-US" sz="1400" b="1" dirty="0"/>
              <a:t>Classes for </a:t>
            </a:r>
            <a:r>
              <a:rPr lang="en-US" sz="1400" b="1" dirty="0">
                <a:solidFill>
                  <a:schemeClr val="accent1"/>
                </a:solidFill>
              </a:rPr>
              <a:t>grades 6 through 12 </a:t>
            </a:r>
            <a:r>
              <a:rPr lang="en-US" sz="1400" b="1" dirty="0"/>
              <a:t>will begin at 7:45 a.m. Doors will open at 7:30 a.m. </a:t>
            </a:r>
            <a:r>
              <a:rPr lang="en-US" sz="1400" dirty="0"/>
              <a:t>Students should report directly to their first hour classes. </a:t>
            </a:r>
          </a:p>
          <a:p>
            <a:endParaRPr lang="en-US" sz="1400" dirty="0"/>
          </a:p>
          <a:p>
            <a:r>
              <a:rPr lang="en-US" sz="1400" b="1" dirty="0"/>
              <a:t>School </a:t>
            </a:r>
            <a:r>
              <a:rPr lang="en-US" sz="1400" b="1" dirty="0">
                <a:solidFill>
                  <a:schemeClr val="accent4"/>
                </a:solidFill>
              </a:rPr>
              <a:t>dismisses for all K-5th </a:t>
            </a:r>
            <a:r>
              <a:rPr lang="en-US" sz="1400" b="1" dirty="0"/>
              <a:t>grade students at 4:00 p.m. School </a:t>
            </a:r>
            <a:r>
              <a:rPr lang="en-US" sz="1400" b="1" dirty="0">
                <a:solidFill>
                  <a:schemeClr val="accent1"/>
                </a:solidFill>
              </a:rPr>
              <a:t>dismisses for all 6th-12th </a:t>
            </a:r>
            <a:r>
              <a:rPr lang="en-US" sz="1400" b="1" dirty="0"/>
              <a:t>grade students at 4:10 p.m</a:t>
            </a:r>
            <a:r>
              <a:rPr lang="en-US" sz="1400" dirty="0">
                <a:highlight>
                  <a:srgbClr val="FFFF00"/>
                </a:highlight>
              </a:rPr>
              <a:t>. </a:t>
            </a:r>
          </a:p>
        </p:txBody>
      </p:sp>
      <p:sp>
        <p:nvSpPr>
          <p:cNvPr id="7" name="Slide Number Placeholder 3">
            <a:extLst>
              <a:ext uri="{FF2B5EF4-FFF2-40B4-BE49-F238E27FC236}">
                <a16:creationId xmlns:a16="http://schemas.microsoft.com/office/drawing/2014/main" id="{9227A7A9-82BC-B89E-A283-D434FEE65096}"/>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14</a:t>
            </a:fld>
            <a:endParaRPr lang="en-US" dirty="0"/>
          </a:p>
        </p:txBody>
      </p:sp>
      <p:sp>
        <p:nvSpPr>
          <p:cNvPr id="10" name="Content Placeholder 4">
            <a:extLst>
              <a:ext uri="{FF2B5EF4-FFF2-40B4-BE49-F238E27FC236}">
                <a16:creationId xmlns:a16="http://schemas.microsoft.com/office/drawing/2014/main" id="{84974BB5-19AE-0AD0-5A32-37D0AEEAE38F}"/>
              </a:ext>
            </a:extLst>
          </p:cNvPr>
          <p:cNvSpPr txBox="1">
            <a:spLocks/>
          </p:cNvSpPr>
          <p:nvPr/>
        </p:nvSpPr>
        <p:spPr>
          <a:xfrm>
            <a:off x="1163782" y="6356350"/>
            <a:ext cx="4483505" cy="362338"/>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hlinkClick r:id="rId4"/>
              </a:rPr>
              <a:t>Instructional Days and Hours</a:t>
            </a:r>
            <a:endParaRPr lang="en-US"/>
          </a:p>
        </p:txBody>
      </p:sp>
      <p:sp>
        <p:nvSpPr>
          <p:cNvPr id="13" name="Content Placeholder 7">
            <a:extLst>
              <a:ext uri="{FF2B5EF4-FFF2-40B4-BE49-F238E27FC236}">
                <a16:creationId xmlns:a16="http://schemas.microsoft.com/office/drawing/2014/main" id="{640B2E79-21B4-B8A5-9648-63224ADF6157}"/>
              </a:ext>
            </a:extLst>
          </p:cNvPr>
          <p:cNvSpPr txBox="1">
            <a:spLocks/>
          </p:cNvSpPr>
          <p:nvPr/>
        </p:nvSpPr>
        <p:spPr>
          <a:xfrm>
            <a:off x="6052822" y="6356350"/>
            <a:ext cx="4393506" cy="362338"/>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Trebuchet MS"/>
                <a:hlinkClick r:id="rId5"/>
              </a:rPr>
              <a:t>DirectoryData@cde.state.co.us</a:t>
            </a:r>
            <a:endParaRPr lang="en-US" dirty="0">
              <a:solidFill>
                <a:srgbClr val="000000"/>
              </a:solidFill>
              <a:latin typeface="Trebuchet MS"/>
            </a:endParaRPr>
          </a:p>
        </p:txBody>
      </p:sp>
    </p:spTree>
    <p:extLst>
      <p:ext uri="{BB962C8B-B14F-4D97-AF65-F5344CB8AC3E}">
        <p14:creationId xmlns:p14="http://schemas.microsoft.com/office/powerpoint/2010/main" val="3707173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4FF58-F04E-596B-A233-DD9352A085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4CA255-7513-02F5-CC64-270DE85F78C4}"/>
              </a:ext>
            </a:extLst>
          </p:cNvPr>
          <p:cNvSpPr>
            <a:spLocks noGrp="1"/>
          </p:cNvSpPr>
          <p:nvPr>
            <p:ph type="title"/>
          </p:nvPr>
        </p:nvSpPr>
        <p:spPr>
          <a:xfrm>
            <a:off x="443564" y="205176"/>
            <a:ext cx="10002763" cy="898524"/>
          </a:xfrm>
        </p:spPr>
        <p:txBody>
          <a:bodyPr/>
          <a:lstStyle/>
          <a:p>
            <a:r>
              <a:rPr lang="en-US" dirty="0"/>
              <a:t>0250 Springfield RE-4 – Total Hours for the School Year</a:t>
            </a:r>
          </a:p>
        </p:txBody>
      </p:sp>
      <p:sp>
        <p:nvSpPr>
          <p:cNvPr id="3" name="Content Placeholder 2">
            <a:extLst>
              <a:ext uri="{FF2B5EF4-FFF2-40B4-BE49-F238E27FC236}">
                <a16:creationId xmlns:a16="http://schemas.microsoft.com/office/drawing/2014/main" id="{8BA50139-F21D-C718-BAE3-1344B84368D4}"/>
              </a:ext>
            </a:extLst>
          </p:cNvPr>
          <p:cNvSpPr>
            <a:spLocks noGrp="1"/>
          </p:cNvSpPr>
          <p:nvPr>
            <p:ph idx="1"/>
          </p:nvPr>
        </p:nvSpPr>
        <p:spPr>
          <a:xfrm>
            <a:off x="3919543" y="1254846"/>
            <a:ext cx="3861021" cy="481054"/>
          </a:xfrm>
        </p:spPr>
        <p:txBody>
          <a:bodyPr>
            <a:normAutofit fontScale="85000" lnSpcReduction="10000"/>
          </a:bodyPr>
          <a:lstStyle/>
          <a:p>
            <a:pPr marL="0" indent="0" algn="ctr">
              <a:buNone/>
            </a:pPr>
            <a:r>
              <a:rPr lang="en-US" dirty="0">
                <a:hlinkClick r:id="rId3"/>
              </a:rPr>
              <a:t>2025-2026 Student Handbook</a:t>
            </a:r>
            <a:r>
              <a:rPr lang="en-US" dirty="0"/>
              <a:t> p. 7</a:t>
            </a:r>
            <a:endParaRPr lang="en-US" baseline="30000" dirty="0"/>
          </a:p>
          <a:p>
            <a:pPr lvl="1" algn="ctr"/>
            <a:endParaRPr lang="en-US" baseline="30000" dirty="0"/>
          </a:p>
          <a:p>
            <a:pPr marL="0" indent="0" algn="ctr">
              <a:buNone/>
            </a:pPr>
            <a:endParaRPr lang="en-US" sz="3200" baseline="30000" dirty="0"/>
          </a:p>
        </p:txBody>
      </p:sp>
      <p:graphicFrame>
        <p:nvGraphicFramePr>
          <p:cNvPr id="11" name="Table 10">
            <a:extLst>
              <a:ext uri="{FF2B5EF4-FFF2-40B4-BE49-F238E27FC236}">
                <a16:creationId xmlns:a16="http://schemas.microsoft.com/office/drawing/2014/main" id="{1F01380B-C1BF-5702-AF53-4AA99E3B9E8B}"/>
              </a:ext>
            </a:extLst>
          </p:cNvPr>
          <p:cNvGraphicFramePr>
            <a:graphicFrameLocks noGrp="1"/>
          </p:cNvGraphicFramePr>
          <p:nvPr>
            <p:extLst>
              <p:ext uri="{D42A27DB-BD31-4B8C-83A1-F6EECF244321}">
                <p14:modId xmlns:p14="http://schemas.microsoft.com/office/powerpoint/2010/main" val="1358646489"/>
              </p:ext>
            </p:extLst>
          </p:nvPr>
        </p:nvGraphicFramePr>
        <p:xfrm>
          <a:off x="6364942" y="1781622"/>
          <a:ext cx="3307544" cy="1037009"/>
        </p:xfrm>
        <a:graphic>
          <a:graphicData uri="http://schemas.openxmlformats.org/drawingml/2006/table">
            <a:tbl>
              <a:tblPr firstRow="1" bandRow="1">
                <a:tableStyleId>{073A0DAA-6AF3-43AB-8588-CEC1D06C72B9}</a:tableStyleId>
              </a:tblPr>
              <a:tblGrid>
                <a:gridCol w="1739990">
                  <a:extLst>
                    <a:ext uri="{9D8B030D-6E8A-4147-A177-3AD203B41FA5}">
                      <a16:colId xmlns:a16="http://schemas.microsoft.com/office/drawing/2014/main" val="3700885028"/>
                    </a:ext>
                  </a:extLst>
                </a:gridCol>
                <a:gridCol w="1567554">
                  <a:extLst>
                    <a:ext uri="{9D8B030D-6E8A-4147-A177-3AD203B41FA5}">
                      <a16:colId xmlns:a16="http://schemas.microsoft.com/office/drawing/2014/main" val="3981677820"/>
                    </a:ext>
                  </a:extLst>
                </a:gridCol>
              </a:tblGrid>
              <a:tr h="463449">
                <a:tc>
                  <a:txBody>
                    <a:bodyPr/>
                    <a:lstStyle/>
                    <a:p>
                      <a:pPr algn="ctr"/>
                      <a:r>
                        <a:rPr lang="en-US" sz="1100" dirty="0"/>
                        <a:t># of full days of instruction</a:t>
                      </a:r>
                    </a:p>
                  </a:txBody>
                  <a:tcPr/>
                </a:tc>
                <a:tc>
                  <a:txBody>
                    <a:bodyPr/>
                    <a:lstStyle/>
                    <a:p>
                      <a:pPr algn="ctr"/>
                      <a:r>
                        <a:rPr lang="en-US" sz="1100" dirty="0"/>
                        <a:t># of partial days of instruction</a:t>
                      </a:r>
                    </a:p>
                  </a:txBody>
                  <a:tcPr/>
                </a:tc>
                <a:extLst>
                  <a:ext uri="{0D108BD9-81ED-4DB2-BD59-A6C34878D82A}">
                    <a16:rowId xmlns:a16="http://schemas.microsoft.com/office/drawing/2014/main" val="1074044488"/>
                  </a:ext>
                </a:extLst>
              </a:tr>
              <a:tr h="573560">
                <a:tc>
                  <a:txBody>
                    <a:bodyPr/>
                    <a:lstStyle/>
                    <a:p>
                      <a:pPr algn="ctr"/>
                      <a:r>
                        <a:rPr lang="en-US" dirty="0"/>
                        <a:t>144</a:t>
                      </a:r>
                    </a:p>
                  </a:txBody>
                  <a:tcPr anchor="ctr"/>
                </a:tc>
                <a:tc>
                  <a:txBody>
                    <a:bodyPr/>
                    <a:lstStyle/>
                    <a:p>
                      <a:pPr algn="ctr"/>
                      <a:r>
                        <a:rPr lang="en-US" dirty="0"/>
                        <a:t>2</a:t>
                      </a:r>
                    </a:p>
                  </a:txBody>
                  <a:tcPr anchor="ctr"/>
                </a:tc>
                <a:extLst>
                  <a:ext uri="{0D108BD9-81ED-4DB2-BD59-A6C34878D82A}">
                    <a16:rowId xmlns:a16="http://schemas.microsoft.com/office/drawing/2014/main" val="585234729"/>
                  </a:ext>
                </a:extLst>
              </a:tr>
            </a:tbl>
          </a:graphicData>
        </a:graphic>
      </p:graphicFrame>
      <p:sp>
        <p:nvSpPr>
          <p:cNvPr id="10" name="TextBox 9">
            <a:extLst>
              <a:ext uri="{FF2B5EF4-FFF2-40B4-BE49-F238E27FC236}">
                <a16:creationId xmlns:a16="http://schemas.microsoft.com/office/drawing/2014/main" id="{F05E030D-284B-A3E3-C81D-9B5D6EADF336}"/>
              </a:ext>
            </a:extLst>
          </p:cNvPr>
          <p:cNvSpPr txBox="1"/>
          <p:nvPr/>
        </p:nvSpPr>
        <p:spPr>
          <a:xfrm>
            <a:off x="966756" y="3378277"/>
            <a:ext cx="10645722" cy="523220"/>
          </a:xfrm>
          <a:prstGeom prst="rect">
            <a:avLst/>
          </a:prstGeom>
          <a:noFill/>
        </p:spPr>
        <p:txBody>
          <a:bodyPr wrap="square" rtlCol="0">
            <a:spAutoFit/>
          </a:bodyPr>
          <a:lstStyle/>
          <a:p>
            <a:r>
              <a:rPr lang="en-US" dirty="0">
                <a:solidFill>
                  <a:srgbClr val="7030A0"/>
                </a:solidFill>
              </a:rPr>
              <a:t>(Hours per full day </a:t>
            </a:r>
            <a:r>
              <a:rPr lang="en-US" sz="2800" b="1" dirty="0">
                <a:solidFill>
                  <a:srgbClr val="7030A0"/>
                </a:solidFill>
              </a:rPr>
              <a:t>*</a:t>
            </a:r>
            <a:r>
              <a:rPr lang="en-US" dirty="0">
                <a:solidFill>
                  <a:srgbClr val="7030A0"/>
                </a:solidFill>
              </a:rPr>
              <a:t> # of full days of instruction) </a:t>
            </a:r>
            <a:r>
              <a:rPr lang="en-US" sz="2800" b="1" dirty="0">
                <a:solidFill>
                  <a:srgbClr val="7030A0"/>
                </a:solidFill>
              </a:rPr>
              <a:t>+</a:t>
            </a:r>
            <a:r>
              <a:rPr lang="en-US" dirty="0">
                <a:solidFill>
                  <a:srgbClr val="7030A0"/>
                </a:solidFill>
              </a:rPr>
              <a:t> (Hours per partial day </a:t>
            </a:r>
            <a:r>
              <a:rPr lang="en-US" sz="2800" b="1" dirty="0">
                <a:solidFill>
                  <a:srgbClr val="7030A0"/>
                </a:solidFill>
              </a:rPr>
              <a:t>*</a:t>
            </a:r>
            <a:r>
              <a:rPr lang="en-US" dirty="0">
                <a:solidFill>
                  <a:srgbClr val="7030A0"/>
                </a:solidFill>
              </a:rPr>
              <a:t> # of partial days of instruction)</a:t>
            </a:r>
          </a:p>
        </p:txBody>
      </p:sp>
      <p:sp>
        <p:nvSpPr>
          <p:cNvPr id="12" name="TextBox 11">
            <a:extLst>
              <a:ext uri="{FF2B5EF4-FFF2-40B4-BE49-F238E27FC236}">
                <a16:creationId xmlns:a16="http://schemas.microsoft.com/office/drawing/2014/main" id="{EE274C7B-86BD-E90E-716B-68CAD65EB05A}"/>
              </a:ext>
            </a:extLst>
          </p:cNvPr>
          <p:cNvSpPr txBox="1"/>
          <p:nvPr/>
        </p:nvSpPr>
        <p:spPr>
          <a:xfrm>
            <a:off x="1366549" y="3901497"/>
            <a:ext cx="9199659" cy="369332"/>
          </a:xfrm>
          <a:prstGeom prst="rect">
            <a:avLst/>
          </a:prstGeom>
          <a:noFill/>
        </p:spPr>
        <p:txBody>
          <a:bodyPr wrap="square" rtlCol="0">
            <a:spAutoFit/>
          </a:bodyPr>
          <a:lstStyle/>
          <a:p>
            <a:pPr algn="ctr"/>
            <a:r>
              <a:rPr lang="en-US" dirty="0"/>
              <a:t>(8.42 * 144) + (5.25 * 2) </a:t>
            </a:r>
            <a:r>
              <a:rPr lang="en-US" dirty="0">
                <a:sym typeface="Wingdings" panose="05000000000000000000" pitchFamily="2" charset="2"/>
              </a:rPr>
              <a:t> </a:t>
            </a:r>
            <a:r>
              <a:rPr lang="en-US" dirty="0"/>
              <a:t>1212.5 + 10.5 = </a:t>
            </a:r>
            <a:r>
              <a:rPr lang="en-US" b="1" dirty="0">
                <a:highlight>
                  <a:srgbClr val="FFFF00"/>
                </a:highlight>
              </a:rPr>
              <a:t>1223.0</a:t>
            </a:r>
          </a:p>
        </p:txBody>
      </p:sp>
      <p:pic>
        <p:nvPicPr>
          <p:cNvPr id="14" name="Picture 13">
            <a:extLst>
              <a:ext uri="{FF2B5EF4-FFF2-40B4-BE49-F238E27FC236}">
                <a16:creationId xmlns:a16="http://schemas.microsoft.com/office/drawing/2014/main" id="{1438163E-11DE-2A62-FB16-F8FE4750F91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2811" y="1666719"/>
            <a:ext cx="4085714" cy="1600000"/>
          </a:xfrm>
          <a:prstGeom prst="rect">
            <a:avLst/>
          </a:prstGeom>
          <a:ln w="28575">
            <a:solidFill>
              <a:schemeClr val="tx1"/>
            </a:solidFill>
          </a:ln>
        </p:spPr>
      </p:pic>
      <p:pic>
        <p:nvPicPr>
          <p:cNvPr id="16" name="Picture 15">
            <a:extLst>
              <a:ext uri="{FF2B5EF4-FFF2-40B4-BE49-F238E27FC236}">
                <a16:creationId xmlns:a16="http://schemas.microsoft.com/office/drawing/2014/main" id="{7CC596AB-0564-E79E-E9AA-ECFF11629DB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950053" y="4351862"/>
            <a:ext cx="7800000" cy="2114286"/>
          </a:xfrm>
          <a:prstGeom prst="rect">
            <a:avLst/>
          </a:prstGeom>
        </p:spPr>
      </p:pic>
      <p:sp>
        <p:nvSpPr>
          <p:cNvPr id="4" name="Slide Number Placeholder 3">
            <a:extLst>
              <a:ext uri="{FF2B5EF4-FFF2-40B4-BE49-F238E27FC236}">
                <a16:creationId xmlns:a16="http://schemas.microsoft.com/office/drawing/2014/main" id="{317AA7AB-78EF-15CA-27E0-BAACF63F370F}"/>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15</a:t>
            </a:fld>
            <a:endParaRPr lang="en-US" dirty="0"/>
          </a:p>
        </p:txBody>
      </p:sp>
      <p:sp>
        <p:nvSpPr>
          <p:cNvPr id="5" name="Content Placeholder 4">
            <a:extLst>
              <a:ext uri="{FF2B5EF4-FFF2-40B4-BE49-F238E27FC236}">
                <a16:creationId xmlns:a16="http://schemas.microsoft.com/office/drawing/2014/main" id="{61F5F1F9-DB84-0148-698D-793B3A1BC49A}"/>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a:hlinkClick r:id="rId6"/>
              </a:rPr>
              <a:t>Instructional Days and Hours</a:t>
            </a:r>
            <a:endParaRPr lang="en-US"/>
          </a:p>
        </p:txBody>
      </p:sp>
      <p:sp>
        <p:nvSpPr>
          <p:cNvPr id="6" name="Content Placeholder 7">
            <a:extLst>
              <a:ext uri="{FF2B5EF4-FFF2-40B4-BE49-F238E27FC236}">
                <a16:creationId xmlns:a16="http://schemas.microsoft.com/office/drawing/2014/main" id="{A73B03D2-EC78-C41C-9BA7-5069D6575FA1}"/>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dirty="0">
                <a:latin typeface="Trebuchet MS"/>
                <a:hlinkClick r:id="rId7"/>
              </a:rPr>
              <a:t>DirectoryData@cde.state.co.us</a:t>
            </a:r>
            <a:endParaRPr lang="en-US" dirty="0">
              <a:solidFill>
                <a:srgbClr val="000000"/>
              </a:solidFill>
              <a:latin typeface="Trebuchet MS"/>
            </a:endParaRPr>
          </a:p>
        </p:txBody>
      </p:sp>
    </p:spTree>
    <p:extLst>
      <p:ext uri="{BB962C8B-B14F-4D97-AF65-F5344CB8AC3E}">
        <p14:creationId xmlns:p14="http://schemas.microsoft.com/office/powerpoint/2010/main" val="394318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EFCC4-6787-F68A-71ED-316CFE3AF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B0CB6-1D2E-8274-08D8-B04532FA7A6A}"/>
              </a:ext>
            </a:extLst>
          </p:cNvPr>
          <p:cNvSpPr>
            <a:spLocks noGrp="1"/>
          </p:cNvSpPr>
          <p:nvPr>
            <p:ph type="title"/>
          </p:nvPr>
        </p:nvSpPr>
        <p:spPr>
          <a:xfrm>
            <a:off x="443565" y="205176"/>
            <a:ext cx="9940860" cy="898524"/>
          </a:xfrm>
        </p:spPr>
        <p:txBody>
          <a:bodyPr/>
          <a:lstStyle/>
          <a:p>
            <a:r>
              <a:rPr lang="en-US" dirty="0">
                <a:latin typeface="Museo Slab 500"/>
              </a:rPr>
              <a:t>Step 6: Calculate Lunch (and other meal breaks)</a:t>
            </a:r>
            <a:endParaRPr lang="en-US" dirty="0"/>
          </a:p>
        </p:txBody>
      </p:sp>
      <p:sp>
        <p:nvSpPr>
          <p:cNvPr id="3" name="Content Placeholder 2">
            <a:extLst>
              <a:ext uri="{FF2B5EF4-FFF2-40B4-BE49-F238E27FC236}">
                <a16:creationId xmlns:a16="http://schemas.microsoft.com/office/drawing/2014/main" id="{D0516F79-7AC0-0F0B-40C3-3353E1DBCA32}"/>
              </a:ext>
            </a:extLst>
          </p:cNvPr>
          <p:cNvSpPr>
            <a:spLocks noGrp="1"/>
          </p:cNvSpPr>
          <p:nvPr>
            <p:ph idx="1"/>
          </p:nvPr>
        </p:nvSpPr>
        <p:spPr>
          <a:xfrm>
            <a:off x="838200" y="1554480"/>
            <a:ext cx="10515600" cy="3749040"/>
          </a:xfrm>
        </p:spPr>
        <p:txBody>
          <a:bodyPr vert="horz" lIns="0" tIns="0" rIns="0" bIns="0" rtlCol="0" anchor="t">
            <a:normAutofit fontScale="70000" lnSpcReduction="20000"/>
          </a:bodyPr>
          <a:lstStyle/>
          <a:p>
            <a:pPr marL="0" indent="0">
              <a:buNone/>
            </a:pPr>
            <a:r>
              <a:rPr lang="en-US" b="1" dirty="0">
                <a:solidFill>
                  <a:srgbClr val="000000"/>
                </a:solidFill>
                <a:latin typeface="Trebuchet MS"/>
              </a:rPr>
              <a:t>To calculate:</a:t>
            </a:r>
          </a:p>
          <a:p>
            <a:pPr marL="0" indent="0">
              <a:buNone/>
            </a:pPr>
            <a:r>
              <a:rPr lang="en-US" i="1" dirty="0">
                <a:solidFill>
                  <a:srgbClr val="000000"/>
                </a:solidFill>
                <a:latin typeface="Trebuchet MS"/>
              </a:rPr>
              <a:t>For each grade, find the duration of lunch break. This is the difference in minutes from the start of the lunch break to the start of the next bell signaling class has begun.</a:t>
            </a:r>
          </a:p>
          <a:p>
            <a:pPr marL="0" indent="0">
              <a:buNone/>
            </a:pPr>
            <a:r>
              <a:rPr lang="en-US" b="1" dirty="0">
                <a:solidFill>
                  <a:srgbClr val="000000"/>
                </a:solidFill>
                <a:latin typeface="Trebuchet MS" panose="020B0603020202020204" pitchFamily="34" charset="0"/>
              </a:rPr>
              <a:t>File expectations:</a:t>
            </a:r>
            <a:endParaRPr lang="en-US" dirty="0">
              <a:latin typeface="Trebuchet MS" panose="020B0603020202020204" pitchFamily="34" charset="0"/>
            </a:endParaRPr>
          </a:p>
          <a:p>
            <a:pPr marL="0" indent="0">
              <a:buNone/>
            </a:pPr>
            <a:r>
              <a:rPr lang="en-US" dirty="0">
                <a:solidFill>
                  <a:srgbClr val="7030A0"/>
                </a:solidFill>
                <a:latin typeface="Trebuchet MS" panose="020B0603020202020204" pitchFamily="34" charset="0"/>
              </a:rPr>
              <a:t>If the total number of lunch and meal breaks varies by grade level, a new record must be submitted for that grade level.</a:t>
            </a:r>
          </a:p>
          <a:p>
            <a:pPr marL="0" indent="0">
              <a:buNone/>
            </a:pPr>
            <a:r>
              <a:rPr lang="en-US" b="1" dirty="0">
                <a:solidFill>
                  <a:srgbClr val="000000"/>
                </a:solidFill>
                <a:latin typeface="Trebuchet MS" panose="020B0603020202020204" pitchFamily="34" charset="0"/>
              </a:rPr>
              <a:t>Notes:</a:t>
            </a:r>
          </a:p>
          <a:p>
            <a:r>
              <a:rPr lang="en-US" dirty="0">
                <a:latin typeface="Trebuchet MS"/>
              </a:rPr>
              <a:t>If one grade range has several bell schedules with varying durations of lunch, you may either calculate the lunch duration for each bell schedule or simply use the lunch duration that is most common. </a:t>
            </a:r>
          </a:p>
          <a:p>
            <a:r>
              <a:rPr lang="en-US" dirty="0">
                <a:latin typeface="Trebuchet MS"/>
              </a:rPr>
              <a:t>Lunch and meal breaks may be shortened for partial/early release days. Be sure to calculate these accordingly.</a:t>
            </a:r>
          </a:p>
          <a:p>
            <a:pPr marL="0" indent="0">
              <a:buNone/>
            </a:pPr>
            <a:r>
              <a:rPr lang="en-US" dirty="0">
                <a:solidFill>
                  <a:srgbClr val="00B050"/>
                </a:solidFill>
                <a:latin typeface="Trebuchet MS"/>
              </a:rPr>
              <a:t>Do include</a:t>
            </a:r>
            <a:r>
              <a:rPr lang="en-US" dirty="0">
                <a:solidFill>
                  <a:srgbClr val="000000"/>
                </a:solidFill>
                <a:latin typeface="Trebuchet MS"/>
              </a:rPr>
              <a:t>: Passing out of lunch. Passing out of lunch should be included in your lunch hour total.</a:t>
            </a:r>
          </a:p>
          <a:p>
            <a:pPr marL="0" indent="0">
              <a:buNone/>
            </a:pPr>
            <a:endParaRPr lang="en-US" dirty="0"/>
          </a:p>
        </p:txBody>
      </p:sp>
      <p:sp>
        <p:nvSpPr>
          <p:cNvPr id="8" name="TextBox 7">
            <a:extLst>
              <a:ext uri="{FF2B5EF4-FFF2-40B4-BE49-F238E27FC236}">
                <a16:creationId xmlns:a16="http://schemas.microsoft.com/office/drawing/2014/main" id="{5E7D75DD-1BF5-9757-C434-ACB408B9B107}"/>
              </a:ext>
            </a:extLst>
          </p:cNvPr>
          <p:cNvSpPr txBox="1"/>
          <p:nvPr/>
        </p:nvSpPr>
        <p:spPr>
          <a:xfrm>
            <a:off x="838200" y="5306715"/>
            <a:ext cx="10312179" cy="523220"/>
          </a:xfrm>
          <a:prstGeom prst="rect">
            <a:avLst/>
          </a:prstGeom>
          <a:noFill/>
        </p:spPr>
        <p:txBody>
          <a:bodyPr wrap="square" rtlCol="0">
            <a:spAutoFit/>
          </a:bodyPr>
          <a:lstStyle/>
          <a:p>
            <a:pPr algn="ctr"/>
            <a:r>
              <a:rPr lang="en-US" dirty="0">
                <a:solidFill>
                  <a:srgbClr val="7030A0"/>
                </a:solidFill>
              </a:rPr>
              <a:t>(Duration of meal break </a:t>
            </a:r>
            <a:r>
              <a:rPr lang="en-US" sz="2800" dirty="0">
                <a:solidFill>
                  <a:srgbClr val="7030A0"/>
                </a:solidFill>
              </a:rPr>
              <a:t>+</a:t>
            </a:r>
            <a:r>
              <a:rPr lang="en-US" dirty="0">
                <a:solidFill>
                  <a:srgbClr val="7030A0"/>
                </a:solidFill>
              </a:rPr>
              <a:t> minutes until next start of class) </a:t>
            </a:r>
            <a:r>
              <a:rPr lang="en-US" sz="2800" dirty="0">
                <a:solidFill>
                  <a:srgbClr val="7030A0"/>
                </a:solidFill>
              </a:rPr>
              <a:t>*</a:t>
            </a:r>
            <a:r>
              <a:rPr lang="en-US" dirty="0">
                <a:solidFill>
                  <a:srgbClr val="7030A0"/>
                </a:solidFill>
              </a:rPr>
              <a:t> Total Days of Instruction full and partial</a:t>
            </a:r>
          </a:p>
        </p:txBody>
      </p:sp>
      <p:sp>
        <p:nvSpPr>
          <p:cNvPr id="4" name="Slide Number Placeholder 3">
            <a:extLst>
              <a:ext uri="{FF2B5EF4-FFF2-40B4-BE49-F238E27FC236}">
                <a16:creationId xmlns:a16="http://schemas.microsoft.com/office/drawing/2014/main" id="{C0F80DAA-6985-EA28-FD05-3BDC52319F9C}"/>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5" name="Content Placeholder 4">
            <a:extLst>
              <a:ext uri="{FF2B5EF4-FFF2-40B4-BE49-F238E27FC236}">
                <a16:creationId xmlns:a16="http://schemas.microsoft.com/office/drawing/2014/main" id="{6E8C2433-DE3F-ACDF-ABC6-635B33672120}"/>
              </a:ext>
            </a:extLst>
          </p:cNvPr>
          <p:cNvSpPr>
            <a:spLocks noGrp="1"/>
          </p:cNvSpPr>
          <p:nvPr>
            <p:ph sz="quarter" idx="13"/>
          </p:nvPr>
        </p:nvSpPr>
        <p:spPr/>
        <p:txBody>
          <a:bodyPr vert="horz" lIns="91440" tIns="45720" rIns="91440" bIns="45720" rtlCol="0" anchor="t">
            <a:normAutofit/>
          </a:bodyPr>
          <a:lstStyle/>
          <a:p>
            <a:r>
              <a:rPr lang="en-US">
                <a:hlinkClick r:id="rId2"/>
              </a:rPr>
              <a:t>Instructional Days and Hours</a:t>
            </a:r>
            <a:endParaRPr lang="en-US"/>
          </a:p>
        </p:txBody>
      </p:sp>
      <p:sp>
        <p:nvSpPr>
          <p:cNvPr id="6" name="Content Placeholder 5">
            <a:extLst>
              <a:ext uri="{FF2B5EF4-FFF2-40B4-BE49-F238E27FC236}">
                <a16:creationId xmlns:a16="http://schemas.microsoft.com/office/drawing/2014/main" id="{CBFBC9EB-71DC-7EC6-693F-1A5F9465F30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DirectoryData@cde.state.co.us</a:t>
            </a:r>
            <a:endParaRPr lang="en-US"/>
          </a:p>
        </p:txBody>
      </p:sp>
    </p:spTree>
    <p:extLst>
      <p:ext uri="{BB962C8B-B14F-4D97-AF65-F5344CB8AC3E}">
        <p14:creationId xmlns:p14="http://schemas.microsoft.com/office/powerpoint/2010/main" val="992648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33DBC-C431-292B-1EDB-2214946090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8AC59-C01C-E5D4-2EC3-FC1EFA9F9C6C}"/>
              </a:ext>
            </a:extLst>
          </p:cNvPr>
          <p:cNvSpPr>
            <a:spLocks noGrp="1"/>
          </p:cNvSpPr>
          <p:nvPr>
            <p:ph type="title"/>
          </p:nvPr>
        </p:nvSpPr>
        <p:spPr>
          <a:xfrm>
            <a:off x="443564" y="205176"/>
            <a:ext cx="10002763" cy="898524"/>
          </a:xfrm>
        </p:spPr>
        <p:txBody>
          <a:bodyPr/>
          <a:lstStyle/>
          <a:p>
            <a:r>
              <a:rPr lang="en-US" dirty="0"/>
              <a:t>0250 Springfield RE-4 – Total Lunch Hours for the School Year</a:t>
            </a:r>
          </a:p>
        </p:txBody>
      </p:sp>
      <p:sp>
        <p:nvSpPr>
          <p:cNvPr id="22" name="TextBox 21">
            <a:extLst>
              <a:ext uri="{FF2B5EF4-FFF2-40B4-BE49-F238E27FC236}">
                <a16:creationId xmlns:a16="http://schemas.microsoft.com/office/drawing/2014/main" id="{E6EDFA14-0624-7E2D-9924-D97F64980A57}"/>
              </a:ext>
            </a:extLst>
          </p:cNvPr>
          <p:cNvSpPr txBox="1"/>
          <p:nvPr/>
        </p:nvSpPr>
        <p:spPr>
          <a:xfrm>
            <a:off x="443564" y="1243522"/>
            <a:ext cx="6094674" cy="461665"/>
          </a:xfrm>
          <a:prstGeom prst="rect">
            <a:avLst/>
          </a:prstGeom>
          <a:noFill/>
        </p:spPr>
        <p:txBody>
          <a:bodyPr wrap="square">
            <a:spAutoFit/>
          </a:bodyPr>
          <a:lstStyle/>
          <a:p>
            <a:r>
              <a:rPr lang="en-US" sz="2400" b="1" i="0" u="none" strike="noStrike" dirty="0">
                <a:solidFill>
                  <a:srgbClr val="000000"/>
                </a:solidFill>
                <a:effectLst/>
                <a:latin typeface="Aptos Narrow" panose="020B0004020202020204" pitchFamily="34" charset="0"/>
              </a:rPr>
              <a:t>Springfield Elementary (8160)</a:t>
            </a:r>
            <a:endParaRPr lang="en-US" sz="2400" dirty="0"/>
          </a:p>
        </p:txBody>
      </p:sp>
      <p:pic>
        <p:nvPicPr>
          <p:cNvPr id="7" name="Picture 6">
            <a:extLst>
              <a:ext uri="{FF2B5EF4-FFF2-40B4-BE49-F238E27FC236}">
                <a16:creationId xmlns:a16="http://schemas.microsoft.com/office/drawing/2014/main" id="{E10FDFD6-1F56-7EB5-1C47-E8CB17335AF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7972" y="1987240"/>
            <a:ext cx="2050743" cy="2041116"/>
          </a:xfrm>
          <a:prstGeom prst="rect">
            <a:avLst/>
          </a:prstGeom>
        </p:spPr>
      </p:pic>
      <p:sp>
        <p:nvSpPr>
          <p:cNvPr id="4" name="TextBox 3">
            <a:extLst>
              <a:ext uri="{FF2B5EF4-FFF2-40B4-BE49-F238E27FC236}">
                <a16:creationId xmlns:a16="http://schemas.microsoft.com/office/drawing/2014/main" id="{BC99FEF6-73F3-DD06-A68D-F625872A4952}"/>
              </a:ext>
            </a:extLst>
          </p:cNvPr>
          <p:cNvSpPr txBox="1"/>
          <p:nvPr/>
        </p:nvSpPr>
        <p:spPr>
          <a:xfrm>
            <a:off x="4147372" y="1558432"/>
            <a:ext cx="6096000" cy="369332"/>
          </a:xfrm>
          <a:prstGeom prst="rect">
            <a:avLst/>
          </a:prstGeom>
          <a:noFill/>
        </p:spPr>
        <p:txBody>
          <a:bodyPr wrap="square">
            <a:spAutoFit/>
          </a:bodyPr>
          <a:lstStyle/>
          <a:p>
            <a:pPr algn="ctr" fontAlgn="b">
              <a:buNone/>
            </a:pPr>
            <a:r>
              <a:rPr lang="en-US" sz="1800" u="none" strike="noStrike" dirty="0">
                <a:effectLst/>
              </a:rPr>
              <a:t>Springfield Elementary (8160) 25-26 SY Lunch</a:t>
            </a:r>
            <a:endParaRPr lang="en-US" sz="1800" b="1" i="0" u="none" strike="noStrike" dirty="0">
              <a:solidFill>
                <a:srgbClr val="000000"/>
              </a:solidFill>
              <a:effectLst/>
              <a:latin typeface="Aptos Narrow" panose="020B0004020202020204" pitchFamily="34" charset="0"/>
            </a:endParaRPr>
          </a:p>
        </p:txBody>
      </p:sp>
      <p:graphicFrame>
        <p:nvGraphicFramePr>
          <p:cNvPr id="18" name="Table 17">
            <a:extLst>
              <a:ext uri="{FF2B5EF4-FFF2-40B4-BE49-F238E27FC236}">
                <a16:creationId xmlns:a16="http://schemas.microsoft.com/office/drawing/2014/main" id="{039D71AE-7C3F-8921-DEA9-7779E4A41898}"/>
              </a:ext>
            </a:extLst>
          </p:cNvPr>
          <p:cNvGraphicFramePr>
            <a:graphicFrameLocks noGrp="1"/>
          </p:cNvGraphicFramePr>
          <p:nvPr>
            <p:extLst>
              <p:ext uri="{D42A27DB-BD31-4B8C-83A1-F6EECF244321}">
                <p14:modId xmlns:p14="http://schemas.microsoft.com/office/powerpoint/2010/main" val="2661297634"/>
              </p:ext>
            </p:extLst>
          </p:nvPr>
        </p:nvGraphicFramePr>
        <p:xfrm>
          <a:off x="4731572" y="1987240"/>
          <a:ext cx="4927600" cy="1647626"/>
        </p:xfrm>
        <a:graphic>
          <a:graphicData uri="http://schemas.openxmlformats.org/drawingml/2006/table">
            <a:tbl>
              <a:tblPr firstRow="1">
                <a:tableStyleId>{5940675A-B579-460E-94D1-54222C63F5DA}</a:tableStyleId>
              </a:tblPr>
              <a:tblGrid>
                <a:gridCol w="605845">
                  <a:extLst>
                    <a:ext uri="{9D8B030D-6E8A-4147-A177-3AD203B41FA5}">
                      <a16:colId xmlns:a16="http://schemas.microsoft.com/office/drawing/2014/main" val="3845401580"/>
                    </a:ext>
                  </a:extLst>
                </a:gridCol>
                <a:gridCol w="938254">
                  <a:extLst>
                    <a:ext uri="{9D8B030D-6E8A-4147-A177-3AD203B41FA5}">
                      <a16:colId xmlns:a16="http://schemas.microsoft.com/office/drawing/2014/main" val="4153652240"/>
                    </a:ext>
                  </a:extLst>
                </a:gridCol>
                <a:gridCol w="826936">
                  <a:extLst>
                    <a:ext uri="{9D8B030D-6E8A-4147-A177-3AD203B41FA5}">
                      <a16:colId xmlns:a16="http://schemas.microsoft.com/office/drawing/2014/main" val="3830471723"/>
                    </a:ext>
                  </a:extLst>
                </a:gridCol>
                <a:gridCol w="1028627">
                  <a:extLst>
                    <a:ext uri="{9D8B030D-6E8A-4147-A177-3AD203B41FA5}">
                      <a16:colId xmlns:a16="http://schemas.microsoft.com/office/drawing/2014/main" val="974094550"/>
                    </a:ext>
                  </a:extLst>
                </a:gridCol>
                <a:gridCol w="1527938">
                  <a:extLst>
                    <a:ext uri="{9D8B030D-6E8A-4147-A177-3AD203B41FA5}">
                      <a16:colId xmlns:a16="http://schemas.microsoft.com/office/drawing/2014/main" val="1215771363"/>
                    </a:ext>
                  </a:extLst>
                </a:gridCol>
              </a:tblGrid>
              <a:tr h="381000">
                <a:tc>
                  <a:txBody>
                    <a:bodyPr/>
                    <a:lstStyle/>
                    <a:p>
                      <a:pPr algn="ctr" fontAlgn="ctr">
                        <a:buNone/>
                      </a:pPr>
                      <a:r>
                        <a:rPr lang="en-US" sz="1100" u="none" strike="noStrike" dirty="0">
                          <a:effectLst/>
                        </a:rPr>
                        <a:t>Break Schedule</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Lunch Start</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Lunch End</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Lunch Duration</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Total Lunch Hours for the SY</a:t>
                      </a:r>
                      <a:endParaRPr lang="en-US" sz="11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981611321"/>
                  </a:ext>
                </a:extLst>
              </a:tr>
              <a:tr h="190500">
                <a:tc>
                  <a:txBody>
                    <a:bodyPr/>
                    <a:lstStyle/>
                    <a:p>
                      <a:pPr algn="ctr" fontAlgn="b">
                        <a:buNone/>
                      </a:pPr>
                      <a:r>
                        <a:rPr lang="en-US" sz="1100" u="none" strike="noStrike">
                          <a:effectLst/>
                        </a:rPr>
                        <a:t>007</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11:00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11:30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0.50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70</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015138137"/>
                  </a:ext>
                </a:extLst>
              </a:tr>
              <a:tr h="314126">
                <a:tc>
                  <a:txBody>
                    <a:bodyPr/>
                    <a:lstStyle/>
                    <a:p>
                      <a:pPr algn="ctr" fontAlgn="b">
                        <a:buNone/>
                      </a:pPr>
                      <a:r>
                        <a:rPr lang="en-US" sz="1100" u="none" strike="noStrike">
                          <a:effectLst/>
                        </a:rPr>
                        <a:t>010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dirty="0">
                          <a:effectLst/>
                        </a:rPr>
                        <a:t>11:05 AM</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dirty="0">
                          <a:effectLst/>
                        </a:rPr>
                        <a:t>11:30 AM</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0.42</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58</a:t>
                      </a:r>
                      <a:endParaRPr lang="en-US" sz="11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192815154"/>
                  </a:ext>
                </a:extLst>
              </a:tr>
              <a:tr h="190500">
                <a:tc>
                  <a:txBody>
                    <a:bodyPr/>
                    <a:lstStyle/>
                    <a:p>
                      <a:pPr algn="ctr" fontAlgn="b">
                        <a:buNone/>
                      </a:pPr>
                      <a:r>
                        <a:rPr lang="en-US" sz="1100" u="none" strike="noStrike">
                          <a:effectLst/>
                        </a:rPr>
                        <a:t>020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11:10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dirty="0">
                          <a:effectLst/>
                        </a:rPr>
                        <a:t>11:35 AM</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0.42</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58</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124695083"/>
                  </a:ext>
                </a:extLst>
              </a:tr>
              <a:tr h="190500">
                <a:tc>
                  <a:txBody>
                    <a:bodyPr/>
                    <a:lstStyle/>
                    <a:p>
                      <a:pPr algn="ctr" fontAlgn="b">
                        <a:buNone/>
                      </a:pPr>
                      <a:r>
                        <a:rPr lang="en-US" sz="1100" u="none" strike="noStrike">
                          <a:effectLst/>
                        </a:rPr>
                        <a:t>030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11:30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dirty="0">
                          <a:effectLst/>
                        </a:rPr>
                        <a:t>12:00 PM</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0.50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70</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391217267"/>
                  </a:ext>
                </a:extLst>
              </a:tr>
              <a:tr h="190500">
                <a:tc>
                  <a:txBody>
                    <a:bodyPr/>
                    <a:lstStyle/>
                    <a:p>
                      <a:pPr algn="ctr" fontAlgn="b">
                        <a:buNone/>
                      </a:pPr>
                      <a:r>
                        <a:rPr lang="en-US" sz="1100" u="none" strike="noStrike">
                          <a:effectLst/>
                        </a:rPr>
                        <a:t>040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11:35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dirty="0">
                          <a:effectLst/>
                        </a:rPr>
                        <a:t>12:00 PM</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0.42</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58</a:t>
                      </a:r>
                      <a:endParaRPr lang="en-US" sz="11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90718929"/>
                  </a:ext>
                </a:extLst>
              </a:tr>
              <a:tr h="190500">
                <a:tc>
                  <a:txBody>
                    <a:bodyPr/>
                    <a:lstStyle/>
                    <a:p>
                      <a:pPr algn="ctr" fontAlgn="b">
                        <a:buNone/>
                      </a:pPr>
                      <a:r>
                        <a:rPr lang="en-US" sz="1100" u="none" strike="noStrike">
                          <a:effectLst/>
                        </a:rPr>
                        <a:t>050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11:40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dirty="0">
                          <a:effectLst/>
                        </a:rPr>
                        <a:t>12:05 PM</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0.42</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58</a:t>
                      </a:r>
                      <a:endParaRPr lang="en-US" sz="11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116406764"/>
                  </a:ext>
                </a:extLst>
              </a:tr>
            </a:tbl>
          </a:graphicData>
        </a:graphic>
      </p:graphicFrame>
      <p:pic>
        <p:nvPicPr>
          <p:cNvPr id="20" name="Picture 19">
            <a:extLst>
              <a:ext uri="{FF2B5EF4-FFF2-40B4-BE49-F238E27FC236}">
                <a16:creationId xmlns:a16="http://schemas.microsoft.com/office/drawing/2014/main" id="{3436F910-0E9E-B699-380D-A2348A7C44A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96000" y="4250933"/>
            <a:ext cx="11000000" cy="1457143"/>
          </a:xfrm>
          <a:prstGeom prst="rect">
            <a:avLst/>
          </a:prstGeom>
          <a:ln w="19050">
            <a:solidFill>
              <a:schemeClr val="tx1"/>
            </a:solidFill>
          </a:ln>
        </p:spPr>
      </p:pic>
      <p:sp>
        <p:nvSpPr>
          <p:cNvPr id="5" name="Slide Number Placeholder 3">
            <a:extLst>
              <a:ext uri="{FF2B5EF4-FFF2-40B4-BE49-F238E27FC236}">
                <a16:creationId xmlns:a16="http://schemas.microsoft.com/office/drawing/2014/main" id="{B0E27125-BEC3-2E00-14C6-6073DDB2A683}"/>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17</a:t>
            </a:fld>
            <a:endParaRPr lang="en-US" dirty="0"/>
          </a:p>
        </p:txBody>
      </p:sp>
      <p:sp>
        <p:nvSpPr>
          <p:cNvPr id="6" name="Content Placeholder 4">
            <a:extLst>
              <a:ext uri="{FF2B5EF4-FFF2-40B4-BE49-F238E27FC236}">
                <a16:creationId xmlns:a16="http://schemas.microsoft.com/office/drawing/2014/main" id="{6A949C5A-DCD6-22D8-4135-069D4A26EE19}"/>
              </a:ext>
            </a:extLst>
          </p:cNvPr>
          <p:cNvSpPr txBox="1">
            <a:spLocks/>
          </p:cNvSpPr>
          <p:nvPr/>
        </p:nvSpPr>
        <p:spPr>
          <a:xfrm>
            <a:off x="1366549" y="6356350"/>
            <a:ext cx="4483505" cy="362338"/>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hlinkClick r:id="rId5"/>
              </a:rPr>
              <a:t>Instructional Days and Hours</a:t>
            </a:r>
            <a:endParaRPr lang="en-US"/>
          </a:p>
        </p:txBody>
      </p:sp>
      <p:sp>
        <p:nvSpPr>
          <p:cNvPr id="8" name="Content Placeholder 7">
            <a:extLst>
              <a:ext uri="{FF2B5EF4-FFF2-40B4-BE49-F238E27FC236}">
                <a16:creationId xmlns:a16="http://schemas.microsoft.com/office/drawing/2014/main" id="{117014E3-BEBE-A3D5-E00F-9DDC4D02276E}"/>
              </a:ext>
            </a:extLst>
          </p:cNvPr>
          <p:cNvSpPr txBox="1">
            <a:spLocks/>
          </p:cNvSpPr>
          <p:nvPr/>
        </p:nvSpPr>
        <p:spPr>
          <a:xfrm>
            <a:off x="6052822" y="6356350"/>
            <a:ext cx="4393506" cy="362338"/>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Trebuchet MS"/>
                <a:hlinkClick r:id="rId6"/>
              </a:rPr>
              <a:t>DirectoryData@cde.state.co.us</a:t>
            </a:r>
            <a:endParaRPr lang="en-US" dirty="0">
              <a:solidFill>
                <a:srgbClr val="000000"/>
              </a:solidFill>
              <a:latin typeface="Trebuchet MS"/>
            </a:endParaRPr>
          </a:p>
        </p:txBody>
      </p:sp>
    </p:spTree>
    <p:extLst>
      <p:ext uri="{BB962C8B-B14F-4D97-AF65-F5344CB8AC3E}">
        <p14:creationId xmlns:p14="http://schemas.microsoft.com/office/powerpoint/2010/main" val="2381086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E0EF9-CE3C-2F4F-A18F-29003CEAF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6E5575-72E1-3ED6-D6EF-ADAF73DFE8B9}"/>
              </a:ext>
            </a:extLst>
          </p:cNvPr>
          <p:cNvSpPr>
            <a:spLocks noGrp="1"/>
          </p:cNvSpPr>
          <p:nvPr>
            <p:ph type="title"/>
          </p:nvPr>
        </p:nvSpPr>
        <p:spPr>
          <a:xfrm>
            <a:off x="443564" y="205176"/>
            <a:ext cx="10002763" cy="898524"/>
          </a:xfrm>
        </p:spPr>
        <p:txBody>
          <a:bodyPr/>
          <a:lstStyle/>
          <a:p>
            <a:r>
              <a:rPr lang="en-US" dirty="0"/>
              <a:t>0250 Springfield RE-4 – Total Lunch Hours for the School Year</a:t>
            </a:r>
          </a:p>
        </p:txBody>
      </p:sp>
      <p:pic>
        <p:nvPicPr>
          <p:cNvPr id="7" name="Picture 6">
            <a:extLst>
              <a:ext uri="{FF2B5EF4-FFF2-40B4-BE49-F238E27FC236}">
                <a16:creationId xmlns:a16="http://schemas.microsoft.com/office/drawing/2014/main" id="{0AE5E2EB-5095-BE2B-0379-4E1E744FDA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3430" y="1958652"/>
            <a:ext cx="1938637" cy="1929536"/>
          </a:xfrm>
          <a:prstGeom prst="rect">
            <a:avLst/>
          </a:prstGeom>
        </p:spPr>
      </p:pic>
      <p:sp>
        <p:nvSpPr>
          <p:cNvPr id="4" name="TextBox 3">
            <a:extLst>
              <a:ext uri="{FF2B5EF4-FFF2-40B4-BE49-F238E27FC236}">
                <a16:creationId xmlns:a16="http://schemas.microsoft.com/office/drawing/2014/main" id="{7A85C6E7-8052-10B8-9B88-86B467A0E1DB}"/>
              </a:ext>
            </a:extLst>
          </p:cNvPr>
          <p:cNvSpPr txBox="1"/>
          <p:nvPr/>
        </p:nvSpPr>
        <p:spPr>
          <a:xfrm>
            <a:off x="200771" y="1225986"/>
            <a:ext cx="6094674" cy="461665"/>
          </a:xfrm>
          <a:prstGeom prst="rect">
            <a:avLst/>
          </a:prstGeom>
          <a:noFill/>
        </p:spPr>
        <p:txBody>
          <a:bodyPr wrap="square">
            <a:spAutoFit/>
          </a:bodyPr>
          <a:lstStyle/>
          <a:p>
            <a:r>
              <a:rPr lang="en-US" sz="2400" b="1" i="0" u="none" strike="noStrike" dirty="0">
                <a:solidFill>
                  <a:srgbClr val="000000"/>
                </a:solidFill>
                <a:effectLst/>
                <a:latin typeface="Aptos Narrow" panose="020B0004020202020204" pitchFamily="34" charset="0"/>
              </a:rPr>
              <a:t>Springfield Junior/Senior High (8168)</a:t>
            </a:r>
            <a:endParaRPr lang="en-US" sz="2400" dirty="0"/>
          </a:p>
        </p:txBody>
      </p:sp>
      <p:pic>
        <p:nvPicPr>
          <p:cNvPr id="6" name="Picture 5">
            <a:extLst>
              <a:ext uri="{FF2B5EF4-FFF2-40B4-BE49-F238E27FC236}">
                <a16:creationId xmlns:a16="http://schemas.microsoft.com/office/drawing/2014/main" id="{55AAEAC9-1709-9B9A-46CB-F4EDE457A1E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28395" y="1890930"/>
            <a:ext cx="1878777" cy="1997258"/>
          </a:xfrm>
          <a:prstGeom prst="rect">
            <a:avLst/>
          </a:prstGeom>
        </p:spPr>
      </p:pic>
      <p:sp>
        <p:nvSpPr>
          <p:cNvPr id="8" name="Rectangle 7">
            <a:extLst>
              <a:ext uri="{FF2B5EF4-FFF2-40B4-BE49-F238E27FC236}">
                <a16:creationId xmlns:a16="http://schemas.microsoft.com/office/drawing/2014/main" id="{FA951699-C965-449E-D42C-8B24332BD1BA}"/>
              </a:ext>
              <a:ext uri="{C183D7F6-B498-43B3-948B-1728B52AA6E4}">
                <adec:decorative xmlns:adec="http://schemas.microsoft.com/office/drawing/2017/decorative" val="1"/>
              </a:ext>
            </a:extLst>
          </p:cNvPr>
          <p:cNvSpPr/>
          <p:nvPr/>
        </p:nvSpPr>
        <p:spPr>
          <a:xfrm>
            <a:off x="533430" y="2274073"/>
            <a:ext cx="1938637" cy="19878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90C0CE1-DC8B-3BF2-2A28-EC52164F1C4B}"/>
              </a:ext>
              <a:ext uri="{C183D7F6-B498-43B3-948B-1728B52AA6E4}">
                <adec:decorative xmlns:adec="http://schemas.microsoft.com/office/drawing/2017/decorative" val="1"/>
              </a:ext>
            </a:extLst>
          </p:cNvPr>
          <p:cNvSpPr/>
          <p:nvPr/>
        </p:nvSpPr>
        <p:spPr>
          <a:xfrm>
            <a:off x="2798464" y="2366838"/>
            <a:ext cx="1938637" cy="19878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C91FBAA-CBF3-69D5-13F7-70447E9961F7}"/>
              </a:ext>
            </a:extLst>
          </p:cNvPr>
          <p:cNvSpPr txBox="1"/>
          <p:nvPr/>
        </p:nvSpPr>
        <p:spPr>
          <a:xfrm>
            <a:off x="5389811" y="1366206"/>
            <a:ext cx="6096000" cy="369332"/>
          </a:xfrm>
          <a:prstGeom prst="rect">
            <a:avLst/>
          </a:prstGeom>
          <a:noFill/>
        </p:spPr>
        <p:txBody>
          <a:bodyPr wrap="square">
            <a:spAutoFit/>
          </a:bodyPr>
          <a:lstStyle/>
          <a:p>
            <a:pPr algn="ctr" fontAlgn="b">
              <a:buNone/>
            </a:pPr>
            <a:r>
              <a:rPr lang="en-US" sz="1800" u="none" strike="noStrike" dirty="0">
                <a:effectLst/>
              </a:rPr>
              <a:t>Springfield Junior/Senior High (8168) 25-26 SY Meals</a:t>
            </a:r>
            <a:endParaRPr lang="en-US" sz="1800" b="1" i="0" u="none" strike="noStrike" dirty="0">
              <a:solidFill>
                <a:srgbClr val="000000"/>
              </a:solidFill>
              <a:effectLst/>
              <a:latin typeface="Aptos Narrow" panose="020B0004020202020204" pitchFamily="34" charset="0"/>
            </a:endParaRPr>
          </a:p>
        </p:txBody>
      </p:sp>
      <p:graphicFrame>
        <p:nvGraphicFramePr>
          <p:cNvPr id="11" name="Table 10">
            <a:extLst>
              <a:ext uri="{FF2B5EF4-FFF2-40B4-BE49-F238E27FC236}">
                <a16:creationId xmlns:a16="http://schemas.microsoft.com/office/drawing/2014/main" id="{AA0CA4E3-FAD1-E10B-4FFD-0F0FBB81B065}"/>
              </a:ext>
            </a:extLst>
          </p:cNvPr>
          <p:cNvGraphicFramePr>
            <a:graphicFrameLocks noGrp="1"/>
          </p:cNvGraphicFramePr>
          <p:nvPr>
            <p:extLst>
              <p:ext uri="{D42A27DB-BD31-4B8C-83A1-F6EECF244321}">
                <p14:modId xmlns:p14="http://schemas.microsoft.com/office/powerpoint/2010/main" val="2064664174"/>
              </p:ext>
            </p:extLst>
          </p:nvPr>
        </p:nvGraphicFramePr>
        <p:xfrm>
          <a:off x="5925599" y="1735538"/>
          <a:ext cx="5207000" cy="1905000"/>
        </p:xfrm>
        <a:graphic>
          <a:graphicData uri="http://schemas.openxmlformats.org/drawingml/2006/table">
            <a:tbl>
              <a:tblPr firstRow="1">
                <a:tableStyleId>{5940675A-B579-460E-94D1-54222C63F5DA}</a:tableStyleId>
              </a:tblPr>
              <a:tblGrid>
                <a:gridCol w="1598251">
                  <a:extLst>
                    <a:ext uri="{9D8B030D-6E8A-4147-A177-3AD203B41FA5}">
                      <a16:colId xmlns:a16="http://schemas.microsoft.com/office/drawing/2014/main" val="2771378713"/>
                    </a:ext>
                  </a:extLst>
                </a:gridCol>
                <a:gridCol w="713505">
                  <a:extLst>
                    <a:ext uri="{9D8B030D-6E8A-4147-A177-3AD203B41FA5}">
                      <a16:colId xmlns:a16="http://schemas.microsoft.com/office/drawing/2014/main" val="2935155353"/>
                    </a:ext>
                  </a:extLst>
                </a:gridCol>
                <a:gridCol w="903773">
                  <a:extLst>
                    <a:ext uri="{9D8B030D-6E8A-4147-A177-3AD203B41FA5}">
                      <a16:colId xmlns:a16="http://schemas.microsoft.com/office/drawing/2014/main" val="129362607"/>
                    </a:ext>
                  </a:extLst>
                </a:gridCol>
                <a:gridCol w="608857">
                  <a:extLst>
                    <a:ext uri="{9D8B030D-6E8A-4147-A177-3AD203B41FA5}">
                      <a16:colId xmlns:a16="http://schemas.microsoft.com/office/drawing/2014/main" val="1453487000"/>
                    </a:ext>
                  </a:extLst>
                </a:gridCol>
                <a:gridCol w="1382614">
                  <a:extLst>
                    <a:ext uri="{9D8B030D-6E8A-4147-A177-3AD203B41FA5}">
                      <a16:colId xmlns:a16="http://schemas.microsoft.com/office/drawing/2014/main" val="1309129409"/>
                    </a:ext>
                  </a:extLst>
                </a:gridCol>
              </a:tblGrid>
              <a:tr h="381000">
                <a:tc>
                  <a:txBody>
                    <a:bodyPr/>
                    <a:lstStyle/>
                    <a:p>
                      <a:pPr algn="ctr" fontAlgn="ctr">
                        <a:buNone/>
                      </a:pPr>
                      <a:r>
                        <a:rPr lang="en-US" sz="1100" u="none" strike="noStrike" dirty="0">
                          <a:effectLst/>
                        </a:rPr>
                        <a:t>Break Schedule</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Lunch Start</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Lunch End</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Lunch Duration</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Total Lunch/Meals Hours for the SY</a:t>
                      </a:r>
                      <a:endParaRPr lang="en-US" sz="11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507336972"/>
                  </a:ext>
                </a:extLst>
              </a:tr>
              <a:tr h="190500">
                <a:tc>
                  <a:txBody>
                    <a:bodyPr/>
                    <a:lstStyle/>
                    <a:p>
                      <a:pPr algn="ctr" fontAlgn="b">
                        <a:buNone/>
                      </a:pPr>
                      <a:r>
                        <a:rPr lang="en-US" sz="1100" u="none" strike="noStrike">
                          <a:effectLst/>
                        </a:rPr>
                        <a:t>Breakfast 060-120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8:45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9:00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0.25</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36.0</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139931649"/>
                  </a:ext>
                </a:extLst>
              </a:tr>
              <a:tr h="190500">
                <a:tc>
                  <a:txBody>
                    <a:bodyPr/>
                    <a:lstStyle/>
                    <a:p>
                      <a:pPr algn="ctr" fontAlgn="b">
                        <a:buNone/>
                      </a:pPr>
                      <a:r>
                        <a:rPr lang="en-US" sz="1100" u="none" strike="noStrike">
                          <a:effectLst/>
                        </a:rPr>
                        <a:t>060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1:08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1:40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0.53</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76.8</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739076181"/>
                  </a:ext>
                </a:extLst>
              </a:tr>
              <a:tr h="190500">
                <a:tc>
                  <a:txBody>
                    <a:bodyPr/>
                    <a:lstStyle/>
                    <a:p>
                      <a:pPr algn="ctr" fontAlgn="b">
                        <a:buNone/>
                      </a:pPr>
                      <a:r>
                        <a:rPr lang="en-US" sz="1100" u="none" strike="noStrike">
                          <a:effectLst/>
                        </a:rPr>
                        <a:t>070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1:08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1:40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0.53</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76.8</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423738017"/>
                  </a:ext>
                </a:extLst>
              </a:tr>
              <a:tr h="190500">
                <a:tc>
                  <a:txBody>
                    <a:bodyPr/>
                    <a:lstStyle/>
                    <a:p>
                      <a:pPr algn="ctr" fontAlgn="b">
                        <a:buNone/>
                      </a:pPr>
                      <a:r>
                        <a:rPr lang="en-US" sz="1100" u="none" strike="noStrike">
                          <a:effectLst/>
                        </a:rPr>
                        <a:t>080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dirty="0">
                          <a:effectLst/>
                        </a:rPr>
                        <a:t>1:08 PM</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1:40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0.53</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76.8</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4018109487"/>
                  </a:ext>
                </a:extLst>
              </a:tr>
              <a:tr h="190500">
                <a:tc>
                  <a:txBody>
                    <a:bodyPr/>
                    <a:lstStyle/>
                    <a:p>
                      <a:pPr algn="ctr" fontAlgn="b">
                        <a:buNone/>
                      </a:pPr>
                      <a:r>
                        <a:rPr lang="en-US" sz="1100" u="none" strike="noStrike">
                          <a:effectLst/>
                        </a:rPr>
                        <a:t>090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1:05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1:40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0.58</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84.0</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417053913"/>
                  </a:ext>
                </a:extLst>
              </a:tr>
              <a:tr h="190500">
                <a:tc>
                  <a:txBody>
                    <a:bodyPr/>
                    <a:lstStyle/>
                    <a:p>
                      <a:pPr algn="ctr" fontAlgn="b">
                        <a:buNone/>
                      </a:pPr>
                      <a:r>
                        <a:rPr lang="en-US" sz="1100" u="none" strike="noStrike">
                          <a:effectLst/>
                        </a:rPr>
                        <a:t>100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1:05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1:40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0.58</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84.0</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885038415"/>
                  </a:ext>
                </a:extLst>
              </a:tr>
              <a:tr h="190500">
                <a:tc>
                  <a:txBody>
                    <a:bodyPr/>
                    <a:lstStyle/>
                    <a:p>
                      <a:pPr algn="ctr" fontAlgn="b">
                        <a:buNone/>
                      </a:pPr>
                      <a:r>
                        <a:rPr lang="en-US" sz="1100" u="none" strike="noStrike">
                          <a:effectLst/>
                        </a:rPr>
                        <a:t>110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1:05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dirty="0">
                          <a:effectLst/>
                        </a:rPr>
                        <a:t>1:40 PM</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0.58</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84.0</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113789976"/>
                  </a:ext>
                </a:extLst>
              </a:tr>
              <a:tr h="190500">
                <a:tc>
                  <a:txBody>
                    <a:bodyPr/>
                    <a:lstStyle/>
                    <a:p>
                      <a:pPr algn="ctr" fontAlgn="b">
                        <a:buNone/>
                      </a:pPr>
                      <a:r>
                        <a:rPr lang="en-US" sz="1100" u="none" strike="noStrike" dirty="0">
                          <a:effectLst/>
                        </a:rPr>
                        <a:t>120</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1:05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1:40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0.58</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84.0</a:t>
                      </a:r>
                      <a:endParaRPr lang="en-US" sz="11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656674089"/>
                  </a:ext>
                </a:extLst>
              </a:tr>
            </a:tbl>
          </a:graphicData>
        </a:graphic>
      </p:graphicFrame>
      <p:pic>
        <p:nvPicPr>
          <p:cNvPr id="13" name="Picture 12">
            <a:extLst>
              <a:ext uri="{FF2B5EF4-FFF2-40B4-BE49-F238E27FC236}">
                <a16:creationId xmlns:a16="http://schemas.microsoft.com/office/drawing/2014/main" id="{03D20106-4FE0-D87E-9BBC-F7F0096F222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33430" y="4520026"/>
            <a:ext cx="10952381" cy="1019048"/>
          </a:xfrm>
          <a:prstGeom prst="rect">
            <a:avLst/>
          </a:prstGeom>
          <a:ln w="28575">
            <a:solidFill>
              <a:schemeClr val="tx1"/>
            </a:solidFill>
          </a:ln>
        </p:spPr>
      </p:pic>
      <p:sp>
        <p:nvSpPr>
          <p:cNvPr id="9" name="Slide Number Placeholder 3">
            <a:extLst>
              <a:ext uri="{FF2B5EF4-FFF2-40B4-BE49-F238E27FC236}">
                <a16:creationId xmlns:a16="http://schemas.microsoft.com/office/drawing/2014/main" id="{768B9C68-8F7B-D39C-1CE8-A011906EDB70}"/>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18</a:t>
            </a:fld>
            <a:endParaRPr lang="en-US" dirty="0"/>
          </a:p>
        </p:txBody>
      </p:sp>
      <p:sp>
        <p:nvSpPr>
          <p:cNvPr id="12" name="Content Placeholder 4">
            <a:extLst>
              <a:ext uri="{FF2B5EF4-FFF2-40B4-BE49-F238E27FC236}">
                <a16:creationId xmlns:a16="http://schemas.microsoft.com/office/drawing/2014/main" id="{00745F63-2B10-1583-B409-4CC4FE9F3104}"/>
              </a:ext>
            </a:extLst>
          </p:cNvPr>
          <p:cNvSpPr txBox="1">
            <a:spLocks/>
          </p:cNvSpPr>
          <p:nvPr/>
        </p:nvSpPr>
        <p:spPr>
          <a:xfrm>
            <a:off x="1366549" y="6356350"/>
            <a:ext cx="4483505" cy="362338"/>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hlinkClick r:id="rId6"/>
              </a:rPr>
              <a:t>Instructional Days and Hours</a:t>
            </a:r>
            <a:endParaRPr lang="en-US"/>
          </a:p>
        </p:txBody>
      </p:sp>
      <p:sp>
        <p:nvSpPr>
          <p:cNvPr id="14" name="Content Placeholder 7">
            <a:extLst>
              <a:ext uri="{FF2B5EF4-FFF2-40B4-BE49-F238E27FC236}">
                <a16:creationId xmlns:a16="http://schemas.microsoft.com/office/drawing/2014/main" id="{8636D9D6-D4EB-3D31-C82D-89E44D1E4A0F}"/>
              </a:ext>
            </a:extLst>
          </p:cNvPr>
          <p:cNvSpPr txBox="1">
            <a:spLocks/>
          </p:cNvSpPr>
          <p:nvPr/>
        </p:nvSpPr>
        <p:spPr>
          <a:xfrm>
            <a:off x="6052822" y="6356350"/>
            <a:ext cx="4393506" cy="362338"/>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Trebuchet MS"/>
                <a:hlinkClick r:id="rId7"/>
              </a:rPr>
              <a:t>DirectoryData@cde.state.co.us</a:t>
            </a:r>
            <a:endParaRPr lang="en-US" dirty="0">
              <a:solidFill>
                <a:srgbClr val="000000"/>
              </a:solidFill>
              <a:latin typeface="Trebuchet MS"/>
            </a:endParaRPr>
          </a:p>
        </p:txBody>
      </p:sp>
    </p:spTree>
    <p:extLst>
      <p:ext uri="{BB962C8B-B14F-4D97-AF65-F5344CB8AC3E}">
        <p14:creationId xmlns:p14="http://schemas.microsoft.com/office/powerpoint/2010/main" val="256732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621DC-AB33-6A62-34DF-E2B1E13426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AAED09-5606-B72D-9935-7099AEE5CD57}"/>
              </a:ext>
            </a:extLst>
          </p:cNvPr>
          <p:cNvSpPr>
            <a:spLocks noGrp="1"/>
          </p:cNvSpPr>
          <p:nvPr>
            <p:ph type="title"/>
          </p:nvPr>
        </p:nvSpPr>
        <p:spPr>
          <a:xfrm>
            <a:off x="443565" y="205176"/>
            <a:ext cx="9940860" cy="898524"/>
          </a:xfrm>
        </p:spPr>
        <p:txBody>
          <a:bodyPr/>
          <a:lstStyle/>
          <a:p>
            <a:r>
              <a:rPr lang="en-US" dirty="0">
                <a:latin typeface="Museo Slab 500"/>
              </a:rPr>
              <a:t>Step 7: Calculate Total Hours of Passing</a:t>
            </a:r>
            <a:endParaRPr lang="en-US" dirty="0"/>
          </a:p>
        </p:txBody>
      </p:sp>
      <p:sp>
        <p:nvSpPr>
          <p:cNvPr id="3" name="Content Placeholder 2">
            <a:extLst>
              <a:ext uri="{FF2B5EF4-FFF2-40B4-BE49-F238E27FC236}">
                <a16:creationId xmlns:a16="http://schemas.microsoft.com/office/drawing/2014/main" id="{806E5C10-F370-81BD-C8E7-2F1D20EA9490}"/>
              </a:ext>
            </a:extLst>
          </p:cNvPr>
          <p:cNvSpPr>
            <a:spLocks noGrp="1"/>
          </p:cNvSpPr>
          <p:nvPr>
            <p:ph idx="1"/>
          </p:nvPr>
        </p:nvSpPr>
        <p:spPr/>
        <p:txBody>
          <a:bodyPr vert="horz" lIns="0" tIns="0" rIns="0" bIns="0" rtlCol="0" anchor="t">
            <a:normAutofit fontScale="85000" lnSpcReduction="20000"/>
          </a:bodyPr>
          <a:lstStyle/>
          <a:p>
            <a:pPr marL="0" indent="0">
              <a:buNone/>
            </a:pPr>
            <a:r>
              <a:rPr lang="en-US" b="1" dirty="0">
                <a:latin typeface="Trebuchet MS"/>
              </a:rPr>
              <a:t>To calculate…</a:t>
            </a:r>
          </a:p>
          <a:p>
            <a:pPr marL="0" indent="0">
              <a:buNone/>
            </a:pPr>
            <a:r>
              <a:rPr lang="en-US" dirty="0">
                <a:latin typeface="Trebuchet MS"/>
              </a:rPr>
              <a:t>Add the total number of </a:t>
            </a:r>
            <a:r>
              <a:rPr lang="en-US" b="1" dirty="0">
                <a:latin typeface="Trebuchet MS"/>
              </a:rPr>
              <a:t>passing</a:t>
            </a:r>
            <a:r>
              <a:rPr lang="en-US" dirty="0">
                <a:latin typeface="Trebuchet MS"/>
              </a:rPr>
              <a:t> minutes for each grade’s bell schedule and multiply by the number of days that bell schedule is followed.</a:t>
            </a:r>
          </a:p>
          <a:p>
            <a:pPr marL="0" indent="0">
              <a:buNone/>
            </a:pPr>
            <a:r>
              <a:rPr lang="en-US" b="1" dirty="0">
                <a:solidFill>
                  <a:srgbClr val="000000"/>
                </a:solidFill>
                <a:latin typeface="Trebuchet MS" panose="020B0603020202020204" pitchFamily="34" charset="0"/>
              </a:rPr>
              <a:t>File expectations:</a:t>
            </a:r>
            <a:endParaRPr lang="en-US" dirty="0">
              <a:latin typeface="Trebuchet MS" panose="020B0603020202020204" pitchFamily="34" charset="0"/>
            </a:endParaRPr>
          </a:p>
          <a:p>
            <a:pPr marL="0" indent="0">
              <a:buNone/>
            </a:pPr>
            <a:r>
              <a:rPr lang="en-US" dirty="0">
                <a:solidFill>
                  <a:srgbClr val="7030A0"/>
                </a:solidFill>
                <a:latin typeface="Trebuchet MS" panose="020B0603020202020204" pitchFamily="34" charset="0"/>
              </a:rPr>
              <a:t>If the total number of passing hours varies by grade level, a new record must be submitted for that grade level.</a:t>
            </a:r>
          </a:p>
          <a:p>
            <a:pPr marL="0" indent="0">
              <a:buNone/>
            </a:pPr>
            <a:r>
              <a:rPr lang="en-US" b="1" dirty="0">
                <a:latin typeface="Trebuchet MS"/>
              </a:rPr>
              <a:t>Notes:</a:t>
            </a:r>
          </a:p>
          <a:p>
            <a:pPr marL="0" indent="0">
              <a:buNone/>
            </a:pPr>
            <a:r>
              <a:rPr lang="en-US" dirty="0">
                <a:latin typeface="Trebuchet MS"/>
              </a:rPr>
              <a:t>Since some districts may have a policy that some passing time can be counted as instructional for funding purposes, passing may be counted twice. In both Total Instructional Hours and Total Hours of Passing. </a:t>
            </a:r>
            <a:endParaRPr lang="en-US" dirty="0"/>
          </a:p>
          <a:p>
            <a:pPr marL="0" indent="0">
              <a:buNone/>
            </a:pPr>
            <a:r>
              <a:rPr lang="en-US" dirty="0">
                <a:solidFill>
                  <a:srgbClr val="C00000"/>
                </a:solidFill>
                <a:latin typeface="Trebuchet MS"/>
              </a:rPr>
              <a:t>Do not include</a:t>
            </a:r>
            <a:r>
              <a:rPr lang="en-US" dirty="0">
                <a:solidFill>
                  <a:srgbClr val="000000"/>
                </a:solidFill>
                <a:latin typeface="Trebuchet MS"/>
              </a:rPr>
              <a:t>: Passing out of lunch. Passing out of lunch should be included in your lunch hour total.</a:t>
            </a:r>
            <a:endParaRPr lang="en-US" dirty="0"/>
          </a:p>
        </p:txBody>
      </p:sp>
      <p:sp>
        <p:nvSpPr>
          <p:cNvPr id="4" name="Slide Number Placeholder 3">
            <a:extLst>
              <a:ext uri="{FF2B5EF4-FFF2-40B4-BE49-F238E27FC236}">
                <a16:creationId xmlns:a16="http://schemas.microsoft.com/office/drawing/2014/main" id="{2D040ECC-FD08-0FCB-173C-C837CA20FBDE}"/>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5" name="Content Placeholder 4">
            <a:extLst>
              <a:ext uri="{FF2B5EF4-FFF2-40B4-BE49-F238E27FC236}">
                <a16:creationId xmlns:a16="http://schemas.microsoft.com/office/drawing/2014/main" id="{31760CE2-1527-3D8C-2377-89DB31F637CC}"/>
              </a:ext>
            </a:extLst>
          </p:cNvPr>
          <p:cNvSpPr>
            <a:spLocks noGrp="1"/>
          </p:cNvSpPr>
          <p:nvPr>
            <p:ph sz="quarter" idx="13"/>
          </p:nvPr>
        </p:nvSpPr>
        <p:spPr/>
        <p:txBody>
          <a:bodyPr vert="horz" lIns="91440" tIns="45720" rIns="91440" bIns="45720" rtlCol="0" anchor="t">
            <a:normAutofit/>
          </a:bodyPr>
          <a:lstStyle/>
          <a:p>
            <a:r>
              <a:rPr lang="en-US">
                <a:hlinkClick r:id="rId2"/>
              </a:rPr>
              <a:t>Instructional Days and Hours</a:t>
            </a:r>
            <a:endParaRPr lang="en-US"/>
          </a:p>
        </p:txBody>
      </p:sp>
      <p:sp>
        <p:nvSpPr>
          <p:cNvPr id="6" name="Content Placeholder 5">
            <a:extLst>
              <a:ext uri="{FF2B5EF4-FFF2-40B4-BE49-F238E27FC236}">
                <a16:creationId xmlns:a16="http://schemas.microsoft.com/office/drawing/2014/main" id="{939E4175-1D5D-48E4-D90A-DD874CE36BD4}"/>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DirectoryData@cde.state.co.us</a:t>
            </a:r>
            <a:endParaRPr lang="en-US"/>
          </a:p>
        </p:txBody>
      </p:sp>
    </p:spTree>
    <p:extLst>
      <p:ext uri="{BB962C8B-B14F-4D97-AF65-F5344CB8AC3E}">
        <p14:creationId xmlns:p14="http://schemas.microsoft.com/office/powerpoint/2010/main" val="968861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C7288-BFC5-2840-B143-6F06E9EBE8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178E927-18FF-0387-ACE6-61031BE9C45E}"/>
              </a:ext>
            </a:extLst>
          </p:cNvPr>
          <p:cNvSpPr>
            <a:spLocks noGrp="1"/>
          </p:cNvSpPr>
          <p:nvPr>
            <p:ph type="title"/>
          </p:nvPr>
        </p:nvSpPr>
        <p:spPr/>
        <p:txBody>
          <a:bodyPr/>
          <a:lstStyle/>
          <a:p>
            <a:r>
              <a:rPr lang="en-US" dirty="0">
                <a:latin typeface="Museo Slab 500"/>
              </a:rPr>
              <a:t>Instructional Days and Hours: </a:t>
            </a:r>
            <a:br>
              <a:rPr lang="en-US" dirty="0">
                <a:latin typeface="Museo Slab 500"/>
              </a:rPr>
            </a:br>
            <a:r>
              <a:rPr lang="en-US" dirty="0">
                <a:latin typeface="Museo Slab 500"/>
              </a:rPr>
              <a:t>Timeline and Submission Requirements</a:t>
            </a:r>
            <a:endParaRPr lang="en-US" dirty="0"/>
          </a:p>
        </p:txBody>
      </p:sp>
      <p:sp>
        <p:nvSpPr>
          <p:cNvPr id="6" name="Content Placeholder 5">
            <a:extLst>
              <a:ext uri="{FF2B5EF4-FFF2-40B4-BE49-F238E27FC236}">
                <a16:creationId xmlns:a16="http://schemas.microsoft.com/office/drawing/2014/main" id="{34D999F5-D714-D634-3AEF-10D9A60E673A}"/>
              </a:ext>
            </a:extLst>
          </p:cNvPr>
          <p:cNvSpPr>
            <a:spLocks noGrp="1"/>
          </p:cNvSpPr>
          <p:nvPr>
            <p:ph idx="1"/>
          </p:nvPr>
        </p:nvSpPr>
        <p:spPr>
          <a:xfrm>
            <a:off x="691763" y="1439259"/>
            <a:ext cx="10515600" cy="1437317"/>
          </a:xfrm>
        </p:spPr>
        <p:txBody>
          <a:bodyPr vert="horz" lIns="0" tIns="0" rIns="0" bIns="0" rtlCol="0" anchor="t">
            <a:normAutofit lnSpcReduction="10000"/>
          </a:bodyPr>
          <a:lstStyle/>
          <a:p>
            <a:pPr marL="0" indent="0" algn="ctr">
              <a:buNone/>
            </a:pPr>
            <a:r>
              <a:rPr lang="en-US" sz="2800" b="1" dirty="0">
                <a:latin typeface="Trebuchet MS"/>
              </a:rPr>
              <a:t>Collection Timeline</a:t>
            </a:r>
            <a:r>
              <a:rPr lang="en-US" dirty="0">
                <a:latin typeface="Trebuchet MS"/>
              </a:rPr>
              <a:t> </a:t>
            </a:r>
            <a:endParaRPr lang="en-US" dirty="0"/>
          </a:p>
          <a:p>
            <a:pPr marL="0" indent="0" algn="ctr">
              <a:buNone/>
            </a:pPr>
            <a:r>
              <a:rPr lang="en-US" dirty="0">
                <a:latin typeface="Trebuchet MS"/>
              </a:rPr>
              <a:t>OPEN: Wednesday, September 17th</a:t>
            </a:r>
          </a:p>
          <a:p>
            <a:pPr marL="0" indent="0" algn="ctr">
              <a:buNone/>
            </a:pPr>
            <a:r>
              <a:rPr lang="en-US" dirty="0">
                <a:latin typeface="Trebuchet MS"/>
              </a:rPr>
              <a:t>CLOSE: Friday, December 19th</a:t>
            </a:r>
            <a:endParaRPr lang="en-US" dirty="0"/>
          </a:p>
        </p:txBody>
      </p:sp>
      <p:sp>
        <p:nvSpPr>
          <p:cNvPr id="3" name="TextBox 2">
            <a:extLst>
              <a:ext uri="{FF2B5EF4-FFF2-40B4-BE49-F238E27FC236}">
                <a16:creationId xmlns:a16="http://schemas.microsoft.com/office/drawing/2014/main" id="{1493E9D3-BBF0-B33C-BD76-BF5A3CF39297}"/>
              </a:ext>
            </a:extLst>
          </p:cNvPr>
          <p:cNvSpPr txBox="1"/>
          <p:nvPr/>
        </p:nvSpPr>
        <p:spPr>
          <a:xfrm>
            <a:off x="691763" y="3121535"/>
            <a:ext cx="11266999" cy="2923877"/>
          </a:xfrm>
          <a:prstGeom prst="rect">
            <a:avLst/>
          </a:prstGeom>
          <a:noFill/>
        </p:spPr>
        <p:txBody>
          <a:bodyPr wrap="square">
            <a:spAutoFit/>
          </a:bodyPr>
          <a:lstStyle/>
          <a:p>
            <a:pPr algn="l" rtl="0" fontAlgn="base">
              <a:buNone/>
            </a:pPr>
            <a:r>
              <a:rPr lang="en-US" sz="2000" b="0" i="0" u="none" strike="noStrike" dirty="0">
                <a:solidFill>
                  <a:srgbClr val="000000"/>
                </a:solidFill>
                <a:effectLst/>
                <a:latin typeface="Trebuchet MS" panose="020B0603020202020204" pitchFamily="34" charset="0"/>
              </a:rPr>
              <a:t>Required to Submit</a:t>
            </a:r>
            <a:r>
              <a:rPr lang="en-US" sz="2000" b="0" i="0" dirty="0">
                <a:solidFill>
                  <a:srgbClr val="000000"/>
                </a:solidFill>
                <a:effectLst/>
                <a:latin typeface="Trebuchet MS" panose="020B0603020202020204" pitchFamily="34" charset="0"/>
              </a:rPr>
              <a:t>​</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Trebuchet MS" panose="020B0603020202020204" pitchFamily="34" charset="0"/>
              </a:rPr>
              <a:t>Districts,</a:t>
            </a:r>
            <a:r>
              <a:rPr lang="en-US" sz="1800" b="0" i="0" dirty="0">
                <a:solidFill>
                  <a:srgbClr val="000000"/>
                </a:solidFill>
                <a:effectLst/>
                <a:latin typeface="Trebuchet MS" panose="020B060302020202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Trebuchet MS" panose="020B0603020202020204" pitchFamily="34" charset="0"/>
              </a:rPr>
              <a:t>BOCES operating schools,</a:t>
            </a:r>
            <a:r>
              <a:rPr lang="en-US" sz="1800" b="0" i="0" dirty="0">
                <a:solidFill>
                  <a:srgbClr val="000000"/>
                </a:solidFill>
                <a:effectLst/>
                <a:latin typeface="Trebuchet MS" panose="020B060302020202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Trebuchet MS" panose="020B0603020202020204" pitchFamily="34" charset="0"/>
              </a:rPr>
              <a:t>and the Charter School Institute </a:t>
            </a:r>
            <a:r>
              <a:rPr lang="en-US" sz="1800" b="0" i="0" dirty="0">
                <a:solidFill>
                  <a:srgbClr val="000000"/>
                </a:solidFill>
                <a:effectLst/>
                <a:latin typeface="Trebuchet MS" panose="020B0603020202020204" pitchFamily="34" charset="0"/>
              </a:rPr>
              <a:t>​</a:t>
            </a:r>
            <a:endParaRPr lang="en-US" b="0" i="0" dirty="0">
              <a:solidFill>
                <a:srgbClr val="000000"/>
              </a:solidFill>
              <a:effectLst/>
              <a:latin typeface="Arial" panose="020B0604020202020204" pitchFamily="34" charset="0"/>
            </a:endParaRPr>
          </a:p>
          <a:p>
            <a:pPr algn="l" rtl="0" fontAlgn="base">
              <a:buNone/>
            </a:pPr>
            <a:r>
              <a:rPr lang="en-US" sz="1800" b="0" i="0" u="none" strike="noStrike" dirty="0">
                <a:solidFill>
                  <a:srgbClr val="000000"/>
                </a:solidFill>
                <a:effectLst/>
                <a:latin typeface="Trebuchet MS" panose="020B0603020202020204" pitchFamily="34" charset="0"/>
              </a:rPr>
              <a:t>will need to submit data for </a:t>
            </a:r>
            <a:r>
              <a:rPr lang="en-US" sz="1800" b="1" i="0" u="none" strike="noStrike" dirty="0">
                <a:solidFill>
                  <a:srgbClr val="000000"/>
                </a:solidFill>
                <a:effectLst/>
                <a:highlight>
                  <a:srgbClr val="FFFF00"/>
                </a:highlight>
                <a:latin typeface="Trebuchet MS" panose="020B0603020202020204" pitchFamily="34" charset="0"/>
              </a:rPr>
              <a:t>all public schools serving grades K-12 (006-120)</a:t>
            </a:r>
            <a:r>
              <a:rPr lang="en-US" sz="1800" b="0" i="0" u="none" strike="noStrike" dirty="0">
                <a:solidFill>
                  <a:srgbClr val="000000"/>
                </a:solidFill>
                <a:effectLst/>
                <a:highlight>
                  <a:srgbClr val="FFFF00"/>
                </a:highlight>
                <a:latin typeface="Trebuchet MS" panose="020B0603020202020204" pitchFamily="34" charset="0"/>
              </a:rPr>
              <a:t>.</a:t>
            </a:r>
            <a:r>
              <a:rPr lang="en-US" sz="1800" b="0" i="0" dirty="0">
                <a:solidFill>
                  <a:srgbClr val="000000"/>
                </a:solidFill>
                <a:effectLst/>
                <a:latin typeface="Trebuchet MS" panose="020B0603020202020204" pitchFamily="34" charset="0"/>
              </a:rPr>
              <a:t>​</a:t>
            </a:r>
            <a:endParaRPr lang="en-US" b="0" i="0" dirty="0">
              <a:solidFill>
                <a:srgbClr val="000000"/>
              </a:solidFill>
              <a:effectLst/>
              <a:latin typeface="Segoe UI" panose="020B0502040204020203" pitchFamily="34" charset="0"/>
            </a:endParaRPr>
          </a:p>
          <a:p>
            <a:pPr algn="l" rtl="0" fontAlgn="base">
              <a:buNone/>
            </a:pPr>
            <a:r>
              <a:rPr lang="en-US" sz="1800" b="0" i="0" dirty="0">
                <a:solidFill>
                  <a:srgbClr val="000000"/>
                </a:solidFill>
                <a:effectLst/>
                <a:latin typeface="Trebuchet MS" panose="020B0603020202020204" pitchFamily="34" charset="0"/>
              </a:rPr>
              <a:t>​</a:t>
            </a:r>
            <a:endParaRPr lang="en-US" b="0" i="0" dirty="0">
              <a:solidFill>
                <a:srgbClr val="000000"/>
              </a:solidFill>
              <a:effectLst/>
              <a:latin typeface="Segoe UI" panose="020B0502040204020203" pitchFamily="34" charset="0"/>
            </a:endParaRPr>
          </a:p>
          <a:p>
            <a:pPr algn="l" rtl="0" fontAlgn="base">
              <a:buNone/>
            </a:pPr>
            <a:r>
              <a:rPr lang="en-US" sz="2000" b="0" i="0" u="none" strike="noStrike" dirty="0">
                <a:solidFill>
                  <a:srgbClr val="000000"/>
                </a:solidFill>
                <a:effectLst/>
                <a:latin typeface="Trebuchet MS" panose="020B0603020202020204" pitchFamily="34" charset="0"/>
              </a:rPr>
              <a:t>Do </a:t>
            </a:r>
            <a:r>
              <a:rPr lang="en-US" sz="2000" b="0" i="0" u="none" strike="noStrike" dirty="0">
                <a:solidFill>
                  <a:srgbClr val="C00000"/>
                </a:solidFill>
                <a:effectLst/>
                <a:latin typeface="Trebuchet MS" panose="020B0603020202020204" pitchFamily="34" charset="0"/>
              </a:rPr>
              <a:t>NOT</a:t>
            </a:r>
            <a:r>
              <a:rPr lang="en-US" sz="2000" b="0" i="0" u="none" strike="noStrike" dirty="0">
                <a:solidFill>
                  <a:srgbClr val="000000"/>
                </a:solidFill>
                <a:effectLst/>
                <a:latin typeface="Trebuchet MS" panose="020B0603020202020204" pitchFamily="34" charset="0"/>
              </a:rPr>
              <a:t> submit data for:</a:t>
            </a:r>
            <a:r>
              <a:rPr lang="en-US" sz="2000" b="0" i="0" dirty="0">
                <a:solidFill>
                  <a:srgbClr val="000000"/>
                </a:solidFill>
                <a:effectLst/>
                <a:latin typeface="Trebuchet MS" panose="020B0603020202020204" pitchFamily="34" charset="0"/>
              </a:rPr>
              <a:t>​</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Trebuchet MS" panose="020B0603020202020204" pitchFamily="34" charset="0"/>
              </a:rPr>
              <a:t>Pre-k</a:t>
            </a:r>
            <a:r>
              <a:rPr lang="en-US" sz="1800" b="0" i="0" dirty="0">
                <a:solidFill>
                  <a:srgbClr val="000000"/>
                </a:solidFill>
                <a:effectLst/>
                <a:latin typeface="Trebuchet MS" panose="020B060302020202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Trebuchet MS" panose="020B0603020202020204" pitchFamily="34" charset="0"/>
              </a:rPr>
              <a:t>Public schools serving only grades 004-004</a:t>
            </a:r>
            <a:r>
              <a:rPr lang="en-US" sz="1800" b="0" i="0" dirty="0">
                <a:solidFill>
                  <a:srgbClr val="000000"/>
                </a:solidFill>
                <a:effectLst/>
                <a:latin typeface="Trebuchet MS" panose="020B060302020202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Trebuchet MS" panose="020B0603020202020204" pitchFamily="34" charset="0"/>
              </a:rPr>
              <a:t>100% Home Options Schools (school system code 10)</a:t>
            </a:r>
            <a:endParaRPr lang="en-US" b="0" i="0" dirty="0">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F4FD247-9810-76BD-BAA8-E4331F02883D}"/>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
        <p:nvSpPr>
          <p:cNvPr id="7" name="Content Placeholder 6">
            <a:extLst>
              <a:ext uri="{FF2B5EF4-FFF2-40B4-BE49-F238E27FC236}">
                <a16:creationId xmlns:a16="http://schemas.microsoft.com/office/drawing/2014/main" id="{73E36483-B1C2-9417-D3CC-57BFDF2DD6BA}"/>
              </a:ext>
            </a:extLst>
          </p:cNvPr>
          <p:cNvSpPr>
            <a:spLocks noGrp="1"/>
          </p:cNvSpPr>
          <p:nvPr>
            <p:ph sz="quarter" idx="13"/>
          </p:nvPr>
        </p:nvSpPr>
        <p:spPr/>
        <p:txBody>
          <a:bodyPr vert="horz" lIns="91440" tIns="45720" rIns="91440" bIns="45720" rtlCol="0" anchor="t">
            <a:normAutofit/>
          </a:bodyPr>
          <a:lstStyle/>
          <a:p>
            <a:r>
              <a:rPr lang="en-US">
                <a:latin typeface="Trebuchet MS"/>
                <a:hlinkClick r:id="rId2"/>
              </a:rPr>
              <a:t>Instructional Days and Hours</a:t>
            </a:r>
            <a:endParaRPr lang="en-US"/>
          </a:p>
        </p:txBody>
      </p:sp>
      <p:sp>
        <p:nvSpPr>
          <p:cNvPr id="8" name="Content Placeholder 7">
            <a:extLst>
              <a:ext uri="{FF2B5EF4-FFF2-40B4-BE49-F238E27FC236}">
                <a16:creationId xmlns:a16="http://schemas.microsoft.com/office/drawing/2014/main" id="{269FD2E8-78BF-9D5D-05B2-DEE728953B8E}"/>
              </a:ext>
            </a:extLst>
          </p:cNvPr>
          <p:cNvSpPr>
            <a:spLocks noGrp="1"/>
          </p:cNvSpPr>
          <p:nvPr>
            <p:ph sz="quarter" idx="14"/>
          </p:nvPr>
        </p:nvSpPr>
        <p:spPr/>
        <p:txBody>
          <a:bodyPr vert="horz" lIns="91440" tIns="45720" rIns="91440" bIns="45720" rtlCol="0" anchor="t">
            <a:normAutofit/>
          </a:bodyPr>
          <a:lstStyle/>
          <a:p>
            <a:r>
              <a:rPr lang="en-US" dirty="0">
                <a:latin typeface="Trebuchet MS"/>
                <a:hlinkClick r:id="rId3"/>
              </a:rPr>
              <a:t>DirectoryData@cde.state.co.us</a:t>
            </a:r>
            <a:endParaRPr lang="en-US" dirty="0">
              <a:solidFill>
                <a:srgbClr val="000000"/>
              </a:solidFill>
              <a:latin typeface="Trebuchet MS"/>
            </a:endParaRPr>
          </a:p>
        </p:txBody>
      </p:sp>
    </p:spTree>
    <p:extLst>
      <p:ext uri="{BB962C8B-B14F-4D97-AF65-F5344CB8AC3E}">
        <p14:creationId xmlns:p14="http://schemas.microsoft.com/office/powerpoint/2010/main" val="37158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5C310-53E3-9586-4830-FBA65A084A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85A0A6-0A81-D68F-1DE2-9D98721B1821}"/>
              </a:ext>
            </a:extLst>
          </p:cNvPr>
          <p:cNvSpPr>
            <a:spLocks noGrp="1"/>
          </p:cNvSpPr>
          <p:nvPr>
            <p:ph type="title"/>
          </p:nvPr>
        </p:nvSpPr>
        <p:spPr>
          <a:xfrm>
            <a:off x="443564" y="205176"/>
            <a:ext cx="10002763" cy="898524"/>
          </a:xfrm>
        </p:spPr>
        <p:txBody>
          <a:bodyPr/>
          <a:lstStyle/>
          <a:p>
            <a:r>
              <a:rPr lang="en-US" dirty="0"/>
              <a:t>0250 Springfield RE-4 – Total Passing and Instructional Hours for the School Year</a:t>
            </a:r>
          </a:p>
        </p:txBody>
      </p:sp>
      <p:sp>
        <p:nvSpPr>
          <p:cNvPr id="22" name="TextBox 21">
            <a:extLst>
              <a:ext uri="{FF2B5EF4-FFF2-40B4-BE49-F238E27FC236}">
                <a16:creationId xmlns:a16="http://schemas.microsoft.com/office/drawing/2014/main" id="{306358FC-8E27-5A01-9EE7-1D5099D763E1}"/>
              </a:ext>
            </a:extLst>
          </p:cNvPr>
          <p:cNvSpPr txBox="1"/>
          <p:nvPr/>
        </p:nvSpPr>
        <p:spPr>
          <a:xfrm>
            <a:off x="1106654" y="1247681"/>
            <a:ext cx="9074147" cy="584775"/>
          </a:xfrm>
          <a:prstGeom prst="rect">
            <a:avLst/>
          </a:prstGeom>
          <a:noFill/>
        </p:spPr>
        <p:txBody>
          <a:bodyPr wrap="square">
            <a:spAutoFit/>
          </a:bodyPr>
          <a:lstStyle/>
          <a:p>
            <a:pPr algn="ctr"/>
            <a:r>
              <a:rPr lang="en-US" sz="2400" b="1" dirty="0"/>
              <a:t>Springfield Junior/Senior High (8168) 25-26 SY Bell Schedule</a:t>
            </a:r>
            <a:r>
              <a:rPr lang="en-US" sz="3200" dirty="0"/>
              <a:t> </a:t>
            </a:r>
          </a:p>
        </p:txBody>
      </p:sp>
      <p:graphicFrame>
        <p:nvGraphicFramePr>
          <p:cNvPr id="9" name="Table 8">
            <a:extLst>
              <a:ext uri="{FF2B5EF4-FFF2-40B4-BE49-F238E27FC236}">
                <a16:creationId xmlns:a16="http://schemas.microsoft.com/office/drawing/2014/main" id="{E43F4E36-4115-93A3-0CE1-7F20C09D4133}"/>
              </a:ext>
            </a:extLst>
          </p:cNvPr>
          <p:cNvGraphicFramePr>
            <a:graphicFrameLocks noGrp="1"/>
          </p:cNvGraphicFramePr>
          <p:nvPr>
            <p:extLst>
              <p:ext uri="{D42A27DB-BD31-4B8C-83A1-F6EECF244321}">
                <p14:modId xmlns:p14="http://schemas.microsoft.com/office/powerpoint/2010/main" val="2043374229"/>
              </p:ext>
            </p:extLst>
          </p:nvPr>
        </p:nvGraphicFramePr>
        <p:xfrm>
          <a:off x="3359149" y="1976437"/>
          <a:ext cx="5473701" cy="2667000"/>
        </p:xfrm>
        <a:graphic>
          <a:graphicData uri="http://schemas.openxmlformats.org/drawingml/2006/table">
            <a:tbl>
              <a:tblPr firstRow="1">
                <a:tableStyleId>{5940675A-B579-460E-94D1-54222C63F5DA}</a:tableStyleId>
              </a:tblPr>
              <a:tblGrid>
                <a:gridCol w="1602059">
                  <a:extLst>
                    <a:ext uri="{9D8B030D-6E8A-4147-A177-3AD203B41FA5}">
                      <a16:colId xmlns:a16="http://schemas.microsoft.com/office/drawing/2014/main" val="3630385456"/>
                    </a:ext>
                  </a:extLst>
                </a:gridCol>
                <a:gridCol w="715205">
                  <a:extLst>
                    <a:ext uri="{9D8B030D-6E8A-4147-A177-3AD203B41FA5}">
                      <a16:colId xmlns:a16="http://schemas.microsoft.com/office/drawing/2014/main" val="2349578155"/>
                    </a:ext>
                  </a:extLst>
                </a:gridCol>
                <a:gridCol w="905926">
                  <a:extLst>
                    <a:ext uri="{9D8B030D-6E8A-4147-A177-3AD203B41FA5}">
                      <a16:colId xmlns:a16="http://schemas.microsoft.com/office/drawing/2014/main" val="2187682111"/>
                    </a:ext>
                  </a:extLst>
                </a:gridCol>
                <a:gridCol w="1239688">
                  <a:extLst>
                    <a:ext uri="{9D8B030D-6E8A-4147-A177-3AD203B41FA5}">
                      <a16:colId xmlns:a16="http://schemas.microsoft.com/office/drawing/2014/main" val="3192192744"/>
                    </a:ext>
                  </a:extLst>
                </a:gridCol>
                <a:gridCol w="1010823">
                  <a:extLst>
                    <a:ext uri="{9D8B030D-6E8A-4147-A177-3AD203B41FA5}">
                      <a16:colId xmlns:a16="http://schemas.microsoft.com/office/drawing/2014/main" val="3766294848"/>
                    </a:ext>
                  </a:extLst>
                </a:gridCol>
              </a:tblGrid>
              <a:tr h="190500">
                <a:tc>
                  <a:txBody>
                    <a:bodyPr/>
                    <a:lstStyle/>
                    <a:p>
                      <a:pPr algn="ctr" fontAlgn="ctr">
                        <a:buNone/>
                      </a:pPr>
                      <a:r>
                        <a:rPr lang="en-US" sz="1100" u="none" strike="noStrike">
                          <a:effectLst/>
                        </a:rPr>
                        <a:t>Hour</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Start</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End</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Class Duration</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Pass Duration</a:t>
                      </a:r>
                      <a:endParaRPr lang="en-US" sz="11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18437914"/>
                  </a:ext>
                </a:extLst>
              </a:tr>
              <a:tr h="190500">
                <a:tc>
                  <a:txBody>
                    <a:bodyPr/>
                    <a:lstStyle/>
                    <a:p>
                      <a:pPr algn="ctr" fontAlgn="b">
                        <a:buNone/>
                      </a:pPr>
                      <a:r>
                        <a:rPr lang="en-US" sz="1100" u="none" strike="noStrike">
                          <a:effectLst/>
                        </a:rPr>
                        <a:t>1st hour</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7:45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8:39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0.90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0.10</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655669881"/>
                  </a:ext>
                </a:extLst>
              </a:tr>
              <a:tr h="190500">
                <a:tc>
                  <a:txBody>
                    <a:bodyPr/>
                    <a:lstStyle/>
                    <a:p>
                      <a:pPr algn="ctr" fontAlgn="b">
                        <a:buNone/>
                      </a:pPr>
                      <a:r>
                        <a:rPr lang="en-US" sz="1100" u="none" strike="noStrike">
                          <a:effectLst/>
                        </a:rPr>
                        <a:t>6th-12th breakfast</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8:45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8:57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0.20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116796325"/>
                  </a:ext>
                </a:extLst>
              </a:tr>
              <a:tr h="190500">
                <a:tc>
                  <a:txBody>
                    <a:bodyPr/>
                    <a:lstStyle/>
                    <a:p>
                      <a:pPr algn="ctr" fontAlgn="b">
                        <a:buNone/>
                      </a:pPr>
                      <a:r>
                        <a:rPr lang="en-US" sz="1100" u="none" strike="noStrike">
                          <a:effectLst/>
                        </a:rPr>
                        <a:t>2nd hour</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9:00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9:54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0.90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0.05</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645868995"/>
                  </a:ext>
                </a:extLst>
              </a:tr>
              <a:tr h="190500">
                <a:tc>
                  <a:txBody>
                    <a:bodyPr/>
                    <a:lstStyle/>
                    <a:p>
                      <a:pPr algn="ctr" fontAlgn="b">
                        <a:buNone/>
                      </a:pPr>
                      <a:r>
                        <a:rPr lang="en-US" sz="1100" u="none" strike="noStrike">
                          <a:effectLst/>
                        </a:rPr>
                        <a:t>3rd hour</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9:57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10:51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0.90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0.00</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808281245"/>
                  </a:ext>
                </a:extLst>
              </a:tr>
              <a:tr h="190500">
                <a:tc>
                  <a:txBody>
                    <a:bodyPr/>
                    <a:lstStyle/>
                    <a:p>
                      <a:pPr algn="ctr" fontAlgn="b">
                        <a:buNone/>
                      </a:pPr>
                      <a:r>
                        <a:rPr lang="en-US" sz="1100" u="none" strike="noStrike">
                          <a:effectLst/>
                        </a:rPr>
                        <a:t>4th hour</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10:51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11:11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0.33</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0.05</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765695039"/>
                  </a:ext>
                </a:extLst>
              </a:tr>
              <a:tr h="190500">
                <a:tc>
                  <a:txBody>
                    <a:bodyPr/>
                    <a:lstStyle/>
                    <a:p>
                      <a:pPr algn="ctr" fontAlgn="b">
                        <a:buNone/>
                      </a:pPr>
                      <a:r>
                        <a:rPr lang="en-US" sz="1100" u="none" strike="noStrike">
                          <a:effectLst/>
                        </a:rPr>
                        <a:t>5th hour</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11:14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12:08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0.90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0.05</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420466010"/>
                  </a:ext>
                </a:extLst>
              </a:tr>
              <a:tr h="190500">
                <a:tc>
                  <a:txBody>
                    <a:bodyPr/>
                    <a:lstStyle/>
                    <a:p>
                      <a:pPr algn="ctr" fontAlgn="b">
                        <a:buNone/>
                      </a:pPr>
                      <a:r>
                        <a:rPr lang="en-US" sz="1100" u="none" strike="noStrike">
                          <a:effectLst/>
                        </a:rPr>
                        <a:t>6th hour</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12:11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1:05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0.90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328050067"/>
                  </a:ext>
                </a:extLst>
              </a:tr>
              <a:tr h="190500">
                <a:tc>
                  <a:txBody>
                    <a:bodyPr/>
                    <a:lstStyle/>
                    <a:p>
                      <a:pPr algn="ctr" fontAlgn="b">
                        <a:buNone/>
                      </a:pPr>
                      <a:r>
                        <a:rPr lang="en-US" sz="1100" u="none" strike="noStrike">
                          <a:effectLst/>
                        </a:rPr>
                        <a:t>6th-8th lunch</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1:08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1:37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0.48</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219460163"/>
                  </a:ext>
                </a:extLst>
              </a:tr>
              <a:tr h="190500">
                <a:tc>
                  <a:txBody>
                    <a:bodyPr/>
                    <a:lstStyle/>
                    <a:p>
                      <a:pPr algn="ctr" fontAlgn="b">
                        <a:buNone/>
                      </a:pPr>
                      <a:r>
                        <a:rPr lang="en-US" sz="1100" u="none" strike="noStrike">
                          <a:effectLst/>
                        </a:rPr>
                        <a:t>9th-12th lunch</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1:05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1:37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0.53</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0.05</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837246256"/>
                  </a:ext>
                </a:extLst>
              </a:tr>
              <a:tr h="190500">
                <a:tc>
                  <a:txBody>
                    <a:bodyPr/>
                    <a:lstStyle/>
                    <a:p>
                      <a:pPr algn="ctr" fontAlgn="b">
                        <a:buNone/>
                      </a:pPr>
                      <a:r>
                        <a:rPr lang="en-US" sz="1100" u="none" strike="noStrike">
                          <a:effectLst/>
                        </a:rPr>
                        <a:t>7th hour</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1:40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2:34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0.90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dirty="0">
                          <a:effectLst/>
                        </a:rPr>
                        <a:t>0.05</a:t>
                      </a:r>
                      <a:endParaRPr lang="en-US" sz="11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772314054"/>
                  </a:ext>
                </a:extLst>
              </a:tr>
              <a:tr h="190500">
                <a:tc>
                  <a:txBody>
                    <a:bodyPr/>
                    <a:lstStyle/>
                    <a:p>
                      <a:pPr algn="ctr" fontAlgn="b">
                        <a:buNone/>
                      </a:pPr>
                      <a:r>
                        <a:rPr lang="en-US" sz="1100" u="none" strike="noStrike">
                          <a:effectLst/>
                        </a:rPr>
                        <a:t>8th hour</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2:37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3:31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0.90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0.05</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871536501"/>
                  </a:ext>
                </a:extLst>
              </a:tr>
              <a:tr h="190500">
                <a:tc>
                  <a:txBody>
                    <a:bodyPr/>
                    <a:lstStyle/>
                    <a:p>
                      <a:pPr algn="ctr" fontAlgn="b">
                        <a:buNone/>
                      </a:pPr>
                      <a:r>
                        <a:rPr lang="en-US" sz="1100" u="none" strike="noStrike">
                          <a:effectLst/>
                        </a:rPr>
                        <a:t>9th hour</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3:34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4:10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0.60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407266756"/>
                  </a:ext>
                </a:extLst>
              </a:tr>
              <a:tr h="190500">
                <a:tc>
                  <a:txBody>
                    <a:bodyPr/>
                    <a:lstStyle/>
                    <a:p>
                      <a:pPr algn="ctr" fontAlgn="b">
                        <a:buNone/>
                      </a:pPr>
                      <a:r>
                        <a:rPr lang="en-US" sz="1100" b="1" u="none" strike="noStrike">
                          <a:effectLst/>
                          <a:highlight>
                            <a:srgbClr val="FFFF00"/>
                          </a:highlight>
                        </a:rPr>
                        <a:t>TOTALS</a:t>
                      </a:r>
                      <a:endParaRPr lang="en-US" sz="1100" b="1" i="0" u="none" strike="noStrike">
                        <a:solidFill>
                          <a:srgbClr val="000000"/>
                        </a:solidFill>
                        <a:effectLst/>
                        <a:highlight>
                          <a:srgbClr val="FFFF00"/>
                        </a:highlight>
                        <a:latin typeface="Aptos Narrow" panose="020B0004020202020204" pitchFamily="34" charset="0"/>
                      </a:endParaRPr>
                    </a:p>
                  </a:txBody>
                  <a:tcPr marL="9525" marR="9525" marT="9525" marB="0" anchor="ctr"/>
                </a:tc>
                <a:tc>
                  <a:txBody>
                    <a:bodyPr/>
                    <a:lstStyle/>
                    <a:p>
                      <a:pPr algn="ctr" fontAlgn="b">
                        <a:buNone/>
                      </a:pPr>
                      <a:r>
                        <a:rPr lang="en-US" sz="1100" b="1" u="none" strike="noStrike">
                          <a:effectLst/>
                          <a:highlight>
                            <a:srgbClr val="FFFF00"/>
                          </a:highlight>
                        </a:rPr>
                        <a:t> </a:t>
                      </a:r>
                      <a:endParaRPr lang="en-US" sz="1100" b="1" i="0" u="none" strike="noStrike">
                        <a:solidFill>
                          <a:srgbClr val="000000"/>
                        </a:solidFill>
                        <a:effectLst/>
                        <a:highlight>
                          <a:srgbClr val="FFFF00"/>
                        </a:highlight>
                        <a:latin typeface="Aptos Narrow" panose="020B0004020202020204" pitchFamily="34" charset="0"/>
                      </a:endParaRPr>
                    </a:p>
                  </a:txBody>
                  <a:tcPr marL="9525" marR="9525" marT="9525" marB="0" anchor="ctr"/>
                </a:tc>
                <a:tc>
                  <a:txBody>
                    <a:bodyPr/>
                    <a:lstStyle/>
                    <a:p>
                      <a:pPr algn="ctr" fontAlgn="b">
                        <a:buNone/>
                      </a:pPr>
                      <a:r>
                        <a:rPr lang="en-US" sz="1100" b="1" u="none" strike="noStrike">
                          <a:effectLst/>
                          <a:highlight>
                            <a:srgbClr val="FFFF00"/>
                          </a:highlight>
                        </a:rPr>
                        <a:t> </a:t>
                      </a:r>
                      <a:endParaRPr lang="en-US" sz="1100" b="1" i="0" u="none" strike="noStrike">
                        <a:solidFill>
                          <a:srgbClr val="000000"/>
                        </a:solidFill>
                        <a:effectLst/>
                        <a:highlight>
                          <a:srgbClr val="FFFF00"/>
                        </a:highligh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highlight>
                            <a:srgbClr val="FFFF00"/>
                          </a:highlight>
                        </a:rPr>
                        <a:t>1216.80</a:t>
                      </a:r>
                      <a:endParaRPr lang="en-US" sz="1100" b="1" i="0" u="none" strike="noStrike">
                        <a:solidFill>
                          <a:srgbClr val="000000"/>
                        </a:solidFill>
                        <a:effectLst/>
                        <a:highlight>
                          <a:srgbClr val="FFFF00"/>
                        </a:highligh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highlight>
                            <a:srgbClr val="FFFF00"/>
                          </a:highlight>
                        </a:rPr>
                        <a:t>57.60</a:t>
                      </a:r>
                      <a:endParaRPr lang="en-US" sz="1100" b="1" i="0" u="none" strike="noStrike" dirty="0">
                        <a:solidFill>
                          <a:srgbClr val="000000"/>
                        </a:solidFill>
                        <a:effectLst/>
                        <a:highlight>
                          <a:srgbClr val="FFFF00"/>
                        </a:highlight>
                        <a:latin typeface="Aptos Narrow" panose="020B0004020202020204" pitchFamily="34" charset="0"/>
                      </a:endParaRPr>
                    </a:p>
                  </a:txBody>
                  <a:tcPr marL="9525" marR="9525" marT="9525" marB="0" anchor="ctr"/>
                </a:tc>
                <a:extLst>
                  <a:ext uri="{0D108BD9-81ED-4DB2-BD59-A6C34878D82A}">
                    <a16:rowId xmlns:a16="http://schemas.microsoft.com/office/drawing/2014/main" val="2365626286"/>
                  </a:ext>
                </a:extLst>
              </a:tr>
            </a:tbl>
          </a:graphicData>
        </a:graphic>
      </p:graphicFrame>
      <p:pic>
        <p:nvPicPr>
          <p:cNvPr id="11" name="Picture 10">
            <a:extLst>
              <a:ext uri="{FF2B5EF4-FFF2-40B4-BE49-F238E27FC236}">
                <a16:creationId xmlns:a16="http://schemas.microsoft.com/office/drawing/2014/main" id="{1F58DF21-9DE4-715F-FB22-5DA92FC25EB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8891" y="5236628"/>
            <a:ext cx="10980952" cy="1171429"/>
          </a:xfrm>
          <a:prstGeom prst="rect">
            <a:avLst/>
          </a:prstGeom>
          <a:ln w="28575">
            <a:solidFill>
              <a:schemeClr val="tx1"/>
            </a:solidFill>
          </a:ln>
        </p:spPr>
      </p:pic>
      <p:sp>
        <p:nvSpPr>
          <p:cNvPr id="3" name="Slide Number Placeholder 3">
            <a:extLst>
              <a:ext uri="{FF2B5EF4-FFF2-40B4-BE49-F238E27FC236}">
                <a16:creationId xmlns:a16="http://schemas.microsoft.com/office/drawing/2014/main" id="{2438D18B-F4BB-478A-CBAA-CB3B6A4075FB}"/>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20</a:t>
            </a:fld>
            <a:endParaRPr lang="en-US" dirty="0"/>
          </a:p>
        </p:txBody>
      </p:sp>
      <p:sp>
        <p:nvSpPr>
          <p:cNvPr id="4" name="Content Placeholder 4">
            <a:extLst>
              <a:ext uri="{FF2B5EF4-FFF2-40B4-BE49-F238E27FC236}">
                <a16:creationId xmlns:a16="http://schemas.microsoft.com/office/drawing/2014/main" id="{6F144CDA-D7DD-41DF-8095-452C72BAEB6C}"/>
              </a:ext>
            </a:extLst>
          </p:cNvPr>
          <p:cNvSpPr txBox="1">
            <a:spLocks/>
          </p:cNvSpPr>
          <p:nvPr/>
        </p:nvSpPr>
        <p:spPr>
          <a:xfrm>
            <a:off x="1366549" y="6356350"/>
            <a:ext cx="4483505" cy="362338"/>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hlinkClick r:id="rId4"/>
              </a:rPr>
              <a:t>Instructional Days and Hours</a:t>
            </a:r>
            <a:endParaRPr lang="en-US"/>
          </a:p>
        </p:txBody>
      </p:sp>
      <p:sp>
        <p:nvSpPr>
          <p:cNvPr id="5" name="Content Placeholder 7">
            <a:extLst>
              <a:ext uri="{FF2B5EF4-FFF2-40B4-BE49-F238E27FC236}">
                <a16:creationId xmlns:a16="http://schemas.microsoft.com/office/drawing/2014/main" id="{E89227FD-E25D-2BDF-AF1F-C39927F3C950}"/>
              </a:ext>
            </a:extLst>
          </p:cNvPr>
          <p:cNvSpPr txBox="1">
            <a:spLocks/>
          </p:cNvSpPr>
          <p:nvPr/>
        </p:nvSpPr>
        <p:spPr>
          <a:xfrm>
            <a:off x="6052822" y="6356350"/>
            <a:ext cx="4393506" cy="362338"/>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Trebuchet MS"/>
                <a:hlinkClick r:id="rId5"/>
              </a:rPr>
              <a:t>DirectoryData@cde.state.co.us</a:t>
            </a:r>
            <a:endParaRPr lang="en-US" dirty="0">
              <a:solidFill>
                <a:srgbClr val="000000"/>
              </a:solidFill>
              <a:latin typeface="Trebuchet MS"/>
            </a:endParaRPr>
          </a:p>
        </p:txBody>
      </p:sp>
    </p:spTree>
    <p:extLst>
      <p:ext uri="{BB962C8B-B14F-4D97-AF65-F5344CB8AC3E}">
        <p14:creationId xmlns:p14="http://schemas.microsoft.com/office/powerpoint/2010/main" val="324787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287A5-F471-8E89-54DA-6667A93FFA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67724A-E82C-1C4E-07CD-1584A628AD6B}"/>
              </a:ext>
            </a:extLst>
          </p:cNvPr>
          <p:cNvSpPr>
            <a:spLocks noGrp="1"/>
          </p:cNvSpPr>
          <p:nvPr>
            <p:ph type="title"/>
          </p:nvPr>
        </p:nvSpPr>
        <p:spPr>
          <a:xfrm>
            <a:off x="443565" y="205176"/>
            <a:ext cx="9940860" cy="898524"/>
          </a:xfrm>
        </p:spPr>
        <p:txBody>
          <a:bodyPr/>
          <a:lstStyle/>
          <a:p>
            <a:r>
              <a:rPr lang="en-US" dirty="0">
                <a:latin typeface="Museo Slab 500"/>
              </a:rPr>
              <a:t>Step 8: Calculate Total Hours of Recess</a:t>
            </a:r>
            <a:endParaRPr lang="en-US" dirty="0"/>
          </a:p>
        </p:txBody>
      </p:sp>
      <p:sp>
        <p:nvSpPr>
          <p:cNvPr id="4" name="Slide Number Placeholder 3">
            <a:extLst>
              <a:ext uri="{FF2B5EF4-FFF2-40B4-BE49-F238E27FC236}">
                <a16:creationId xmlns:a16="http://schemas.microsoft.com/office/drawing/2014/main" id="{1DF7C2A7-2B15-4FE6-4295-D91C43952DAB}"/>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5" name="Content Placeholder 4">
            <a:extLst>
              <a:ext uri="{FF2B5EF4-FFF2-40B4-BE49-F238E27FC236}">
                <a16:creationId xmlns:a16="http://schemas.microsoft.com/office/drawing/2014/main" id="{4611E010-FD27-1A86-D223-D82FC9D81E21}"/>
              </a:ext>
            </a:extLst>
          </p:cNvPr>
          <p:cNvSpPr>
            <a:spLocks noGrp="1"/>
          </p:cNvSpPr>
          <p:nvPr>
            <p:ph sz="quarter" idx="13"/>
          </p:nvPr>
        </p:nvSpPr>
        <p:spPr/>
        <p:txBody>
          <a:bodyPr vert="horz" lIns="91440" tIns="45720" rIns="91440" bIns="45720" rtlCol="0" anchor="t">
            <a:normAutofit/>
          </a:bodyPr>
          <a:lstStyle/>
          <a:p>
            <a:r>
              <a:rPr lang="en-US">
                <a:hlinkClick r:id="rId2"/>
              </a:rPr>
              <a:t>Instructional Days and Hours</a:t>
            </a:r>
            <a:endParaRPr lang="en-US"/>
          </a:p>
        </p:txBody>
      </p:sp>
      <p:sp>
        <p:nvSpPr>
          <p:cNvPr id="6" name="Content Placeholder 5">
            <a:extLst>
              <a:ext uri="{FF2B5EF4-FFF2-40B4-BE49-F238E27FC236}">
                <a16:creationId xmlns:a16="http://schemas.microsoft.com/office/drawing/2014/main" id="{A4872F1E-037E-3F0E-FD9E-2F0CB1C85ED5}"/>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DirectoryData@cde.state.co.us</a:t>
            </a:r>
            <a:endParaRPr lang="en-US"/>
          </a:p>
        </p:txBody>
      </p:sp>
      <p:sp>
        <p:nvSpPr>
          <p:cNvPr id="9" name="Content Placeholder 2">
            <a:extLst>
              <a:ext uri="{FF2B5EF4-FFF2-40B4-BE49-F238E27FC236}">
                <a16:creationId xmlns:a16="http://schemas.microsoft.com/office/drawing/2014/main" id="{575C07BB-3FF8-4F40-16A7-618790B9A8F8}"/>
              </a:ext>
            </a:extLst>
          </p:cNvPr>
          <p:cNvSpPr txBox="1">
            <a:spLocks/>
          </p:cNvSpPr>
          <p:nvPr/>
        </p:nvSpPr>
        <p:spPr>
          <a:xfrm>
            <a:off x="748327" y="1554356"/>
            <a:ext cx="10515600" cy="4351338"/>
          </a:xfrm>
          <a:prstGeom prst="rect">
            <a:avLst/>
          </a:prstGeom>
        </p:spPr>
        <p:txBody>
          <a:bodyPr vert="horz" lIns="0" tIns="0" rIns="0" bIns="0" rtlCol="0" anchor="t">
            <a:normAutofit fontScale="85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Trebuchet MS"/>
              </a:rPr>
              <a:t>To calculate…</a:t>
            </a:r>
          </a:p>
          <a:p>
            <a:pPr marL="0" indent="0">
              <a:buFont typeface="Arial" panose="020B0604020202020204" pitchFamily="34" charset="0"/>
              <a:buNone/>
            </a:pPr>
            <a:r>
              <a:rPr lang="en-US" dirty="0">
                <a:latin typeface="Trebuchet MS"/>
              </a:rPr>
              <a:t>For each grade, add the total </a:t>
            </a:r>
            <a:r>
              <a:rPr lang="en-US" b="1" dirty="0">
                <a:latin typeface="Trebuchet MS"/>
              </a:rPr>
              <a:t>recess</a:t>
            </a:r>
            <a:r>
              <a:rPr lang="en-US" dirty="0">
                <a:latin typeface="Trebuchet MS"/>
              </a:rPr>
              <a:t> minutes in a day and multiply by the number of student contact days.</a:t>
            </a:r>
          </a:p>
          <a:p>
            <a:pPr marL="0" indent="0">
              <a:buFont typeface="Arial" panose="020B0604020202020204" pitchFamily="34" charset="0"/>
              <a:buNone/>
            </a:pPr>
            <a:r>
              <a:rPr lang="en-US" b="1" dirty="0">
                <a:solidFill>
                  <a:srgbClr val="000000"/>
                </a:solidFill>
                <a:latin typeface="Trebuchet MS" panose="020B0603020202020204" pitchFamily="34" charset="0"/>
              </a:rPr>
              <a:t>File expectations:</a:t>
            </a:r>
            <a:endParaRPr lang="en-US" dirty="0">
              <a:latin typeface="Trebuchet MS" panose="020B0603020202020204" pitchFamily="34" charset="0"/>
            </a:endParaRPr>
          </a:p>
          <a:p>
            <a:pPr marL="0" indent="0">
              <a:buFont typeface="Arial" panose="020B0604020202020204" pitchFamily="34" charset="0"/>
              <a:buNone/>
            </a:pPr>
            <a:r>
              <a:rPr lang="en-US" dirty="0">
                <a:solidFill>
                  <a:srgbClr val="7030A0"/>
                </a:solidFill>
                <a:latin typeface="Trebuchet MS" panose="020B0603020202020204" pitchFamily="34" charset="0"/>
              </a:rPr>
              <a:t>If the total number of recess time varies by grade level, a new record must be submitted for that grade level.</a:t>
            </a:r>
          </a:p>
          <a:p>
            <a:pPr marL="0" indent="0">
              <a:buFont typeface="Arial" panose="020B0604020202020204" pitchFamily="34" charset="0"/>
              <a:buNone/>
            </a:pPr>
            <a:r>
              <a:rPr lang="en-US" b="1" dirty="0">
                <a:latin typeface="Trebuchet MS"/>
              </a:rPr>
              <a:t>Notes:</a:t>
            </a:r>
          </a:p>
          <a:p>
            <a:pPr marL="0" indent="0">
              <a:buFont typeface="Arial" panose="020B0604020202020204" pitchFamily="34" charset="0"/>
              <a:buNone/>
            </a:pPr>
            <a:r>
              <a:rPr lang="en-US" dirty="0">
                <a:latin typeface="Trebuchet MS"/>
              </a:rPr>
              <a:t>It is likely that recess will be counted as instructional time which may be reflected in both the Total Instructional Hours and Total Hours of Recess fields. </a:t>
            </a:r>
            <a:endParaRPr lang="en-US" dirty="0"/>
          </a:p>
          <a:p>
            <a:pPr marL="0" indent="0">
              <a:buFont typeface="Arial" panose="020B0604020202020204" pitchFamily="34" charset="0"/>
              <a:buNone/>
            </a:pPr>
            <a:r>
              <a:rPr lang="en-US" dirty="0">
                <a:solidFill>
                  <a:srgbClr val="C00000"/>
                </a:solidFill>
                <a:latin typeface="Trebuchet MS"/>
              </a:rPr>
              <a:t>May or may not include</a:t>
            </a:r>
            <a:r>
              <a:rPr lang="en-US" dirty="0">
                <a:solidFill>
                  <a:srgbClr val="000000"/>
                </a:solidFill>
                <a:latin typeface="Trebuchet MS"/>
              </a:rPr>
              <a:t>: Recess out of lunch. Depending on your policy and schedule recess out of lunch may or may not be instructional. If recess out of lunch is NOT considered instructional, please count this in the lunch total.</a:t>
            </a:r>
            <a:endParaRPr lang="en-US" dirty="0"/>
          </a:p>
        </p:txBody>
      </p:sp>
    </p:spTree>
    <p:extLst>
      <p:ext uri="{BB962C8B-B14F-4D97-AF65-F5344CB8AC3E}">
        <p14:creationId xmlns:p14="http://schemas.microsoft.com/office/powerpoint/2010/main" val="2522861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3FD29-7569-AFCF-B7F9-2BAE7D8B42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AC5C7C-3711-4531-F6C9-8CBDA40CA549}"/>
              </a:ext>
            </a:extLst>
          </p:cNvPr>
          <p:cNvSpPr>
            <a:spLocks noGrp="1"/>
          </p:cNvSpPr>
          <p:nvPr>
            <p:ph type="title"/>
          </p:nvPr>
        </p:nvSpPr>
        <p:spPr>
          <a:xfrm>
            <a:off x="443564" y="205176"/>
            <a:ext cx="10002763" cy="898524"/>
          </a:xfrm>
        </p:spPr>
        <p:txBody>
          <a:bodyPr/>
          <a:lstStyle/>
          <a:p>
            <a:r>
              <a:rPr lang="en-US" dirty="0"/>
              <a:t>0250 Springfield RE-4 – Total Recess Hours for the School Year</a:t>
            </a:r>
          </a:p>
        </p:txBody>
      </p:sp>
      <p:sp>
        <p:nvSpPr>
          <p:cNvPr id="22" name="TextBox 21">
            <a:extLst>
              <a:ext uri="{FF2B5EF4-FFF2-40B4-BE49-F238E27FC236}">
                <a16:creationId xmlns:a16="http://schemas.microsoft.com/office/drawing/2014/main" id="{A3713CD9-9D08-D568-942E-5EE30D3998E2}"/>
              </a:ext>
            </a:extLst>
          </p:cNvPr>
          <p:cNvSpPr txBox="1"/>
          <p:nvPr/>
        </p:nvSpPr>
        <p:spPr>
          <a:xfrm>
            <a:off x="979018" y="1338938"/>
            <a:ext cx="10233961" cy="461665"/>
          </a:xfrm>
          <a:prstGeom prst="rect">
            <a:avLst/>
          </a:prstGeom>
          <a:noFill/>
        </p:spPr>
        <p:txBody>
          <a:bodyPr wrap="square">
            <a:spAutoFit/>
          </a:bodyPr>
          <a:lstStyle/>
          <a:p>
            <a:pPr algn="ctr" fontAlgn="b">
              <a:buNone/>
            </a:pPr>
            <a:r>
              <a:rPr lang="en-US" sz="2400" b="1" dirty="0"/>
              <a:t>Springfield Elementary (8160) 25-26 SY Recess</a:t>
            </a:r>
            <a:endParaRPr lang="en-US" sz="2400" b="1" dirty="0">
              <a:solidFill>
                <a:srgbClr val="000000"/>
              </a:solidFill>
              <a:latin typeface="Aptos Narrow" panose="020B0004020202020204" pitchFamily="34" charset="0"/>
            </a:endParaRPr>
          </a:p>
        </p:txBody>
      </p:sp>
      <p:graphicFrame>
        <p:nvGraphicFramePr>
          <p:cNvPr id="3" name="Table 2">
            <a:extLst>
              <a:ext uri="{FF2B5EF4-FFF2-40B4-BE49-F238E27FC236}">
                <a16:creationId xmlns:a16="http://schemas.microsoft.com/office/drawing/2014/main" id="{C467E225-DE00-0D07-5D77-4D8E14B21953}"/>
              </a:ext>
            </a:extLst>
          </p:cNvPr>
          <p:cNvGraphicFramePr>
            <a:graphicFrameLocks noGrp="1"/>
          </p:cNvGraphicFramePr>
          <p:nvPr>
            <p:extLst>
              <p:ext uri="{D42A27DB-BD31-4B8C-83A1-F6EECF244321}">
                <p14:modId xmlns:p14="http://schemas.microsoft.com/office/powerpoint/2010/main" val="3383592622"/>
              </p:ext>
            </p:extLst>
          </p:nvPr>
        </p:nvGraphicFramePr>
        <p:xfrm>
          <a:off x="1405281" y="1906928"/>
          <a:ext cx="9381437" cy="1474648"/>
        </p:xfrm>
        <a:graphic>
          <a:graphicData uri="http://schemas.openxmlformats.org/drawingml/2006/table">
            <a:tbl>
              <a:tblPr firstRow="1">
                <a:tableStyleId>{5940675A-B579-460E-94D1-54222C63F5DA}</a:tableStyleId>
              </a:tblPr>
              <a:tblGrid>
                <a:gridCol w="2068577">
                  <a:extLst>
                    <a:ext uri="{9D8B030D-6E8A-4147-A177-3AD203B41FA5}">
                      <a16:colId xmlns:a16="http://schemas.microsoft.com/office/drawing/2014/main" val="1030082204"/>
                    </a:ext>
                  </a:extLst>
                </a:gridCol>
                <a:gridCol w="1048857">
                  <a:extLst>
                    <a:ext uri="{9D8B030D-6E8A-4147-A177-3AD203B41FA5}">
                      <a16:colId xmlns:a16="http://schemas.microsoft.com/office/drawing/2014/main" val="3815041970"/>
                    </a:ext>
                  </a:extLst>
                </a:gridCol>
                <a:gridCol w="1136261">
                  <a:extLst>
                    <a:ext uri="{9D8B030D-6E8A-4147-A177-3AD203B41FA5}">
                      <a16:colId xmlns:a16="http://schemas.microsoft.com/office/drawing/2014/main" val="3545143359"/>
                    </a:ext>
                  </a:extLst>
                </a:gridCol>
                <a:gridCol w="932317">
                  <a:extLst>
                    <a:ext uri="{9D8B030D-6E8A-4147-A177-3AD203B41FA5}">
                      <a16:colId xmlns:a16="http://schemas.microsoft.com/office/drawing/2014/main" val="2889616712"/>
                    </a:ext>
                  </a:extLst>
                </a:gridCol>
                <a:gridCol w="1281935">
                  <a:extLst>
                    <a:ext uri="{9D8B030D-6E8A-4147-A177-3AD203B41FA5}">
                      <a16:colId xmlns:a16="http://schemas.microsoft.com/office/drawing/2014/main" val="3048240187"/>
                    </a:ext>
                  </a:extLst>
                </a:gridCol>
                <a:gridCol w="932317">
                  <a:extLst>
                    <a:ext uri="{9D8B030D-6E8A-4147-A177-3AD203B41FA5}">
                      <a16:colId xmlns:a16="http://schemas.microsoft.com/office/drawing/2014/main" val="2216127367"/>
                    </a:ext>
                  </a:extLst>
                </a:gridCol>
                <a:gridCol w="888614">
                  <a:extLst>
                    <a:ext uri="{9D8B030D-6E8A-4147-A177-3AD203B41FA5}">
                      <a16:colId xmlns:a16="http://schemas.microsoft.com/office/drawing/2014/main" val="3562412250"/>
                    </a:ext>
                  </a:extLst>
                </a:gridCol>
                <a:gridCol w="1092559">
                  <a:extLst>
                    <a:ext uri="{9D8B030D-6E8A-4147-A177-3AD203B41FA5}">
                      <a16:colId xmlns:a16="http://schemas.microsoft.com/office/drawing/2014/main" val="1160761598"/>
                    </a:ext>
                  </a:extLst>
                </a:gridCol>
              </a:tblGrid>
              <a:tr h="210664">
                <a:tc>
                  <a:txBody>
                    <a:bodyPr/>
                    <a:lstStyle/>
                    <a:p>
                      <a:pPr algn="ctr" fontAlgn="b">
                        <a:buNone/>
                      </a:pPr>
                      <a:r>
                        <a:rPr lang="en-US" sz="1100" b="1" u="none" strike="noStrike" dirty="0">
                          <a:effectLst/>
                        </a:rPr>
                        <a:t>Grade</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b="1" u="none" strike="noStrike" dirty="0">
                          <a:effectLst/>
                        </a:rPr>
                        <a:t>Start AM</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b="1" u="none" strike="noStrike" dirty="0">
                          <a:effectLst/>
                        </a:rPr>
                        <a:t>End AM</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b="1" u="none" strike="noStrike" dirty="0">
                          <a:effectLst/>
                        </a:rPr>
                        <a:t>Duration AM</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b="1" u="none" strike="noStrike" dirty="0">
                          <a:effectLst/>
                        </a:rPr>
                        <a:t>Start PM</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b="1" u="none" strike="noStrike" dirty="0">
                          <a:effectLst/>
                        </a:rPr>
                        <a:t>End PM</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b="1" u="none" strike="noStrike" dirty="0">
                          <a:effectLst/>
                        </a:rPr>
                        <a:t>Duration PM</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highlight>
                            <a:srgbClr val="FFFF00"/>
                          </a:highlight>
                        </a:rPr>
                        <a:t>Total for SY</a:t>
                      </a:r>
                      <a:endParaRPr lang="en-US" sz="1100" b="1" i="0" u="none" strike="noStrike" dirty="0">
                        <a:solidFill>
                          <a:srgbClr val="000000"/>
                        </a:solidFill>
                        <a:effectLst/>
                        <a:highlight>
                          <a:srgbClr val="FFFF00"/>
                        </a:highlight>
                        <a:latin typeface="Aptos Narrow" panose="020B0004020202020204" pitchFamily="34" charset="0"/>
                      </a:endParaRPr>
                    </a:p>
                  </a:txBody>
                  <a:tcPr marL="9525" marR="9525" marT="9525" marB="0" anchor="ctr"/>
                </a:tc>
                <a:extLst>
                  <a:ext uri="{0D108BD9-81ED-4DB2-BD59-A6C34878D82A}">
                    <a16:rowId xmlns:a16="http://schemas.microsoft.com/office/drawing/2014/main" val="3450768683"/>
                  </a:ext>
                </a:extLst>
              </a:tr>
              <a:tr h="210664">
                <a:tc>
                  <a:txBody>
                    <a:bodyPr/>
                    <a:lstStyle/>
                    <a:p>
                      <a:pPr algn="ctr" fontAlgn="b">
                        <a:buNone/>
                      </a:pPr>
                      <a:r>
                        <a:rPr lang="en-US" sz="1100" b="1" u="none" strike="noStrike">
                          <a:effectLst/>
                        </a:rPr>
                        <a:t>007</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9:30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10:00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0.50</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2:00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2:15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0.25</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highlight>
                            <a:srgbClr val="FFFF00"/>
                          </a:highlight>
                        </a:rPr>
                        <a:t>105.0</a:t>
                      </a:r>
                      <a:endParaRPr lang="en-US" sz="1100" b="0" i="0" u="none" strike="noStrike" dirty="0">
                        <a:solidFill>
                          <a:srgbClr val="000000"/>
                        </a:solidFill>
                        <a:effectLst/>
                        <a:highlight>
                          <a:srgbClr val="FFFF00"/>
                        </a:highlight>
                        <a:latin typeface="Aptos Narrow" panose="020B0004020202020204" pitchFamily="34" charset="0"/>
                      </a:endParaRPr>
                    </a:p>
                  </a:txBody>
                  <a:tcPr marL="9525" marR="9525" marT="9525" marB="0" anchor="ctr"/>
                </a:tc>
                <a:extLst>
                  <a:ext uri="{0D108BD9-81ED-4DB2-BD59-A6C34878D82A}">
                    <a16:rowId xmlns:a16="http://schemas.microsoft.com/office/drawing/2014/main" val="2857389793"/>
                  </a:ext>
                </a:extLst>
              </a:tr>
              <a:tr h="210664">
                <a:tc>
                  <a:txBody>
                    <a:bodyPr/>
                    <a:lstStyle/>
                    <a:p>
                      <a:pPr algn="ctr" fontAlgn="b">
                        <a:buNone/>
                      </a:pPr>
                      <a:r>
                        <a:rPr lang="en-US" sz="1100" b="1" u="none" strike="noStrike">
                          <a:effectLst/>
                        </a:rPr>
                        <a:t>010</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8:45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dirty="0">
                          <a:effectLst/>
                        </a:rPr>
                        <a:t>9:15 AM</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0.50</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2:05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2:35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0.50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highlight>
                            <a:srgbClr val="FFFF00"/>
                          </a:highlight>
                        </a:rPr>
                        <a:t>140.0</a:t>
                      </a:r>
                      <a:endParaRPr lang="en-US" sz="1100" b="0" i="0" u="none" strike="noStrike" dirty="0">
                        <a:solidFill>
                          <a:srgbClr val="000000"/>
                        </a:solidFill>
                        <a:effectLst/>
                        <a:highlight>
                          <a:srgbClr val="FFFF00"/>
                        </a:highlight>
                        <a:latin typeface="Aptos Narrow" panose="020B0004020202020204" pitchFamily="34" charset="0"/>
                      </a:endParaRPr>
                    </a:p>
                  </a:txBody>
                  <a:tcPr marL="9525" marR="9525" marT="9525" marB="0" anchor="ctr"/>
                </a:tc>
                <a:extLst>
                  <a:ext uri="{0D108BD9-81ED-4DB2-BD59-A6C34878D82A}">
                    <a16:rowId xmlns:a16="http://schemas.microsoft.com/office/drawing/2014/main" val="1679664310"/>
                  </a:ext>
                </a:extLst>
              </a:tr>
              <a:tr h="210664">
                <a:tc>
                  <a:txBody>
                    <a:bodyPr/>
                    <a:lstStyle/>
                    <a:p>
                      <a:pPr algn="ctr" fontAlgn="b">
                        <a:buNone/>
                      </a:pPr>
                      <a:r>
                        <a:rPr lang="en-US" sz="1100" b="1" u="none" strike="noStrike">
                          <a:effectLst/>
                        </a:rPr>
                        <a:t>020</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10:30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dirty="0">
                          <a:effectLst/>
                        </a:rPr>
                        <a:t>10:45 AM</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0.25</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11:10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11:35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0.42</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highlight>
                            <a:srgbClr val="FFFF00"/>
                          </a:highlight>
                        </a:rPr>
                        <a:t>093.0</a:t>
                      </a:r>
                      <a:endParaRPr lang="en-US" sz="1100" b="0" i="0" u="none" strike="noStrike" dirty="0">
                        <a:solidFill>
                          <a:srgbClr val="000000"/>
                        </a:solidFill>
                        <a:effectLst/>
                        <a:highlight>
                          <a:srgbClr val="FFFF00"/>
                        </a:highlight>
                        <a:latin typeface="Aptos Narrow" panose="020B0004020202020204" pitchFamily="34" charset="0"/>
                      </a:endParaRPr>
                    </a:p>
                  </a:txBody>
                  <a:tcPr marL="9525" marR="9525" marT="9525" marB="0" anchor="ctr"/>
                </a:tc>
                <a:extLst>
                  <a:ext uri="{0D108BD9-81ED-4DB2-BD59-A6C34878D82A}">
                    <a16:rowId xmlns:a16="http://schemas.microsoft.com/office/drawing/2014/main" val="1454093374"/>
                  </a:ext>
                </a:extLst>
              </a:tr>
              <a:tr h="210664">
                <a:tc>
                  <a:txBody>
                    <a:bodyPr/>
                    <a:lstStyle/>
                    <a:p>
                      <a:pPr algn="ctr" fontAlgn="b">
                        <a:buNone/>
                      </a:pPr>
                      <a:r>
                        <a:rPr lang="en-US" sz="1100" b="1" u="none" strike="noStrike">
                          <a:effectLst/>
                        </a:rPr>
                        <a:t>030</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0.00</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dirty="0">
                          <a:effectLst/>
                        </a:rPr>
                        <a:t>2:20 PM</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2:35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0.25</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highlight>
                            <a:srgbClr val="FFFF00"/>
                          </a:highlight>
                        </a:rPr>
                        <a:t>035.0</a:t>
                      </a:r>
                      <a:endParaRPr lang="en-US" sz="1100" b="0" i="0" u="none" strike="noStrike" dirty="0">
                        <a:solidFill>
                          <a:srgbClr val="000000"/>
                        </a:solidFill>
                        <a:effectLst/>
                        <a:highlight>
                          <a:srgbClr val="FFFF00"/>
                        </a:highlight>
                        <a:latin typeface="Aptos Narrow" panose="020B0004020202020204" pitchFamily="34" charset="0"/>
                      </a:endParaRPr>
                    </a:p>
                  </a:txBody>
                  <a:tcPr marL="9525" marR="9525" marT="9525" marB="0" anchor="ctr"/>
                </a:tc>
                <a:extLst>
                  <a:ext uri="{0D108BD9-81ED-4DB2-BD59-A6C34878D82A}">
                    <a16:rowId xmlns:a16="http://schemas.microsoft.com/office/drawing/2014/main" val="65414897"/>
                  </a:ext>
                </a:extLst>
              </a:tr>
              <a:tr h="210664">
                <a:tc>
                  <a:txBody>
                    <a:bodyPr/>
                    <a:lstStyle/>
                    <a:p>
                      <a:pPr algn="ctr" fontAlgn="b">
                        <a:buNone/>
                      </a:pPr>
                      <a:r>
                        <a:rPr lang="en-US" sz="1100" b="1" u="none" strike="noStrike">
                          <a:effectLst/>
                        </a:rPr>
                        <a:t>040</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11:00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11:15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0.25</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dirty="0">
                          <a:effectLst/>
                        </a:rPr>
                        <a:t>2:45 PM</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3:05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0.33</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highlight>
                            <a:srgbClr val="FFFF00"/>
                          </a:highlight>
                        </a:rPr>
                        <a:t>082.0</a:t>
                      </a:r>
                      <a:endParaRPr lang="en-US" sz="1100" b="0" i="0" u="none" strike="noStrike" dirty="0">
                        <a:solidFill>
                          <a:srgbClr val="000000"/>
                        </a:solidFill>
                        <a:effectLst/>
                        <a:highlight>
                          <a:srgbClr val="FFFF00"/>
                        </a:highlight>
                        <a:latin typeface="Aptos Narrow" panose="020B0004020202020204" pitchFamily="34" charset="0"/>
                      </a:endParaRPr>
                    </a:p>
                  </a:txBody>
                  <a:tcPr marL="9525" marR="9525" marT="9525" marB="0" anchor="ctr"/>
                </a:tc>
                <a:extLst>
                  <a:ext uri="{0D108BD9-81ED-4DB2-BD59-A6C34878D82A}">
                    <a16:rowId xmlns:a16="http://schemas.microsoft.com/office/drawing/2014/main" val="1207040967"/>
                  </a:ext>
                </a:extLst>
              </a:tr>
              <a:tr h="210664">
                <a:tc>
                  <a:txBody>
                    <a:bodyPr/>
                    <a:lstStyle/>
                    <a:p>
                      <a:pPr algn="ctr" fontAlgn="b">
                        <a:buNone/>
                      </a:pPr>
                      <a:r>
                        <a:rPr lang="en-US" sz="1100" b="1" u="none" strike="noStrike" dirty="0">
                          <a:effectLst/>
                        </a:rPr>
                        <a:t>050</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9:40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9:55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0.25</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2:45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dirty="0">
                          <a:effectLst/>
                        </a:rPr>
                        <a:t>3:05 PM</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0.33</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highlight>
                            <a:srgbClr val="FFFF00"/>
                          </a:highlight>
                        </a:rPr>
                        <a:t>082.0</a:t>
                      </a:r>
                      <a:endParaRPr lang="en-US" sz="1100" b="0" i="0" u="none" strike="noStrike" dirty="0">
                        <a:solidFill>
                          <a:srgbClr val="000000"/>
                        </a:solidFill>
                        <a:effectLst/>
                        <a:highlight>
                          <a:srgbClr val="FFFF00"/>
                        </a:highlight>
                        <a:latin typeface="Aptos Narrow" panose="020B0004020202020204" pitchFamily="34" charset="0"/>
                      </a:endParaRPr>
                    </a:p>
                  </a:txBody>
                  <a:tcPr marL="9525" marR="9525" marT="9525" marB="0" anchor="ctr"/>
                </a:tc>
                <a:extLst>
                  <a:ext uri="{0D108BD9-81ED-4DB2-BD59-A6C34878D82A}">
                    <a16:rowId xmlns:a16="http://schemas.microsoft.com/office/drawing/2014/main" val="3535866560"/>
                  </a:ext>
                </a:extLst>
              </a:tr>
            </a:tbl>
          </a:graphicData>
        </a:graphic>
      </p:graphicFrame>
      <p:pic>
        <p:nvPicPr>
          <p:cNvPr id="8" name="Picture 7">
            <a:extLst>
              <a:ext uri="{FF2B5EF4-FFF2-40B4-BE49-F238E27FC236}">
                <a16:creationId xmlns:a16="http://schemas.microsoft.com/office/drawing/2014/main" id="{1E71D09B-9FA5-EB09-630A-E101ABF2E08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5999" y="4341809"/>
            <a:ext cx="11000000" cy="1704762"/>
          </a:xfrm>
          <a:prstGeom prst="rect">
            <a:avLst/>
          </a:prstGeom>
          <a:ln w="19050">
            <a:solidFill>
              <a:schemeClr val="tx1"/>
            </a:solidFill>
          </a:ln>
        </p:spPr>
      </p:pic>
      <p:sp>
        <p:nvSpPr>
          <p:cNvPr id="4" name="Slide Number Placeholder 3">
            <a:extLst>
              <a:ext uri="{FF2B5EF4-FFF2-40B4-BE49-F238E27FC236}">
                <a16:creationId xmlns:a16="http://schemas.microsoft.com/office/drawing/2014/main" id="{64AF5823-66CB-78BF-276B-CA0D3BB6D8C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22</a:t>
            </a:fld>
            <a:endParaRPr lang="en-US" dirty="0"/>
          </a:p>
        </p:txBody>
      </p:sp>
      <p:sp>
        <p:nvSpPr>
          <p:cNvPr id="5" name="Content Placeholder 4">
            <a:extLst>
              <a:ext uri="{FF2B5EF4-FFF2-40B4-BE49-F238E27FC236}">
                <a16:creationId xmlns:a16="http://schemas.microsoft.com/office/drawing/2014/main" id="{ECA5795C-720F-33DC-268B-DE2751ECF89C}"/>
              </a:ext>
            </a:extLst>
          </p:cNvPr>
          <p:cNvSpPr txBox="1">
            <a:spLocks/>
          </p:cNvSpPr>
          <p:nvPr/>
        </p:nvSpPr>
        <p:spPr>
          <a:xfrm>
            <a:off x="1366549" y="6356350"/>
            <a:ext cx="4483505" cy="362338"/>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hlinkClick r:id="rId4"/>
              </a:rPr>
              <a:t>Instructional Days and Hours</a:t>
            </a:r>
            <a:endParaRPr lang="en-US"/>
          </a:p>
        </p:txBody>
      </p:sp>
      <p:sp>
        <p:nvSpPr>
          <p:cNvPr id="6" name="Content Placeholder 7">
            <a:extLst>
              <a:ext uri="{FF2B5EF4-FFF2-40B4-BE49-F238E27FC236}">
                <a16:creationId xmlns:a16="http://schemas.microsoft.com/office/drawing/2014/main" id="{E338E164-07EC-197E-E7B7-BD16843FE397}"/>
              </a:ext>
            </a:extLst>
          </p:cNvPr>
          <p:cNvSpPr txBox="1">
            <a:spLocks/>
          </p:cNvSpPr>
          <p:nvPr/>
        </p:nvSpPr>
        <p:spPr>
          <a:xfrm>
            <a:off x="6052822" y="6356350"/>
            <a:ext cx="4393506" cy="362338"/>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Trebuchet MS"/>
                <a:hlinkClick r:id="rId5"/>
              </a:rPr>
              <a:t>DirectoryData@cde.state.co.us</a:t>
            </a:r>
            <a:endParaRPr lang="en-US" dirty="0">
              <a:solidFill>
                <a:srgbClr val="000000"/>
              </a:solidFill>
              <a:latin typeface="Trebuchet MS"/>
            </a:endParaRPr>
          </a:p>
        </p:txBody>
      </p:sp>
    </p:spTree>
    <p:extLst>
      <p:ext uri="{BB962C8B-B14F-4D97-AF65-F5344CB8AC3E}">
        <p14:creationId xmlns:p14="http://schemas.microsoft.com/office/powerpoint/2010/main" val="520825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13EBB-7D7F-E8B5-D24B-0B8EAB6A7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11624F-5358-E98B-0596-68754973394F}"/>
              </a:ext>
            </a:extLst>
          </p:cNvPr>
          <p:cNvSpPr>
            <a:spLocks noGrp="1"/>
          </p:cNvSpPr>
          <p:nvPr>
            <p:ph type="title"/>
          </p:nvPr>
        </p:nvSpPr>
        <p:spPr>
          <a:xfrm>
            <a:off x="443565" y="205176"/>
            <a:ext cx="9940860" cy="898524"/>
          </a:xfrm>
        </p:spPr>
        <p:txBody>
          <a:bodyPr/>
          <a:lstStyle/>
          <a:p>
            <a:r>
              <a:rPr lang="en-US" dirty="0">
                <a:latin typeface="Museo Slab 500"/>
              </a:rPr>
              <a:t>Step 9: Calculating Total Hours of Instruction</a:t>
            </a:r>
            <a:endParaRPr lang="en-US" dirty="0"/>
          </a:p>
        </p:txBody>
      </p:sp>
      <p:sp>
        <p:nvSpPr>
          <p:cNvPr id="3" name="Content Placeholder 2">
            <a:extLst>
              <a:ext uri="{FF2B5EF4-FFF2-40B4-BE49-F238E27FC236}">
                <a16:creationId xmlns:a16="http://schemas.microsoft.com/office/drawing/2014/main" id="{E30DBC42-7FB7-3C98-9FBD-988E95F27AC3}"/>
              </a:ext>
            </a:extLst>
          </p:cNvPr>
          <p:cNvSpPr>
            <a:spLocks noGrp="1"/>
          </p:cNvSpPr>
          <p:nvPr>
            <p:ph idx="1"/>
          </p:nvPr>
        </p:nvSpPr>
        <p:spPr/>
        <p:txBody>
          <a:bodyPr vert="horz" lIns="0" tIns="0" rIns="0" bIns="0" rtlCol="0" anchor="t">
            <a:normAutofit fontScale="85000" lnSpcReduction="10000"/>
          </a:bodyPr>
          <a:lstStyle/>
          <a:p>
            <a:pPr marL="0" indent="0">
              <a:buNone/>
            </a:pPr>
            <a:r>
              <a:rPr lang="en-US" b="1" dirty="0">
                <a:latin typeface="Trebuchet MS"/>
              </a:rPr>
              <a:t>To calculate…</a:t>
            </a:r>
          </a:p>
          <a:p>
            <a:pPr marL="0" indent="0">
              <a:buNone/>
            </a:pPr>
            <a:r>
              <a:rPr lang="en-US" dirty="0">
                <a:latin typeface="Trebuchet MS"/>
              </a:rPr>
              <a:t>Add the total number of </a:t>
            </a:r>
            <a:r>
              <a:rPr lang="en-US" b="1" dirty="0">
                <a:latin typeface="Trebuchet MS"/>
              </a:rPr>
              <a:t>in-class</a:t>
            </a:r>
            <a:r>
              <a:rPr lang="en-US" dirty="0">
                <a:latin typeface="Trebuchet MS"/>
              </a:rPr>
              <a:t> minutes for each grade’s bell schedule and multiply by the number of days that bell schedule is followed.</a:t>
            </a:r>
          </a:p>
          <a:p>
            <a:pPr marL="0" indent="0">
              <a:buNone/>
            </a:pPr>
            <a:r>
              <a:rPr lang="en-US" b="1" dirty="0">
                <a:solidFill>
                  <a:srgbClr val="000000"/>
                </a:solidFill>
                <a:latin typeface="Trebuchet MS" panose="020B0603020202020204" pitchFamily="34" charset="0"/>
              </a:rPr>
              <a:t>File expectations:</a:t>
            </a:r>
            <a:endParaRPr lang="en-US" dirty="0">
              <a:latin typeface="Trebuchet MS" panose="020B0603020202020204" pitchFamily="34" charset="0"/>
            </a:endParaRPr>
          </a:p>
          <a:p>
            <a:pPr marL="0" indent="0">
              <a:buNone/>
            </a:pPr>
            <a:r>
              <a:rPr lang="en-US" dirty="0">
                <a:solidFill>
                  <a:srgbClr val="7030A0"/>
                </a:solidFill>
                <a:latin typeface="Trebuchet MS" panose="020B0603020202020204" pitchFamily="34" charset="0"/>
              </a:rPr>
              <a:t>If the total number of in-class hours varies by grade level, a new record must be submitted for that grade level.</a:t>
            </a:r>
          </a:p>
          <a:p>
            <a:pPr marL="0" indent="0">
              <a:buNone/>
            </a:pPr>
            <a:r>
              <a:rPr lang="en-US" b="1" dirty="0">
                <a:latin typeface="Trebuchet MS"/>
              </a:rPr>
              <a:t>Notes:</a:t>
            </a:r>
          </a:p>
          <a:p>
            <a:pPr marL="0" indent="0">
              <a:buNone/>
            </a:pPr>
            <a:r>
              <a:rPr lang="en-US" dirty="0">
                <a:latin typeface="Trebuchet MS"/>
              </a:rPr>
              <a:t>Since most districts have a policy that passing and recess can be counted as instructional it is allowable that Total Hours of Instructions can include these totals. </a:t>
            </a:r>
          </a:p>
          <a:p>
            <a:pPr marL="0" indent="0">
              <a:buNone/>
            </a:pPr>
            <a:r>
              <a:rPr lang="en-US" dirty="0">
                <a:solidFill>
                  <a:srgbClr val="C00000"/>
                </a:solidFill>
                <a:latin typeface="Trebuchet MS"/>
              </a:rPr>
              <a:t>Do not include</a:t>
            </a:r>
            <a:r>
              <a:rPr lang="en-US" dirty="0">
                <a:solidFill>
                  <a:srgbClr val="000000"/>
                </a:solidFill>
                <a:latin typeface="Trebuchet MS"/>
              </a:rPr>
              <a:t>: Lunch and passing out of lunch. </a:t>
            </a:r>
          </a:p>
          <a:p>
            <a:pPr marL="0" indent="0">
              <a:buNone/>
            </a:pPr>
            <a:r>
              <a:rPr lang="en-US" b="1" dirty="0">
                <a:latin typeface="Trebuchet MS"/>
              </a:rPr>
              <a:t>May include</a:t>
            </a:r>
            <a:r>
              <a:rPr lang="en-US" dirty="0">
                <a:latin typeface="Trebuchet MS"/>
              </a:rPr>
              <a:t>: Passing and recess if District School Board policy allows.</a:t>
            </a:r>
            <a:endParaRPr lang="en-US" dirty="0"/>
          </a:p>
        </p:txBody>
      </p:sp>
      <p:sp>
        <p:nvSpPr>
          <p:cNvPr id="4" name="Slide Number Placeholder 3">
            <a:extLst>
              <a:ext uri="{FF2B5EF4-FFF2-40B4-BE49-F238E27FC236}">
                <a16:creationId xmlns:a16="http://schemas.microsoft.com/office/drawing/2014/main" id="{6C571A92-8E8B-C841-7FF9-4AF68D4886E2}"/>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5" name="Content Placeholder 4">
            <a:extLst>
              <a:ext uri="{FF2B5EF4-FFF2-40B4-BE49-F238E27FC236}">
                <a16:creationId xmlns:a16="http://schemas.microsoft.com/office/drawing/2014/main" id="{EC3AEE08-D27C-75FA-ABAE-1FDF69F9E61F}"/>
              </a:ext>
            </a:extLst>
          </p:cNvPr>
          <p:cNvSpPr>
            <a:spLocks noGrp="1"/>
          </p:cNvSpPr>
          <p:nvPr>
            <p:ph sz="quarter" idx="13"/>
          </p:nvPr>
        </p:nvSpPr>
        <p:spPr/>
        <p:txBody>
          <a:bodyPr vert="horz" lIns="91440" tIns="45720" rIns="91440" bIns="45720" rtlCol="0" anchor="t">
            <a:normAutofit/>
          </a:bodyPr>
          <a:lstStyle/>
          <a:p>
            <a:r>
              <a:rPr lang="en-US">
                <a:hlinkClick r:id="rId2"/>
              </a:rPr>
              <a:t>Instructional Days and Hours</a:t>
            </a:r>
            <a:endParaRPr lang="en-US"/>
          </a:p>
        </p:txBody>
      </p:sp>
      <p:sp>
        <p:nvSpPr>
          <p:cNvPr id="6" name="Content Placeholder 5">
            <a:extLst>
              <a:ext uri="{FF2B5EF4-FFF2-40B4-BE49-F238E27FC236}">
                <a16:creationId xmlns:a16="http://schemas.microsoft.com/office/drawing/2014/main" id="{831A2E5A-DE98-5D86-568D-88D8AD6EEFBD}"/>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DirectoryData@cde.state.co.us</a:t>
            </a:r>
            <a:endParaRPr lang="en-US"/>
          </a:p>
        </p:txBody>
      </p:sp>
    </p:spTree>
    <p:extLst>
      <p:ext uri="{BB962C8B-B14F-4D97-AF65-F5344CB8AC3E}">
        <p14:creationId xmlns:p14="http://schemas.microsoft.com/office/powerpoint/2010/main" val="331387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59FCB-A656-DE9B-52DE-335BE19C94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34039-1A7D-1A51-985C-D44EC4912A72}"/>
              </a:ext>
            </a:extLst>
          </p:cNvPr>
          <p:cNvSpPr>
            <a:spLocks noGrp="1"/>
          </p:cNvSpPr>
          <p:nvPr>
            <p:ph type="title"/>
          </p:nvPr>
        </p:nvSpPr>
        <p:spPr>
          <a:xfrm>
            <a:off x="443564" y="205176"/>
            <a:ext cx="10002763" cy="898524"/>
          </a:xfrm>
        </p:spPr>
        <p:txBody>
          <a:bodyPr/>
          <a:lstStyle/>
          <a:p>
            <a:r>
              <a:rPr lang="en-US" dirty="0"/>
              <a:t>0250 Springfield RE-4 – Total Passing and Instructional Hours for the School Year</a:t>
            </a:r>
          </a:p>
        </p:txBody>
      </p:sp>
      <p:sp>
        <p:nvSpPr>
          <p:cNvPr id="22" name="TextBox 21">
            <a:extLst>
              <a:ext uri="{FF2B5EF4-FFF2-40B4-BE49-F238E27FC236}">
                <a16:creationId xmlns:a16="http://schemas.microsoft.com/office/drawing/2014/main" id="{51B189B9-07C9-2246-F100-D5C101499048}"/>
              </a:ext>
            </a:extLst>
          </p:cNvPr>
          <p:cNvSpPr txBox="1"/>
          <p:nvPr/>
        </p:nvSpPr>
        <p:spPr>
          <a:xfrm>
            <a:off x="1106654" y="1247681"/>
            <a:ext cx="9074147" cy="584775"/>
          </a:xfrm>
          <a:prstGeom prst="rect">
            <a:avLst/>
          </a:prstGeom>
          <a:noFill/>
        </p:spPr>
        <p:txBody>
          <a:bodyPr wrap="square">
            <a:spAutoFit/>
          </a:bodyPr>
          <a:lstStyle/>
          <a:p>
            <a:pPr algn="ctr"/>
            <a:r>
              <a:rPr lang="en-US" sz="2400" b="1" dirty="0"/>
              <a:t>Springfield Junior/Senior High (8168) 25-26 SY Bell Schedule</a:t>
            </a:r>
            <a:r>
              <a:rPr lang="en-US" sz="3200" dirty="0"/>
              <a:t> </a:t>
            </a:r>
          </a:p>
        </p:txBody>
      </p:sp>
      <p:graphicFrame>
        <p:nvGraphicFramePr>
          <p:cNvPr id="9" name="Table 8">
            <a:extLst>
              <a:ext uri="{FF2B5EF4-FFF2-40B4-BE49-F238E27FC236}">
                <a16:creationId xmlns:a16="http://schemas.microsoft.com/office/drawing/2014/main" id="{167414AC-B6A5-294F-26DE-709EAD476ACE}"/>
              </a:ext>
            </a:extLst>
          </p:cNvPr>
          <p:cNvGraphicFramePr>
            <a:graphicFrameLocks noGrp="1"/>
          </p:cNvGraphicFramePr>
          <p:nvPr>
            <p:extLst>
              <p:ext uri="{D42A27DB-BD31-4B8C-83A1-F6EECF244321}">
                <p14:modId xmlns:p14="http://schemas.microsoft.com/office/powerpoint/2010/main" val="1517382220"/>
              </p:ext>
            </p:extLst>
          </p:nvPr>
        </p:nvGraphicFramePr>
        <p:xfrm>
          <a:off x="3359149" y="1976437"/>
          <a:ext cx="5473701" cy="2667000"/>
        </p:xfrm>
        <a:graphic>
          <a:graphicData uri="http://schemas.openxmlformats.org/drawingml/2006/table">
            <a:tbl>
              <a:tblPr firstRow="1">
                <a:tableStyleId>{5940675A-B579-460E-94D1-54222C63F5DA}</a:tableStyleId>
              </a:tblPr>
              <a:tblGrid>
                <a:gridCol w="1602059">
                  <a:extLst>
                    <a:ext uri="{9D8B030D-6E8A-4147-A177-3AD203B41FA5}">
                      <a16:colId xmlns:a16="http://schemas.microsoft.com/office/drawing/2014/main" val="3630385456"/>
                    </a:ext>
                  </a:extLst>
                </a:gridCol>
                <a:gridCol w="715205">
                  <a:extLst>
                    <a:ext uri="{9D8B030D-6E8A-4147-A177-3AD203B41FA5}">
                      <a16:colId xmlns:a16="http://schemas.microsoft.com/office/drawing/2014/main" val="2349578155"/>
                    </a:ext>
                  </a:extLst>
                </a:gridCol>
                <a:gridCol w="905926">
                  <a:extLst>
                    <a:ext uri="{9D8B030D-6E8A-4147-A177-3AD203B41FA5}">
                      <a16:colId xmlns:a16="http://schemas.microsoft.com/office/drawing/2014/main" val="2187682111"/>
                    </a:ext>
                  </a:extLst>
                </a:gridCol>
                <a:gridCol w="1239688">
                  <a:extLst>
                    <a:ext uri="{9D8B030D-6E8A-4147-A177-3AD203B41FA5}">
                      <a16:colId xmlns:a16="http://schemas.microsoft.com/office/drawing/2014/main" val="3192192744"/>
                    </a:ext>
                  </a:extLst>
                </a:gridCol>
                <a:gridCol w="1010823">
                  <a:extLst>
                    <a:ext uri="{9D8B030D-6E8A-4147-A177-3AD203B41FA5}">
                      <a16:colId xmlns:a16="http://schemas.microsoft.com/office/drawing/2014/main" val="3766294848"/>
                    </a:ext>
                  </a:extLst>
                </a:gridCol>
              </a:tblGrid>
              <a:tr h="190500">
                <a:tc>
                  <a:txBody>
                    <a:bodyPr/>
                    <a:lstStyle/>
                    <a:p>
                      <a:pPr algn="ctr" fontAlgn="ctr">
                        <a:buNone/>
                      </a:pPr>
                      <a:r>
                        <a:rPr lang="en-US" sz="1100" u="none" strike="noStrike">
                          <a:effectLst/>
                        </a:rPr>
                        <a:t>Hour</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Start</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End</a:t>
                      </a:r>
                      <a:endParaRPr lang="en-US" sz="1100" b="1"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Class Duration</a:t>
                      </a:r>
                      <a:endParaRPr lang="en-US"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dirty="0">
                          <a:effectLst/>
                        </a:rPr>
                        <a:t>Pass Duration</a:t>
                      </a:r>
                      <a:endParaRPr lang="en-US" sz="11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18437914"/>
                  </a:ext>
                </a:extLst>
              </a:tr>
              <a:tr h="190500">
                <a:tc>
                  <a:txBody>
                    <a:bodyPr/>
                    <a:lstStyle/>
                    <a:p>
                      <a:pPr algn="ctr" fontAlgn="b">
                        <a:buNone/>
                      </a:pPr>
                      <a:r>
                        <a:rPr lang="en-US" sz="1100" u="none" strike="noStrike">
                          <a:effectLst/>
                        </a:rPr>
                        <a:t>1st hour</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7:45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8:39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0.90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0.10</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655669881"/>
                  </a:ext>
                </a:extLst>
              </a:tr>
              <a:tr h="190500">
                <a:tc>
                  <a:txBody>
                    <a:bodyPr/>
                    <a:lstStyle/>
                    <a:p>
                      <a:pPr algn="ctr" fontAlgn="b">
                        <a:buNone/>
                      </a:pPr>
                      <a:r>
                        <a:rPr lang="en-US" sz="1100" u="none" strike="noStrike">
                          <a:effectLst/>
                        </a:rPr>
                        <a:t>6th-12th breakfast</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8:45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8:57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0.20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116796325"/>
                  </a:ext>
                </a:extLst>
              </a:tr>
              <a:tr h="190500">
                <a:tc>
                  <a:txBody>
                    <a:bodyPr/>
                    <a:lstStyle/>
                    <a:p>
                      <a:pPr algn="ctr" fontAlgn="b">
                        <a:buNone/>
                      </a:pPr>
                      <a:r>
                        <a:rPr lang="en-US" sz="1100" u="none" strike="noStrike">
                          <a:effectLst/>
                        </a:rPr>
                        <a:t>2nd hour</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9:00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9:54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0.90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0.05</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645868995"/>
                  </a:ext>
                </a:extLst>
              </a:tr>
              <a:tr h="190500">
                <a:tc>
                  <a:txBody>
                    <a:bodyPr/>
                    <a:lstStyle/>
                    <a:p>
                      <a:pPr algn="ctr" fontAlgn="b">
                        <a:buNone/>
                      </a:pPr>
                      <a:r>
                        <a:rPr lang="en-US" sz="1100" u="none" strike="noStrike">
                          <a:effectLst/>
                        </a:rPr>
                        <a:t>3rd hour</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9:57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10:51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0.90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0.00</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808281245"/>
                  </a:ext>
                </a:extLst>
              </a:tr>
              <a:tr h="190500">
                <a:tc>
                  <a:txBody>
                    <a:bodyPr/>
                    <a:lstStyle/>
                    <a:p>
                      <a:pPr algn="ctr" fontAlgn="b">
                        <a:buNone/>
                      </a:pPr>
                      <a:r>
                        <a:rPr lang="en-US" sz="1100" u="none" strike="noStrike">
                          <a:effectLst/>
                        </a:rPr>
                        <a:t>4th hour</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10:51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11:11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0.33</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0.05</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765695039"/>
                  </a:ext>
                </a:extLst>
              </a:tr>
              <a:tr h="190500">
                <a:tc>
                  <a:txBody>
                    <a:bodyPr/>
                    <a:lstStyle/>
                    <a:p>
                      <a:pPr algn="ctr" fontAlgn="b">
                        <a:buNone/>
                      </a:pPr>
                      <a:r>
                        <a:rPr lang="en-US" sz="1100" u="none" strike="noStrike">
                          <a:effectLst/>
                        </a:rPr>
                        <a:t>5th hour</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11:14 AM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12:08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0.90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0.05</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420466010"/>
                  </a:ext>
                </a:extLst>
              </a:tr>
              <a:tr h="190500">
                <a:tc>
                  <a:txBody>
                    <a:bodyPr/>
                    <a:lstStyle/>
                    <a:p>
                      <a:pPr algn="ctr" fontAlgn="b">
                        <a:buNone/>
                      </a:pPr>
                      <a:r>
                        <a:rPr lang="en-US" sz="1100" u="none" strike="noStrike">
                          <a:effectLst/>
                        </a:rPr>
                        <a:t>6th hour</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12:11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1:05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0.90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328050067"/>
                  </a:ext>
                </a:extLst>
              </a:tr>
              <a:tr h="190500">
                <a:tc>
                  <a:txBody>
                    <a:bodyPr/>
                    <a:lstStyle/>
                    <a:p>
                      <a:pPr algn="ctr" fontAlgn="b">
                        <a:buNone/>
                      </a:pPr>
                      <a:r>
                        <a:rPr lang="en-US" sz="1100" u="none" strike="noStrike">
                          <a:effectLst/>
                        </a:rPr>
                        <a:t>6th-8th lunch</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1:08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1:37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0.48</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219460163"/>
                  </a:ext>
                </a:extLst>
              </a:tr>
              <a:tr h="190500">
                <a:tc>
                  <a:txBody>
                    <a:bodyPr/>
                    <a:lstStyle/>
                    <a:p>
                      <a:pPr algn="ctr" fontAlgn="b">
                        <a:buNone/>
                      </a:pPr>
                      <a:r>
                        <a:rPr lang="en-US" sz="1100" u="none" strike="noStrike">
                          <a:effectLst/>
                        </a:rPr>
                        <a:t>9th-12th lunch</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1:05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1:37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0.53</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0.05</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837246256"/>
                  </a:ext>
                </a:extLst>
              </a:tr>
              <a:tr h="190500">
                <a:tc>
                  <a:txBody>
                    <a:bodyPr/>
                    <a:lstStyle/>
                    <a:p>
                      <a:pPr algn="ctr" fontAlgn="b">
                        <a:buNone/>
                      </a:pPr>
                      <a:r>
                        <a:rPr lang="en-US" sz="1100" u="none" strike="noStrike">
                          <a:effectLst/>
                        </a:rPr>
                        <a:t>7th hour</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1:40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2:34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0.90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dirty="0">
                          <a:effectLst/>
                        </a:rPr>
                        <a:t>0.05</a:t>
                      </a:r>
                      <a:endParaRPr lang="en-US" sz="11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772314054"/>
                  </a:ext>
                </a:extLst>
              </a:tr>
              <a:tr h="190500">
                <a:tc>
                  <a:txBody>
                    <a:bodyPr/>
                    <a:lstStyle/>
                    <a:p>
                      <a:pPr algn="ctr" fontAlgn="b">
                        <a:buNone/>
                      </a:pPr>
                      <a:r>
                        <a:rPr lang="en-US" sz="1100" u="none" strike="noStrike">
                          <a:effectLst/>
                        </a:rPr>
                        <a:t>8th hour</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2:37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3:31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0.90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0.05</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871536501"/>
                  </a:ext>
                </a:extLst>
              </a:tr>
              <a:tr h="190500">
                <a:tc>
                  <a:txBody>
                    <a:bodyPr/>
                    <a:lstStyle/>
                    <a:p>
                      <a:pPr algn="ctr" fontAlgn="b">
                        <a:buNone/>
                      </a:pPr>
                      <a:r>
                        <a:rPr lang="en-US" sz="1100" u="none" strike="noStrike">
                          <a:effectLst/>
                        </a:rPr>
                        <a:t>9th hour</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3:34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US" sz="1100" u="none" strike="noStrike">
                          <a:effectLst/>
                        </a:rPr>
                        <a:t>4:10 PM</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buNone/>
                      </a:pPr>
                      <a:r>
                        <a:rPr lang="en-US" sz="1100" u="none" strike="noStrike">
                          <a:effectLst/>
                        </a:rPr>
                        <a:t>0.60</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407266756"/>
                  </a:ext>
                </a:extLst>
              </a:tr>
              <a:tr h="190500">
                <a:tc>
                  <a:txBody>
                    <a:bodyPr/>
                    <a:lstStyle/>
                    <a:p>
                      <a:pPr algn="ctr" fontAlgn="b">
                        <a:buNone/>
                      </a:pPr>
                      <a:r>
                        <a:rPr lang="en-US" sz="1100" b="1" u="none" strike="noStrike">
                          <a:effectLst/>
                          <a:highlight>
                            <a:srgbClr val="FFFF00"/>
                          </a:highlight>
                        </a:rPr>
                        <a:t>TOTALS</a:t>
                      </a:r>
                      <a:endParaRPr lang="en-US" sz="1100" b="1" i="0" u="none" strike="noStrike">
                        <a:solidFill>
                          <a:srgbClr val="000000"/>
                        </a:solidFill>
                        <a:effectLst/>
                        <a:highlight>
                          <a:srgbClr val="FFFF00"/>
                        </a:highlight>
                        <a:latin typeface="Aptos Narrow" panose="020B0004020202020204" pitchFamily="34" charset="0"/>
                      </a:endParaRPr>
                    </a:p>
                  </a:txBody>
                  <a:tcPr marL="9525" marR="9525" marT="9525" marB="0" anchor="ctr"/>
                </a:tc>
                <a:tc>
                  <a:txBody>
                    <a:bodyPr/>
                    <a:lstStyle/>
                    <a:p>
                      <a:pPr algn="ctr" fontAlgn="b">
                        <a:buNone/>
                      </a:pPr>
                      <a:r>
                        <a:rPr lang="en-US" sz="1100" b="1" u="none" strike="noStrike">
                          <a:effectLst/>
                          <a:highlight>
                            <a:srgbClr val="FFFF00"/>
                          </a:highlight>
                        </a:rPr>
                        <a:t> </a:t>
                      </a:r>
                      <a:endParaRPr lang="en-US" sz="1100" b="1" i="0" u="none" strike="noStrike">
                        <a:solidFill>
                          <a:srgbClr val="000000"/>
                        </a:solidFill>
                        <a:effectLst/>
                        <a:highlight>
                          <a:srgbClr val="FFFF00"/>
                        </a:highlight>
                        <a:latin typeface="Aptos Narrow" panose="020B0004020202020204" pitchFamily="34" charset="0"/>
                      </a:endParaRPr>
                    </a:p>
                  </a:txBody>
                  <a:tcPr marL="9525" marR="9525" marT="9525" marB="0" anchor="ctr"/>
                </a:tc>
                <a:tc>
                  <a:txBody>
                    <a:bodyPr/>
                    <a:lstStyle/>
                    <a:p>
                      <a:pPr algn="ctr" fontAlgn="b">
                        <a:buNone/>
                      </a:pPr>
                      <a:r>
                        <a:rPr lang="en-US" sz="1100" b="1" u="none" strike="noStrike">
                          <a:effectLst/>
                          <a:highlight>
                            <a:srgbClr val="FFFF00"/>
                          </a:highlight>
                        </a:rPr>
                        <a:t> </a:t>
                      </a:r>
                      <a:endParaRPr lang="en-US" sz="1100" b="1" i="0" u="none" strike="noStrike">
                        <a:solidFill>
                          <a:srgbClr val="000000"/>
                        </a:solidFill>
                        <a:effectLst/>
                        <a:highlight>
                          <a:srgbClr val="FFFF00"/>
                        </a:highlight>
                        <a:latin typeface="Aptos Narrow" panose="020B0004020202020204" pitchFamily="34" charset="0"/>
                      </a:endParaRPr>
                    </a:p>
                  </a:txBody>
                  <a:tcPr marL="9525" marR="9525" marT="9525" marB="0" anchor="ctr"/>
                </a:tc>
                <a:tc>
                  <a:txBody>
                    <a:bodyPr/>
                    <a:lstStyle/>
                    <a:p>
                      <a:pPr algn="ctr" fontAlgn="ctr">
                        <a:buNone/>
                      </a:pPr>
                      <a:r>
                        <a:rPr lang="en-US" sz="1100" b="1" u="none" strike="noStrike">
                          <a:effectLst/>
                          <a:highlight>
                            <a:srgbClr val="FFFF00"/>
                          </a:highlight>
                        </a:rPr>
                        <a:t>1216.80</a:t>
                      </a:r>
                      <a:endParaRPr lang="en-US" sz="1100" b="1" i="0" u="none" strike="noStrike">
                        <a:solidFill>
                          <a:srgbClr val="000000"/>
                        </a:solidFill>
                        <a:effectLst/>
                        <a:highlight>
                          <a:srgbClr val="FFFF00"/>
                        </a:highlight>
                        <a:latin typeface="Aptos Narrow" panose="020B0004020202020204" pitchFamily="34" charset="0"/>
                      </a:endParaRPr>
                    </a:p>
                  </a:txBody>
                  <a:tcPr marL="9525" marR="9525" marT="9525" marB="0" anchor="ctr"/>
                </a:tc>
                <a:tc>
                  <a:txBody>
                    <a:bodyPr/>
                    <a:lstStyle/>
                    <a:p>
                      <a:pPr algn="ctr" fontAlgn="ctr">
                        <a:buNone/>
                      </a:pPr>
                      <a:r>
                        <a:rPr lang="en-US" sz="1100" b="1" u="none" strike="noStrike" dirty="0">
                          <a:effectLst/>
                          <a:highlight>
                            <a:srgbClr val="FFFF00"/>
                          </a:highlight>
                        </a:rPr>
                        <a:t>57.60</a:t>
                      </a:r>
                      <a:endParaRPr lang="en-US" sz="1100" b="1" i="0" u="none" strike="noStrike" dirty="0">
                        <a:solidFill>
                          <a:srgbClr val="000000"/>
                        </a:solidFill>
                        <a:effectLst/>
                        <a:highlight>
                          <a:srgbClr val="FFFF00"/>
                        </a:highlight>
                        <a:latin typeface="Aptos Narrow" panose="020B0004020202020204" pitchFamily="34" charset="0"/>
                      </a:endParaRPr>
                    </a:p>
                  </a:txBody>
                  <a:tcPr marL="9525" marR="9525" marT="9525" marB="0" anchor="ctr"/>
                </a:tc>
                <a:extLst>
                  <a:ext uri="{0D108BD9-81ED-4DB2-BD59-A6C34878D82A}">
                    <a16:rowId xmlns:a16="http://schemas.microsoft.com/office/drawing/2014/main" val="2365626286"/>
                  </a:ext>
                </a:extLst>
              </a:tr>
            </a:tbl>
          </a:graphicData>
        </a:graphic>
      </p:graphicFrame>
      <p:pic>
        <p:nvPicPr>
          <p:cNvPr id="11" name="Picture 10">
            <a:extLst>
              <a:ext uri="{FF2B5EF4-FFF2-40B4-BE49-F238E27FC236}">
                <a16:creationId xmlns:a16="http://schemas.microsoft.com/office/drawing/2014/main" id="{119544BB-E643-3FC5-54B2-BA73B037DB2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8891" y="5236628"/>
            <a:ext cx="10980952" cy="1171429"/>
          </a:xfrm>
          <a:prstGeom prst="rect">
            <a:avLst/>
          </a:prstGeom>
          <a:ln w="28575">
            <a:solidFill>
              <a:schemeClr val="tx1"/>
            </a:solidFill>
          </a:ln>
        </p:spPr>
      </p:pic>
      <p:sp>
        <p:nvSpPr>
          <p:cNvPr id="3" name="Slide Number Placeholder 3">
            <a:extLst>
              <a:ext uri="{FF2B5EF4-FFF2-40B4-BE49-F238E27FC236}">
                <a16:creationId xmlns:a16="http://schemas.microsoft.com/office/drawing/2014/main" id="{07B754DC-F295-929D-4F03-392050093989}"/>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24</a:t>
            </a:fld>
            <a:endParaRPr lang="en-US" dirty="0"/>
          </a:p>
        </p:txBody>
      </p:sp>
      <p:sp>
        <p:nvSpPr>
          <p:cNvPr id="4" name="Content Placeholder 4">
            <a:extLst>
              <a:ext uri="{FF2B5EF4-FFF2-40B4-BE49-F238E27FC236}">
                <a16:creationId xmlns:a16="http://schemas.microsoft.com/office/drawing/2014/main" id="{95A12B62-C781-168D-EEE7-9A647DECF8C7}"/>
              </a:ext>
            </a:extLst>
          </p:cNvPr>
          <p:cNvSpPr txBox="1">
            <a:spLocks/>
          </p:cNvSpPr>
          <p:nvPr/>
        </p:nvSpPr>
        <p:spPr>
          <a:xfrm>
            <a:off x="1366549" y="6356350"/>
            <a:ext cx="4483505" cy="362338"/>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hlinkClick r:id="rId4"/>
              </a:rPr>
              <a:t>Instructional Days and Hours</a:t>
            </a:r>
            <a:endParaRPr lang="en-US"/>
          </a:p>
        </p:txBody>
      </p:sp>
      <p:sp>
        <p:nvSpPr>
          <p:cNvPr id="5" name="Content Placeholder 7">
            <a:extLst>
              <a:ext uri="{FF2B5EF4-FFF2-40B4-BE49-F238E27FC236}">
                <a16:creationId xmlns:a16="http://schemas.microsoft.com/office/drawing/2014/main" id="{8C8F56D5-0500-72A5-6AF3-B950AD1565A5}"/>
              </a:ext>
            </a:extLst>
          </p:cNvPr>
          <p:cNvSpPr txBox="1">
            <a:spLocks/>
          </p:cNvSpPr>
          <p:nvPr/>
        </p:nvSpPr>
        <p:spPr>
          <a:xfrm>
            <a:off x="6052822" y="6356350"/>
            <a:ext cx="4393506" cy="362338"/>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Trebuchet MS"/>
                <a:hlinkClick r:id="rId5"/>
              </a:rPr>
              <a:t>DirectoryData@cde.state.co.us</a:t>
            </a:r>
            <a:endParaRPr lang="en-US" dirty="0">
              <a:solidFill>
                <a:srgbClr val="000000"/>
              </a:solidFill>
              <a:latin typeface="Trebuchet MS"/>
            </a:endParaRPr>
          </a:p>
        </p:txBody>
      </p:sp>
    </p:spTree>
    <p:extLst>
      <p:ext uri="{BB962C8B-B14F-4D97-AF65-F5344CB8AC3E}">
        <p14:creationId xmlns:p14="http://schemas.microsoft.com/office/powerpoint/2010/main" val="4151393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6FDED-BC71-56E4-E427-1AD71E4C7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1ED6EF-E07F-563A-087D-F6522F0A2DE5}"/>
              </a:ext>
            </a:extLst>
          </p:cNvPr>
          <p:cNvSpPr>
            <a:spLocks noGrp="1"/>
          </p:cNvSpPr>
          <p:nvPr>
            <p:ph type="title"/>
          </p:nvPr>
        </p:nvSpPr>
        <p:spPr>
          <a:xfrm>
            <a:off x="443564" y="205176"/>
            <a:ext cx="10002763" cy="898524"/>
          </a:xfrm>
        </p:spPr>
        <p:txBody>
          <a:bodyPr/>
          <a:lstStyle/>
          <a:p>
            <a:r>
              <a:rPr lang="en-US" dirty="0"/>
              <a:t>0250 Springfield RE-4 – Total Recess Hours for the School Year</a:t>
            </a:r>
          </a:p>
        </p:txBody>
      </p:sp>
      <p:sp>
        <p:nvSpPr>
          <p:cNvPr id="22" name="TextBox 21">
            <a:extLst>
              <a:ext uri="{FF2B5EF4-FFF2-40B4-BE49-F238E27FC236}">
                <a16:creationId xmlns:a16="http://schemas.microsoft.com/office/drawing/2014/main" id="{05640D74-2247-C868-ADCF-08F98AE78F8E}"/>
              </a:ext>
            </a:extLst>
          </p:cNvPr>
          <p:cNvSpPr txBox="1"/>
          <p:nvPr/>
        </p:nvSpPr>
        <p:spPr>
          <a:xfrm>
            <a:off x="197073" y="1327644"/>
            <a:ext cx="6094674" cy="461665"/>
          </a:xfrm>
          <a:prstGeom prst="rect">
            <a:avLst/>
          </a:prstGeom>
          <a:noFill/>
        </p:spPr>
        <p:txBody>
          <a:bodyPr wrap="square">
            <a:spAutoFit/>
          </a:bodyPr>
          <a:lstStyle/>
          <a:p>
            <a:r>
              <a:rPr lang="en-US" sz="2400" b="1" i="0" u="none" strike="noStrike" dirty="0">
                <a:solidFill>
                  <a:srgbClr val="000000"/>
                </a:solidFill>
                <a:effectLst/>
                <a:latin typeface="Aptos Narrow" panose="020B0004020202020204" pitchFamily="34" charset="0"/>
              </a:rPr>
              <a:t>Springfield Elementary (8160)</a:t>
            </a:r>
            <a:endParaRPr lang="en-US" sz="2400" dirty="0"/>
          </a:p>
        </p:txBody>
      </p:sp>
      <p:sp>
        <p:nvSpPr>
          <p:cNvPr id="4" name="TextBox 3">
            <a:extLst>
              <a:ext uri="{FF2B5EF4-FFF2-40B4-BE49-F238E27FC236}">
                <a16:creationId xmlns:a16="http://schemas.microsoft.com/office/drawing/2014/main" id="{13B50C1E-597C-DEF6-6A83-7724D376BCE1}"/>
              </a:ext>
            </a:extLst>
          </p:cNvPr>
          <p:cNvSpPr txBox="1"/>
          <p:nvPr/>
        </p:nvSpPr>
        <p:spPr>
          <a:xfrm>
            <a:off x="874643" y="1812652"/>
            <a:ext cx="9462053" cy="461665"/>
          </a:xfrm>
          <a:prstGeom prst="rect">
            <a:avLst/>
          </a:prstGeom>
          <a:noFill/>
        </p:spPr>
        <p:txBody>
          <a:bodyPr wrap="square" rtlCol="0">
            <a:spAutoFit/>
          </a:bodyPr>
          <a:lstStyle/>
          <a:p>
            <a:pPr algn="ctr"/>
            <a:r>
              <a:rPr lang="en-US" b="1" dirty="0">
                <a:solidFill>
                  <a:srgbClr val="7030A0"/>
                </a:solidFill>
              </a:rPr>
              <a:t>Total Hours for School Year</a:t>
            </a:r>
            <a:r>
              <a:rPr lang="en-US" sz="2400" b="1" dirty="0">
                <a:solidFill>
                  <a:srgbClr val="7030A0"/>
                </a:solidFill>
              </a:rPr>
              <a:t> – </a:t>
            </a:r>
            <a:r>
              <a:rPr lang="en-US" b="1" dirty="0">
                <a:solidFill>
                  <a:srgbClr val="7030A0"/>
                </a:solidFill>
              </a:rPr>
              <a:t>Total Planned Lunch Hours</a:t>
            </a:r>
          </a:p>
        </p:txBody>
      </p:sp>
      <p:pic>
        <p:nvPicPr>
          <p:cNvPr id="6" name="Picture 5">
            <a:extLst>
              <a:ext uri="{FF2B5EF4-FFF2-40B4-BE49-F238E27FC236}">
                <a16:creationId xmlns:a16="http://schemas.microsoft.com/office/drawing/2014/main" id="{A232C58E-A6A3-3311-1B7A-AFFEC57DF8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53301" y="2377173"/>
            <a:ext cx="5192309" cy="1810651"/>
          </a:xfrm>
          <a:prstGeom prst="rect">
            <a:avLst/>
          </a:prstGeom>
          <a:ln w="19050">
            <a:solidFill>
              <a:schemeClr val="tx1"/>
            </a:solidFill>
          </a:ln>
        </p:spPr>
      </p:pic>
      <p:pic>
        <p:nvPicPr>
          <p:cNvPr id="9" name="Picture 8">
            <a:extLst>
              <a:ext uri="{FF2B5EF4-FFF2-40B4-BE49-F238E27FC236}">
                <a16:creationId xmlns:a16="http://schemas.microsoft.com/office/drawing/2014/main" id="{C7E83763-CF36-1800-6342-74E5D5D6D03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4643" y="4691578"/>
            <a:ext cx="10227975" cy="1440440"/>
          </a:xfrm>
          <a:prstGeom prst="rect">
            <a:avLst/>
          </a:prstGeom>
          <a:ln w="28575">
            <a:solidFill>
              <a:schemeClr val="tx1"/>
            </a:solidFill>
          </a:ln>
        </p:spPr>
      </p:pic>
      <p:sp>
        <p:nvSpPr>
          <p:cNvPr id="3" name="Slide Number Placeholder 3">
            <a:extLst>
              <a:ext uri="{FF2B5EF4-FFF2-40B4-BE49-F238E27FC236}">
                <a16:creationId xmlns:a16="http://schemas.microsoft.com/office/drawing/2014/main" id="{1F2698B0-23E5-1BD3-F448-E8AED0C66D77}"/>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25</a:t>
            </a:fld>
            <a:endParaRPr lang="en-US" dirty="0"/>
          </a:p>
        </p:txBody>
      </p:sp>
      <p:sp>
        <p:nvSpPr>
          <p:cNvPr id="5" name="Content Placeholder 4">
            <a:extLst>
              <a:ext uri="{FF2B5EF4-FFF2-40B4-BE49-F238E27FC236}">
                <a16:creationId xmlns:a16="http://schemas.microsoft.com/office/drawing/2014/main" id="{DBC874A2-2543-91A6-6BF0-71CA8EE80CD4}"/>
              </a:ext>
            </a:extLst>
          </p:cNvPr>
          <p:cNvSpPr txBox="1">
            <a:spLocks/>
          </p:cNvSpPr>
          <p:nvPr/>
        </p:nvSpPr>
        <p:spPr>
          <a:xfrm>
            <a:off x="1366549" y="6356350"/>
            <a:ext cx="4483505" cy="362338"/>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hlinkClick r:id="rId5"/>
              </a:rPr>
              <a:t>Instructional Days and Hours</a:t>
            </a:r>
            <a:endParaRPr lang="en-US"/>
          </a:p>
        </p:txBody>
      </p:sp>
      <p:sp>
        <p:nvSpPr>
          <p:cNvPr id="7" name="Content Placeholder 7">
            <a:extLst>
              <a:ext uri="{FF2B5EF4-FFF2-40B4-BE49-F238E27FC236}">
                <a16:creationId xmlns:a16="http://schemas.microsoft.com/office/drawing/2014/main" id="{041B6FC0-BADE-516F-A48B-766256B06621}"/>
              </a:ext>
            </a:extLst>
          </p:cNvPr>
          <p:cNvSpPr txBox="1">
            <a:spLocks/>
          </p:cNvSpPr>
          <p:nvPr/>
        </p:nvSpPr>
        <p:spPr>
          <a:xfrm>
            <a:off x="6052822" y="6356350"/>
            <a:ext cx="4393506" cy="362338"/>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Trebuchet MS"/>
                <a:hlinkClick r:id="rId6"/>
              </a:rPr>
              <a:t>DirectoryData@cde.state.co.us</a:t>
            </a:r>
            <a:endParaRPr lang="en-US" dirty="0">
              <a:solidFill>
                <a:srgbClr val="000000"/>
              </a:solidFill>
              <a:latin typeface="Trebuchet MS"/>
            </a:endParaRPr>
          </a:p>
        </p:txBody>
      </p:sp>
    </p:spTree>
    <p:extLst>
      <p:ext uri="{BB962C8B-B14F-4D97-AF65-F5344CB8AC3E}">
        <p14:creationId xmlns:p14="http://schemas.microsoft.com/office/powerpoint/2010/main" val="579013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20CFB-D562-02EF-E51D-6A2EDA56D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5FBE6-656D-9697-05E5-7A1760B2363E}"/>
              </a:ext>
            </a:extLst>
          </p:cNvPr>
          <p:cNvSpPr>
            <a:spLocks noGrp="1"/>
          </p:cNvSpPr>
          <p:nvPr>
            <p:ph type="title"/>
          </p:nvPr>
        </p:nvSpPr>
        <p:spPr>
          <a:xfrm>
            <a:off x="443565" y="205176"/>
            <a:ext cx="9940860" cy="898524"/>
          </a:xfrm>
        </p:spPr>
        <p:txBody>
          <a:bodyPr/>
          <a:lstStyle/>
          <a:p>
            <a:r>
              <a:rPr lang="en-US" dirty="0">
                <a:latin typeface="Museo Slab 500"/>
              </a:rPr>
              <a:t>Step 10: Calculating </a:t>
            </a:r>
            <a:r>
              <a:rPr lang="en-US" dirty="0"/>
              <a:t>Planned Hours for Snow Days/Emergency Closures</a:t>
            </a:r>
          </a:p>
        </p:txBody>
      </p:sp>
      <p:sp>
        <p:nvSpPr>
          <p:cNvPr id="3" name="Content Placeholder 2">
            <a:extLst>
              <a:ext uri="{FF2B5EF4-FFF2-40B4-BE49-F238E27FC236}">
                <a16:creationId xmlns:a16="http://schemas.microsoft.com/office/drawing/2014/main" id="{99655156-DAE8-349D-0272-00F21F86F53F}"/>
              </a:ext>
            </a:extLst>
          </p:cNvPr>
          <p:cNvSpPr>
            <a:spLocks noGrp="1"/>
          </p:cNvSpPr>
          <p:nvPr>
            <p:ph idx="1"/>
          </p:nvPr>
        </p:nvSpPr>
        <p:spPr>
          <a:xfrm>
            <a:off x="838200" y="1554480"/>
            <a:ext cx="10515600" cy="1959997"/>
          </a:xfrm>
        </p:spPr>
        <p:txBody>
          <a:bodyPr vert="horz" lIns="0" tIns="0" rIns="0" bIns="0" rtlCol="0" anchor="t">
            <a:normAutofit/>
          </a:bodyPr>
          <a:lstStyle/>
          <a:p>
            <a:pPr marL="0" indent="0">
              <a:buNone/>
            </a:pPr>
            <a:r>
              <a:rPr lang="en-US" sz="1800" b="1" dirty="0">
                <a:latin typeface="Trebuchet MS"/>
              </a:rPr>
              <a:t>To calculate…</a:t>
            </a:r>
          </a:p>
          <a:p>
            <a:r>
              <a:rPr lang="en-US" sz="1800" dirty="0"/>
              <a:t>For elementary grades (k-5/6): Subtract 968 from the Total Hours of Instruction. If Total Hours of Instruction is less than 990, Total Planned Hours for Snow Days/ Emergency Closures can be 0000.0. </a:t>
            </a:r>
          </a:p>
          <a:p>
            <a:r>
              <a:rPr lang="en-US" sz="1800" dirty="0"/>
              <a:t>For secondary grades (6-12): Subtract 1056 from the Total Hours of Instruction. If Total Hours of Instruction is less than 1080, Total Planned Hours for Snow Days/ Emergency Closures can be 0000.0.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BBC03AA7-1E51-7535-85BC-31F3FCE6D347}"/>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5" name="Content Placeholder 4">
            <a:extLst>
              <a:ext uri="{FF2B5EF4-FFF2-40B4-BE49-F238E27FC236}">
                <a16:creationId xmlns:a16="http://schemas.microsoft.com/office/drawing/2014/main" id="{9EC8A59B-45FB-54CE-05BE-F5727B6F3F37}"/>
              </a:ext>
            </a:extLst>
          </p:cNvPr>
          <p:cNvSpPr>
            <a:spLocks noGrp="1"/>
          </p:cNvSpPr>
          <p:nvPr>
            <p:ph sz="quarter" idx="13"/>
          </p:nvPr>
        </p:nvSpPr>
        <p:spPr/>
        <p:txBody>
          <a:bodyPr vert="horz" lIns="91440" tIns="45720" rIns="91440" bIns="45720" rtlCol="0" anchor="t">
            <a:normAutofit/>
          </a:bodyPr>
          <a:lstStyle/>
          <a:p>
            <a:r>
              <a:rPr lang="en-US">
                <a:hlinkClick r:id="rId2"/>
              </a:rPr>
              <a:t>Instructional Days and Hours</a:t>
            </a:r>
            <a:endParaRPr lang="en-US"/>
          </a:p>
        </p:txBody>
      </p:sp>
      <p:sp>
        <p:nvSpPr>
          <p:cNvPr id="6" name="Content Placeholder 5">
            <a:extLst>
              <a:ext uri="{FF2B5EF4-FFF2-40B4-BE49-F238E27FC236}">
                <a16:creationId xmlns:a16="http://schemas.microsoft.com/office/drawing/2014/main" id="{65A9E9D5-0365-7FAF-BF10-A5B7A93623EC}"/>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DirectoryData@cde.state.co.us</a:t>
            </a:r>
            <a:endParaRPr lang="en-US"/>
          </a:p>
        </p:txBody>
      </p:sp>
      <p:pic>
        <p:nvPicPr>
          <p:cNvPr id="8" name="Picture 7">
            <a:extLst>
              <a:ext uri="{FF2B5EF4-FFF2-40B4-BE49-F238E27FC236}">
                <a16:creationId xmlns:a16="http://schemas.microsoft.com/office/drawing/2014/main" id="{E50BFA3C-313B-6FC0-C42C-2E1D7DBA47A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3565" y="3634409"/>
            <a:ext cx="11247619" cy="1990476"/>
          </a:xfrm>
          <a:prstGeom prst="rect">
            <a:avLst/>
          </a:prstGeom>
          <a:ln w="28575">
            <a:solidFill>
              <a:schemeClr val="tx1"/>
            </a:solidFill>
          </a:ln>
        </p:spPr>
      </p:pic>
    </p:spTree>
    <p:extLst>
      <p:ext uri="{BB962C8B-B14F-4D97-AF65-F5344CB8AC3E}">
        <p14:creationId xmlns:p14="http://schemas.microsoft.com/office/powerpoint/2010/main" val="155576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2EA20-69C0-B664-07D3-5E679D1A252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7EA65A8-5FE2-0F44-0B14-4DF99AAA01ED}"/>
              </a:ext>
            </a:extLst>
          </p:cNvPr>
          <p:cNvSpPr>
            <a:spLocks noGrp="1"/>
          </p:cNvSpPr>
          <p:nvPr>
            <p:ph type="title"/>
          </p:nvPr>
        </p:nvSpPr>
        <p:spPr/>
        <p:txBody>
          <a:bodyPr/>
          <a:lstStyle/>
          <a:p>
            <a:r>
              <a:rPr lang="en-US" dirty="0">
                <a:latin typeface="Museo Slab 500"/>
              </a:rPr>
              <a:t>Instructional Days and Hours Training Resources</a:t>
            </a:r>
            <a:endParaRPr lang="en-US" dirty="0"/>
          </a:p>
        </p:txBody>
      </p:sp>
      <p:sp>
        <p:nvSpPr>
          <p:cNvPr id="4" name="Slide Number Placeholder 3">
            <a:extLst>
              <a:ext uri="{FF2B5EF4-FFF2-40B4-BE49-F238E27FC236}">
                <a16:creationId xmlns:a16="http://schemas.microsoft.com/office/drawing/2014/main" id="{234C0A00-9D0E-1D24-A2D2-04341237587D}"/>
              </a:ext>
            </a:extLst>
          </p:cNvPr>
          <p:cNvSpPr>
            <a:spLocks noGrp="1"/>
          </p:cNvSpPr>
          <p:nvPr>
            <p:ph type="sldNum" sz="quarter" idx="12"/>
          </p:nvPr>
        </p:nvSpPr>
        <p:spPr/>
        <p:txBody>
          <a:bodyPr/>
          <a:lstStyle/>
          <a:p>
            <a:fld id="{C479D5F6-EDCB-402A-AC08-4943A1820E8F}" type="slidenum">
              <a:rPr lang="en-US" smtClean="0"/>
              <a:pPr/>
              <a:t>3</a:t>
            </a:fld>
            <a:endParaRPr lang="en-US"/>
          </a:p>
        </p:txBody>
      </p:sp>
      <p:sp>
        <p:nvSpPr>
          <p:cNvPr id="7" name="Content Placeholder 6">
            <a:extLst>
              <a:ext uri="{FF2B5EF4-FFF2-40B4-BE49-F238E27FC236}">
                <a16:creationId xmlns:a16="http://schemas.microsoft.com/office/drawing/2014/main" id="{A39DF1D5-2F2F-9F46-DD48-C965F469CDF4}"/>
              </a:ext>
            </a:extLst>
          </p:cNvPr>
          <p:cNvSpPr>
            <a:spLocks noGrp="1"/>
          </p:cNvSpPr>
          <p:nvPr>
            <p:ph sz="quarter" idx="13"/>
          </p:nvPr>
        </p:nvSpPr>
        <p:spPr/>
        <p:txBody>
          <a:bodyPr vert="horz" lIns="91440" tIns="45720" rIns="91440" bIns="45720" rtlCol="0" anchor="t">
            <a:normAutofit/>
          </a:bodyPr>
          <a:lstStyle/>
          <a:p>
            <a:r>
              <a:rPr lang="en-US">
                <a:latin typeface="Trebuchet MS"/>
                <a:hlinkClick r:id="rId2"/>
              </a:rPr>
              <a:t>Instructional Days and Hours</a:t>
            </a:r>
            <a:endParaRPr lang="en-US"/>
          </a:p>
        </p:txBody>
      </p:sp>
      <p:sp>
        <p:nvSpPr>
          <p:cNvPr id="8" name="Content Placeholder 7">
            <a:extLst>
              <a:ext uri="{FF2B5EF4-FFF2-40B4-BE49-F238E27FC236}">
                <a16:creationId xmlns:a16="http://schemas.microsoft.com/office/drawing/2014/main" id="{768257E9-E5B5-0052-8229-D3E084F0580B}"/>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DirectoryData@cde.state.co.us</a:t>
            </a:r>
            <a:endParaRPr lang="en-US">
              <a:solidFill>
                <a:srgbClr val="000000"/>
              </a:solidFill>
              <a:latin typeface="Trebuchet MS"/>
            </a:endParaRPr>
          </a:p>
        </p:txBody>
      </p:sp>
      <p:sp>
        <p:nvSpPr>
          <p:cNvPr id="14" name="Content Placeholder 2">
            <a:extLst>
              <a:ext uri="{FF2B5EF4-FFF2-40B4-BE49-F238E27FC236}">
                <a16:creationId xmlns:a16="http://schemas.microsoft.com/office/drawing/2014/main" id="{56D24CFF-82A9-483A-03B4-CCE39A409F0D}"/>
              </a:ext>
            </a:extLst>
          </p:cNvPr>
          <p:cNvSpPr>
            <a:spLocks noGrp="1"/>
          </p:cNvSpPr>
          <p:nvPr>
            <p:ph idx="1"/>
          </p:nvPr>
        </p:nvSpPr>
        <p:spPr>
          <a:xfrm>
            <a:off x="838200" y="1554480"/>
            <a:ext cx="10515600" cy="4351338"/>
          </a:xfrm>
        </p:spPr>
        <p:txBody>
          <a:bodyPr/>
          <a:lstStyle/>
          <a:p>
            <a:pPr marL="0" indent="0">
              <a:buNone/>
            </a:pPr>
            <a:r>
              <a:rPr lang="en-US" dirty="0"/>
              <a:t>Instructional Days and Hours Resources</a:t>
            </a:r>
          </a:p>
          <a:p>
            <a:r>
              <a:rPr lang="en-US" sz="3200" baseline="30000" dirty="0">
                <a:hlinkClick r:id="rId4"/>
              </a:rPr>
              <a:t>Instructional Days and Hours File Upload Template</a:t>
            </a:r>
            <a:endParaRPr lang="en-US" sz="3200" baseline="30000" dirty="0"/>
          </a:p>
          <a:p>
            <a:r>
              <a:rPr lang="en-US" sz="3200" baseline="30000" dirty="0">
                <a:hlinkClick r:id="rId5"/>
              </a:rPr>
              <a:t>Instructional Days and Hours File Layout</a:t>
            </a:r>
            <a:endParaRPr lang="en-US" sz="3200" baseline="30000" dirty="0"/>
          </a:p>
          <a:p>
            <a:endParaRPr lang="en-US" sz="3200" baseline="30000" dirty="0"/>
          </a:p>
          <a:p>
            <a:pPr marL="0" indent="0">
              <a:buNone/>
            </a:pPr>
            <a:r>
              <a:rPr lang="en-US" sz="3600" baseline="30000" dirty="0"/>
              <a:t>Training District: 0250 Springfield RE-4</a:t>
            </a:r>
          </a:p>
          <a:p>
            <a:r>
              <a:rPr lang="en-US" sz="3200" baseline="30000" dirty="0">
                <a:hlinkClick r:id="rId6"/>
              </a:rPr>
              <a:t>Springfield School District 2025-2026 Calendar</a:t>
            </a:r>
            <a:endParaRPr lang="en-US" sz="3200" baseline="30000" dirty="0"/>
          </a:p>
          <a:p>
            <a:r>
              <a:rPr lang="en-US" sz="3200" baseline="30000" dirty="0">
                <a:hlinkClick r:id="rId7"/>
              </a:rPr>
              <a:t>Springfield School District 2025-2026 Student Handbook</a:t>
            </a:r>
            <a:endParaRPr lang="en-US" sz="3200" baseline="30000" dirty="0"/>
          </a:p>
          <a:p>
            <a:endParaRPr lang="en-US" sz="3200" baseline="30000" dirty="0"/>
          </a:p>
        </p:txBody>
      </p:sp>
    </p:spTree>
    <p:extLst>
      <p:ext uri="{BB962C8B-B14F-4D97-AF65-F5344CB8AC3E}">
        <p14:creationId xmlns:p14="http://schemas.microsoft.com/office/powerpoint/2010/main" val="23199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6D0F0-AD98-4E2D-DCED-AAA2BC97C1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4DEC39-4C9C-A8B3-70AA-C2A0721EFAF5}"/>
              </a:ext>
            </a:extLst>
          </p:cNvPr>
          <p:cNvSpPr>
            <a:spLocks noGrp="1"/>
          </p:cNvSpPr>
          <p:nvPr>
            <p:ph type="title"/>
          </p:nvPr>
        </p:nvSpPr>
        <p:spPr>
          <a:xfrm>
            <a:off x="443565" y="205176"/>
            <a:ext cx="9463563" cy="898524"/>
          </a:xfrm>
        </p:spPr>
        <p:txBody>
          <a:bodyPr/>
          <a:lstStyle/>
          <a:p>
            <a:r>
              <a:rPr lang="en-US">
                <a:latin typeface="Museo Slab 500"/>
              </a:rPr>
              <a:t>Instructional Days and Hours: IDM Roles</a:t>
            </a:r>
            <a:endParaRPr lang="en-US"/>
          </a:p>
        </p:txBody>
      </p:sp>
      <p:graphicFrame>
        <p:nvGraphicFramePr>
          <p:cNvPr id="7" name="Content Placeholder 6">
            <a:extLst>
              <a:ext uri="{FF2B5EF4-FFF2-40B4-BE49-F238E27FC236}">
                <a16:creationId xmlns:a16="http://schemas.microsoft.com/office/drawing/2014/main" id="{6654DA65-9AB1-262C-95DE-AADF35361E9F}"/>
              </a:ext>
            </a:extLst>
          </p:cNvPr>
          <p:cNvGraphicFramePr>
            <a:graphicFrameLocks noGrp="1"/>
          </p:cNvGraphicFramePr>
          <p:nvPr>
            <p:ph idx="1"/>
            <p:extLst>
              <p:ext uri="{D42A27DB-BD31-4B8C-83A1-F6EECF244321}">
                <p14:modId xmlns:p14="http://schemas.microsoft.com/office/powerpoint/2010/main" val="3929359361"/>
              </p:ext>
            </p:extLst>
          </p:nvPr>
        </p:nvGraphicFramePr>
        <p:xfrm>
          <a:off x="838200" y="1554163"/>
          <a:ext cx="10515597" cy="3388360"/>
        </p:xfrm>
        <a:graphic>
          <a:graphicData uri="http://schemas.openxmlformats.org/drawingml/2006/table">
            <a:tbl>
              <a:tblPr firstRow="1" bandRow="1">
                <a:tableStyleId>{073A0DAA-6AF3-43AB-8588-CEC1D06C72B9}</a:tableStyleId>
              </a:tblPr>
              <a:tblGrid>
                <a:gridCol w="2429786">
                  <a:extLst>
                    <a:ext uri="{9D8B030D-6E8A-4147-A177-3AD203B41FA5}">
                      <a16:colId xmlns:a16="http://schemas.microsoft.com/office/drawing/2014/main" val="3970143485"/>
                    </a:ext>
                  </a:extLst>
                </a:gridCol>
                <a:gridCol w="4580612">
                  <a:extLst>
                    <a:ext uri="{9D8B030D-6E8A-4147-A177-3AD203B41FA5}">
                      <a16:colId xmlns:a16="http://schemas.microsoft.com/office/drawing/2014/main" val="2630402199"/>
                    </a:ext>
                  </a:extLst>
                </a:gridCol>
                <a:gridCol w="3505199">
                  <a:extLst>
                    <a:ext uri="{9D8B030D-6E8A-4147-A177-3AD203B41FA5}">
                      <a16:colId xmlns:a16="http://schemas.microsoft.com/office/drawing/2014/main" val="844018511"/>
                    </a:ext>
                  </a:extLst>
                </a:gridCol>
              </a:tblGrid>
              <a:tr h="370840">
                <a:tc>
                  <a:txBody>
                    <a:bodyPr/>
                    <a:lstStyle/>
                    <a:p>
                      <a:r>
                        <a:rPr lang="en-US" dirty="0"/>
                        <a:t>IDM role</a:t>
                      </a:r>
                    </a:p>
                  </a:txBody>
                  <a:tcPr/>
                </a:tc>
                <a:tc>
                  <a:txBody>
                    <a:bodyPr/>
                    <a:lstStyle/>
                    <a:p>
                      <a:r>
                        <a:rPr lang="en-US" dirty="0"/>
                        <a:t>Example</a:t>
                      </a:r>
                    </a:p>
                  </a:txBody>
                  <a:tcPr/>
                </a:tc>
                <a:tc>
                  <a:txBody>
                    <a:bodyPr/>
                    <a:lstStyle/>
                    <a:p>
                      <a:r>
                        <a:rPr lang="en-US" dirty="0"/>
                        <a:t>Permissions</a:t>
                      </a:r>
                    </a:p>
                  </a:txBody>
                  <a:tcPr/>
                </a:tc>
                <a:extLst>
                  <a:ext uri="{0D108BD9-81ED-4DB2-BD59-A6C34878D82A}">
                    <a16:rowId xmlns:a16="http://schemas.microsoft.com/office/drawing/2014/main" val="3315560574"/>
                  </a:ext>
                </a:extLst>
              </a:tr>
              <a:tr h="370840">
                <a:tc>
                  <a:txBody>
                    <a:bodyPr/>
                    <a:lstStyle/>
                    <a:p>
                      <a:r>
                        <a:rPr lang="en-US" dirty="0"/>
                        <a:t>IDH Viewer</a:t>
                      </a:r>
                    </a:p>
                  </a:txBody>
                  <a:tcPr/>
                </a:tc>
                <a:tc>
                  <a:txBody>
                    <a:bodyPr/>
                    <a:lstStyle/>
                    <a:p>
                      <a:r>
                        <a:rPr lang="en-US" dirty="0"/>
                        <a:t>PIPELINE-</a:t>
                      </a:r>
                      <a:r>
                        <a:rPr lang="en-US" dirty="0" err="1"/>
                        <a:t>xxxx</a:t>
                      </a:r>
                      <a:r>
                        <a:rPr lang="en-US" dirty="0"/>
                        <a:t>-IDH~LEAVIEWER</a:t>
                      </a:r>
                    </a:p>
                  </a:txBody>
                  <a:tcPr/>
                </a:tc>
                <a:tc>
                  <a:txBody>
                    <a:bodyPr/>
                    <a:lstStyle/>
                    <a:p>
                      <a:r>
                        <a:rPr lang="en-US" dirty="0"/>
                        <a:t>Can review data through the File Extract Download and Cognos Reports.</a:t>
                      </a:r>
                    </a:p>
                  </a:txBody>
                  <a:tcPr/>
                </a:tc>
                <a:extLst>
                  <a:ext uri="{0D108BD9-81ED-4DB2-BD59-A6C34878D82A}">
                    <a16:rowId xmlns:a16="http://schemas.microsoft.com/office/drawing/2014/main" val="3427716258"/>
                  </a:ext>
                </a:extLst>
              </a:tr>
              <a:tr h="370840">
                <a:tc>
                  <a:txBody>
                    <a:bodyPr/>
                    <a:lstStyle/>
                    <a:p>
                      <a:r>
                        <a:rPr lang="en-US" dirty="0"/>
                        <a:t>IDH User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PIPELINE-</a:t>
                      </a:r>
                      <a:r>
                        <a:rPr lang="en-US" dirty="0" err="1"/>
                        <a:t>xxxx</a:t>
                      </a:r>
                      <a:r>
                        <a:rPr lang="en-US" dirty="0"/>
                        <a:t>-IDH~LEAUSER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Same as IDH Viewer plus file uploads, add, edit, delete records, view and download error reports. </a:t>
                      </a:r>
                    </a:p>
                  </a:txBody>
                  <a:tcPr/>
                </a:tc>
                <a:extLst>
                  <a:ext uri="{0D108BD9-81ED-4DB2-BD59-A6C34878D82A}">
                    <a16:rowId xmlns:a16="http://schemas.microsoft.com/office/drawing/2014/main" val="458397972"/>
                  </a:ext>
                </a:extLst>
              </a:tr>
              <a:tr h="370840">
                <a:tc>
                  <a:txBody>
                    <a:bodyPr/>
                    <a:lstStyle/>
                    <a:p>
                      <a:r>
                        <a:rPr lang="en-US" dirty="0"/>
                        <a:t>IDH Approver</a:t>
                      </a:r>
                    </a:p>
                  </a:txBody>
                  <a:tcPr/>
                </a:tc>
                <a:tc>
                  <a:txBody>
                    <a:bodyPr/>
                    <a:lstStyle/>
                    <a:p>
                      <a:r>
                        <a:rPr lang="en-US" dirty="0"/>
                        <a:t>PIPELINE-</a:t>
                      </a:r>
                      <a:r>
                        <a:rPr lang="en-US" dirty="0" err="1"/>
                        <a:t>xxxx</a:t>
                      </a:r>
                      <a:r>
                        <a:rPr lang="en-US" dirty="0"/>
                        <a:t>-IDH~LEAAPPROVER</a:t>
                      </a:r>
                    </a:p>
                  </a:txBody>
                  <a:tcPr/>
                </a:tc>
                <a:tc>
                  <a:txBody>
                    <a:bodyPr/>
                    <a:lstStyle/>
                    <a:p>
                      <a:r>
                        <a:rPr lang="en-US" dirty="0"/>
                        <a:t>Same as IDH user plus permissions to submit final data to CDE.</a:t>
                      </a:r>
                    </a:p>
                  </a:txBody>
                  <a:tcPr/>
                </a:tc>
                <a:extLst>
                  <a:ext uri="{0D108BD9-81ED-4DB2-BD59-A6C34878D82A}">
                    <a16:rowId xmlns:a16="http://schemas.microsoft.com/office/drawing/2014/main" val="2206531640"/>
                  </a:ext>
                </a:extLst>
              </a:tr>
            </a:tbl>
          </a:graphicData>
        </a:graphic>
      </p:graphicFrame>
      <p:sp>
        <p:nvSpPr>
          <p:cNvPr id="4" name="Slide Number Placeholder 3">
            <a:extLst>
              <a:ext uri="{FF2B5EF4-FFF2-40B4-BE49-F238E27FC236}">
                <a16:creationId xmlns:a16="http://schemas.microsoft.com/office/drawing/2014/main" id="{F88EE085-DBB7-BEA7-0048-EE048FD84130}"/>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
        <p:nvSpPr>
          <p:cNvPr id="5" name="Content Placeholder 4">
            <a:extLst>
              <a:ext uri="{FF2B5EF4-FFF2-40B4-BE49-F238E27FC236}">
                <a16:creationId xmlns:a16="http://schemas.microsoft.com/office/drawing/2014/main" id="{D0761B2C-FD21-FB61-1118-01CB46975D1B}"/>
              </a:ext>
            </a:extLst>
          </p:cNvPr>
          <p:cNvSpPr>
            <a:spLocks noGrp="1"/>
          </p:cNvSpPr>
          <p:nvPr>
            <p:ph sz="quarter" idx="13"/>
          </p:nvPr>
        </p:nvSpPr>
        <p:spPr/>
        <p:txBody>
          <a:bodyPr vert="horz" lIns="91440" tIns="45720" rIns="91440" bIns="45720" rtlCol="0" anchor="t">
            <a:normAutofit/>
          </a:bodyPr>
          <a:lstStyle/>
          <a:p>
            <a:r>
              <a:rPr lang="en-US">
                <a:latin typeface="Trebuchet MS"/>
                <a:hlinkClick r:id="rId2"/>
              </a:rPr>
              <a:t>Instructional Days and Hours</a:t>
            </a:r>
            <a:endParaRPr lang="en-US">
              <a:latin typeface="Trebuchet MS"/>
            </a:endParaRPr>
          </a:p>
        </p:txBody>
      </p:sp>
      <p:sp>
        <p:nvSpPr>
          <p:cNvPr id="6" name="Content Placeholder 5">
            <a:extLst>
              <a:ext uri="{FF2B5EF4-FFF2-40B4-BE49-F238E27FC236}">
                <a16:creationId xmlns:a16="http://schemas.microsoft.com/office/drawing/2014/main" id="{256BF48A-445B-36C0-718E-EB98A4820D60}"/>
              </a:ext>
            </a:extLst>
          </p:cNvPr>
          <p:cNvSpPr>
            <a:spLocks noGrp="1"/>
          </p:cNvSpPr>
          <p:nvPr>
            <p:ph sz="quarter" idx="14"/>
          </p:nvPr>
        </p:nvSpPr>
        <p:spPr/>
        <p:txBody>
          <a:bodyPr vert="horz" lIns="91440" tIns="45720" rIns="91440" bIns="45720" rtlCol="0" anchor="t">
            <a:normAutofit/>
          </a:bodyPr>
          <a:lstStyle/>
          <a:p>
            <a:r>
              <a:rPr lang="en-US">
                <a:hlinkClick r:id="rId3"/>
              </a:rPr>
              <a:t>DirectoryData@cde.state.co.us</a:t>
            </a:r>
            <a:endParaRPr lang="en-US"/>
          </a:p>
        </p:txBody>
      </p:sp>
    </p:spTree>
    <p:extLst>
      <p:ext uri="{BB962C8B-B14F-4D97-AF65-F5344CB8AC3E}">
        <p14:creationId xmlns:p14="http://schemas.microsoft.com/office/powerpoint/2010/main" val="3566746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1B69-D570-D275-3854-BD305879CFB8}"/>
              </a:ext>
            </a:extLst>
          </p:cNvPr>
          <p:cNvSpPr>
            <a:spLocks noGrp="1"/>
          </p:cNvSpPr>
          <p:nvPr>
            <p:ph type="title"/>
          </p:nvPr>
        </p:nvSpPr>
        <p:spPr/>
        <p:txBody>
          <a:bodyPr/>
          <a:lstStyle/>
          <a:p>
            <a:r>
              <a:rPr lang="en-US" dirty="0"/>
              <a:t>Step 1: Determine schools and grades to be reported</a:t>
            </a:r>
          </a:p>
        </p:txBody>
      </p:sp>
      <p:sp>
        <p:nvSpPr>
          <p:cNvPr id="3" name="Content Placeholder 2">
            <a:extLst>
              <a:ext uri="{FF2B5EF4-FFF2-40B4-BE49-F238E27FC236}">
                <a16:creationId xmlns:a16="http://schemas.microsoft.com/office/drawing/2014/main" id="{69B9DC26-C001-1F29-CEE8-4E245A866766}"/>
              </a:ext>
            </a:extLst>
          </p:cNvPr>
          <p:cNvSpPr>
            <a:spLocks noGrp="1"/>
          </p:cNvSpPr>
          <p:nvPr>
            <p:ph idx="1"/>
          </p:nvPr>
        </p:nvSpPr>
        <p:spPr/>
        <p:txBody>
          <a:bodyPr/>
          <a:lstStyle/>
          <a:p>
            <a:pPr marL="0" indent="0">
              <a:buNone/>
            </a:pPr>
            <a:r>
              <a:rPr lang="en-US" dirty="0"/>
              <a:t>Training District: 0250 Springfield RE-4</a:t>
            </a:r>
          </a:p>
          <a:p>
            <a:pPr marL="0" indent="0">
              <a:buNone/>
            </a:pPr>
            <a:r>
              <a:rPr lang="en-US" dirty="0"/>
              <a:t>The school district has two schools serving pre-k through 12</a:t>
            </a:r>
            <a:r>
              <a:rPr lang="en-US" baseline="30000" dirty="0"/>
              <a:t>th</a:t>
            </a:r>
            <a:r>
              <a:rPr lang="en-US" dirty="0"/>
              <a:t> grades:</a:t>
            </a:r>
          </a:p>
          <a:p>
            <a:pPr lvl="1"/>
            <a:r>
              <a:rPr lang="en-US" dirty="0"/>
              <a:t>Springfield Elementary School (8160) – serving grades pre-k through 5th</a:t>
            </a:r>
          </a:p>
          <a:p>
            <a:pPr lvl="1"/>
            <a:r>
              <a:rPr lang="en-US" dirty="0"/>
              <a:t>Springfield Junior/Senior High School (8168) – serving grades 6</a:t>
            </a:r>
            <a:r>
              <a:rPr lang="en-US" baseline="30000" dirty="0"/>
              <a:t>th</a:t>
            </a:r>
            <a:r>
              <a:rPr lang="en-US" dirty="0"/>
              <a:t> through 12</a:t>
            </a:r>
            <a:r>
              <a:rPr lang="en-US" baseline="30000" dirty="0"/>
              <a:t>th</a:t>
            </a:r>
          </a:p>
          <a:p>
            <a:pPr marL="0" indent="0">
              <a:buNone/>
            </a:pPr>
            <a:r>
              <a:rPr lang="en-US" sz="3200" baseline="30000" dirty="0"/>
              <a:t>Starting point</a:t>
            </a:r>
          </a:p>
          <a:p>
            <a:r>
              <a:rPr lang="en-US" sz="3200" baseline="30000" dirty="0">
                <a:hlinkClick r:id="rId3"/>
              </a:rPr>
              <a:t>Instructional Days and Hours File Upload Template</a:t>
            </a:r>
            <a:endParaRPr lang="en-US" sz="3200" baseline="30000" dirty="0"/>
          </a:p>
          <a:p>
            <a:endParaRPr lang="en-US" sz="3200" baseline="30000" dirty="0"/>
          </a:p>
        </p:txBody>
      </p:sp>
      <p:pic>
        <p:nvPicPr>
          <p:cNvPr id="9" name="Picture 8">
            <a:extLst>
              <a:ext uri="{FF2B5EF4-FFF2-40B4-BE49-F238E27FC236}">
                <a16:creationId xmlns:a16="http://schemas.microsoft.com/office/drawing/2014/main" id="{D6D297DC-576D-7E5E-1178-3221D166D8B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26474" y="4184921"/>
            <a:ext cx="8771428" cy="2171429"/>
          </a:xfrm>
          <a:prstGeom prst="rect">
            <a:avLst/>
          </a:prstGeom>
        </p:spPr>
      </p:pic>
      <p:sp>
        <p:nvSpPr>
          <p:cNvPr id="6" name="Slide Number Placeholder 3">
            <a:extLst>
              <a:ext uri="{FF2B5EF4-FFF2-40B4-BE49-F238E27FC236}">
                <a16:creationId xmlns:a16="http://schemas.microsoft.com/office/drawing/2014/main" id="{C59B5A7A-E1DE-875E-1667-50CA15E4BE27}"/>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5</a:t>
            </a:fld>
            <a:endParaRPr lang="en-US" dirty="0"/>
          </a:p>
        </p:txBody>
      </p:sp>
      <p:sp>
        <p:nvSpPr>
          <p:cNvPr id="10" name="Content Placeholder 4">
            <a:extLst>
              <a:ext uri="{FF2B5EF4-FFF2-40B4-BE49-F238E27FC236}">
                <a16:creationId xmlns:a16="http://schemas.microsoft.com/office/drawing/2014/main" id="{960880E4-BBA2-E090-2D4E-87718F7B1517}"/>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a:hlinkClick r:id="rId5"/>
              </a:rPr>
              <a:t>Instructional Days and Hours</a:t>
            </a:r>
            <a:endParaRPr lang="en-US"/>
          </a:p>
        </p:txBody>
      </p:sp>
      <p:sp>
        <p:nvSpPr>
          <p:cNvPr id="13" name="Content Placeholder 7">
            <a:extLst>
              <a:ext uri="{FF2B5EF4-FFF2-40B4-BE49-F238E27FC236}">
                <a16:creationId xmlns:a16="http://schemas.microsoft.com/office/drawing/2014/main" id="{8B71467B-FE0C-2510-397B-82F7B15E9A2E}"/>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dirty="0">
                <a:latin typeface="Trebuchet MS"/>
                <a:hlinkClick r:id="rId6"/>
              </a:rPr>
              <a:t>DirectoryData@cde.state.co.us</a:t>
            </a:r>
            <a:endParaRPr lang="en-US" dirty="0">
              <a:solidFill>
                <a:srgbClr val="000000"/>
              </a:solidFill>
              <a:latin typeface="Trebuchet MS"/>
            </a:endParaRPr>
          </a:p>
        </p:txBody>
      </p:sp>
    </p:spTree>
    <p:extLst>
      <p:ext uri="{BB962C8B-B14F-4D97-AF65-F5344CB8AC3E}">
        <p14:creationId xmlns:p14="http://schemas.microsoft.com/office/powerpoint/2010/main" val="1206686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DC051-645C-46A4-8352-3567146A9A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71E581-CCC9-901E-A8BA-407E71296DCE}"/>
              </a:ext>
            </a:extLst>
          </p:cNvPr>
          <p:cNvSpPr>
            <a:spLocks noGrp="1"/>
          </p:cNvSpPr>
          <p:nvPr>
            <p:ph type="title"/>
          </p:nvPr>
        </p:nvSpPr>
        <p:spPr>
          <a:xfrm>
            <a:off x="443564" y="205176"/>
            <a:ext cx="11515197" cy="898524"/>
          </a:xfrm>
        </p:spPr>
        <p:txBody>
          <a:bodyPr/>
          <a:lstStyle/>
          <a:p>
            <a:r>
              <a:rPr lang="en-US" dirty="0"/>
              <a:t>Step 2: The low hanging fruit – Reduced Academic Calendar Fields</a:t>
            </a:r>
          </a:p>
        </p:txBody>
      </p:sp>
      <p:sp>
        <p:nvSpPr>
          <p:cNvPr id="3" name="Content Placeholder 2">
            <a:extLst>
              <a:ext uri="{FF2B5EF4-FFF2-40B4-BE49-F238E27FC236}">
                <a16:creationId xmlns:a16="http://schemas.microsoft.com/office/drawing/2014/main" id="{8D25240B-D53A-FBF0-213C-A65B9B050D0B}"/>
              </a:ext>
            </a:extLst>
          </p:cNvPr>
          <p:cNvSpPr>
            <a:spLocks noGrp="1"/>
          </p:cNvSpPr>
          <p:nvPr>
            <p:ph idx="1"/>
          </p:nvPr>
        </p:nvSpPr>
        <p:spPr/>
        <p:txBody>
          <a:bodyPr/>
          <a:lstStyle/>
          <a:p>
            <a:pPr marL="0" indent="0" algn="ctr">
              <a:buNone/>
            </a:pPr>
            <a:r>
              <a:rPr lang="en-US" sz="3200" b="1" baseline="30000" dirty="0"/>
              <a:t>Reduced Academic Calendar fields CAN be zero-filled</a:t>
            </a:r>
          </a:p>
          <a:p>
            <a:r>
              <a:rPr lang="en-US" sz="3200" baseline="30000" dirty="0"/>
              <a:t>Reduced Academic Calendar Request: Y/N</a:t>
            </a:r>
          </a:p>
          <a:p>
            <a:r>
              <a:rPr lang="en-US" sz="3200" baseline="30000" dirty="0"/>
              <a:t>Reason for RAC Request</a:t>
            </a:r>
          </a:p>
          <a:p>
            <a:endParaRPr lang="en-US" sz="3200" baseline="30000" dirty="0"/>
          </a:p>
          <a:p>
            <a:pPr marL="0" indent="0">
              <a:buNone/>
            </a:pPr>
            <a:r>
              <a:rPr lang="en-US" sz="3200" b="1" baseline="30000" dirty="0"/>
              <a:t>WHY: </a:t>
            </a:r>
            <a:r>
              <a:rPr lang="en-US" sz="3200" baseline="30000" dirty="0"/>
              <a:t>Reduced Academic Calendar requests for the 25-26 school year have already been approved and districts notified. If you know you are on a reduced academic calendar you are welcome to accurately complete these two data fields, but there are no validation checks on our end.</a:t>
            </a:r>
          </a:p>
        </p:txBody>
      </p:sp>
      <p:sp>
        <p:nvSpPr>
          <p:cNvPr id="6" name="Slide Number Placeholder 3">
            <a:extLst>
              <a:ext uri="{FF2B5EF4-FFF2-40B4-BE49-F238E27FC236}">
                <a16:creationId xmlns:a16="http://schemas.microsoft.com/office/drawing/2014/main" id="{C65B8208-D1AF-0716-66DA-434B968E4ACF}"/>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6</a:t>
            </a:fld>
            <a:endParaRPr lang="en-US" dirty="0"/>
          </a:p>
        </p:txBody>
      </p:sp>
      <p:sp>
        <p:nvSpPr>
          <p:cNvPr id="9" name="Content Placeholder 4">
            <a:extLst>
              <a:ext uri="{FF2B5EF4-FFF2-40B4-BE49-F238E27FC236}">
                <a16:creationId xmlns:a16="http://schemas.microsoft.com/office/drawing/2014/main" id="{1BFBC127-76BB-CC60-00E5-0A6D8A171483}"/>
              </a:ext>
            </a:extLst>
          </p:cNvPr>
          <p:cNvSpPr txBox="1">
            <a:spLocks/>
          </p:cNvSpPr>
          <p:nvPr/>
        </p:nvSpPr>
        <p:spPr>
          <a:xfrm>
            <a:off x="1061749" y="6290486"/>
            <a:ext cx="4483505" cy="362338"/>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hlinkClick r:id="rId3"/>
              </a:rPr>
              <a:t>Instructional Days and Hours</a:t>
            </a:r>
            <a:endParaRPr lang="en-US"/>
          </a:p>
        </p:txBody>
      </p:sp>
      <p:sp>
        <p:nvSpPr>
          <p:cNvPr id="12" name="Content Placeholder 7">
            <a:extLst>
              <a:ext uri="{FF2B5EF4-FFF2-40B4-BE49-F238E27FC236}">
                <a16:creationId xmlns:a16="http://schemas.microsoft.com/office/drawing/2014/main" id="{F4C774B6-CFA3-8AE9-DA70-B2E59CDE2B68}"/>
              </a:ext>
            </a:extLst>
          </p:cNvPr>
          <p:cNvSpPr txBox="1">
            <a:spLocks/>
          </p:cNvSpPr>
          <p:nvPr/>
        </p:nvSpPr>
        <p:spPr>
          <a:xfrm>
            <a:off x="6052822" y="6356350"/>
            <a:ext cx="4393506" cy="362338"/>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Trebuchet MS"/>
                <a:hlinkClick r:id="rId4"/>
              </a:rPr>
              <a:t>DirectoryData@cde.state.co.us</a:t>
            </a:r>
            <a:endParaRPr lang="en-US" dirty="0">
              <a:solidFill>
                <a:srgbClr val="000000"/>
              </a:solidFill>
              <a:latin typeface="Trebuchet MS"/>
            </a:endParaRPr>
          </a:p>
        </p:txBody>
      </p:sp>
    </p:spTree>
    <p:extLst>
      <p:ext uri="{BB962C8B-B14F-4D97-AF65-F5344CB8AC3E}">
        <p14:creationId xmlns:p14="http://schemas.microsoft.com/office/powerpoint/2010/main" val="3334902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A6C5A-485E-D268-1B8B-A1C6299D58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F547DA-3F5D-9A8B-5BDC-9926DD460F2E}"/>
              </a:ext>
            </a:extLst>
          </p:cNvPr>
          <p:cNvSpPr>
            <a:spLocks noGrp="1"/>
          </p:cNvSpPr>
          <p:nvPr>
            <p:ph type="title"/>
          </p:nvPr>
        </p:nvSpPr>
        <p:spPr>
          <a:xfrm>
            <a:off x="443564" y="205176"/>
            <a:ext cx="11515197" cy="898524"/>
          </a:xfrm>
        </p:spPr>
        <p:txBody>
          <a:bodyPr/>
          <a:lstStyle/>
          <a:p>
            <a:r>
              <a:rPr lang="en-US" dirty="0"/>
              <a:t>Step 2: The low hanging fruit – Day Not in Session &amp; Calendar Adopted</a:t>
            </a:r>
          </a:p>
        </p:txBody>
      </p:sp>
      <p:sp>
        <p:nvSpPr>
          <p:cNvPr id="3" name="Content Placeholder 2">
            <a:extLst>
              <a:ext uri="{FF2B5EF4-FFF2-40B4-BE49-F238E27FC236}">
                <a16:creationId xmlns:a16="http://schemas.microsoft.com/office/drawing/2014/main" id="{7C50D1ED-54A3-753A-D714-EEF93A4C59DA}"/>
              </a:ext>
            </a:extLst>
          </p:cNvPr>
          <p:cNvSpPr>
            <a:spLocks noGrp="1"/>
          </p:cNvSpPr>
          <p:nvPr>
            <p:ph idx="1"/>
          </p:nvPr>
        </p:nvSpPr>
        <p:spPr>
          <a:xfrm>
            <a:off x="838200" y="1872532"/>
            <a:ext cx="10515600" cy="4351338"/>
          </a:xfrm>
        </p:spPr>
        <p:txBody>
          <a:bodyPr>
            <a:normAutofit/>
          </a:bodyPr>
          <a:lstStyle/>
          <a:p>
            <a:pPr marL="0" indent="0" algn="ctr">
              <a:buNone/>
            </a:pPr>
            <a:r>
              <a:rPr lang="en-US" sz="3200" b="1" baseline="30000" dirty="0"/>
              <a:t>Four Day School Week is not the same as a Reduced Academic Calendar</a:t>
            </a:r>
          </a:p>
          <a:p>
            <a:r>
              <a:rPr lang="en-US" sz="3200" baseline="30000" dirty="0"/>
              <a:t>Day Not in Session – if not consistent, use the code that is representative of the majority of the school year.</a:t>
            </a:r>
          </a:p>
          <a:p>
            <a:endParaRPr lang="en-US" sz="3200" baseline="30000" dirty="0"/>
          </a:p>
          <a:p>
            <a:endParaRPr lang="en-US" sz="3200" baseline="30000" dirty="0"/>
          </a:p>
          <a:p>
            <a:r>
              <a:rPr lang="en-US" sz="3200" baseline="30000" dirty="0"/>
              <a:t>Date Calendar Adopted by School Board – </a:t>
            </a:r>
            <a:r>
              <a:rPr lang="en-US" sz="3200" b="1" baseline="30000" dirty="0"/>
              <a:t>MMDDYYYY</a:t>
            </a:r>
          </a:p>
          <a:p>
            <a:pPr lvl="1"/>
            <a:r>
              <a:rPr lang="en-US" sz="2800" baseline="30000" dirty="0"/>
              <a:t>Warning - Date Calendar Adopted must be within one year of the reporting school year. For example 25-26 school year calendars cannot be adopted prior to 01/01/2024.</a:t>
            </a:r>
          </a:p>
        </p:txBody>
      </p:sp>
      <p:graphicFrame>
        <p:nvGraphicFramePr>
          <p:cNvPr id="6" name="Table 5">
            <a:extLst>
              <a:ext uri="{FF2B5EF4-FFF2-40B4-BE49-F238E27FC236}">
                <a16:creationId xmlns:a16="http://schemas.microsoft.com/office/drawing/2014/main" id="{61AD0E2F-D109-AB56-1927-C69C953F8FF2}"/>
              </a:ext>
            </a:extLst>
          </p:cNvPr>
          <p:cNvGraphicFramePr>
            <a:graphicFrameLocks noGrp="1"/>
          </p:cNvGraphicFramePr>
          <p:nvPr>
            <p:extLst>
              <p:ext uri="{D42A27DB-BD31-4B8C-83A1-F6EECF244321}">
                <p14:modId xmlns:p14="http://schemas.microsoft.com/office/powerpoint/2010/main" val="1209642567"/>
              </p:ext>
            </p:extLst>
          </p:nvPr>
        </p:nvGraphicFramePr>
        <p:xfrm>
          <a:off x="1081750" y="3089274"/>
          <a:ext cx="1654175" cy="679452"/>
        </p:xfrm>
        <a:graphic>
          <a:graphicData uri="http://schemas.openxmlformats.org/drawingml/2006/table">
            <a:tbl>
              <a:tblPr firstRow="1">
                <a:tableStyleId>{073A0DAA-6AF3-43AB-8588-CEC1D06C72B9}</a:tableStyleId>
              </a:tblPr>
              <a:tblGrid>
                <a:gridCol w="532365">
                  <a:extLst>
                    <a:ext uri="{9D8B030D-6E8A-4147-A177-3AD203B41FA5}">
                      <a16:colId xmlns:a16="http://schemas.microsoft.com/office/drawing/2014/main" val="4258983955"/>
                    </a:ext>
                  </a:extLst>
                </a:gridCol>
                <a:gridCol w="1121810">
                  <a:extLst>
                    <a:ext uri="{9D8B030D-6E8A-4147-A177-3AD203B41FA5}">
                      <a16:colId xmlns:a16="http://schemas.microsoft.com/office/drawing/2014/main" val="1574829458"/>
                    </a:ext>
                  </a:extLst>
                </a:gridCol>
              </a:tblGrid>
              <a:tr h="0">
                <a:tc>
                  <a:txBody>
                    <a:bodyPr/>
                    <a:lstStyle/>
                    <a:p>
                      <a:pPr marL="0" marR="0" algn="ctr">
                        <a:lnSpc>
                          <a:spcPct val="107000"/>
                        </a:lnSpc>
                        <a:spcAft>
                          <a:spcPts val="800"/>
                        </a:spcAft>
                        <a:buNone/>
                      </a:pPr>
                      <a:r>
                        <a:rPr lang="en-US" sz="1100">
                          <a:effectLst/>
                        </a:rPr>
                        <a:t>Code</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Aft>
                          <a:spcPts val="800"/>
                        </a:spcAft>
                        <a:buNone/>
                      </a:pPr>
                      <a:r>
                        <a:rPr lang="en-US" sz="1100">
                          <a:effectLst/>
                        </a:rPr>
                        <a:t>Description</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8420300"/>
                  </a:ext>
                </a:extLst>
              </a:tr>
              <a:tr h="0">
                <a:tc>
                  <a:txBody>
                    <a:bodyPr/>
                    <a:lstStyle/>
                    <a:p>
                      <a:pPr marL="0" marR="0">
                        <a:lnSpc>
                          <a:spcPct val="107000"/>
                        </a:lnSpc>
                        <a:spcAft>
                          <a:spcPts val="800"/>
                        </a:spcAft>
                        <a:buNone/>
                      </a:pPr>
                      <a:r>
                        <a:rPr lang="en-US" sz="1100" dirty="0">
                          <a:effectLst/>
                        </a:rPr>
                        <a:t>0</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100" dirty="0">
                          <a:effectLst/>
                        </a:rPr>
                        <a:t>N/A</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4178895"/>
                  </a:ext>
                </a:extLst>
              </a:tr>
              <a:tr h="0">
                <a:tc>
                  <a:txBody>
                    <a:bodyPr/>
                    <a:lstStyle/>
                    <a:p>
                      <a:pPr marL="0" marR="0">
                        <a:lnSpc>
                          <a:spcPct val="107000"/>
                        </a:lnSpc>
                        <a:spcAft>
                          <a:spcPts val="800"/>
                        </a:spcAft>
                        <a:buNone/>
                      </a:pPr>
                      <a:r>
                        <a:rPr lang="en-US" sz="1100">
                          <a:effectLst/>
                        </a:rPr>
                        <a:t>1</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100" dirty="0">
                          <a:effectLst/>
                        </a:rPr>
                        <a:t>Monday</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2777270"/>
                  </a:ext>
                </a:extLst>
              </a:tr>
              <a:tr h="0">
                <a:tc>
                  <a:txBody>
                    <a:bodyPr/>
                    <a:lstStyle/>
                    <a:p>
                      <a:pPr marL="0" marR="0">
                        <a:lnSpc>
                          <a:spcPct val="107000"/>
                        </a:lnSpc>
                        <a:spcAft>
                          <a:spcPts val="800"/>
                        </a:spcAft>
                        <a:buNone/>
                      </a:pPr>
                      <a:r>
                        <a:rPr lang="en-US" sz="1100">
                          <a:effectLst/>
                        </a:rPr>
                        <a:t>5</a:t>
                      </a:r>
                      <a:endParaRPr lang="en-US"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100" dirty="0">
                          <a:effectLst/>
                        </a:rPr>
                        <a:t>Friday</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0360198"/>
                  </a:ext>
                </a:extLst>
              </a:tr>
            </a:tbl>
          </a:graphicData>
        </a:graphic>
      </p:graphicFrame>
      <p:sp>
        <p:nvSpPr>
          <p:cNvPr id="7" name="Slide Number Placeholder 3">
            <a:extLst>
              <a:ext uri="{FF2B5EF4-FFF2-40B4-BE49-F238E27FC236}">
                <a16:creationId xmlns:a16="http://schemas.microsoft.com/office/drawing/2014/main" id="{B6F613A8-6E3D-21DF-B990-E54C0730F14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7</a:t>
            </a:fld>
            <a:endParaRPr lang="en-US" dirty="0"/>
          </a:p>
        </p:txBody>
      </p:sp>
      <p:sp>
        <p:nvSpPr>
          <p:cNvPr id="10" name="Content Placeholder 4">
            <a:extLst>
              <a:ext uri="{FF2B5EF4-FFF2-40B4-BE49-F238E27FC236}">
                <a16:creationId xmlns:a16="http://schemas.microsoft.com/office/drawing/2014/main" id="{3899B05C-B34A-FF8C-295C-E3DD2BBB5E65}"/>
              </a:ext>
            </a:extLst>
          </p:cNvPr>
          <p:cNvSpPr txBox="1">
            <a:spLocks/>
          </p:cNvSpPr>
          <p:nvPr/>
        </p:nvSpPr>
        <p:spPr>
          <a:xfrm>
            <a:off x="1163782" y="6290486"/>
            <a:ext cx="4483505" cy="362338"/>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hlinkClick r:id="rId3"/>
              </a:rPr>
              <a:t>Instructional Days and Hours</a:t>
            </a:r>
            <a:endParaRPr lang="en-US"/>
          </a:p>
        </p:txBody>
      </p:sp>
      <p:sp>
        <p:nvSpPr>
          <p:cNvPr id="13" name="Content Placeholder 7">
            <a:extLst>
              <a:ext uri="{FF2B5EF4-FFF2-40B4-BE49-F238E27FC236}">
                <a16:creationId xmlns:a16="http://schemas.microsoft.com/office/drawing/2014/main" id="{10D70DD5-79CD-6AD1-1B9C-D87468077DB3}"/>
              </a:ext>
            </a:extLst>
          </p:cNvPr>
          <p:cNvSpPr txBox="1">
            <a:spLocks/>
          </p:cNvSpPr>
          <p:nvPr/>
        </p:nvSpPr>
        <p:spPr>
          <a:xfrm>
            <a:off x="6052822" y="6356350"/>
            <a:ext cx="4393506" cy="362338"/>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Trebuchet MS"/>
                <a:hlinkClick r:id="rId4"/>
              </a:rPr>
              <a:t>DirectoryData@cde.state.co.us</a:t>
            </a:r>
            <a:endParaRPr lang="en-US" dirty="0">
              <a:solidFill>
                <a:srgbClr val="000000"/>
              </a:solidFill>
              <a:latin typeface="Trebuchet MS"/>
            </a:endParaRPr>
          </a:p>
        </p:txBody>
      </p:sp>
    </p:spTree>
    <p:extLst>
      <p:ext uri="{BB962C8B-B14F-4D97-AF65-F5344CB8AC3E}">
        <p14:creationId xmlns:p14="http://schemas.microsoft.com/office/powerpoint/2010/main" val="3258063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794C9-B3C7-4A74-B813-0ED7176B98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694EB2-9DBE-D2A7-FBE9-CB03D2D3C811}"/>
              </a:ext>
            </a:extLst>
          </p:cNvPr>
          <p:cNvSpPr>
            <a:spLocks noGrp="1"/>
          </p:cNvSpPr>
          <p:nvPr>
            <p:ph type="title"/>
          </p:nvPr>
        </p:nvSpPr>
        <p:spPr>
          <a:xfrm>
            <a:off x="443564" y="205176"/>
            <a:ext cx="11515197" cy="898524"/>
          </a:xfrm>
        </p:spPr>
        <p:txBody>
          <a:bodyPr/>
          <a:lstStyle/>
          <a:p>
            <a:r>
              <a:rPr lang="en-US" dirty="0"/>
              <a:t>Step 2: The low hanging fruit – Results</a:t>
            </a:r>
          </a:p>
        </p:txBody>
      </p:sp>
      <p:sp>
        <p:nvSpPr>
          <p:cNvPr id="3" name="Content Placeholder 2">
            <a:extLst>
              <a:ext uri="{FF2B5EF4-FFF2-40B4-BE49-F238E27FC236}">
                <a16:creationId xmlns:a16="http://schemas.microsoft.com/office/drawing/2014/main" id="{5073067A-7B0D-67E3-3DFD-D595C48A9AB5}"/>
              </a:ext>
            </a:extLst>
          </p:cNvPr>
          <p:cNvSpPr>
            <a:spLocks noGrp="1"/>
          </p:cNvSpPr>
          <p:nvPr>
            <p:ph idx="1"/>
          </p:nvPr>
        </p:nvSpPr>
        <p:spPr>
          <a:xfrm>
            <a:off x="838200" y="1872532"/>
            <a:ext cx="10515600" cy="4351338"/>
          </a:xfrm>
        </p:spPr>
        <p:txBody>
          <a:bodyPr>
            <a:normAutofit/>
          </a:bodyPr>
          <a:lstStyle/>
          <a:p>
            <a:r>
              <a:rPr lang="en-US" sz="2800" baseline="30000" dirty="0"/>
              <a:t>RAC Request – 0 (NO)</a:t>
            </a:r>
          </a:p>
          <a:p>
            <a:r>
              <a:rPr lang="en-US" sz="2800" baseline="30000" dirty="0"/>
              <a:t>RAC Reason – 00 (N/A – not applicable)</a:t>
            </a:r>
          </a:p>
          <a:p>
            <a:r>
              <a:rPr lang="en-US" sz="2800" baseline="30000" dirty="0"/>
              <a:t>Day Not in Session – 5 (Friday)</a:t>
            </a:r>
          </a:p>
          <a:p>
            <a:r>
              <a:rPr lang="en-US" sz="2800" baseline="30000" dirty="0"/>
              <a:t>Date Calendar Adopted by School Board - 03152025</a:t>
            </a:r>
          </a:p>
        </p:txBody>
      </p:sp>
      <p:pic>
        <p:nvPicPr>
          <p:cNvPr id="8" name="Picture 7">
            <a:extLst>
              <a:ext uri="{FF2B5EF4-FFF2-40B4-BE49-F238E27FC236}">
                <a16:creationId xmlns:a16="http://schemas.microsoft.com/office/drawing/2014/main" id="{C5ABD6C1-570D-6DEC-350C-75AA335AB17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200" y="3887635"/>
            <a:ext cx="10251882" cy="1601650"/>
          </a:xfrm>
          <a:prstGeom prst="rect">
            <a:avLst/>
          </a:prstGeom>
        </p:spPr>
      </p:pic>
      <p:sp>
        <p:nvSpPr>
          <p:cNvPr id="6" name="Slide Number Placeholder 3">
            <a:extLst>
              <a:ext uri="{FF2B5EF4-FFF2-40B4-BE49-F238E27FC236}">
                <a16:creationId xmlns:a16="http://schemas.microsoft.com/office/drawing/2014/main" id="{46505CEE-50BB-81E7-D0F8-5B106640C64C}"/>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8</a:t>
            </a:fld>
            <a:endParaRPr lang="en-US" dirty="0"/>
          </a:p>
        </p:txBody>
      </p:sp>
      <p:sp>
        <p:nvSpPr>
          <p:cNvPr id="10" name="Content Placeholder 4">
            <a:extLst>
              <a:ext uri="{FF2B5EF4-FFF2-40B4-BE49-F238E27FC236}">
                <a16:creationId xmlns:a16="http://schemas.microsoft.com/office/drawing/2014/main" id="{D4A90EFF-D5CF-003A-F1FB-7D51A528283F}"/>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a:hlinkClick r:id="rId4"/>
              </a:rPr>
              <a:t>Instructional Days and Hours</a:t>
            </a:r>
            <a:endParaRPr lang="en-US"/>
          </a:p>
        </p:txBody>
      </p:sp>
      <p:sp>
        <p:nvSpPr>
          <p:cNvPr id="13" name="Content Placeholder 7">
            <a:extLst>
              <a:ext uri="{FF2B5EF4-FFF2-40B4-BE49-F238E27FC236}">
                <a16:creationId xmlns:a16="http://schemas.microsoft.com/office/drawing/2014/main" id="{D51C90EB-FD0B-5F76-1081-2434E05FA1B0}"/>
              </a:ext>
            </a:extLst>
          </p:cNvPr>
          <p:cNvSpPr txBox="1">
            <a:spLocks/>
          </p:cNvSpPr>
          <p:nvPr/>
        </p:nvSpPr>
        <p:spPr>
          <a:xfrm>
            <a:off x="6096000" y="6356350"/>
            <a:ext cx="4393506" cy="362338"/>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Trebuchet MS"/>
                <a:hlinkClick r:id="rId5"/>
              </a:rPr>
              <a:t>DirectoryData@cde.state.co.us</a:t>
            </a:r>
            <a:endParaRPr lang="en-US" dirty="0">
              <a:solidFill>
                <a:srgbClr val="000000"/>
              </a:solidFill>
              <a:latin typeface="Trebuchet MS"/>
            </a:endParaRPr>
          </a:p>
        </p:txBody>
      </p:sp>
    </p:spTree>
    <p:extLst>
      <p:ext uri="{BB962C8B-B14F-4D97-AF65-F5344CB8AC3E}">
        <p14:creationId xmlns:p14="http://schemas.microsoft.com/office/powerpoint/2010/main" val="72810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77067-508E-EA50-4A9F-C427B52CE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B38D1-8F8B-1BF8-2395-E778E0220C5D}"/>
              </a:ext>
            </a:extLst>
          </p:cNvPr>
          <p:cNvSpPr>
            <a:spLocks noGrp="1"/>
          </p:cNvSpPr>
          <p:nvPr>
            <p:ph type="title"/>
          </p:nvPr>
        </p:nvSpPr>
        <p:spPr>
          <a:xfrm>
            <a:off x="443564" y="205176"/>
            <a:ext cx="11515197" cy="898524"/>
          </a:xfrm>
        </p:spPr>
        <p:txBody>
          <a:bodyPr/>
          <a:lstStyle/>
          <a:p>
            <a:r>
              <a:rPr lang="en-US" dirty="0"/>
              <a:t>Step 3: Fields requiring calculation</a:t>
            </a:r>
          </a:p>
        </p:txBody>
      </p:sp>
      <p:sp>
        <p:nvSpPr>
          <p:cNvPr id="3" name="Content Placeholder 2">
            <a:extLst>
              <a:ext uri="{FF2B5EF4-FFF2-40B4-BE49-F238E27FC236}">
                <a16:creationId xmlns:a16="http://schemas.microsoft.com/office/drawing/2014/main" id="{688B4FF9-BCE6-9B01-50EC-98F318DA1B0A}"/>
              </a:ext>
            </a:extLst>
          </p:cNvPr>
          <p:cNvSpPr>
            <a:spLocks noGrp="1"/>
          </p:cNvSpPr>
          <p:nvPr>
            <p:ph idx="1"/>
          </p:nvPr>
        </p:nvSpPr>
        <p:spPr>
          <a:xfrm>
            <a:off x="862053" y="2730147"/>
            <a:ext cx="3725849" cy="1706679"/>
          </a:xfrm>
        </p:spPr>
        <p:txBody>
          <a:bodyPr>
            <a:normAutofit/>
          </a:bodyPr>
          <a:lstStyle/>
          <a:p>
            <a:r>
              <a:rPr lang="en-US" sz="2800" baseline="30000" dirty="0"/>
              <a:t>Total Teacher Workdays</a:t>
            </a:r>
          </a:p>
          <a:p>
            <a:r>
              <a:rPr lang="en-US" sz="2800" baseline="30000" dirty="0"/>
              <a:t>Total Days of Instruction</a:t>
            </a:r>
          </a:p>
          <a:p>
            <a:r>
              <a:rPr lang="en-US" sz="2800" baseline="30000" dirty="0"/>
              <a:t>Total Hours for the School Year</a:t>
            </a:r>
          </a:p>
          <a:p>
            <a:r>
              <a:rPr lang="en-US" sz="2800" baseline="30000" dirty="0"/>
              <a:t>Total Hours of Instruction</a:t>
            </a:r>
          </a:p>
        </p:txBody>
      </p:sp>
      <p:sp>
        <p:nvSpPr>
          <p:cNvPr id="9" name="Content Placeholder 2">
            <a:extLst>
              <a:ext uri="{FF2B5EF4-FFF2-40B4-BE49-F238E27FC236}">
                <a16:creationId xmlns:a16="http://schemas.microsoft.com/office/drawing/2014/main" id="{3761E567-5932-AFF1-1207-C406927C67AF}"/>
              </a:ext>
            </a:extLst>
          </p:cNvPr>
          <p:cNvSpPr txBox="1">
            <a:spLocks/>
          </p:cNvSpPr>
          <p:nvPr/>
        </p:nvSpPr>
        <p:spPr>
          <a:xfrm>
            <a:off x="6659880" y="2730146"/>
            <a:ext cx="3368040" cy="1706679"/>
          </a:xfrm>
          <a:prstGeom prst="rect">
            <a:avLst/>
          </a:prstGeom>
        </p:spPr>
        <p:txBody>
          <a:bodyPr vert="horz" lIns="0" tIns="0" rIns="0" bIns="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aseline="30000" dirty="0"/>
              <a:t>Total Planned Passing</a:t>
            </a:r>
          </a:p>
          <a:p>
            <a:r>
              <a:rPr lang="en-US" sz="2800" baseline="30000" dirty="0"/>
              <a:t>Total Planned Recess</a:t>
            </a:r>
          </a:p>
          <a:p>
            <a:r>
              <a:rPr lang="en-US" sz="2800" baseline="30000" dirty="0"/>
              <a:t>Total Planned Lunch</a:t>
            </a:r>
          </a:p>
          <a:p>
            <a:r>
              <a:rPr lang="en-US" sz="2800" baseline="30000" dirty="0"/>
              <a:t>Total Planned Snow Days</a:t>
            </a:r>
          </a:p>
        </p:txBody>
      </p:sp>
      <p:sp>
        <p:nvSpPr>
          <p:cNvPr id="6" name="Slide Number Placeholder 3">
            <a:extLst>
              <a:ext uri="{FF2B5EF4-FFF2-40B4-BE49-F238E27FC236}">
                <a16:creationId xmlns:a16="http://schemas.microsoft.com/office/drawing/2014/main" id="{4E8FA20C-FD7D-9244-59FD-DC58F56CE187}"/>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9</a:t>
            </a:fld>
            <a:endParaRPr lang="en-US" dirty="0"/>
          </a:p>
        </p:txBody>
      </p:sp>
      <p:sp>
        <p:nvSpPr>
          <p:cNvPr id="10" name="Content Placeholder 4">
            <a:extLst>
              <a:ext uri="{FF2B5EF4-FFF2-40B4-BE49-F238E27FC236}">
                <a16:creationId xmlns:a16="http://schemas.microsoft.com/office/drawing/2014/main" id="{59774293-629D-2E70-FCE5-673DAD912794}"/>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a:hlinkClick r:id="rId3"/>
              </a:rPr>
              <a:t>Instructional Days and Hours</a:t>
            </a:r>
            <a:endParaRPr lang="en-US"/>
          </a:p>
        </p:txBody>
      </p:sp>
      <p:sp>
        <p:nvSpPr>
          <p:cNvPr id="13" name="Content Placeholder 7">
            <a:extLst>
              <a:ext uri="{FF2B5EF4-FFF2-40B4-BE49-F238E27FC236}">
                <a16:creationId xmlns:a16="http://schemas.microsoft.com/office/drawing/2014/main" id="{DED44C1D-453C-AD7F-21C5-9120C8C52EF0}"/>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dirty="0">
                <a:latin typeface="Trebuchet MS"/>
                <a:hlinkClick r:id="rId4"/>
              </a:rPr>
              <a:t>DirectoryData@cde.state.co.us</a:t>
            </a:r>
            <a:endParaRPr lang="en-US" dirty="0">
              <a:solidFill>
                <a:srgbClr val="000000"/>
              </a:solidFill>
              <a:latin typeface="Trebuchet MS"/>
            </a:endParaRPr>
          </a:p>
        </p:txBody>
      </p:sp>
    </p:spTree>
    <p:extLst>
      <p:ext uri="{BB962C8B-B14F-4D97-AF65-F5344CB8AC3E}">
        <p14:creationId xmlns:p14="http://schemas.microsoft.com/office/powerpoint/2010/main" val="3860669659"/>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7EE904-F934-44C3-B4F4-4EE1D082A26F}">
  <ds:schemaRefs>
    <ds:schemaRef ds:uri="http://schemas.microsoft.com/office/2006/metadata/properties"/>
    <ds:schemaRef ds:uri="http://schemas.microsoft.com/office/infopath/2007/PartnerControls"/>
    <ds:schemaRef ds:uri="ca9d521c-8764-4bcd-84f1-6f7ce6ca6a96"/>
    <ds:schemaRef ds:uri="9b639f00-c663-4db8-9f2d-5e59e4353b4b"/>
  </ds:schemaRefs>
</ds:datastoreItem>
</file>

<file path=customXml/itemProps2.xml><?xml version="1.0" encoding="utf-8"?>
<ds:datastoreItem xmlns:ds="http://schemas.openxmlformats.org/officeDocument/2006/customXml" ds:itemID="{7DAEECE0-E7D2-4950-AB14-DC3B9D21A4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39f00-c663-4db8-9f2d-5e59e4353b4b"/>
    <ds:schemaRef ds:uri="ca9d521c-8764-4bcd-84f1-6f7ce6ca6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700DB8-5DC1-4D3D-B506-F09D15D3CB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5169</TotalTime>
  <Words>2826</Words>
  <Application>Microsoft Office PowerPoint</Application>
  <PresentationFormat>Widescreen</PresentationFormat>
  <Paragraphs>548</Paragraphs>
  <Slides>26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Aptos</vt:lpstr>
      <vt:lpstr>Aptos Narrow</vt:lpstr>
      <vt:lpstr>Arial</vt:lpstr>
      <vt:lpstr>Bierstadt</vt:lpstr>
      <vt:lpstr>Museo Slab 500</vt:lpstr>
      <vt:lpstr>Segoe UI</vt:lpstr>
      <vt:lpstr>Trebuchet MS</vt:lpstr>
      <vt:lpstr>Wingdings</vt:lpstr>
      <vt:lpstr>GestaltVTI</vt:lpstr>
      <vt:lpstr>Instructional Days and Hours</vt:lpstr>
      <vt:lpstr>Instructional Days and Hours:  Timeline and Submission Requirements</vt:lpstr>
      <vt:lpstr>Instructional Days and Hours Training Resources</vt:lpstr>
      <vt:lpstr>Instructional Days and Hours: IDM Roles</vt:lpstr>
      <vt:lpstr>Step 1: Determine schools and grades to be reported</vt:lpstr>
      <vt:lpstr>Step 2: The low hanging fruit – Reduced Academic Calendar Fields</vt:lpstr>
      <vt:lpstr>Step 2: The low hanging fruit – Day Not in Session &amp; Calendar Adopted</vt:lpstr>
      <vt:lpstr>Step 2: The low hanging fruit – Results</vt:lpstr>
      <vt:lpstr>Step 3: Fields requiring calculation</vt:lpstr>
      <vt:lpstr>Step 3: Calculate Total Days of Instruction/Student Contact</vt:lpstr>
      <vt:lpstr>Step 4: Calculating Total Teacher Workdays</vt:lpstr>
      <vt:lpstr>0250 Springfield RE-4 – Total Days of Instruction &amp; Total Teacher Workdays Calculation</vt:lpstr>
      <vt:lpstr>Step 5: Calculating Total Hours for the School Year</vt:lpstr>
      <vt:lpstr>0250 Springfield RE-4 – Total Hours for the School Year</vt:lpstr>
      <vt:lpstr>0250 Springfield RE-4 – Total Hours for the School Year</vt:lpstr>
      <vt:lpstr>Step 6: Calculate Lunch (and other meal breaks)</vt:lpstr>
      <vt:lpstr>0250 Springfield RE-4 – Total Lunch Hours for the School Year</vt:lpstr>
      <vt:lpstr>0250 Springfield RE-4 – Total Lunch Hours for the School Year</vt:lpstr>
      <vt:lpstr>Step 7: Calculate Total Hours of Passing</vt:lpstr>
      <vt:lpstr>0250 Springfield RE-4 – Total Passing and Instructional Hours for the School Year</vt:lpstr>
      <vt:lpstr>Step 8: Calculate Total Hours of Recess</vt:lpstr>
      <vt:lpstr>0250 Springfield RE-4 – Total Recess Hours for the School Year</vt:lpstr>
      <vt:lpstr>Step 9: Calculating Total Hours of Instruction</vt:lpstr>
      <vt:lpstr>0250 Springfield RE-4 – Total Passing and Instructional Hours for the School Year</vt:lpstr>
      <vt:lpstr>0250 Springfield RE-4 – Total Recess Hours for the School Year</vt:lpstr>
      <vt:lpstr>Step 10: Calculating Planned Hours for Snow Days/Emergency Closures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Tribbett, Jessica</dc:creator>
  <cp:lastModifiedBy>Tribbett, Jessica</cp:lastModifiedBy>
  <cp:revision>1</cp:revision>
  <dcterms:created xsi:type="dcterms:W3CDTF">2025-08-26T19:22:24Z</dcterms:created>
  <dcterms:modified xsi:type="dcterms:W3CDTF">2025-09-17T14:52:26Z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