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4"/>
  </p:sldMasterIdLst>
  <p:notesMasterIdLst>
    <p:notesMasterId r:id="rId12"/>
  </p:notesMasterIdLst>
  <p:sldIdLst>
    <p:sldId id="256" r:id="rId5"/>
    <p:sldId id="264" r:id="rId6"/>
    <p:sldId id="300" r:id="rId7"/>
    <p:sldId id="3134" r:id="rId8"/>
    <p:sldId id="3136" r:id="rId9"/>
    <p:sldId id="3135" r:id="rId10"/>
    <p:sldId id="27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0A1D5"/>
    <a:srgbClr val="B9B9B9"/>
    <a:srgbClr val="488BC9"/>
    <a:srgbClr val="EF75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04C16C3-DABA-46D8-AC26-68EF7846CFBA}" v="1" dt="2024-05-14T19:52:50.69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960" autoAdjust="0"/>
    <p:restoredTop sz="96357" autoAdjust="0"/>
  </p:normalViewPr>
  <p:slideViewPr>
    <p:cSldViewPr snapToGrid="0">
      <p:cViewPr varScale="1">
        <p:scale>
          <a:sx n="106" d="100"/>
          <a:sy n="106" d="100"/>
        </p:scale>
        <p:origin x="906" y="11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828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nzel, Brooke" userId="672bf8d3-b15b-4e02-a6d1-39319a0df09b" providerId="ADAL" clId="{3912FF92-9438-44FE-A9A2-FD2BF78E7F73}"/>
    <pc:docChg chg="undo custSel addSld delSld modSld">
      <pc:chgData name="Wenzel, Brooke" userId="672bf8d3-b15b-4e02-a6d1-39319a0df09b" providerId="ADAL" clId="{3912FF92-9438-44FE-A9A2-FD2BF78E7F73}" dt="2023-05-25T20:33:12.186" v="3002" actId="1076"/>
      <pc:docMkLst>
        <pc:docMk/>
      </pc:docMkLst>
      <pc:sldChg chg="modSp mod">
        <pc:chgData name="Wenzel, Brooke" userId="672bf8d3-b15b-4e02-a6d1-39319a0df09b" providerId="ADAL" clId="{3912FF92-9438-44FE-A9A2-FD2BF78E7F73}" dt="2023-05-25T19:36:09.357" v="39" actId="20577"/>
        <pc:sldMkLst>
          <pc:docMk/>
          <pc:sldMk cId="3044915438" sldId="256"/>
        </pc:sldMkLst>
        <pc:spChg chg="mod">
          <ac:chgData name="Wenzel, Brooke" userId="672bf8d3-b15b-4e02-a6d1-39319a0df09b" providerId="ADAL" clId="{3912FF92-9438-44FE-A9A2-FD2BF78E7F73}" dt="2023-05-25T19:36:09.357" v="39" actId="20577"/>
          <ac:spMkLst>
            <pc:docMk/>
            <pc:sldMk cId="3044915438" sldId="256"/>
            <ac:spMk id="7" creationId="{2A0C161A-8513-BB84-0601-D50578FDAD11}"/>
          </ac:spMkLst>
        </pc:spChg>
      </pc:sldChg>
      <pc:sldChg chg="modSp mod">
        <pc:chgData name="Wenzel, Brooke" userId="672bf8d3-b15b-4e02-a6d1-39319a0df09b" providerId="ADAL" clId="{3912FF92-9438-44FE-A9A2-FD2BF78E7F73}" dt="2023-05-25T19:40:27.168" v="472" actId="20577"/>
        <pc:sldMkLst>
          <pc:docMk/>
          <pc:sldMk cId="3401448192" sldId="264"/>
        </pc:sldMkLst>
        <pc:spChg chg="mod">
          <ac:chgData name="Wenzel, Brooke" userId="672bf8d3-b15b-4e02-a6d1-39319a0df09b" providerId="ADAL" clId="{3912FF92-9438-44FE-A9A2-FD2BF78E7F73}" dt="2023-05-25T19:38:16.188" v="81" actId="20577"/>
          <ac:spMkLst>
            <pc:docMk/>
            <pc:sldMk cId="3401448192" sldId="264"/>
            <ac:spMk id="2" creationId="{00000000-0000-0000-0000-000000000000}"/>
          </ac:spMkLst>
        </pc:spChg>
        <pc:spChg chg="mod">
          <ac:chgData name="Wenzel, Brooke" userId="672bf8d3-b15b-4e02-a6d1-39319a0df09b" providerId="ADAL" clId="{3912FF92-9438-44FE-A9A2-FD2BF78E7F73}" dt="2023-05-25T19:40:27.168" v="472" actId="20577"/>
          <ac:spMkLst>
            <pc:docMk/>
            <pc:sldMk cId="3401448192" sldId="264"/>
            <ac:spMk id="3" creationId="{00000000-0000-0000-0000-000000000000}"/>
          </ac:spMkLst>
        </pc:spChg>
      </pc:sldChg>
      <pc:sldChg chg="delSp modSp add mod">
        <pc:chgData name="Wenzel, Brooke" userId="672bf8d3-b15b-4e02-a6d1-39319a0df09b" providerId="ADAL" clId="{3912FF92-9438-44FE-A9A2-FD2BF78E7F73}" dt="2023-05-25T19:50:23.359" v="1181" actId="115"/>
        <pc:sldMkLst>
          <pc:docMk/>
          <pc:sldMk cId="3074214056" sldId="300"/>
        </pc:sldMkLst>
        <pc:spChg chg="mod">
          <ac:chgData name="Wenzel, Brooke" userId="672bf8d3-b15b-4e02-a6d1-39319a0df09b" providerId="ADAL" clId="{3912FF92-9438-44FE-A9A2-FD2BF78E7F73}" dt="2023-05-25T19:40:56.327" v="590" actId="20577"/>
          <ac:spMkLst>
            <pc:docMk/>
            <pc:sldMk cId="3074214056" sldId="300"/>
            <ac:spMk id="2" creationId="{00000000-0000-0000-0000-000000000000}"/>
          </ac:spMkLst>
        </pc:spChg>
        <pc:spChg chg="mod">
          <ac:chgData name="Wenzel, Brooke" userId="672bf8d3-b15b-4e02-a6d1-39319a0df09b" providerId="ADAL" clId="{3912FF92-9438-44FE-A9A2-FD2BF78E7F73}" dt="2023-05-25T19:50:23.359" v="1181" actId="115"/>
          <ac:spMkLst>
            <pc:docMk/>
            <pc:sldMk cId="3074214056" sldId="300"/>
            <ac:spMk id="3" creationId="{00000000-0000-0000-0000-000000000000}"/>
          </ac:spMkLst>
        </pc:spChg>
        <pc:spChg chg="del mod">
          <ac:chgData name="Wenzel, Brooke" userId="672bf8d3-b15b-4e02-a6d1-39319a0df09b" providerId="ADAL" clId="{3912FF92-9438-44FE-A9A2-FD2BF78E7F73}" dt="2023-05-25T19:44:58.499" v="784" actId="21"/>
          <ac:spMkLst>
            <pc:docMk/>
            <pc:sldMk cId="3074214056" sldId="300"/>
            <ac:spMk id="6" creationId="{00000000-0000-0000-0000-000000000000}"/>
          </ac:spMkLst>
        </pc:spChg>
        <pc:picChg chg="mod">
          <ac:chgData name="Wenzel, Brooke" userId="672bf8d3-b15b-4e02-a6d1-39319a0df09b" providerId="ADAL" clId="{3912FF92-9438-44FE-A9A2-FD2BF78E7F73}" dt="2023-05-25T19:46:03.939" v="913" actId="14100"/>
          <ac:picMkLst>
            <pc:docMk/>
            <pc:sldMk cId="3074214056" sldId="300"/>
            <ac:picMk id="9" creationId="{69144900-83E3-4064-68A1-ACF958E60C3C}"/>
          </ac:picMkLst>
        </pc:picChg>
      </pc:sldChg>
      <pc:sldChg chg="del">
        <pc:chgData name="Wenzel, Brooke" userId="672bf8d3-b15b-4e02-a6d1-39319a0df09b" providerId="ADAL" clId="{3912FF92-9438-44FE-A9A2-FD2BF78E7F73}" dt="2023-05-25T19:46:59.599" v="990" actId="47"/>
        <pc:sldMkLst>
          <pc:docMk/>
          <pc:sldMk cId="3721601805" sldId="3103"/>
        </pc:sldMkLst>
      </pc:sldChg>
      <pc:sldChg chg="addSp delSp modSp mod">
        <pc:chgData name="Wenzel, Brooke" userId="672bf8d3-b15b-4e02-a6d1-39319a0df09b" providerId="ADAL" clId="{3912FF92-9438-44FE-A9A2-FD2BF78E7F73}" dt="2023-05-25T20:33:12.186" v="3002" actId="1076"/>
        <pc:sldMkLst>
          <pc:docMk/>
          <pc:sldMk cId="4198929873" sldId="3134"/>
        </pc:sldMkLst>
        <pc:spChg chg="mod">
          <ac:chgData name="Wenzel, Brooke" userId="672bf8d3-b15b-4e02-a6d1-39319a0df09b" providerId="ADAL" clId="{3912FF92-9438-44FE-A9A2-FD2BF78E7F73}" dt="2023-05-25T19:46:49.019" v="983" actId="20577"/>
          <ac:spMkLst>
            <pc:docMk/>
            <pc:sldMk cId="4198929873" sldId="3134"/>
            <ac:spMk id="2" creationId="{00000000-0000-0000-0000-000000000000}"/>
          </ac:spMkLst>
        </pc:spChg>
        <pc:spChg chg="mod">
          <ac:chgData name="Wenzel, Brooke" userId="672bf8d3-b15b-4e02-a6d1-39319a0df09b" providerId="ADAL" clId="{3912FF92-9438-44FE-A9A2-FD2BF78E7F73}" dt="2023-05-25T19:53:44.324" v="1397" actId="313"/>
          <ac:spMkLst>
            <pc:docMk/>
            <pc:sldMk cId="4198929873" sldId="3134"/>
            <ac:spMk id="3" creationId="{00000000-0000-0000-0000-000000000000}"/>
          </ac:spMkLst>
        </pc:spChg>
        <pc:spChg chg="add mod">
          <ac:chgData name="Wenzel, Brooke" userId="672bf8d3-b15b-4e02-a6d1-39319a0df09b" providerId="ADAL" clId="{3912FF92-9438-44FE-A9A2-FD2BF78E7F73}" dt="2023-05-25T20:33:12.186" v="3002" actId="1076"/>
          <ac:spMkLst>
            <pc:docMk/>
            <pc:sldMk cId="4198929873" sldId="3134"/>
            <ac:spMk id="7" creationId="{261EC052-22CF-3B72-9334-D5816970324D}"/>
          </ac:spMkLst>
        </pc:spChg>
        <pc:graphicFrameChg chg="add mod modGraphic">
          <ac:chgData name="Wenzel, Brooke" userId="672bf8d3-b15b-4e02-a6d1-39319a0df09b" providerId="ADAL" clId="{3912FF92-9438-44FE-A9A2-FD2BF78E7F73}" dt="2023-05-25T19:54:13.924" v="1438" actId="313"/>
          <ac:graphicFrameMkLst>
            <pc:docMk/>
            <pc:sldMk cId="4198929873" sldId="3134"/>
            <ac:graphicFrameMk id="5" creationId="{DC9D9B21-85FE-AABC-7B8C-89D15DD94450}"/>
          </ac:graphicFrameMkLst>
        </pc:graphicFrameChg>
        <pc:picChg chg="del">
          <ac:chgData name="Wenzel, Brooke" userId="672bf8d3-b15b-4e02-a6d1-39319a0df09b" providerId="ADAL" clId="{3912FF92-9438-44FE-A9A2-FD2BF78E7F73}" dt="2023-05-25T19:47:30.180" v="991" actId="478"/>
          <ac:picMkLst>
            <pc:docMk/>
            <pc:sldMk cId="4198929873" sldId="3134"/>
            <ac:picMk id="6" creationId="{AF19F395-DB0C-0779-12E9-FCDCE821EFC2}"/>
          </ac:picMkLst>
        </pc:picChg>
      </pc:sldChg>
      <pc:sldChg chg="delSp modSp add mod">
        <pc:chgData name="Wenzel, Brooke" userId="672bf8d3-b15b-4e02-a6d1-39319a0df09b" providerId="ADAL" clId="{3912FF92-9438-44FE-A9A2-FD2BF78E7F73}" dt="2023-05-25T20:31:27.077" v="2857" actId="313"/>
        <pc:sldMkLst>
          <pc:docMk/>
          <pc:sldMk cId="1071661189" sldId="3135"/>
        </pc:sldMkLst>
        <pc:spChg chg="mod">
          <ac:chgData name="Wenzel, Brooke" userId="672bf8d3-b15b-4e02-a6d1-39319a0df09b" providerId="ADAL" clId="{3912FF92-9438-44FE-A9A2-FD2BF78E7F73}" dt="2023-05-25T19:55:04.453" v="1462" actId="20577"/>
          <ac:spMkLst>
            <pc:docMk/>
            <pc:sldMk cId="1071661189" sldId="3135"/>
            <ac:spMk id="2" creationId="{00000000-0000-0000-0000-000000000000}"/>
          </ac:spMkLst>
        </pc:spChg>
        <pc:spChg chg="mod">
          <ac:chgData name="Wenzel, Brooke" userId="672bf8d3-b15b-4e02-a6d1-39319a0df09b" providerId="ADAL" clId="{3912FF92-9438-44FE-A9A2-FD2BF78E7F73}" dt="2023-05-25T20:31:27.077" v="2857" actId="313"/>
          <ac:spMkLst>
            <pc:docMk/>
            <pc:sldMk cId="1071661189" sldId="3135"/>
            <ac:spMk id="3" creationId="{00000000-0000-0000-0000-000000000000}"/>
          </ac:spMkLst>
        </pc:spChg>
        <pc:graphicFrameChg chg="del">
          <ac:chgData name="Wenzel, Brooke" userId="672bf8d3-b15b-4e02-a6d1-39319a0df09b" providerId="ADAL" clId="{3912FF92-9438-44FE-A9A2-FD2BF78E7F73}" dt="2023-05-25T19:55:07.799" v="1463" actId="478"/>
          <ac:graphicFrameMkLst>
            <pc:docMk/>
            <pc:sldMk cId="1071661189" sldId="3135"/>
            <ac:graphicFrameMk id="5" creationId="{DC9D9B21-85FE-AABC-7B8C-89D15DD94450}"/>
          </ac:graphicFrameMkLst>
        </pc:graphicFrameChg>
      </pc:sldChg>
      <pc:sldChg chg="del">
        <pc:chgData name="Wenzel, Brooke" userId="672bf8d3-b15b-4e02-a6d1-39319a0df09b" providerId="ADAL" clId="{3912FF92-9438-44FE-A9A2-FD2BF78E7F73}" dt="2023-05-25T19:46:55.434" v="984" actId="47"/>
        <pc:sldMkLst>
          <pc:docMk/>
          <pc:sldMk cId="3635906567" sldId="3135"/>
        </pc:sldMkLst>
      </pc:sldChg>
      <pc:sldChg chg="modSp add mod">
        <pc:chgData name="Wenzel, Brooke" userId="672bf8d3-b15b-4e02-a6d1-39319a0df09b" providerId="ADAL" clId="{3912FF92-9438-44FE-A9A2-FD2BF78E7F73}" dt="2023-05-25T20:08:29.613" v="2855" actId="33524"/>
        <pc:sldMkLst>
          <pc:docMk/>
          <pc:sldMk cId="3041336163" sldId="3136"/>
        </pc:sldMkLst>
        <pc:spChg chg="mod">
          <ac:chgData name="Wenzel, Brooke" userId="672bf8d3-b15b-4e02-a6d1-39319a0df09b" providerId="ADAL" clId="{3912FF92-9438-44FE-A9A2-FD2BF78E7F73}" dt="2023-05-25T20:05:30.920" v="2258" actId="20577"/>
          <ac:spMkLst>
            <pc:docMk/>
            <pc:sldMk cId="3041336163" sldId="3136"/>
            <ac:spMk id="2" creationId="{00000000-0000-0000-0000-000000000000}"/>
          </ac:spMkLst>
        </pc:spChg>
        <pc:spChg chg="mod">
          <ac:chgData name="Wenzel, Brooke" userId="672bf8d3-b15b-4e02-a6d1-39319a0df09b" providerId="ADAL" clId="{3912FF92-9438-44FE-A9A2-FD2BF78E7F73}" dt="2023-05-25T20:08:29.613" v="2855" actId="33524"/>
          <ac:spMkLst>
            <pc:docMk/>
            <pc:sldMk cId="3041336163" sldId="3136"/>
            <ac:spMk id="3" creationId="{00000000-0000-0000-0000-000000000000}"/>
          </ac:spMkLst>
        </pc:spChg>
      </pc:sldChg>
      <pc:sldChg chg="del">
        <pc:chgData name="Wenzel, Brooke" userId="672bf8d3-b15b-4e02-a6d1-39319a0df09b" providerId="ADAL" clId="{3912FF92-9438-44FE-A9A2-FD2BF78E7F73}" dt="2023-05-25T19:46:57.689" v="988" actId="47"/>
        <pc:sldMkLst>
          <pc:docMk/>
          <pc:sldMk cId="3136462522" sldId="3136"/>
        </pc:sldMkLst>
      </pc:sldChg>
      <pc:sldChg chg="del">
        <pc:chgData name="Wenzel, Brooke" userId="672bf8d3-b15b-4e02-a6d1-39319a0df09b" providerId="ADAL" clId="{3912FF92-9438-44FE-A9A2-FD2BF78E7F73}" dt="2023-05-25T19:46:58.239" v="989" actId="47"/>
        <pc:sldMkLst>
          <pc:docMk/>
          <pc:sldMk cId="3854623129" sldId="3137"/>
        </pc:sldMkLst>
      </pc:sldChg>
      <pc:sldChg chg="del">
        <pc:chgData name="Wenzel, Brooke" userId="672bf8d3-b15b-4e02-a6d1-39319a0df09b" providerId="ADAL" clId="{3912FF92-9438-44FE-A9A2-FD2BF78E7F73}" dt="2023-05-25T19:46:57.100" v="987" actId="47"/>
        <pc:sldMkLst>
          <pc:docMk/>
          <pc:sldMk cId="1580441052" sldId="3138"/>
        </pc:sldMkLst>
      </pc:sldChg>
      <pc:sldChg chg="del">
        <pc:chgData name="Wenzel, Brooke" userId="672bf8d3-b15b-4e02-a6d1-39319a0df09b" providerId="ADAL" clId="{3912FF92-9438-44FE-A9A2-FD2BF78E7F73}" dt="2023-05-25T19:46:56.109" v="985" actId="47"/>
        <pc:sldMkLst>
          <pc:docMk/>
          <pc:sldMk cId="3965947536" sldId="3139"/>
        </pc:sldMkLst>
      </pc:sldChg>
      <pc:sldChg chg="del">
        <pc:chgData name="Wenzel, Brooke" userId="672bf8d3-b15b-4e02-a6d1-39319a0df09b" providerId="ADAL" clId="{3912FF92-9438-44FE-A9A2-FD2BF78E7F73}" dt="2023-05-25T19:46:56.725" v="986" actId="47"/>
        <pc:sldMkLst>
          <pc:docMk/>
          <pc:sldMk cId="1631784915" sldId="3140"/>
        </pc:sldMkLst>
      </pc:sldChg>
    </pc:docChg>
  </pc:docChgLst>
  <pc:docChgLst>
    <pc:chgData name="Wenzel, Brooke" userId="672bf8d3-b15b-4e02-a6d1-39319a0df09b" providerId="ADAL" clId="{2DADEB13-9D1E-4AB4-B80B-CFBF271F316F}"/>
    <pc:docChg chg="custSel modSld">
      <pc:chgData name="Wenzel, Brooke" userId="672bf8d3-b15b-4e02-a6d1-39319a0df09b" providerId="ADAL" clId="{2DADEB13-9D1E-4AB4-B80B-CFBF271F316F}" dt="2024-02-28T16:48:36.654" v="1" actId="13244"/>
      <pc:docMkLst>
        <pc:docMk/>
      </pc:docMkLst>
      <pc:sldChg chg="modSp mod">
        <pc:chgData name="Wenzel, Brooke" userId="672bf8d3-b15b-4e02-a6d1-39319a0df09b" providerId="ADAL" clId="{2DADEB13-9D1E-4AB4-B80B-CFBF271F316F}" dt="2024-02-28T16:48:36.654" v="1" actId="13244"/>
        <pc:sldMkLst>
          <pc:docMk/>
          <pc:sldMk cId="3074214056" sldId="300"/>
        </pc:sldMkLst>
        <pc:spChg chg="ord">
          <ac:chgData name="Wenzel, Brooke" userId="672bf8d3-b15b-4e02-a6d1-39319a0df09b" providerId="ADAL" clId="{2DADEB13-9D1E-4AB4-B80B-CFBF271F316F}" dt="2024-02-28T16:48:36.654" v="1" actId="13244"/>
          <ac:spMkLst>
            <pc:docMk/>
            <pc:sldMk cId="3074214056" sldId="300"/>
            <ac:spMk id="4" creationId="{00000000-0000-0000-0000-000000000000}"/>
          </ac:spMkLst>
        </pc:spChg>
      </pc:sldChg>
      <pc:sldChg chg="modSp mod">
        <pc:chgData name="Wenzel, Brooke" userId="672bf8d3-b15b-4e02-a6d1-39319a0df09b" providerId="ADAL" clId="{2DADEB13-9D1E-4AB4-B80B-CFBF271F316F}" dt="2024-02-28T16:48:30.438" v="0" actId="207"/>
        <pc:sldMkLst>
          <pc:docMk/>
          <pc:sldMk cId="4198929873" sldId="3134"/>
        </pc:sldMkLst>
        <pc:graphicFrameChg chg="modGraphic">
          <ac:chgData name="Wenzel, Brooke" userId="672bf8d3-b15b-4e02-a6d1-39319a0df09b" providerId="ADAL" clId="{2DADEB13-9D1E-4AB4-B80B-CFBF271F316F}" dt="2024-02-28T16:48:30.438" v="0" actId="207"/>
          <ac:graphicFrameMkLst>
            <pc:docMk/>
            <pc:sldMk cId="4198929873" sldId="3134"/>
            <ac:graphicFrameMk id="5" creationId="{DC9D9B21-85FE-AABC-7B8C-89D15DD94450}"/>
          </ac:graphicFrameMkLst>
        </pc:graphicFrameChg>
      </pc:sldChg>
    </pc:docChg>
  </pc:docChgLst>
  <pc:docChgLst>
    <pc:chgData name="Wenzel, Brooke" userId="672bf8d3-b15b-4e02-a6d1-39319a0df09b" providerId="ADAL" clId="{203871D5-7837-46C7-B0CE-E27CFCD9921B}"/>
    <pc:docChg chg="undo custSel addSld delSld modSld sldOrd">
      <pc:chgData name="Wenzel, Brooke" userId="672bf8d3-b15b-4e02-a6d1-39319a0df09b" providerId="ADAL" clId="{203871D5-7837-46C7-B0CE-E27CFCD9921B}" dt="2023-03-30T20:16:40.939" v="5404" actId="20577"/>
      <pc:docMkLst>
        <pc:docMk/>
      </pc:docMkLst>
      <pc:sldChg chg="modSp mod">
        <pc:chgData name="Wenzel, Brooke" userId="672bf8d3-b15b-4e02-a6d1-39319a0df09b" providerId="ADAL" clId="{203871D5-7837-46C7-B0CE-E27CFCD9921B}" dt="2023-03-29T20:35:31.795" v="4338" actId="20577"/>
        <pc:sldMkLst>
          <pc:docMk/>
          <pc:sldMk cId="3044915438" sldId="256"/>
        </pc:sldMkLst>
        <pc:spChg chg="mod">
          <ac:chgData name="Wenzel, Brooke" userId="672bf8d3-b15b-4e02-a6d1-39319a0df09b" providerId="ADAL" clId="{203871D5-7837-46C7-B0CE-E27CFCD9921B}" dt="2023-03-29T20:35:31.795" v="4338" actId="20577"/>
          <ac:spMkLst>
            <pc:docMk/>
            <pc:sldMk cId="3044915438" sldId="256"/>
            <ac:spMk id="7" creationId="{2A0C161A-8513-BB84-0601-D50578FDAD11}"/>
          </ac:spMkLst>
        </pc:spChg>
      </pc:sldChg>
      <pc:sldChg chg="modSp mod">
        <pc:chgData name="Wenzel, Brooke" userId="672bf8d3-b15b-4e02-a6d1-39319a0df09b" providerId="ADAL" clId="{203871D5-7837-46C7-B0CE-E27CFCD9921B}" dt="2023-03-30T16:35:20.324" v="5392" actId="207"/>
        <pc:sldMkLst>
          <pc:docMk/>
          <pc:sldMk cId="3401448192" sldId="264"/>
        </pc:sldMkLst>
        <pc:spChg chg="mod">
          <ac:chgData name="Wenzel, Brooke" userId="672bf8d3-b15b-4e02-a6d1-39319a0df09b" providerId="ADAL" clId="{203871D5-7837-46C7-B0CE-E27CFCD9921B}" dt="2023-03-29T19:13:29.113" v="203" actId="20577"/>
          <ac:spMkLst>
            <pc:docMk/>
            <pc:sldMk cId="3401448192" sldId="264"/>
            <ac:spMk id="2" creationId="{00000000-0000-0000-0000-000000000000}"/>
          </ac:spMkLst>
        </pc:spChg>
        <pc:spChg chg="mod">
          <ac:chgData name="Wenzel, Brooke" userId="672bf8d3-b15b-4e02-a6d1-39319a0df09b" providerId="ADAL" clId="{203871D5-7837-46C7-B0CE-E27CFCD9921B}" dt="2023-03-30T16:35:20.324" v="5392" actId="207"/>
          <ac:spMkLst>
            <pc:docMk/>
            <pc:sldMk cId="3401448192" sldId="264"/>
            <ac:spMk id="3" creationId="{00000000-0000-0000-0000-000000000000}"/>
          </ac:spMkLst>
        </pc:spChg>
      </pc:sldChg>
      <pc:sldChg chg="add del">
        <pc:chgData name="Wenzel, Brooke" userId="672bf8d3-b15b-4e02-a6d1-39319a0df09b" providerId="ADAL" clId="{203871D5-7837-46C7-B0CE-E27CFCD9921B}" dt="2023-03-29T19:12:38.242" v="179"/>
        <pc:sldMkLst>
          <pc:docMk/>
          <pc:sldMk cId="0" sldId="269"/>
        </pc:sldMkLst>
      </pc:sldChg>
      <pc:sldChg chg="del">
        <pc:chgData name="Wenzel, Brooke" userId="672bf8d3-b15b-4e02-a6d1-39319a0df09b" providerId="ADAL" clId="{203871D5-7837-46C7-B0CE-E27CFCD9921B}" dt="2023-03-29T19:15:15.120" v="484" actId="47"/>
        <pc:sldMkLst>
          <pc:docMk/>
          <pc:sldMk cId="812090992" sldId="270"/>
        </pc:sldMkLst>
      </pc:sldChg>
      <pc:sldChg chg="del">
        <pc:chgData name="Wenzel, Brooke" userId="672bf8d3-b15b-4e02-a6d1-39319a0df09b" providerId="ADAL" clId="{203871D5-7837-46C7-B0CE-E27CFCD9921B}" dt="2023-03-29T19:15:17.923" v="485" actId="47"/>
        <pc:sldMkLst>
          <pc:docMk/>
          <pc:sldMk cId="3613651240" sldId="271"/>
        </pc:sldMkLst>
      </pc:sldChg>
      <pc:sldChg chg="del">
        <pc:chgData name="Wenzel, Brooke" userId="672bf8d3-b15b-4e02-a6d1-39319a0df09b" providerId="ADAL" clId="{203871D5-7837-46C7-B0CE-E27CFCD9921B}" dt="2023-03-29T19:12:01.683" v="78" actId="47"/>
        <pc:sldMkLst>
          <pc:docMk/>
          <pc:sldMk cId="2748458431" sldId="274"/>
        </pc:sldMkLst>
      </pc:sldChg>
      <pc:sldChg chg="modSp mod">
        <pc:chgData name="Wenzel, Brooke" userId="672bf8d3-b15b-4e02-a6d1-39319a0df09b" providerId="ADAL" clId="{203871D5-7837-46C7-B0CE-E27CFCD9921B}" dt="2023-03-29T19:12:14.854" v="176" actId="20577"/>
        <pc:sldMkLst>
          <pc:docMk/>
          <pc:sldMk cId="675032686" sldId="275"/>
        </pc:sldMkLst>
        <pc:spChg chg="mod">
          <ac:chgData name="Wenzel, Brooke" userId="672bf8d3-b15b-4e02-a6d1-39319a0df09b" providerId="ADAL" clId="{203871D5-7837-46C7-B0CE-E27CFCD9921B}" dt="2023-03-29T19:12:14.854" v="176" actId="20577"/>
          <ac:spMkLst>
            <pc:docMk/>
            <pc:sldMk cId="675032686" sldId="275"/>
            <ac:spMk id="4" creationId="{069C16D8-71E6-6E0A-9E9A-40580CD77B33}"/>
          </ac:spMkLst>
        </pc:spChg>
      </pc:sldChg>
      <pc:sldChg chg="add del setBg">
        <pc:chgData name="Wenzel, Brooke" userId="672bf8d3-b15b-4e02-a6d1-39319a0df09b" providerId="ADAL" clId="{203871D5-7837-46C7-B0CE-E27CFCD9921B}" dt="2023-03-29T19:13:11.062" v="183" actId="47"/>
        <pc:sldMkLst>
          <pc:docMk/>
          <pc:sldMk cId="0" sldId="276"/>
        </pc:sldMkLst>
      </pc:sldChg>
      <pc:sldChg chg="del">
        <pc:chgData name="Wenzel, Brooke" userId="672bf8d3-b15b-4e02-a6d1-39319a0df09b" providerId="ADAL" clId="{203871D5-7837-46C7-B0CE-E27CFCD9921B}" dt="2023-03-29T19:12:17.086" v="177" actId="47"/>
        <pc:sldMkLst>
          <pc:docMk/>
          <pc:sldMk cId="2894931076" sldId="276"/>
        </pc:sldMkLst>
      </pc:sldChg>
      <pc:sldChg chg="modSp add del mod">
        <pc:chgData name="Wenzel, Brooke" userId="672bf8d3-b15b-4e02-a6d1-39319a0df09b" providerId="ADAL" clId="{203871D5-7837-46C7-B0CE-E27CFCD9921B}" dt="2023-03-29T19:45:04.463" v="3316" actId="47"/>
        <pc:sldMkLst>
          <pc:docMk/>
          <pc:sldMk cId="2848135866" sldId="294"/>
        </pc:sldMkLst>
        <pc:spChg chg="mod">
          <ac:chgData name="Wenzel, Brooke" userId="672bf8d3-b15b-4e02-a6d1-39319a0df09b" providerId="ADAL" clId="{203871D5-7837-46C7-B0CE-E27CFCD9921B}" dt="2023-03-29T19:13:03.385" v="182" actId="27636"/>
          <ac:spMkLst>
            <pc:docMk/>
            <pc:sldMk cId="2848135866" sldId="294"/>
            <ac:spMk id="3" creationId="{00000000-0000-0000-0000-000000000000}"/>
          </ac:spMkLst>
        </pc:spChg>
      </pc:sldChg>
      <pc:sldChg chg="add del">
        <pc:chgData name="Wenzel, Brooke" userId="672bf8d3-b15b-4e02-a6d1-39319a0df09b" providerId="ADAL" clId="{203871D5-7837-46C7-B0CE-E27CFCD9921B}" dt="2023-03-29T19:41:27.724" v="3183" actId="47"/>
        <pc:sldMkLst>
          <pc:docMk/>
          <pc:sldMk cId="130890872" sldId="321"/>
        </pc:sldMkLst>
      </pc:sldChg>
      <pc:sldChg chg="add del">
        <pc:chgData name="Wenzel, Brooke" userId="672bf8d3-b15b-4e02-a6d1-39319a0df09b" providerId="ADAL" clId="{203871D5-7837-46C7-B0CE-E27CFCD9921B}" dt="2023-03-29T19:12:38.242" v="179"/>
        <pc:sldMkLst>
          <pc:docMk/>
          <pc:sldMk cId="293658346" sldId="376"/>
        </pc:sldMkLst>
      </pc:sldChg>
      <pc:sldChg chg="add del">
        <pc:chgData name="Wenzel, Brooke" userId="672bf8d3-b15b-4e02-a6d1-39319a0df09b" providerId="ADAL" clId="{203871D5-7837-46C7-B0CE-E27CFCD9921B}" dt="2023-03-29T19:46:48.079" v="3402" actId="47"/>
        <pc:sldMkLst>
          <pc:docMk/>
          <pc:sldMk cId="1045621758" sldId="3101"/>
        </pc:sldMkLst>
      </pc:sldChg>
      <pc:sldChg chg="modSp add mod ord">
        <pc:chgData name="Wenzel, Brooke" userId="672bf8d3-b15b-4e02-a6d1-39319a0df09b" providerId="ADAL" clId="{203871D5-7837-46C7-B0CE-E27CFCD9921B}" dt="2023-03-29T21:36:05.461" v="5385" actId="1076"/>
        <pc:sldMkLst>
          <pc:docMk/>
          <pc:sldMk cId="3721601805" sldId="3103"/>
        </pc:sldMkLst>
        <pc:spChg chg="mod">
          <ac:chgData name="Wenzel, Brooke" userId="672bf8d3-b15b-4e02-a6d1-39319a0df09b" providerId="ADAL" clId="{203871D5-7837-46C7-B0CE-E27CFCD9921B}" dt="2023-03-29T19:44:55.573" v="3315" actId="20577"/>
          <ac:spMkLst>
            <pc:docMk/>
            <pc:sldMk cId="3721601805" sldId="3103"/>
            <ac:spMk id="2" creationId="{F2A8BE5A-36D6-48CB-A7B1-1303B9232A03}"/>
          </ac:spMkLst>
        </pc:spChg>
        <pc:graphicFrameChg chg="mod">
          <ac:chgData name="Wenzel, Brooke" userId="672bf8d3-b15b-4e02-a6d1-39319a0df09b" providerId="ADAL" clId="{203871D5-7837-46C7-B0CE-E27CFCD9921B}" dt="2023-03-29T19:44:34.983" v="3289" actId="20577"/>
          <ac:graphicFrameMkLst>
            <pc:docMk/>
            <pc:sldMk cId="3721601805" sldId="3103"/>
            <ac:graphicFrameMk id="5" creationId="{53E481B0-DEEF-4BC2-B0FA-16BA2C8C8C3F}"/>
          </ac:graphicFrameMkLst>
        </pc:graphicFrameChg>
        <pc:picChg chg="mod">
          <ac:chgData name="Wenzel, Brooke" userId="672bf8d3-b15b-4e02-a6d1-39319a0df09b" providerId="ADAL" clId="{203871D5-7837-46C7-B0CE-E27CFCD9921B}" dt="2023-03-29T21:36:05.461" v="5385" actId="1076"/>
          <ac:picMkLst>
            <pc:docMk/>
            <pc:sldMk cId="3721601805" sldId="3103"/>
            <ac:picMk id="6" creationId="{570169DC-15E0-193B-ABF6-040AFC32B9CE}"/>
          </ac:picMkLst>
        </pc:picChg>
      </pc:sldChg>
      <pc:sldChg chg="add del">
        <pc:chgData name="Wenzel, Brooke" userId="672bf8d3-b15b-4e02-a6d1-39319a0df09b" providerId="ADAL" clId="{203871D5-7837-46C7-B0CE-E27CFCD9921B}" dt="2023-03-29T19:46:49.808" v="3403" actId="47"/>
        <pc:sldMkLst>
          <pc:docMk/>
          <pc:sldMk cId="1331618931" sldId="3106"/>
        </pc:sldMkLst>
      </pc:sldChg>
      <pc:sldChg chg="add del">
        <pc:chgData name="Wenzel, Brooke" userId="672bf8d3-b15b-4e02-a6d1-39319a0df09b" providerId="ADAL" clId="{203871D5-7837-46C7-B0CE-E27CFCD9921B}" dt="2023-03-29T19:12:38.242" v="179"/>
        <pc:sldMkLst>
          <pc:docMk/>
          <pc:sldMk cId="4039208645" sldId="3124"/>
        </pc:sldMkLst>
      </pc:sldChg>
      <pc:sldChg chg="add del">
        <pc:chgData name="Wenzel, Brooke" userId="672bf8d3-b15b-4e02-a6d1-39319a0df09b" providerId="ADAL" clId="{203871D5-7837-46C7-B0CE-E27CFCD9921B}" dt="2023-03-29T19:12:38.242" v="179"/>
        <pc:sldMkLst>
          <pc:docMk/>
          <pc:sldMk cId="25895727" sldId="3126"/>
        </pc:sldMkLst>
      </pc:sldChg>
      <pc:sldChg chg="add del">
        <pc:chgData name="Wenzel, Brooke" userId="672bf8d3-b15b-4e02-a6d1-39319a0df09b" providerId="ADAL" clId="{203871D5-7837-46C7-B0CE-E27CFCD9921B}" dt="2023-03-29T19:12:38.242" v="179"/>
        <pc:sldMkLst>
          <pc:docMk/>
          <pc:sldMk cId="3852853118" sldId="3127"/>
        </pc:sldMkLst>
      </pc:sldChg>
      <pc:sldChg chg="add del">
        <pc:chgData name="Wenzel, Brooke" userId="672bf8d3-b15b-4e02-a6d1-39319a0df09b" providerId="ADAL" clId="{203871D5-7837-46C7-B0CE-E27CFCD9921B}" dt="2023-03-29T19:12:38.242" v="179"/>
        <pc:sldMkLst>
          <pc:docMk/>
          <pc:sldMk cId="3840371665" sldId="3128"/>
        </pc:sldMkLst>
      </pc:sldChg>
      <pc:sldChg chg="add del">
        <pc:chgData name="Wenzel, Brooke" userId="672bf8d3-b15b-4e02-a6d1-39319a0df09b" providerId="ADAL" clId="{203871D5-7837-46C7-B0CE-E27CFCD9921B}" dt="2023-03-29T19:12:38.242" v="179"/>
        <pc:sldMkLst>
          <pc:docMk/>
          <pc:sldMk cId="1697455826" sldId="3129"/>
        </pc:sldMkLst>
      </pc:sldChg>
      <pc:sldChg chg="add del">
        <pc:chgData name="Wenzel, Brooke" userId="672bf8d3-b15b-4e02-a6d1-39319a0df09b" providerId="ADAL" clId="{203871D5-7837-46C7-B0CE-E27CFCD9921B}" dt="2023-03-29T19:12:38.242" v="179"/>
        <pc:sldMkLst>
          <pc:docMk/>
          <pc:sldMk cId="51082402" sldId="3130"/>
        </pc:sldMkLst>
      </pc:sldChg>
      <pc:sldChg chg="add del">
        <pc:chgData name="Wenzel, Brooke" userId="672bf8d3-b15b-4e02-a6d1-39319a0df09b" providerId="ADAL" clId="{203871D5-7837-46C7-B0CE-E27CFCD9921B}" dt="2023-03-29T19:12:38.242" v="179"/>
        <pc:sldMkLst>
          <pc:docMk/>
          <pc:sldMk cId="3370417893" sldId="3131"/>
        </pc:sldMkLst>
      </pc:sldChg>
      <pc:sldChg chg="add del">
        <pc:chgData name="Wenzel, Brooke" userId="672bf8d3-b15b-4e02-a6d1-39319a0df09b" providerId="ADAL" clId="{203871D5-7837-46C7-B0CE-E27CFCD9921B}" dt="2023-03-29T19:12:38.242" v="179"/>
        <pc:sldMkLst>
          <pc:docMk/>
          <pc:sldMk cId="0" sldId="3132"/>
        </pc:sldMkLst>
      </pc:sldChg>
      <pc:sldChg chg="add del">
        <pc:chgData name="Wenzel, Brooke" userId="672bf8d3-b15b-4e02-a6d1-39319a0df09b" providerId="ADAL" clId="{203871D5-7837-46C7-B0CE-E27CFCD9921B}" dt="2023-03-29T19:42:25.246" v="3184" actId="47"/>
        <pc:sldMkLst>
          <pc:docMk/>
          <pc:sldMk cId="918155348" sldId="3133"/>
        </pc:sldMkLst>
      </pc:sldChg>
      <pc:sldChg chg="add del">
        <pc:chgData name="Wenzel, Brooke" userId="672bf8d3-b15b-4e02-a6d1-39319a0df09b" providerId="ADAL" clId="{203871D5-7837-46C7-B0CE-E27CFCD9921B}" dt="2023-03-29T19:12:38.242" v="179"/>
        <pc:sldMkLst>
          <pc:docMk/>
          <pc:sldMk cId="1042023768" sldId="3133"/>
        </pc:sldMkLst>
      </pc:sldChg>
      <pc:sldChg chg="add del">
        <pc:chgData name="Wenzel, Brooke" userId="672bf8d3-b15b-4e02-a6d1-39319a0df09b" providerId="ADAL" clId="{203871D5-7837-46C7-B0CE-E27CFCD9921B}" dt="2023-03-29T19:12:38.242" v="179"/>
        <pc:sldMkLst>
          <pc:docMk/>
          <pc:sldMk cId="4198929873" sldId="3134"/>
        </pc:sldMkLst>
        <pc:spChg chg="mod">
          <ac:chgData name="Wenzel, Brooke" userId="672bf8d3-b15b-4e02-a6d1-39319a0df09b" providerId="ADAL" clId="{203871D5-7837-46C7-B0CE-E27CFCD9921B}" dt="2023-03-29T19:15:28.940" v="511" actId="20577"/>
          <ac:spMkLst>
            <pc:docMk/>
            <pc:sldMk cId="4198929873" sldId="3134"/>
            <ac:spMk id="2" creationId="{00000000-0000-0000-0000-000000000000}"/>
          </ac:spMkLst>
        </pc:spChg>
        <pc:spChg chg="mod">
          <ac:chgData name="Wenzel, Brooke" userId="672bf8d3-b15b-4e02-a6d1-39319a0df09b" providerId="ADAL" clId="{203871D5-7837-46C7-B0CE-E27CFCD9921B}" dt="2023-03-29T19:46:31.752" v="3401" actId="27636"/>
          <ac:spMkLst>
            <pc:docMk/>
            <pc:sldMk cId="4198929873" sldId="3134"/>
            <ac:spMk id="3" creationId="{00000000-0000-0000-0000-000000000000}"/>
          </ac:spMkLst>
        </pc:spChg>
        <pc:spChg chg="add del mod">
          <ac:chgData name="Wenzel, Brooke" userId="672bf8d3-b15b-4e02-a6d1-39319a0df09b" providerId="ADAL" clId="{203871D5-7837-46C7-B0CE-E27CFCD9921B}" dt="2023-03-29T19:46:26.871" v="3397" actId="478"/>
          <ac:spMkLst>
            <pc:docMk/>
            <pc:sldMk cId="4198929873" sldId="3134"/>
            <ac:spMk id="8" creationId="{FB4B8CB7-3ED6-D528-5340-A1DABDDB3BC9}"/>
          </ac:spMkLst>
        </pc:spChg>
        <pc:picChg chg="add mod">
          <ac:chgData name="Wenzel, Brooke" userId="672bf8d3-b15b-4e02-a6d1-39319a0df09b" providerId="ADAL" clId="{203871D5-7837-46C7-B0CE-E27CFCD9921B}" dt="2023-03-29T19:46:30.032" v="3398" actId="1076"/>
          <ac:picMkLst>
            <pc:docMk/>
            <pc:sldMk cId="4198929873" sldId="3134"/>
            <ac:picMk id="6" creationId="{AF19F395-DB0C-0779-12E9-FCDCE821EFC2}"/>
          </ac:picMkLst>
        </pc:picChg>
      </pc:sldChg>
      <pc:sldChg chg="add del">
        <pc:chgData name="Wenzel, Brooke" userId="672bf8d3-b15b-4e02-a6d1-39319a0df09b" providerId="ADAL" clId="{203871D5-7837-46C7-B0CE-E27CFCD9921B}" dt="2023-03-29T19:12:38.242" v="179"/>
        <pc:sldMkLst>
          <pc:docMk/>
          <pc:sldMk cId="918155348" sldId="3135"/>
        </pc:sldMkLst>
      </pc:sldChg>
      <pc:sldChg chg="addSp delSp modSp add mod modClrScheme chgLayout">
        <pc:chgData name="Wenzel, Brooke" userId="672bf8d3-b15b-4e02-a6d1-39319a0df09b" providerId="ADAL" clId="{203871D5-7837-46C7-B0CE-E27CFCD9921B}" dt="2023-03-29T21:04:17.524" v="5075" actId="27636"/>
        <pc:sldMkLst>
          <pc:docMk/>
          <pc:sldMk cId="3635906567" sldId="3135"/>
        </pc:sldMkLst>
        <pc:spChg chg="mod ord">
          <ac:chgData name="Wenzel, Brooke" userId="672bf8d3-b15b-4e02-a6d1-39319a0df09b" providerId="ADAL" clId="{203871D5-7837-46C7-B0CE-E27CFCD9921B}" dt="2023-03-29T19:20:38.113" v="1019" actId="700"/>
          <ac:spMkLst>
            <pc:docMk/>
            <pc:sldMk cId="3635906567" sldId="3135"/>
            <ac:spMk id="2" creationId="{00000000-0000-0000-0000-000000000000}"/>
          </ac:spMkLst>
        </pc:spChg>
        <pc:spChg chg="mod ord">
          <ac:chgData name="Wenzel, Brooke" userId="672bf8d3-b15b-4e02-a6d1-39319a0df09b" providerId="ADAL" clId="{203871D5-7837-46C7-B0CE-E27CFCD9921B}" dt="2023-03-29T21:04:17.524" v="5075" actId="27636"/>
          <ac:spMkLst>
            <pc:docMk/>
            <pc:sldMk cId="3635906567" sldId="3135"/>
            <ac:spMk id="3" creationId="{00000000-0000-0000-0000-000000000000}"/>
          </ac:spMkLst>
        </pc:spChg>
        <pc:spChg chg="mod ord">
          <ac:chgData name="Wenzel, Brooke" userId="672bf8d3-b15b-4e02-a6d1-39319a0df09b" providerId="ADAL" clId="{203871D5-7837-46C7-B0CE-E27CFCD9921B}" dt="2023-03-29T19:20:38.113" v="1019" actId="700"/>
          <ac:spMkLst>
            <pc:docMk/>
            <pc:sldMk cId="3635906567" sldId="3135"/>
            <ac:spMk id="4" creationId="{00000000-0000-0000-0000-000000000000}"/>
          </ac:spMkLst>
        </pc:spChg>
        <pc:spChg chg="add mod ord">
          <ac:chgData name="Wenzel, Brooke" userId="672bf8d3-b15b-4e02-a6d1-39319a0df09b" providerId="ADAL" clId="{203871D5-7837-46C7-B0CE-E27CFCD9921B}" dt="2023-03-29T19:24:46.845" v="2126" actId="14100"/>
          <ac:spMkLst>
            <pc:docMk/>
            <pc:sldMk cId="3635906567" sldId="3135"/>
            <ac:spMk id="5" creationId="{6C283D64-E574-2940-B856-52465225CB47}"/>
          </ac:spMkLst>
        </pc:spChg>
        <pc:spChg chg="add mod ord">
          <ac:chgData name="Wenzel, Brooke" userId="672bf8d3-b15b-4e02-a6d1-39319a0df09b" providerId="ADAL" clId="{203871D5-7837-46C7-B0CE-E27CFCD9921B}" dt="2023-03-29T19:20:48.096" v="1048" actId="20577"/>
          <ac:spMkLst>
            <pc:docMk/>
            <pc:sldMk cId="3635906567" sldId="3135"/>
            <ac:spMk id="7" creationId="{D6AD40C4-F9D3-99F4-76CD-0C1C6B8C80D3}"/>
          </ac:spMkLst>
        </pc:spChg>
        <pc:spChg chg="add mod ord">
          <ac:chgData name="Wenzel, Brooke" userId="672bf8d3-b15b-4e02-a6d1-39319a0df09b" providerId="ADAL" clId="{203871D5-7837-46C7-B0CE-E27CFCD9921B}" dt="2023-03-29T19:20:57.640" v="1090" actId="20577"/>
          <ac:spMkLst>
            <pc:docMk/>
            <pc:sldMk cId="3635906567" sldId="3135"/>
            <ac:spMk id="8" creationId="{A571680E-9530-ED72-F99D-2206FD231128}"/>
          </ac:spMkLst>
        </pc:spChg>
        <pc:picChg chg="del">
          <ac:chgData name="Wenzel, Brooke" userId="672bf8d3-b15b-4e02-a6d1-39319a0df09b" providerId="ADAL" clId="{203871D5-7837-46C7-B0CE-E27CFCD9921B}" dt="2023-03-29T19:20:39.786" v="1020" actId="478"/>
          <ac:picMkLst>
            <pc:docMk/>
            <pc:sldMk cId="3635906567" sldId="3135"/>
            <ac:picMk id="6" creationId="{AF19F395-DB0C-0779-12E9-FCDCE821EFC2}"/>
          </ac:picMkLst>
        </pc:picChg>
      </pc:sldChg>
      <pc:sldChg chg="addSp delSp modSp add mod ord">
        <pc:chgData name="Wenzel, Brooke" userId="672bf8d3-b15b-4e02-a6d1-39319a0df09b" providerId="ADAL" clId="{203871D5-7837-46C7-B0CE-E27CFCD9921B}" dt="2023-03-30T20:16:40.939" v="5404" actId="20577"/>
        <pc:sldMkLst>
          <pc:docMk/>
          <pc:sldMk cId="3136462522" sldId="3136"/>
        </pc:sldMkLst>
        <pc:spChg chg="mod">
          <ac:chgData name="Wenzel, Brooke" userId="672bf8d3-b15b-4e02-a6d1-39319a0df09b" providerId="ADAL" clId="{203871D5-7837-46C7-B0CE-E27CFCD9921B}" dt="2023-03-29T19:58:04.813" v="3412" actId="20577"/>
          <ac:spMkLst>
            <pc:docMk/>
            <pc:sldMk cId="3136462522" sldId="3136"/>
            <ac:spMk id="2" creationId="{00000000-0000-0000-0000-000000000000}"/>
          </ac:spMkLst>
        </pc:spChg>
        <pc:spChg chg="del">
          <ac:chgData name="Wenzel, Brooke" userId="672bf8d3-b15b-4e02-a6d1-39319a0df09b" providerId="ADAL" clId="{203871D5-7837-46C7-B0CE-E27CFCD9921B}" dt="2023-03-29T19:26:11.494" v="2435" actId="478"/>
          <ac:spMkLst>
            <pc:docMk/>
            <pc:sldMk cId="3136462522" sldId="3136"/>
            <ac:spMk id="3" creationId="{00000000-0000-0000-0000-000000000000}"/>
          </ac:spMkLst>
        </pc:spChg>
        <pc:spChg chg="del">
          <ac:chgData name="Wenzel, Brooke" userId="672bf8d3-b15b-4e02-a6d1-39319a0df09b" providerId="ADAL" clId="{203871D5-7837-46C7-B0CE-E27CFCD9921B}" dt="2023-03-29T19:26:15.790" v="2440" actId="478"/>
          <ac:spMkLst>
            <pc:docMk/>
            <pc:sldMk cId="3136462522" sldId="3136"/>
            <ac:spMk id="5" creationId="{6C283D64-E574-2940-B856-52465225CB47}"/>
          </ac:spMkLst>
        </pc:spChg>
        <pc:spChg chg="del">
          <ac:chgData name="Wenzel, Brooke" userId="672bf8d3-b15b-4e02-a6d1-39319a0df09b" providerId="ADAL" clId="{203871D5-7837-46C7-B0CE-E27CFCD9921B}" dt="2023-03-29T19:26:08.864" v="2434" actId="478"/>
          <ac:spMkLst>
            <pc:docMk/>
            <pc:sldMk cId="3136462522" sldId="3136"/>
            <ac:spMk id="7" creationId="{D6AD40C4-F9D3-99F4-76CD-0C1C6B8C80D3}"/>
          </ac:spMkLst>
        </pc:spChg>
        <pc:spChg chg="del">
          <ac:chgData name="Wenzel, Brooke" userId="672bf8d3-b15b-4e02-a6d1-39319a0df09b" providerId="ADAL" clId="{203871D5-7837-46C7-B0CE-E27CFCD9921B}" dt="2023-03-29T19:26:14.400" v="2438" actId="478"/>
          <ac:spMkLst>
            <pc:docMk/>
            <pc:sldMk cId="3136462522" sldId="3136"/>
            <ac:spMk id="8" creationId="{A571680E-9530-ED72-F99D-2206FD231128}"/>
          </ac:spMkLst>
        </pc:spChg>
        <pc:spChg chg="add del mod">
          <ac:chgData name="Wenzel, Brooke" userId="672bf8d3-b15b-4e02-a6d1-39319a0df09b" providerId="ADAL" clId="{203871D5-7837-46C7-B0CE-E27CFCD9921B}" dt="2023-03-29T19:26:13.322" v="2437" actId="478"/>
          <ac:spMkLst>
            <pc:docMk/>
            <pc:sldMk cId="3136462522" sldId="3136"/>
            <ac:spMk id="9" creationId="{2EB23C79-215D-EF58-C226-4885FD5374ED}"/>
          </ac:spMkLst>
        </pc:spChg>
        <pc:spChg chg="add del mod">
          <ac:chgData name="Wenzel, Brooke" userId="672bf8d3-b15b-4e02-a6d1-39319a0df09b" providerId="ADAL" clId="{203871D5-7837-46C7-B0CE-E27CFCD9921B}" dt="2023-03-29T19:26:12.530" v="2436" actId="478"/>
          <ac:spMkLst>
            <pc:docMk/>
            <pc:sldMk cId="3136462522" sldId="3136"/>
            <ac:spMk id="11" creationId="{4E75B892-C5D9-B5CA-6CCA-4EA6B993AE39}"/>
          </ac:spMkLst>
        </pc:spChg>
        <pc:spChg chg="add del mod">
          <ac:chgData name="Wenzel, Brooke" userId="672bf8d3-b15b-4e02-a6d1-39319a0df09b" providerId="ADAL" clId="{203871D5-7837-46C7-B0CE-E27CFCD9921B}" dt="2023-03-29T19:26:14.923" v="2439" actId="478"/>
          <ac:spMkLst>
            <pc:docMk/>
            <pc:sldMk cId="3136462522" sldId="3136"/>
            <ac:spMk id="13" creationId="{AF6469D7-40F7-2D52-193E-D7A6F9FA3203}"/>
          </ac:spMkLst>
        </pc:spChg>
        <pc:spChg chg="add del mod">
          <ac:chgData name="Wenzel, Brooke" userId="672bf8d3-b15b-4e02-a6d1-39319a0df09b" providerId="ADAL" clId="{203871D5-7837-46C7-B0CE-E27CFCD9921B}" dt="2023-03-29T19:26:16.315" v="2441" actId="478"/>
          <ac:spMkLst>
            <pc:docMk/>
            <pc:sldMk cId="3136462522" sldId="3136"/>
            <ac:spMk id="15" creationId="{FE415D32-4767-F736-DDC3-E25B8A1BC8DC}"/>
          </ac:spMkLst>
        </pc:spChg>
        <pc:spChg chg="add mod">
          <ac:chgData name="Wenzel, Brooke" userId="672bf8d3-b15b-4e02-a6d1-39319a0df09b" providerId="ADAL" clId="{203871D5-7837-46C7-B0CE-E27CFCD9921B}" dt="2023-03-30T20:16:40.939" v="5404" actId="20577"/>
          <ac:spMkLst>
            <pc:docMk/>
            <pc:sldMk cId="3136462522" sldId="3136"/>
            <ac:spMk id="16" creationId="{67D42B37-4958-5E31-8473-E45E29947664}"/>
          </ac:spMkLst>
        </pc:spChg>
        <pc:picChg chg="add mod">
          <ac:chgData name="Wenzel, Brooke" userId="672bf8d3-b15b-4e02-a6d1-39319a0df09b" providerId="ADAL" clId="{203871D5-7837-46C7-B0CE-E27CFCD9921B}" dt="2023-03-30T20:16:28.835" v="5396" actId="1076"/>
          <ac:picMkLst>
            <pc:docMk/>
            <pc:sldMk cId="3136462522" sldId="3136"/>
            <ac:picMk id="5" creationId="{C3B5F1D2-DAE4-3CE2-945E-B42D5AEE8DC2}"/>
          </ac:picMkLst>
        </pc:picChg>
        <pc:picChg chg="add del mod">
          <ac:chgData name="Wenzel, Brooke" userId="672bf8d3-b15b-4e02-a6d1-39319a0df09b" providerId="ADAL" clId="{203871D5-7837-46C7-B0CE-E27CFCD9921B}" dt="2023-03-29T20:30:40.765" v="4243" actId="478"/>
          <ac:picMkLst>
            <pc:docMk/>
            <pc:sldMk cId="3136462522" sldId="3136"/>
            <ac:picMk id="17" creationId="{568FD028-E18C-CDD0-A9F9-78457A023CBB}"/>
          </ac:picMkLst>
        </pc:picChg>
      </pc:sldChg>
      <pc:sldChg chg="addSp delSp modSp add mod ord">
        <pc:chgData name="Wenzel, Brooke" userId="672bf8d3-b15b-4e02-a6d1-39319a0df09b" providerId="ADAL" clId="{203871D5-7837-46C7-B0CE-E27CFCD9921B}" dt="2023-03-29T21:34:25.866" v="5382" actId="20577"/>
        <pc:sldMkLst>
          <pc:docMk/>
          <pc:sldMk cId="3854623129" sldId="3137"/>
        </pc:sldMkLst>
        <pc:spChg chg="mod">
          <ac:chgData name="Wenzel, Brooke" userId="672bf8d3-b15b-4e02-a6d1-39319a0df09b" providerId="ADAL" clId="{203871D5-7837-46C7-B0CE-E27CFCD9921B}" dt="2023-03-29T19:58:02.978" v="3411" actId="20577"/>
          <ac:spMkLst>
            <pc:docMk/>
            <pc:sldMk cId="3854623129" sldId="3137"/>
            <ac:spMk id="2" creationId="{00000000-0000-0000-0000-000000000000}"/>
          </ac:spMkLst>
        </pc:spChg>
        <pc:spChg chg="mod">
          <ac:chgData name="Wenzel, Brooke" userId="672bf8d3-b15b-4e02-a6d1-39319a0df09b" providerId="ADAL" clId="{203871D5-7837-46C7-B0CE-E27CFCD9921B}" dt="2023-03-29T21:34:25.866" v="5382" actId="20577"/>
          <ac:spMkLst>
            <pc:docMk/>
            <pc:sldMk cId="3854623129" sldId="3137"/>
            <ac:spMk id="16" creationId="{67D42B37-4958-5E31-8473-E45E29947664}"/>
          </ac:spMkLst>
        </pc:spChg>
        <pc:picChg chg="add mod">
          <ac:chgData name="Wenzel, Brooke" userId="672bf8d3-b15b-4e02-a6d1-39319a0df09b" providerId="ADAL" clId="{203871D5-7837-46C7-B0CE-E27CFCD9921B}" dt="2023-03-29T21:34:24.422" v="5380" actId="1076"/>
          <ac:picMkLst>
            <pc:docMk/>
            <pc:sldMk cId="3854623129" sldId="3137"/>
            <ac:picMk id="5" creationId="{788C84DA-B30F-294E-A839-B93F240FE155}"/>
          </ac:picMkLst>
        </pc:picChg>
        <pc:picChg chg="del">
          <ac:chgData name="Wenzel, Brooke" userId="672bf8d3-b15b-4e02-a6d1-39319a0df09b" providerId="ADAL" clId="{203871D5-7837-46C7-B0CE-E27CFCD9921B}" dt="2023-03-29T19:33:13.276" v="2862" actId="478"/>
          <ac:picMkLst>
            <pc:docMk/>
            <pc:sldMk cId="3854623129" sldId="3137"/>
            <ac:picMk id="17" creationId="{568FD028-E18C-CDD0-A9F9-78457A023CBB}"/>
          </ac:picMkLst>
        </pc:picChg>
      </pc:sldChg>
      <pc:sldChg chg="addSp delSp modSp add mod ord modClrScheme chgLayout">
        <pc:chgData name="Wenzel, Brooke" userId="672bf8d3-b15b-4e02-a6d1-39319a0df09b" providerId="ADAL" clId="{203871D5-7837-46C7-B0CE-E27CFCD9921B}" dt="2023-03-29T21:27:19.193" v="5378" actId="21"/>
        <pc:sldMkLst>
          <pc:docMk/>
          <pc:sldMk cId="1580441052" sldId="3138"/>
        </pc:sldMkLst>
        <pc:spChg chg="mod ord">
          <ac:chgData name="Wenzel, Brooke" userId="672bf8d3-b15b-4e02-a6d1-39319a0df09b" providerId="ADAL" clId="{203871D5-7837-46C7-B0CE-E27CFCD9921B}" dt="2023-03-29T20:35:26.385" v="4334" actId="20577"/>
          <ac:spMkLst>
            <pc:docMk/>
            <pc:sldMk cId="1580441052" sldId="3138"/>
            <ac:spMk id="2" creationId="{00000000-0000-0000-0000-000000000000}"/>
          </ac:spMkLst>
        </pc:spChg>
        <pc:spChg chg="del">
          <ac:chgData name="Wenzel, Brooke" userId="672bf8d3-b15b-4e02-a6d1-39319a0df09b" providerId="ADAL" clId="{203871D5-7837-46C7-B0CE-E27CFCD9921B}" dt="2023-03-29T19:39:41.569" v="3155" actId="478"/>
          <ac:spMkLst>
            <pc:docMk/>
            <pc:sldMk cId="1580441052" sldId="3138"/>
            <ac:spMk id="3" creationId="{00000000-0000-0000-0000-000000000000}"/>
          </ac:spMkLst>
        </pc:spChg>
        <pc:spChg chg="mod ord">
          <ac:chgData name="Wenzel, Brooke" userId="672bf8d3-b15b-4e02-a6d1-39319a0df09b" providerId="ADAL" clId="{203871D5-7837-46C7-B0CE-E27CFCD9921B}" dt="2023-03-29T19:39:52.710" v="3159" actId="700"/>
          <ac:spMkLst>
            <pc:docMk/>
            <pc:sldMk cId="1580441052" sldId="3138"/>
            <ac:spMk id="4" creationId="{00000000-0000-0000-0000-000000000000}"/>
          </ac:spMkLst>
        </pc:spChg>
        <pc:spChg chg="del">
          <ac:chgData name="Wenzel, Brooke" userId="672bf8d3-b15b-4e02-a6d1-39319a0df09b" providerId="ADAL" clId="{203871D5-7837-46C7-B0CE-E27CFCD9921B}" dt="2023-03-29T19:39:46.257" v="3158" actId="478"/>
          <ac:spMkLst>
            <pc:docMk/>
            <pc:sldMk cId="1580441052" sldId="3138"/>
            <ac:spMk id="5" creationId="{6C283D64-E574-2940-B856-52465225CB47}"/>
          </ac:spMkLst>
        </pc:spChg>
        <pc:spChg chg="del">
          <ac:chgData name="Wenzel, Brooke" userId="672bf8d3-b15b-4e02-a6d1-39319a0df09b" providerId="ADAL" clId="{203871D5-7837-46C7-B0CE-E27CFCD9921B}" dt="2023-03-29T19:39:43.058" v="3156" actId="478"/>
          <ac:spMkLst>
            <pc:docMk/>
            <pc:sldMk cId="1580441052" sldId="3138"/>
            <ac:spMk id="7" creationId="{D6AD40C4-F9D3-99F4-76CD-0C1C6B8C80D3}"/>
          </ac:spMkLst>
        </pc:spChg>
        <pc:spChg chg="del">
          <ac:chgData name="Wenzel, Brooke" userId="672bf8d3-b15b-4e02-a6d1-39319a0df09b" providerId="ADAL" clId="{203871D5-7837-46C7-B0CE-E27CFCD9921B}" dt="2023-03-29T19:39:44.100" v="3157" actId="478"/>
          <ac:spMkLst>
            <pc:docMk/>
            <pc:sldMk cId="1580441052" sldId="3138"/>
            <ac:spMk id="8" creationId="{A571680E-9530-ED72-F99D-2206FD231128}"/>
          </ac:spMkLst>
        </pc:spChg>
        <pc:spChg chg="add del mod ord">
          <ac:chgData name="Wenzel, Brooke" userId="672bf8d3-b15b-4e02-a6d1-39319a0df09b" providerId="ADAL" clId="{203871D5-7837-46C7-B0CE-E27CFCD9921B}" dt="2023-03-29T19:39:52.710" v="3159" actId="700"/>
          <ac:spMkLst>
            <pc:docMk/>
            <pc:sldMk cId="1580441052" sldId="3138"/>
            <ac:spMk id="9" creationId="{24AF9BB6-8C73-B7A3-F88E-63C6307FFF34}"/>
          </ac:spMkLst>
        </pc:spChg>
        <pc:spChg chg="add del mod">
          <ac:chgData name="Wenzel, Brooke" userId="672bf8d3-b15b-4e02-a6d1-39319a0df09b" providerId="ADAL" clId="{203871D5-7837-46C7-B0CE-E27CFCD9921B}" dt="2023-03-29T19:39:52.710" v="3159" actId="700"/>
          <ac:spMkLst>
            <pc:docMk/>
            <pc:sldMk cId="1580441052" sldId="3138"/>
            <ac:spMk id="11" creationId="{698258EE-7BD2-4DCC-C519-3F3EF0370517}"/>
          </ac:spMkLst>
        </pc:spChg>
        <pc:spChg chg="add del mod">
          <ac:chgData name="Wenzel, Brooke" userId="672bf8d3-b15b-4e02-a6d1-39319a0df09b" providerId="ADAL" clId="{203871D5-7837-46C7-B0CE-E27CFCD9921B}" dt="2023-03-29T19:39:52.710" v="3159" actId="700"/>
          <ac:spMkLst>
            <pc:docMk/>
            <pc:sldMk cId="1580441052" sldId="3138"/>
            <ac:spMk id="13" creationId="{8E7A4B00-255E-C6D8-036D-30E26E0BB945}"/>
          </ac:spMkLst>
        </pc:spChg>
        <pc:spChg chg="add del mod">
          <ac:chgData name="Wenzel, Brooke" userId="672bf8d3-b15b-4e02-a6d1-39319a0df09b" providerId="ADAL" clId="{203871D5-7837-46C7-B0CE-E27CFCD9921B}" dt="2023-03-29T19:39:52.710" v="3159" actId="700"/>
          <ac:spMkLst>
            <pc:docMk/>
            <pc:sldMk cId="1580441052" sldId="3138"/>
            <ac:spMk id="15" creationId="{C86A97A4-E193-C96A-32E9-7C42B4747FE4}"/>
          </ac:spMkLst>
        </pc:spChg>
        <pc:spChg chg="add mod ord">
          <ac:chgData name="Wenzel, Brooke" userId="672bf8d3-b15b-4e02-a6d1-39319a0df09b" providerId="ADAL" clId="{203871D5-7837-46C7-B0CE-E27CFCD9921B}" dt="2023-03-29T21:27:19.193" v="5378" actId="21"/>
          <ac:spMkLst>
            <pc:docMk/>
            <pc:sldMk cId="1580441052" sldId="3138"/>
            <ac:spMk id="16" creationId="{9FD1A1F3-9A8B-B116-7673-0F52C1B1E898}"/>
          </ac:spMkLst>
        </pc:spChg>
      </pc:sldChg>
      <pc:sldChg chg="addSp modSp add mod">
        <pc:chgData name="Wenzel, Brooke" userId="672bf8d3-b15b-4e02-a6d1-39319a0df09b" providerId="ADAL" clId="{203871D5-7837-46C7-B0CE-E27CFCD9921B}" dt="2023-03-29T21:07:57.642" v="5201" actId="20577"/>
        <pc:sldMkLst>
          <pc:docMk/>
          <pc:sldMk cId="3965947536" sldId="3139"/>
        </pc:sldMkLst>
        <pc:spChg chg="mod">
          <ac:chgData name="Wenzel, Brooke" userId="672bf8d3-b15b-4e02-a6d1-39319a0df09b" providerId="ADAL" clId="{203871D5-7837-46C7-B0CE-E27CFCD9921B}" dt="2023-03-29T19:41:14.396" v="3180" actId="20577"/>
          <ac:spMkLst>
            <pc:docMk/>
            <pc:sldMk cId="3965947536" sldId="3139"/>
            <ac:spMk id="2" creationId="{00000000-0000-0000-0000-000000000000}"/>
          </ac:spMkLst>
        </pc:spChg>
        <pc:spChg chg="mod">
          <ac:chgData name="Wenzel, Brooke" userId="672bf8d3-b15b-4e02-a6d1-39319a0df09b" providerId="ADAL" clId="{203871D5-7837-46C7-B0CE-E27CFCD9921B}" dt="2023-03-29T21:07:57.642" v="5201" actId="20577"/>
          <ac:spMkLst>
            <pc:docMk/>
            <pc:sldMk cId="3965947536" sldId="3139"/>
            <ac:spMk id="16" creationId="{9FD1A1F3-9A8B-B116-7673-0F52C1B1E898}"/>
          </ac:spMkLst>
        </pc:spChg>
        <pc:picChg chg="add mod modCrop">
          <ac:chgData name="Wenzel, Brooke" userId="672bf8d3-b15b-4e02-a6d1-39319a0df09b" providerId="ADAL" clId="{203871D5-7837-46C7-B0CE-E27CFCD9921B}" dt="2023-03-29T21:07:55.677" v="5197" actId="1076"/>
          <ac:picMkLst>
            <pc:docMk/>
            <pc:sldMk cId="3965947536" sldId="3139"/>
            <ac:picMk id="5" creationId="{E036764A-239E-7F15-A1DB-90E5830DE7C9}"/>
          </ac:picMkLst>
        </pc:picChg>
      </pc:sldChg>
      <pc:sldChg chg="addSp delSp modSp add mod modClrScheme chgLayout">
        <pc:chgData name="Wenzel, Brooke" userId="672bf8d3-b15b-4e02-a6d1-39319a0df09b" providerId="ADAL" clId="{203871D5-7837-46C7-B0CE-E27CFCD9921B}" dt="2023-03-29T21:19:55.759" v="5238" actId="5793"/>
        <pc:sldMkLst>
          <pc:docMk/>
          <pc:sldMk cId="1631784915" sldId="3140"/>
        </pc:sldMkLst>
        <pc:spChg chg="mod ord">
          <ac:chgData name="Wenzel, Brooke" userId="672bf8d3-b15b-4e02-a6d1-39319a0df09b" providerId="ADAL" clId="{203871D5-7837-46C7-B0CE-E27CFCD9921B}" dt="2023-03-29T20:00:47.373" v="3425" actId="700"/>
          <ac:spMkLst>
            <pc:docMk/>
            <pc:sldMk cId="1631784915" sldId="3140"/>
            <ac:spMk id="2" creationId="{00000000-0000-0000-0000-000000000000}"/>
          </ac:spMkLst>
        </pc:spChg>
        <pc:spChg chg="mod ord">
          <ac:chgData name="Wenzel, Brooke" userId="672bf8d3-b15b-4e02-a6d1-39319a0df09b" providerId="ADAL" clId="{203871D5-7837-46C7-B0CE-E27CFCD9921B}" dt="2023-03-29T20:00:47.373" v="3425" actId="700"/>
          <ac:spMkLst>
            <pc:docMk/>
            <pc:sldMk cId="1631784915" sldId="3140"/>
            <ac:spMk id="4" creationId="{00000000-0000-0000-0000-000000000000}"/>
          </ac:spMkLst>
        </pc:spChg>
        <pc:spChg chg="add del mod">
          <ac:chgData name="Wenzel, Brooke" userId="672bf8d3-b15b-4e02-a6d1-39319a0df09b" providerId="ADAL" clId="{203871D5-7837-46C7-B0CE-E27CFCD9921B}" dt="2023-03-29T20:00:40.108" v="3424" actId="478"/>
          <ac:spMkLst>
            <pc:docMk/>
            <pc:sldMk cId="1631784915" sldId="3140"/>
            <ac:spMk id="5" creationId="{EBD7C3C9-447B-6150-A967-E97FE1FF147A}"/>
          </ac:spMkLst>
        </pc:spChg>
        <pc:spChg chg="add mod ord">
          <ac:chgData name="Wenzel, Brooke" userId="672bf8d3-b15b-4e02-a6d1-39319a0df09b" providerId="ADAL" clId="{203871D5-7837-46C7-B0CE-E27CFCD9921B}" dt="2023-03-29T21:19:55.759" v="5238" actId="5793"/>
          <ac:spMkLst>
            <pc:docMk/>
            <pc:sldMk cId="1631784915" sldId="3140"/>
            <ac:spMk id="6" creationId="{D6C48F05-03FC-A564-452B-F1A1231BAA46}"/>
          </ac:spMkLst>
        </pc:spChg>
        <pc:spChg chg="add del mod ord">
          <ac:chgData name="Wenzel, Brooke" userId="672bf8d3-b15b-4e02-a6d1-39319a0df09b" providerId="ADAL" clId="{203871D5-7837-46C7-B0CE-E27CFCD9921B}" dt="2023-03-29T20:08:19.503" v="4087" actId="20577"/>
          <ac:spMkLst>
            <pc:docMk/>
            <pc:sldMk cId="1631784915" sldId="3140"/>
            <ac:spMk id="7" creationId="{4636FBBD-2584-6921-36EF-8C029D902397}"/>
          </ac:spMkLst>
        </pc:spChg>
        <pc:spChg chg="add mod ord">
          <ac:chgData name="Wenzel, Brooke" userId="672bf8d3-b15b-4e02-a6d1-39319a0df09b" providerId="ADAL" clId="{203871D5-7837-46C7-B0CE-E27CFCD9921B}" dt="2023-03-29T20:02:04.050" v="3451" actId="20577"/>
          <ac:spMkLst>
            <pc:docMk/>
            <pc:sldMk cId="1631784915" sldId="3140"/>
            <ac:spMk id="8" creationId="{F5693451-137E-B2E6-489A-3E581D9FC8B7}"/>
          </ac:spMkLst>
        </pc:spChg>
        <pc:spChg chg="add del mod ord">
          <ac:chgData name="Wenzel, Brooke" userId="672bf8d3-b15b-4e02-a6d1-39319a0df09b" providerId="ADAL" clId="{203871D5-7837-46C7-B0CE-E27CFCD9921B}" dt="2023-03-29T20:02:40.610" v="3507" actId="1076"/>
          <ac:spMkLst>
            <pc:docMk/>
            <pc:sldMk cId="1631784915" sldId="3140"/>
            <ac:spMk id="9" creationId="{5A012586-A96C-D4CB-8926-AA236D1B0991}"/>
          </ac:spMkLst>
        </pc:spChg>
        <pc:spChg chg="add mod">
          <ac:chgData name="Wenzel, Brooke" userId="672bf8d3-b15b-4e02-a6d1-39319a0df09b" providerId="ADAL" clId="{203871D5-7837-46C7-B0CE-E27CFCD9921B}" dt="2023-03-29T20:02:37.125" v="3506" actId="1076"/>
          <ac:spMkLst>
            <pc:docMk/>
            <pc:sldMk cId="1631784915" sldId="3140"/>
            <ac:spMk id="10" creationId="{1679540C-18CF-F1E9-F798-31AE7637A7D2}"/>
          </ac:spMkLst>
        </pc:spChg>
        <pc:spChg chg="add mod">
          <ac:chgData name="Wenzel, Brooke" userId="672bf8d3-b15b-4e02-a6d1-39319a0df09b" providerId="ADAL" clId="{203871D5-7837-46C7-B0CE-E27CFCD9921B}" dt="2023-03-29T20:09:46.701" v="4235" actId="20577"/>
          <ac:spMkLst>
            <pc:docMk/>
            <pc:sldMk cId="1631784915" sldId="3140"/>
            <ac:spMk id="11" creationId="{6C1EC29A-FD59-2271-6057-11F53B040F16}"/>
          </ac:spMkLst>
        </pc:spChg>
        <pc:spChg chg="del">
          <ac:chgData name="Wenzel, Brooke" userId="672bf8d3-b15b-4e02-a6d1-39319a0df09b" providerId="ADAL" clId="{203871D5-7837-46C7-B0CE-E27CFCD9921B}" dt="2023-03-29T20:00:39.169" v="3423" actId="478"/>
          <ac:spMkLst>
            <pc:docMk/>
            <pc:sldMk cId="1631784915" sldId="3140"/>
            <ac:spMk id="16" creationId="{9FD1A1F3-9A8B-B116-7673-0F52C1B1E898}"/>
          </ac:spMkLst>
        </pc:spChg>
      </pc:sldChg>
      <pc:sldMasterChg chg="delSldLayout">
        <pc:chgData name="Wenzel, Brooke" userId="672bf8d3-b15b-4e02-a6d1-39319a0df09b" providerId="ADAL" clId="{203871D5-7837-46C7-B0CE-E27CFCD9921B}" dt="2023-03-29T19:46:49.808" v="3403" actId="47"/>
        <pc:sldMasterMkLst>
          <pc:docMk/>
          <pc:sldMasterMk cId="2150711039" sldId="2147483676"/>
        </pc:sldMasterMkLst>
        <pc:sldLayoutChg chg="del">
          <pc:chgData name="Wenzel, Brooke" userId="672bf8d3-b15b-4e02-a6d1-39319a0df09b" providerId="ADAL" clId="{203871D5-7837-46C7-B0CE-E27CFCD9921B}" dt="2023-03-29T19:12:17.086" v="177" actId="47"/>
          <pc:sldLayoutMkLst>
            <pc:docMk/>
            <pc:sldMasterMk cId="2150711039" sldId="2147483676"/>
            <pc:sldLayoutMk cId="1375654668" sldId="2147483688"/>
          </pc:sldLayoutMkLst>
        </pc:sldLayoutChg>
        <pc:sldLayoutChg chg="del">
          <pc:chgData name="Wenzel, Brooke" userId="672bf8d3-b15b-4e02-a6d1-39319a0df09b" providerId="ADAL" clId="{203871D5-7837-46C7-B0CE-E27CFCD9921B}" dt="2023-03-29T19:12:01.683" v="78" actId="47"/>
          <pc:sldLayoutMkLst>
            <pc:docMk/>
            <pc:sldMasterMk cId="2150711039" sldId="2147483676"/>
            <pc:sldLayoutMk cId="438918846" sldId="2147483689"/>
          </pc:sldLayoutMkLst>
        </pc:sldLayoutChg>
        <pc:sldLayoutChg chg="del">
          <pc:chgData name="Wenzel, Brooke" userId="672bf8d3-b15b-4e02-a6d1-39319a0df09b" providerId="ADAL" clId="{203871D5-7837-46C7-B0CE-E27CFCD9921B}" dt="2023-03-29T19:46:49.808" v="3403" actId="47"/>
          <pc:sldLayoutMkLst>
            <pc:docMk/>
            <pc:sldMasterMk cId="2150711039" sldId="2147483676"/>
            <pc:sldLayoutMk cId="631168387" sldId="2147483699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72E894-E0CE-40CF-8CA0-23F05C6E40C6}" type="datetimeFigureOut">
              <a:rPr lang="en-US" smtClean="0"/>
              <a:t>5/14/2024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C3E97E-4890-4915-A7C2-F3D207C521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885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9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0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1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4675241"/>
            <a:ext cx="12192000" cy="2182761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rgbClr val="488BC9">
                  <a:alpha val="3000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1" y="3324170"/>
            <a:ext cx="10402529" cy="973464"/>
          </a:xfrm>
        </p:spPr>
        <p:txBody>
          <a:bodyPr lIns="0" tIns="0" rIns="0" bIns="0" anchor="t" anchorCtr="0">
            <a:normAutofit/>
          </a:bodyPr>
          <a:lstStyle>
            <a:lvl1pPr algn="ctr">
              <a:defRPr sz="4800"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1" y="4297634"/>
            <a:ext cx="10402529" cy="960165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2873" y="6356350"/>
            <a:ext cx="2743200" cy="365125"/>
          </a:xfrm>
        </p:spPr>
        <p:txBody>
          <a:bodyPr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2994" y="632707"/>
            <a:ext cx="2822307" cy="1762383"/>
          </a:xfrm>
          <a:prstGeom prst="rect">
            <a:avLst/>
          </a:prstGeom>
        </p:spPr>
      </p:pic>
      <p:cxnSp>
        <p:nvCxnSpPr>
          <p:cNvPr id="9" name="Straight Connector 8"/>
          <p:cNvCxnSpPr/>
          <p:nvPr userDrawn="1"/>
        </p:nvCxnSpPr>
        <p:spPr>
          <a:xfrm>
            <a:off x="914402" y="2772696"/>
            <a:ext cx="10402529" cy="0"/>
          </a:xfrm>
          <a:prstGeom prst="line">
            <a:avLst/>
          </a:prstGeom>
          <a:ln w="19050">
            <a:solidFill>
              <a:srgbClr val="488BC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FB4B5C-5902-28CC-A7CA-7A6289E953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214449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DADCBF6-49E3-4515-B284-83B33249404E}" type="datetime1">
              <a:rPr lang="en-US" smtClean="0"/>
              <a:pPr/>
              <a:t>5/14/2024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9288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ll Means A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" y="0"/>
            <a:ext cx="12191987" cy="12191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7737" y="356616"/>
            <a:ext cx="7200996" cy="747084"/>
          </a:xfrm>
        </p:spPr>
        <p:txBody>
          <a:bodyPr lIns="0" tIns="0" rIns="0" bIns="0" anchor="t" anchorCtr="0">
            <a:normAutofit/>
          </a:bodyPr>
          <a:lstStyle>
            <a:lvl1pPr>
              <a:defRPr sz="28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54480"/>
            <a:ext cx="10515600" cy="4351338"/>
          </a:xfrm>
        </p:spPr>
        <p:txBody>
          <a:bodyPr lIns="0" tIns="0" rIns="0" b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2272" y="6172202"/>
            <a:ext cx="1143055" cy="486318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2873" y="6356350"/>
            <a:ext cx="2743200" cy="365125"/>
          </a:xfr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280" y="18288"/>
            <a:ext cx="965178" cy="1103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5404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Quality School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" y="0"/>
            <a:ext cx="12191987" cy="12191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7737" y="356616"/>
            <a:ext cx="7200996" cy="747084"/>
          </a:xfrm>
        </p:spPr>
        <p:txBody>
          <a:bodyPr lIns="0" tIns="0" rIns="0" bIns="0" anchor="t" anchorCtr="0">
            <a:normAutofit/>
          </a:bodyPr>
          <a:lstStyle>
            <a:lvl1pPr>
              <a:defRPr sz="28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54480"/>
            <a:ext cx="10515600" cy="4351338"/>
          </a:xfrm>
        </p:spPr>
        <p:txBody>
          <a:bodyPr lIns="0" tIns="0" rIns="0" b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2272" y="6172202"/>
            <a:ext cx="1143055" cy="486318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2873" y="6356350"/>
            <a:ext cx="2743200" cy="365125"/>
          </a:xfr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280" y="18289"/>
            <a:ext cx="965178" cy="1103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92406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More O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" y="0"/>
            <a:ext cx="12191987" cy="12191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7737" y="356616"/>
            <a:ext cx="7200996" cy="747084"/>
          </a:xfrm>
        </p:spPr>
        <p:txBody>
          <a:bodyPr lIns="0" tIns="0" rIns="0" bIns="0" anchor="t" anchorCtr="0">
            <a:normAutofit/>
          </a:bodyPr>
          <a:lstStyle>
            <a:lvl1pPr>
              <a:defRPr sz="28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54480"/>
            <a:ext cx="10515600" cy="4351338"/>
          </a:xfrm>
        </p:spPr>
        <p:txBody>
          <a:bodyPr lIns="0" tIns="0" rIns="0" b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2272" y="6172202"/>
            <a:ext cx="1143055" cy="486318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2873" y="6356350"/>
            <a:ext cx="2743200" cy="365125"/>
          </a:xfr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280" y="18289"/>
            <a:ext cx="965177" cy="1103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16461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Educators Mat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" y="0"/>
            <a:ext cx="12191987" cy="12191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7737" y="356616"/>
            <a:ext cx="7200996" cy="747084"/>
          </a:xfrm>
        </p:spPr>
        <p:txBody>
          <a:bodyPr lIns="0" tIns="0" rIns="0" bIns="0" anchor="t" anchorCtr="0">
            <a:normAutofit/>
          </a:bodyPr>
          <a:lstStyle>
            <a:lvl1pPr>
              <a:defRPr sz="28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54480"/>
            <a:ext cx="10515600" cy="4351338"/>
          </a:xfrm>
        </p:spPr>
        <p:txBody>
          <a:bodyPr lIns="0" tIns="0" rIns="0" b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2272" y="6172202"/>
            <a:ext cx="1143055" cy="486318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2873" y="6356350"/>
            <a:ext cx="2743200" cy="365125"/>
          </a:xfr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280" y="18289"/>
            <a:ext cx="965177" cy="1103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98901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Excellen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" y="0"/>
            <a:ext cx="12191987" cy="12191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7737" y="356616"/>
            <a:ext cx="7200996" cy="747084"/>
          </a:xfrm>
        </p:spPr>
        <p:txBody>
          <a:bodyPr lIns="0" tIns="0" rIns="0" bIns="0" anchor="t" anchorCtr="0">
            <a:normAutofit/>
          </a:bodyPr>
          <a:lstStyle>
            <a:lvl1pPr>
              <a:defRPr sz="28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54480"/>
            <a:ext cx="10515600" cy="4351338"/>
          </a:xfrm>
        </p:spPr>
        <p:txBody>
          <a:bodyPr lIns="0" tIns="0" rIns="0" b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2272" y="6172202"/>
            <a:ext cx="1143055" cy="486318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2873" y="6356350"/>
            <a:ext cx="2743200" cy="365125"/>
          </a:xfr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280" y="18289"/>
            <a:ext cx="965176" cy="1103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4687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" y="0"/>
            <a:ext cx="12191987" cy="12191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3565" y="205176"/>
            <a:ext cx="8065168" cy="898524"/>
          </a:xfrm>
        </p:spPr>
        <p:txBody>
          <a:bodyPr lIns="0" tIns="0" rIns="0" bIns="0" anchor="t" anchorCtr="0">
            <a:normAutofit/>
          </a:bodyPr>
          <a:lstStyle>
            <a:lvl1pPr>
              <a:defRPr sz="28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54480"/>
            <a:ext cx="10515600" cy="4351338"/>
          </a:xfrm>
        </p:spPr>
        <p:txBody>
          <a:bodyPr lIns="0" tIns="0" rIns="0" b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2272" y="6172202"/>
            <a:ext cx="1143055" cy="486318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2873" y="6356350"/>
            <a:ext cx="2743200" cy="365125"/>
          </a:xfr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50660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554480"/>
            <a:ext cx="5181600" cy="43513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554480"/>
            <a:ext cx="5181600" cy="43513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2272" y="6172202"/>
            <a:ext cx="1143055" cy="486318"/>
          </a:xfrm>
          <a:prstGeom prst="rect">
            <a:avLst/>
          </a:prstGeom>
        </p:spPr>
      </p:pic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2873" y="6356350"/>
            <a:ext cx="2743200" cy="365125"/>
          </a:xfr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" y="0"/>
            <a:ext cx="12191987" cy="1219199"/>
          </a:xfrm>
          <a:prstGeom prst="rect">
            <a:avLst/>
          </a:prstGeom>
        </p:spPr>
      </p:pic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443565" y="205176"/>
            <a:ext cx="8065168" cy="898524"/>
          </a:xfrm>
        </p:spPr>
        <p:txBody>
          <a:bodyPr lIns="0" tIns="0" rIns="0" bIns="0" anchor="t" anchorCtr="0">
            <a:normAutofit/>
          </a:bodyPr>
          <a:lstStyle>
            <a:lvl1pPr>
              <a:defRPr sz="28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756401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/Head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2272" y="6172202"/>
            <a:ext cx="1143055" cy="486318"/>
          </a:xfrm>
          <a:prstGeom prst="rect">
            <a:avLst/>
          </a:prstGeom>
        </p:spPr>
      </p:pic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2873" y="6356350"/>
            <a:ext cx="2743200" cy="365125"/>
          </a:xfr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" y="0"/>
            <a:ext cx="12191987" cy="1219199"/>
          </a:xfrm>
          <a:prstGeom prst="rect">
            <a:avLst/>
          </a:prstGeom>
        </p:spPr>
      </p:pic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443565" y="205176"/>
            <a:ext cx="8065168" cy="898524"/>
          </a:xfrm>
        </p:spPr>
        <p:txBody>
          <a:bodyPr lIns="0" tIns="0" rIns="0" bIns="0" anchor="t" anchorCtr="0">
            <a:normAutofit/>
          </a:bodyPr>
          <a:lstStyle>
            <a:lvl1pPr>
              <a:defRPr sz="28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62C3D8EA-D957-3B9A-F41F-8636A51848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286000"/>
            <a:ext cx="5181600" cy="361981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FC067E4F-601B-BBDE-C137-F40B391891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286000"/>
            <a:ext cx="5181600" cy="361981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EABCCBFA-C414-9C3D-FBCB-E7D52F52536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581408"/>
            <a:ext cx="5181600" cy="561839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latin typeface="Museo Slab 500" panose="02000000000000000000" pitchFamily="50" charset="0"/>
              </a:defRPr>
            </a:lvl1pPr>
            <a:lvl2pPr marL="457200" indent="0">
              <a:buNone/>
              <a:defRPr b="1">
                <a:latin typeface="Museo Slab 500" panose="02000000000000000000" pitchFamily="50" charset="0"/>
              </a:defRPr>
            </a:lvl2pPr>
            <a:lvl3pPr marL="914400" indent="0">
              <a:buNone/>
              <a:defRPr b="1">
                <a:latin typeface="Museo Slab 500" panose="02000000000000000000" pitchFamily="50" charset="0"/>
              </a:defRPr>
            </a:lvl3pPr>
            <a:lvl4pPr marL="1371600" indent="0">
              <a:buNone/>
              <a:defRPr b="1">
                <a:latin typeface="Museo Slab 500" panose="02000000000000000000" pitchFamily="50" charset="0"/>
              </a:defRPr>
            </a:lvl4pPr>
            <a:lvl5pPr marL="1828800" indent="0">
              <a:buNone/>
              <a:defRPr b="1">
                <a:latin typeface="Museo Slab 500" panose="02000000000000000000" pitchFamily="50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D3F63C22-697A-4052-588F-4FE7FB02AB5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72200" y="1618295"/>
            <a:ext cx="5181600" cy="551880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latin typeface="Museo Slab 500" panose="02000000000000000000" pitchFamily="50" charset="0"/>
              </a:defRPr>
            </a:lvl1pPr>
            <a:lvl2pPr marL="457200" indent="0">
              <a:buNone/>
              <a:defRPr b="1">
                <a:latin typeface="Museo Slab 500" panose="02000000000000000000" pitchFamily="50" charset="0"/>
              </a:defRPr>
            </a:lvl2pPr>
            <a:lvl3pPr marL="914400" indent="0">
              <a:buNone/>
              <a:defRPr b="1">
                <a:latin typeface="Museo Slab 500" panose="02000000000000000000" pitchFamily="50" charset="0"/>
              </a:defRPr>
            </a:lvl3pPr>
            <a:lvl4pPr marL="1371600" indent="0">
              <a:buNone/>
              <a:defRPr b="1">
                <a:latin typeface="Museo Slab 500" panose="02000000000000000000" pitchFamily="50" charset="0"/>
              </a:defRPr>
            </a:lvl4pPr>
            <a:lvl5pPr marL="1828800" indent="0">
              <a:buNone/>
              <a:defRPr b="1">
                <a:latin typeface="Museo Slab 500" panose="02000000000000000000" pitchFamily="50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553261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CBE0DAE1-72F2-85FA-36A5-4F076D29920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" y="0"/>
            <a:ext cx="12191987" cy="1219199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43565" y="205176"/>
            <a:ext cx="8065168" cy="898524"/>
          </a:xfrm>
        </p:spPr>
        <p:txBody>
          <a:bodyPr lIns="0" tIns="0" rIns="0" bIns="0" anchor="t" anchorCtr="0">
            <a:normAutofit/>
          </a:bodyPr>
          <a:lstStyle>
            <a:lvl1pPr>
              <a:defRPr sz="28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2873" y="6356350"/>
            <a:ext cx="2743200" cy="365125"/>
          </a:xfr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9BED633-71DA-7A28-29F6-99EA784F716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2272" y="6172202"/>
            <a:ext cx="1143055" cy="486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36446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52916D9F-51D7-A833-A716-2FAD3EF164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2873" y="6356350"/>
            <a:ext cx="2743200" cy="365125"/>
          </a:xfr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3952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627" cy="6858352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7808D28-DD34-AD62-EC9D-C14DBCA4E7AA}"/>
              </a:ext>
            </a:extLst>
          </p:cNvPr>
          <p:cNvSpPr/>
          <p:nvPr userDrawn="1"/>
        </p:nvSpPr>
        <p:spPr>
          <a:xfrm>
            <a:off x="0" y="1587260"/>
            <a:ext cx="12192000" cy="3657600"/>
          </a:xfrm>
          <a:prstGeom prst="rect">
            <a:avLst/>
          </a:prstGeom>
          <a:solidFill>
            <a:srgbClr val="FFFFFF">
              <a:alpha val="8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1"/>
          <p:cNvSpPr>
            <a:spLocks noGrp="1"/>
          </p:cNvSpPr>
          <p:nvPr>
            <p:ph type="ctrTitle"/>
          </p:nvPr>
        </p:nvSpPr>
        <p:spPr>
          <a:xfrm>
            <a:off x="-1" y="1837765"/>
            <a:ext cx="12192627" cy="3182470"/>
          </a:xfrm>
        </p:spPr>
        <p:txBody>
          <a:bodyPr anchor="ctr" anchorCtr="0">
            <a:normAutofit/>
          </a:bodyPr>
          <a:lstStyle>
            <a:lvl1pPr algn="ctr">
              <a:defRPr sz="4000">
                <a:solidFill>
                  <a:schemeClr val="tx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33420" y="6427021"/>
            <a:ext cx="27432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tx1"/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7922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"/>
            <a:ext cx="12191999" cy="6857998"/>
          </a:xfrm>
          <a:prstGeom prst="rect">
            <a:avLst/>
          </a:prstGeom>
        </p:spPr>
      </p:pic>
      <p:sp>
        <p:nvSpPr>
          <p:cNvPr id="3" name="Title 1"/>
          <p:cNvSpPr>
            <a:spLocks noGrp="1"/>
          </p:cNvSpPr>
          <p:nvPr>
            <p:ph type="ctrTitle"/>
          </p:nvPr>
        </p:nvSpPr>
        <p:spPr>
          <a:xfrm>
            <a:off x="0" y="2595716"/>
            <a:ext cx="12192000" cy="2337620"/>
          </a:xfrm>
        </p:spPr>
        <p:txBody>
          <a:bodyPr anchor="t" anchorCtr="0">
            <a:normAutofit/>
          </a:bodyPr>
          <a:lstStyle>
            <a:lvl1pPr algn="ctr">
              <a:defRPr sz="40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7916" y="6427021"/>
            <a:ext cx="27432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tx1"/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088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trong Founda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" y="0"/>
            <a:ext cx="12191987" cy="12191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7737" y="356616"/>
            <a:ext cx="7200996" cy="747084"/>
          </a:xfrm>
        </p:spPr>
        <p:txBody>
          <a:bodyPr lIns="0" tIns="0" rIns="0" bIns="0" anchor="t" anchorCtr="0">
            <a:normAutofit/>
          </a:bodyPr>
          <a:lstStyle>
            <a:lvl1pPr>
              <a:defRPr sz="28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54480"/>
            <a:ext cx="10515600" cy="4351338"/>
          </a:xfrm>
        </p:spPr>
        <p:txBody>
          <a:bodyPr lIns="0" tIns="0" rIns="0" b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2272" y="6172202"/>
            <a:ext cx="1143055" cy="486318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2873" y="6356350"/>
            <a:ext cx="2743200" cy="365125"/>
          </a:xfr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280" y="18288"/>
            <a:ext cx="965179" cy="1103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5235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ADCBF6-49E3-4515-B284-83B33249404E}" type="datetime1">
              <a:rPr lang="en-US" smtClean="0"/>
              <a:t>5/14/2024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0711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80" r:id="rId3"/>
    <p:sldLayoutId id="2147483697" r:id="rId4"/>
    <p:sldLayoutId id="2147483682" r:id="rId5"/>
    <p:sldLayoutId id="2147483698" r:id="rId6"/>
    <p:sldLayoutId id="2147483696" r:id="rId7"/>
    <p:sldLayoutId id="2147483668" r:id="rId8"/>
    <p:sldLayoutId id="2147483690" r:id="rId9"/>
    <p:sldLayoutId id="2147483691" r:id="rId10"/>
    <p:sldLayoutId id="2147483692" r:id="rId11"/>
    <p:sldLayoutId id="2147483693" r:id="rId12"/>
    <p:sldLayoutId id="2147483694" r:id="rId13"/>
    <p:sldLayoutId id="2147483695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de.state.co.us/datapipeline/inter_student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Short Bytes</a:t>
            </a:r>
            <a:br>
              <a:rPr lang="en-US" dirty="0"/>
            </a:br>
            <a:endParaRPr lang="en-US" dirty="0"/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2A0C161A-8513-BB84-0601-D50578FDAD1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Home Based Students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9D5F6-EDCB-402A-AC08-4943A1820E8F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8AA4ECA0-5593-75ED-4A3B-C2CB23DB0E9F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76A30C31-CA2F-4FEC-9D5A-C798BF326FEF}" type="datetime1">
              <a:rPr lang="en-US" smtClean="0"/>
              <a:t>5/14/2024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49154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are Home Based (Home School) Students?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As defined in the Audit Resource Guide: A home-school student is a pupil receiving education under a non-public, home-based educational program where the parent or guardian (not the district) has taken on the primary responsibility for providing the student’s education in a home setting.</a:t>
            </a:r>
          </a:p>
          <a:p>
            <a:r>
              <a:rPr lang="en-US" dirty="0"/>
              <a:t>2 Types</a:t>
            </a:r>
          </a:p>
          <a:p>
            <a:pPr lvl="1"/>
            <a:r>
              <a:rPr lang="en-US" sz="2200" dirty="0"/>
              <a:t>Home based students not receiving educational services from reporting LEA</a:t>
            </a:r>
          </a:p>
          <a:p>
            <a:pPr lvl="1"/>
            <a:r>
              <a:rPr lang="en-US" sz="2200" dirty="0"/>
              <a:t>Home based students receiving some educational services from reporting LEA </a:t>
            </a:r>
          </a:p>
          <a:p>
            <a:r>
              <a:rPr lang="en-US" sz="2600" dirty="0"/>
              <a:t>Different reporting requirements for each type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9D5F6-EDCB-402A-AC08-4943A1820E8F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14481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2873" y="214385"/>
            <a:ext cx="8033090" cy="756418"/>
          </a:xfrm>
        </p:spPr>
        <p:txBody>
          <a:bodyPr>
            <a:normAutofit fontScale="90000"/>
          </a:bodyPr>
          <a:lstStyle/>
          <a:p>
            <a:r>
              <a:rPr lang="en-US" dirty="0"/>
              <a:t>Home School Students Not Receiving Educational Services from LEA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2872" y="1337206"/>
            <a:ext cx="9624860" cy="245461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Submit through Home School Data screen</a:t>
            </a:r>
          </a:p>
          <a:p>
            <a:r>
              <a:rPr lang="en-US" sz="2200" dirty="0"/>
              <a:t>Count by grade level</a:t>
            </a:r>
          </a:p>
          <a:p>
            <a:r>
              <a:rPr lang="en-US" sz="2200" dirty="0"/>
              <a:t>Submit information before close of Student October Collection (November 10</a:t>
            </a:r>
            <a:r>
              <a:rPr lang="en-US" sz="2200" baseline="30000" dirty="0"/>
              <a:t>th</a:t>
            </a:r>
            <a:r>
              <a:rPr lang="en-US" sz="2200" dirty="0"/>
              <a:t>)</a:t>
            </a:r>
          </a:p>
          <a:p>
            <a:r>
              <a:rPr lang="en-US" sz="2200" dirty="0"/>
              <a:t>Students receiving only a home-based education are </a:t>
            </a:r>
            <a:r>
              <a:rPr lang="en-US" sz="2200" u="sng" dirty="0"/>
              <a:t>not</a:t>
            </a:r>
            <a:r>
              <a:rPr lang="en-US" sz="2200" dirty="0"/>
              <a:t> eligible for funding.</a:t>
            </a:r>
          </a:p>
        </p:txBody>
      </p:sp>
      <p:pic>
        <p:nvPicPr>
          <p:cNvPr id="9" name="Picture 8" descr="Home School Data Screen on Data Pipeline. This is reported by Grade Level Count of Home School Students.">
            <a:extLst>
              <a:ext uri="{FF2B5EF4-FFF2-40B4-BE49-F238E27FC236}">
                <a16:creationId xmlns:a16="http://schemas.microsoft.com/office/drawing/2014/main" id="{69144900-83E3-4064-68A1-ACF958E60C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9698" y="3473684"/>
            <a:ext cx="8267032" cy="3384316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9D5F6-EDCB-402A-AC08-4943A1820E8F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42140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Home School Students receiving LEA educational services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54480"/>
            <a:ext cx="10515600" cy="3109799"/>
          </a:xfrm>
        </p:spPr>
        <p:txBody>
          <a:bodyPr>
            <a:normAutofit lnSpcReduction="10000"/>
          </a:bodyPr>
          <a:lstStyle/>
          <a:p>
            <a:r>
              <a:rPr lang="en-US" dirty="0"/>
              <a:t>Home-school students are eligible for a maximum of part-time funding statewide.</a:t>
            </a:r>
          </a:p>
          <a:p>
            <a:r>
              <a:rPr lang="en-US" dirty="0"/>
              <a:t>If a home-school student is receiving part-time services from multiple districts, the student may only be submitted for part-time funding by one district.</a:t>
            </a:r>
          </a:p>
          <a:p>
            <a:r>
              <a:rPr lang="en-US" dirty="0"/>
              <a:t>Part-time funding will be determined based on the type of courses or services the student is receiving</a:t>
            </a:r>
          </a:p>
          <a:p>
            <a:r>
              <a:rPr lang="en-US" dirty="0"/>
              <a:t>Include these students in your Student Interchange Files (DEM, SSA) to ultimately be pulled into Student October Snapshot</a:t>
            </a:r>
          </a:p>
          <a:p>
            <a:r>
              <a:rPr lang="en-US" dirty="0"/>
              <a:t>Home Based = ‘1’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9D5F6-EDCB-402A-AC08-4943A1820E8F}" type="slidenum">
              <a:rPr lang="en-US" smtClean="0"/>
              <a:pPr/>
              <a:t>4</a:t>
            </a:fld>
            <a:endParaRPr lang="en-US" dirty="0"/>
          </a:p>
        </p:txBody>
      </p:sp>
      <p:graphicFrame>
        <p:nvGraphicFramePr>
          <p:cNvPr id="5" name="Table 6">
            <a:extLst>
              <a:ext uri="{FF2B5EF4-FFF2-40B4-BE49-F238E27FC236}">
                <a16:creationId xmlns:a16="http://schemas.microsoft.com/office/drawing/2014/main" id="{DC9D9B21-85FE-AABC-7B8C-89D15DD944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4141309"/>
              </p:ext>
            </p:extLst>
          </p:nvPr>
        </p:nvGraphicFramePr>
        <p:xfrm>
          <a:off x="1864220" y="4768634"/>
          <a:ext cx="8128000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85285">
                  <a:extLst>
                    <a:ext uri="{9D8B030D-6E8A-4147-A177-3AD203B41FA5}">
                      <a16:colId xmlns:a16="http://schemas.microsoft.com/office/drawing/2014/main" val="1365924397"/>
                    </a:ext>
                  </a:extLst>
                </a:gridCol>
                <a:gridCol w="5042715">
                  <a:extLst>
                    <a:ext uri="{9D8B030D-6E8A-4147-A177-3AD203B41FA5}">
                      <a16:colId xmlns:a16="http://schemas.microsoft.com/office/drawing/2014/main" val="163444728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Home Based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Public School Finance Funding Status</a:t>
                      </a:r>
                    </a:p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43862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‘1’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Brick and Mortar: ’85’, ’86’, or ’87’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71240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‘1’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Online: ’94’, ’95’, or ’96’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02698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1987446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261EC052-22CF-3B72-9334-D5816970324D}"/>
              </a:ext>
            </a:extLst>
          </p:cNvPr>
          <p:cNvSpPr txBox="1"/>
          <p:nvPr/>
        </p:nvSpPr>
        <p:spPr>
          <a:xfrm>
            <a:off x="10209402" y="4664279"/>
            <a:ext cx="1722539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For a reminder on Funding Status Codes, visit our </a:t>
            </a:r>
            <a:r>
              <a:rPr lang="en-US" sz="1400" dirty="0">
                <a:hlinkClick r:id="rId2"/>
              </a:rPr>
              <a:t>Student Interchange Website </a:t>
            </a:r>
            <a:r>
              <a:rPr lang="en-US" sz="1400" dirty="0"/>
              <a:t>(specifically the Student School Association File)</a:t>
            </a:r>
          </a:p>
        </p:txBody>
      </p:sp>
    </p:spTree>
    <p:extLst>
      <p:ext uri="{BB962C8B-B14F-4D97-AF65-F5344CB8AC3E}">
        <p14:creationId xmlns:p14="http://schemas.microsoft.com/office/powerpoint/2010/main" val="41989298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Home Based Students Outside of School Grade Range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54480"/>
            <a:ext cx="10515600" cy="4801870"/>
          </a:xfrm>
        </p:spPr>
        <p:txBody>
          <a:bodyPr>
            <a:normAutofit/>
          </a:bodyPr>
          <a:lstStyle/>
          <a:p>
            <a:r>
              <a:rPr lang="en-US" dirty="0"/>
              <a:t>Sometimes schools offer home school programs outside of designated grade range</a:t>
            </a:r>
          </a:p>
          <a:p>
            <a:r>
              <a:rPr lang="en-US" dirty="0"/>
              <a:t>Home Based Students Receiving Educational Services can be enrolled in a grade level outside of the school’s designated grade range</a:t>
            </a:r>
          </a:p>
          <a:p>
            <a:pPr lvl="1"/>
            <a:r>
              <a:rPr lang="en-US" dirty="0"/>
              <a:t>Students must be indicated with Home Based = ‘1’ for error check to clear</a:t>
            </a:r>
          </a:p>
          <a:p>
            <a:r>
              <a:rPr lang="en-US" dirty="0"/>
              <a:t>Example: School 1234 serves grade levels K-5 (007 through 050) but provides a home school program to 6</a:t>
            </a:r>
            <a:r>
              <a:rPr lang="en-US" baseline="30000" dirty="0"/>
              <a:t>th</a:t>
            </a:r>
            <a:r>
              <a:rPr lang="en-US" dirty="0"/>
              <a:t> (060) graders.</a:t>
            </a:r>
          </a:p>
          <a:p>
            <a:pPr lvl="1"/>
            <a:r>
              <a:rPr lang="en-US" dirty="0"/>
              <a:t>Students can be enrolled as 6</a:t>
            </a:r>
            <a:r>
              <a:rPr lang="en-US" baseline="30000" dirty="0"/>
              <a:t>th</a:t>
            </a:r>
            <a:r>
              <a:rPr lang="en-US" dirty="0"/>
              <a:t> graders in school 1234 if they have home based = ‘1’. Otherwise, these students will receive an error. (SP23: Grade Level does not contain a valid code for the specified school. Only students coded as Home Based Education = 1 are permitted to have grade levels outside of the school's designated range.)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9D5F6-EDCB-402A-AC08-4943A1820E8F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13361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Home Based Error Checks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54480"/>
            <a:ext cx="10515600" cy="4801870"/>
          </a:xfrm>
        </p:spPr>
        <p:txBody>
          <a:bodyPr>
            <a:normAutofit/>
          </a:bodyPr>
          <a:lstStyle/>
          <a:p>
            <a:r>
              <a:rPr lang="en-US" dirty="0"/>
              <a:t>Home Based Students </a:t>
            </a:r>
            <a:r>
              <a:rPr lang="en-US" b="1" u="sng" dirty="0"/>
              <a:t>Not</a:t>
            </a:r>
            <a:r>
              <a:rPr lang="en-US" dirty="0"/>
              <a:t> Receiving Educational Services:</a:t>
            </a:r>
          </a:p>
          <a:p>
            <a:pPr lvl="1"/>
            <a:r>
              <a:rPr lang="en-US" sz="1800" u="sng" kern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Error:</a:t>
            </a:r>
            <a:r>
              <a:rPr lang="en-US" sz="1800" kern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Student October Data for LEA 1234 cannot be submitted until Home School Data is entered.</a:t>
            </a:r>
          </a:p>
          <a:p>
            <a:pPr lvl="1"/>
            <a:r>
              <a:rPr lang="en-US" sz="1800" u="sng" kern="0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Resolution:</a:t>
            </a:r>
            <a:r>
              <a:rPr lang="en-US" sz="1800" kern="0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800" kern="0" dirty="0">
                <a:latin typeface="Calibri" panose="020F0502020204030204" pitchFamily="34" charset="0"/>
                <a:ea typeface="Calibri" panose="020F0502020204030204" pitchFamily="34" charset="0"/>
              </a:rPr>
              <a:t>Navigate to Home School Data screen and fill in appropriate counts per grade level.</a:t>
            </a:r>
          </a:p>
          <a:p>
            <a:r>
              <a:rPr lang="en-US" dirty="0"/>
              <a:t>Home Based Students Receiving Educational Services:</a:t>
            </a:r>
          </a:p>
          <a:p>
            <a:pPr lvl="1"/>
            <a:r>
              <a:rPr lang="en-US" sz="1800" u="sng" kern="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Error OC107:</a:t>
            </a:r>
            <a:r>
              <a:rPr lang="en-US" sz="1800" kern="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800" kern="0" dirty="0">
                <a:latin typeface="Calibri" panose="020F0502020204030204" pitchFamily="34" charset="0"/>
                <a:ea typeface="Calibri" panose="020F0502020204030204" pitchFamily="34" charset="0"/>
              </a:rPr>
              <a:t>If the Home-Based Education flag is set to 1 (Yes), then funding code must be 85, 86, 87, 94, 95, or 96.</a:t>
            </a:r>
          </a:p>
          <a:p>
            <a:pPr lvl="1"/>
            <a:r>
              <a:rPr lang="en-US" sz="1800" u="sng" kern="0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Resolution:</a:t>
            </a:r>
            <a:r>
              <a:rPr lang="en-US" sz="1800" kern="0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800" kern="0" dirty="0">
                <a:latin typeface="Calibri" panose="020F0502020204030204" pitchFamily="34" charset="0"/>
                <a:ea typeface="Calibri" panose="020F0502020204030204" pitchFamily="34" charset="0"/>
              </a:rPr>
              <a:t>Change student’s Home-Based Education status to ‘0’ if the student is not Home Based or change the student’s Public School Finance Funding Status to any of the codes listed.</a:t>
            </a:r>
          </a:p>
          <a:p>
            <a:pPr marL="457200" lvl="1" indent="0">
              <a:buNone/>
            </a:pPr>
            <a:endParaRPr lang="en-US" sz="1800" kern="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/>
            <a:r>
              <a:rPr lang="en-US" sz="1800" u="sng" kern="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Error OC114:</a:t>
            </a:r>
            <a:r>
              <a:rPr lang="en-US" sz="1800" kern="0" dirty="0">
                <a:latin typeface="Calibri" panose="020F0502020204030204" pitchFamily="34" charset="0"/>
                <a:ea typeface="Calibri" panose="020F0502020204030204" pitchFamily="34" charset="0"/>
              </a:rPr>
              <a:t> Students with funding status of 85 must have Home Based Education marked as 1.</a:t>
            </a:r>
          </a:p>
          <a:p>
            <a:pPr lvl="1"/>
            <a:r>
              <a:rPr lang="en-US" sz="1800" u="sng" kern="0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Resolution:</a:t>
            </a:r>
            <a:r>
              <a:rPr lang="en-US" sz="1800" kern="0" dirty="0">
                <a:latin typeface="Calibri" panose="020F0502020204030204" pitchFamily="34" charset="0"/>
                <a:ea typeface="Calibri" panose="020F0502020204030204" pitchFamily="34" charset="0"/>
              </a:rPr>
              <a:t> Change Home Based status to ‘1’ or change student’s Public School Finance Funding Status if the student is not Home Based.</a:t>
            </a:r>
            <a:endParaRPr lang="en-US" sz="1800" u="sng" kern="0" dirty="0">
              <a:solidFill>
                <a:srgbClr val="00B05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9D5F6-EDCB-402A-AC08-4943A1820E8F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16611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69C16D8-71E6-6E0A-9E9A-40580CD77B3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For more information, reach out to the Student October Collection Lead.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9D5F6-EDCB-402A-AC08-4943A1820E8F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50326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DE-Blues">
      <a:dk1>
        <a:sysClr val="windowText" lastClr="000000"/>
      </a:dk1>
      <a:lt1>
        <a:sysClr val="window" lastClr="FFFFFF"/>
      </a:lt1>
      <a:dk2>
        <a:srgbClr val="232C67"/>
      </a:dk2>
      <a:lt2>
        <a:srgbClr val="D0D2D3"/>
      </a:lt2>
      <a:accent1>
        <a:srgbClr val="48C3E3"/>
      </a:accent1>
      <a:accent2>
        <a:srgbClr val="077682"/>
      </a:accent2>
      <a:accent3>
        <a:srgbClr val="6EC4E8"/>
      </a:accent3>
      <a:accent4>
        <a:srgbClr val="A3D283"/>
      </a:accent4>
      <a:accent5>
        <a:srgbClr val="7C98AC"/>
      </a:accent5>
      <a:accent6>
        <a:srgbClr val="FECF85"/>
      </a:accent6>
      <a:hlink>
        <a:srgbClr val="488BC9"/>
      </a:hlink>
      <a:folHlink>
        <a:srgbClr val="EC675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8C253738870084B85BD429824766166" ma:contentTypeVersion="14" ma:contentTypeDescription="Create a new document." ma:contentTypeScope="" ma:versionID="e96d6277eb334ed1b0ae705b93617138">
  <xsd:schema xmlns:xsd="http://www.w3.org/2001/XMLSchema" xmlns:xs="http://www.w3.org/2001/XMLSchema" xmlns:p="http://schemas.microsoft.com/office/2006/metadata/properties" xmlns:ns2="bf4c7ac3-0834-42cc-a40e-499caae2d50b" xmlns:ns3="6a597bc7-c86c-4892-ad3e-43cc0a7c8044" targetNamespace="http://schemas.microsoft.com/office/2006/metadata/properties" ma:root="true" ma:fieldsID="2a159ca89e9141535715116788e1883a" ns2:_="" ns3:_="">
    <xsd:import namespace="bf4c7ac3-0834-42cc-a40e-499caae2d50b"/>
    <xsd:import namespace="6a597bc7-c86c-4892-ad3e-43cc0a7c804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f4c7ac3-0834-42cc-a40e-499caae2d50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c3d99294-4495-451a-babc-f01b43cdf90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a597bc7-c86c-4892-ad3e-43cc0a7c8044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b5cc5181-36ca-49e1-8e86-be14be12f89d}" ma:internalName="TaxCatchAll" ma:showField="CatchAllData" ma:web="6a597bc7-c86c-4892-ad3e-43cc0a7c804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f4c7ac3-0834-42cc-a40e-499caae2d50b">
      <Terms xmlns="http://schemas.microsoft.com/office/infopath/2007/PartnerControls"/>
    </lcf76f155ced4ddcb4097134ff3c332f>
    <TaxCatchAll xmlns="6a597bc7-c86c-4892-ad3e-43cc0a7c8044" xsi:nil="true"/>
  </documentManagement>
</p:properties>
</file>

<file path=customXml/itemProps1.xml><?xml version="1.0" encoding="utf-8"?>
<ds:datastoreItem xmlns:ds="http://schemas.openxmlformats.org/officeDocument/2006/customXml" ds:itemID="{2C1896F3-8694-4084-A76B-336C88E55BA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EFFEC26-38C0-40A2-96AA-C526746C492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f4c7ac3-0834-42cc-a40e-499caae2d50b"/>
    <ds:schemaRef ds:uri="6a597bc7-c86c-4892-ad3e-43cc0a7c804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E3A0FC2-7DA5-4175-A3D1-CD1E79B3C929}">
  <ds:schemaRefs>
    <ds:schemaRef ds:uri="http://schemas.microsoft.com/office/2006/metadata/properties"/>
    <ds:schemaRef ds:uri="http://purl.org/dc/dcmitype/"/>
    <ds:schemaRef ds:uri="http://purl.org/dc/elements/1.1/"/>
    <ds:schemaRef ds:uri="http://purl.org/dc/terms/"/>
    <ds:schemaRef ds:uri="bf4c7ac3-0834-42cc-a40e-499caae2d50b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6a597bc7-c86c-4892-ad3e-43cc0a7c8044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374</TotalTime>
  <Words>611</Words>
  <Application>Microsoft Office PowerPoint</Application>
  <PresentationFormat>Widescreen</PresentationFormat>
  <Paragraphs>51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Museo Slab 500</vt:lpstr>
      <vt:lpstr>Office Theme</vt:lpstr>
      <vt:lpstr>Short Bytes </vt:lpstr>
      <vt:lpstr>What are Home Based (Home School) Students?</vt:lpstr>
      <vt:lpstr>Home School Students Not Receiving Educational Services from LEA</vt:lpstr>
      <vt:lpstr>Home School Students receiving LEA educational services</vt:lpstr>
      <vt:lpstr>Home Based Students Outside of School Grade Range</vt:lpstr>
      <vt:lpstr>Home Based Error Checks</vt:lpstr>
      <vt:lpstr>For more information, reach out to the Student October Collection Lead.</vt:lpstr>
    </vt:vector>
  </TitlesOfParts>
  <Company>Colorado Department Of Education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Home Based Education</dc:title>
  <dc:creator>Madorin, Acacia</dc:creator>
  <cp:lastModifiedBy>Wenzel, Brooke</cp:lastModifiedBy>
  <cp:revision>18</cp:revision>
  <dcterms:created xsi:type="dcterms:W3CDTF">2019-06-25T17:30:52Z</dcterms:created>
  <dcterms:modified xsi:type="dcterms:W3CDTF">2024-05-14T19:52:52Z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0x010100E8C253738870084B85BD429824766166</vt:lpwstr>
  </property>
  <property fmtid="{D5CDD505-2E9C-101B-9397-08002B2CF9AE}" pid="3" name="MediaServiceImageTags">
    <vt:lpwstr/>
  </property>
</Properties>
</file>