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Lst>
  <p:notesMasterIdLst>
    <p:notesMasterId r:id="rId20"/>
  </p:notesMasterIdLst>
  <p:sldIdLst>
    <p:sldId id="256" r:id="rId5"/>
    <p:sldId id="265" r:id="rId6"/>
    <p:sldId id="5107" r:id="rId7"/>
    <p:sldId id="5097" r:id="rId8"/>
    <p:sldId id="5101" r:id="rId9"/>
    <p:sldId id="5102" r:id="rId10"/>
    <p:sldId id="5105" r:id="rId11"/>
    <p:sldId id="5106" r:id="rId12"/>
    <p:sldId id="5098" r:id="rId13"/>
    <p:sldId id="5108" r:id="rId14"/>
    <p:sldId id="281" r:id="rId15"/>
    <p:sldId id="5099" r:id="rId16"/>
    <p:sldId id="5100" r:id="rId17"/>
    <p:sldId id="282" r:id="rId18"/>
    <p:sldId id="26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B7C9"/>
    <a:srgbClr val="232C67"/>
    <a:srgbClr val="FFFF99"/>
    <a:srgbClr val="FF9900"/>
    <a:srgbClr val="FF9999"/>
    <a:srgbClr val="F8B333"/>
    <a:srgbClr val="FFFFFF"/>
    <a:srgbClr val="1A214D"/>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0C7C91-236C-4324-8705-6E46BD5A058F}" v="478" dt="2024-04-11T14:04:37.1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87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hle, Tim" userId="5c7f6504-12c9-47bd-a30f-cb0cd0b2ac15" providerId="ADAL" clId="{86792A03-5A34-4126-BDFA-6E65C14EDB27}"/>
    <pc:docChg chg="custSel modSld">
      <pc:chgData name="Kahle, Tim" userId="5c7f6504-12c9-47bd-a30f-cb0cd0b2ac15" providerId="ADAL" clId="{86792A03-5A34-4126-BDFA-6E65C14EDB27}" dt="2024-04-09T22:25:49.703" v="0" actId="27636"/>
      <pc:docMkLst>
        <pc:docMk/>
      </pc:docMkLst>
      <pc:sldChg chg="modSp mod">
        <pc:chgData name="Kahle, Tim" userId="5c7f6504-12c9-47bd-a30f-cb0cd0b2ac15" providerId="ADAL" clId="{86792A03-5A34-4126-BDFA-6E65C14EDB27}" dt="2024-04-09T22:25:49.703" v="0" actId="27636"/>
        <pc:sldMkLst>
          <pc:docMk/>
          <pc:sldMk cId="1120080356" sldId="5097"/>
        </pc:sldMkLst>
        <pc:spChg chg="mod">
          <ac:chgData name="Kahle, Tim" userId="5c7f6504-12c9-47bd-a30f-cb0cd0b2ac15" providerId="ADAL" clId="{86792A03-5A34-4126-BDFA-6E65C14EDB27}" dt="2024-04-09T22:25:49.703" v="0" actId="27636"/>
          <ac:spMkLst>
            <pc:docMk/>
            <pc:sldMk cId="1120080356" sldId="5097"/>
            <ac:spMk id="10" creationId="{C395772E-826E-6662-BD10-DE3078C74B68}"/>
          </ac:spMkLst>
        </pc:spChg>
      </pc:sldChg>
    </pc:docChg>
  </pc:docChgLst>
  <pc:docChgLst>
    <pc:chgData name="Wenzel, Brooke" userId="672bf8d3-b15b-4e02-a6d1-39319a0df09b" providerId="ADAL" clId="{CBDB7503-71F2-4302-9E95-BD86F013EEC6}"/>
    <pc:docChg chg="undo redo custSel modSld sldOrd">
      <pc:chgData name="Wenzel, Brooke" userId="672bf8d3-b15b-4e02-a6d1-39319a0df09b" providerId="ADAL" clId="{CBDB7503-71F2-4302-9E95-BD86F013EEC6}" dt="2024-04-10T16:00:58.622" v="303" actId="14734"/>
      <pc:docMkLst>
        <pc:docMk/>
      </pc:docMkLst>
      <pc:sldChg chg="modSp mod">
        <pc:chgData name="Wenzel, Brooke" userId="672bf8d3-b15b-4e02-a6d1-39319a0df09b" providerId="ADAL" clId="{CBDB7503-71F2-4302-9E95-BD86F013EEC6}" dt="2024-04-09T21:29:44.439" v="5" actId="27636"/>
        <pc:sldMkLst>
          <pc:docMk/>
          <pc:sldMk cId="485604172" sldId="266"/>
        </pc:sldMkLst>
        <pc:spChg chg="mod">
          <ac:chgData name="Wenzel, Brooke" userId="672bf8d3-b15b-4e02-a6d1-39319a0df09b" providerId="ADAL" clId="{CBDB7503-71F2-4302-9E95-BD86F013EEC6}" dt="2024-04-09T21:29:44.439" v="5" actId="27636"/>
          <ac:spMkLst>
            <pc:docMk/>
            <pc:sldMk cId="485604172" sldId="266"/>
            <ac:spMk id="5" creationId="{6C99DE1B-230B-F674-201C-63770ADF302C}"/>
          </ac:spMkLst>
        </pc:spChg>
      </pc:sldChg>
      <pc:sldChg chg="modSp mod">
        <pc:chgData name="Wenzel, Brooke" userId="672bf8d3-b15b-4e02-a6d1-39319a0df09b" providerId="ADAL" clId="{CBDB7503-71F2-4302-9E95-BD86F013EEC6}" dt="2024-04-10T16:00:58.622" v="303" actId="14734"/>
        <pc:sldMkLst>
          <pc:docMk/>
          <pc:sldMk cId="499285695" sldId="281"/>
        </pc:sldMkLst>
        <pc:spChg chg="mod">
          <ac:chgData name="Wenzel, Brooke" userId="672bf8d3-b15b-4e02-a6d1-39319a0df09b" providerId="ADAL" clId="{CBDB7503-71F2-4302-9E95-BD86F013EEC6}" dt="2024-04-10T15:52:46.375" v="300" actId="13926"/>
          <ac:spMkLst>
            <pc:docMk/>
            <pc:sldMk cId="499285695" sldId="281"/>
            <ac:spMk id="6" creationId="{C2457563-B814-EDCE-303D-9DA2C5E068ED}"/>
          </ac:spMkLst>
        </pc:spChg>
        <pc:graphicFrameChg chg="modGraphic">
          <ac:chgData name="Wenzel, Brooke" userId="672bf8d3-b15b-4e02-a6d1-39319a0df09b" providerId="ADAL" clId="{CBDB7503-71F2-4302-9E95-BD86F013EEC6}" dt="2024-04-10T16:00:58.622" v="303" actId="14734"/>
          <ac:graphicFrameMkLst>
            <pc:docMk/>
            <pc:sldMk cId="499285695" sldId="281"/>
            <ac:graphicFrameMk id="19" creationId="{C100D7AE-D2B7-3675-89FA-97657189D9CF}"/>
          </ac:graphicFrameMkLst>
        </pc:graphicFrameChg>
      </pc:sldChg>
      <pc:sldChg chg="modSp mod">
        <pc:chgData name="Wenzel, Brooke" userId="672bf8d3-b15b-4e02-a6d1-39319a0df09b" providerId="ADAL" clId="{CBDB7503-71F2-4302-9E95-BD86F013EEC6}" dt="2024-04-10T15:23:59.654" v="6" actId="27636"/>
        <pc:sldMkLst>
          <pc:docMk/>
          <pc:sldMk cId="1120080356" sldId="5097"/>
        </pc:sldMkLst>
        <pc:spChg chg="mod">
          <ac:chgData name="Wenzel, Brooke" userId="672bf8d3-b15b-4e02-a6d1-39319a0df09b" providerId="ADAL" clId="{CBDB7503-71F2-4302-9E95-BD86F013EEC6}" dt="2024-04-10T15:23:59.654" v="6" actId="27636"/>
          <ac:spMkLst>
            <pc:docMk/>
            <pc:sldMk cId="1120080356" sldId="5097"/>
            <ac:spMk id="10" creationId="{C395772E-826E-6662-BD10-DE3078C74B68}"/>
          </ac:spMkLst>
        </pc:spChg>
      </pc:sldChg>
      <pc:sldChg chg="modSp mod">
        <pc:chgData name="Wenzel, Brooke" userId="672bf8d3-b15b-4e02-a6d1-39319a0df09b" providerId="ADAL" clId="{CBDB7503-71F2-4302-9E95-BD86F013EEC6}" dt="2024-04-10T15:39:11.388" v="274" actId="20577"/>
        <pc:sldMkLst>
          <pc:docMk/>
          <pc:sldMk cId="20347245" sldId="5098"/>
        </pc:sldMkLst>
        <pc:spChg chg="mod">
          <ac:chgData name="Wenzel, Brooke" userId="672bf8d3-b15b-4e02-a6d1-39319a0df09b" providerId="ADAL" clId="{CBDB7503-71F2-4302-9E95-BD86F013EEC6}" dt="2024-04-10T15:39:11.388" v="274" actId="20577"/>
          <ac:spMkLst>
            <pc:docMk/>
            <pc:sldMk cId="20347245" sldId="5098"/>
            <ac:spMk id="13" creationId="{1544259E-D582-F46A-3A4C-CA7089B1E4C8}"/>
          </ac:spMkLst>
        </pc:spChg>
      </pc:sldChg>
      <pc:sldChg chg="modSp mod">
        <pc:chgData name="Wenzel, Brooke" userId="672bf8d3-b15b-4e02-a6d1-39319a0df09b" providerId="ADAL" clId="{CBDB7503-71F2-4302-9E95-BD86F013EEC6}" dt="2024-04-09T21:28:29.700" v="3" actId="255"/>
        <pc:sldMkLst>
          <pc:docMk/>
          <pc:sldMk cId="3123833017" sldId="5100"/>
        </pc:sldMkLst>
        <pc:spChg chg="mod">
          <ac:chgData name="Wenzel, Brooke" userId="672bf8d3-b15b-4e02-a6d1-39319a0df09b" providerId="ADAL" clId="{CBDB7503-71F2-4302-9E95-BD86F013EEC6}" dt="2024-04-09T21:28:29.700" v="3" actId="255"/>
          <ac:spMkLst>
            <pc:docMk/>
            <pc:sldMk cId="3123833017" sldId="5100"/>
            <ac:spMk id="8" creationId="{7AB6FA9A-C6D2-25E6-837C-0FE9164B9B21}"/>
          </ac:spMkLst>
        </pc:spChg>
      </pc:sldChg>
      <pc:sldChg chg="modSp mod ord">
        <pc:chgData name="Wenzel, Brooke" userId="672bf8d3-b15b-4e02-a6d1-39319a0df09b" providerId="ADAL" clId="{CBDB7503-71F2-4302-9E95-BD86F013EEC6}" dt="2024-04-10T15:32:12.634" v="257" actId="20577"/>
        <pc:sldMkLst>
          <pc:docMk/>
          <pc:sldMk cId="3497403466" sldId="5108"/>
        </pc:sldMkLst>
        <pc:spChg chg="mod">
          <ac:chgData name="Wenzel, Brooke" userId="672bf8d3-b15b-4e02-a6d1-39319a0df09b" providerId="ADAL" clId="{CBDB7503-71F2-4302-9E95-BD86F013EEC6}" dt="2024-04-10T15:32:12.634" v="257" actId="20577"/>
          <ac:spMkLst>
            <pc:docMk/>
            <pc:sldMk cId="3497403466" sldId="5108"/>
            <ac:spMk id="6" creationId="{6B992445-6E0C-61EB-0252-60AC65664E1D}"/>
          </ac:spMkLst>
        </pc:spChg>
      </pc:sldChg>
    </pc:docChg>
  </pc:docChgLst>
  <pc:docChgLst>
    <pc:chgData name="Ward, Reagan" userId="27291eb4-8241-4961-9e69-8c66e34cc5b0" providerId="ADAL" clId="{660C7C91-236C-4324-8705-6E46BD5A058F}"/>
    <pc:docChg chg="undo custSel addSld delSld modSld sldOrd">
      <pc:chgData name="Ward, Reagan" userId="27291eb4-8241-4961-9e69-8c66e34cc5b0" providerId="ADAL" clId="{660C7C91-236C-4324-8705-6E46BD5A058F}" dt="2024-04-15T22:26:59.977" v="5496" actId="20577"/>
      <pc:docMkLst>
        <pc:docMk/>
      </pc:docMkLst>
      <pc:sldChg chg="modSp mod">
        <pc:chgData name="Ward, Reagan" userId="27291eb4-8241-4961-9e69-8c66e34cc5b0" providerId="ADAL" clId="{660C7C91-236C-4324-8705-6E46BD5A058F}" dt="2024-04-10T15:14:07.690" v="5436" actId="20577"/>
        <pc:sldMkLst>
          <pc:docMk/>
          <pc:sldMk cId="3044915438" sldId="256"/>
        </pc:sldMkLst>
        <pc:spChg chg="mod">
          <ac:chgData name="Ward, Reagan" userId="27291eb4-8241-4961-9e69-8c66e34cc5b0" providerId="ADAL" clId="{660C7C91-236C-4324-8705-6E46BD5A058F}" dt="2024-04-10T15:14:07.690" v="5436" actId="20577"/>
          <ac:spMkLst>
            <pc:docMk/>
            <pc:sldMk cId="3044915438" sldId="256"/>
            <ac:spMk id="2" creationId="{00000000-0000-0000-0000-000000000000}"/>
          </ac:spMkLst>
        </pc:spChg>
      </pc:sldChg>
      <pc:sldChg chg="del">
        <pc:chgData name="Ward, Reagan" userId="27291eb4-8241-4961-9e69-8c66e34cc5b0" providerId="ADAL" clId="{660C7C91-236C-4324-8705-6E46BD5A058F}" dt="2024-04-09T18:24:45.333" v="0" actId="47"/>
        <pc:sldMkLst>
          <pc:docMk/>
          <pc:sldMk cId="2593708883" sldId="258"/>
        </pc:sldMkLst>
      </pc:sldChg>
      <pc:sldChg chg="del">
        <pc:chgData name="Ward, Reagan" userId="27291eb4-8241-4961-9e69-8c66e34cc5b0" providerId="ADAL" clId="{660C7C91-236C-4324-8705-6E46BD5A058F}" dt="2024-04-09T18:24:45.333" v="0" actId="47"/>
        <pc:sldMkLst>
          <pc:docMk/>
          <pc:sldMk cId="190815258" sldId="259"/>
        </pc:sldMkLst>
      </pc:sldChg>
      <pc:sldChg chg="del">
        <pc:chgData name="Ward, Reagan" userId="27291eb4-8241-4961-9e69-8c66e34cc5b0" providerId="ADAL" clId="{660C7C91-236C-4324-8705-6E46BD5A058F}" dt="2024-04-09T18:24:45.333" v="0" actId="47"/>
        <pc:sldMkLst>
          <pc:docMk/>
          <pc:sldMk cId="3427936062" sldId="260"/>
        </pc:sldMkLst>
      </pc:sldChg>
      <pc:sldChg chg="del">
        <pc:chgData name="Ward, Reagan" userId="27291eb4-8241-4961-9e69-8c66e34cc5b0" providerId="ADAL" clId="{660C7C91-236C-4324-8705-6E46BD5A058F}" dt="2024-04-09T18:24:45.333" v="0" actId="47"/>
        <pc:sldMkLst>
          <pc:docMk/>
          <pc:sldMk cId="1212467416" sldId="261"/>
        </pc:sldMkLst>
      </pc:sldChg>
      <pc:sldChg chg="del">
        <pc:chgData name="Ward, Reagan" userId="27291eb4-8241-4961-9e69-8c66e34cc5b0" providerId="ADAL" clId="{660C7C91-236C-4324-8705-6E46BD5A058F}" dt="2024-04-09T18:24:45.333" v="0" actId="47"/>
        <pc:sldMkLst>
          <pc:docMk/>
          <pc:sldMk cId="1731656532" sldId="262"/>
        </pc:sldMkLst>
      </pc:sldChg>
      <pc:sldChg chg="del">
        <pc:chgData name="Ward, Reagan" userId="27291eb4-8241-4961-9e69-8c66e34cc5b0" providerId="ADAL" clId="{660C7C91-236C-4324-8705-6E46BD5A058F}" dt="2024-04-09T18:24:45.333" v="0" actId="47"/>
        <pc:sldMkLst>
          <pc:docMk/>
          <pc:sldMk cId="1847781319" sldId="263"/>
        </pc:sldMkLst>
      </pc:sldChg>
      <pc:sldChg chg="del">
        <pc:chgData name="Ward, Reagan" userId="27291eb4-8241-4961-9e69-8c66e34cc5b0" providerId="ADAL" clId="{660C7C91-236C-4324-8705-6E46BD5A058F}" dt="2024-04-09T18:24:45.333" v="0" actId="47"/>
        <pc:sldMkLst>
          <pc:docMk/>
          <pc:sldMk cId="766479562" sldId="264"/>
        </pc:sldMkLst>
      </pc:sldChg>
      <pc:sldChg chg="modSp mod">
        <pc:chgData name="Ward, Reagan" userId="27291eb4-8241-4961-9e69-8c66e34cc5b0" providerId="ADAL" clId="{660C7C91-236C-4324-8705-6E46BD5A058F}" dt="2024-04-09T21:29:18.283" v="5150" actId="20577"/>
        <pc:sldMkLst>
          <pc:docMk/>
          <pc:sldMk cId="587239845" sldId="265"/>
        </pc:sldMkLst>
        <pc:spChg chg="mod">
          <ac:chgData name="Ward, Reagan" userId="27291eb4-8241-4961-9e69-8c66e34cc5b0" providerId="ADAL" clId="{660C7C91-236C-4324-8705-6E46BD5A058F}" dt="2024-04-09T18:25:18.158" v="39" actId="20577"/>
          <ac:spMkLst>
            <pc:docMk/>
            <pc:sldMk cId="587239845" sldId="265"/>
            <ac:spMk id="2" creationId="{099EB1F9-197D-1644-7195-08326A23A2EF}"/>
          </ac:spMkLst>
        </pc:spChg>
        <pc:spChg chg="mod">
          <ac:chgData name="Ward, Reagan" userId="27291eb4-8241-4961-9e69-8c66e34cc5b0" providerId="ADAL" clId="{660C7C91-236C-4324-8705-6E46BD5A058F}" dt="2024-04-09T21:29:18.283" v="5150" actId="20577"/>
          <ac:spMkLst>
            <pc:docMk/>
            <pc:sldMk cId="587239845" sldId="265"/>
            <ac:spMk id="3" creationId="{32F483EA-74E0-2213-F7F8-FE935127D6A0}"/>
          </ac:spMkLst>
        </pc:spChg>
      </pc:sldChg>
      <pc:sldChg chg="modSp mod">
        <pc:chgData name="Ward, Reagan" userId="27291eb4-8241-4961-9e69-8c66e34cc5b0" providerId="ADAL" clId="{660C7C91-236C-4324-8705-6E46BD5A058F}" dt="2024-04-09T20:58:31.323" v="4458" actId="20577"/>
        <pc:sldMkLst>
          <pc:docMk/>
          <pc:sldMk cId="485604172" sldId="266"/>
        </pc:sldMkLst>
        <pc:spChg chg="mod">
          <ac:chgData name="Ward, Reagan" userId="27291eb4-8241-4961-9e69-8c66e34cc5b0" providerId="ADAL" clId="{660C7C91-236C-4324-8705-6E46BD5A058F}" dt="2024-04-09T20:57:32.611" v="4264" actId="14100"/>
          <ac:spMkLst>
            <pc:docMk/>
            <pc:sldMk cId="485604172" sldId="266"/>
            <ac:spMk id="2" creationId="{F186482D-B401-3FBC-9862-65B8439D637D}"/>
          </ac:spMkLst>
        </pc:spChg>
        <pc:spChg chg="mod">
          <ac:chgData name="Ward, Reagan" userId="27291eb4-8241-4961-9e69-8c66e34cc5b0" providerId="ADAL" clId="{660C7C91-236C-4324-8705-6E46BD5A058F}" dt="2024-04-09T20:58:31.323" v="4458" actId="20577"/>
          <ac:spMkLst>
            <pc:docMk/>
            <pc:sldMk cId="485604172" sldId="266"/>
            <ac:spMk id="5" creationId="{6C99DE1B-230B-F674-201C-63770ADF302C}"/>
          </ac:spMkLst>
        </pc:spChg>
      </pc:sldChg>
      <pc:sldChg chg="del">
        <pc:chgData name="Ward, Reagan" userId="27291eb4-8241-4961-9e69-8c66e34cc5b0" providerId="ADAL" clId="{660C7C91-236C-4324-8705-6E46BD5A058F}" dt="2024-04-09T18:25:34.309" v="42" actId="47"/>
        <pc:sldMkLst>
          <pc:docMk/>
          <pc:sldMk cId="3717000822" sldId="280"/>
        </pc:sldMkLst>
      </pc:sldChg>
      <pc:sldChg chg="addSp delSp modSp mod ord modClrScheme chgLayout">
        <pc:chgData name="Ward, Reagan" userId="27291eb4-8241-4961-9e69-8c66e34cc5b0" providerId="ADAL" clId="{660C7C91-236C-4324-8705-6E46BD5A058F}" dt="2024-04-11T17:41:55.728" v="5494" actId="20577"/>
        <pc:sldMkLst>
          <pc:docMk/>
          <pc:sldMk cId="499285695" sldId="281"/>
        </pc:sldMkLst>
        <pc:spChg chg="del mod ord">
          <ac:chgData name="Ward, Reagan" userId="27291eb4-8241-4961-9e69-8c66e34cc5b0" providerId="ADAL" clId="{660C7C91-236C-4324-8705-6E46BD5A058F}" dt="2024-04-09T19:19:57.181" v="521" actId="700"/>
          <ac:spMkLst>
            <pc:docMk/>
            <pc:sldMk cId="499285695" sldId="281"/>
            <ac:spMk id="2" creationId="{0217BFC9-9688-01E1-4EE6-6838288578D9}"/>
          </ac:spMkLst>
        </pc:spChg>
        <pc:spChg chg="add mod">
          <ac:chgData name="Ward, Reagan" userId="27291eb4-8241-4961-9e69-8c66e34cc5b0" providerId="ADAL" clId="{660C7C91-236C-4324-8705-6E46BD5A058F}" dt="2024-04-10T16:00:43.016" v="5490" actId="962"/>
          <ac:spMkLst>
            <pc:docMk/>
            <pc:sldMk cId="499285695" sldId="281"/>
            <ac:spMk id="2" creationId="{77F55142-DBB8-444D-E8AE-20E90DFA2FCD}"/>
          </ac:spMkLst>
        </pc:spChg>
        <pc:spChg chg="del mod ord">
          <ac:chgData name="Ward, Reagan" userId="27291eb4-8241-4961-9e69-8c66e34cc5b0" providerId="ADAL" clId="{660C7C91-236C-4324-8705-6E46BD5A058F}" dt="2024-04-09T19:19:57.181" v="521" actId="700"/>
          <ac:spMkLst>
            <pc:docMk/>
            <pc:sldMk cId="499285695" sldId="281"/>
            <ac:spMk id="3" creationId="{84476BB4-E793-2FBA-9AD6-DAA50B9371B8}"/>
          </ac:spMkLst>
        </pc:spChg>
        <pc:spChg chg="add del mod">
          <ac:chgData name="Ward, Reagan" userId="27291eb4-8241-4961-9e69-8c66e34cc5b0" providerId="ADAL" clId="{660C7C91-236C-4324-8705-6E46BD5A058F}" dt="2024-04-10T15:57:19.244" v="5470" actId="478"/>
          <ac:spMkLst>
            <pc:docMk/>
            <pc:sldMk cId="499285695" sldId="281"/>
            <ac:spMk id="3" creationId="{C3E818A8-C672-FA12-8CAB-DD0302A52902}"/>
          </ac:spMkLst>
        </pc:spChg>
        <pc:spChg chg="mod ord">
          <ac:chgData name="Ward, Reagan" userId="27291eb4-8241-4961-9e69-8c66e34cc5b0" providerId="ADAL" clId="{660C7C91-236C-4324-8705-6E46BD5A058F}" dt="2024-04-09T21:22:05.282" v="5095" actId="13244"/>
          <ac:spMkLst>
            <pc:docMk/>
            <pc:sldMk cId="499285695" sldId="281"/>
            <ac:spMk id="4" creationId="{0881A05E-6BDD-F77F-1AEC-FBD7A828E21E}"/>
          </ac:spMkLst>
        </pc:spChg>
        <pc:spChg chg="add del mod ord">
          <ac:chgData name="Ward, Reagan" userId="27291eb4-8241-4961-9e69-8c66e34cc5b0" providerId="ADAL" clId="{660C7C91-236C-4324-8705-6E46BD5A058F}" dt="2024-04-09T19:21:21.721" v="552" actId="700"/>
          <ac:spMkLst>
            <pc:docMk/>
            <pc:sldMk cId="499285695" sldId="281"/>
            <ac:spMk id="5" creationId="{9B4A9B21-B9DF-B41A-0B0D-F801E193C0B0}"/>
          </ac:spMkLst>
        </pc:spChg>
        <pc:spChg chg="add mod ord">
          <ac:chgData name="Ward, Reagan" userId="27291eb4-8241-4961-9e69-8c66e34cc5b0" providerId="ADAL" clId="{660C7C91-236C-4324-8705-6E46BD5A058F}" dt="2024-04-11T17:41:55.728" v="5494" actId="20577"/>
          <ac:spMkLst>
            <pc:docMk/>
            <pc:sldMk cId="499285695" sldId="281"/>
            <ac:spMk id="6" creationId="{C2457563-B814-EDCE-303D-9DA2C5E068ED}"/>
          </ac:spMkLst>
        </pc:spChg>
        <pc:spChg chg="add del mod ord">
          <ac:chgData name="Ward, Reagan" userId="27291eb4-8241-4961-9e69-8c66e34cc5b0" providerId="ADAL" clId="{660C7C91-236C-4324-8705-6E46BD5A058F}" dt="2024-04-09T19:21:21.721" v="552" actId="700"/>
          <ac:spMkLst>
            <pc:docMk/>
            <pc:sldMk cId="499285695" sldId="281"/>
            <ac:spMk id="7" creationId="{924C71D7-6E28-C0E3-81B5-7F186A095BB7}"/>
          </ac:spMkLst>
        </pc:spChg>
        <pc:spChg chg="add mod">
          <ac:chgData name="Ward, Reagan" userId="27291eb4-8241-4961-9e69-8c66e34cc5b0" providerId="ADAL" clId="{660C7C91-236C-4324-8705-6E46BD5A058F}" dt="2024-04-10T16:00:44.183" v="5491" actId="962"/>
          <ac:spMkLst>
            <pc:docMk/>
            <pc:sldMk cId="499285695" sldId="281"/>
            <ac:spMk id="7" creationId="{AD313C56-81CE-5A05-F9EF-585DFF2A9864}"/>
          </ac:spMkLst>
        </pc:spChg>
        <pc:spChg chg="add mod">
          <ac:chgData name="Ward, Reagan" userId="27291eb4-8241-4961-9e69-8c66e34cc5b0" providerId="ADAL" clId="{660C7C91-236C-4324-8705-6E46BD5A058F}" dt="2024-04-10T16:00:45.482" v="5492" actId="962"/>
          <ac:spMkLst>
            <pc:docMk/>
            <pc:sldMk cId="499285695" sldId="281"/>
            <ac:spMk id="8" creationId="{31114044-F777-6A78-2FA7-43411E6C0C25}"/>
          </ac:spMkLst>
        </pc:spChg>
        <pc:spChg chg="add del mod ord">
          <ac:chgData name="Ward, Reagan" userId="27291eb4-8241-4961-9e69-8c66e34cc5b0" providerId="ADAL" clId="{660C7C91-236C-4324-8705-6E46BD5A058F}" dt="2024-04-09T19:21:21.721" v="552" actId="700"/>
          <ac:spMkLst>
            <pc:docMk/>
            <pc:sldMk cId="499285695" sldId="281"/>
            <ac:spMk id="8" creationId="{6BCE05C2-084E-B10C-BCD4-376F03407AE0}"/>
          </ac:spMkLst>
        </pc:spChg>
        <pc:spChg chg="del mod ord">
          <ac:chgData name="Ward, Reagan" userId="27291eb4-8241-4961-9e69-8c66e34cc5b0" providerId="ADAL" clId="{660C7C91-236C-4324-8705-6E46BD5A058F}" dt="2024-04-09T19:19:57.181" v="521" actId="700"/>
          <ac:spMkLst>
            <pc:docMk/>
            <pc:sldMk cId="499285695" sldId="281"/>
            <ac:spMk id="9" creationId="{75793EF5-F475-E749-2C90-E00265E6225E}"/>
          </ac:spMkLst>
        </pc:spChg>
        <pc:spChg chg="del">
          <ac:chgData name="Ward, Reagan" userId="27291eb4-8241-4961-9e69-8c66e34cc5b0" providerId="ADAL" clId="{660C7C91-236C-4324-8705-6E46BD5A058F}" dt="2024-04-09T19:19:57.181" v="521" actId="700"/>
          <ac:spMkLst>
            <pc:docMk/>
            <pc:sldMk cId="499285695" sldId="281"/>
            <ac:spMk id="10" creationId="{694A8A9D-63BF-11AB-C0D8-4063C15410C1}"/>
          </ac:spMkLst>
        </pc:spChg>
        <pc:spChg chg="del">
          <ac:chgData name="Ward, Reagan" userId="27291eb4-8241-4961-9e69-8c66e34cc5b0" providerId="ADAL" clId="{660C7C91-236C-4324-8705-6E46BD5A058F}" dt="2024-04-09T19:19:57.181" v="521" actId="700"/>
          <ac:spMkLst>
            <pc:docMk/>
            <pc:sldMk cId="499285695" sldId="281"/>
            <ac:spMk id="11" creationId="{C31C1E91-D964-78E3-73C9-9165F833B05E}"/>
          </ac:spMkLst>
        </pc:spChg>
        <pc:spChg chg="del mod ord">
          <ac:chgData name="Ward, Reagan" userId="27291eb4-8241-4961-9e69-8c66e34cc5b0" providerId="ADAL" clId="{660C7C91-236C-4324-8705-6E46BD5A058F}" dt="2024-04-09T19:19:57.181" v="521" actId="700"/>
          <ac:spMkLst>
            <pc:docMk/>
            <pc:sldMk cId="499285695" sldId="281"/>
            <ac:spMk id="12" creationId="{030BD77E-E0F2-8095-CE7C-11535337AFBC}"/>
          </ac:spMkLst>
        </pc:spChg>
        <pc:spChg chg="del">
          <ac:chgData name="Ward, Reagan" userId="27291eb4-8241-4961-9e69-8c66e34cc5b0" providerId="ADAL" clId="{660C7C91-236C-4324-8705-6E46BD5A058F}" dt="2024-04-09T19:19:57.181" v="521" actId="700"/>
          <ac:spMkLst>
            <pc:docMk/>
            <pc:sldMk cId="499285695" sldId="281"/>
            <ac:spMk id="13" creationId="{E86FD73D-7F03-EF6F-A1CF-E7FEDAB2146E}"/>
          </ac:spMkLst>
        </pc:spChg>
        <pc:spChg chg="add mod ord">
          <ac:chgData name="Ward, Reagan" userId="27291eb4-8241-4961-9e69-8c66e34cc5b0" providerId="ADAL" clId="{660C7C91-236C-4324-8705-6E46BD5A058F}" dt="2024-04-09T21:22:06.851" v="5096" actId="13244"/>
          <ac:spMkLst>
            <pc:docMk/>
            <pc:sldMk cId="499285695" sldId="281"/>
            <ac:spMk id="14" creationId="{5738BECE-1A9A-5B6E-80A0-7028715CFBE4}"/>
          </ac:spMkLst>
        </pc:spChg>
        <pc:spChg chg="add mod">
          <ac:chgData name="Ward, Reagan" userId="27291eb4-8241-4961-9e69-8c66e34cc5b0" providerId="ADAL" clId="{660C7C91-236C-4324-8705-6E46BD5A058F}" dt="2024-04-09T19:20:15.151" v="526"/>
          <ac:spMkLst>
            <pc:docMk/>
            <pc:sldMk cId="499285695" sldId="281"/>
            <ac:spMk id="15" creationId="{7B96E89C-3347-EE2C-E887-7F8FDC78F707}"/>
          </ac:spMkLst>
        </pc:spChg>
        <pc:spChg chg="add del mod ord">
          <ac:chgData name="Ward, Reagan" userId="27291eb4-8241-4961-9e69-8c66e34cc5b0" providerId="ADAL" clId="{660C7C91-236C-4324-8705-6E46BD5A058F}" dt="2024-04-09T19:21:53.108" v="557"/>
          <ac:spMkLst>
            <pc:docMk/>
            <pc:sldMk cId="499285695" sldId="281"/>
            <ac:spMk id="16" creationId="{2F575BDE-F96F-F2B0-910A-076E7F211613}"/>
          </ac:spMkLst>
        </pc:spChg>
        <pc:spChg chg="add del mod ord">
          <ac:chgData name="Ward, Reagan" userId="27291eb4-8241-4961-9e69-8c66e34cc5b0" providerId="ADAL" clId="{660C7C91-236C-4324-8705-6E46BD5A058F}" dt="2024-04-09T21:00:13.047" v="4541"/>
          <ac:spMkLst>
            <pc:docMk/>
            <pc:sldMk cId="499285695" sldId="281"/>
            <ac:spMk id="17" creationId="{C9050473-860E-A734-4744-34C1FBCD295A}"/>
          </ac:spMkLst>
        </pc:spChg>
        <pc:spChg chg="add del mod ord">
          <ac:chgData name="Ward, Reagan" userId="27291eb4-8241-4961-9e69-8c66e34cc5b0" providerId="ADAL" clId="{660C7C91-236C-4324-8705-6E46BD5A058F}" dt="2024-04-09T20:59:31.691" v="4532"/>
          <ac:spMkLst>
            <pc:docMk/>
            <pc:sldMk cId="499285695" sldId="281"/>
            <ac:spMk id="18" creationId="{34C105A6-20C8-50E6-2B6D-F0B1AA7F31FC}"/>
          </ac:spMkLst>
        </pc:spChg>
        <pc:spChg chg="add mod ord">
          <ac:chgData name="Ward, Reagan" userId="27291eb4-8241-4961-9e69-8c66e34cc5b0" providerId="ADAL" clId="{660C7C91-236C-4324-8705-6E46BD5A058F}" dt="2024-04-09T21:22:26.504" v="5098" actId="13244"/>
          <ac:spMkLst>
            <pc:docMk/>
            <pc:sldMk cId="499285695" sldId="281"/>
            <ac:spMk id="20" creationId="{35BD5D7E-3231-015F-6FD8-8D86DC2A46E9}"/>
          </ac:spMkLst>
        </pc:spChg>
        <pc:spChg chg="add mod">
          <ac:chgData name="Ward, Reagan" userId="27291eb4-8241-4961-9e69-8c66e34cc5b0" providerId="ADAL" clId="{660C7C91-236C-4324-8705-6E46BD5A058F}" dt="2024-04-09T21:00:13.047" v="4541"/>
          <ac:spMkLst>
            <pc:docMk/>
            <pc:sldMk cId="499285695" sldId="281"/>
            <ac:spMk id="21" creationId="{AAEEC726-4921-B12C-AA67-89054EE77375}"/>
          </ac:spMkLst>
        </pc:spChg>
        <pc:graphicFrameChg chg="add mod modGraphic">
          <ac:chgData name="Ward, Reagan" userId="27291eb4-8241-4961-9e69-8c66e34cc5b0" providerId="ADAL" clId="{660C7C91-236C-4324-8705-6E46BD5A058F}" dt="2024-04-10T16:00:02.668" v="5486" actId="207"/>
          <ac:graphicFrameMkLst>
            <pc:docMk/>
            <pc:sldMk cId="499285695" sldId="281"/>
            <ac:graphicFrameMk id="19" creationId="{C100D7AE-D2B7-3675-89FA-97657189D9CF}"/>
          </ac:graphicFrameMkLst>
        </pc:graphicFrameChg>
      </pc:sldChg>
      <pc:sldChg chg="addSp delSp modSp mod ord">
        <pc:chgData name="Ward, Reagan" userId="27291eb4-8241-4961-9e69-8c66e34cc5b0" providerId="ADAL" clId="{660C7C91-236C-4324-8705-6E46BD5A058F}" dt="2024-04-10T14:56:47.988" v="5416" actId="20577"/>
        <pc:sldMkLst>
          <pc:docMk/>
          <pc:sldMk cId="4006630429" sldId="282"/>
        </pc:sldMkLst>
        <pc:spChg chg="add mod">
          <ac:chgData name="Ward, Reagan" userId="27291eb4-8241-4961-9e69-8c66e34cc5b0" providerId="ADAL" clId="{660C7C91-236C-4324-8705-6E46BD5A058F}" dt="2024-04-09T20:59:53.261" v="4539" actId="27636"/>
          <ac:spMkLst>
            <pc:docMk/>
            <pc:sldMk cId="4006630429" sldId="282"/>
            <ac:spMk id="2" creationId="{400152A6-75B0-FB1D-9DD8-3E7C8FB96EAD}"/>
          </ac:spMkLst>
        </pc:spChg>
        <pc:spChg chg="add mod ord">
          <ac:chgData name="Ward, Reagan" userId="27291eb4-8241-4961-9e69-8c66e34cc5b0" providerId="ADAL" clId="{660C7C91-236C-4324-8705-6E46BD5A058F}" dt="2024-04-09T21:28:30.321" v="5130" actId="13244"/>
          <ac:spMkLst>
            <pc:docMk/>
            <pc:sldMk cId="4006630429" sldId="282"/>
            <ac:spMk id="3" creationId="{38F649BF-853A-B007-4302-78C291B235B5}"/>
          </ac:spMkLst>
        </pc:spChg>
        <pc:spChg chg="ord">
          <ac:chgData name="Ward, Reagan" userId="27291eb4-8241-4961-9e69-8c66e34cc5b0" providerId="ADAL" clId="{660C7C91-236C-4324-8705-6E46BD5A058F}" dt="2024-04-09T21:28:27.921" v="5129" actId="13244"/>
          <ac:spMkLst>
            <pc:docMk/>
            <pc:sldMk cId="4006630429" sldId="282"/>
            <ac:spMk id="4" creationId="{6187B34F-788A-1E6D-8E8F-9DFA3BF43D03}"/>
          </ac:spMkLst>
        </pc:spChg>
        <pc:spChg chg="mod">
          <ac:chgData name="Ward, Reagan" userId="27291eb4-8241-4961-9e69-8c66e34cc5b0" providerId="ADAL" clId="{660C7C91-236C-4324-8705-6E46BD5A058F}" dt="2024-04-09T20:59:58.510" v="4540" actId="6549"/>
          <ac:spMkLst>
            <pc:docMk/>
            <pc:sldMk cId="4006630429" sldId="282"/>
            <ac:spMk id="7" creationId="{D35E3931-3E62-31BA-DB08-04C8A8F44C76}"/>
          </ac:spMkLst>
        </pc:spChg>
        <pc:spChg chg="del">
          <ac:chgData name="Ward, Reagan" userId="27291eb4-8241-4961-9e69-8c66e34cc5b0" providerId="ADAL" clId="{660C7C91-236C-4324-8705-6E46BD5A058F}" dt="2024-04-09T21:00:29.342" v="4546"/>
          <ac:spMkLst>
            <pc:docMk/>
            <pc:sldMk cId="4006630429" sldId="282"/>
            <ac:spMk id="8" creationId="{A5B97DEE-CAFF-A9BF-5F67-56593AC11662}"/>
          </ac:spMkLst>
        </pc:spChg>
        <pc:spChg chg="del">
          <ac:chgData name="Ward, Reagan" userId="27291eb4-8241-4961-9e69-8c66e34cc5b0" providerId="ADAL" clId="{660C7C91-236C-4324-8705-6E46BD5A058F}" dt="2024-04-09T20:59:53.220" v="4538"/>
          <ac:spMkLst>
            <pc:docMk/>
            <pc:sldMk cId="4006630429" sldId="282"/>
            <ac:spMk id="9" creationId="{1A50B50A-6987-58E0-670C-6D8202F14297}"/>
          </ac:spMkLst>
        </pc:spChg>
        <pc:graphicFrameChg chg="mod ord modGraphic">
          <ac:chgData name="Ward, Reagan" userId="27291eb4-8241-4961-9e69-8c66e34cc5b0" providerId="ADAL" clId="{660C7C91-236C-4324-8705-6E46BD5A058F}" dt="2024-04-10T14:56:47.988" v="5416" actId="20577"/>
          <ac:graphicFrameMkLst>
            <pc:docMk/>
            <pc:sldMk cId="4006630429" sldId="282"/>
            <ac:graphicFrameMk id="11" creationId="{4A046F5F-034D-A2DD-B7B6-B37CB3AF1360}"/>
          </ac:graphicFrameMkLst>
        </pc:graphicFrameChg>
      </pc:sldChg>
      <pc:sldChg chg="del">
        <pc:chgData name="Ward, Reagan" userId="27291eb4-8241-4961-9e69-8c66e34cc5b0" providerId="ADAL" clId="{660C7C91-236C-4324-8705-6E46BD5A058F}" dt="2024-04-09T18:24:45.333" v="0" actId="47"/>
        <pc:sldMkLst>
          <pc:docMk/>
          <pc:sldMk cId="4141676678" sldId="283"/>
        </pc:sldMkLst>
      </pc:sldChg>
      <pc:sldChg chg="del">
        <pc:chgData name="Ward, Reagan" userId="27291eb4-8241-4961-9e69-8c66e34cc5b0" providerId="ADAL" clId="{660C7C91-236C-4324-8705-6E46BD5A058F}" dt="2024-04-09T18:25:34.309" v="42" actId="47"/>
        <pc:sldMkLst>
          <pc:docMk/>
          <pc:sldMk cId="3135651420" sldId="5096"/>
        </pc:sldMkLst>
      </pc:sldChg>
      <pc:sldChg chg="addSp delSp modSp mod ord">
        <pc:chgData name="Ward, Reagan" userId="27291eb4-8241-4961-9e69-8c66e34cc5b0" providerId="ADAL" clId="{660C7C91-236C-4324-8705-6E46BD5A058F}" dt="2024-04-11T14:04:37.136" v="5493" actId="404"/>
        <pc:sldMkLst>
          <pc:docMk/>
          <pc:sldMk cId="1120080356" sldId="5097"/>
        </pc:sldMkLst>
        <pc:spChg chg="add mod">
          <ac:chgData name="Ward, Reagan" userId="27291eb4-8241-4961-9e69-8c66e34cc5b0" providerId="ADAL" clId="{660C7C91-236C-4324-8705-6E46BD5A058F}" dt="2024-04-09T20:05:59.145" v="2680" actId="1076"/>
          <ac:spMkLst>
            <pc:docMk/>
            <pc:sldMk cId="1120080356" sldId="5097"/>
            <ac:spMk id="2" creationId="{A55ECC61-7C0D-3509-F77D-A26275704736}"/>
          </ac:spMkLst>
        </pc:spChg>
        <pc:spChg chg="add mod">
          <ac:chgData name="Ward, Reagan" userId="27291eb4-8241-4961-9e69-8c66e34cc5b0" providerId="ADAL" clId="{660C7C91-236C-4324-8705-6E46BD5A058F}" dt="2024-04-09T21:16:36.913" v="5075" actId="207"/>
          <ac:spMkLst>
            <pc:docMk/>
            <pc:sldMk cId="1120080356" sldId="5097"/>
            <ac:spMk id="3" creationId="{3155ABA6-8275-0EBE-1B07-A25C1F6378DF}"/>
          </ac:spMkLst>
        </pc:spChg>
        <pc:spChg chg="add mod">
          <ac:chgData name="Ward, Reagan" userId="27291eb4-8241-4961-9e69-8c66e34cc5b0" providerId="ADAL" clId="{660C7C91-236C-4324-8705-6E46BD5A058F}" dt="2024-04-09T20:42:15.018" v="3705" actId="1076"/>
          <ac:spMkLst>
            <pc:docMk/>
            <pc:sldMk cId="1120080356" sldId="5097"/>
            <ac:spMk id="4" creationId="{5AB575AF-0441-E233-A41A-C31768FA183D}"/>
          </ac:spMkLst>
        </pc:spChg>
        <pc:spChg chg="add mod">
          <ac:chgData name="Ward, Reagan" userId="27291eb4-8241-4961-9e69-8c66e34cc5b0" providerId="ADAL" clId="{660C7C91-236C-4324-8705-6E46BD5A058F}" dt="2024-04-09T20:08:06.459" v="2682" actId="113"/>
          <ac:spMkLst>
            <pc:docMk/>
            <pc:sldMk cId="1120080356" sldId="5097"/>
            <ac:spMk id="5" creationId="{0606F737-FF2F-43DC-BCED-71109AD3F7E1}"/>
          </ac:spMkLst>
        </pc:spChg>
        <pc:spChg chg="add mod ord">
          <ac:chgData name="Ward, Reagan" userId="27291eb4-8241-4961-9e69-8c66e34cc5b0" providerId="ADAL" clId="{660C7C91-236C-4324-8705-6E46BD5A058F}" dt="2024-04-09T21:20:23.490" v="5081" actId="13244"/>
          <ac:spMkLst>
            <pc:docMk/>
            <pc:sldMk cId="1120080356" sldId="5097"/>
            <ac:spMk id="6" creationId="{82082A7D-4A44-EDEE-F654-53D8D967607A}"/>
          </ac:spMkLst>
        </pc:spChg>
        <pc:spChg chg="ord">
          <ac:chgData name="Ward, Reagan" userId="27291eb4-8241-4961-9e69-8c66e34cc5b0" providerId="ADAL" clId="{660C7C91-236C-4324-8705-6E46BD5A058F}" dt="2024-04-09T21:19:44.966" v="5076" actId="13244"/>
          <ac:spMkLst>
            <pc:docMk/>
            <pc:sldMk cId="1120080356" sldId="5097"/>
            <ac:spMk id="7" creationId="{196CB580-D21F-321E-BDF6-8C5B9D8D3D2A}"/>
          </ac:spMkLst>
        </pc:spChg>
        <pc:spChg chg="add mod ord">
          <ac:chgData name="Ward, Reagan" userId="27291eb4-8241-4961-9e69-8c66e34cc5b0" providerId="ADAL" clId="{660C7C91-236C-4324-8705-6E46BD5A058F}" dt="2024-04-09T21:20:16.905" v="5079" actId="13244"/>
          <ac:spMkLst>
            <pc:docMk/>
            <pc:sldMk cId="1120080356" sldId="5097"/>
            <ac:spMk id="8" creationId="{07245F4E-4740-CBEB-849C-D2261843F632}"/>
          </ac:spMkLst>
        </pc:spChg>
        <pc:spChg chg="add mod ord">
          <ac:chgData name="Ward, Reagan" userId="27291eb4-8241-4961-9e69-8c66e34cc5b0" providerId="ADAL" clId="{660C7C91-236C-4324-8705-6E46BD5A058F}" dt="2024-04-09T21:20:20.174" v="5080" actId="13244"/>
          <ac:spMkLst>
            <pc:docMk/>
            <pc:sldMk cId="1120080356" sldId="5097"/>
            <ac:spMk id="9" creationId="{32E08B8B-C2A3-7585-E387-254BC7B952FF}"/>
          </ac:spMkLst>
        </pc:spChg>
        <pc:spChg chg="mod">
          <ac:chgData name="Ward, Reagan" userId="27291eb4-8241-4961-9e69-8c66e34cc5b0" providerId="ADAL" clId="{660C7C91-236C-4324-8705-6E46BD5A058F}" dt="2024-04-11T14:04:37.136" v="5493" actId="404"/>
          <ac:spMkLst>
            <pc:docMk/>
            <pc:sldMk cId="1120080356" sldId="5097"/>
            <ac:spMk id="10" creationId="{C395772E-826E-6662-BD10-DE3078C74B68}"/>
          </ac:spMkLst>
        </pc:spChg>
        <pc:spChg chg="mod">
          <ac:chgData name="Ward, Reagan" userId="27291eb4-8241-4961-9e69-8c66e34cc5b0" providerId="ADAL" clId="{660C7C91-236C-4324-8705-6E46BD5A058F}" dt="2024-04-10T14:52:22.335" v="5385" actId="27636"/>
          <ac:spMkLst>
            <pc:docMk/>
            <pc:sldMk cId="1120080356" sldId="5097"/>
            <ac:spMk id="11" creationId="{535B8757-221A-9A94-A5AF-FA870F9EEED1}"/>
          </ac:spMkLst>
        </pc:spChg>
        <pc:spChg chg="del">
          <ac:chgData name="Ward, Reagan" userId="27291eb4-8241-4961-9e69-8c66e34cc5b0" providerId="ADAL" clId="{660C7C91-236C-4324-8705-6E46BD5A058F}" dt="2024-04-09T20:59:23.927" v="4530"/>
          <ac:spMkLst>
            <pc:docMk/>
            <pc:sldMk cId="1120080356" sldId="5097"/>
            <ac:spMk id="12" creationId="{8163859D-1E18-FCBE-F485-9445C513C0D8}"/>
          </ac:spMkLst>
        </pc:spChg>
        <pc:spChg chg="del">
          <ac:chgData name="Ward, Reagan" userId="27291eb4-8241-4961-9e69-8c66e34cc5b0" providerId="ADAL" clId="{660C7C91-236C-4324-8705-6E46BD5A058F}" dt="2024-04-09T20:59:28.299" v="4531"/>
          <ac:spMkLst>
            <pc:docMk/>
            <pc:sldMk cId="1120080356" sldId="5097"/>
            <ac:spMk id="13" creationId="{EDF9FAB8-9C50-5364-B207-2A3EEE9BEA20}"/>
          </ac:spMkLst>
        </pc:spChg>
        <pc:spChg chg="add mod ord">
          <ac:chgData name="Ward, Reagan" userId="27291eb4-8241-4961-9e69-8c66e34cc5b0" providerId="ADAL" clId="{660C7C91-236C-4324-8705-6E46BD5A058F}" dt="2024-04-09T21:19:46.063" v="5077" actId="13244"/>
          <ac:spMkLst>
            <pc:docMk/>
            <pc:sldMk cId="1120080356" sldId="5097"/>
            <ac:spMk id="14" creationId="{C744E01D-04EA-1055-33E1-75C76546A230}"/>
          </ac:spMkLst>
        </pc:spChg>
        <pc:spChg chg="add mod ord">
          <ac:chgData name="Ward, Reagan" userId="27291eb4-8241-4961-9e69-8c66e34cc5b0" providerId="ADAL" clId="{660C7C91-236C-4324-8705-6E46BD5A058F}" dt="2024-04-09T21:19:47.248" v="5078" actId="13244"/>
          <ac:spMkLst>
            <pc:docMk/>
            <pc:sldMk cId="1120080356" sldId="5097"/>
            <ac:spMk id="15" creationId="{165985DC-7AB8-C466-7900-309BC48CC721}"/>
          </ac:spMkLst>
        </pc:spChg>
      </pc:sldChg>
      <pc:sldChg chg="addSp delSp modSp new mod ord modClrScheme chgLayout">
        <pc:chgData name="Ward, Reagan" userId="27291eb4-8241-4961-9e69-8c66e34cc5b0" providerId="ADAL" clId="{660C7C91-236C-4324-8705-6E46BD5A058F}" dt="2024-04-10T15:04:25.613" v="5422"/>
        <pc:sldMkLst>
          <pc:docMk/>
          <pc:sldMk cId="20347245" sldId="5098"/>
        </pc:sldMkLst>
        <pc:spChg chg="mod ord">
          <ac:chgData name="Ward, Reagan" userId="27291eb4-8241-4961-9e69-8c66e34cc5b0" providerId="ADAL" clId="{660C7C91-236C-4324-8705-6E46BD5A058F}" dt="2024-04-09T18:59:03.382" v="84" actId="6264"/>
          <ac:spMkLst>
            <pc:docMk/>
            <pc:sldMk cId="20347245" sldId="5098"/>
            <ac:spMk id="2" creationId="{3897C596-5E7D-1A88-C153-88727FAF67C3}"/>
          </ac:spMkLst>
        </pc:spChg>
        <pc:spChg chg="del mod ord">
          <ac:chgData name="Ward, Reagan" userId="27291eb4-8241-4961-9e69-8c66e34cc5b0" providerId="ADAL" clId="{660C7C91-236C-4324-8705-6E46BD5A058F}" dt="2024-04-09T18:58:47.840" v="79" actId="700"/>
          <ac:spMkLst>
            <pc:docMk/>
            <pc:sldMk cId="20347245" sldId="5098"/>
            <ac:spMk id="3" creationId="{0570BE70-4B5D-CA34-0391-6BC787883BE6}"/>
          </ac:spMkLst>
        </pc:spChg>
        <pc:spChg chg="mod ord">
          <ac:chgData name="Ward, Reagan" userId="27291eb4-8241-4961-9e69-8c66e34cc5b0" providerId="ADAL" clId="{660C7C91-236C-4324-8705-6E46BD5A058F}" dt="2024-04-09T21:20:35.144" v="5082" actId="13244"/>
          <ac:spMkLst>
            <pc:docMk/>
            <pc:sldMk cId="20347245" sldId="5098"/>
            <ac:spMk id="4" creationId="{7618F0F7-51F7-26CD-5AED-97453C77F2BD}"/>
          </ac:spMkLst>
        </pc:spChg>
        <pc:spChg chg="del mod ord">
          <ac:chgData name="Ward, Reagan" userId="27291eb4-8241-4961-9e69-8c66e34cc5b0" providerId="ADAL" clId="{660C7C91-236C-4324-8705-6E46BD5A058F}" dt="2024-04-09T18:58:47.840" v="79" actId="700"/>
          <ac:spMkLst>
            <pc:docMk/>
            <pc:sldMk cId="20347245" sldId="5098"/>
            <ac:spMk id="5" creationId="{61E170E2-BFAB-4957-2E66-05AEDD3FD64E}"/>
          </ac:spMkLst>
        </pc:spChg>
        <pc:spChg chg="add del">
          <ac:chgData name="Ward, Reagan" userId="27291eb4-8241-4961-9e69-8c66e34cc5b0" providerId="ADAL" clId="{660C7C91-236C-4324-8705-6E46BD5A058F}" dt="2024-04-09T19:11:29.718" v="95" actId="22"/>
          <ac:spMkLst>
            <pc:docMk/>
            <pc:sldMk cId="20347245" sldId="5098"/>
            <ac:spMk id="5" creationId="{AACCF12F-9528-EDB5-6003-AE62BD42D555}"/>
          </ac:spMkLst>
        </pc:spChg>
        <pc:spChg chg="del mod ord">
          <ac:chgData name="Ward, Reagan" userId="27291eb4-8241-4961-9e69-8c66e34cc5b0" providerId="ADAL" clId="{660C7C91-236C-4324-8705-6E46BD5A058F}" dt="2024-04-09T18:58:47.840" v="79" actId="700"/>
          <ac:spMkLst>
            <pc:docMk/>
            <pc:sldMk cId="20347245" sldId="5098"/>
            <ac:spMk id="6" creationId="{66FC9CFE-CE99-D0ED-E31E-A049E71AB844}"/>
          </ac:spMkLst>
        </pc:spChg>
        <pc:spChg chg="add mod ord">
          <ac:chgData name="Ward, Reagan" userId="27291eb4-8241-4961-9e69-8c66e34cc5b0" providerId="ADAL" clId="{660C7C91-236C-4324-8705-6E46BD5A058F}" dt="2024-04-09T19:01:23.263" v="92" actId="12"/>
          <ac:spMkLst>
            <pc:docMk/>
            <pc:sldMk cId="20347245" sldId="5098"/>
            <ac:spMk id="7" creationId="{44B50DF8-00BD-3291-1B95-FBB0680CA250}"/>
          </ac:spMkLst>
        </pc:spChg>
        <pc:spChg chg="add del mod ord">
          <ac:chgData name="Ward, Reagan" userId="27291eb4-8241-4961-9e69-8c66e34cc5b0" providerId="ADAL" clId="{660C7C91-236C-4324-8705-6E46BD5A058F}" dt="2024-04-09T18:59:03.382" v="84" actId="6264"/>
          <ac:spMkLst>
            <pc:docMk/>
            <pc:sldMk cId="20347245" sldId="5098"/>
            <ac:spMk id="8" creationId="{43630A5E-A0FC-F1E6-822A-8CDE11970E2F}"/>
          </ac:spMkLst>
        </pc:spChg>
        <pc:spChg chg="add del">
          <ac:chgData name="Ward, Reagan" userId="27291eb4-8241-4961-9e69-8c66e34cc5b0" providerId="ADAL" clId="{660C7C91-236C-4324-8705-6E46BD5A058F}" dt="2024-04-09T19:11:32.276" v="97" actId="22"/>
          <ac:spMkLst>
            <pc:docMk/>
            <pc:sldMk cId="20347245" sldId="5098"/>
            <ac:spMk id="8" creationId="{7364A855-F0CF-56AE-B548-28C87A0156B0}"/>
          </ac:spMkLst>
        </pc:spChg>
        <pc:spChg chg="add del mod ord">
          <ac:chgData name="Ward, Reagan" userId="27291eb4-8241-4961-9e69-8c66e34cc5b0" providerId="ADAL" clId="{660C7C91-236C-4324-8705-6E46BD5A058F}" dt="2024-04-09T18:59:03.382" v="84" actId="6264"/>
          <ac:spMkLst>
            <pc:docMk/>
            <pc:sldMk cId="20347245" sldId="5098"/>
            <ac:spMk id="9" creationId="{3E47F5E2-9DF0-E803-BF93-56C1658566C2}"/>
          </ac:spMkLst>
        </pc:spChg>
        <pc:spChg chg="add del mod ord">
          <ac:chgData name="Ward, Reagan" userId="27291eb4-8241-4961-9e69-8c66e34cc5b0" providerId="ADAL" clId="{660C7C91-236C-4324-8705-6E46BD5A058F}" dt="2024-04-09T18:59:03.382" v="84" actId="6264"/>
          <ac:spMkLst>
            <pc:docMk/>
            <pc:sldMk cId="20347245" sldId="5098"/>
            <ac:spMk id="10" creationId="{220593CD-E708-6748-5157-9216078757EE}"/>
          </ac:spMkLst>
        </pc:spChg>
        <pc:spChg chg="add del">
          <ac:chgData name="Ward, Reagan" userId="27291eb4-8241-4961-9e69-8c66e34cc5b0" providerId="ADAL" clId="{660C7C91-236C-4324-8705-6E46BD5A058F}" dt="2024-04-09T19:11:34.271" v="99" actId="22"/>
          <ac:spMkLst>
            <pc:docMk/>
            <pc:sldMk cId="20347245" sldId="5098"/>
            <ac:spMk id="10" creationId="{E92DACD8-DCAD-4500-4BC9-E1DC5AB66C8B}"/>
          </ac:spMkLst>
        </pc:spChg>
        <pc:spChg chg="add del mod">
          <ac:chgData name="Ward, Reagan" userId="27291eb4-8241-4961-9e69-8c66e34cc5b0" providerId="ADAL" clId="{660C7C91-236C-4324-8705-6E46BD5A058F}" dt="2024-04-09T18:59:03.382" v="84" actId="6264"/>
          <ac:spMkLst>
            <pc:docMk/>
            <pc:sldMk cId="20347245" sldId="5098"/>
            <ac:spMk id="11" creationId="{BE693049-A754-DCD5-FDF7-F2AA5B1DF21F}"/>
          </ac:spMkLst>
        </pc:spChg>
        <pc:spChg chg="add del">
          <ac:chgData name="Ward, Reagan" userId="27291eb4-8241-4961-9e69-8c66e34cc5b0" providerId="ADAL" clId="{660C7C91-236C-4324-8705-6E46BD5A058F}" dt="2024-04-09T19:11:36.213" v="101" actId="22"/>
          <ac:spMkLst>
            <pc:docMk/>
            <pc:sldMk cId="20347245" sldId="5098"/>
            <ac:spMk id="12" creationId="{21ECA0A2-3409-2379-21E4-13F98609E3A1}"/>
          </ac:spMkLst>
        </pc:spChg>
        <pc:spChg chg="add del mod">
          <ac:chgData name="Ward, Reagan" userId="27291eb4-8241-4961-9e69-8c66e34cc5b0" providerId="ADAL" clId="{660C7C91-236C-4324-8705-6E46BD5A058F}" dt="2024-04-09T18:59:03.382" v="84" actId="6264"/>
          <ac:spMkLst>
            <pc:docMk/>
            <pc:sldMk cId="20347245" sldId="5098"/>
            <ac:spMk id="12" creationId="{CD5F346D-FA8D-D43B-9E74-A2DEE0D00F41}"/>
          </ac:spMkLst>
        </pc:spChg>
        <pc:spChg chg="add mod">
          <ac:chgData name="Ward, Reagan" userId="27291eb4-8241-4961-9e69-8c66e34cc5b0" providerId="ADAL" clId="{660C7C91-236C-4324-8705-6E46BD5A058F}" dt="2024-04-09T19:14:50.348" v="420" actId="1076"/>
          <ac:spMkLst>
            <pc:docMk/>
            <pc:sldMk cId="20347245" sldId="5098"/>
            <ac:spMk id="13" creationId="{1544259E-D582-F46A-3A4C-CA7089B1E4C8}"/>
          </ac:spMkLst>
        </pc:spChg>
        <pc:spChg chg="add del mod">
          <ac:chgData name="Ward, Reagan" userId="27291eb4-8241-4961-9e69-8c66e34cc5b0" providerId="ADAL" clId="{660C7C91-236C-4324-8705-6E46BD5A058F}" dt="2024-04-09T18:59:03.382" v="84" actId="6264"/>
          <ac:spMkLst>
            <pc:docMk/>
            <pc:sldMk cId="20347245" sldId="5098"/>
            <ac:spMk id="13" creationId="{6C3C428F-B606-1908-BE52-7E273CFEDB49}"/>
          </ac:spMkLst>
        </pc:spChg>
        <pc:spChg chg="add del mod ord">
          <ac:chgData name="Ward, Reagan" userId="27291eb4-8241-4961-9e69-8c66e34cc5b0" providerId="ADAL" clId="{660C7C91-236C-4324-8705-6E46BD5A058F}" dt="2024-04-09T19:11:19.706" v="93" actId="478"/>
          <ac:spMkLst>
            <pc:docMk/>
            <pc:sldMk cId="20347245" sldId="5098"/>
            <ac:spMk id="14" creationId="{C3D99C3B-6718-F557-BE01-62A3A50160D5}"/>
          </ac:spMkLst>
        </pc:spChg>
        <pc:spChg chg="add del mod ord">
          <ac:chgData name="Ward, Reagan" userId="27291eb4-8241-4961-9e69-8c66e34cc5b0" providerId="ADAL" clId="{660C7C91-236C-4324-8705-6E46BD5A058F}" dt="2024-04-09T19:15:32.899" v="429" actId="931"/>
          <ac:spMkLst>
            <pc:docMk/>
            <pc:sldMk cId="20347245" sldId="5098"/>
            <ac:spMk id="15" creationId="{33853EE8-87C7-433E-6E5D-6EAD97DC6B94}"/>
          </ac:spMkLst>
        </pc:spChg>
        <pc:spChg chg="add mod ord">
          <ac:chgData name="Ward, Reagan" userId="27291eb4-8241-4961-9e69-8c66e34cc5b0" providerId="ADAL" clId="{660C7C91-236C-4324-8705-6E46BD5A058F}" dt="2024-04-09T21:20:39.957" v="5083" actId="13244"/>
          <ac:spMkLst>
            <pc:docMk/>
            <pc:sldMk cId="20347245" sldId="5098"/>
            <ac:spMk id="16" creationId="{7FEB12B6-D62D-4532-9411-2B7DA9DF8984}"/>
          </ac:spMkLst>
        </pc:spChg>
        <pc:spChg chg="add mod ord">
          <ac:chgData name="Ward, Reagan" userId="27291eb4-8241-4961-9e69-8c66e34cc5b0" providerId="ADAL" clId="{660C7C91-236C-4324-8705-6E46BD5A058F}" dt="2024-04-09T21:21:28.318" v="5090" actId="13244"/>
          <ac:spMkLst>
            <pc:docMk/>
            <pc:sldMk cId="20347245" sldId="5098"/>
            <ac:spMk id="17" creationId="{ADD65B01-E3BF-56D5-A9FF-692EE3F84DAD}"/>
          </ac:spMkLst>
        </pc:spChg>
        <pc:spChg chg="add mod ord">
          <ac:chgData name="Ward, Reagan" userId="27291eb4-8241-4961-9e69-8c66e34cc5b0" providerId="ADAL" clId="{660C7C91-236C-4324-8705-6E46BD5A058F}" dt="2024-04-09T21:20:50.920" v="5085" actId="13244"/>
          <ac:spMkLst>
            <pc:docMk/>
            <pc:sldMk cId="20347245" sldId="5098"/>
            <ac:spMk id="18" creationId="{647F49A7-4361-A542-DA26-F13C67FB5D6B}"/>
          </ac:spMkLst>
        </pc:spChg>
        <pc:spChg chg="add mod ord">
          <ac:chgData name="Ward, Reagan" userId="27291eb4-8241-4961-9e69-8c66e34cc5b0" providerId="ADAL" clId="{660C7C91-236C-4324-8705-6E46BD5A058F}" dt="2024-04-09T21:21:31.532" v="5091" actId="13244"/>
          <ac:spMkLst>
            <pc:docMk/>
            <pc:sldMk cId="20347245" sldId="5098"/>
            <ac:spMk id="19" creationId="{222062F9-DDDA-B046-ADB0-A2C25BBDADFB}"/>
          </ac:spMkLst>
        </pc:spChg>
        <pc:spChg chg="add del">
          <ac:chgData name="Ward, Reagan" userId="27291eb4-8241-4961-9e69-8c66e34cc5b0" providerId="ADAL" clId="{660C7C91-236C-4324-8705-6E46BD5A058F}" dt="2024-04-09T19:15:01.145" v="422" actId="478"/>
          <ac:spMkLst>
            <pc:docMk/>
            <pc:sldMk cId="20347245" sldId="5098"/>
            <ac:spMk id="20" creationId="{AE4F94E4-2AE8-DB42-1295-1EDA29D9898E}"/>
          </ac:spMkLst>
        </pc:spChg>
        <pc:spChg chg="add del">
          <ac:chgData name="Ward, Reagan" userId="27291eb4-8241-4961-9e69-8c66e34cc5b0" providerId="ADAL" clId="{660C7C91-236C-4324-8705-6E46BD5A058F}" dt="2024-04-09T19:15:06.049" v="424" actId="22"/>
          <ac:spMkLst>
            <pc:docMk/>
            <pc:sldMk cId="20347245" sldId="5098"/>
            <ac:spMk id="22" creationId="{29FC701E-1292-58C8-A8D3-594E475C0D83}"/>
          </ac:spMkLst>
        </pc:spChg>
        <pc:spChg chg="add del">
          <ac:chgData name="Ward, Reagan" userId="27291eb4-8241-4961-9e69-8c66e34cc5b0" providerId="ADAL" clId="{660C7C91-236C-4324-8705-6E46BD5A058F}" dt="2024-04-09T19:15:08.696" v="426" actId="22"/>
          <ac:spMkLst>
            <pc:docMk/>
            <pc:sldMk cId="20347245" sldId="5098"/>
            <ac:spMk id="24" creationId="{A5F07D74-0556-0138-E69A-0775617FD6C8}"/>
          </ac:spMkLst>
        </pc:spChg>
        <pc:spChg chg="add del">
          <ac:chgData name="Ward, Reagan" userId="27291eb4-8241-4961-9e69-8c66e34cc5b0" providerId="ADAL" clId="{660C7C91-236C-4324-8705-6E46BD5A058F}" dt="2024-04-09T19:15:22.129" v="428" actId="22"/>
          <ac:spMkLst>
            <pc:docMk/>
            <pc:sldMk cId="20347245" sldId="5098"/>
            <ac:spMk id="26" creationId="{4FA9114D-6BC7-0E05-E126-0D2E887F13DF}"/>
          </ac:spMkLst>
        </pc:spChg>
        <pc:spChg chg="add mod ord">
          <ac:chgData name="Ward, Reagan" userId="27291eb4-8241-4961-9e69-8c66e34cc5b0" providerId="ADAL" clId="{660C7C91-236C-4324-8705-6E46BD5A058F}" dt="2024-04-09T21:21:39.304" v="5094" actId="13244"/>
          <ac:spMkLst>
            <pc:docMk/>
            <pc:sldMk cId="20347245" sldId="5098"/>
            <ac:spMk id="30" creationId="{B7E1C399-D04F-0257-3C6F-7BE70C643828}"/>
          </ac:spMkLst>
        </pc:spChg>
        <pc:spChg chg="add mod ord">
          <ac:chgData name="Ward, Reagan" userId="27291eb4-8241-4961-9e69-8c66e34cc5b0" providerId="ADAL" clId="{660C7C91-236C-4324-8705-6E46BD5A058F}" dt="2024-04-09T21:20:48.062" v="5084" actId="13244"/>
          <ac:spMkLst>
            <pc:docMk/>
            <pc:sldMk cId="20347245" sldId="5098"/>
            <ac:spMk id="31" creationId="{84D2B14F-E4D5-533A-9001-9BBAD8C8E5FC}"/>
          </ac:spMkLst>
        </pc:spChg>
        <pc:spChg chg="add mod ord">
          <ac:chgData name="Ward, Reagan" userId="27291eb4-8241-4961-9e69-8c66e34cc5b0" providerId="ADAL" clId="{660C7C91-236C-4324-8705-6E46BD5A058F}" dt="2024-04-09T21:21:24.009" v="5088" actId="13244"/>
          <ac:spMkLst>
            <pc:docMk/>
            <pc:sldMk cId="20347245" sldId="5098"/>
            <ac:spMk id="32" creationId="{2205F6E9-AFAE-1963-77B5-0C18B0E27191}"/>
          </ac:spMkLst>
        </pc:spChg>
        <pc:spChg chg="add mod ord">
          <ac:chgData name="Ward, Reagan" userId="27291eb4-8241-4961-9e69-8c66e34cc5b0" providerId="ADAL" clId="{660C7C91-236C-4324-8705-6E46BD5A058F}" dt="2024-04-09T21:21:34.915" v="5093" actId="13244"/>
          <ac:spMkLst>
            <pc:docMk/>
            <pc:sldMk cId="20347245" sldId="5098"/>
            <ac:spMk id="33" creationId="{60510484-AF39-7E9F-0BE5-85C7FC956A6E}"/>
          </ac:spMkLst>
        </pc:spChg>
        <pc:spChg chg="add mod ord">
          <ac:chgData name="Ward, Reagan" userId="27291eb4-8241-4961-9e69-8c66e34cc5b0" providerId="ADAL" clId="{660C7C91-236C-4324-8705-6E46BD5A058F}" dt="2024-04-09T21:21:33.456" v="5092" actId="13244"/>
          <ac:spMkLst>
            <pc:docMk/>
            <pc:sldMk cId="20347245" sldId="5098"/>
            <ac:spMk id="34" creationId="{7A42D055-04D6-6005-27C4-B6B8D53F9EB1}"/>
          </ac:spMkLst>
        </pc:spChg>
        <pc:spChg chg="add mod ord">
          <ac:chgData name="Ward, Reagan" userId="27291eb4-8241-4961-9e69-8c66e34cc5b0" providerId="ADAL" clId="{660C7C91-236C-4324-8705-6E46BD5A058F}" dt="2024-04-09T21:21:17.433" v="5087" actId="13244"/>
          <ac:spMkLst>
            <pc:docMk/>
            <pc:sldMk cId="20347245" sldId="5098"/>
            <ac:spMk id="35" creationId="{83786644-5DDB-491F-E275-09806A54BE31}"/>
          </ac:spMkLst>
        </pc:spChg>
        <pc:spChg chg="add mod">
          <ac:chgData name="Ward, Reagan" userId="27291eb4-8241-4961-9e69-8c66e34cc5b0" providerId="ADAL" clId="{660C7C91-236C-4324-8705-6E46BD5A058F}" dt="2024-04-09T21:16:31.337" v="5074" actId="207"/>
          <ac:spMkLst>
            <pc:docMk/>
            <pc:sldMk cId="20347245" sldId="5098"/>
            <ac:spMk id="36" creationId="{E0DCB44C-7198-B6AB-EEAE-7D1AD0FFCFEE}"/>
          </ac:spMkLst>
        </pc:spChg>
        <pc:picChg chg="add del mod">
          <ac:chgData name="Ward, Reagan" userId="27291eb4-8241-4961-9e69-8c66e34cc5b0" providerId="ADAL" clId="{660C7C91-236C-4324-8705-6E46BD5A058F}" dt="2024-04-09T19:16:02.900" v="431" actId="478"/>
          <ac:picMkLst>
            <pc:docMk/>
            <pc:sldMk cId="20347245" sldId="5098"/>
            <ac:picMk id="28" creationId="{BBE77E79-3D18-697D-09C8-E58B769F233B}"/>
          </ac:picMkLst>
        </pc:picChg>
      </pc:sldChg>
      <pc:sldChg chg="addSp delSp modSp new mod ord modClrScheme chgLayout">
        <pc:chgData name="Ward, Reagan" userId="27291eb4-8241-4961-9e69-8c66e34cc5b0" providerId="ADAL" clId="{660C7C91-236C-4324-8705-6E46BD5A058F}" dt="2024-04-10T15:04:25.613" v="5422"/>
        <pc:sldMkLst>
          <pc:docMk/>
          <pc:sldMk cId="3325300763" sldId="5099"/>
        </pc:sldMkLst>
        <pc:spChg chg="mod ord">
          <ac:chgData name="Ward, Reagan" userId="27291eb4-8241-4961-9e69-8c66e34cc5b0" providerId="ADAL" clId="{660C7C91-236C-4324-8705-6E46BD5A058F}" dt="2024-04-09T19:24:43.763" v="594" actId="700"/>
          <ac:spMkLst>
            <pc:docMk/>
            <pc:sldMk cId="3325300763" sldId="5099"/>
            <ac:spMk id="2" creationId="{B94EFD05-5262-18EE-DBAB-62E713BD1DE0}"/>
          </ac:spMkLst>
        </pc:spChg>
        <pc:spChg chg="del mod ord">
          <ac:chgData name="Ward, Reagan" userId="27291eb4-8241-4961-9e69-8c66e34cc5b0" providerId="ADAL" clId="{660C7C91-236C-4324-8705-6E46BD5A058F}" dt="2024-04-09T19:24:43.763" v="594" actId="700"/>
          <ac:spMkLst>
            <pc:docMk/>
            <pc:sldMk cId="3325300763" sldId="5099"/>
            <ac:spMk id="3" creationId="{81A7916A-4A36-007D-795A-B77B9CB3D3EC}"/>
          </ac:spMkLst>
        </pc:spChg>
        <pc:spChg chg="del mod ord">
          <ac:chgData name="Ward, Reagan" userId="27291eb4-8241-4961-9e69-8c66e34cc5b0" providerId="ADAL" clId="{660C7C91-236C-4324-8705-6E46BD5A058F}" dt="2024-04-09T19:24:43.763" v="594" actId="700"/>
          <ac:spMkLst>
            <pc:docMk/>
            <pc:sldMk cId="3325300763" sldId="5099"/>
            <ac:spMk id="4" creationId="{EBC785DD-650E-5AD5-6FAD-60DFEDE7C14B}"/>
          </ac:spMkLst>
        </pc:spChg>
        <pc:spChg chg="mod ord">
          <ac:chgData name="Ward, Reagan" userId="27291eb4-8241-4961-9e69-8c66e34cc5b0" providerId="ADAL" clId="{660C7C91-236C-4324-8705-6E46BD5A058F}" dt="2024-04-09T21:22:34.966" v="5099" actId="13244"/>
          <ac:spMkLst>
            <pc:docMk/>
            <pc:sldMk cId="3325300763" sldId="5099"/>
            <ac:spMk id="5" creationId="{4780DA56-3A7C-6A7A-94CA-761A5BEE6A5A}"/>
          </ac:spMkLst>
        </pc:spChg>
        <pc:spChg chg="del mod ord">
          <ac:chgData name="Ward, Reagan" userId="27291eb4-8241-4961-9e69-8c66e34cc5b0" providerId="ADAL" clId="{660C7C91-236C-4324-8705-6E46BD5A058F}" dt="2024-04-09T19:24:43.763" v="594" actId="700"/>
          <ac:spMkLst>
            <pc:docMk/>
            <pc:sldMk cId="3325300763" sldId="5099"/>
            <ac:spMk id="6" creationId="{D918D194-FA28-A202-1377-53D68A7561F9}"/>
          </ac:spMkLst>
        </pc:spChg>
        <pc:spChg chg="del">
          <ac:chgData name="Ward, Reagan" userId="27291eb4-8241-4961-9e69-8c66e34cc5b0" providerId="ADAL" clId="{660C7C91-236C-4324-8705-6E46BD5A058F}" dt="2024-04-09T19:24:43.763" v="594" actId="700"/>
          <ac:spMkLst>
            <pc:docMk/>
            <pc:sldMk cId="3325300763" sldId="5099"/>
            <ac:spMk id="7" creationId="{BC32CAD2-6B71-2091-164B-747B25BB7D04}"/>
          </ac:spMkLst>
        </pc:spChg>
        <pc:spChg chg="add mod ord">
          <ac:chgData name="Ward, Reagan" userId="27291eb4-8241-4961-9e69-8c66e34cc5b0" providerId="ADAL" clId="{660C7C91-236C-4324-8705-6E46BD5A058F}" dt="2024-04-09T21:22:38.548" v="5101" actId="13244"/>
          <ac:spMkLst>
            <pc:docMk/>
            <pc:sldMk cId="3325300763" sldId="5099"/>
            <ac:spMk id="8" creationId="{549F2F27-87E4-24C0-1408-8D12217DC609}"/>
          </ac:spMkLst>
        </pc:spChg>
        <pc:spChg chg="add mod ord">
          <ac:chgData name="Ward, Reagan" userId="27291eb4-8241-4961-9e69-8c66e34cc5b0" providerId="ADAL" clId="{660C7C91-236C-4324-8705-6E46BD5A058F}" dt="2024-04-09T19:25:03.128" v="601" actId="27636"/>
          <ac:spMkLst>
            <pc:docMk/>
            <pc:sldMk cId="3325300763" sldId="5099"/>
            <ac:spMk id="9" creationId="{CAE444BF-4EFD-6C80-618A-EC5D8694F4BF}"/>
          </ac:spMkLst>
        </pc:spChg>
        <pc:spChg chg="add del mod ord">
          <ac:chgData name="Ward, Reagan" userId="27291eb4-8241-4961-9e69-8c66e34cc5b0" providerId="ADAL" clId="{660C7C91-236C-4324-8705-6E46BD5A058F}" dt="2024-04-09T21:00:15.604" v="4542"/>
          <ac:spMkLst>
            <pc:docMk/>
            <pc:sldMk cId="3325300763" sldId="5099"/>
            <ac:spMk id="10" creationId="{15E40497-1717-618C-63C4-DE84328047A5}"/>
          </ac:spMkLst>
        </pc:spChg>
        <pc:spChg chg="add del mod ord">
          <ac:chgData name="Ward, Reagan" userId="27291eb4-8241-4961-9e69-8c66e34cc5b0" providerId="ADAL" clId="{660C7C91-236C-4324-8705-6E46BD5A058F}" dt="2024-04-09T20:59:33.875" v="4533"/>
          <ac:spMkLst>
            <pc:docMk/>
            <pc:sldMk cId="3325300763" sldId="5099"/>
            <ac:spMk id="11" creationId="{399CFD34-E0EE-11B1-251C-CF7118F5B97D}"/>
          </ac:spMkLst>
        </pc:spChg>
        <pc:spChg chg="add mod">
          <ac:chgData name="Ward, Reagan" userId="27291eb4-8241-4961-9e69-8c66e34cc5b0" providerId="ADAL" clId="{660C7C91-236C-4324-8705-6E46BD5A058F}" dt="2024-04-09T20:59:33.875" v="4533"/>
          <ac:spMkLst>
            <pc:docMk/>
            <pc:sldMk cId="3325300763" sldId="5099"/>
            <ac:spMk id="12" creationId="{5E8099D5-2E82-A438-EFDE-3CFB9C4A7195}"/>
          </ac:spMkLst>
        </pc:spChg>
        <pc:spChg chg="add mod ord">
          <ac:chgData name="Ward, Reagan" userId="27291eb4-8241-4961-9e69-8c66e34cc5b0" providerId="ADAL" clId="{660C7C91-236C-4324-8705-6E46BD5A058F}" dt="2024-04-09T21:22:36.437" v="5100" actId="13244"/>
          <ac:spMkLst>
            <pc:docMk/>
            <pc:sldMk cId="3325300763" sldId="5099"/>
            <ac:spMk id="13" creationId="{C125F306-34E4-FD50-AA52-D4483966A572}"/>
          </ac:spMkLst>
        </pc:spChg>
      </pc:sldChg>
      <pc:sldChg chg="addSp delSp modSp new mod ord modClrScheme chgLayout">
        <pc:chgData name="Ward, Reagan" userId="27291eb4-8241-4961-9e69-8c66e34cc5b0" providerId="ADAL" clId="{660C7C91-236C-4324-8705-6E46BD5A058F}" dt="2024-04-10T15:27:43.542" v="5460" actId="1076"/>
        <pc:sldMkLst>
          <pc:docMk/>
          <pc:sldMk cId="3123833017" sldId="5100"/>
        </pc:sldMkLst>
        <pc:spChg chg="mod ord">
          <ac:chgData name="Ward, Reagan" userId="27291eb4-8241-4961-9e69-8c66e34cc5b0" providerId="ADAL" clId="{660C7C91-236C-4324-8705-6E46BD5A058F}" dt="2024-04-10T15:27:37.216" v="5458" actId="700"/>
          <ac:spMkLst>
            <pc:docMk/>
            <pc:sldMk cId="3123833017" sldId="5100"/>
            <ac:spMk id="2" creationId="{33ADF570-11D3-631F-D7A0-05FA2E1FCC64}"/>
          </ac:spMkLst>
        </pc:spChg>
        <pc:spChg chg="mod ord">
          <ac:chgData name="Ward, Reagan" userId="27291eb4-8241-4961-9e69-8c66e34cc5b0" providerId="ADAL" clId="{660C7C91-236C-4324-8705-6E46BD5A058F}" dt="2024-04-10T15:27:37.260" v="5459" actId="27636"/>
          <ac:spMkLst>
            <pc:docMk/>
            <pc:sldMk cId="3123833017" sldId="5100"/>
            <ac:spMk id="3" creationId="{592F914D-C02A-21EE-D51B-EA6D7B9524EE}"/>
          </ac:spMkLst>
        </pc:spChg>
        <pc:spChg chg="mod ord">
          <ac:chgData name="Ward, Reagan" userId="27291eb4-8241-4961-9e69-8c66e34cc5b0" providerId="ADAL" clId="{660C7C91-236C-4324-8705-6E46BD5A058F}" dt="2024-04-10T15:27:37.216" v="5458" actId="700"/>
          <ac:spMkLst>
            <pc:docMk/>
            <pc:sldMk cId="3123833017" sldId="5100"/>
            <ac:spMk id="4" creationId="{C77EDEBC-E7FC-2301-3B2E-1FD2797BCA14}"/>
          </ac:spMkLst>
        </pc:spChg>
        <pc:spChg chg="del mod ord">
          <ac:chgData name="Ward, Reagan" userId="27291eb4-8241-4961-9e69-8c66e34cc5b0" providerId="ADAL" clId="{660C7C91-236C-4324-8705-6E46BD5A058F}" dt="2024-04-09T19:29:09.007" v="650" actId="700"/>
          <ac:spMkLst>
            <pc:docMk/>
            <pc:sldMk cId="3123833017" sldId="5100"/>
            <ac:spMk id="5" creationId="{1E3072D6-2F62-C4CA-3638-C394DDE47B2C}"/>
          </ac:spMkLst>
        </pc:spChg>
        <pc:spChg chg="add del mod ord">
          <ac:chgData name="Ward, Reagan" userId="27291eb4-8241-4961-9e69-8c66e34cc5b0" providerId="ADAL" clId="{660C7C91-236C-4324-8705-6E46BD5A058F}" dt="2024-04-10T15:27:37.216" v="5458" actId="700"/>
          <ac:spMkLst>
            <pc:docMk/>
            <pc:sldMk cId="3123833017" sldId="5100"/>
            <ac:spMk id="6" creationId="{3411F95D-FB54-2BF5-DBFE-4DCE73F227F6}"/>
          </ac:spMkLst>
        </pc:spChg>
        <pc:spChg chg="del mod ord">
          <ac:chgData name="Ward, Reagan" userId="27291eb4-8241-4961-9e69-8c66e34cc5b0" providerId="ADAL" clId="{660C7C91-236C-4324-8705-6E46BD5A058F}" dt="2024-04-09T19:29:09.007" v="650" actId="700"/>
          <ac:spMkLst>
            <pc:docMk/>
            <pc:sldMk cId="3123833017" sldId="5100"/>
            <ac:spMk id="6" creationId="{D0A2B87C-8E11-0AA7-1DA6-DBC0E532EBD9}"/>
          </ac:spMkLst>
        </pc:spChg>
        <pc:spChg chg="add mod ord">
          <ac:chgData name="Ward, Reagan" userId="27291eb4-8241-4961-9e69-8c66e34cc5b0" providerId="ADAL" clId="{660C7C91-236C-4324-8705-6E46BD5A058F}" dt="2024-04-10T15:27:43.542" v="5460" actId="1076"/>
          <ac:spMkLst>
            <pc:docMk/>
            <pc:sldMk cId="3123833017" sldId="5100"/>
            <ac:spMk id="7" creationId="{B1C8444B-4B28-DC32-8061-A210609C90E2}"/>
          </ac:spMkLst>
        </pc:spChg>
        <pc:spChg chg="add del mod ord">
          <ac:chgData name="Ward, Reagan" userId="27291eb4-8241-4961-9e69-8c66e34cc5b0" providerId="ADAL" clId="{660C7C91-236C-4324-8705-6E46BD5A058F}" dt="2024-04-10T15:27:15.982" v="5456" actId="478"/>
          <ac:spMkLst>
            <pc:docMk/>
            <pc:sldMk cId="3123833017" sldId="5100"/>
            <ac:spMk id="8" creationId="{7AB6FA9A-C6D2-25E6-837C-0FE9164B9B21}"/>
          </ac:spMkLst>
        </pc:spChg>
        <pc:spChg chg="add del mod ord">
          <ac:chgData name="Ward, Reagan" userId="27291eb4-8241-4961-9e69-8c66e34cc5b0" providerId="ADAL" clId="{660C7C91-236C-4324-8705-6E46BD5A058F}" dt="2024-04-09T21:00:17.680" v="4543"/>
          <ac:spMkLst>
            <pc:docMk/>
            <pc:sldMk cId="3123833017" sldId="5100"/>
            <ac:spMk id="9" creationId="{8C002F9E-CF2C-5DDE-180F-820E6352B568}"/>
          </ac:spMkLst>
        </pc:spChg>
        <pc:spChg chg="add del mod ord">
          <ac:chgData name="Ward, Reagan" userId="27291eb4-8241-4961-9e69-8c66e34cc5b0" providerId="ADAL" clId="{660C7C91-236C-4324-8705-6E46BD5A058F}" dt="2024-04-09T20:59:36.515" v="4534"/>
          <ac:spMkLst>
            <pc:docMk/>
            <pc:sldMk cId="3123833017" sldId="5100"/>
            <ac:spMk id="10" creationId="{FD9492F8-B41E-CF1B-0180-4A6EC103C077}"/>
          </ac:spMkLst>
        </pc:spChg>
        <pc:spChg chg="add del mod ord">
          <ac:chgData name="Ward, Reagan" userId="27291eb4-8241-4961-9e69-8c66e34cc5b0" providerId="ADAL" clId="{660C7C91-236C-4324-8705-6E46BD5A058F}" dt="2024-04-10T15:27:00.821" v="5452" actId="478"/>
          <ac:spMkLst>
            <pc:docMk/>
            <pc:sldMk cId="3123833017" sldId="5100"/>
            <ac:spMk id="11" creationId="{6D9DA0DB-4592-C885-F9CA-A206BEFC97C4}"/>
          </ac:spMkLst>
        </pc:spChg>
        <pc:spChg chg="add mod ord">
          <ac:chgData name="Ward, Reagan" userId="27291eb4-8241-4961-9e69-8c66e34cc5b0" providerId="ADAL" clId="{660C7C91-236C-4324-8705-6E46BD5A058F}" dt="2024-04-10T15:27:37.216" v="5458" actId="700"/>
          <ac:spMkLst>
            <pc:docMk/>
            <pc:sldMk cId="3123833017" sldId="5100"/>
            <ac:spMk id="12" creationId="{E9C7DEF5-D6FA-5DF8-C56A-D9959EA1F373}"/>
          </ac:spMkLst>
        </pc:spChg>
        <pc:spChg chg="add mod ord">
          <ac:chgData name="Ward, Reagan" userId="27291eb4-8241-4961-9e69-8c66e34cc5b0" providerId="ADAL" clId="{660C7C91-236C-4324-8705-6E46BD5A058F}" dt="2024-04-10T15:27:37.216" v="5458" actId="700"/>
          <ac:spMkLst>
            <pc:docMk/>
            <pc:sldMk cId="3123833017" sldId="5100"/>
            <ac:spMk id="13" creationId="{F6752C4D-4E3D-59BE-3B31-A27DF279EEA2}"/>
          </ac:spMkLst>
        </pc:spChg>
      </pc:sldChg>
      <pc:sldChg chg="addSp delSp modSp new mod modClrScheme chgLayout">
        <pc:chgData name="Ward, Reagan" userId="27291eb4-8241-4961-9e69-8c66e34cc5b0" providerId="ADAL" clId="{660C7C91-236C-4324-8705-6E46BD5A058F}" dt="2024-04-09T21:25:24.755" v="5105" actId="13244"/>
        <pc:sldMkLst>
          <pc:docMk/>
          <pc:sldMk cId="2470324780" sldId="5101"/>
        </pc:sldMkLst>
        <pc:spChg chg="mod ord">
          <ac:chgData name="Ward, Reagan" userId="27291eb4-8241-4961-9e69-8c66e34cc5b0" providerId="ADAL" clId="{660C7C91-236C-4324-8705-6E46BD5A058F}" dt="2024-04-09T20:15:52.009" v="2738" actId="20577"/>
          <ac:spMkLst>
            <pc:docMk/>
            <pc:sldMk cId="2470324780" sldId="5101"/>
            <ac:spMk id="2" creationId="{B39A0229-3D57-1ADF-F492-44DDA2CE0932}"/>
          </ac:spMkLst>
        </pc:spChg>
        <pc:spChg chg="del mod ord">
          <ac:chgData name="Ward, Reagan" userId="27291eb4-8241-4961-9e69-8c66e34cc5b0" providerId="ADAL" clId="{660C7C91-236C-4324-8705-6E46BD5A058F}" dt="2024-04-09T20:08:49.940" v="2684" actId="700"/>
          <ac:spMkLst>
            <pc:docMk/>
            <pc:sldMk cId="2470324780" sldId="5101"/>
            <ac:spMk id="3" creationId="{CC3CC7AF-5E97-1306-0B45-E56BB82F07E5}"/>
          </ac:spMkLst>
        </pc:spChg>
        <pc:spChg chg="mod ord">
          <ac:chgData name="Ward, Reagan" userId="27291eb4-8241-4961-9e69-8c66e34cc5b0" providerId="ADAL" clId="{660C7C91-236C-4324-8705-6E46BD5A058F}" dt="2024-04-09T20:08:49.940" v="2684" actId="700"/>
          <ac:spMkLst>
            <pc:docMk/>
            <pc:sldMk cId="2470324780" sldId="5101"/>
            <ac:spMk id="4" creationId="{96D93F38-9D1B-494D-0E83-F9DC892CA87D}"/>
          </ac:spMkLst>
        </pc:spChg>
        <pc:spChg chg="del">
          <ac:chgData name="Ward, Reagan" userId="27291eb4-8241-4961-9e69-8c66e34cc5b0" providerId="ADAL" clId="{660C7C91-236C-4324-8705-6E46BD5A058F}" dt="2024-04-09T19:28:47.217" v="649" actId="6264"/>
          <ac:spMkLst>
            <pc:docMk/>
            <pc:sldMk cId="2470324780" sldId="5101"/>
            <ac:spMk id="5" creationId="{C242DF6E-8F3C-932C-94C4-65E6D877F3ED}"/>
          </ac:spMkLst>
        </pc:spChg>
        <pc:spChg chg="del">
          <ac:chgData name="Ward, Reagan" userId="27291eb4-8241-4961-9e69-8c66e34cc5b0" providerId="ADAL" clId="{660C7C91-236C-4324-8705-6E46BD5A058F}" dt="2024-04-09T19:28:47.217" v="649" actId="6264"/>
          <ac:spMkLst>
            <pc:docMk/>
            <pc:sldMk cId="2470324780" sldId="5101"/>
            <ac:spMk id="6" creationId="{5A6770B6-A019-ACE3-D36E-E5506D223F3B}"/>
          </ac:spMkLst>
        </pc:spChg>
        <pc:spChg chg="add del mod">
          <ac:chgData name="Ward, Reagan" userId="27291eb4-8241-4961-9e69-8c66e34cc5b0" providerId="ADAL" clId="{660C7C91-236C-4324-8705-6E46BD5A058F}" dt="2024-04-09T19:30:45.751" v="754" actId="478"/>
          <ac:spMkLst>
            <pc:docMk/>
            <pc:sldMk cId="2470324780" sldId="5101"/>
            <ac:spMk id="7" creationId="{C580D37D-4564-9F76-2FAB-98279AC8AD39}"/>
          </ac:spMkLst>
        </pc:spChg>
        <pc:spChg chg="add del mod">
          <ac:chgData name="Ward, Reagan" userId="27291eb4-8241-4961-9e69-8c66e34cc5b0" providerId="ADAL" clId="{660C7C91-236C-4324-8705-6E46BD5A058F}" dt="2024-04-09T19:28:47.217" v="649" actId="6264"/>
          <ac:spMkLst>
            <pc:docMk/>
            <pc:sldMk cId="2470324780" sldId="5101"/>
            <ac:spMk id="8" creationId="{FCD1C7A1-F534-B28E-0FA2-4F2533A68064}"/>
          </ac:spMkLst>
        </pc:spChg>
        <pc:spChg chg="add del mod">
          <ac:chgData name="Ward, Reagan" userId="27291eb4-8241-4961-9e69-8c66e34cc5b0" providerId="ADAL" clId="{660C7C91-236C-4324-8705-6E46BD5A058F}" dt="2024-04-09T19:28:47.217" v="649" actId="6264"/>
          <ac:spMkLst>
            <pc:docMk/>
            <pc:sldMk cId="2470324780" sldId="5101"/>
            <ac:spMk id="9" creationId="{7CC92506-7B20-5652-C1BB-810F005EE58A}"/>
          </ac:spMkLst>
        </pc:spChg>
        <pc:spChg chg="add del mod">
          <ac:chgData name="Ward, Reagan" userId="27291eb4-8241-4961-9e69-8c66e34cc5b0" providerId="ADAL" clId="{660C7C91-236C-4324-8705-6E46BD5A058F}" dt="2024-04-09T19:28:47.217" v="649" actId="6264"/>
          <ac:spMkLst>
            <pc:docMk/>
            <pc:sldMk cId="2470324780" sldId="5101"/>
            <ac:spMk id="10" creationId="{81BB18B1-BB9C-7D72-C1BD-EC32FF7DABB8}"/>
          </ac:spMkLst>
        </pc:spChg>
        <pc:spChg chg="add del mod ord">
          <ac:chgData name="Ward, Reagan" userId="27291eb4-8241-4961-9e69-8c66e34cc5b0" providerId="ADAL" clId="{660C7C91-236C-4324-8705-6E46BD5A058F}" dt="2024-04-09T20:08:49.940" v="2684" actId="700"/>
          <ac:spMkLst>
            <pc:docMk/>
            <pc:sldMk cId="2470324780" sldId="5101"/>
            <ac:spMk id="11" creationId="{D8319E89-5442-A8F1-F298-DDC0E55397A3}"/>
          </ac:spMkLst>
        </pc:spChg>
        <pc:spChg chg="add del mod ord">
          <ac:chgData name="Ward, Reagan" userId="27291eb4-8241-4961-9e69-8c66e34cc5b0" providerId="ADAL" clId="{660C7C91-236C-4324-8705-6E46BD5A058F}" dt="2024-04-09T20:08:49.940" v="2684" actId="700"/>
          <ac:spMkLst>
            <pc:docMk/>
            <pc:sldMk cId="2470324780" sldId="5101"/>
            <ac:spMk id="12" creationId="{70C459B5-E376-7EB3-F5DA-4DB6A52D64E9}"/>
          </ac:spMkLst>
        </pc:spChg>
        <pc:spChg chg="add del mod ord">
          <ac:chgData name="Ward, Reagan" userId="27291eb4-8241-4961-9e69-8c66e34cc5b0" providerId="ADAL" clId="{660C7C91-236C-4324-8705-6E46BD5A058F}" dt="2024-04-09T20:16:07.010" v="2739" actId="3680"/>
          <ac:spMkLst>
            <pc:docMk/>
            <pc:sldMk cId="2470324780" sldId="5101"/>
            <ac:spMk id="13" creationId="{12BB821D-0DCB-7093-8558-B25E30DC58AB}"/>
          </ac:spMkLst>
        </pc:spChg>
        <pc:spChg chg="add mod ord">
          <ac:chgData name="Ward, Reagan" userId="27291eb4-8241-4961-9e69-8c66e34cc5b0" providerId="ADAL" clId="{660C7C91-236C-4324-8705-6E46BD5A058F}" dt="2024-04-09T20:22:21.354" v="3061" actId="15"/>
          <ac:spMkLst>
            <pc:docMk/>
            <pc:sldMk cId="2470324780" sldId="5101"/>
            <ac:spMk id="14" creationId="{DD6CB95E-3EDD-485B-5D28-3AE18B2F9F2F}"/>
          </ac:spMkLst>
        </pc:spChg>
        <pc:spChg chg="add mod ord">
          <ac:chgData name="Ward, Reagan" userId="27291eb4-8241-4961-9e69-8c66e34cc5b0" providerId="ADAL" clId="{660C7C91-236C-4324-8705-6E46BD5A058F}" dt="2024-04-09T20:08:58.094" v="2702" actId="20577"/>
          <ac:spMkLst>
            <pc:docMk/>
            <pc:sldMk cId="2470324780" sldId="5101"/>
            <ac:spMk id="15" creationId="{F725004F-549E-0A4E-CEC6-0D4303FC9A1E}"/>
          </ac:spMkLst>
        </pc:spChg>
        <pc:spChg chg="add mod ord">
          <ac:chgData name="Ward, Reagan" userId="27291eb4-8241-4961-9e69-8c66e34cc5b0" providerId="ADAL" clId="{660C7C91-236C-4324-8705-6E46BD5A058F}" dt="2024-04-09T20:09:31.254" v="2724" actId="20577"/>
          <ac:spMkLst>
            <pc:docMk/>
            <pc:sldMk cId="2470324780" sldId="5101"/>
            <ac:spMk id="16" creationId="{ABFE43B6-17C9-A410-81FC-DF60E4847868}"/>
          </ac:spMkLst>
        </pc:spChg>
        <pc:spChg chg="add del mod ord">
          <ac:chgData name="Ward, Reagan" userId="27291eb4-8241-4961-9e69-8c66e34cc5b0" providerId="ADAL" clId="{660C7C91-236C-4324-8705-6E46BD5A058F}" dt="2024-04-09T21:00:19.874" v="4544"/>
          <ac:spMkLst>
            <pc:docMk/>
            <pc:sldMk cId="2470324780" sldId="5101"/>
            <ac:spMk id="17" creationId="{7B320B68-8B24-0537-5BCE-1D774C10E3E7}"/>
          </ac:spMkLst>
        </pc:spChg>
        <pc:spChg chg="add del mod ord">
          <ac:chgData name="Ward, Reagan" userId="27291eb4-8241-4961-9e69-8c66e34cc5b0" providerId="ADAL" clId="{660C7C91-236C-4324-8705-6E46BD5A058F}" dt="2024-04-09T20:59:39.434" v="4535"/>
          <ac:spMkLst>
            <pc:docMk/>
            <pc:sldMk cId="2470324780" sldId="5101"/>
            <ac:spMk id="18" creationId="{9577E186-D087-6234-5508-6E4E58F30E7D}"/>
          </ac:spMkLst>
        </pc:spChg>
        <pc:spChg chg="add mod">
          <ac:chgData name="Ward, Reagan" userId="27291eb4-8241-4961-9e69-8c66e34cc5b0" providerId="ADAL" clId="{660C7C91-236C-4324-8705-6E46BD5A058F}" dt="2024-04-09T20:59:39.434" v="4535"/>
          <ac:spMkLst>
            <pc:docMk/>
            <pc:sldMk cId="2470324780" sldId="5101"/>
            <ac:spMk id="20" creationId="{17550E10-AD45-A318-0134-B62069D69CD5}"/>
          </ac:spMkLst>
        </pc:spChg>
        <pc:spChg chg="add mod ord">
          <ac:chgData name="Ward, Reagan" userId="27291eb4-8241-4961-9e69-8c66e34cc5b0" providerId="ADAL" clId="{660C7C91-236C-4324-8705-6E46BD5A058F}" dt="2024-04-09T21:25:24.755" v="5105" actId="13244"/>
          <ac:spMkLst>
            <pc:docMk/>
            <pc:sldMk cId="2470324780" sldId="5101"/>
            <ac:spMk id="21" creationId="{91EC2386-1D94-E983-8307-7715412404A5}"/>
          </ac:spMkLst>
        </pc:spChg>
        <pc:graphicFrameChg chg="add mod ord modGraphic">
          <ac:chgData name="Ward, Reagan" userId="27291eb4-8241-4961-9e69-8c66e34cc5b0" providerId="ADAL" clId="{660C7C91-236C-4324-8705-6E46BD5A058F}" dt="2024-04-09T20:43:48.629" v="3748" actId="20577"/>
          <ac:graphicFrameMkLst>
            <pc:docMk/>
            <pc:sldMk cId="2470324780" sldId="5101"/>
            <ac:graphicFrameMk id="19" creationId="{F48BF29C-DA74-0CD9-0124-025896696AD7}"/>
          </ac:graphicFrameMkLst>
        </pc:graphicFrameChg>
      </pc:sldChg>
      <pc:sldChg chg="addSp delSp modSp new mod">
        <pc:chgData name="Ward, Reagan" userId="27291eb4-8241-4961-9e69-8c66e34cc5b0" providerId="ADAL" clId="{660C7C91-236C-4324-8705-6E46BD5A058F}" dt="2024-04-10T15:17:01.380" v="5440" actId="403"/>
        <pc:sldMkLst>
          <pc:docMk/>
          <pc:sldMk cId="2722882039" sldId="5102"/>
        </pc:sldMkLst>
        <pc:spChg chg="mod">
          <ac:chgData name="Ward, Reagan" userId="27291eb4-8241-4961-9e69-8c66e34cc5b0" providerId="ADAL" clId="{660C7C91-236C-4324-8705-6E46BD5A058F}" dt="2024-04-09T20:22:52.687" v="3078" actId="20577"/>
          <ac:spMkLst>
            <pc:docMk/>
            <pc:sldMk cId="2722882039" sldId="5102"/>
            <ac:spMk id="2" creationId="{3A8FBF71-DA9C-AD26-2E4E-6D525CF9FC3B}"/>
          </ac:spMkLst>
        </pc:spChg>
        <pc:spChg chg="mod">
          <ac:chgData name="Ward, Reagan" userId="27291eb4-8241-4961-9e69-8c66e34cc5b0" providerId="ADAL" clId="{660C7C91-236C-4324-8705-6E46BD5A058F}" dt="2024-04-10T15:17:01.380" v="5440" actId="403"/>
          <ac:spMkLst>
            <pc:docMk/>
            <pc:sldMk cId="2722882039" sldId="5102"/>
            <ac:spMk id="3" creationId="{5FBF20DC-8431-1600-6A04-76B8AFDE1FAD}"/>
          </ac:spMkLst>
        </pc:spChg>
        <pc:spChg chg="mod">
          <ac:chgData name="Ward, Reagan" userId="27291eb4-8241-4961-9e69-8c66e34cc5b0" providerId="ADAL" clId="{660C7C91-236C-4324-8705-6E46BD5A058F}" dt="2024-04-10T15:16:48.983" v="5439" actId="403"/>
          <ac:spMkLst>
            <pc:docMk/>
            <pc:sldMk cId="2722882039" sldId="5102"/>
            <ac:spMk id="4" creationId="{17CFD098-5884-7EB7-953A-F8B2F8A30885}"/>
          </ac:spMkLst>
        </pc:spChg>
        <pc:spChg chg="mod">
          <ac:chgData name="Ward, Reagan" userId="27291eb4-8241-4961-9e69-8c66e34cc5b0" providerId="ADAL" clId="{660C7C91-236C-4324-8705-6E46BD5A058F}" dt="2024-04-10T15:17:01.380" v="5440" actId="403"/>
          <ac:spMkLst>
            <pc:docMk/>
            <pc:sldMk cId="2722882039" sldId="5102"/>
            <ac:spMk id="5" creationId="{DE267852-38DE-291D-8A03-59069790E7A2}"/>
          </ac:spMkLst>
        </pc:spChg>
        <pc:spChg chg="mod">
          <ac:chgData name="Ward, Reagan" userId="27291eb4-8241-4961-9e69-8c66e34cc5b0" providerId="ADAL" clId="{660C7C91-236C-4324-8705-6E46BD5A058F}" dt="2024-04-10T15:16:48.983" v="5439" actId="403"/>
          <ac:spMkLst>
            <pc:docMk/>
            <pc:sldMk cId="2722882039" sldId="5102"/>
            <ac:spMk id="6" creationId="{F93B84F7-4ABF-6461-E80D-6E1675537A58}"/>
          </ac:spMkLst>
        </pc:spChg>
        <pc:spChg chg="del">
          <ac:chgData name="Ward, Reagan" userId="27291eb4-8241-4961-9e69-8c66e34cc5b0" providerId="ADAL" clId="{660C7C91-236C-4324-8705-6E46BD5A058F}" dt="2024-04-09T21:00:22.624" v="4545"/>
          <ac:spMkLst>
            <pc:docMk/>
            <pc:sldMk cId="2722882039" sldId="5102"/>
            <ac:spMk id="8" creationId="{B9483454-5851-0E2F-270F-2BF0B2406463}"/>
          </ac:spMkLst>
        </pc:spChg>
        <pc:spChg chg="del">
          <ac:chgData name="Ward, Reagan" userId="27291eb4-8241-4961-9e69-8c66e34cc5b0" providerId="ADAL" clId="{660C7C91-236C-4324-8705-6E46BD5A058F}" dt="2024-04-09T20:59:41.185" v="4536"/>
          <ac:spMkLst>
            <pc:docMk/>
            <pc:sldMk cId="2722882039" sldId="5102"/>
            <ac:spMk id="9" creationId="{1A502C50-83A6-A208-9D4B-73BA4E5D7A80}"/>
          </ac:spMkLst>
        </pc:spChg>
        <pc:spChg chg="add mod ord">
          <ac:chgData name="Ward, Reagan" userId="27291eb4-8241-4961-9e69-8c66e34cc5b0" providerId="ADAL" clId="{660C7C91-236C-4324-8705-6E46BD5A058F}" dt="2024-04-09T21:25:32.623" v="5106" actId="13244"/>
          <ac:spMkLst>
            <pc:docMk/>
            <pc:sldMk cId="2722882039" sldId="5102"/>
            <ac:spMk id="10" creationId="{31176093-0935-C6BC-06C3-55BE23D2CB06}"/>
          </ac:spMkLst>
        </pc:spChg>
        <pc:spChg chg="add mod">
          <ac:chgData name="Ward, Reagan" userId="27291eb4-8241-4961-9e69-8c66e34cc5b0" providerId="ADAL" clId="{660C7C91-236C-4324-8705-6E46BD5A058F}" dt="2024-04-09T21:00:22.624" v="4545"/>
          <ac:spMkLst>
            <pc:docMk/>
            <pc:sldMk cId="2722882039" sldId="5102"/>
            <ac:spMk id="11" creationId="{BD2090A3-35F6-BAE0-7F93-933FADE394D8}"/>
          </ac:spMkLst>
        </pc:spChg>
      </pc:sldChg>
      <pc:sldChg chg="addSp delSp modSp new del mod modClrScheme chgLayout">
        <pc:chgData name="Ward, Reagan" userId="27291eb4-8241-4961-9e69-8c66e34cc5b0" providerId="ADAL" clId="{660C7C91-236C-4324-8705-6E46BD5A058F}" dt="2024-04-09T21:15:32.784" v="5069" actId="47"/>
        <pc:sldMkLst>
          <pc:docMk/>
          <pc:sldMk cId="2694773395" sldId="5103"/>
        </pc:sldMkLst>
        <pc:spChg chg="del mod ord">
          <ac:chgData name="Ward, Reagan" userId="27291eb4-8241-4961-9e69-8c66e34cc5b0" providerId="ADAL" clId="{660C7C91-236C-4324-8705-6E46BD5A058F}" dt="2024-04-09T20:28:42.654" v="3313" actId="700"/>
          <ac:spMkLst>
            <pc:docMk/>
            <pc:sldMk cId="2694773395" sldId="5103"/>
            <ac:spMk id="2" creationId="{ACEED8F5-7209-3FA7-8360-71EAB3E1F5B3}"/>
          </ac:spMkLst>
        </pc:spChg>
        <pc:spChg chg="del">
          <ac:chgData name="Ward, Reagan" userId="27291eb4-8241-4961-9e69-8c66e34cc5b0" providerId="ADAL" clId="{660C7C91-236C-4324-8705-6E46BD5A058F}" dt="2024-04-09T20:28:42.654" v="3313" actId="700"/>
          <ac:spMkLst>
            <pc:docMk/>
            <pc:sldMk cId="2694773395" sldId="5103"/>
            <ac:spMk id="3" creationId="{BA68FC1C-7E6D-D834-A0E5-5C04B52CCA77}"/>
          </ac:spMkLst>
        </pc:spChg>
        <pc:spChg chg="del mod ord">
          <ac:chgData name="Ward, Reagan" userId="27291eb4-8241-4961-9e69-8c66e34cc5b0" providerId="ADAL" clId="{660C7C91-236C-4324-8705-6E46BD5A058F}" dt="2024-04-09T20:28:42.654" v="3313" actId="700"/>
          <ac:spMkLst>
            <pc:docMk/>
            <pc:sldMk cId="2694773395" sldId="5103"/>
            <ac:spMk id="4" creationId="{2596AC20-290E-9460-2D5A-6B1C4935782F}"/>
          </ac:spMkLst>
        </pc:spChg>
        <pc:spChg chg="del">
          <ac:chgData name="Ward, Reagan" userId="27291eb4-8241-4961-9e69-8c66e34cc5b0" providerId="ADAL" clId="{660C7C91-236C-4324-8705-6E46BD5A058F}" dt="2024-04-09T20:28:42.654" v="3313" actId="700"/>
          <ac:spMkLst>
            <pc:docMk/>
            <pc:sldMk cId="2694773395" sldId="5103"/>
            <ac:spMk id="5" creationId="{D37072CB-E70D-D7CE-481F-AFAD33C44A06}"/>
          </ac:spMkLst>
        </pc:spChg>
        <pc:spChg chg="del mod ord">
          <ac:chgData name="Ward, Reagan" userId="27291eb4-8241-4961-9e69-8c66e34cc5b0" providerId="ADAL" clId="{660C7C91-236C-4324-8705-6E46BD5A058F}" dt="2024-04-09T20:28:42.654" v="3313" actId="700"/>
          <ac:spMkLst>
            <pc:docMk/>
            <pc:sldMk cId="2694773395" sldId="5103"/>
            <ac:spMk id="6" creationId="{B45C6B47-F4F7-F59E-8C6E-2E8F37F8D586}"/>
          </ac:spMkLst>
        </pc:spChg>
        <pc:spChg chg="mod ord">
          <ac:chgData name="Ward, Reagan" userId="27291eb4-8241-4961-9e69-8c66e34cc5b0" providerId="ADAL" clId="{660C7C91-236C-4324-8705-6E46BD5A058F}" dt="2024-04-09T20:28:42.654" v="3313" actId="700"/>
          <ac:spMkLst>
            <pc:docMk/>
            <pc:sldMk cId="2694773395" sldId="5103"/>
            <ac:spMk id="7" creationId="{BA4E6580-557B-E55B-CBD4-A668404A3007}"/>
          </ac:spMkLst>
        </pc:spChg>
        <pc:spChg chg="del mod ord">
          <ac:chgData name="Ward, Reagan" userId="27291eb4-8241-4961-9e69-8c66e34cc5b0" providerId="ADAL" clId="{660C7C91-236C-4324-8705-6E46BD5A058F}" dt="2024-04-09T20:28:42.654" v="3313" actId="700"/>
          <ac:spMkLst>
            <pc:docMk/>
            <pc:sldMk cId="2694773395" sldId="5103"/>
            <ac:spMk id="8" creationId="{61148A94-D9E6-BDC1-4E73-C3693A6D1852}"/>
          </ac:spMkLst>
        </pc:spChg>
        <pc:spChg chg="del">
          <ac:chgData name="Ward, Reagan" userId="27291eb4-8241-4961-9e69-8c66e34cc5b0" providerId="ADAL" clId="{660C7C91-236C-4324-8705-6E46BD5A058F}" dt="2024-04-09T20:28:42.654" v="3313" actId="700"/>
          <ac:spMkLst>
            <pc:docMk/>
            <pc:sldMk cId="2694773395" sldId="5103"/>
            <ac:spMk id="9" creationId="{8DB0A1A3-E07E-34CB-F85A-72F4EEEDC5AB}"/>
          </ac:spMkLst>
        </pc:spChg>
        <pc:spChg chg="add mod ord">
          <ac:chgData name="Ward, Reagan" userId="27291eb4-8241-4961-9e69-8c66e34cc5b0" providerId="ADAL" clId="{660C7C91-236C-4324-8705-6E46BD5A058F}" dt="2024-04-09T20:34:28.087" v="3392" actId="1076"/>
          <ac:spMkLst>
            <pc:docMk/>
            <pc:sldMk cId="2694773395" sldId="5103"/>
            <ac:spMk id="10" creationId="{9ED57AD5-E4A7-BE4A-9A7A-D71A4F501CBE}"/>
          </ac:spMkLst>
        </pc:spChg>
        <pc:spChg chg="add del mod ord">
          <ac:chgData name="Ward, Reagan" userId="27291eb4-8241-4961-9e69-8c66e34cc5b0" providerId="ADAL" clId="{660C7C91-236C-4324-8705-6E46BD5A058F}" dt="2024-04-09T20:30:18.593" v="3359" actId="478"/>
          <ac:spMkLst>
            <pc:docMk/>
            <pc:sldMk cId="2694773395" sldId="5103"/>
            <ac:spMk id="11" creationId="{005C6D19-39CB-8158-AB84-86E6C9485B1A}"/>
          </ac:spMkLst>
        </pc:spChg>
        <pc:spChg chg="add del mod ord">
          <ac:chgData name="Ward, Reagan" userId="27291eb4-8241-4961-9e69-8c66e34cc5b0" providerId="ADAL" clId="{660C7C91-236C-4324-8705-6E46BD5A058F}" dt="2024-04-09T20:35:31.782" v="3396" actId="3680"/>
          <ac:spMkLst>
            <pc:docMk/>
            <pc:sldMk cId="2694773395" sldId="5103"/>
            <ac:spMk id="12" creationId="{4B668B2D-B81A-C084-C539-C5F4EF066C2A}"/>
          </ac:spMkLst>
        </pc:spChg>
        <pc:spChg chg="add del mod ord">
          <ac:chgData name="Ward, Reagan" userId="27291eb4-8241-4961-9e69-8c66e34cc5b0" providerId="ADAL" clId="{660C7C91-236C-4324-8705-6E46BD5A058F}" dt="2024-04-09T20:44:15.047" v="3749" actId="3680"/>
          <ac:spMkLst>
            <pc:docMk/>
            <pc:sldMk cId="2694773395" sldId="5103"/>
            <ac:spMk id="13" creationId="{6034E8B8-D87E-90B8-5E7A-9EA42AD979E0}"/>
          </ac:spMkLst>
        </pc:spChg>
        <pc:spChg chg="add del mod">
          <ac:chgData name="Ward, Reagan" userId="27291eb4-8241-4961-9e69-8c66e34cc5b0" providerId="ADAL" clId="{660C7C91-236C-4324-8705-6E46BD5A058F}" dt="2024-04-09T20:35:35.894" v="3397" actId="478"/>
          <ac:spMkLst>
            <pc:docMk/>
            <pc:sldMk cId="2694773395" sldId="5103"/>
            <ac:spMk id="14" creationId="{382D5BE7-298F-F098-860B-AC37F1D9AD3B}"/>
          </ac:spMkLst>
        </pc:spChg>
        <pc:spChg chg="add del mod">
          <ac:chgData name="Ward, Reagan" userId="27291eb4-8241-4961-9e69-8c66e34cc5b0" providerId="ADAL" clId="{660C7C91-236C-4324-8705-6E46BD5A058F}" dt="2024-04-09T20:35:35.894" v="3397" actId="478"/>
          <ac:spMkLst>
            <pc:docMk/>
            <pc:sldMk cId="2694773395" sldId="5103"/>
            <ac:spMk id="15" creationId="{B845646B-77E5-39EB-2261-490724950EFE}"/>
          </ac:spMkLst>
        </pc:spChg>
        <pc:spChg chg="add del mod">
          <ac:chgData name="Ward, Reagan" userId="27291eb4-8241-4961-9e69-8c66e34cc5b0" providerId="ADAL" clId="{660C7C91-236C-4324-8705-6E46BD5A058F}" dt="2024-04-09T20:35:35.894" v="3397" actId="478"/>
          <ac:spMkLst>
            <pc:docMk/>
            <pc:sldMk cId="2694773395" sldId="5103"/>
            <ac:spMk id="16" creationId="{0FF27AC3-C9BB-3FB4-402C-46ABCA7AC6E1}"/>
          </ac:spMkLst>
        </pc:spChg>
        <pc:spChg chg="add del mod">
          <ac:chgData name="Ward, Reagan" userId="27291eb4-8241-4961-9e69-8c66e34cc5b0" providerId="ADAL" clId="{660C7C91-236C-4324-8705-6E46BD5A058F}" dt="2024-04-09T20:35:35.894" v="3397" actId="478"/>
          <ac:spMkLst>
            <pc:docMk/>
            <pc:sldMk cId="2694773395" sldId="5103"/>
            <ac:spMk id="17" creationId="{99341DBC-706E-F5EC-7136-BB2DF182B60B}"/>
          </ac:spMkLst>
        </pc:spChg>
        <pc:spChg chg="add del mod">
          <ac:chgData name="Ward, Reagan" userId="27291eb4-8241-4961-9e69-8c66e34cc5b0" providerId="ADAL" clId="{660C7C91-236C-4324-8705-6E46BD5A058F}" dt="2024-04-09T20:36:44.121" v="3401" actId="478"/>
          <ac:spMkLst>
            <pc:docMk/>
            <pc:sldMk cId="2694773395" sldId="5103"/>
            <ac:spMk id="18" creationId="{A0BB4A75-7C6F-AA83-B8EB-97A9E4EEB80A}"/>
          </ac:spMkLst>
        </pc:spChg>
        <pc:spChg chg="add del mod">
          <ac:chgData name="Ward, Reagan" userId="27291eb4-8241-4961-9e69-8c66e34cc5b0" providerId="ADAL" clId="{660C7C91-236C-4324-8705-6E46BD5A058F}" dt="2024-04-09T20:36:41.936" v="3400" actId="478"/>
          <ac:spMkLst>
            <pc:docMk/>
            <pc:sldMk cId="2694773395" sldId="5103"/>
            <ac:spMk id="19" creationId="{B586D545-C312-ADAE-04A3-084EE4582DA7}"/>
          </ac:spMkLst>
        </pc:spChg>
        <pc:spChg chg="add del mod">
          <ac:chgData name="Ward, Reagan" userId="27291eb4-8241-4961-9e69-8c66e34cc5b0" providerId="ADAL" clId="{660C7C91-236C-4324-8705-6E46BD5A058F}" dt="2024-04-09T20:35:35.894" v="3397" actId="478"/>
          <ac:spMkLst>
            <pc:docMk/>
            <pc:sldMk cId="2694773395" sldId="5103"/>
            <ac:spMk id="20" creationId="{FCF8694E-BBCD-FEBD-93B4-526DF54ADDE1}"/>
          </ac:spMkLst>
        </pc:spChg>
        <pc:spChg chg="add del mod">
          <ac:chgData name="Ward, Reagan" userId="27291eb4-8241-4961-9e69-8c66e34cc5b0" providerId="ADAL" clId="{660C7C91-236C-4324-8705-6E46BD5A058F}" dt="2024-04-09T20:35:35.894" v="3397" actId="478"/>
          <ac:spMkLst>
            <pc:docMk/>
            <pc:sldMk cId="2694773395" sldId="5103"/>
            <ac:spMk id="21" creationId="{B57665E8-654B-8E80-F290-BC1BD08712E4}"/>
          </ac:spMkLst>
        </pc:spChg>
        <pc:spChg chg="add del mod">
          <ac:chgData name="Ward, Reagan" userId="27291eb4-8241-4961-9e69-8c66e34cc5b0" providerId="ADAL" clId="{660C7C91-236C-4324-8705-6E46BD5A058F}" dt="2024-04-09T20:35:35.894" v="3397" actId="478"/>
          <ac:spMkLst>
            <pc:docMk/>
            <pc:sldMk cId="2694773395" sldId="5103"/>
            <ac:spMk id="22" creationId="{2B940C27-5762-B611-ECBB-19ACEB123456}"/>
          </ac:spMkLst>
        </pc:spChg>
        <pc:spChg chg="add del mod">
          <ac:chgData name="Ward, Reagan" userId="27291eb4-8241-4961-9e69-8c66e34cc5b0" providerId="ADAL" clId="{660C7C91-236C-4324-8705-6E46BD5A058F}" dt="2024-04-09T20:35:35.894" v="3397" actId="478"/>
          <ac:spMkLst>
            <pc:docMk/>
            <pc:sldMk cId="2694773395" sldId="5103"/>
            <ac:spMk id="23" creationId="{FD714500-007F-3E25-4FC4-97E3E5DF089F}"/>
          </ac:spMkLst>
        </pc:spChg>
        <pc:spChg chg="add mod">
          <ac:chgData name="Ward, Reagan" userId="27291eb4-8241-4961-9e69-8c66e34cc5b0" providerId="ADAL" clId="{660C7C91-236C-4324-8705-6E46BD5A058F}" dt="2024-04-09T20:42:33.810" v="3723" actId="27636"/>
          <ac:spMkLst>
            <pc:docMk/>
            <pc:sldMk cId="2694773395" sldId="5103"/>
            <ac:spMk id="27" creationId="{DA8C16D1-7321-2D84-585A-F13E20694E7C}"/>
          </ac:spMkLst>
        </pc:spChg>
        <pc:spChg chg="add mod">
          <ac:chgData name="Ward, Reagan" userId="27291eb4-8241-4961-9e69-8c66e34cc5b0" providerId="ADAL" clId="{660C7C91-236C-4324-8705-6E46BD5A058F}" dt="2024-04-09T20:42:47.835" v="3740" actId="20577"/>
          <ac:spMkLst>
            <pc:docMk/>
            <pc:sldMk cId="2694773395" sldId="5103"/>
            <ac:spMk id="28" creationId="{600834C9-D321-6E0B-4FDD-44160827D3F2}"/>
          </ac:spMkLst>
        </pc:spChg>
        <pc:spChg chg="add del mod">
          <ac:chgData name="Ward, Reagan" userId="27291eb4-8241-4961-9e69-8c66e34cc5b0" providerId="ADAL" clId="{660C7C91-236C-4324-8705-6E46BD5A058F}" dt="2024-04-09T20:51:10.100" v="4121" actId="478"/>
          <ac:spMkLst>
            <pc:docMk/>
            <pc:sldMk cId="2694773395" sldId="5103"/>
            <ac:spMk id="30" creationId="{B1C92C48-67E7-DCA8-F3C1-B4F210DA510B}"/>
          </ac:spMkLst>
        </pc:spChg>
        <pc:spChg chg="add mod">
          <ac:chgData name="Ward, Reagan" userId="27291eb4-8241-4961-9e69-8c66e34cc5b0" providerId="ADAL" clId="{660C7C91-236C-4324-8705-6E46BD5A058F}" dt="2024-04-09T21:00:49.199" v="4548" actId="962"/>
          <ac:spMkLst>
            <pc:docMk/>
            <pc:sldMk cId="2694773395" sldId="5103"/>
            <ac:spMk id="31" creationId="{0D045BD5-989F-0B17-A3B4-DF3A8045E0A2}"/>
          </ac:spMkLst>
        </pc:spChg>
        <pc:spChg chg="add mod">
          <ac:chgData name="Ward, Reagan" userId="27291eb4-8241-4961-9e69-8c66e34cc5b0" providerId="ADAL" clId="{660C7C91-236C-4324-8705-6E46BD5A058F}" dt="2024-04-09T21:00:50.440" v="4549" actId="962"/>
          <ac:spMkLst>
            <pc:docMk/>
            <pc:sldMk cId="2694773395" sldId="5103"/>
            <ac:spMk id="32" creationId="{42462154-CD68-E560-C106-F1B2595D0C5B}"/>
          </ac:spMkLst>
        </pc:spChg>
        <pc:spChg chg="add mod">
          <ac:chgData name="Ward, Reagan" userId="27291eb4-8241-4961-9e69-8c66e34cc5b0" providerId="ADAL" clId="{660C7C91-236C-4324-8705-6E46BD5A058F}" dt="2024-04-09T21:00:52.137" v="4550" actId="962"/>
          <ac:spMkLst>
            <pc:docMk/>
            <pc:sldMk cId="2694773395" sldId="5103"/>
            <ac:spMk id="33" creationId="{52D57D7B-1CF9-45AF-CD0C-CB59792DEF01}"/>
          </ac:spMkLst>
        </pc:spChg>
        <pc:spChg chg="add mod">
          <ac:chgData name="Ward, Reagan" userId="27291eb4-8241-4961-9e69-8c66e34cc5b0" providerId="ADAL" clId="{660C7C91-236C-4324-8705-6E46BD5A058F}" dt="2024-04-09T21:00:53.415" v="4551" actId="962"/>
          <ac:spMkLst>
            <pc:docMk/>
            <pc:sldMk cId="2694773395" sldId="5103"/>
            <ac:spMk id="34" creationId="{CF3E4209-30B6-1DC4-43C2-48FDBB1CCA79}"/>
          </ac:spMkLst>
        </pc:spChg>
        <pc:spChg chg="add mod">
          <ac:chgData name="Ward, Reagan" userId="27291eb4-8241-4961-9e69-8c66e34cc5b0" providerId="ADAL" clId="{660C7C91-236C-4324-8705-6E46BD5A058F}" dt="2024-04-09T20:53:00.383" v="4146" actId="403"/>
          <ac:spMkLst>
            <pc:docMk/>
            <pc:sldMk cId="2694773395" sldId="5103"/>
            <ac:spMk id="35" creationId="{DE4C22FF-2415-443F-C48F-03F69D426BDA}"/>
          </ac:spMkLst>
        </pc:spChg>
        <pc:spChg chg="add mod">
          <ac:chgData name="Ward, Reagan" userId="27291eb4-8241-4961-9e69-8c66e34cc5b0" providerId="ADAL" clId="{660C7C91-236C-4324-8705-6E46BD5A058F}" dt="2024-04-09T21:00:54.862" v="4552" actId="962"/>
          <ac:spMkLst>
            <pc:docMk/>
            <pc:sldMk cId="2694773395" sldId="5103"/>
            <ac:spMk id="36" creationId="{6B16F8C7-08FC-9370-FFE8-DAC6CFD67D10}"/>
          </ac:spMkLst>
        </pc:spChg>
        <pc:spChg chg="add mod">
          <ac:chgData name="Ward, Reagan" userId="27291eb4-8241-4961-9e69-8c66e34cc5b0" providerId="ADAL" clId="{660C7C91-236C-4324-8705-6E46BD5A058F}" dt="2024-04-09T21:00:56.139" v="4553" actId="962"/>
          <ac:spMkLst>
            <pc:docMk/>
            <pc:sldMk cId="2694773395" sldId="5103"/>
            <ac:spMk id="37" creationId="{EDC06036-DC79-07C2-F9F4-6A7FEF2644CB}"/>
          </ac:spMkLst>
        </pc:spChg>
        <pc:spChg chg="add mod">
          <ac:chgData name="Ward, Reagan" userId="27291eb4-8241-4961-9e69-8c66e34cc5b0" providerId="ADAL" clId="{660C7C91-236C-4324-8705-6E46BD5A058F}" dt="2024-04-09T21:00:57.572" v="4554" actId="962"/>
          <ac:spMkLst>
            <pc:docMk/>
            <pc:sldMk cId="2694773395" sldId="5103"/>
            <ac:spMk id="38" creationId="{1B57B267-5337-6361-5D10-22089DD0C4A1}"/>
          </ac:spMkLst>
        </pc:spChg>
        <pc:spChg chg="add mod">
          <ac:chgData name="Ward, Reagan" userId="27291eb4-8241-4961-9e69-8c66e34cc5b0" providerId="ADAL" clId="{660C7C91-236C-4324-8705-6E46BD5A058F}" dt="2024-04-09T21:00:59.025" v="4555" actId="962"/>
          <ac:spMkLst>
            <pc:docMk/>
            <pc:sldMk cId="2694773395" sldId="5103"/>
            <ac:spMk id="39" creationId="{0759808A-1B63-D92B-2AD7-95A3BC2EAC20}"/>
          </ac:spMkLst>
        </pc:spChg>
        <pc:spChg chg="add del mod">
          <ac:chgData name="Ward, Reagan" userId="27291eb4-8241-4961-9e69-8c66e34cc5b0" providerId="ADAL" clId="{660C7C91-236C-4324-8705-6E46BD5A058F}" dt="2024-04-09T20:59:46.611" v="4537" actId="478"/>
          <ac:spMkLst>
            <pc:docMk/>
            <pc:sldMk cId="2694773395" sldId="5103"/>
            <ac:spMk id="41" creationId="{BE2B34F1-7244-C598-1293-3D24C6F2DE50}"/>
          </ac:spMkLst>
        </pc:spChg>
        <pc:graphicFrameChg chg="add mod ord modGraphic">
          <ac:chgData name="Ward, Reagan" userId="27291eb4-8241-4961-9e69-8c66e34cc5b0" providerId="ADAL" clId="{660C7C91-236C-4324-8705-6E46BD5A058F}" dt="2024-04-09T20:52:39.654" v="4142"/>
          <ac:graphicFrameMkLst>
            <pc:docMk/>
            <pc:sldMk cId="2694773395" sldId="5103"/>
            <ac:graphicFrameMk id="24" creationId="{39959BB3-74A1-9ECD-FE4F-623D1D56F95C}"/>
          </ac:graphicFrameMkLst>
        </pc:graphicFrameChg>
        <pc:graphicFrameChg chg="add mod">
          <ac:chgData name="Ward, Reagan" userId="27291eb4-8241-4961-9e69-8c66e34cc5b0" providerId="ADAL" clId="{660C7C91-236C-4324-8705-6E46BD5A058F}" dt="2024-04-09T20:40:20.705" v="3677"/>
          <ac:graphicFrameMkLst>
            <pc:docMk/>
            <pc:sldMk cId="2694773395" sldId="5103"/>
            <ac:graphicFrameMk id="25" creationId="{188EFF0A-9EE7-3E05-9A13-B6605E217001}"/>
          </ac:graphicFrameMkLst>
        </pc:graphicFrameChg>
        <pc:graphicFrameChg chg="add mod modGraphic">
          <ac:chgData name="Ward, Reagan" userId="27291eb4-8241-4961-9e69-8c66e34cc5b0" providerId="ADAL" clId="{660C7C91-236C-4324-8705-6E46BD5A058F}" dt="2024-04-09T20:43:39.885" v="3746" actId="20577"/>
          <ac:graphicFrameMkLst>
            <pc:docMk/>
            <pc:sldMk cId="2694773395" sldId="5103"/>
            <ac:graphicFrameMk id="26" creationId="{30DFAFA0-4315-EC9D-E42B-16A2622208DB}"/>
          </ac:graphicFrameMkLst>
        </pc:graphicFrameChg>
        <pc:graphicFrameChg chg="add del mod ord modGraphic">
          <ac:chgData name="Ward, Reagan" userId="27291eb4-8241-4961-9e69-8c66e34cc5b0" providerId="ADAL" clId="{660C7C91-236C-4324-8705-6E46BD5A058F}" dt="2024-04-09T20:56:20.078" v="4216" actId="478"/>
          <ac:graphicFrameMkLst>
            <pc:docMk/>
            <pc:sldMk cId="2694773395" sldId="5103"/>
            <ac:graphicFrameMk id="29" creationId="{74D26FC4-E881-B07B-742F-37D71A13D8AA}"/>
          </ac:graphicFrameMkLst>
        </pc:graphicFrameChg>
        <pc:graphicFrameChg chg="add mod modGraphic">
          <ac:chgData name="Ward, Reagan" userId="27291eb4-8241-4961-9e69-8c66e34cc5b0" providerId="ADAL" clId="{660C7C91-236C-4324-8705-6E46BD5A058F}" dt="2024-04-09T20:56:29.722" v="4225" actId="20577"/>
          <ac:graphicFrameMkLst>
            <pc:docMk/>
            <pc:sldMk cId="2694773395" sldId="5103"/>
            <ac:graphicFrameMk id="42" creationId="{9AACC1EB-4019-7736-ABA6-B7E14D7418A7}"/>
          </ac:graphicFrameMkLst>
        </pc:graphicFrameChg>
      </pc:sldChg>
      <pc:sldChg chg="modSp add del mod">
        <pc:chgData name="Ward, Reagan" userId="27291eb4-8241-4961-9e69-8c66e34cc5b0" providerId="ADAL" clId="{660C7C91-236C-4324-8705-6E46BD5A058F}" dt="2024-04-09T21:15:32.784" v="5069" actId="47"/>
        <pc:sldMkLst>
          <pc:docMk/>
          <pc:sldMk cId="956725383" sldId="5104"/>
        </pc:sldMkLst>
        <pc:spChg chg="mod">
          <ac:chgData name="Ward, Reagan" userId="27291eb4-8241-4961-9e69-8c66e34cc5b0" providerId="ADAL" clId="{660C7C91-236C-4324-8705-6E46BD5A058F}" dt="2024-04-09T20:53:57.288" v="4149" actId="20577"/>
          <ac:spMkLst>
            <pc:docMk/>
            <pc:sldMk cId="956725383" sldId="5104"/>
            <ac:spMk id="10" creationId="{9ED57AD5-E4A7-BE4A-9A7A-D71A4F501CBE}"/>
          </ac:spMkLst>
        </pc:spChg>
        <pc:spChg chg="mod">
          <ac:chgData name="Ward, Reagan" userId="27291eb4-8241-4961-9e69-8c66e34cc5b0" providerId="ADAL" clId="{660C7C91-236C-4324-8705-6E46BD5A058F}" dt="2024-04-09T21:01:00.597" v="4556" actId="962"/>
          <ac:spMkLst>
            <pc:docMk/>
            <pc:sldMk cId="956725383" sldId="5104"/>
            <ac:spMk id="31" creationId="{0D045BD5-989F-0B17-A3B4-DF3A8045E0A2}"/>
          </ac:spMkLst>
        </pc:spChg>
        <pc:spChg chg="mod">
          <ac:chgData name="Ward, Reagan" userId="27291eb4-8241-4961-9e69-8c66e34cc5b0" providerId="ADAL" clId="{660C7C91-236C-4324-8705-6E46BD5A058F}" dt="2024-04-09T21:01:02.156" v="4557" actId="962"/>
          <ac:spMkLst>
            <pc:docMk/>
            <pc:sldMk cId="956725383" sldId="5104"/>
            <ac:spMk id="32" creationId="{42462154-CD68-E560-C106-F1B2595D0C5B}"/>
          </ac:spMkLst>
        </pc:spChg>
        <pc:spChg chg="mod">
          <ac:chgData name="Ward, Reagan" userId="27291eb4-8241-4961-9e69-8c66e34cc5b0" providerId="ADAL" clId="{660C7C91-236C-4324-8705-6E46BD5A058F}" dt="2024-04-09T21:01:03.295" v="4558" actId="962"/>
          <ac:spMkLst>
            <pc:docMk/>
            <pc:sldMk cId="956725383" sldId="5104"/>
            <ac:spMk id="33" creationId="{52D57D7B-1CF9-45AF-CD0C-CB59792DEF01}"/>
          </ac:spMkLst>
        </pc:spChg>
        <pc:spChg chg="mod">
          <ac:chgData name="Ward, Reagan" userId="27291eb4-8241-4961-9e69-8c66e34cc5b0" providerId="ADAL" clId="{660C7C91-236C-4324-8705-6E46BD5A058F}" dt="2024-04-09T21:01:04.573" v="4559" actId="962"/>
          <ac:spMkLst>
            <pc:docMk/>
            <pc:sldMk cId="956725383" sldId="5104"/>
            <ac:spMk id="34" creationId="{CF3E4209-30B6-1DC4-43C2-48FDBB1CCA79}"/>
          </ac:spMkLst>
        </pc:spChg>
        <pc:spChg chg="mod">
          <ac:chgData name="Ward, Reagan" userId="27291eb4-8241-4961-9e69-8c66e34cc5b0" providerId="ADAL" clId="{660C7C91-236C-4324-8705-6E46BD5A058F}" dt="2024-04-09T20:56:38.931" v="4234" actId="20577"/>
          <ac:spMkLst>
            <pc:docMk/>
            <pc:sldMk cId="956725383" sldId="5104"/>
            <ac:spMk id="35" creationId="{DE4C22FF-2415-443F-C48F-03F69D426BDA}"/>
          </ac:spMkLst>
        </pc:spChg>
        <pc:spChg chg="mod">
          <ac:chgData name="Ward, Reagan" userId="27291eb4-8241-4961-9e69-8c66e34cc5b0" providerId="ADAL" clId="{660C7C91-236C-4324-8705-6E46BD5A058F}" dt="2024-04-09T21:01:05.665" v="4560" actId="962"/>
          <ac:spMkLst>
            <pc:docMk/>
            <pc:sldMk cId="956725383" sldId="5104"/>
            <ac:spMk id="36" creationId="{6B16F8C7-08FC-9370-FFE8-DAC6CFD67D10}"/>
          </ac:spMkLst>
        </pc:spChg>
        <pc:spChg chg="mod">
          <ac:chgData name="Ward, Reagan" userId="27291eb4-8241-4961-9e69-8c66e34cc5b0" providerId="ADAL" clId="{660C7C91-236C-4324-8705-6E46BD5A058F}" dt="2024-04-09T21:01:06.683" v="4561" actId="962"/>
          <ac:spMkLst>
            <pc:docMk/>
            <pc:sldMk cId="956725383" sldId="5104"/>
            <ac:spMk id="37" creationId="{EDC06036-DC79-07C2-F9F4-6A7FEF2644CB}"/>
          </ac:spMkLst>
        </pc:spChg>
        <pc:spChg chg="mod">
          <ac:chgData name="Ward, Reagan" userId="27291eb4-8241-4961-9e69-8c66e34cc5b0" providerId="ADAL" clId="{660C7C91-236C-4324-8705-6E46BD5A058F}" dt="2024-04-09T21:01:07.880" v="4562" actId="962"/>
          <ac:spMkLst>
            <pc:docMk/>
            <pc:sldMk cId="956725383" sldId="5104"/>
            <ac:spMk id="38" creationId="{1B57B267-5337-6361-5D10-22089DD0C4A1}"/>
          </ac:spMkLst>
        </pc:spChg>
        <pc:spChg chg="mod">
          <ac:chgData name="Ward, Reagan" userId="27291eb4-8241-4961-9e69-8c66e34cc5b0" providerId="ADAL" clId="{660C7C91-236C-4324-8705-6E46BD5A058F}" dt="2024-04-09T21:01:09.424" v="4563" actId="962"/>
          <ac:spMkLst>
            <pc:docMk/>
            <pc:sldMk cId="956725383" sldId="5104"/>
            <ac:spMk id="39" creationId="{0759808A-1B63-D92B-2AD7-95A3BC2EAC20}"/>
          </ac:spMkLst>
        </pc:spChg>
        <pc:graphicFrameChg chg="modGraphic">
          <ac:chgData name="Ward, Reagan" userId="27291eb4-8241-4961-9e69-8c66e34cc5b0" providerId="ADAL" clId="{660C7C91-236C-4324-8705-6E46BD5A058F}" dt="2024-04-09T20:54:38.347" v="4179" actId="20577"/>
          <ac:graphicFrameMkLst>
            <pc:docMk/>
            <pc:sldMk cId="956725383" sldId="5104"/>
            <ac:graphicFrameMk id="24" creationId="{39959BB3-74A1-9ECD-FE4F-623D1D56F95C}"/>
          </ac:graphicFrameMkLst>
        </pc:graphicFrameChg>
        <pc:graphicFrameChg chg="modGraphic">
          <ac:chgData name="Ward, Reagan" userId="27291eb4-8241-4961-9e69-8c66e34cc5b0" providerId="ADAL" clId="{660C7C91-236C-4324-8705-6E46BD5A058F}" dt="2024-04-09T20:54:53.200" v="4181" actId="207"/>
          <ac:graphicFrameMkLst>
            <pc:docMk/>
            <pc:sldMk cId="956725383" sldId="5104"/>
            <ac:graphicFrameMk id="26" creationId="{30DFAFA0-4315-EC9D-E42B-16A2622208DB}"/>
          </ac:graphicFrameMkLst>
        </pc:graphicFrameChg>
        <pc:graphicFrameChg chg="modGraphic">
          <ac:chgData name="Ward, Reagan" userId="27291eb4-8241-4961-9e69-8c66e34cc5b0" providerId="ADAL" clId="{660C7C91-236C-4324-8705-6E46BD5A058F}" dt="2024-04-09T20:56:08.052" v="4215" actId="14734"/>
          <ac:graphicFrameMkLst>
            <pc:docMk/>
            <pc:sldMk cId="956725383" sldId="5104"/>
            <ac:graphicFrameMk id="29" creationId="{74D26FC4-E881-B07B-742F-37D71A13D8AA}"/>
          </ac:graphicFrameMkLst>
        </pc:graphicFrameChg>
      </pc:sldChg>
      <pc:sldChg chg="modSp new del mod">
        <pc:chgData name="Ward, Reagan" userId="27291eb4-8241-4961-9e69-8c66e34cc5b0" providerId="ADAL" clId="{660C7C91-236C-4324-8705-6E46BD5A058F}" dt="2024-04-09T20:53:46.658" v="4147" actId="47"/>
        <pc:sldMkLst>
          <pc:docMk/>
          <pc:sldMk cId="4079292574" sldId="5104"/>
        </pc:sldMkLst>
        <pc:spChg chg="mod">
          <ac:chgData name="Ward, Reagan" userId="27291eb4-8241-4961-9e69-8c66e34cc5b0" providerId="ADAL" clId="{660C7C91-236C-4324-8705-6E46BD5A058F}" dt="2024-04-09T20:29:11.325" v="3350" actId="20577"/>
          <ac:spMkLst>
            <pc:docMk/>
            <pc:sldMk cId="4079292574" sldId="5104"/>
            <ac:spMk id="2" creationId="{B9E2DA78-366F-9972-33F3-AB92EDC42C4F}"/>
          </ac:spMkLst>
        </pc:spChg>
      </pc:sldChg>
      <pc:sldChg chg="addSp delSp modSp new mod ord">
        <pc:chgData name="Ward, Reagan" userId="27291eb4-8241-4961-9e69-8c66e34cc5b0" providerId="ADAL" clId="{660C7C91-236C-4324-8705-6E46BD5A058F}" dt="2024-04-15T22:26:43.157" v="5495" actId="20577"/>
        <pc:sldMkLst>
          <pc:docMk/>
          <pc:sldMk cId="442201909" sldId="5105"/>
        </pc:sldMkLst>
        <pc:spChg chg="mod">
          <ac:chgData name="Ward, Reagan" userId="27291eb4-8241-4961-9e69-8c66e34cc5b0" providerId="ADAL" clId="{660C7C91-236C-4324-8705-6E46BD5A058F}" dt="2024-04-09T21:13:41.954" v="5013" actId="20577"/>
          <ac:spMkLst>
            <pc:docMk/>
            <pc:sldMk cId="442201909" sldId="5105"/>
            <ac:spMk id="2" creationId="{B1921FC9-82C8-1D97-D993-982B8EAE2A2C}"/>
          </ac:spMkLst>
        </pc:spChg>
        <pc:spChg chg="del">
          <ac:chgData name="Ward, Reagan" userId="27291eb4-8241-4961-9e69-8c66e34cc5b0" providerId="ADAL" clId="{660C7C91-236C-4324-8705-6E46BD5A058F}" dt="2024-04-09T21:03:27.787" v="4614" actId="478"/>
          <ac:spMkLst>
            <pc:docMk/>
            <pc:sldMk cId="442201909" sldId="5105"/>
            <ac:spMk id="3" creationId="{013D8CCF-C8DB-0491-8F7D-14C1D69AB20C}"/>
          </ac:spMkLst>
        </pc:spChg>
        <pc:spChg chg="ord">
          <ac:chgData name="Ward, Reagan" userId="27291eb4-8241-4961-9e69-8c66e34cc5b0" providerId="ADAL" clId="{660C7C91-236C-4324-8705-6E46BD5A058F}" dt="2024-04-09T21:25:38.614" v="5107" actId="13244"/>
          <ac:spMkLst>
            <pc:docMk/>
            <pc:sldMk cId="442201909" sldId="5105"/>
            <ac:spMk id="4" creationId="{9129926A-E8DA-A017-EEB5-6A9AF1573BFB}"/>
          </ac:spMkLst>
        </pc:spChg>
        <pc:spChg chg="del ord">
          <ac:chgData name="Ward, Reagan" userId="27291eb4-8241-4961-9e69-8c66e34cc5b0" providerId="ADAL" clId="{660C7C91-236C-4324-8705-6E46BD5A058F}" dt="2024-04-09T21:25:51.478" v="5110"/>
          <ac:spMkLst>
            <pc:docMk/>
            <pc:sldMk cId="442201909" sldId="5105"/>
            <ac:spMk id="5" creationId="{0D335CC3-FFEC-6C48-D327-1AE46533F245}"/>
          </ac:spMkLst>
        </pc:spChg>
        <pc:spChg chg="del ord">
          <ac:chgData name="Ward, Reagan" userId="27291eb4-8241-4961-9e69-8c66e34cc5b0" providerId="ADAL" clId="{660C7C91-236C-4324-8705-6E46BD5A058F}" dt="2024-04-09T21:26:00.563" v="5111"/>
          <ac:spMkLst>
            <pc:docMk/>
            <pc:sldMk cId="442201909" sldId="5105"/>
            <ac:spMk id="6" creationId="{C881C951-249D-D0F0-7E61-017D40A13B73}"/>
          </ac:spMkLst>
        </pc:spChg>
        <pc:spChg chg="add mod">
          <ac:chgData name="Ward, Reagan" userId="27291eb4-8241-4961-9e69-8c66e34cc5b0" providerId="ADAL" clId="{660C7C91-236C-4324-8705-6E46BD5A058F}" dt="2024-04-09T21:06:48.985" v="4698" actId="1076"/>
          <ac:spMkLst>
            <pc:docMk/>
            <pc:sldMk cId="442201909" sldId="5105"/>
            <ac:spMk id="7" creationId="{CA8E946E-0683-626E-BFD9-E2ABAB63F5DB}"/>
          </ac:spMkLst>
        </pc:spChg>
        <pc:spChg chg="add mod">
          <ac:chgData name="Ward, Reagan" userId="27291eb4-8241-4961-9e69-8c66e34cc5b0" providerId="ADAL" clId="{660C7C91-236C-4324-8705-6E46BD5A058F}" dt="2024-04-09T21:13:30.296" v="4993" actId="1076"/>
          <ac:spMkLst>
            <pc:docMk/>
            <pc:sldMk cId="442201909" sldId="5105"/>
            <ac:spMk id="8" creationId="{4D3C8682-EB66-9EBA-B955-7819E57B5292}"/>
          </ac:spMkLst>
        </pc:spChg>
        <pc:spChg chg="add mod ord">
          <ac:chgData name="Ward, Reagan" userId="27291eb4-8241-4961-9e69-8c66e34cc5b0" providerId="ADAL" clId="{660C7C91-236C-4324-8705-6E46BD5A058F}" dt="2024-04-15T22:26:43.157" v="5495" actId="20577"/>
          <ac:spMkLst>
            <pc:docMk/>
            <pc:sldMk cId="442201909" sldId="5105"/>
            <ac:spMk id="9" creationId="{FF0A8C22-CF77-3C26-65E4-BDA6EDE2553D}"/>
          </ac:spMkLst>
        </pc:spChg>
        <pc:spChg chg="add del mod ord">
          <ac:chgData name="Ward, Reagan" userId="27291eb4-8241-4961-9e69-8c66e34cc5b0" providerId="ADAL" clId="{660C7C91-236C-4324-8705-6E46BD5A058F}" dt="2024-04-09T21:26:43.265" v="5117" actId="13244"/>
          <ac:spMkLst>
            <pc:docMk/>
            <pc:sldMk cId="442201909" sldId="5105"/>
            <ac:spMk id="10" creationId="{9036909D-496E-A9C7-9E56-57710BE41DF2}"/>
          </ac:spMkLst>
        </pc:spChg>
        <pc:spChg chg="add mod ord">
          <ac:chgData name="Ward, Reagan" userId="27291eb4-8241-4961-9e69-8c66e34cc5b0" providerId="ADAL" clId="{660C7C91-236C-4324-8705-6E46BD5A058F}" dt="2024-04-09T21:26:12.077" v="5112" actId="13244"/>
          <ac:spMkLst>
            <pc:docMk/>
            <pc:sldMk cId="442201909" sldId="5105"/>
            <ac:spMk id="11" creationId="{394CE869-9C82-6EB9-8776-FEE220506C63}"/>
          </ac:spMkLst>
        </pc:spChg>
        <pc:spChg chg="add mod ord">
          <ac:chgData name="Ward, Reagan" userId="27291eb4-8241-4961-9e69-8c66e34cc5b0" providerId="ADAL" clId="{660C7C91-236C-4324-8705-6E46BD5A058F}" dt="2024-04-09T21:26:22.117" v="5114" actId="13244"/>
          <ac:spMkLst>
            <pc:docMk/>
            <pc:sldMk cId="442201909" sldId="5105"/>
            <ac:spMk id="12" creationId="{39B240C5-1412-A947-0302-3471AEFD7116}"/>
          </ac:spMkLst>
        </pc:spChg>
        <pc:spChg chg="add mod">
          <ac:chgData name="Ward, Reagan" userId="27291eb4-8241-4961-9e69-8c66e34cc5b0" providerId="ADAL" clId="{660C7C91-236C-4324-8705-6E46BD5A058F}" dt="2024-04-09T21:13:30.296" v="4993" actId="1076"/>
          <ac:spMkLst>
            <pc:docMk/>
            <pc:sldMk cId="442201909" sldId="5105"/>
            <ac:spMk id="13" creationId="{A324C0AB-FE1C-B7B0-E8CF-AF4676739E0E}"/>
          </ac:spMkLst>
        </pc:spChg>
        <pc:spChg chg="add mod ord">
          <ac:chgData name="Ward, Reagan" userId="27291eb4-8241-4961-9e69-8c66e34cc5b0" providerId="ADAL" clId="{660C7C91-236C-4324-8705-6E46BD5A058F}" dt="2024-04-09T21:26:45.478" v="5118" actId="13244"/>
          <ac:spMkLst>
            <pc:docMk/>
            <pc:sldMk cId="442201909" sldId="5105"/>
            <ac:spMk id="14" creationId="{5E2C449C-21F1-7F54-17F1-F497B01AD2CA}"/>
          </ac:spMkLst>
        </pc:spChg>
        <pc:spChg chg="add mod ord">
          <ac:chgData name="Ward, Reagan" userId="27291eb4-8241-4961-9e69-8c66e34cc5b0" providerId="ADAL" clId="{660C7C91-236C-4324-8705-6E46BD5A058F}" dt="2024-04-09T21:26:24.108" v="5115" actId="13244"/>
          <ac:spMkLst>
            <pc:docMk/>
            <pc:sldMk cId="442201909" sldId="5105"/>
            <ac:spMk id="15" creationId="{87E8D5B0-B979-0468-47D0-318CB41221BD}"/>
          </ac:spMkLst>
        </pc:spChg>
        <pc:spChg chg="add mod">
          <ac:chgData name="Ward, Reagan" userId="27291eb4-8241-4961-9e69-8c66e34cc5b0" providerId="ADAL" clId="{660C7C91-236C-4324-8705-6E46BD5A058F}" dt="2024-04-09T21:16:19.815" v="5072" actId="207"/>
          <ac:spMkLst>
            <pc:docMk/>
            <pc:sldMk cId="442201909" sldId="5105"/>
            <ac:spMk id="16" creationId="{D16189B4-E07D-7FDE-96C4-1974E447C319}"/>
          </ac:spMkLst>
        </pc:spChg>
        <pc:spChg chg="add del mod">
          <ac:chgData name="Ward, Reagan" userId="27291eb4-8241-4961-9e69-8c66e34cc5b0" providerId="ADAL" clId="{660C7C91-236C-4324-8705-6E46BD5A058F}" dt="2024-04-09T21:11:05.193" v="4851" actId="478"/>
          <ac:spMkLst>
            <pc:docMk/>
            <pc:sldMk cId="442201909" sldId="5105"/>
            <ac:spMk id="18" creationId="{8201F982-2ABE-978C-B182-7E38A4F01A0C}"/>
          </ac:spMkLst>
        </pc:spChg>
        <pc:spChg chg="add mod">
          <ac:chgData name="Ward, Reagan" userId="27291eb4-8241-4961-9e69-8c66e34cc5b0" providerId="ADAL" clId="{660C7C91-236C-4324-8705-6E46BD5A058F}" dt="2024-04-09T21:13:33.753" v="4994" actId="1076"/>
          <ac:spMkLst>
            <pc:docMk/>
            <pc:sldMk cId="442201909" sldId="5105"/>
            <ac:spMk id="19" creationId="{4DA56528-6F51-10A1-F6FC-50C2BA9E73FA}"/>
          </ac:spMkLst>
        </pc:spChg>
        <pc:spChg chg="add mod">
          <ac:chgData name="Ward, Reagan" userId="27291eb4-8241-4961-9e69-8c66e34cc5b0" providerId="ADAL" clId="{660C7C91-236C-4324-8705-6E46BD5A058F}" dt="2024-04-09T21:25:51.478" v="5110"/>
          <ac:spMkLst>
            <pc:docMk/>
            <pc:sldMk cId="442201909" sldId="5105"/>
            <ac:spMk id="20" creationId="{3DC78EC7-0A1E-63D7-7411-06ED8424849C}"/>
          </ac:spMkLst>
        </pc:spChg>
        <pc:spChg chg="add mod">
          <ac:chgData name="Ward, Reagan" userId="27291eb4-8241-4961-9e69-8c66e34cc5b0" providerId="ADAL" clId="{660C7C91-236C-4324-8705-6E46BD5A058F}" dt="2024-04-09T21:26:00.563" v="5111"/>
          <ac:spMkLst>
            <pc:docMk/>
            <pc:sldMk cId="442201909" sldId="5105"/>
            <ac:spMk id="21" creationId="{EE679D50-777F-3F3E-769D-E073A45FF8A1}"/>
          </ac:spMkLst>
        </pc:spChg>
        <pc:graphicFrameChg chg="add mod ord">
          <ac:chgData name="Ward, Reagan" userId="27291eb4-8241-4961-9e69-8c66e34cc5b0" providerId="ADAL" clId="{660C7C91-236C-4324-8705-6E46BD5A058F}" dt="2024-04-09T21:27:08.737" v="5119" actId="1076"/>
          <ac:graphicFrameMkLst>
            <pc:docMk/>
            <pc:sldMk cId="442201909" sldId="5105"/>
            <ac:graphicFrameMk id="17" creationId="{5D87CA96-AABD-1C38-C196-AD306B2A8D7A}"/>
          </ac:graphicFrameMkLst>
        </pc:graphicFrameChg>
      </pc:sldChg>
      <pc:sldChg chg="addSp delSp modSp add mod">
        <pc:chgData name="Ward, Reagan" userId="27291eb4-8241-4961-9e69-8c66e34cc5b0" providerId="ADAL" clId="{660C7C91-236C-4324-8705-6E46BD5A058F}" dt="2024-04-15T22:26:59.977" v="5496" actId="20577"/>
        <pc:sldMkLst>
          <pc:docMk/>
          <pc:sldMk cId="2598389065" sldId="5106"/>
        </pc:sldMkLst>
        <pc:spChg chg="mod">
          <ac:chgData name="Ward, Reagan" userId="27291eb4-8241-4961-9e69-8c66e34cc5b0" providerId="ADAL" clId="{660C7C91-236C-4324-8705-6E46BD5A058F}" dt="2024-04-09T21:13:48.964" v="5015" actId="20577"/>
          <ac:spMkLst>
            <pc:docMk/>
            <pc:sldMk cId="2598389065" sldId="5106"/>
            <ac:spMk id="2" creationId="{B1921FC9-82C8-1D97-D993-982B8EAE2A2C}"/>
          </ac:spMkLst>
        </pc:spChg>
        <pc:spChg chg="add mod">
          <ac:chgData name="Ward, Reagan" userId="27291eb4-8241-4961-9e69-8c66e34cc5b0" providerId="ADAL" clId="{660C7C91-236C-4324-8705-6E46BD5A058F}" dt="2024-04-09T21:15:39.401" v="5070"/>
          <ac:spMkLst>
            <pc:docMk/>
            <pc:sldMk cId="2598389065" sldId="5106"/>
            <ac:spMk id="3" creationId="{E06369F3-7A77-C33C-0788-8651A4C9ADA2}"/>
          </ac:spMkLst>
        </pc:spChg>
        <pc:spChg chg="ord">
          <ac:chgData name="Ward, Reagan" userId="27291eb4-8241-4961-9e69-8c66e34cc5b0" providerId="ADAL" clId="{660C7C91-236C-4324-8705-6E46BD5A058F}" dt="2024-04-09T21:27:26.178" v="5120" actId="13244"/>
          <ac:spMkLst>
            <pc:docMk/>
            <pc:sldMk cId="2598389065" sldId="5106"/>
            <ac:spMk id="4" creationId="{9129926A-E8DA-A017-EEB5-6A9AF1573BFB}"/>
          </ac:spMkLst>
        </pc:spChg>
        <pc:spChg chg="del">
          <ac:chgData name="Ward, Reagan" userId="27291eb4-8241-4961-9e69-8c66e34cc5b0" providerId="ADAL" clId="{660C7C91-236C-4324-8705-6E46BD5A058F}" dt="2024-04-09T21:15:39.401" v="5070"/>
          <ac:spMkLst>
            <pc:docMk/>
            <pc:sldMk cId="2598389065" sldId="5106"/>
            <ac:spMk id="5" creationId="{0D335CC3-FFEC-6C48-D327-1AE46533F245}"/>
          </ac:spMkLst>
        </pc:spChg>
        <pc:spChg chg="del">
          <ac:chgData name="Ward, Reagan" userId="27291eb4-8241-4961-9e69-8c66e34cc5b0" providerId="ADAL" clId="{660C7C91-236C-4324-8705-6E46BD5A058F}" dt="2024-04-09T21:15:43.612" v="5071"/>
          <ac:spMkLst>
            <pc:docMk/>
            <pc:sldMk cId="2598389065" sldId="5106"/>
            <ac:spMk id="6" creationId="{C881C951-249D-D0F0-7E61-017D40A13B73}"/>
          </ac:spMkLst>
        </pc:spChg>
        <pc:spChg chg="mod">
          <ac:chgData name="Ward, Reagan" userId="27291eb4-8241-4961-9e69-8c66e34cc5b0" providerId="ADAL" clId="{660C7C91-236C-4324-8705-6E46BD5A058F}" dt="2024-04-09T21:14:08.991" v="5022" actId="20577"/>
          <ac:spMkLst>
            <pc:docMk/>
            <pc:sldMk cId="2598389065" sldId="5106"/>
            <ac:spMk id="7" creationId="{CA8E946E-0683-626E-BFD9-E2ABAB63F5DB}"/>
          </ac:spMkLst>
        </pc:spChg>
        <pc:spChg chg="mod">
          <ac:chgData name="Ward, Reagan" userId="27291eb4-8241-4961-9e69-8c66e34cc5b0" providerId="ADAL" clId="{660C7C91-236C-4324-8705-6E46BD5A058F}" dt="2024-04-09T21:14:44.260" v="5042" actId="20577"/>
          <ac:spMkLst>
            <pc:docMk/>
            <pc:sldMk cId="2598389065" sldId="5106"/>
            <ac:spMk id="8" creationId="{4D3C8682-EB66-9EBA-B955-7819E57B5292}"/>
          </ac:spMkLst>
        </pc:spChg>
        <pc:spChg chg="mod ord">
          <ac:chgData name="Ward, Reagan" userId="27291eb4-8241-4961-9e69-8c66e34cc5b0" providerId="ADAL" clId="{660C7C91-236C-4324-8705-6E46BD5A058F}" dt="2024-04-15T22:26:59.977" v="5496" actId="20577"/>
          <ac:spMkLst>
            <pc:docMk/>
            <pc:sldMk cId="2598389065" sldId="5106"/>
            <ac:spMk id="9" creationId="{FF0A8C22-CF77-3C26-65E4-BDA6EDE2553D}"/>
          </ac:spMkLst>
        </pc:spChg>
        <pc:spChg chg="mod ord">
          <ac:chgData name="Ward, Reagan" userId="27291eb4-8241-4961-9e69-8c66e34cc5b0" providerId="ADAL" clId="{660C7C91-236C-4324-8705-6E46BD5A058F}" dt="2024-04-09T21:27:44.869" v="5126" actId="13244"/>
          <ac:spMkLst>
            <pc:docMk/>
            <pc:sldMk cId="2598389065" sldId="5106"/>
            <ac:spMk id="10" creationId="{9036909D-496E-A9C7-9E56-57710BE41DF2}"/>
          </ac:spMkLst>
        </pc:spChg>
        <pc:spChg chg="ord">
          <ac:chgData name="Ward, Reagan" userId="27291eb4-8241-4961-9e69-8c66e34cc5b0" providerId="ADAL" clId="{660C7C91-236C-4324-8705-6E46BD5A058F}" dt="2024-04-09T21:27:30.218" v="5121" actId="13244"/>
          <ac:spMkLst>
            <pc:docMk/>
            <pc:sldMk cId="2598389065" sldId="5106"/>
            <ac:spMk id="11" creationId="{394CE869-9C82-6EB9-8776-FEE220506C63}"/>
          </ac:spMkLst>
        </pc:spChg>
        <pc:spChg chg="ord">
          <ac:chgData name="Ward, Reagan" userId="27291eb4-8241-4961-9e69-8c66e34cc5b0" providerId="ADAL" clId="{660C7C91-236C-4324-8705-6E46BD5A058F}" dt="2024-04-09T21:27:36.163" v="5123" actId="13244"/>
          <ac:spMkLst>
            <pc:docMk/>
            <pc:sldMk cId="2598389065" sldId="5106"/>
            <ac:spMk id="12" creationId="{39B240C5-1412-A947-0302-3471AEFD7116}"/>
          </ac:spMkLst>
        </pc:spChg>
        <pc:spChg chg="ord">
          <ac:chgData name="Ward, Reagan" userId="27291eb4-8241-4961-9e69-8c66e34cc5b0" providerId="ADAL" clId="{660C7C91-236C-4324-8705-6E46BD5A058F}" dt="2024-04-09T21:27:46.877" v="5127" actId="13244"/>
          <ac:spMkLst>
            <pc:docMk/>
            <pc:sldMk cId="2598389065" sldId="5106"/>
            <ac:spMk id="14" creationId="{5E2C449C-21F1-7F54-17F1-F497B01AD2CA}"/>
          </ac:spMkLst>
        </pc:spChg>
        <pc:spChg chg="mod ord">
          <ac:chgData name="Ward, Reagan" userId="27291eb4-8241-4961-9e69-8c66e34cc5b0" providerId="ADAL" clId="{660C7C91-236C-4324-8705-6E46BD5A058F}" dt="2024-04-09T21:27:40.302" v="5124" actId="13244"/>
          <ac:spMkLst>
            <pc:docMk/>
            <pc:sldMk cId="2598389065" sldId="5106"/>
            <ac:spMk id="15" creationId="{87E8D5B0-B979-0468-47D0-318CB41221BD}"/>
          </ac:spMkLst>
        </pc:spChg>
        <pc:spChg chg="mod">
          <ac:chgData name="Ward, Reagan" userId="27291eb4-8241-4961-9e69-8c66e34cc5b0" providerId="ADAL" clId="{660C7C91-236C-4324-8705-6E46BD5A058F}" dt="2024-04-09T21:16:23.297" v="5073" actId="207"/>
          <ac:spMkLst>
            <pc:docMk/>
            <pc:sldMk cId="2598389065" sldId="5106"/>
            <ac:spMk id="16" creationId="{D16189B4-E07D-7FDE-96C4-1974E447C319}"/>
          </ac:spMkLst>
        </pc:spChg>
        <pc:spChg chg="add mod">
          <ac:chgData name="Ward, Reagan" userId="27291eb4-8241-4961-9e69-8c66e34cc5b0" providerId="ADAL" clId="{660C7C91-236C-4324-8705-6E46BD5A058F}" dt="2024-04-09T21:15:43.612" v="5071"/>
          <ac:spMkLst>
            <pc:docMk/>
            <pc:sldMk cId="2598389065" sldId="5106"/>
            <ac:spMk id="18" creationId="{DE5BBCD0-CECD-9356-6E13-04D233083737}"/>
          </ac:spMkLst>
        </pc:spChg>
        <pc:spChg chg="mod">
          <ac:chgData name="Ward, Reagan" userId="27291eb4-8241-4961-9e69-8c66e34cc5b0" providerId="ADAL" clId="{660C7C91-236C-4324-8705-6E46BD5A058F}" dt="2024-04-09T21:15:30.091" v="5068" actId="20577"/>
          <ac:spMkLst>
            <pc:docMk/>
            <pc:sldMk cId="2598389065" sldId="5106"/>
            <ac:spMk id="19" creationId="{4DA56528-6F51-10A1-F6FC-50C2BA9E73FA}"/>
          </ac:spMkLst>
        </pc:spChg>
        <pc:graphicFrameChg chg="ord modGraphic">
          <ac:chgData name="Ward, Reagan" userId="27291eb4-8241-4961-9e69-8c66e34cc5b0" providerId="ADAL" clId="{660C7C91-236C-4324-8705-6E46BD5A058F}" dt="2024-04-09T21:27:42.131" v="5125" actId="13244"/>
          <ac:graphicFrameMkLst>
            <pc:docMk/>
            <pc:sldMk cId="2598389065" sldId="5106"/>
            <ac:graphicFrameMk id="17" creationId="{5D87CA96-AABD-1C38-C196-AD306B2A8D7A}"/>
          </ac:graphicFrameMkLst>
        </pc:graphicFrameChg>
      </pc:sldChg>
      <pc:sldChg chg="addSp delSp modSp new mod modClrScheme chgLayout">
        <pc:chgData name="Ward, Reagan" userId="27291eb4-8241-4961-9e69-8c66e34cc5b0" providerId="ADAL" clId="{660C7C91-236C-4324-8705-6E46BD5A058F}" dt="2024-04-10T14:57:58.805" v="5418"/>
        <pc:sldMkLst>
          <pc:docMk/>
          <pc:sldMk cId="3238566839" sldId="5107"/>
        </pc:sldMkLst>
        <pc:spChg chg="del mod ord">
          <ac:chgData name="Ward, Reagan" userId="27291eb4-8241-4961-9e69-8c66e34cc5b0" providerId="ADAL" clId="{660C7C91-236C-4324-8705-6E46BD5A058F}" dt="2024-04-10T14:52:08.822" v="5360" actId="700"/>
          <ac:spMkLst>
            <pc:docMk/>
            <pc:sldMk cId="3238566839" sldId="5107"/>
            <ac:spMk id="2" creationId="{BC1F73E4-5206-AFE9-A829-79DDF3CAAFFE}"/>
          </ac:spMkLst>
        </pc:spChg>
        <pc:spChg chg="del mod ord">
          <ac:chgData name="Ward, Reagan" userId="27291eb4-8241-4961-9e69-8c66e34cc5b0" providerId="ADAL" clId="{660C7C91-236C-4324-8705-6E46BD5A058F}" dt="2024-04-10T14:52:08.822" v="5360" actId="700"/>
          <ac:spMkLst>
            <pc:docMk/>
            <pc:sldMk cId="3238566839" sldId="5107"/>
            <ac:spMk id="3" creationId="{5C888114-CB5F-882D-1748-113443A5FE7A}"/>
          </ac:spMkLst>
        </pc:spChg>
        <pc:spChg chg="mod ord">
          <ac:chgData name="Ward, Reagan" userId="27291eb4-8241-4961-9e69-8c66e34cc5b0" providerId="ADAL" clId="{660C7C91-236C-4324-8705-6E46BD5A058F}" dt="2024-04-10T14:52:35.559" v="5386" actId="6264"/>
          <ac:spMkLst>
            <pc:docMk/>
            <pc:sldMk cId="3238566839" sldId="5107"/>
            <ac:spMk id="4" creationId="{79B5605F-488B-0192-7407-177B112B78E9}"/>
          </ac:spMkLst>
        </pc:spChg>
        <pc:spChg chg="add mod ord">
          <ac:chgData name="Ward, Reagan" userId="27291eb4-8241-4961-9e69-8c66e34cc5b0" providerId="ADAL" clId="{660C7C91-236C-4324-8705-6E46BD5A058F}" dt="2024-04-10T14:52:35.559" v="5386" actId="6264"/>
          <ac:spMkLst>
            <pc:docMk/>
            <pc:sldMk cId="3238566839" sldId="5107"/>
            <ac:spMk id="5" creationId="{FBCF8FA8-790A-5E58-B9F6-D32FD14D6100}"/>
          </ac:spMkLst>
        </pc:spChg>
        <pc:spChg chg="add mod ord">
          <ac:chgData name="Ward, Reagan" userId="27291eb4-8241-4961-9e69-8c66e34cc5b0" providerId="ADAL" clId="{660C7C91-236C-4324-8705-6E46BD5A058F}" dt="2024-04-10T14:55:23.087" v="5394"/>
          <ac:spMkLst>
            <pc:docMk/>
            <pc:sldMk cId="3238566839" sldId="5107"/>
            <ac:spMk id="6" creationId="{24359742-A296-EB70-9E22-6B8C30842E26}"/>
          </ac:spMkLst>
        </pc:spChg>
        <pc:spChg chg="add del mod ord">
          <ac:chgData name="Ward, Reagan" userId="27291eb4-8241-4961-9e69-8c66e34cc5b0" providerId="ADAL" clId="{660C7C91-236C-4324-8705-6E46BD5A058F}" dt="2024-04-10T14:52:35.559" v="5386" actId="6264"/>
          <ac:spMkLst>
            <pc:docMk/>
            <pc:sldMk cId="3238566839" sldId="5107"/>
            <ac:spMk id="7" creationId="{D59D7410-22E0-5BC2-2CEC-1A3961264E6F}"/>
          </ac:spMkLst>
        </pc:spChg>
        <pc:spChg chg="add del mod ord">
          <ac:chgData name="Ward, Reagan" userId="27291eb4-8241-4961-9e69-8c66e34cc5b0" providerId="ADAL" clId="{660C7C91-236C-4324-8705-6E46BD5A058F}" dt="2024-04-10T14:52:35.559" v="5386" actId="6264"/>
          <ac:spMkLst>
            <pc:docMk/>
            <pc:sldMk cId="3238566839" sldId="5107"/>
            <ac:spMk id="8" creationId="{36069143-1F5D-4EE9-5802-B7F695861D62}"/>
          </ac:spMkLst>
        </pc:spChg>
        <pc:spChg chg="add del mod">
          <ac:chgData name="Ward, Reagan" userId="27291eb4-8241-4961-9e69-8c66e34cc5b0" providerId="ADAL" clId="{660C7C91-236C-4324-8705-6E46BD5A058F}" dt="2024-04-10T14:52:35.559" v="5386" actId="6264"/>
          <ac:spMkLst>
            <pc:docMk/>
            <pc:sldMk cId="3238566839" sldId="5107"/>
            <ac:spMk id="9" creationId="{8A561CBA-1A27-8DB2-55C1-0D727009F929}"/>
          </ac:spMkLst>
        </pc:spChg>
        <pc:spChg chg="add del mod">
          <ac:chgData name="Ward, Reagan" userId="27291eb4-8241-4961-9e69-8c66e34cc5b0" providerId="ADAL" clId="{660C7C91-236C-4324-8705-6E46BD5A058F}" dt="2024-04-10T14:52:35.559" v="5386" actId="6264"/>
          <ac:spMkLst>
            <pc:docMk/>
            <pc:sldMk cId="3238566839" sldId="5107"/>
            <ac:spMk id="10" creationId="{E08EC7F2-0F07-8018-4CA5-4CC2565EA2EA}"/>
          </ac:spMkLst>
        </pc:spChg>
        <pc:spChg chg="add del mod">
          <ac:chgData name="Ward, Reagan" userId="27291eb4-8241-4961-9e69-8c66e34cc5b0" providerId="ADAL" clId="{660C7C91-236C-4324-8705-6E46BD5A058F}" dt="2024-04-10T14:52:35.559" v="5386" actId="6264"/>
          <ac:spMkLst>
            <pc:docMk/>
            <pc:sldMk cId="3238566839" sldId="5107"/>
            <ac:spMk id="11" creationId="{DC47B0C5-8FA5-4DEA-2BCC-4D44E4254515}"/>
          </ac:spMkLst>
        </pc:spChg>
        <pc:spChg chg="add del mod ord">
          <ac:chgData name="Ward, Reagan" userId="27291eb4-8241-4961-9e69-8c66e34cc5b0" providerId="ADAL" clId="{660C7C91-236C-4324-8705-6E46BD5A058F}" dt="2024-04-10T14:57:55.180" v="5417"/>
          <ac:spMkLst>
            <pc:docMk/>
            <pc:sldMk cId="3238566839" sldId="5107"/>
            <ac:spMk id="12" creationId="{F51981C9-9B74-1562-D117-A268835B1C14}"/>
          </ac:spMkLst>
        </pc:spChg>
        <pc:spChg chg="add del mod ord">
          <ac:chgData name="Ward, Reagan" userId="27291eb4-8241-4961-9e69-8c66e34cc5b0" providerId="ADAL" clId="{660C7C91-236C-4324-8705-6E46BD5A058F}" dt="2024-04-10T14:57:58.805" v="5418"/>
          <ac:spMkLst>
            <pc:docMk/>
            <pc:sldMk cId="3238566839" sldId="5107"/>
            <ac:spMk id="13" creationId="{183B7517-72F7-D4F0-41AE-8BF8A1B94382}"/>
          </ac:spMkLst>
        </pc:spChg>
        <pc:spChg chg="add mod">
          <ac:chgData name="Ward, Reagan" userId="27291eb4-8241-4961-9e69-8c66e34cc5b0" providerId="ADAL" clId="{660C7C91-236C-4324-8705-6E46BD5A058F}" dt="2024-04-10T14:57:55.180" v="5417"/>
          <ac:spMkLst>
            <pc:docMk/>
            <pc:sldMk cId="3238566839" sldId="5107"/>
            <ac:spMk id="14" creationId="{31E8E567-6B2D-9DEE-96CF-6B0F8C83E074}"/>
          </ac:spMkLst>
        </pc:spChg>
        <pc:spChg chg="add mod">
          <ac:chgData name="Ward, Reagan" userId="27291eb4-8241-4961-9e69-8c66e34cc5b0" providerId="ADAL" clId="{660C7C91-236C-4324-8705-6E46BD5A058F}" dt="2024-04-10T14:57:58.805" v="5418"/>
          <ac:spMkLst>
            <pc:docMk/>
            <pc:sldMk cId="3238566839" sldId="5107"/>
            <ac:spMk id="15" creationId="{47A386FA-2A8C-EDE3-AC5D-2F1DCF8A7E89}"/>
          </ac:spMkLst>
        </pc:spChg>
      </pc:sldChg>
      <pc:sldChg chg="addSp delSp modSp add mod ord modClrScheme chgLayout">
        <pc:chgData name="Ward, Reagan" userId="27291eb4-8241-4961-9e69-8c66e34cc5b0" providerId="ADAL" clId="{660C7C91-236C-4324-8705-6E46BD5A058F}" dt="2024-04-10T15:27:30.480" v="5457" actId="700"/>
        <pc:sldMkLst>
          <pc:docMk/>
          <pc:sldMk cId="3497403466" sldId="5108"/>
        </pc:sldMkLst>
        <pc:spChg chg="mod ord">
          <ac:chgData name="Ward, Reagan" userId="27291eb4-8241-4961-9e69-8c66e34cc5b0" providerId="ADAL" clId="{660C7C91-236C-4324-8705-6E46BD5A058F}" dt="2024-04-10T15:27:30.480" v="5457" actId="700"/>
          <ac:spMkLst>
            <pc:docMk/>
            <pc:sldMk cId="3497403466" sldId="5108"/>
            <ac:spMk id="2" creationId="{33ADF570-11D3-631F-D7A0-05FA2E1FCC64}"/>
          </ac:spMkLst>
        </pc:spChg>
        <pc:spChg chg="del">
          <ac:chgData name="Ward, Reagan" userId="27291eb4-8241-4961-9e69-8c66e34cc5b0" providerId="ADAL" clId="{660C7C91-236C-4324-8705-6E46BD5A058F}" dt="2024-04-10T15:26:42.729" v="5445" actId="478"/>
          <ac:spMkLst>
            <pc:docMk/>
            <pc:sldMk cId="3497403466" sldId="5108"/>
            <ac:spMk id="3" creationId="{592F914D-C02A-21EE-D51B-EA6D7B9524EE}"/>
          </ac:spMkLst>
        </pc:spChg>
        <pc:spChg chg="mod ord">
          <ac:chgData name="Ward, Reagan" userId="27291eb4-8241-4961-9e69-8c66e34cc5b0" providerId="ADAL" clId="{660C7C91-236C-4324-8705-6E46BD5A058F}" dt="2024-04-10T15:27:30.480" v="5457" actId="700"/>
          <ac:spMkLst>
            <pc:docMk/>
            <pc:sldMk cId="3497403466" sldId="5108"/>
            <ac:spMk id="4" creationId="{C77EDEBC-E7FC-2301-3B2E-1FD2797BCA14}"/>
          </ac:spMkLst>
        </pc:spChg>
        <pc:spChg chg="add mod ord">
          <ac:chgData name="Ward, Reagan" userId="27291eb4-8241-4961-9e69-8c66e34cc5b0" providerId="ADAL" clId="{660C7C91-236C-4324-8705-6E46BD5A058F}" dt="2024-04-10T15:27:30.480" v="5457" actId="700"/>
          <ac:spMkLst>
            <pc:docMk/>
            <pc:sldMk cId="3497403466" sldId="5108"/>
            <ac:spMk id="6" creationId="{6B992445-6E0C-61EB-0252-60AC65664E1D}"/>
          </ac:spMkLst>
        </pc:spChg>
        <pc:spChg chg="del">
          <ac:chgData name="Ward, Reagan" userId="27291eb4-8241-4961-9e69-8c66e34cc5b0" providerId="ADAL" clId="{660C7C91-236C-4324-8705-6E46BD5A058F}" dt="2024-04-10T15:26:44.457" v="5446" actId="478"/>
          <ac:spMkLst>
            <pc:docMk/>
            <pc:sldMk cId="3497403466" sldId="5108"/>
            <ac:spMk id="7" creationId="{B1C8444B-4B28-DC32-8061-A210609C90E2}"/>
          </ac:spMkLst>
        </pc:spChg>
        <pc:spChg chg="del mod">
          <ac:chgData name="Ward, Reagan" userId="27291eb4-8241-4961-9e69-8c66e34cc5b0" providerId="ADAL" clId="{660C7C91-236C-4324-8705-6E46BD5A058F}" dt="2024-04-10T15:26:51.710" v="5449" actId="478"/>
          <ac:spMkLst>
            <pc:docMk/>
            <pc:sldMk cId="3497403466" sldId="5108"/>
            <ac:spMk id="8" creationId="{7AB6FA9A-C6D2-25E6-837C-0FE9164B9B21}"/>
          </ac:spMkLst>
        </pc:spChg>
        <pc:spChg chg="add del mod">
          <ac:chgData name="Ward, Reagan" userId="27291eb4-8241-4961-9e69-8c66e34cc5b0" providerId="ADAL" clId="{660C7C91-236C-4324-8705-6E46BD5A058F}" dt="2024-04-10T15:26:57.016" v="5451" actId="478"/>
          <ac:spMkLst>
            <pc:docMk/>
            <pc:sldMk cId="3497403466" sldId="5108"/>
            <ac:spMk id="10" creationId="{C5E837F3-A27D-B688-FDFE-51B8C72D3C4E}"/>
          </ac:spMkLst>
        </pc:spChg>
        <pc:spChg chg="mod">
          <ac:chgData name="Ward, Reagan" userId="27291eb4-8241-4961-9e69-8c66e34cc5b0" providerId="ADAL" clId="{660C7C91-236C-4324-8705-6E46BD5A058F}" dt="2024-04-10T15:26:54.794" v="5450" actId="1076"/>
          <ac:spMkLst>
            <pc:docMk/>
            <pc:sldMk cId="3497403466" sldId="5108"/>
            <ac:spMk id="11" creationId="{6D9DA0DB-4592-C885-F9CA-A206BEFC97C4}"/>
          </ac:spMkLst>
        </pc:spChg>
        <pc:spChg chg="mod ord">
          <ac:chgData name="Ward, Reagan" userId="27291eb4-8241-4961-9e69-8c66e34cc5b0" providerId="ADAL" clId="{660C7C91-236C-4324-8705-6E46BD5A058F}" dt="2024-04-10T15:27:30.480" v="5457" actId="700"/>
          <ac:spMkLst>
            <pc:docMk/>
            <pc:sldMk cId="3497403466" sldId="5108"/>
            <ac:spMk id="12" creationId="{E9C7DEF5-D6FA-5DF8-C56A-D9959EA1F373}"/>
          </ac:spMkLst>
        </pc:spChg>
        <pc:spChg chg="mod ord">
          <ac:chgData name="Ward, Reagan" userId="27291eb4-8241-4961-9e69-8c66e34cc5b0" providerId="ADAL" clId="{660C7C91-236C-4324-8705-6E46BD5A058F}" dt="2024-04-10T15:27:30.480" v="5457" actId="700"/>
          <ac:spMkLst>
            <pc:docMk/>
            <pc:sldMk cId="3497403466" sldId="5108"/>
            <ac:spMk id="13" creationId="{F6752C4D-4E3D-59BE-3B31-A27DF279EEA2}"/>
          </ac:spMkLst>
        </pc:spChg>
      </pc:sldChg>
    </pc:docChg>
  </pc:docChgLst>
  <pc:docChgLst>
    <pc:chgData name="McRee, Rebecca" userId="S::mcree_r@cde.state.co.us::3a10fa13-9d60-4c0b-b361-471945732c34" providerId="AD" clId="Web-{B60905BF-0BC4-2BE8-7140-3D24875801AC}"/>
    <pc:docChg chg="modSld">
      <pc:chgData name="McRee, Rebecca" userId="S::mcree_r@cde.state.co.us::3a10fa13-9d60-4c0b-b361-471945732c34" providerId="AD" clId="Web-{B60905BF-0BC4-2BE8-7140-3D24875801AC}" dt="2024-04-10T15:03:08.102" v="567" actId="20577"/>
      <pc:docMkLst>
        <pc:docMk/>
      </pc:docMkLst>
      <pc:sldChg chg="modSp">
        <pc:chgData name="McRee, Rebecca" userId="S::mcree_r@cde.state.co.us::3a10fa13-9d60-4c0b-b361-471945732c34" providerId="AD" clId="Web-{B60905BF-0BC4-2BE8-7140-3D24875801AC}" dt="2024-04-10T15:03:08.102" v="567" actId="20577"/>
        <pc:sldMkLst>
          <pc:docMk/>
          <pc:sldMk cId="3238566839" sldId="5107"/>
        </pc:sldMkLst>
        <pc:spChg chg="mod">
          <ac:chgData name="McRee, Rebecca" userId="S::mcree_r@cde.state.co.us::3a10fa13-9d60-4c0b-b361-471945732c34" providerId="AD" clId="Web-{B60905BF-0BC4-2BE8-7140-3D24875801AC}" dt="2024-04-10T15:03:08.102" v="567" actId="20577"/>
          <ac:spMkLst>
            <pc:docMk/>
            <pc:sldMk cId="3238566839" sldId="5107"/>
            <ac:spMk id="6" creationId="{24359742-A296-EB70-9E22-6B8C30842E2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4/15/2024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C183D7F6-B498-43B3-948B-1728B52AA6E4}">
                <adec:decorative xmlns:adec="http://schemas.microsoft.com/office/drawing/2017/decorative" val="1"/>
              </a:ext>
            </a:extLst>
          </p:cNvPr>
          <p:cNvSpPr/>
          <p:nvPr userDrawn="1"/>
        </p:nvSpPr>
        <p:spPr>
          <a:xfrm>
            <a:off x="0" y="4675241"/>
            <a:ext cx="12192000" cy="2182761"/>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Museo Slab 500" panose="02000000000000000000" pitchFamily="50" charset="0"/>
              </a:defRPr>
            </a:lvl1pPr>
          </a:lstStyle>
          <a:p>
            <a:r>
              <a:rPr lang="en-US"/>
              <a:t>Click to edit Master title style</a:t>
            </a:r>
          </a:p>
        </p:txBody>
      </p:sp>
      <p:sp>
        <p:nvSpPr>
          <p:cNvPr id="3" name="Subtitle 2"/>
          <p:cNvSpPr>
            <a:spLocks noGrp="1"/>
          </p:cNvSpPr>
          <p:nvPr>
            <p:ph type="subTitle" idx="1"/>
          </p:nvPr>
        </p:nvSpPr>
        <p:spPr>
          <a:xfrm>
            <a:off x="914401" y="4675240"/>
            <a:ext cx="10402529" cy="582559"/>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tx1"/>
                </a:solidFill>
              </a:defRPr>
            </a:lvl1pPr>
          </a:lstStyle>
          <a:p>
            <a:fld id="{C479D5F6-EDCB-402A-AC08-4943A1820E8F}" type="slidenum">
              <a:rPr lang="en-US" smtClean="0"/>
              <a:pPr/>
              <a:t>‹#›</a:t>
            </a:fld>
            <a:endParaRPr lang="en-US"/>
          </a:p>
        </p:txBody>
      </p:sp>
      <p:pic>
        <p:nvPicPr>
          <p:cNvPr id="8" name="Picture 7">
            <a:extLs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cxnSp>
        <p:nvCxnSpPr>
          <p:cNvPr id="9" name="Straight Connector 8">
            <a:extLst>
              <a:ext uri="{C183D7F6-B498-43B3-948B-1728B52AA6E4}">
                <adec:decorative xmlns:adec="http://schemas.microsoft.com/office/drawing/2017/decorative" val="1"/>
              </a:ext>
            </a:extLst>
          </p:cNvPr>
          <p:cNvCxnSpPr/>
          <p:nvPr userDrawn="1"/>
        </p:nvCxnSpPr>
        <p:spPr>
          <a:xfrm>
            <a:off x="914402" y="2772696"/>
            <a:ext cx="10402529"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928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BE0DAE1-72F2-85FA-36A5-4F076D29920D}"/>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pic>
        <p:nvPicPr>
          <p:cNvPr id="3" name="Picture 2">
            <a:extLst>
              <a:ext uri="{FF2B5EF4-FFF2-40B4-BE49-F238E27FC236}">
                <a16:creationId xmlns:a16="http://schemas.microsoft.com/office/drawing/2014/main" id="{49BED633-71DA-7A28-29F6-99EA784F7161}"/>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a:extLst>
              <a:ext uri="{FF2B5EF4-FFF2-40B4-BE49-F238E27FC236}">
                <a16:creationId xmlns:a16="http://schemas.microsoft.com/office/drawing/2014/main" id="{C4F2895A-C3CB-B6EA-A90C-7486DFECCB13}"/>
              </a:ext>
            </a:extLst>
          </p:cNvPr>
          <p:cNvSpPr>
            <a:spLocks noGrp="1"/>
          </p:cNvSpPr>
          <p:nvPr>
            <p:ph type="sldNum" sz="quarter" idx="12"/>
          </p:nvPr>
        </p:nvSpPr>
        <p:spPr>
          <a:xfrm>
            <a:off x="332873" y="6356351"/>
            <a:ext cx="830909" cy="362338"/>
          </a:xfrm>
        </p:spPr>
        <p:txBody>
          <a:bodyPr/>
          <a:lstStyle>
            <a:lvl1pPr algn="l">
              <a:defRPr sz="1600">
                <a:solidFill>
                  <a:schemeClr val="tx1">
                    <a:lumMod val="65000"/>
                    <a:lumOff val="35000"/>
                  </a:schemeClr>
                </a:solidFill>
              </a:defRPr>
            </a:lvl1pPr>
          </a:lstStyle>
          <a:p>
            <a:fld id="{C479D5F6-EDCB-402A-AC08-4943A1820E8F}" type="slidenum">
              <a:rPr lang="en-US" smtClean="0"/>
              <a:pPr/>
              <a:t>‹#›</a:t>
            </a:fld>
            <a:endParaRPr lang="en-US"/>
          </a:p>
        </p:txBody>
      </p:sp>
      <p:sp>
        <p:nvSpPr>
          <p:cNvPr id="10" name="Content Placeholder 4">
            <a:extLst>
              <a:ext uri="{FF2B5EF4-FFF2-40B4-BE49-F238E27FC236}">
                <a16:creationId xmlns:a16="http://schemas.microsoft.com/office/drawing/2014/main" id="{7E29BBA0-B2DC-F9C3-D5F6-974A44EA1877}"/>
              </a:ext>
            </a:extLst>
          </p:cNvPr>
          <p:cNvSpPr>
            <a:spLocks noGrp="1"/>
          </p:cNvSpPr>
          <p:nvPr>
            <p:ph sz="quarter" idx="13" hasCustomPrompt="1"/>
          </p:nvPr>
        </p:nvSpPr>
        <p:spPr>
          <a:xfrm>
            <a:off x="1366549" y="6356350"/>
            <a:ext cx="4483505" cy="362338"/>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name</a:t>
            </a:r>
          </a:p>
        </p:txBody>
      </p:sp>
      <p:sp>
        <p:nvSpPr>
          <p:cNvPr id="11" name="Content Placeholder 4">
            <a:extLst>
              <a:ext uri="{FF2B5EF4-FFF2-40B4-BE49-F238E27FC236}">
                <a16:creationId xmlns:a16="http://schemas.microsoft.com/office/drawing/2014/main" id="{4D467485-A599-EF0B-3C8A-4DBF3A188E47}"/>
              </a:ext>
            </a:extLst>
          </p:cNvPr>
          <p:cNvSpPr>
            <a:spLocks noGrp="1"/>
          </p:cNvSpPr>
          <p:nvPr>
            <p:ph sz="quarter" idx="14" hasCustomPrompt="1"/>
          </p:nvPr>
        </p:nvSpPr>
        <p:spPr>
          <a:xfrm>
            <a:off x="6052822" y="6356350"/>
            <a:ext cx="4393506" cy="362338"/>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email address</a:t>
            </a:r>
          </a:p>
        </p:txBody>
      </p:sp>
    </p:spTree>
    <p:extLst>
      <p:ext uri="{BB962C8B-B14F-4D97-AF65-F5344CB8AC3E}">
        <p14:creationId xmlns:p14="http://schemas.microsoft.com/office/powerpoint/2010/main" val="2183644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E71C4D3-622D-45EA-EE10-A0E234A45177}"/>
              </a:ext>
            </a:extLst>
          </p:cNvPr>
          <p:cNvSpPr>
            <a:spLocks noGrp="1"/>
          </p:cNvSpPr>
          <p:nvPr>
            <p:ph type="title"/>
          </p:nvPr>
        </p:nvSpPr>
        <p:spPr>
          <a:xfrm>
            <a:off x="443565" y="205176"/>
            <a:ext cx="8065168" cy="898524"/>
          </a:xfrm>
        </p:spPr>
        <p:txBody>
          <a:bodyPr lIns="0" tIns="0" rIns="0" bIns="0" anchor="t" anchorCtr="0">
            <a:normAutofit/>
          </a:bodyPr>
          <a:lstStyle>
            <a:lvl1pPr>
              <a:defRPr sz="2800">
                <a:solidFill>
                  <a:schemeClr val="tx1"/>
                </a:solidFill>
                <a:latin typeface="Museo Slab 500" panose="02000000000000000000" pitchFamily="50" charset="0"/>
              </a:defRPr>
            </a:lvl1pPr>
          </a:lstStyle>
          <a:p>
            <a:r>
              <a:rPr lang="en-US"/>
              <a:t>Click to edit Master title style</a:t>
            </a:r>
          </a:p>
        </p:txBody>
      </p:sp>
      <p:sp>
        <p:nvSpPr>
          <p:cNvPr id="10" name="Slide Number Placeholder 5">
            <a:extLst>
              <a:ext uri="{FF2B5EF4-FFF2-40B4-BE49-F238E27FC236}">
                <a16:creationId xmlns:a16="http://schemas.microsoft.com/office/drawing/2014/main" id="{3F8DC90A-8319-3C2E-F410-0287BDC1E15B}"/>
              </a:ext>
            </a:extLst>
          </p:cNvPr>
          <p:cNvSpPr>
            <a:spLocks noGrp="1"/>
          </p:cNvSpPr>
          <p:nvPr>
            <p:ph type="sldNum" sz="quarter" idx="12"/>
          </p:nvPr>
        </p:nvSpPr>
        <p:spPr>
          <a:xfrm>
            <a:off x="332873" y="6356351"/>
            <a:ext cx="830909" cy="362338"/>
          </a:xfrm>
        </p:spPr>
        <p:txBody>
          <a:bodyPr/>
          <a:lstStyle>
            <a:lvl1pPr algn="l">
              <a:defRPr sz="1600">
                <a:solidFill>
                  <a:schemeClr val="tx1">
                    <a:lumMod val="65000"/>
                    <a:lumOff val="35000"/>
                  </a:schemeClr>
                </a:solidFill>
              </a:defRPr>
            </a:lvl1pPr>
          </a:lstStyle>
          <a:p>
            <a:fld id="{C479D5F6-EDCB-402A-AC08-4943A1820E8F}" type="slidenum">
              <a:rPr lang="en-US" smtClean="0"/>
              <a:pPr/>
              <a:t>‹#›</a:t>
            </a:fld>
            <a:endParaRPr lang="en-US"/>
          </a:p>
        </p:txBody>
      </p:sp>
      <p:sp>
        <p:nvSpPr>
          <p:cNvPr id="11" name="Content Placeholder 4">
            <a:extLst>
              <a:ext uri="{FF2B5EF4-FFF2-40B4-BE49-F238E27FC236}">
                <a16:creationId xmlns:a16="http://schemas.microsoft.com/office/drawing/2014/main" id="{A961DECF-3C6F-C44A-FD58-85501ED6409A}"/>
              </a:ext>
            </a:extLst>
          </p:cNvPr>
          <p:cNvSpPr>
            <a:spLocks noGrp="1"/>
          </p:cNvSpPr>
          <p:nvPr>
            <p:ph sz="quarter" idx="13" hasCustomPrompt="1"/>
          </p:nvPr>
        </p:nvSpPr>
        <p:spPr>
          <a:xfrm>
            <a:off x="1366549" y="6356350"/>
            <a:ext cx="4483505" cy="362338"/>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name</a:t>
            </a:r>
          </a:p>
        </p:txBody>
      </p:sp>
      <p:sp>
        <p:nvSpPr>
          <p:cNvPr id="12" name="Content Placeholder 4">
            <a:extLst>
              <a:ext uri="{FF2B5EF4-FFF2-40B4-BE49-F238E27FC236}">
                <a16:creationId xmlns:a16="http://schemas.microsoft.com/office/drawing/2014/main" id="{297C8305-189D-2174-23D3-13B9C1B64BF5}"/>
              </a:ext>
            </a:extLst>
          </p:cNvPr>
          <p:cNvSpPr>
            <a:spLocks noGrp="1"/>
          </p:cNvSpPr>
          <p:nvPr>
            <p:ph sz="quarter" idx="14" hasCustomPrompt="1"/>
          </p:nvPr>
        </p:nvSpPr>
        <p:spPr>
          <a:xfrm>
            <a:off x="6052822" y="6356350"/>
            <a:ext cx="4393506" cy="362338"/>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email address</a:t>
            </a:r>
          </a:p>
        </p:txBody>
      </p:sp>
    </p:spTree>
    <p:extLst>
      <p:ext uri="{BB962C8B-B14F-4D97-AF65-F5344CB8AC3E}">
        <p14:creationId xmlns:p14="http://schemas.microsoft.com/office/powerpoint/2010/main" val="7839526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mart Ar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DC6845F-9850-8381-3A98-2CE45E4AD8AC}"/>
              </a:ext>
              <a:ext uri="{C183D7F6-B498-43B3-948B-1728B52AA6E4}">
                <adec:decorative xmlns:adec="http://schemas.microsoft.com/office/drawing/2017/decorative" val="1"/>
              </a:ext>
            </a:extLst>
          </p:cNvPr>
          <p:cNvSpPr/>
          <p:nvPr userDrawn="1"/>
        </p:nvSpPr>
        <p:spPr>
          <a:xfrm rot="16200000">
            <a:off x="7091086" y="1757083"/>
            <a:ext cx="6858000" cy="3343834"/>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itle 1">
            <a:extLst>
              <a:ext uri="{FF2B5EF4-FFF2-40B4-BE49-F238E27FC236}">
                <a16:creationId xmlns:a16="http://schemas.microsoft.com/office/drawing/2014/main" id="{5ABCA13A-BFBD-CE21-F101-EF33928F18FE}"/>
              </a:ext>
            </a:extLst>
          </p:cNvPr>
          <p:cNvSpPr>
            <a:spLocks noGrp="1"/>
          </p:cNvSpPr>
          <p:nvPr>
            <p:ph type="title"/>
          </p:nvPr>
        </p:nvSpPr>
        <p:spPr>
          <a:xfrm>
            <a:off x="3898916" y="5893622"/>
            <a:ext cx="6616681" cy="898524"/>
          </a:xfrm>
        </p:spPr>
        <p:txBody>
          <a:bodyPr lIns="0" tIns="0" rIns="0" bIns="0" anchor="b" anchorCtr="0">
            <a:normAutofit/>
          </a:bodyPr>
          <a:lstStyle>
            <a:lvl1pPr algn="r">
              <a:defRPr sz="2800">
                <a:latin typeface="Museo Slab 500" panose="02000000000000000000" pitchFamily="50" charset="0"/>
              </a:defRPr>
            </a:lvl1pPr>
          </a:lstStyle>
          <a:p>
            <a:r>
              <a:rPr lang="en-US"/>
              <a:t>Click to edit Master title style</a:t>
            </a:r>
          </a:p>
        </p:txBody>
      </p:sp>
      <p:sp>
        <p:nvSpPr>
          <p:cNvPr id="5" name="Content Placeholder 2">
            <a:extLst>
              <a:ext uri="{FF2B5EF4-FFF2-40B4-BE49-F238E27FC236}">
                <a16:creationId xmlns:a16="http://schemas.microsoft.com/office/drawing/2014/main" id="{C86F3A1B-177F-10D9-C017-09B3705C2D73}"/>
              </a:ext>
            </a:extLst>
          </p:cNvPr>
          <p:cNvSpPr>
            <a:spLocks noGrp="1"/>
          </p:cNvSpPr>
          <p:nvPr>
            <p:ph idx="1" hasCustomPrompt="1"/>
          </p:nvPr>
        </p:nvSpPr>
        <p:spPr>
          <a:xfrm>
            <a:off x="227916" y="228598"/>
            <a:ext cx="11736168" cy="5599169"/>
          </a:xfrm>
        </p:spPr>
        <p:txBody>
          <a:bodyPr lIns="0" tIns="0" rIns="0" bIns="0"/>
          <a:lstStyle>
            <a:lvl1pPr marL="0" indent="0">
              <a:buNone/>
              <a:defRPr sz="2400"/>
            </a:lvl1pPr>
            <a:lvl2pPr>
              <a:defRPr sz="2000"/>
            </a:lvl2pPr>
            <a:lvl3pPr>
              <a:defRPr sz="1800"/>
            </a:lvl3pPr>
          </a:lstStyle>
          <a:p>
            <a:pPr lvl="0"/>
            <a:r>
              <a:rPr lang="en-US"/>
              <a:t>Insert Image or Smart Art</a:t>
            </a:r>
          </a:p>
        </p:txBody>
      </p:sp>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227916" y="6489679"/>
            <a:ext cx="772748" cy="279444"/>
          </a:xfrm>
        </p:spPr>
        <p:txBody>
          <a:bodyPr/>
          <a:lstStyle>
            <a:lvl1pPr algn="l">
              <a:defRPr sz="1600">
                <a:solidFill>
                  <a:schemeClr val="tx1">
                    <a:lumMod val="65000"/>
                    <a:lumOff val="35000"/>
                  </a:schemeClr>
                </a:solidFill>
              </a:defRPr>
            </a:lvl1pPr>
          </a:lstStyle>
          <a:p>
            <a:fld id="{C479D5F6-EDCB-402A-AC08-4943A1820E8F}" type="slidenum">
              <a:rPr lang="en-US" smtClean="0"/>
              <a:pPr/>
              <a:t>‹#›</a:t>
            </a:fld>
            <a:endParaRPr lang="en-US"/>
          </a:p>
        </p:txBody>
      </p:sp>
      <p:pic>
        <p:nvPicPr>
          <p:cNvPr id="6" name="Picture 5">
            <a:extLst>
              <a:ext uri="{FF2B5EF4-FFF2-40B4-BE49-F238E27FC236}">
                <a16:creationId xmlns:a16="http://schemas.microsoft.com/office/drawing/2014/main" id="{7C2C3F48-008E-F77B-912F-6301136FBD27}"/>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7" name="Content Placeholder 4">
            <a:extLst>
              <a:ext uri="{FF2B5EF4-FFF2-40B4-BE49-F238E27FC236}">
                <a16:creationId xmlns:a16="http://schemas.microsoft.com/office/drawing/2014/main" id="{CFE5AAC4-D503-DE2F-957E-CD76F95873A4}"/>
              </a:ext>
            </a:extLst>
          </p:cNvPr>
          <p:cNvSpPr>
            <a:spLocks noGrp="1"/>
          </p:cNvSpPr>
          <p:nvPr>
            <p:ph sz="quarter" idx="13" hasCustomPrompt="1"/>
          </p:nvPr>
        </p:nvSpPr>
        <p:spPr>
          <a:xfrm>
            <a:off x="227916" y="5917147"/>
            <a:ext cx="3559079" cy="279444"/>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name</a:t>
            </a:r>
          </a:p>
        </p:txBody>
      </p:sp>
      <p:sp>
        <p:nvSpPr>
          <p:cNvPr id="8" name="Content Placeholder 4">
            <a:extLst>
              <a:ext uri="{FF2B5EF4-FFF2-40B4-BE49-F238E27FC236}">
                <a16:creationId xmlns:a16="http://schemas.microsoft.com/office/drawing/2014/main" id="{6B6D9F0B-816F-6497-C8C6-0A9E11D6900F}"/>
              </a:ext>
            </a:extLst>
          </p:cNvPr>
          <p:cNvSpPr>
            <a:spLocks noGrp="1"/>
          </p:cNvSpPr>
          <p:nvPr>
            <p:ph sz="quarter" idx="14" hasCustomPrompt="1"/>
          </p:nvPr>
        </p:nvSpPr>
        <p:spPr>
          <a:xfrm>
            <a:off x="227916" y="6210235"/>
            <a:ext cx="3559080" cy="279444"/>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email address</a:t>
            </a:r>
          </a:p>
        </p:txBody>
      </p:sp>
    </p:spTree>
    <p:extLst>
      <p:ext uri="{BB962C8B-B14F-4D97-AF65-F5344CB8AC3E}">
        <p14:creationId xmlns:p14="http://schemas.microsoft.com/office/powerpoint/2010/main" val="24533581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DC6845F-9850-8381-3A98-2CE45E4AD8AC}"/>
              </a:ext>
              <a:ext uri="{C183D7F6-B498-43B3-948B-1728B52AA6E4}">
                <adec:decorative xmlns:adec="http://schemas.microsoft.com/office/drawing/2017/decorative" val="1"/>
              </a:ext>
            </a:extLst>
          </p:cNvPr>
          <p:cNvSpPr/>
          <p:nvPr userDrawn="1"/>
        </p:nvSpPr>
        <p:spPr>
          <a:xfrm rot="16200000">
            <a:off x="7091086" y="1757083"/>
            <a:ext cx="6858000" cy="3343834"/>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itle 1">
            <a:extLst>
              <a:ext uri="{FF2B5EF4-FFF2-40B4-BE49-F238E27FC236}">
                <a16:creationId xmlns:a16="http://schemas.microsoft.com/office/drawing/2014/main" id="{5ABCA13A-BFBD-CE21-F101-EF33928F18FE}"/>
              </a:ext>
            </a:extLst>
          </p:cNvPr>
          <p:cNvSpPr>
            <a:spLocks noGrp="1"/>
          </p:cNvSpPr>
          <p:nvPr>
            <p:ph type="title"/>
          </p:nvPr>
        </p:nvSpPr>
        <p:spPr>
          <a:xfrm>
            <a:off x="3898916" y="5893622"/>
            <a:ext cx="6616681" cy="898524"/>
          </a:xfrm>
        </p:spPr>
        <p:txBody>
          <a:bodyPr lIns="0" tIns="0" rIns="0" bIns="0" anchor="b" anchorCtr="0">
            <a:normAutofit/>
          </a:bodyPr>
          <a:lstStyle>
            <a:lvl1pPr algn="r">
              <a:defRPr sz="2800">
                <a:latin typeface="Museo Slab 500" panose="02000000000000000000" pitchFamily="50" charset="0"/>
              </a:defRPr>
            </a:lvl1pPr>
          </a:lstStyle>
          <a:p>
            <a:r>
              <a:rPr lang="en-US"/>
              <a:t>Click to edit Master title style</a:t>
            </a:r>
          </a:p>
        </p:txBody>
      </p:sp>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227916" y="6489679"/>
            <a:ext cx="772748" cy="279444"/>
          </a:xfrm>
        </p:spPr>
        <p:txBody>
          <a:bodyPr/>
          <a:lstStyle>
            <a:lvl1pPr algn="l">
              <a:defRPr sz="1600">
                <a:solidFill>
                  <a:schemeClr val="tx1">
                    <a:lumMod val="65000"/>
                    <a:lumOff val="35000"/>
                  </a:schemeClr>
                </a:solidFill>
              </a:defRPr>
            </a:lvl1pPr>
          </a:lstStyle>
          <a:p>
            <a:fld id="{C479D5F6-EDCB-402A-AC08-4943A1820E8F}" type="slidenum">
              <a:rPr lang="en-US" smtClean="0"/>
              <a:pPr/>
              <a:t>‹#›</a:t>
            </a:fld>
            <a:endParaRPr lang="en-US"/>
          </a:p>
        </p:txBody>
      </p:sp>
      <p:pic>
        <p:nvPicPr>
          <p:cNvPr id="6" name="Picture 5">
            <a:extLst>
              <a:ext uri="{FF2B5EF4-FFF2-40B4-BE49-F238E27FC236}">
                <a16:creationId xmlns:a16="http://schemas.microsoft.com/office/drawing/2014/main" id="{7C2C3F48-008E-F77B-912F-6301136FBD27}"/>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7" name="Content Placeholder 4">
            <a:extLst>
              <a:ext uri="{FF2B5EF4-FFF2-40B4-BE49-F238E27FC236}">
                <a16:creationId xmlns:a16="http://schemas.microsoft.com/office/drawing/2014/main" id="{CFE5AAC4-D503-DE2F-957E-CD76F95873A4}"/>
              </a:ext>
            </a:extLst>
          </p:cNvPr>
          <p:cNvSpPr>
            <a:spLocks noGrp="1"/>
          </p:cNvSpPr>
          <p:nvPr>
            <p:ph sz="quarter" idx="13" hasCustomPrompt="1"/>
          </p:nvPr>
        </p:nvSpPr>
        <p:spPr>
          <a:xfrm>
            <a:off x="227916" y="5917147"/>
            <a:ext cx="3559079" cy="279444"/>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name</a:t>
            </a:r>
          </a:p>
        </p:txBody>
      </p:sp>
      <p:sp>
        <p:nvSpPr>
          <p:cNvPr id="8" name="Content Placeholder 4">
            <a:extLst>
              <a:ext uri="{FF2B5EF4-FFF2-40B4-BE49-F238E27FC236}">
                <a16:creationId xmlns:a16="http://schemas.microsoft.com/office/drawing/2014/main" id="{6B6D9F0B-816F-6497-C8C6-0A9E11D6900F}"/>
              </a:ext>
            </a:extLst>
          </p:cNvPr>
          <p:cNvSpPr>
            <a:spLocks noGrp="1"/>
          </p:cNvSpPr>
          <p:nvPr>
            <p:ph sz="quarter" idx="14" hasCustomPrompt="1"/>
          </p:nvPr>
        </p:nvSpPr>
        <p:spPr>
          <a:xfrm>
            <a:off x="227916" y="6210235"/>
            <a:ext cx="3559080" cy="279444"/>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email address</a:t>
            </a:r>
          </a:p>
        </p:txBody>
      </p:sp>
      <p:sp>
        <p:nvSpPr>
          <p:cNvPr id="11" name="Table Placeholder 10">
            <a:extLst>
              <a:ext uri="{FF2B5EF4-FFF2-40B4-BE49-F238E27FC236}">
                <a16:creationId xmlns:a16="http://schemas.microsoft.com/office/drawing/2014/main" id="{8239E1DC-F9DB-07C2-0B39-583D6060FCAB}"/>
              </a:ext>
            </a:extLst>
          </p:cNvPr>
          <p:cNvSpPr>
            <a:spLocks noGrp="1"/>
          </p:cNvSpPr>
          <p:nvPr>
            <p:ph type="tbl" sz="quarter" idx="15"/>
          </p:nvPr>
        </p:nvSpPr>
        <p:spPr>
          <a:xfrm>
            <a:off x="227916" y="199480"/>
            <a:ext cx="11819082" cy="5628233"/>
          </a:xfrm>
        </p:spPr>
        <p:txBody>
          <a:bodyPr/>
          <a:lstStyle/>
          <a:p>
            <a:endParaRPr lang="en-US"/>
          </a:p>
        </p:txBody>
      </p:sp>
    </p:spTree>
    <p:extLst>
      <p:ext uri="{BB962C8B-B14F-4D97-AF65-F5344CB8AC3E}">
        <p14:creationId xmlns:p14="http://schemas.microsoft.com/office/powerpoint/2010/main" val="2101386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2">
    <p:spTree>
      <p:nvGrpSpPr>
        <p:cNvPr id="1" name=""/>
        <p:cNvGrpSpPr/>
        <p:nvPr/>
      </p:nvGrpSpPr>
      <p:grpSpPr>
        <a:xfrm>
          <a:off x="0" y="0"/>
          <a:ext cx="0" cy="0"/>
          <a:chOff x="0" y="0"/>
          <a:chExt cx="0" cy="0"/>
        </a:xfrm>
      </p:grpSpPr>
      <p:pic>
        <p:nvPicPr>
          <p:cNvPr id="2" name="Picture 1">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a:t>Click to edit Master title style</a:t>
            </a:r>
          </a:p>
        </p:txBody>
      </p:sp>
      <p:sp>
        <p:nvSpPr>
          <p:cNvPr id="5" name="Slide Number Placeholder 5">
            <a:extLst>
              <a:ext uri="{FF2B5EF4-FFF2-40B4-BE49-F238E27FC236}">
                <a16:creationId xmlns:a16="http://schemas.microsoft.com/office/drawing/2014/main" id="{58BA416A-65CA-C2DB-366F-7A806E7C99A7}"/>
              </a:ext>
            </a:extLst>
          </p:cNvPr>
          <p:cNvSpPr>
            <a:spLocks noGrp="1"/>
          </p:cNvSpPr>
          <p:nvPr>
            <p:ph type="sldNum" sz="quarter" idx="12"/>
          </p:nvPr>
        </p:nvSpPr>
        <p:spPr>
          <a:xfrm>
            <a:off x="332873" y="6356351"/>
            <a:ext cx="830909" cy="362338"/>
          </a:xfrm>
        </p:spPr>
        <p:txBody>
          <a:bodyPr/>
          <a:lstStyle>
            <a:lvl1pPr algn="l">
              <a:defRPr sz="1600">
                <a:solidFill>
                  <a:schemeClr val="tx1">
                    <a:lumMod val="65000"/>
                    <a:lumOff val="35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1090883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rong Foundations">
    <p:spTree>
      <p:nvGrpSpPr>
        <p:cNvPr id="1" name=""/>
        <p:cNvGrpSpPr/>
        <p:nvPr/>
      </p:nvGrpSpPr>
      <p:grpSpPr>
        <a:xfrm>
          <a:off x="0" y="0"/>
          <a:ext cx="0" cy="0"/>
          <a:chOff x="0" y="0"/>
          <a:chExt cx="0" cy="0"/>
        </a:xfrm>
      </p:grpSpPr>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a:extLs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pic>
        <p:nvPicPr>
          <p:cNvPr id="4" name="Picture 3">
            <a:extLst>
              <a:ext uri="{C183D7F6-B498-43B3-948B-1728B52AA6E4}">
                <adec:decorative xmlns:adec="http://schemas.microsoft.com/office/drawing/2017/decorative" val="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9" cy="1103700"/>
          </a:xfrm>
          <a:prstGeom prst="rect">
            <a:avLst/>
          </a:prstGeom>
        </p:spPr>
      </p:pic>
      <p:sp>
        <p:nvSpPr>
          <p:cNvPr id="5" name="Slide Number Placeholder 5">
            <a:extLst>
              <a:ext uri="{FF2B5EF4-FFF2-40B4-BE49-F238E27FC236}">
                <a16:creationId xmlns:a16="http://schemas.microsoft.com/office/drawing/2014/main" id="{A014FD68-9A56-D684-6416-49B192CAD3B8}"/>
              </a:ext>
            </a:extLst>
          </p:cNvPr>
          <p:cNvSpPr>
            <a:spLocks noGrp="1"/>
          </p:cNvSpPr>
          <p:nvPr>
            <p:ph type="sldNum" sz="quarter" idx="12"/>
          </p:nvPr>
        </p:nvSpPr>
        <p:spPr>
          <a:xfrm>
            <a:off x="332873" y="6356351"/>
            <a:ext cx="830909" cy="362338"/>
          </a:xfrm>
        </p:spPr>
        <p:txBody>
          <a:bodyPr/>
          <a:lstStyle>
            <a:lvl1pPr algn="l">
              <a:defRPr sz="1600">
                <a:solidFill>
                  <a:schemeClr val="tx1">
                    <a:lumMod val="65000"/>
                    <a:lumOff val="35000"/>
                  </a:schemeClr>
                </a:solidFill>
              </a:defRPr>
            </a:lvl1pPr>
          </a:lstStyle>
          <a:p>
            <a:fld id="{C479D5F6-EDCB-402A-AC08-4943A1820E8F}" type="slidenum">
              <a:rPr lang="en-US" smtClean="0"/>
              <a:pPr/>
              <a:t>‹#›</a:t>
            </a:fld>
            <a:endParaRPr lang="en-US"/>
          </a:p>
        </p:txBody>
      </p:sp>
      <p:sp>
        <p:nvSpPr>
          <p:cNvPr id="6" name="Content Placeholder 4">
            <a:extLst>
              <a:ext uri="{FF2B5EF4-FFF2-40B4-BE49-F238E27FC236}">
                <a16:creationId xmlns:a16="http://schemas.microsoft.com/office/drawing/2014/main" id="{91072326-4EBB-9A00-AAA2-601349C2F111}"/>
              </a:ext>
            </a:extLst>
          </p:cNvPr>
          <p:cNvSpPr>
            <a:spLocks noGrp="1"/>
          </p:cNvSpPr>
          <p:nvPr>
            <p:ph sz="quarter" idx="13" hasCustomPrompt="1"/>
          </p:nvPr>
        </p:nvSpPr>
        <p:spPr>
          <a:xfrm>
            <a:off x="1366549" y="6356350"/>
            <a:ext cx="4483505" cy="362338"/>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name</a:t>
            </a:r>
          </a:p>
        </p:txBody>
      </p:sp>
      <p:sp>
        <p:nvSpPr>
          <p:cNvPr id="10" name="Content Placeholder 4">
            <a:extLst>
              <a:ext uri="{FF2B5EF4-FFF2-40B4-BE49-F238E27FC236}">
                <a16:creationId xmlns:a16="http://schemas.microsoft.com/office/drawing/2014/main" id="{B2139AB1-0470-1AB6-F575-A2F989AD03B4}"/>
              </a:ext>
            </a:extLst>
          </p:cNvPr>
          <p:cNvSpPr>
            <a:spLocks noGrp="1"/>
          </p:cNvSpPr>
          <p:nvPr>
            <p:ph sz="quarter" idx="14" hasCustomPrompt="1"/>
          </p:nvPr>
        </p:nvSpPr>
        <p:spPr>
          <a:xfrm>
            <a:off x="6052822" y="6356350"/>
            <a:ext cx="4393506" cy="362338"/>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email address</a:t>
            </a:r>
          </a:p>
        </p:txBody>
      </p:sp>
    </p:spTree>
    <p:extLst>
      <p:ext uri="{BB962C8B-B14F-4D97-AF65-F5344CB8AC3E}">
        <p14:creationId xmlns:p14="http://schemas.microsoft.com/office/powerpoint/2010/main" val="18752352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ll Means All">
    <p:spTree>
      <p:nvGrpSpPr>
        <p:cNvPr id="1" name=""/>
        <p:cNvGrpSpPr/>
        <p:nvPr/>
      </p:nvGrpSpPr>
      <p:grpSpPr>
        <a:xfrm>
          <a:off x="0" y="0"/>
          <a:ext cx="0" cy="0"/>
          <a:chOff x="0" y="0"/>
          <a:chExt cx="0" cy="0"/>
        </a:xfrm>
      </p:grpSpPr>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a:extLs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pic>
        <p:nvPicPr>
          <p:cNvPr id="4" name="Picture 3">
            <a:extLst>
              <a:ext uri="{C183D7F6-B498-43B3-948B-1728B52AA6E4}">
                <adec:decorative xmlns:adec="http://schemas.microsoft.com/office/drawing/2017/decorative" val="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8" cy="1103700"/>
          </a:xfrm>
          <a:prstGeom prst="rect">
            <a:avLst/>
          </a:prstGeom>
        </p:spPr>
      </p:pic>
      <p:sp>
        <p:nvSpPr>
          <p:cNvPr id="5" name="Slide Number Placeholder 5">
            <a:extLst>
              <a:ext uri="{FF2B5EF4-FFF2-40B4-BE49-F238E27FC236}">
                <a16:creationId xmlns:a16="http://schemas.microsoft.com/office/drawing/2014/main" id="{4ECDDF79-976B-7025-F658-121558932B23}"/>
              </a:ext>
            </a:extLst>
          </p:cNvPr>
          <p:cNvSpPr>
            <a:spLocks noGrp="1"/>
          </p:cNvSpPr>
          <p:nvPr>
            <p:ph type="sldNum" sz="quarter" idx="12"/>
          </p:nvPr>
        </p:nvSpPr>
        <p:spPr>
          <a:xfrm>
            <a:off x="332873" y="6356351"/>
            <a:ext cx="830909" cy="362338"/>
          </a:xfrm>
        </p:spPr>
        <p:txBody>
          <a:bodyPr/>
          <a:lstStyle>
            <a:lvl1pPr algn="l">
              <a:defRPr sz="1600">
                <a:solidFill>
                  <a:schemeClr val="tx1">
                    <a:lumMod val="65000"/>
                    <a:lumOff val="35000"/>
                  </a:schemeClr>
                </a:solidFill>
              </a:defRPr>
            </a:lvl1pPr>
          </a:lstStyle>
          <a:p>
            <a:fld id="{C479D5F6-EDCB-402A-AC08-4943A1820E8F}" type="slidenum">
              <a:rPr lang="en-US" smtClean="0"/>
              <a:pPr/>
              <a:t>‹#›</a:t>
            </a:fld>
            <a:endParaRPr lang="en-US"/>
          </a:p>
        </p:txBody>
      </p:sp>
      <p:sp>
        <p:nvSpPr>
          <p:cNvPr id="6" name="Content Placeholder 4">
            <a:extLst>
              <a:ext uri="{FF2B5EF4-FFF2-40B4-BE49-F238E27FC236}">
                <a16:creationId xmlns:a16="http://schemas.microsoft.com/office/drawing/2014/main" id="{C24B2343-4D6C-8D8D-9A1B-578413E6D0A4}"/>
              </a:ext>
            </a:extLst>
          </p:cNvPr>
          <p:cNvSpPr>
            <a:spLocks noGrp="1"/>
          </p:cNvSpPr>
          <p:nvPr>
            <p:ph sz="quarter" idx="13" hasCustomPrompt="1"/>
          </p:nvPr>
        </p:nvSpPr>
        <p:spPr>
          <a:xfrm>
            <a:off x="1366549" y="6356350"/>
            <a:ext cx="4483505" cy="362338"/>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name</a:t>
            </a:r>
          </a:p>
        </p:txBody>
      </p:sp>
      <p:sp>
        <p:nvSpPr>
          <p:cNvPr id="10" name="Content Placeholder 4">
            <a:extLst>
              <a:ext uri="{FF2B5EF4-FFF2-40B4-BE49-F238E27FC236}">
                <a16:creationId xmlns:a16="http://schemas.microsoft.com/office/drawing/2014/main" id="{869FBA81-E65D-F5CC-C8B3-D752BA7B2201}"/>
              </a:ext>
            </a:extLst>
          </p:cNvPr>
          <p:cNvSpPr>
            <a:spLocks noGrp="1"/>
          </p:cNvSpPr>
          <p:nvPr>
            <p:ph sz="quarter" idx="14" hasCustomPrompt="1"/>
          </p:nvPr>
        </p:nvSpPr>
        <p:spPr>
          <a:xfrm>
            <a:off x="6052822" y="6356350"/>
            <a:ext cx="4393506" cy="362338"/>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email address</a:t>
            </a:r>
          </a:p>
        </p:txBody>
      </p:sp>
    </p:spTree>
    <p:extLst>
      <p:ext uri="{BB962C8B-B14F-4D97-AF65-F5344CB8AC3E}">
        <p14:creationId xmlns:p14="http://schemas.microsoft.com/office/powerpoint/2010/main" val="22654042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Quality Schools">
    <p:spTree>
      <p:nvGrpSpPr>
        <p:cNvPr id="1" name=""/>
        <p:cNvGrpSpPr/>
        <p:nvPr/>
      </p:nvGrpSpPr>
      <p:grpSpPr>
        <a:xfrm>
          <a:off x="0" y="0"/>
          <a:ext cx="0" cy="0"/>
          <a:chOff x="0" y="0"/>
          <a:chExt cx="0" cy="0"/>
        </a:xfrm>
      </p:grpSpPr>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a:extLs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pic>
        <p:nvPicPr>
          <p:cNvPr id="4" name="Picture 3">
            <a:extLst>
              <a:ext uri="{C183D7F6-B498-43B3-948B-1728B52AA6E4}">
                <adec:decorative xmlns:adec="http://schemas.microsoft.com/office/drawing/2017/decorative" val="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8" cy="1103698"/>
          </a:xfrm>
          <a:prstGeom prst="rect">
            <a:avLst/>
          </a:prstGeom>
        </p:spPr>
      </p:pic>
      <p:sp>
        <p:nvSpPr>
          <p:cNvPr id="5" name="Slide Number Placeholder 5">
            <a:extLst>
              <a:ext uri="{FF2B5EF4-FFF2-40B4-BE49-F238E27FC236}">
                <a16:creationId xmlns:a16="http://schemas.microsoft.com/office/drawing/2014/main" id="{9DF194B6-4504-AEC8-B480-AC55CA3D1457}"/>
              </a:ext>
            </a:extLst>
          </p:cNvPr>
          <p:cNvSpPr>
            <a:spLocks noGrp="1"/>
          </p:cNvSpPr>
          <p:nvPr>
            <p:ph type="sldNum" sz="quarter" idx="12"/>
          </p:nvPr>
        </p:nvSpPr>
        <p:spPr>
          <a:xfrm>
            <a:off x="332873" y="6356351"/>
            <a:ext cx="830909" cy="362338"/>
          </a:xfrm>
        </p:spPr>
        <p:txBody>
          <a:bodyPr/>
          <a:lstStyle>
            <a:lvl1pPr algn="l">
              <a:defRPr sz="1600">
                <a:solidFill>
                  <a:schemeClr val="tx1">
                    <a:lumMod val="65000"/>
                    <a:lumOff val="35000"/>
                  </a:schemeClr>
                </a:solidFill>
              </a:defRPr>
            </a:lvl1pPr>
          </a:lstStyle>
          <a:p>
            <a:fld id="{C479D5F6-EDCB-402A-AC08-4943A1820E8F}" type="slidenum">
              <a:rPr lang="en-US" smtClean="0"/>
              <a:pPr/>
              <a:t>‹#›</a:t>
            </a:fld>
            <a:endParaRPr lang="en-US"/>
          </a:p>
        </p:txBody>
      </p:sp>
      <p:sp>
        <p:nvSpPr>
          <p:cNvPr id="6" name="Content Placeholder 4">
            <a:extLst>
              <a:ext uri="{FF2B5EF4-FFF2-40B4-BE49-F238E27FC236}">
                <a16:creationId xmlns:a16="http://schemas.microsoft.com/office/drawing/2014/main" id="{50A29D81-FA54-514E-F2FB-B169FA743CF7}"/>
              </a:ext>
            </a:extLst>
          </p:cNvPr>
          <p:cNvSpPr>
            <a:spLocks noGrp="1"/>
          </p:cNvSpPr>
          <p:nvPr>
            <p:ph sz="quarter" idx="13" hasCustomPrompt="1"/>
          </p:nvPr>
        </p:nvSpPr>
        <p:spPr>
          <a:xfrm>
            <a:off x="1366549" y="6356350"/>
            <a:ext cx="4483505" cy="362338"/>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name</a:t>
            </a:r>
          </a:p>
        </p:txBody>
      </p:sp>
      <p:sp>
        <p:nvSpPr>
          <p:cNvPr id="10" name="Content Placeholder 4">
            <a:extLst>
              <a:ext uri="{FF2B5EF4-FFF2-40B4-BE49-F238E27FC236}">
                <a16:creationId xmlns:a16="http://schemas.microsoft.com/office/drawing/2014/main" id="{1B57B026-D6D3-5197-F30C-B0C935BAE72A}"/>
              </a:ext>
            </a:extLst>
          </p:cNvPr>
          <p:cNvSpPr>
            <a:spLocks noGrp="1"/>
          </p:cNvSpPr>
          <p:nvPr>
            <p:ph sz="quarter" idx="14" hasCustomPrompt="1"/>
          </p:nvPr>
        </p:nvSpPr>
        <p:spPr>
          <a:xfrm>
            <a:off x="6052822" y="6356350"/>
            <a:ext cx="4393506" cy="362338"/>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email address</a:t>
            </a:r>
          </a:p>
        </p:txBody>
      </p:sp>
    </p:spTree>
    <p:extLst>
      <p:ext uri="{BB962C8B-B14F-4D97-AF65-F5344CB8AC3E}">
        <p14:creationId xmlns:p14="http://schemas.microsoft.com/office/powerpoint/2010/main" val="32192406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More Options">
    <p:spTree>
      <p:nvGrpSpPr>
        <p:cNvPr id="1" name=""/>
        <p:cNvGrpSpPr/>
        <p:nvPr/>
      </p:nvGrpSpPr>
      <p:grpSpPr>
        <a:xfrm>
          <a:off x="0" y="0"/>
          <a:ext cx="0" cy="0"/>
          <a:chOff x="0" y="0"/>
          <a:chExt cx="0" cy="0"/>
        </a:xfrm>
      </p:grpSpPr>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a:extLs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pic>
        <p:nvPicPr>
          <p:cNvPr id="4" name="Picture 3">
            <a:extLst>
              <a:ext uri="{C183D7F6-B498-43B3-948B-1728B52AA6E4}">
                <adec:decorative xmlns:adec="http://schemas.microsoft.com/office/drawing/2017/decorative" val="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8"/>
          </a:xfrm>
          <a:prstGeom prst="rect">
            <a:avLst/>
          </a:prstGeom>
        </p:spPr>
      </p:pic>
      <p:sp>
        <p:nvSpPr>
          <p:cNvPr id="5" name="Slide Number Placeholder 5">
            <a:extLst>
              <a:ext uri="{FF2B5EF4-FFF2-40B4-BE49-F238E27FC236}">
                <a16:creationId xmlns:a16="http://schemas.microsoft.com/office/drawing/2014/main" id="{33BC3FD6-B198-FCA5-7795-C825A53F6EE4}"/>
              </a:ext>
            </a:extLst>
          </p:cNvPr>
          <p:cNvSpPr>
            <a:spLocks noGrp="1"/>
          </p:cNvSpPr>
          <p:nvPr>
            <p:ph type="sldNum" sz="quarter" idx="12"/>
          </p:nvPr>
        </p:nvSpPr>
        <p:spPr>
          <a:xfrm>
            <a:off x="332873" y="6356351"/>
            <a:ext cx="830909" cy="362338"/>
          </a:xfrm>
        </p:spPr>
        <p:txBody>
          <a:bodyPr/>
          <a:lstStyle>
            <a:lvl1pPr algn="l">
              <a:defRPr sz="1600">
                <a:solidFill>
                  <a:schemeClr val="tx1">
                    <a:lumMod val="65000"/>
                    <a:lumOff val="35000"/>
                  </a:schemeClr>
                </a:solidFill>
              </a:defRPr>
            </a:lvl1pPr>
          </a:lstStyle>
          <a:p>
            <a:fld id="{C479D5F6-EDCB-402A-AC08-4943A1820E8F}" type="slidenum">
              <a:rPr lang="en-US" smtClean="0"/>
              <a:pPr/>
              <a:t>‹#›</a:t>
            </a:fld>
            <a:endParaRPr lang="en-US"/>
          </a:p>
        </p:txBody>
      </p:sp>
      <p:sp>
        <p:nvSpPr>
          <p:cNvPr id="6" name="Content Placeholder 4">
            <a:extLst>
              <a:ext uri="{FF2B5EF4-FFF2-40B4-BE49-F238E27FC236}">
                <a16:creationId xmlns:a16="http://schemas.microsoft.com/office/drawing/2014/main" id="{A8D1E959-61F4-2BC6-F5D4-DB03C78345CD}"/>
              </a:ext>
            </a:extLst>
          </p:cNvPr>
          <p:cNvSpPr>
            <a:spLocks noGrp="1"/>
          </p:cNvSpPr>
          <p:nvPr>
            <p:ph sz="quarter" idx="13" hasCustomPrompt="1"/>
          </p:nvPr>
        </p:nvSpPr>
        <p:spPr>
          <a:xfrm>
            <a:off x="1366549" y="6356350"/>
            <a:ext cx="4483505" cy="362338"/>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name</a:t>
            </a:r>
          </a:p>
        </p:txBody>
      </p:sp>
      <p:sp>
        <p:nvSpPr>
          <p:cNvPr id="10" name="Content Placeholder 4">
            <a:extLst>
              <a:ext uri="{FF2B5EF4-FFF2-40B4-BE49-F238E27FC236}">
                <a16:creationId xmlns:a16="http://schemas.microsoft.com/office/drawing/2014/main" id="{06332F5F-6AA2-1E89-D74F-F8A143F2443D}"/>
              </a:ext>
            </a:extLst>
          </p:cNvPr>
          <p:cNvSpPr>
            <a:spLocks noGrp="1"/>
          </p:cNvSpPr>
          <p:nvPr>
            <p:ph sz="quarter" idx="14" hasCustomPrompt="1"/>
          </p:nvPr>
        </p:nvSpPr>
        <p:spPr>
          <a:xfrm>
            <a:off x="6052822" y="6356350"/>
            <a:ext cx="4393506" cy="362338"/>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email address</a:t>
            </a:r>
          </a:p>
        </p:txBody>
      </p:sp>
    </p:spTree>
    <p:extLst>
      <p:ext uri="{BB962C8B-B14F-4D97-AF65-F5344CB8AC3E}">
        <p14:creationId xmlns:p14="http://schemas.microsoft.com/office/powerpoint/2010/main" val="15716461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Educators Matter">
    <p:spTree>
      <p:nvGrpSpPr>
        <p:cNvPr id="1" name=""/>
        <p:cNvGrpSpPr/>
        <p:nvPr/>
      </p:nvGrpSpPr>
      <p:grpSpPr>
        <a:xfrm>
          <a:off x="0" y="0"/>
          <a:ext cx="0" cy="0"/>
          <a:chOff x="0" y="0"/>
          <a:chExt cx="0" cy="0"/>
        </a:xfrm>
      </p:grpSpPr>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a:extLs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pic>
        <p:nvPicPr>
          <p:cNvPr id="4" name="Picture 3">
            <a:extLst>
              <a:ext uri="{C183D7F6-B498-43B3-948B-1728B52AA6E4}">
                <adec:decorative xmlns:adec="http://schemas.microsoft.com/office/drawing/2017/decorative" val="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7"/>
          </a:xfrm>
          <a:prstGeom prst="rect">
            <a:avLst/>
          </a:prstGeom>
        </p:spPr>
      </p:pic>
      <p:sp>
        <p:nvSpPr>
          <p:cNvPr id="5" name="Slide Number Placeholder 5">
            <a:extLst>
              <a:ext uri="{FF2B5EF4-FFF2-40B4-BE49-F238E27FC236}">
                <a16:creationId xmlns:a16="http://schemas.microsoft.com/office/drawing/2014/main" id="{F9AE94E4-44C1-8BAC-79FF-D570509EC8B6}"/>
              </a:ext>
            </a:extLst>
          </p:cNvPr>
          <p:cNvSpPr>
            <a:spLocks noGrp="1"/>
          </p:cNvSpPr>
          <p:nvPr>
            <p:ph type="sldNum" sz="quarter" idx="12"/>
          </p:nvPr>
        </p:nvSpPr>
        <p:spPr>
          <a:xfrm>
            <a:off x="332873" y="6356351"/>
            <a:ext cx="830909" cy="362338"/>
          </a:xfrm>
        </p:spPr>
        <p:txBody>
          <a:bodyPr/>
          <a:lstStyle>
            <a:lvl1pPr algn="l">
              <a:defRPr sz="1600">
                <a:solidFill>
                  <a:schemeClr val="tx1">
                    <a:lumMod val="65000"/>
                    <a:lumOff val="35000"/>
                  </a:schemeClr>
                </a:solidFill>
              </a:defRPr>
            </a:lvl1pPr>
          </a:lstStyle>
          <a:p>
            <a:fld id="{C479D5F6-EDCB-402A-AC08-4943A1820E8F}" type="slidenum">
              <a:rPr lang="en-US" smtClean="0"/>
              <a:pPr/>
              <a:t>‹#›</a:t>
            </a:fld>
            <a:endParaRPr lang="en-US"/>
          </a:p>
        </p:txBody>
      </p:sp>
      <p:sp>
        <p:nvSpPr>
          <p:cNvPr id="6" name="Content Placeholder 4">
            <a:extLst>
              <a:ext uri="{FF2B5EF4-FFF2-40B4-BE49-F238E27FC236}">
                <a16:creationId xmlns:a16="http://schemas.microsoft.com/office/drawing/2014/main" id="{10524968-515B-7A3E-E533-7A6232E3BBD7}"/>
              </a:ext>
            </a:extLst>
          </p:cNvPr>
          <p:cNvSpPr>
            <a:spLocks noGrp="1"/>
          </p:cNvSpPr>
          <p:nvPr>
            <p:ph sz="quarter" idx="13" hasCustomPrompt="1"/>
          </p:nvPr>
        </p:nvSpPr>
        <p:spPr>
          <a:xfrm>
            <a:off x="1366549" y="6356350"/>
            <a:ext cx="4483505" cy="362338"/>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name</a:t>
            </a:r>
          </a:p>
        </p:txBody>
      </p:sp>
      <p:sp>
        <p:nvSpPr>
          <p:cNvPr id="10" name="Content Placeholder 4">
            <a:extLst>
              <a:ext uri="{FF2B5EF4-FFF2-40B4-BE49-F238E27FC236}">
                <a16:creationId xmlns:a16="http://schemas.microsoft.com/office/drawing/2014/main" id="{E0749900-21F4-7982-4B6E-7BD5C22E2432}"/>
              </a:ext>
            </a:extLst>
          </p:cNvPr>
          <p:cNvSpPr>
            <a:spLocks noGrp="1"/>
          </p:cNvSpPr>
          <p:nvPr>
            <p:ph sz="quarter" idx="14" hasCustomPrompt="1"/>
          </p:nvPr>
        </p:nvSpPr>
        <p:spPr>
          <a:xfrm>
            <a:off x="6052822" y="6356350"/>
            <a:ext cx="4393506" cy="362338"/>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email address</a:t>
            </a:r>
          </a:p>
        </p:txBody>
      </p:sp>
    </p:spTree>
    <p:extLst>
      <p:ext uri="{BB962C8B-B14F-4D97-AF65-F5344CB8AC3E}">
        <p14:creationId xmlns:p14="http://schemas.microsoft.com/office/powerpoint/2010/main" val="3299890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a:extLs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2" name="Slide Number Placeholder 5">
            <a:extLst>
              <a:ext uri="{FF2B5EF4-FFF2-40B4-BE49-F238E27FC236}">
                <a16:creationId xmlns:a16="http://schemas.microsoft.com/office/drawing/2014/main" id="{7D086918-AB89-4A91-BCB1-D1AA0521D94F}"/>
              </a:ext>
            </a:extLst>
          </p:cNvPr>
          <p:cNvSpPr>
            <a:spLocks noGrp="1"/>
          </p:cNvSpPr>
          <p:nvPr>
            <p:ph type="sldNum" sz="quarter" idx="12"/>
          </p:nvPr>
        </p:nvSpPr>
        <p:spPr>
          <a:xfrm>
            <a:off x="332873" y="6356351"/>
            <a:ext cx="830909" cy="362338"/>
          </a:xfrm>
        </p:spPr>
        <p:txBody>
          <a:bodyPr/>
          <a:lstStyle>
            <a:lvl1pPr algn="l">
              <a:defRPr sz="1600">
                <a:solidFill>
                  <a:schemeClr val="tx1">
                    <a:lumMod val="65000"/>
                    <a:lumOff val="35000"/>
                  </a:schemeClr>
                </a:solidFill>
              </a:defRPr>
            </a:lvl1pPr>
          </a:lstStyle>
          <a:p>
            <a:fld id="{C479D5F6-EDCB-402A-AC08-4943A1820E8F}" type="slidenum">
              <a:rPr lang="en-US" smtClean="0"/>
              <a:pPr/>
              <a:t>‹#›</a:t>
            </a:fld>
            <a:endParaRPr lang="en-US"/>
          </a:p>
        </p:txBody>
      </p:sp>
      <p:sp>
        <p:nvSpPr>
          <p:cNvPr id="4" name="Content Placeholder 4">
            <a:extLst>
              <a:ext uri="{FF2B5EF4-FFF2-40B4-BE49-F238E27FC236}">
                <a16:creationId xmlns:a16="http://schemas.microsoft.com/office/drawing/2014/main" id="{D0C7EAE6-38B5-2B76-AD27-6BF3B6FD83A0}"/>
              </a:ext>
            </a:extLst>
          </p:cNvPr>
          <p:cNvSpPr>
            <a:spLocks noGrp="1"/>
          </p:cNvSpPr>
          <p:nvPr>
            <p:ph sz="quarter" idx="13" hasCustomPrompt="1"/>
          </p:nvPr>
        </p:nvSpPr>
        <p:spPr>
          <a:xfrm>
            <a:off x="1366549" y="6356350"/>
            <a:ext cx="4483505" cy="362338"/>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name</a:t>
            </a:r>
          </a:p>
        </p:txBody>
      </p:sp>
      <p:sp>
        <p:nvSpPr>
          <p:cNvPr id="5" name="Content Placeholder 4">
            <a:extLst>
              <a:ext uri="{FF2B5EF4-FFF2-40B4-BE49-F238E27FC236}">
                <a16:creationId xmlns:a16="http://schemas.microsoft.com/office/drawing/2014/main" id="{25B481D9-802F-6702-BF1A-C9C575E21551}"/>
              </a:ext>
            </a:extLst>
          </p:cNvPr>
          <p:cNvSpPr>
            <a:spLocks noGrp="1"/>
          </p:cNvSpPr>
          <p:nvPr>
            <p:ph sz="quarter" idx="14" hasCustomPrompt="1"/>
          </p:nvPr>
        </p:nvSpPr>
        <p:spPr>
          <a:xfrm>
            <a:off x="6052822" y="6356350"/>
            <a:ext cx="4393506" cy="362338"/>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email address</a:t>
            </a:r>
          </a:p>
        </p:txBody>
      </p:sp>
    </p:spTree>
    <p:extLst>
      <p:ext uri="{BB962C8B-B14F-4D97-AF65-F5344CB8AC3E}">
        <p14:creationId xmlns:p14="http://schemas.microsoft.com/office/powerpoint/2010/main" val="31750660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xcellence">
    <p:spTree>
      <p:nvGrpSpPr>
        <p:cNvPr id="1" name=""/>
        <p:cNvGrpSpPr/>
        <p:nvPr/>
      </p:nvGrpSpPr>
      <p:grpSpPr>
        <a:xfrm>
          <a:off x="0" y="0"/>
          <a:ext cx="0" cy="0"/>
          <a:chOff x="0" y="0"/>
          <a:chExt cx="0" cy="0"/>
        </a:xfrm>
      </p:grpSpPr>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a:extLs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pic>
        <p:nvPicPr>
          <p:cNvPr id="4" name="Picture 3">
            <a:extLst>
              <a:ext uri="{C183D7F6-B498-43B3-948B-1728B52AA6E4}">
                <adec:decorative xmlns:adec="http://schemas.microsoft.com/office/drawing/2017/decorative" val="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6" cy="1103697"/>
          </a:xfrm>
          <a:prstGeom prst="rect">
            <a:avLst/>
          </a:prstGeom>
        </p:spPr>
      </p:pic>
      <p:sp>
        <p:nvSpPr>
          <p:cNvPr id="5" name="Slide Number Placeholder 5">
            <a:extLst>
              <a:ext uri="{FF2B5EF4-FFF2-40B4-BE49-F238E27FC236}">
                <a16:creationId xmlns:a16="http://schemas.microsoft.com/office/drawing/2014/main" id="{1371DEC8-2B8B-A8E5-3195-996C7C75D3C6}"/>
              </a:ext>
            </a:extLst>
          </p:cNvPr>
          <p:cNvSpPr>
            <a:spLocks noGrp="1"/>
          </p:cNvSpPr>
          <p:nvPr>
            <p:ph type="sldNum" sz="quarter" idx="12"/>
          </p:nvPr>
        </p:nvSpPr>
        <p:spPr>
          <a:xfrm>
            <a:off x="332873" y="6356351"/>
            <a:ext cx="830909" cy="362338"/>
          </a:xfrm>
        </p:spPr>
        <p:txBody>
          <a:bodyPr/>
          <a:lstStyle>
            <a:lvl1pPr algn="l">
              <a:defRPr sz="1600">
                <a:solidFill>
                  <a:schemeClr val="tx1">
                    <a:lumMod val="65000"/>
                    <a:lumOff val="35000"/>
                  </a:schemeClr>
                </a:solidFill>
              </a:defRPr>
            </a:lvl1pPr>
          </a:lstStyle>
          <a:p>
            <a:fld id="{C479D5F6-EDCB-402A-AC08-4943A1820E8F}" type="slidenum">
              <a:rPr lang="en-US" smtClean="0"/>
              <a:pPr/>
              <a:t>‹#›</a:t>
            </a:fld>
            <a:endParaRPr lang="en-US"/>
          </a:p>
        </p:txBody>
      </p:sp>
      <p:sp>
        <p:nvSpPr>
          <p:cNvPr id="6" name="Content Placeholder 4">
            <a:extLst>
              <a:ext uri="{FF2B5EF4-FFF2-40B4-BE49-F238E27FC236}">
                <a16:creationId xmlns:a16="http://schemas.microsoft.com/office/drawing/2014/main" id="{A608A39F-0A4E-500F-E017-DC9CBB15DE86}"/>
              </a:ext>
            </a:extLst>
          </p:cNvPr>
          <p:cNvSpPr>
            <a:spLocks noGrp="1"/>
          </p:cNvSpPr>
          <p:nvPr>
            <p:ph sz="quarter" idx="13" hasCustomPrompt="1"/>
          </p:nvPr>
        </p:nvSpPr>
        <p:spPr>
          <a:xfrm>
            <a:off x="1366549" y="6356350"/>
            <a:ext cx="4483505" cy="362338"/>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name</a:t>
            </a:r>
          </a:p>
        </p:txBody>
      </p:sp>
      <p:sp>
        <p:nvSpPr>
          <p:cNvPr id="10" name="Content Placeholder 4">
            <a:extLst>
              <a:ext uri="{FF2B5EF4-FFF2-40B4-BE49-F238E27FC236}">
                <a16:creationId xmlns:a16="http://schemas.microsoft.com/office/drawing/2014/main" id="{6116A291-8AC8-F49A-D685-286B9E6A34EB}"/>
              </a:ext>
            </a:extLst>
          </p:cNvPr>
          <p:cNvSpPr>
            <a:spLocks noGrp="1"/>
          </p:cNvSpPr>
          <p:nvPr>
            <p:ph sz="quarter" idx="14" hasCustomPrompt="1"/>
          </p:nvPr>
        </p:nvSpPr>
        <p:spPr>
          <a:xfrm>
            <a:off x="6052822" y="6356350"/>
            <a:ext cx="4393506" cy="362338"/>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email address</a:t>
            </a:r>
          </a:p>
        </p:txBody>
      </p:sp>
    </p:spTree>
    <p:extLst>
      <p:ext uri="{BB962C8B-B14F-4D97-AF65-F5344CB8AC3E}">
        <p14:creationId xmlns:p14="http://schemas.microsoft.com/office/powerpoint/2010/main" val="2944687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_BOLD">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
        <p:nvSpPr>
          <p:cNvPr id="4" name="Title 1">
            <a:extLst>
              <a:ext uri="{FF2B5EF4-FFF2-40B4-BE49-F238E27FC236}">
                <a16:creationId xmlns:a16="http://schemas.microsoft.com/office/drawing/2014/main" id="{9E9498A2-0359-E912-13BB-57F236A92EBE}"/>
              </a:ext>
            </a:extLst>
          </p:cNvPr>
          <p:cNvSpPr>
            <a:spLocks noGrp="1"/>
          </p:cNvSpPr>
          <p:nvPr>
            <p:ph type="title"/>
          </p:nvPr>
        </p:nvSpPr>
        <p:spPr>
          <a:xfrm>
            <a:off x="843379" y="0"/>
            <a:ext cx="3435658" cy="6858000"/>
          </a:xfrm>
          <a:solidFill>
            <a:srgbClr val="488BC9"/>
          </a:solidFill>
          <a:ln>
            <a:noFill/>
          </a:ln>
        </p:spPr>
        <p:txBody>
          <a:bodyPr lIns="0" tIns="0" rIns="0" bIns="0" anchor="ctr" anchorCtr="0">
            <a:normAutofit/>
          </a:bodyPr>
          <a:lstStyle>
            <a:lvl1pPr marL="230188" indent="0" algn="ctr">
              <a:defRPr sz="3200">
                <a:solidFill>
                  <a:schemeClr val="bg1"/>
                </a:solidFill>
                <a:latin typeface="Museo Slab 500" panose="02000000000000000000" pitchFamily="50" charset="0"/>
              </a:defRPr>
            </a:lvl1pPr>
          </a:lstStyle>
          <a:p>
            <a:r>
              <a:rPr lang="en-US"/>
              <a:t>Click to edit Master title style</a:t>
            </a:r>
          </a:p>
        </p:txBody>
      </p:sp>
      <p:sp>
        <p:nvSpPr>
          <p:cNvPr id="5" name="Content Placeholder 2">
            <a:extLst>
              <a:ext uri="{FF2B5EF4-FFF2-40B4-BE49-F238E27FC236}">
                <a16:creationId xmlns:a16="http://schemas.microsoft.com/office/drawing/2014/main" id="{09F1CAE9-4692-3FA7-D90D-F566F9267B76}"/>
              </a:ext>
            </a:extLst>
          </p:cNvPr>
          <p:cNvSpPr>
            <a:spLocks noGrp="1"/>
          </p:cNvSpPr>
          <p:nvPr>
            <p:ph sz="half" idx="1"/>
          </p:nvPr>
        </p:nvSpPr>
        <p:spPr>
          <a:xfrm>
            <a:off x="4500980" y="1520031"/>
            <a:ext cx="7066624" cy="435133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547376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5" name="Picture 14">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sz="half" idx="1"/>
          </p:nvPr>
        </p:nvSpPr>
        <p:spPr>
          <a:xfrm>
            <a:off x="838200" y="1554480"/>
            <a:ext cx="5181600" cy="435133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172200" y="1554480"/>
            <a:ext cx="5181600" cy="435133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12" name="Picture 11">
            <a:extLs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7" name="Slide Number Placeholder 5">
            <a:extLst>
              <a:ext uri="{FF2B5EF4-FFF2-40B4-BE49-F238E27FC236}">
                <a16:creationId xmlns:a16="http://schemas.microsoft.com/office/drawing/2014/main" id="{BDFF6364-F4D4-DACC-6F20-1D0EC16B1C0C}"/>
              </a:ext>
            </a:extLst>
          </p:cNvPr>
          <p:cNvSpPr>
            <a:spLocks noGrp="1"/>
          </p:cNvSpPr>
          <p:nvPr>
            <p:ph type="sldNum" sz="quarter" idx="12"/>
          </p:nvPr>
        </p:nvSpPr>
        <p:spPr>
          <a:xfrm>
            <a:off x="332873" y="6356351"/>
            <a:ext cx="830909" cy="362338"/>
          </a:xfrm>
        </p:spPr>
        <p:txBody>
          <a:bodyPr/>
          <a:lstStyle>
            <a:lvl1pPr algn="l">
              <a:defRPr sz="1600">
                <a:solidFill>
                  <a:schemeClr val="tx1">
                    <a:lumMod val="65000"/>
                    <a:lumOff val="35000"/>
                  </a:schemeClr>
                </a:solidFill>
              </a:defRPr>
            </a:lvl1pPr>
          </a:lstStyle>
          <a:p>
            <a:fld id="{C479D5F6-EDCB-402A-AC08-4943A1820E8F}" type="slidenum">
              <a:rPr lang="en-US" smtClean="0"/>
              <a:pPr/>
              <a:t>‹#›</a:t>
            </a:fld>
            <a:endParaRPr lang="en-US"/>
          </a:p>
        </p:txBody>
      </p:sp>
      <p:sp>
        <p:nvSpPr>
          <p:cNvPr id="8" name="Content Placeholder 4">
            <a:extLst>
              <a:ext uri="{FF2B5EF4-FFF2-40B4-BE49-F238E27FC236}">
                <a16:creationId xmlns:a16="http://schemas.microsoft.com/office/drawing/2014/main" id="{D014D80D-D64F-5B65-13DA-821F711B6CFB}"/>
              </a:ext>
            </a:extLst>
          </p:cNvPr>
          <p:cNvSpPr>
            <a:spLocks noGrp="1"/>
          </p:cNvSpPr>
          <p:nvPr>
            <p:ph sz="quarter" idx="13" hasCustomPrompt="1"/>
          </p:nvPr>
        </p:nvSpPr>
        <p:spPr>
          <a:xfrm>
            <a:off x="1366549" y="6356350"/>
            <a:ext cx="4483505" cy="362338"/>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name</a:t>
            </a:r>
          </a:p>
        </p:txBody>
      </p:sp>
      <p:sp>
        <p:nvSpPr>
          <p:cNvPr id="9" name="Content Placeholder 4">
            <a:extLst>
              <a:ext uri="{FF2B5EF4-FFF2-40B4-BE49-F238E27FC236}">
                <a16:creationId xmlns:a16="http://schemas.microsoft.com/office/drawing/2014/main" id="{23395916-C368-FE8E-934F-2E1AFB61BF12}"/>
              </a:ext>
            </a:extLst>
          </p:cNvPr>
          <p:cNvSpPr>
            <a:spLocks noGrp="1"/>
          </p:cNvSpPr>
          <p:nvPr>
            <p:ph sz="quarter" idx="14" hasCustomPrompt="1"/>
          </p:nvPr>
        </p:nvSpPr>
        <p:spPr>
          <a:xfrm>
            <a:off x="6052822" y="6356350"/>
            <a:ext cx="4393506" cy="362338"/>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email address</a:t>
            </a:r>
          </a:p>
        </p:txBody>
      </p:sp>
    </p:spTree>
    <p:extLst>
      <p:ext uri="{BB962C8B-B14F-4D97-AF65-F5344CB8AC3E}">
        <p14:creationId xmlns:p14="http://schemas.microsoft.com/office/powerpoint/2010/main" val="2675640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Horizontal">
    <p:spTree>
      <p:nvGrpSpPr>
        <p:cNvPr id="1" name=""/>
        <p:cNvGrpSpPr/>
        <p:nvPr/>
      </p:nvGrpSpPr>
      <p:grpSpPr>
        <a:xfrm>
          <a:off x="0" y="0"/>
          <a:ext cx="0" cy="0"/>
          <a:chOff x="0" y="0"/>
          <a:chExt cx="0" cy="0"/>
        </a:xfrm>
      </p:grpSpPr>
      <p:pic>
        <p:nvPicPr>
          <p:cNvPr id="15" name="Picture 14">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sz="half" idx="1"/>
          </p:nvPr>
        </p:nvSpPr>
        <p:spPr>
          <a:xfrm>
            <a:off x="838200" y="1554480"/>
            <a:ext cx="10515600" cy="2057400"/>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838200" y="3892622"/>
            <a:ext cx="10515600" cy="2057400"/>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12" name="Picture 11">
            <a:extLs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7" name="Slide Number Placeholder 5">
            <a:extLst>
              <a:ext uri="{FF2B5EF4-FFF2-40B4-BE49-F238E27FC236}">
                <a16:creationId xmlns:a16="http://schemas.microsoft.com/office/drawing/2014/main" id="{BDFF6364-F4D4-DACC-6F20-1D0EC16B1C0C}"/>
              </a:ext>
            </a:extLst>
          </p:cNvPr>
          <p:cNvSpPr>
            <a:spLocks noGrp="1"/>
          </p:cNvSpPr>
          <p:nvPr>
            <p:ph type="sldNum" sz="quarter" idx="12"/>
          </p:nvPr>
        </p:nvSpPr>
        <p:spPr>
          <a:xfrm>
            <a:off x="332873" y="6356351"/>
            <a:ext cx="830909" cy="362338"/>
          </a:xfrm>
        </p:spPr>
        <p:txBody>
          <a:bodyPr/>
          <a:lstStyle>
            <a:lvl1pPr algn="l">
              <a:defRPr sz="1600">
                <a:solidFill>
                  <a:schemeClr val="tx1">
                    <a:lumMod val="65000"/>
                    <a:lumOff val="35000"/>
                  </a:schemeClr>
                </a:solidFill>
              </a:defRPr>
            </a:lvl1pPr>
          </a:lstStyle>
          <a:p>
            <a:fld id="{C479D5F6-EDCB-402A-AC08-4943A1820E8F}" type="slidenum">
              <a:rPr lang="en-US" smtClean="0"/>
              <a:pPr/>
              <a:t>‹#›</a:t>
            </a:fld>
            <a:endParaRPr lang="en-US"/>
          </a:p>
        </p:txBody>
      </p:sp>
      <p:sp>
        <p:nvSpPr>
          <p:cNvPr id="8" name="Content Placeholder 4">
            <a:extLst>
              <a:ext uri="{FF2B5EF4-FFF2-40B4-BE49-F238E27FC236}">
                <a16:creationId xmlns:a16="http://schemas.microsoft.com/office/drawing/2014/main" id="{D014D80D-D64F-5B65-13DA-821F711B6CFB}"/>
              </a:ext>
            </a:extLst>
          </p:cNvPr>
          <p:cNvSpPr>
            <a:spLocks noGrp="1"/>
          </p:cNvSpPr>
          <p:nvPr>
            <p:ph sz="quarter" idx="13" hasCustomPrompt="1"/>
          </p:nvPr>
        </p:nvSpPr>
        <p:spPr>
          <a:xfrm>
            <a:off x="1366549" y="6356350"/>
            <a:ext cx="4483505" cy="362338"/>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name</a:t>
            </a:r>
          </a:p>
        </p:txBody>
      </p:sp>
      <p:sp>
        <p:nvSpPr>
          <p:cNvPr id="9" name="Content Placeholder 4">
            <a:extLst>
              <a:ext uri="{FF2B5EF4-FFF2-40B4-BE49-F238E27FC236}">
                <a16:creationId xmlns:a16="http://schemas.microsoft.com/office/drawing/2014/main" id="{23395916-C368-FE8E-934F-2E1AFB61BF12}"/>
              </a:ext>
            </a:extLst>
          </p:cNvPr>
          <p:cNvSpPr>
            <a:spLocks noGrp="1"/>
          </p:cNvSpPr>
          <p:nvPr>
            <p:ph sz="quarter" idx="14" hasCustomPrompt="1"/>
          </p:nvPr>
        </p:nvSpPr>
        <p:spPr>
          <a:xfrm>
            <a:off x="6052822" y="6356350"/>
            <a:ext cx="4393506" cy="362338"/>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email address</a:t>
            </a:r>
          </a:p>
        </p:txBody>
      </p:sp>
    </p:spTree>
    <p:extLst>
      <p:ext uri="{BB962C8B-B14F-4D97-AF65-F5344CB8AC3E}">
        <p14:creationId xmlns:p14="http://schemas.microsoft.com/office/powerpoint/2010/main" val="881029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w/Headers">
    <p:spTree>
      <p:nvGrpSpPr>
        <p:cNvPr id="1" name=""/>
        <p:cNvGrpSpPr/>
        <p:nvPr/>
      </p:nvGrpSpPr>
      <p:grpSpPr>
        <a:xfrm>
          <a:off x="0" y="0"/>
          <a:ext cx="0" cy="0"/>
          <a:chOff x="0" y="0"/>
          <a:chExt cx="0" cy="0"/>
        </a:xfrm>
      </p:grpSpPr>
      <p:pic>
        <p:nvPicPr>
          <p:cNvPr id="12" name="Picture 11">
            <a:extLs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pic>
        <p:nvPicPr>
          <p:cNvPr id="15" name="Picture 14">
            <a:extLs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6" name="Text Placeholder 4">
            <a:extLst>
              <a:ext uri="{FF2B5EF4-FFF2-40B4-BE49-F238E27FC236}">
                <a16:creationId xmlns:a16="http://schemas.microsoft.com/office/drawing/2014/main" id="{EABCCBFA-C414-9C3D-FBCB-E7D52F525363}"/>
              </a:ext>
            </a:extLst>
          </p:cNvPr>
          <p:cNvSpPr>
            <a:spLocks noGrp="1"/>
          </p:cNvSpPr>
          <p:nvPr>
            <p:ph type="body" sz="quarter" idx="13"/>
          </p:nvPr>
        </p:nvSpPr>
        <p:spPr>
          <a:xfrm>
            <a:off x="838200" y="1581408"/>
            <a:ext cx="5181600" cy="561839"/>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a:t>Click to edit Master text styles</a:t>
            </a:r>
          </a:p>
        </p:txBody>
      </p:sp>
      <p:sp>
        <p:nvSpPr>
          <p:cNvPr id="2" name="Content Placeholder 2">
            <a:extLst>
              <a:ext uri="{FF2B5EF4-FFF2-40B4-BE49-F238E27FC236}">
                <a16:creationId xmlns:a16="http://schemas.microsoft.com/office/drawing/2014/main" id="{62C3D8EA-D957-3B9A-F41F-8636A51848A8}"/>
              </a:ext>
            </a:extLst>
          </p:cNvPr>
          <p:cNvSpPr>
            <a:spLocks noGrp="1"/>
          </p:cNvSpPr>
          <p:nvPr>
            <p:ph sz="half" idx="1"/>
          </p:nvPr>
        </p:nvSpPr>
        <p:spPr>
          <a:xfrm>
            <a:off x="838200" y="2286000"/>
            <a:ext cx="5181600" cy="361981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7" name="Text Placeholder 4">
            <a:extLst>
              <a:ext uri="{FF2B5EF4-FFF2-40B4-BE49-F238E27FC236}">
                <a16:creationId xmlns:a16="http://schemas.microsoft.com/office/drawing/2014/main" id="{D3F63C22-697A-4052-588F-4FE7FB02AB5A}"/>
              </a:ext>
            </a:extLst>
          </p:cNvPr>
          <p:cNvSpPr>
            <a:spLocks noGrp="1"/>
          </p:cNvSpPr>
          <p:nvPr>
            <p:ph type="body" sz="quarter" idx="14"/>
          </p:nvPr>
        </p:nvSpPr>
        <p:spPr>
          <a:xfrm>
            <a:off x="6172200" y="1618295"/>
            <a:ext cx="5181600" cy="551880"/>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a:t>Click to edit Master text styles</a:t>
            </a:r>
          </a:p>
        </p:txBody>
      </p:sp>
      <p:sp>
        <p:nvSpPr>
          <p:cNvPr id="5" name="Content Placeholder 3">
            <a:extLst>
              <a:ext uri="{FF2B5EF4-FFF2-40B4-BE49-F238E27FC236}">
                <a16:creationId xmlns:a16="http://schemas.microsoft.com/office/drawing/2014/main" id="{FC067E4F-601B-BBDE-C137-F40B3918912F}"/>
              </a:ext>
            </a:extLst>
          </p:cNvPr>
          <p:cNvSpPr>
            <a:spLocks noGrp="1"/>
          </p:cNvSpPr>
          <p:nvPr>
            <p:ph sz="half" idx="2"/>
          </p:nvPr>
        </p:nvSpPr>
        <p:spPr>
          <a:xfrm>
            <a:off x="6172200" y="2286000"/>
            <a:ext cx="5181600" cy="361981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9" name="Slide Number Placeholder 5">
            <a:extLst>
              <a:ext uri="{FF2B5EF4-FFF2-40B4-BE49-F238E27FC236}">
                <a16:creationId xmlns:a16="http://schemas.microsoft.com/office/drawing/2014/main" id="{A83C34C0-3D7E-EA22-13A0-D5FE97859A68}"/>
              </a:ext>
            </a:extLst>
          </p:cNvPr>
          <p:cNvSpPr>
            <a:spLocks noGrp="1"/>
          </p:cNvSpPr>
          <p:nvPr>
            <p:ph type="sldNum" sz="quarter" idx="12"/>
          </p:nvPr>
        </p:nvSpPr>
        <p:spPr>
          <a:xfrm>
            <a:off x="332873" y="6356351"/>
            <a:ext cx="830909" cy="362338"/>
          </a:xfrm>
        </p:spPr>
        <p:txBody>
          <a:bodyPr/>
          <a:lstStyle>
            <a:lvl1pPr algn="l">
              <a:defRPr sz="1600">
                <a:solidFill>
                  <a:schemeClr val="tx1">
                    <a:lumMod val="65000"/>
                    <a:lumOff val="35000"/>
                  </a:schemeClr>
                </a:solidFill>
              </a:defRPr>
            </a:lvl1pPr>
          </a:lstStyle>
          <a:p>
            <a:fld id="{C479D5F6-EDCB-402A-AC08-4943A1820E8F}" type="slidenum">
              <a:rPr lang="en-US" smtClean="0"/>
              <a:pPr/>
              <a:t>‹#›</a:t>
            </a:fld>
            <a:endParaRPr lang="en-US"/>
          </a:p>
        </p:txBody>
      </p:sp>
      <p:sp>
        <p:nvSpPr>
          <p:cNvPr id="10" name="Content Placeholder 4">
            <a:extLst>
              <a:ext uri="{FF2B5EF4-FFF2-40B4-BE49-F238E27FC236}">
                <a16:creationId xmlns:a16="http://schemas.microsoft.com/office/drawing/2014/main" id="{F618E35A-EF83-57E7-EFC4-F7E877EB7FDE}"/>
              </a:ext>
            </a:extLst>
          </p:cNvPr>
          <p:cNvSpPr>
            <a:spLocks noGrp="1"/>
          </p:cNvSpPr>
          <p:nvPr>
            <p:ph sz="quarter" idx="15" hasCustomPrompt="1"/>
          </p:nvPr>
        </p:nvSpPr>
        <p:spPr>
          <a:xfrm>
            <a:off x="1366549" y="6356350"/>
            <a:ext cx="4483505" cy="362338"/>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name</a:t>
            </a:r>
          </a:p>
        </p:txBody>
      </p:sp>
      <p:sp>
        <p:nvSpPr>
          <p:cNvPr id="11" name="Content Placeholder 4">
            <a:extLst>
              <a:ext uri="{FF2B5EF4-FFF2-40B4-BE49-F238E27FC236}">
                <a16:creationId xmlns:a16="http://schemas.microsoft.com/office/drawing/2014/main" id="{0BAA9557-37D1-25F1-0F97-B446CCE79B05}"/>
              </a:ext>
            </a:extLst>
          </p:cNvPr>
          <p:cNvSpPr>
            <a:spLocks noGrp="1"/>
          </p:cNvSpPr>
          <p:nvPr>
            <p:ph sz="quarter" idx="16" hasCustomPrompt="1"/>
          </p:nvPr>
        </p:nvSpPr>
        <p:spPr>
          <a:xfrm>
            <a:off x="6052822" y="6356350"/>
            <a:ext cx="4393506" cy="362338"/>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email address</a:t>
            </a:r>
          </a:p>
        </p:txBody>
      </p:sp>
    </p:spTree>
    <p:extLst>
      <p:ext uri="{BB962C8B-B14F-4D97-AF65-F5344CB8AC3E}">
        <p14:creationId xmlns:p14="http://schemas.microsoft.com/office/powerpoint/2010/main" val="2455326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DC6845F-9850-8381-3A98-2CE45E4AD8AC}"/>
              </a:ext>
              <a:ext uri="{C183D7F6-B498-43B3-948B-1728B52AA6E4}">
                <adec:decorative xmlns:adec="http://schemas.microsoft.com/office/drawing/2017/decorative" val="1"/>
              </a:ext>
            </a:extLst>
          </p:cNvPr>
          <p:cNvSpPr/>
          <p:nvPr userDrawn="1"/>
        </p:nvSpPr>
        <p:spPr>
          <a:xfrm rot="16200000">
            <a:off x="7091086" y="1757083"/>
            <a:ext cx="6858000" cy="3343834"/>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itle 1">
            <a:extLst>
              <a:ext uri="{FF2B5EF4-FFF2-40B4-BE49-F238E27FC236}">
                <a16:creationId xmlns:a16="http://schemas.microsoft.com/office/drawing/2014/main" id="{5ABCA13A-BFBD-CE21-F101-EF33928F18FE}"/>
              </a:ext>
            </a:extLst>
          </p:cNvPr>
          <p:cNvSpPr>
            <a:spLocks noGrp="1"/>
          </p:cNvSpPr>
          <p:nvPr>
            <p:ph type="title"/>
          </p:nvPr>
        </p:nvSpPr>
        <p:spPr>
          <a:xfrm>
            <a:off x="3898916" y="5893622"/>
            <a:ext cx="6616681" cy="898524"/>
          </a:xfrm>
        </p:spPr>
        <p:txBody>
          <a:bodyPr lIns="0" tIns="0" rIns="0" bIns="0" anchor="b" anchorCtr="0">
            <a:normAutofit/>
          </a:bodyPr>
          <a:lstStyle>
            <a:lvl1pPr algn="r">
              <a:defRPr sz="2800">
                <a:latin typeface="Museo Slab 500" panose="02000000000000000000" pitchFamily="50" charset="0"/>
              </a:defRPr>
            </a:lvl1pPr>
          </a:lstStyle>
          <a:p>
            <a:r>
              <a:rPr lang="en-US"/>
              <a:t>Click to edit Master title style</a:t>
            </a:r>
          </a:p>
        </p:txBody>
      </p:sp>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227916" y="6489679"/>
            <a:ext cx="772748" cy="279444"/>
          </a:xfrm>
        </p:spPr>
        <p:txBody>
          <a:bodyPr/>
          <a:lstStyle>
            <a:lvl1pPr algn="l">
              <a:defRPr sz="1600">
                <a:solidFill>
                  <a:schemeClr val="tx1">
                    <a:lumMod val="65000"/>
                    <a:lumOff val="35000"/>
                  </a:schemeClr>
                </a:solidFill>
              </a:defRPr>
            </a:lvl1pPr>
          </a:lstStyle>
          <a:p>
            <a:fld id="{C479D5F6-EDCB-402A-AC08-4943A1820E8F}" type="slidenum">
              <a:rPr lang="en-US" smtClean="0"/>
              <a:pPr/>
              <a:t>‹#›</a:t>
            </a:fld>
            <a:endParaRPr lang="en-US"/>
          </a:p>
        </p:txBody>
      </p:sp>
      <p:pic>
        <p:nvPicPr>
          <p:cNvPr id="6" name="Picture 5">
            <a:extLst>
              <a:ext uri="{FF2B5EF4-FFF2-40B4-BE49-F238E27FC236}">
                <a16:creationId xmlns:a16="http://schemas.microsoft.com/office/drawing/2014/main" id="{7C2C3F48-008E-F77B-912F-6301136FBD27}"/>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7" name="Content Placeholder 4">
            <a:extLst>
              <a:ext uri="{FF2B5EF4-FFF2-40B4-BE49-F238E27FC236}">
                <a16:creationId xmlns:a16="http://schemas.microsoft.com/office/drawing/2014/main" id="{CFE5AAC4-D503-DE2F-957E-CD76F95873A4}"/>
              </a:ext>
            </a:extLst>
          </p:cNvPr>
          <p:cNvSpPr>
            <a:spLocks noGrp="1"/>
          </p:cNvSpPr>
          <p:nvPr>
            <p:ph sz="quarter" idx="13" hasCustomPrompt="1"/>
          </p:nvPr>
        </p:nvSpPr>
        <p:spPr>
          <a:xfrm>
            <a:off x="227916" y="5917147"/>
            <a:ext cx="3559079" cy="279444"/>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name</a:t>
            </a:r>
          </a:p>
        </p:txBody>
      </p:sp>
      <p:sp>
        <p:nvSpPr>
          <p:cNvPr id="8" name="Content Placeholder 4">
            <a:extLst>
              <a:ext uri="{FF2B5EF4-FFF2-40B4-BE49-F238E27FC236}">
                <a16:creationId xmlns:a16="http://schemas.microsoft.com/office/drawing/2014/main" id="{6B6D9F0B-816F-6497-C8C6-0A9E11D6900F}"/>
              </a:ext>
            </a:extLst>
          </p:cNvPr>
          <p:cNvSpPr>
            <a:spLocks noGrp="1"/>
          </p:cNvSpPr>
          <p:nvPr>
            <p:ph sz="quarter" idx="14" hasCustomPrompt="1"/>
          </p:nvPr>
        </p:nvSpPr>
        <p:spPr>
          <a:xfrm>
            <a:off x="227916" y="6210235"/>
            <a:ext cx="3559080" cy="279444"/>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email address</a:t>
            </a:r>
          </a:p>
        </p:txBody>
      </p:sp>
      <p:sp>
        <p:nvSpPr>
          <p:cNvPr id="12" name="Content Placeholder 11">
            <a:extLst>
              <a:ext uri="{FF2B5EF4-FFF2-40B4-BE49-F238E27FC236}">
                <a16:creationId xmlns:a16="http://schemas.microsoft.com/office/drawing/2014/main" id="{FCE6C516-C179-126C-DF9F-FB239BE5BC36}"/>
              </a:ext>
            </a:extLst>
          </p:cNvPr>
          <p:cNvSpPr>
            <a:spLocks noGrp="1"/>
          </p:cNvSpPr>
          <p:nvPr>
            <p:ph sz="quarter" idx="15"/>
          </p:nvPr>
        </p:nvSpPr>
        <p:spPr>
          <a:xfrm>
            <a:off x="227916" y="224405"/>
            <a:ext cx="571500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1">
            <a:extLst>
              <a:ext uri="{FF2B5EF4-FFF2-40B4-BE49-F238E27FC236}">
                <a16:creationId xmlns:a16="http://schemas.microsoft.com/office/drawing/2014/main" id="{679F0B30-A3D8-5FAB-79BF-FAFB7DF5CD73}"/>
              </a:ext>
            </a:extLst>
          </p:cNvPr>
          <p:cNvSpPr>
            <a:spLocks noGrp="1"/>
          </p:cNvSpPr>
          <p:nvPr>
            <p:ph sz="quarter" idx="16"/>
          </p:nvPr>
        </p:nvSpPr>
        <p:spPr>
          <a:xfrm>
            <a:off x="6096000" y="237619"/>
            <a:ext cx="571500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1">
            <a:extLst>
              <a:ext uri="{FF2B5EF4-FFF2-40B4-BE49-F238E27FC236}">
                <a16:creationId xmlns:a16="http://schemas.microsoft.com/office/drawing/2014/main" id="{59C40B87-34B1-0D57-986A-C0117BA534FB}"/>
              </a:ext>
            </a:extLst>
          </p:cNvPr>
          <p:cNvSpPr>
            <a:spLocks noGrp="1"/>
          </p:cNvSpPr>
          <p:nvPr>
            <p:ph sz="quarter" idx="17"/>
          </p:nvPr>
        </p:nvSpPr>
        <p:spPr>
          <a:xfrm>
            <a:off x="6096000" y="2967605"/>
            <a:ext cx="571500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08537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ubsec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600B7995-AEC9-9603-742B-CDC41375ABF2}"/>
              </a:ext>
            </a:extLst>
          </p:cNvPr>
          <p:cNvSpPr>
            <a:spLocks noGrp="1"/>
          </p:cNvSpPr>
          <p:nvPr>
            <p:ph type="ctrTitle" hasCustomPrompt="1"/>
          </p:nvPr>
        </p:nvSpPr>
        <p:spPr>
          <a:xfrm>
            <a:off x="0" y="2595716"/>
            <a:ext cx="12192000" cy="1061884"/>
          </a:xfrm>
        </p:spPr>
        <p:txBody>
          <a:bodyPr anchor="t" anchorCtr="0">
            <a:normAutofit/>
          </a:bodyPr>
          <a:lstStyle>
            <a:lvl1pPr algn="ctr">
              <a:defRPr sz="4000">
                <a:solidFill>
                  <a:schemeClr val="bg1"/>
                </a:solidFill>
                <a:latin typeface="Museo Slab 500" panose="02000000000000000000" pitchFamily="50" charset="0"/>
              </a:defRPr>
            </a:lvl1pPr>
          </a:lstStyle>
          <a:p>
            <a:r>
              <a:rPr lang="en-US"/>
              <a:t>Click to add presentation topic</a:t>
            </a:r>
          </a:p>
        </p:txBody>
      </p:sp>
      <p:sp>
        <p:nvSpPr>
          <p:cNvPr id="13" name="Content Placeholder 12">
            <a:extLst>
              <a:ext uri="{FF2B5EF4-FFF2-40B4-BE49-F238E27FC236}">
                <a16:creationId xmlns:a16="http://schemas.microsoft.com/office/drawing/2014/main" id="{929CD7AB-00C7-2484-6333-74EA8842F2B7}"/>
              </a:ext>
            </a:extLst>
          </p:cNvPr>
          <p:cNvSpPr>
            <a:spLocks noGrp="1"/>
          </p:cNvSpPr>
          <p:nvPr>
            <p:ph sz="quarter" idx="13" hasCustomPrompt="1"/>
          </p:nvPr>
        </p:nvSpPr>
        <p:spPr>
          <a:xfrm>
            <a:off x="0" y="3657600"/>
            <a:ext cx="12192000" cy="1062038"/>
          </a:xfrm>
        </p:spPr>
        <p:txBody>
          <a:bodyPr>
            <a:normAutofit/>
          </a:bodyPr>
          <a:lstStyle>
            <a:lvl1pPr marL="0" indent="0" algn="ctr">
              <a:buNone/>
              <a:defRPr sz="3200">
                <a:solidFill>
                  <a:schemeClr val="bg1"/>
                </a:solidFill>
                <a:latin typeface="Museo Slab 500" panose="02000000000000000000" pitchFamily="50"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a:t>Click to add presenter name</a:t>
            </a:r>
          </a:p>
        </p:txBody>
      </p:sp>
      <p:sp>
        <p:nvSpPr>
          <p:cNvPr id="2" name="Slide Number Placeholder 5">
            <a:extLst>
              <a:ext uri="{FF2B5EF4-FFF2-40B4-BE49-F238E27FC236}">
                <a16:creationId xmlns:a16="http://schemas.microsoft.com/office/drawing/2014/main" id="{CCD1BD24-5D82-2746-C18B-B0F0A4316BFB}"/>
              </a:ext>
            </a:extLst>
          </p:cNvPr>
          <p:cNvSpPr>
            <a:spLocks noGrp="1"/>
          </p:cNvSpPr>
          <p:nvPr>
            <p:ph type="sldNum" sz="quarter" idx="12"/>
          </p:nvPr>
        </p:nvSpPr>
        <p:spPr>
          <a:xfrm>
            <a:off x="332873" y="6356351"/>
            <a:ext cx="830909" cy="362338"/>
          </a:xfrm>
        </p:spPr>
        <p:txBody>
          <a:bodyPr/>
          <a:lstStyle>
            <a:lvl1pPr algn="l">
              <a:defRPr sz="1600">
                <a:solidFill>
                  <a:schemeClr val="tx1">
                    <a:lumMod val="65000"/>
                    <a:lumOff val="35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3427922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ac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FEFECAA2-3996-785F-E112-7E6B386093E1}"/>
              </a:ext>
            </a:extLst>
          </p:cNvPr>
          <p:cNvSpPr>
            <a:spLocks noGrp="1"/>
          </p:cNvSpPr>
          <p:nvPr>
            <p:ph type="title" hasCustomPrompt="1"/>
          </p:nvPr>
        </p:nvSpPr>
        <p:spPr>
          <a:xfrm>
            <a:off x="155448" y="237745"/>
            <a:ext cx="5303520" cy="1197864"/>
          </a:xfrm>
        </p:spPr>
        <p:txBody>
          <a:bodyPr>
            <a:noAutofit/>
          </a:bodyPr>
          <a:lstStyle>
            <a:lvl1pPr>
              <a:defRPr sz="3200" b="1">
                <a:solidFill>
                  <a:schemeClr val="bg1"/>
                </a:solidFill>
                <a:latin typeface="Museo Slab 500" panose="02000000000000000000" pitchFamily="50" charset="0"/>
              </a:defRPr>
            </a:lvl1pPr>
          </a:lstStyle>
          <a:p>
            <a:r>
              <a:rPr lang="en-US"/>
              <a:t>Click to add slide title</a:t>
            </a:r>
          </a:p>
        </p:txBody>
      </p:sp>
      <p:sp>
        <p:nvSpPr>
          <p:cNvPr id="4" name="Content Placeholder 3">
            <a:extLst>
              <a:ext uri="{FF2B5EF4-FFF2-40B4-BE49-F238E27FC236}">
                <a16:creationId xmlns:a16="http://schemas.microsoft.com/office/drawing/2014/main" id="{8784C5F4-5E7C-23F0-C1AB-0DC7A1D15802}"/>
              </a:ext>
            </a:extLst>
          </p:cNvPr>
          <p:cNvSpPr>
            <a:spLocks noGrp="1"/>
          </p:cNvSpPr>
          <p:nvPr>
            <p:ph sz="quarter" idx="13" hasCustomPrompt="1"/>
          </p:nvPr>
        </p:nvSpPr>
        <p:spPr>
          <a:xfrm>
            <a:off x="1509623" y="1574275"/>
            <a:ext cx="9170946" cy="3685881"/>
          </a:xfrm>
          <a:prstGeom prst="roundRect">
            <a:avLst/>
          </a:prstGeom>
          <a:solidFill>
            <a:srgbClr val="FFFFFF">
              <a:alpha val="69804"/>
            </a:srgbClr>
          </a:solidFill>
        </p:spPr>
        <p:txBody>
          <a:bodyPr anchor="ctr">
            <a:normAutofit/>
          </a:bodyPr>
          <a:lstStyle>
            <a:lvl1pPr marL="0" indent="0" algn="ctr">
              <a:buNone/>
              <a:defRPr sz="2400" b="0">
                <a:latin typeface="Museo Slab 500" panose="02000000000000000000" pitchFamily="50" charset="0"/>
              </a:defRPr>
            </a:lvl1pPr>
          </a:lstStyle>
          <a:p>
            <a:pPr lvl="0"/>
            <a:r>
              <a:rPr lang="en-US"/>
              <a:t>Click to add contact information</a:t>
            </a:r>
          </a:p>
          <a:p>
            <a:pPr lvl="0"/>
            <a:r>
              <a:rPr lang="en-US"/>
              <a:t>Name, email, phone, websites</a:t>
            </a:r>
          </a:p>
        </p:txBody>
      </p:sp>
      <p:sp>
        <p:nvSpPr>
          <p:cNvPr id="6" name="Slide Number Placeholder 5">
            <a:extLst>
              <a:ext uri="{FF2B5EF4-FFF2-40B4-BE49-F238E27FC236}">
                <a16:creationId xmlns:a16="http://schemas.microsoft.com/office/drawing/2014/main" id="{8A915075-830E-B386-98F0-748C95B4D901}"/>
              </a:ext>
            </a:extLst>
          </p:cNvPr>
          <p:cNvSpPr>
            <a:spLocks noGrp="1"/>
          </p:cNvSpPr>
          <p:nvPr>
            <p:ph type="sldNum" sz="quarter" idx="12"/>
          </p:nvPr>
        </p:nvSpPr>
        <p:spPr>
          <a:xfrm>
            <a:off x="332873" y="6356351"/>
            <a:ext cx="830909" cy="362338"/>
          </a:xfrm>
        </p:spPr>
        <p:txBody>
          <a:bodyPr/>
          <a:lstStyle>
            <a:lvl1pPr algn="l">
              <a:defRPr sz="1600">
                <a:solidFill>
                  <a:schemeClr val="tx1">
                    <a:lumMod val="65000"/>
                    <a:lumOff val="35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2572134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Trebuchet MS" panose="020B0603020202020204" pitchFamily="34" charset="0"/>
              </a:defRPr>
            </a:lvl1pPr>
          </a:lstStyle>
          <a:p>
            <a:fld id="{BDADCBF6-49E3-4515-B284-83B33249404E}" type="datetime1">
              <a:rPr lang="en-US" smtClean="0"/>
              <a:pPr/>
              <a:t>4/15/2024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Trebuchet MS" panose="020B0603020202020204" pitchFamily="34" charset="0"/>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Trebuchet MS" panose="020B0603020202020204" pitchFamily="34" charset="0"/>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21507110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704" r:id="rId3"/>
    <p:sldLayoutId id="2147483680" r:id="rId4"/>
    <p:sldLayoutId id="2147483703" r:id="rId5"/>
    <p:sldLayoutId id="2147483697" r:id="rId6"/>
    <p:sldLayoutId id="2147483705" r:id="rId7"/>
    <p:sldLayoutId id="2147483696" r:id="rId8"/>
    <p:sldLayoutId id="2147483701" r:id="rId9"/>
    <p:sldLayoutId id="2147483682" r:id="rId10"/>
    <p:sldLayoutId id="2147483698" r:id="rId11"/>
    <p:sldLayoutId id="2147483699" r:id="rId12"/>
    <p:sldLayoutId id="2147483702" r:id="rId13"/>
    <p:sldLayoutId id="2147483668" r:id="rId14"/>
    <p:sldLayoutId id="2147483690" r:id="rId15"/>
    <p:sldLayoutId id="2147483691" r:id="rId16"/>
    <p:sldLayoutId id="2147483692" r:id="rId17"/>
    <p:sldLayoutId id="2147483693" r:id="rId18"/>
    <p:sldLayoutId id="2147483694" r:id="rId19"/>
    <p:sldLayoutId id="2147483695" r:id="rId20"/>
  </p:sldLayoutIdLst>
  <p:hf hdr="0" ftr="0" dt="0"/>
  <p:txStyles>
    <p:titleStyle>
      <a:lvl1pPr algn="l" defTabSz="914400" rtl="0" eaLnBrk="1" latinLnBrk="0" hangingPunct="1">
        <a:lnSpc>
          <a:spcPct val="90000"/>
        </a:lnSpc>
        <a:spcBef>
          <a:spcPct val="0"/>
        </a:spcBef>
        <a:buNone/>
        <a:defRPr sz="4400" kern="1200">
          <a:solidFill>
            <a:schemeClr val="tx1"/>
          </a:solidFill>
          <a:latin typeface="Trebuchet MS" panose="020B0603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rebuchet MS" panose="020B0603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rebuchet MS" panose="020B0603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panose="020B0603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rebuchet MS" panose="020B0603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rebuchet MS" panose="020B06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cde.state.co.us/cdereval/pupilcurren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hyperlink" Target="mailto:Ward_r@cde.state.co.us" TargetMode="External"/><Relationship Id="rId2" Type="http://schemas.openxmlformats.org/officeDocument/2006/relationships/hyperlink" Target="mailto:Wenzel_b@cde.state.co.us" TargetMode="External"/><Relationship Id="rId1" Type="http://schemas.openxmlformats.org/officeDocument/2006/relationships/slideLayout" Target="../slideLayouts/slideLayout9.xml"/><Relationship Id="rId4" Type="http://schemas.openxmlformats.org/officeDocument/2006/relationships/hyperlink" Target="mailto:Kahle_t@cde.state.co.u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hyperlink" Target="https://leg.colorado.gov/bills/hb24-138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800"/>
              <a:t>April 11, 2024</a:t>
            </a:r>
            <a:br>
              <a:rPr lang="en-US" sz="4800"/>
            </a:br>
            <a:r>
              <a:rPr lang="en-US" sz="4800"/>
              <a:t>Data Pipeline Town Hall</a:t>
            </a:r>
            <a:endParaRPr lang="en-US"/>
          </a:p>
        </p:txBody>
      </p:sp>
      <p:sp>
        <p:nvSpPr>
          <p:cNvPr id="3" name="Subtitle 2"/>
          <p:cNvSpPr>
            <a:spLocks noGrp="1"/>
          </p:cNvSpPr>
          <p:nvPr>
            <p:ph type="subTitle" idx="1"/>
          </p:nvPr>
        </p:nvSpPr>
        <p:spPr>
          <a:xfrm>
            <a:off x="914401" y="4675240"/>
            <a:ext cx="10402529" cy="973465"/>
          </a:xfrm>
        </p:spPr>
        <p:txBody>
          <a:bodyPr>
            <a:normAutofit fontScale="62500" lnSpcReduction="20000"/>
          </a:bodyPr>
          <a:lstStyle/>
          <a:p>
            <a:r>
              <a:rPr lang="en-US"/>
              <a:t>The goal of the webinar is to provide updates on the Data Pipeline, current, and upcoming data collections. These webinars also provide a forum for districts, BOCES, and Administrative Units to have questions answered about Data Pipeline.</a:t>
            </a:r>
          </a:p>
          <a:p>
            <a:endParaRPr lang="en-US"/>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a:p>
        </p:txBody>
      </p:sp>
    </p:spTree>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DF570-11D3-631F-D7A0-05FA2E1FCC64}"/>
              </a:ext>
            </a:extLst>
          </p:cNvPr>
          <p:cNvSpPr>
            <a:spLocks noGrp="1"/>
          </p:cNvSpPr>
          <p:nvPr>
            <p:ph type="title"/>
          </p:nvPr>
        </p:nvSpPr>
        <p:spPr/>
        <p:txBody>
          <a:bodyPr/>
          <a:lstStyle/>
          <a:p>
            <a:r>
              <a:rPr lang="en-US"/>
              <a:t>2023-2024 Student October Count</a:t>
            </a:r>
          </a:p>
        </p:txBody>
      </p:sp>
      <p:sp>
        <p:nvSpPr>
          <p:cNvPr id="6" name="Content Placeholder 5">
            <a:extLst>
              <a:ext uri="{FF2B5EF4-FFF2-40B4-BE49-F238E27FC236}">
                <a16:creationId xmlns:a16="http://schemas.microsoft.com/office/drawing/2014/main" id="{6B992445-6E0C-61EB-0252-60AC65664E1D}"/>
              </a:ext>
            </a:extLst>
          </p:cNvPr>
          <p:cNvSpPr>
            <a:spLocks noGrp="1"/>
          </p:cNvSpPr>
          <p:nvPr>
            <p:ph idx="1"/>
          </p:nvPr>
        </p:nvSpPr>
        <p:spPr/>
        <p:txBody>
          <a:bodyPr/>
          <a:lstStyle/>
          <a:p>
            <a:r>
              <a:rPr lang="en-US" sz="2400"/>
              <a:t>K-12 students counted in pupil membership for Student October 2023-2024</a:t>
            </a:r>
          </a:p>
          <a:p>
            <a:r>
              <a:rPr lang="en-US">
                <a:hlinkClick r:id="rId2"/>
              </a:rPr>
              <a:t>Data is publicly posted to the website can be found on the Pupil Membership Statistics page</a:t>
            </a:r>
            <a:endParaRPr lang="en-US"/>
          </a:p>
          <a:p>
            <a:endParaRPr lang="en-US" sz="2400"/>
          </a:p>
          <a:p>
            <a:pPr marL="0" indent="0">
              <a:buNone/>
            </a:pPr>
            <a:r>
              <a:rPr lang="en-US"/>
              <a:t>Notes:</a:t>
            </a:r>
          </a:p>
          <a:p>
            <a:r>
              <a:rPr lang="en-US" sz="2400"/>
              <a:t>Make sure you are </a:t>
            </a:r>
            <a:r>
              <a:rPr lang="en-US"/>
              <a:t>viewing</a:t>
            </a:r>
            <a:r>
              <a:rPr lang="en-US" sz="2400"/>
              <a:t> </a:t>
            </a:r>
            <a:r>
              <a:rPr lang="en-US" sz="2400" u="sng"/>
              <a:t>K-12</a:t>
            </a:r>
            <a:r>
              <a:rPr lang="en-US" sz="2400"/>
              <a:t> counts and are </a:t>
            </a:r>
            <a:r>
              <a:rPr lang="en-US" sz="2400" u="sng"/>
              <a:t>including</a:t>
            </a:r>
            <a:r>
              <a:rPr lang="en-US" sz="2400"/>
              <a:t> Detention Center students</a:t>
            </a:r>
            <a:endParaRPr lang="en-US" sz="2400" u="sng"/>
          </a:p>
          <a:p>
            <a:endParaRPr lang="en-US"/>
          </a:p>
        </p:txBody>
      </p:sp>
      <p:sp>
        <p:nvSpPr>
          <p:cNvPr id="4" name="Slide Number Placeholder 3">
            <a:extLst>
              <a:ext uri="{FF2B5EF4-FFF2-40B4-BE49-F238E27FC236}">
                <a16:creationId xmlns:a16="http://schemas.microsoft.com/office/drawing/2014/main" id="{C77EDEBC-E7FC-2301-3B2E-1FD2797BCA14}"/>
              </a:ext>
            </a:extLst>
          </p:cNvPr>
          <p:cNvSpPr>
            <a:spLocks noGrp="1"/>
          </p:cNvSpPr>
          <p:nvPr>
            <p:ph type="sldNum" sz="quarter" idx="12"/>
          </p:nvPr>
        </p:nvSpPr>
        <p:spPr/>
        <p:txBody>
          <a:bodyPr/>
          <a:lstStyle/>
          <a:p>
            <a:fld id="{C479D5F6-EDCB-402A-AC08-4943A1820E8F}" type="slidenum">
              <a:rPr lang="en-US" smtClean="0"/>
              <a:pPr/>
              <a:t>10</a:t>
            </a:fld>
            <a:endParaRPr lang="en-US"/>
          </a:p>
        </p:txBody>
      </p:sp>
      <p:sp>
        <p:nvSpPr>
          <p:cNvPr id="13" name="Content Placeholder 29">
            <a:extLst>
              <a:ext uri="{FF2B5EF4-FFF2-40B4-BE49-F238E27FC236}">
                <a16:creationId xmlns:a16="http://schemas.microsoft.com/office/drawing/2014/main" id="{F6752C4D-4E3D-59BE-3B31-A27DF279EEA2}"/>
              </a:ext>
            </a:extLst>
          </p:cNvPr>
          <p:cNvSpPr>
            <a:spLocks noGrp="1"/>
          </p:cNvSpPr>
          <p:nvPr>
            <p:ph sz="quarter" idx="13"/>
          </p:nvPr>
        </p:nvSpPr>
        <p:spPr/>
        <p:txBody>
          <a:bodyPr/>
          <a:lstStyle/>
          <a:p>
            <a:r>
              <a:rPr lang="en-US"/>
              <a:t>HB 24-1389</a:t>
            </a:r>
          </a:p>
        </p:txBody>
      </p:sp>
      <p:sp>
        <p:nvSpPr>
          <p:cNvPr id="12" name="Content Placeholder 15">
            <a:extLst>
              <a:ext uri="{FF2B5EF4-FFF2-40B4-BE49-F238E27FC236}">
                <a16:creationId xmlns:a16="http://schemas.microsoft.com/office/drawing/2014/main" id="{E9C7DEF5-D6FA-5DF8-C56A-D9959EA1F373}"/>
              </a:ext>
            </a:extLst>
          </p:cNvPr>
          <p:cNvSpPr>
            <a:spLocks noGrp="1"/>
          </p:cNvSpPr>
          <p:nvPr>
            <p:ph sz="quarter" idx="14"/>
          </p:nvPr>
        </p:nvSpPr>
        <p:spPr/>
        <p:txBody>
          <a:bodyPr/>
          <a:lstStyle/>
          <a:p>
            <a:r>
              <a:rPr lang="en-US"/>
              <a:t>Funding for Newcomer Students</a:t>
            </a:r>
          </a:p>
        </p:txBody>
      </p:sp>
      <p:sp>
        <p:nvSpPr>
          <p:cNvPr id="11" name="Rectangle 10">
            <a:extLst>
              <a:ext uri="{FF2B5EF4-FFF2-40B4-BE49-F238E27FC236}">
                <a16:creationId xmlns:a16="http://schemas.microsoft.com/office/drawing/2014/main" id="{6D9DA0DB-4592-C885-F9CA-A206BEFC97C4}"/>
              </a:ext>
            </a:extLst>
          </p:cNvPr>
          <p:cNvSpPr/>
          <p:nvPr/>
        </p:nvSpPr>
        <p:spPr>
          <a:xfrm>
            <a:off x="10695408" y="208581"/>
            <a:ext cx="1167521" cy="74700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b="1"/>
              <a:t>CDE Data</a:t>
            </a:r>
            <a:endParaRPr lang="en-US" sz="1500"/>
          </a:p>
        </p:txBody>
      </p:sp>
    </p:spTree>
    <p:extLst>
      <p:ext uri="{BB962C8B-B14F-4D97-AF65-F5344CB8AC3E}">
        <p14:creationId xmlns:p14="http://schemas.microsoft.com/office/powerpoint/2010/main" val="3497403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4A9B21-B9DF-B41A-0B0D-F801E193C0B0}"/>
              </a:ext>
            </a:extLst>
          </p:cNvPr>
          <p:cNvSpPr>
            <a:spLocks noGrp="1"/>
          </p:cNvSpPr>
          <p:nvPr>
            <p:ph type="title"/>
          </p:nvPr>
        </p:nvSpPr>
        <p:spPr/>
        <p:txBody>
          <a:bodyPr>
            <a:normAutofit fontScale="90000"/>
          </a:bodyPr>
          <a:lstStyle/>
          <a:p>
            <a:r>
              <a:rPr lang="en-US"/>
              <a:t>ACCESS for ELLs: Number of Newcomers after October Count through 2/9/2024</a:t>
            </a:r>
            <a:br>
              <a:rPr lang="en-US"/>
            </a:br>
            <a:endParaRPr lang="en-US"/>
          </a:p>
        </p:txBody>
      </p:sp>
      <p:sp>
        <p:nvSpPr>
          <p:cNvPr id="14" name="Rectangle 13">
            <a:extLst>
              <a:ext uri="{FF2B5EF4-FFF2-40B4-BE49-F238E27FC236}">
                <a16:creationId xmlns:a16="http://schemas.microsoft.com/office/drawing/2014/main" id="{5738BECE-1A9A-5B6E-80A0-7028715CFBE4}"/>
              </a:ext>
            </a:extLst>
          </p:cNvPr>
          <p:cNvSpPr/>
          <p:nvPr/>
        </p:nvSpPr>
        <p:spPr>
          <a:xfrm>
            <a:off x="10580913" y="205176"/>
            <a:ext cx="1167521" cy="74700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b="1"/>
              <a:t>CDE Data</a:t>
            </a:r>
            <a:endParaRPr lang="en-US" sz="1500"/>
          </a:p>
        </p:txBody>
      </p:sp>
      <p:sp>
        <p:nvSpPr>
          <p:cNvPr id="6" name="Content Placeholder 5">
            <a:extLst>
              <a:ext uri="{FF2B5EF4-FFF2-40B4-BE49-F238E27FC236}">
                <a16:creationId xmlns:a16="http://schemas.microsoft.com/office/drawing/2014/main" id="{C2457563-B814-EDCE-303D-9DA2C5E068ED}"/>
              </a:ext>
            </a:extLst>
          </p:cNvPr>
          <p:cNvSpPr>
            <a:spLocks noGrp="1"/>
          </p:cNvSpPr>
          <p:nvPr>
            <p:ph sz="half" idx="1"/>
          </p:nvPr>
        </p:nvSpPr>
        <p:spPr>
          <a:xfrm>
            <a:off x="838200" y="1554479"/>
            <a:ext cx="10515600" cy="2532292"/>
          </a:xfrm>
        </p:spPr>
        <p:txBody>
          <a:bodyPr>
            <a:normAutofit fontScale="92500"/>
          </a:bodyPr>
          <a:lstStyle/>
          <a:p>
            <a:pPr rtl="0" fontAlgn="base">
              <a:spcBef>
                <a:spcPts val="0"/>
              </a:spcBef>
              <a:spcAft>
                <a:spcPts val="0"/>
              </a:spcAft>
              <a:buFont typeface="Arial" panose="020B0604020202020204" pitchFamily="34" charset="0"/>
              <a:buChar char="•"/>
            </a:pPr>
            <a:r>
              <a:rPr lang="en-US" sz="2000" b="0" i="0" u="none" strike="noStrike" dirty="0">
                <a:solidFill>
                  <a:srgbClr val="000000"/>
                </a:solidFill>
                <a:effectLst/>
              </a:rPr>
              <a:t>ACCESS reported SASID was not funded in October 2023-2024 </a:t>
            </a:r>
            <a:endParaRPr lang="en-US" sz="1800" b="0" i="0" u="none" strike="noStrike" dirty="0">
              <a:solidFill>
                <a:srgbClr val="000000"/>
              </a:solidFill>
              <a:effectLst/>
            </a:endParaRPr>
          </a:p>
          <a:p>
            <a:pPr marL="742950" lvl="1" indent="-285750" rtl="0" fontAlgn="base">
              <a:spcBef>
                <a:spcPts val="0"/>
              </a:spcBef>
              <a:spcAft>
                <a:spcPts val="0"/>
              </a:spcAft>
              <a:buFont typeface="Arial" panose="020B0604020202020204" pitchFamily="34" charset="0"/>
              <a:buChar char="•"/>
            </a:pPr>
            <a:r>
              <a:rPr lang="en-US" sz="1800" b="0" i="0" u="none" strike="noStrike" dirty="0">
                <a:solidFill>
                  <a:srgbClr val="000000"/>
                </a:solidFill>
                <a:effectLst/>
              </a:rPr>
              <a:t>If SASID was reported in OCT with a funding code of 86/87/96 they remain eligible if they meet the next criteria</a:t>
            </a:r>
            <a:endParaRPr lang="en-US" sz="900" b="0" i="0" u="none" strike="noStrike" dirty="0">
              <a:solidFill>
                <a:srgbClr val="000000"/>
              </a:solidFill>
              <a:effectLst/>
            </a:endParaRPr>
          </a:p>
          <a:p>
            <a:pPr marL="0" indent="0" rtl="0" fontAlgn="base">
              <a:spcBef>
                <a:spcPts val="0"/>
              </a:spcBef>
              <a:spcAft>
                <a:spcPts val="0"/>
              </a:spcAft>
              <a:buNone/>
            </a:pPr>
            <a:r>
              <a:rPr lang="en-US" sz="2000" b="1" i="0" u="sng" strike="noStrike" dirty="0">
                <a:solidFill>
                  <a:srgbClr val="000000"/>
                </a:solidFill>
                <a:effectLst/>
              </a:rPr>
              <a:t>AND</a:t>
            </a:r>
            <a:r>
              <a:rPr lang="en-US" sz="2000" b="1" i="0" u="none" strike="noStrike" dirty="0">
                <a:solidFill>
                  <a:srgbClr val="000000"/>
                </a:solidFill>
                <a:effectLst/>
              </a:rPr>
              <a:t> </a:t>
            </a:r>
          </a:p>
          <a:p>
            <a:pPr rtl="0" fontAlgn="base">
              <a:spcBef>
                <a:spcPts val="0"/>
              </a:spcBef>
              <a:spcAft>
                <a:spcPts val="0"/>
              </a:spcAft>
              <a:buFont typeface="Arial" panose="020B0604020202020204" pitchFamily="34" charset="0"/>
              <a:buChar char="•"/>
            </a:pPr>
            <a:r>
              <a:rPr lang="en-US" sz="2000" b="0" i="0" u="none" strike="noStrike" dirty="0">
                <a:solidFill>
                  <a:srgbClr val="000000"/>
                </a:solidFill>
                <a:effectLst/>
              </a:rPr>
              <a:t>SASID has a ‘date first enrolled in the US’ 10/03/2023 to 02/09/2024 as reported on ACCESS</a:t>
            </a:r>
            <a:endParaRPr lang="en-US" sz="1800" b="0" i="0" u="none" strike="noStrike" dirty="0">
              <a:solidFill>
                <a:srgbClr val="000000"/>
              </a:solidFill>
              <a:effectLst/>
            </a:endParaRPr>
          </a:p>
          <a:p>
            <a:pPr marL="742950" lvl="1" indent="-285750" rtl="0" fontAlgn="base">
              <a:spcBef>
                <a:spcPts val="0"/>
              </a:spcBef>
              <a:spcAft>
                <a:spcPts val="1200"/>
              </a:spcAft>
              <a:buFont typeface="Arial" panose="020B0604020202020204" pitchFamily="34" charset="0"/>
              <a:buChar char="•"/>
            </a:pPr>
            <a:r>
              <a:rPr lang="en-US" sz="1800" b="0" i="0" u="none" strike="noStrike" dirty="0">
                <a:solidFill>
                  <a:srgbClr val="000000"/>
                </a:solidFill>
                <a:effectLst/>
              </a:rPr>
              <a:t>If date first enrolled in US reported on ACCESS is 10/2/2023 or before excluded because outside the definitions in the legislation</a:t>
            </a:r>
          </a:p>
          <a:p>
            <a:pPr marL="742950" lvl="1" indent="-285750" rtl="0" fontAlgn="base">
              <a:spcBef>
                <a:spcPts val="0"/>
              </a:spcBef>
              <a:spcAft>
                <a:spcPts val="1200"/>
              </a:spcAft>
              <a:buFont typeface="Arial" panose="020B0604020202020204" pitchFamily="34" charset="0"/>
              <a:buChar char="•"/>
            </a:pPr>
            <a:r>
              <a:rPr lang="en-US" sz="1800" b="0" i="0" u="none" strike="noStrike" dirty="0">
                <a:solidFill>
                  <a:srgbClr val="000000"/>
                </a:solidFill>
                <a:effectLst/>
              </a:rPr>
              <a:t>If date first enrolled in US reported on ACCESS is 02/10/24 or after excluded because they are part of the District provided data (per legislative definition)</a:t>
            </a:r>
            <a:endParaRPr lang="en-US" sz="900" b="0" i="0" u="none" strike="noStrike" dirty="0">
              <a:solidFill>
                <a:srgbClr val="000000"/>
              </a:solidFill>
              <a:effectLst/>
            </a:endParaRPr>
          </a:p>
        </p:txBody>
      </p:sp>
      <p:graphicFrame>
        <p:nvGraphicFramePr>
          <p:cNvPr id="19" name="Content Placeholder 18">
            <a:extLst>
              <a:ext uri="{FF2B5EF4-FFF2-40B4-BE49-F238E27FC236}">
                <a16:creationId xmlns:a16="http://schemas.microsoft.com/office/drawing/2014/main" id="{C100D7AE-D2B7-3675-89FA-97657189D9CF}"/>
              </a:ext>
            </a:extLst>
          </p:cNvPr>
          <p:cNvGraphicFramePr>
            <a:graphicFrameLocks noGrp="1"/>
          </p:cNvGraphicFramePr>
          <p:nvPr>
            <p:ph sz="half" idx="2"/>
            <p:extLst>
              <p:ext uri="{D42A27DB-BD31-4B8C-83A1-F6EECF244321}">
                <p14:modId xmlns:p14="http://schemas.microsoft.com/office/powerpoint/2010/main" val="1913105886"/>
              </p:ext>
            </p:extLst>
          </p:nvPr>
        </p:nvGraphicFramePr>
        <p:xfrm>
          <a:off x="838200" y="4238289"/>
          <a:ext cx="10731760" cy="1890255"/>
        </p:xfrm>
        <a:graphic>
          <a:graphicData uri="http://schemas.openxmlformats.org/drawingml/2006/table">
            <a:tbl>
              <a:tblPr firstRow="1">
                <a:tableStyleId>{616DA210-FB5B-4158-B5E0-FEB733F419BA}</a:tableStyleId>
              </a:tblPr>
              <a:tblGrid>
                <a:gridCol w="1497814">
                  <a:extLst>
                    <a:ext uri="{9D8B030D-6E8A-4147-A177-3AD203B41FA5}">
                      <a16:colId xmlns:a16="http://schemas.microsoft.com/office/drawing/2014/main" val="1134843950"/>
                    </a:ext>
                  </a:extLst>
                </a:gridCol>
                <a:gridCol w="1575021">
                  <a:extLst>
                    <a:ext uri="{9D8B030D-6E8A-4147-A177-3AD203B41FA5}">
                      <a16:colId xmlns:a16="http://schemas.microsoft.com/office/drawing/2014/main" val="244785869"/>
                    </a:ext>
                  </a:extLst>
                </a:gridCol>
                <a:gridCol w="1744876">
                  <a:extLst>
                    <a:ext uri="{9D8B030D-6E8A-4147-A177-3AD203B41FA5}">
                      <a16:colId xmlns:a16="http://schemas.microsoft.com/office/drawing/2014/main" val="757037362"/>
                    </a:ext>
                  </a:extLst>
                </a:gridCol>
                <a:gridCol w="2007380">
                  <a:extLst>
                    <a:ext uri="{9D8B030D-6E8A-4147-A177-3AD203B41FA5}">
                      <a16:colId xmlns:a16="http://schemas.microsoft.com/office/drawing/2014/main" val="1657400566"/>
                    </a:ext>
                  </a:extLst>
                </a:gridCol>
                <a:gridCol w="1837524">
                  <a:extLst>
                    <a:ext uri="{9D8B030D-6E8A-4147-A177-3AD203B41FA5}">
                      <a16:colId xmlns:a16="http://schemas.microsoft.com/office/drawing/2014/main" val="3607743889"/>
                    </a:ext>
                  </a:extLst>
                </a:gridCol>
                <a:gridCol w="2069145">
                  <a:extLst>
                    <a:ext uri="{9D8B030D-6E8A-4147-A177-3AD203B41FA5}">
                      <a16:colId xmlns:a16="http://schemas.microsoft.com/office/drawing/2014/main" val="1709764476"/>
                    </a:ext>
                  </a:extLst>
                </a:gridCol>
              </a:tblGrid>
              <a:tr h="803153">
                <a:tc>
                  <a:txBody>
                    <a:bodyPr/>
                    <a:lstStyle/>
                    <a:p>
                      <a:pPr marL="0" marR="0">
                        <a:lnSpc>
                          <a:spcPct val="107000"/>
                        </a:lnSpc>
                        <a:spcBef>
                          <a:spcPts val="0"/>
                        </a:spcBef>
                        <a:spcAft>
                          <a:spcPts val="0"/>
                        </a:spcAft>
                      </a:pPr>
                      <a:r>
                        <a:rPr lang="en-US" sz="1400" kern="100">
                          <a:effectLst/>
                          <a:latin typeface="Trebuchet MS" panose="020B0603020202020204" pitchFamily="34" charset="0"/>
                        </a:rPr>
                        <a:t>2024 Total ACCESS Count</a:t>
                      </a:r>
                      <a:endParaRPr lang="en-US" sz="1800" kern="100">
                        <a:effectLst/>
                        <a:latin typeface="Trebuchet MS" panose="020B0603020202020204" pitchFamily="34" charset="0"/>
                        <a:ea typeface="Calibri" panose="020F0502020204030204" pitchFamily="34" charset="0"/>
                        <a:cs typeface="Arial" panose="020B0604020202020204" pitchFamily="34" charset="0"/>
                      </a:endParaRPr>
                    </a:p>
                  </a:txBody>
                  <a:tcPr marL="56085" marR="56085" marT="0" marB="0">
                    <a:solidFill>
                      <a:schemeClr val="accent6"/>
                    </a:solidFill>
                  </a:tcPr>
                </a:tc>
                <a:tc>
                  <a:txBody>
                    <a:bodyPr/>
                    <a:lstStyle/>
                    <a:p>
                      <a:pPr marL="0" marR="0">
                        <a:lnSpc>
                          <a:spcPct val="107000"/>
                        </a:lnSpc>
                        <a:spcBef>
                          <a:spcPts val="0"/>
                        </a:spcBef>
                        <a:spcAft>
                          <a:spcPts val="0"/>
                        </a:spcAft>
                      </a:pPr>
                      <a:r>
                        <a:rPr lang="en-US" sz="1400" kern="100">
                          <a:solidFill>
                            <a:schemeClr val="tx1"/>
                          </a:solidFill>
                          <a:effectLst/>
                          <a:latin typeface="Trebuchet MS" panose="020B0603020202020204" pitchFamily="34" charset="0"/>
                        </a:rPr>
                        <a:t>2024 Students in ACCESS AND reported in Student October as funded</a:t>
                      </a:r>
                      <a:endParaRPr lang="en-US" sz="1800" kern="100">
                        <a:solidFill>
                          <a:schemeClr val="tx1"/>
                        </a:solidFill>
                        <a:effectLst/>
                        <a:latin typeface="Trebuchet MS" panose="020B0603020202020204" pitchFamily="34" charset="0"/>
                        <a:ea typeface="Calibri" panose="020F0502020204030204" pitchFamily="34" charset="0"/>
                        <a:cs typeface="Arial" panose="020B0604020202020204" pitchFamily="34" charset="0"/>
                      </a:endParaRPr>
                    </a:p>
                  </a:txBody>
                  <a:tcPr marL="56085" marR="56085" marT="0" marB="0">
                    <a:solidFill>
                      <a:schemeClr val="accent4">
                        <a:lumMod val="40000"/>
                        <a:lumOff val="60000"/>
                      </a:schemeClr>
                    </a:solidFill>
                  </a:tcPr>
                </a:tc>
                <a:tc>
                  <a:txBody>
                    <a:bodyPr/>
                    <a:lstStyle/>
                    <a:p>
                      <a:pPr marL="0" marR="0">
                        <a:lnSpc>
                          <a:spcPct val="107000"/>
                        </a:lnSpc>
                        <a:spcBef>
                          <a:spcPts val="0"/>
                        </a:spcBef>
                        <a:spcAft>
                          <a:spcPts val="0"/>
                        </a:spcAft>
                      </a:pPr>
                      <a:r>
                        <a:rPr lang="en-US" sz="1400" kern="100">
                          <a:effectLst/>
                          <a:latin typeface="Trebuchet MS" panose="020B0603020202020204" pitchFamily="34" charset="0"/>
                        </a:rPr>
                        <a:t>2024 Students in ACCESS, not in or funded in Student October, with a Date First Enrolled in the US before Oct 3</a:t>
                      </a:r>
                      <a:endParaRPr lang="en-US" sz="1800" kern="100">
                        <a:effectLst/>
                        <a:latin typeface="Trebuchet MS" panose="020B0603020202020204" pitchFamily="34" charset="0"/>
                        <a:ea typeface="Calibri" panose="020F0502020204030204" pitchFamily="34" charset="0"/>
                        <a:cs typeface="Arial" panose="020B0604020202020204" pitchFamily="34" charset="0"/>
                      </a:endParaRPr>
                    </a:p>
                  </a:txBody>
                  <a:tcPr marL="56085" marR="56085" marT="0" marB="0">
                    <a:solidFill>
                      <a:schemeClr val="bg2">
                        <a:lumMod val="40000"/>
                        <a:lumOff val="60000"/>
                      </a:schemeClr>
                    </a:solidFill>
                  </a:tcPr>
                </a:tc>
                <a:tc>
                  <a:txBody>
                    <a:bodyPr/>
                    <a:lstStyle/>
                    <a:p>
                      <a:pPr marL="0" marR="0">
                        <a:lnSpc>
                          <a:spcPct val="107000"/>
                        </a:lnSpc>
                        <a:spcBef>
                          <a:spcPts val="0"/>
                        </a:spcBef>
                        <a:spcAft>
                          <a:spcPts val="0"/>
                        </a:spcAft>
                      </a:pPr>
                      <a:r>
                        <a:rPr lang="en-US" sz="1400" kern="100">
                          <a:effectLst/>
                          <a:latin typeface="Trebuchet MS" panose="020B0603020202020204" pitchFamily="34" charset="0"/>
                        </a:rPr>
                        <a:t>2024 Students in ACCESS, not in or funded in Student October, with a Date First Enrolled in the US after Feb 9</a:t>
                      </a:r>
                      <a:endParaRPr lang="en-US" sz="1800" kern="100">
                        <a:effectLst/>
                        <a:latin typeface="Trebuchet MS" panose="020B0603020202020204" pitchFamily="34" charset="0"/>
                        <a:ea typeface="Calibri" panose="020F0502020204030204" pitchFamily="34" charset="0"/>
                        <a:cs typeface="Arial" panose="020B0604020202020204" pitchFamily="34" charset="0"/>
                      </a:endParaRPr>
                    </a:p>
                  </a:txBody>
                  <a:tcPr marL="56085" marR="56085" marT="0" marB="0">
                    <a:solidFill>
                      <a:schemeClr val="accent3">
                        <a:lumMod val="20000"/>
                        <a:lumOff val="80000"/>
                      </a:schemeClr>
                    </a:solidFill>
                  </a:tcPr>
                </a:tc>
                <a:tc>
                  <a:txBody>
                    <a:bodyPr/>
                    <a:lstStyle/>
                    <a:p>
                      <a:pPr marL="0" marR="0">
                        <a:lnSpc>
                          <a:spcPct val="107000"/>
                        </a:lnSpc>
                        <a:spcBef>
                          <a:spcPts val="0"/>
                        </a:spcBef>
                        <a:spcAft>
                          <a:spcPts val="0"/>
                        </a:spcAft>
                      </a:pPr>
                      <a:r>
                        <a:rPr lang="en-US" sz="1400" kern="100">
                          <a:effectLst/>
                          <a:latin typeface="Trebuchet MS" panose="020B0603020202020204" pitchFamily="34" charset="0"/>
                        </a:rPr>
                        <a:t>2024 Students in ACCESS, not in or funded in Student October, with a Date First Enrolled in the US missing in ACCESS File</a:t>
                      </a:r>
                      <a:endParaRPr lang="en-US" sz="1800" kern="100">
                        <a:effectLst/>
                        <a:latin typeface="Trebuchet MS" panose="020B0603020202020204" pitchFamily="34" charset="0"/>
                        <a:ea typeface="Calibri" panose="020F0502020204030204" pitchFamily="34" charset="0"/>
                        <a:cs typeface="Arial" panose="020B0604020202020204" pitchFamily="34" charset="0"/>
                      </a:endParaRPr>
                    </a:p>
                  </a:txBody>
                  <a:tcPr marL="56085" marR="56085" marT="0" marB="0"/>
                </a:tc>
                <a:tc>
                  <a:txBody>
                    <a:bodyPr/>
                    <a:lstStyle/>
                    <a:p>
                      <a:pPr marL="0" marR="0">
                        <a:lnSpc>
                          <a:spcPct val="107000"/>
                        </a:lnSpc>
                        <a:spcBef>
                          <a:spcPts val="0"/>
                        </a:spcBef>
                        <a:spcAft>
                          <a:spcPts val="0"/>
                        </a:spcAft>
                      </a:pPr>
                      <a:r>
                        <a:rPr lang="en-US" sz="1400" kern="100">
                          <a:effectLst/>
                          <a:latin typeface="Trebuchet MS" panose="020B0603020202020204" pitchFamily="34" charset="0"/>
                        </a:rPr>
                        <a:t>2024 Students in ACCESS, not in Student October, with a Date First Enrolled in the US between Oct 3 and Feb 9</a:t>
                      </a:r>
                      <a:endParaRPr lang="en-US" sz="1800" kern="100">
                        <a:effectLst/>
                        <a:latin typeface="Trebuchet MS" panose="020B0603020202020204" pitchFamily="34" charset="0"/>
                        <a:ea typeface="Calibri" panose="020F0502020204030204" pitchFamily="34" charset="0"/>
                        <a:cs typeface="Arial" panose="020B0604020202020204" pitchFamily="34" charset="0"/>
                      </a:endParaRPr>
                    </a:p>
                  </a:txBody>
                  <a:tcPr marL="56085" marR="56085" marT="0" marB="0">
                    <a:solidFill>
                      <a:srgbClr val="FFFF99"/>
                    </a:solidFill>
                  </a:tcPr>
                </a:tc>
                <a:extLst>
                  <a:ext uri="{0D108BD9-81ED-4DB2-BD59-A6C34878D82A}">
                    <a16:rowId xmlns:a16="http://schemas.microsoft.com/office/drawing/2014/main" val="1996101016"/>
                  </a:ext>
                </a:extLst>
              </a:tr>
              <a:tr h="308470">
                <a:tc>
                  <a:txBody>
                    <a:bodyPr/>
                    <a:lstStyle/>
                    <a:p>
                      <a:pPr marL="0" marR="0" algn="ctr">
                        <a:lnSpc>
                          <a:spcPct val="107000"/>
                        </a:lnSpc>
                        <a:spcBef>
                          <a:spcPts val="0"/>
                        </a:spcBef>
                        <a:spcAft>
                          <a:spcPts val="0"/>
                        </a:spcAft>
                      </a:pPr>
                      <a:r>
                        <a:rPr lang="en-US" sz="1100" kern="100">
                          <a:effectLst/>
                          <a:latin typeface="Trebuchet MS" panose="020B0603020202020204" pitchFamily="34" charset="0"/>
                        </a:rPr>
                        <a:t>#</a:t>
                      </a:r>
                      <a:endParaRPr lang="en-US" sz="1100" kern="100">
                        <a:effectLst/>
                        <a:latin typeface="Trebuchet MS" panose="020B0603020202020204" pitchFamily="34" charset="0"/>
                        <a:ea typeface="Calibri" panose="020F0502020204030204" pitchFamily="34" charset="0"/>
                        <a:cs typeface="Arial" panose="020B0604020202020204" pitchFamily="34" charset="0"/>
                      </a:endParaRPr>
                    </a:p>
                  </a:txBody>
                  <a:tcPr marL="56085" marR="56085" marT="0" marB="0" anchor="ctr">
                    <a:solidFill>
                      <a:schemeClr val="accent6"/>
                    </a:solidFill>
                  </a:tcPr>
                </a:tc>
                <a:tc>
                  <a:txBody>
                    <a:bodyPr/>
                    <a:lstStyle/>
                    <a:p>
                      <a:pPr marL="0" marR="0" algn="ctr">
                        <a:lnSpc>
                          <a:spcPct val="107000"/>
                        </a:lnSpc>
                        <a:spcBef>
                          <a:spcPts val="0"/>
                        </a:spcBef>
                        <a:spcAft>
                          <a:spcPts val="0"/>
                        </a:spcAft>
                      </a:pPr>
                      <a:r>
                        <a:rPr lang="en-US" sz="1100" kern="100">
                          <a:solidFill>
                            <a:schemeClr val="tx1"/>
                          </a:solidFill>
                          <a:effectLst/>
                          <a:latin typeface="Trebuchet MS" panose="020B0603020202020204" pitchFamily="34" charset="0"/>
                        </a:rPr>
                        <a:t>#</a:t>
                      </a:r>
                      <a:endParaRPr lang="en-US" sz="1100" kern="100">
                        <a:solidFill>
                          <a:schemeClr val="tx1"/>
                        </a:solidFill>
                        <a:effectLst/>
                        <a:latin typeface="Trebuchet MS" panose="020B0603020202020204" pitchFamily="34" charset="0"/>
                        <a:ea typeface="Calibri" panose="020F0502020204030204" pitchFamily="34" charset="0"/>
                        <a:cs typeface="Arial" panose="020B0604020202020204" pitchFamily="34" charset="0"/>
                      </a:endParaRPr>
                    </a:p>
                  </a:txBody>
                  <a:tcPr marL="56085" marR="56085" marT="0" marB="0" anchor="ctr">
                    <a:solidFill>
                      <a:schemeClr val="accent4">
                        <a:lumMod val="40000"/>
                        <a:lumOff val="60000"/>
                      </a:schemeClr>
                    </a:solidFill>
                  </a:tcPr>
                </a:tc>
                <a:tc>
                  <a:txBody>
                    <a:bodyPr/>
                    <a:lstStyle/>
                    <a:p>
                      <a:pPr marL="0" marR="0" algn="ctr">
                        <a:lnSpc>
                          <a:spcPct val="107000"/>
                        </a:lnSpc>
                        <a:spcBef>
                          <a:spcPts val="0"/>
                        </a:spcBef>
                        <a:spcAft>
                          <a:spcPts val="0"/>
                        </a:spcAft>
                      </a:pPr>
                      <a:r>
                        <a:rPr lang="en-US" sz="1100" kern="100">
                          <a:effectLst/>
                          <a:latin typeface="Trebuchet MS" panose="020B0603020202020204" pitchFamily="34" charset="0"/>
                        </a:rPr>
                        <a:t>#</a:t>
                      </a:r>
                      <a:endParaRPr lang="en-US" sz="1100" kern="100">
                        <a:effectLst/>
                        <a:latin typeface="Trebuchet MS" panose="020B0603020202020204" pitchFamily="34" charset="0"/>
                        <a:ea typeface="Calibri" panose="020F0502020204030204" pitchFamily="34" charset="0"/>
                        <a:cs typeface="Arial" panose="020B0604020202020204" pitchFamily="34" charset="0"/>
                      </a:endParaRPr>
                    </a:p>
                  </a:txBody>
                  <a:tcPr marL="56085" marR="56085" marT="0" marB="0" anchor="ctr">
                    <a:solidFill>
                      <a:schemeClr val="bg2">
                        <a:lumMod val="40000"/>
                        <a:lumOff val="60000"/>
                      </a:schemeClr>
                    </a:solidFill>
                  </a:tcPr>
                </a:tc>
                <a:tc>
                  <a:txBody>
                    <a:bodyPr/>
                    <a:lstStyle/>
                    <a:p>
                      <a:pPr marL="0" marR="0" algn="ctr">
                        <a:lnSpc>
                          <a:spcPct val="107000"/>
                        </a:lnSpc>
                        <a:spcBef>
                          <a:spcPts val="0"/>
                        </a:spcBef>
                        <a:spcAft>
                          <a:spcPts val="0"/>
                        </a:spcAft>
                      </a:pPr>
                      <a:r>
                        <a:rPr lang="en-US" sz="1100" kern="100">
                          <a:effectLst/>
                          <a:latin typeface="Trebuchet MS" panose="020B0603020202020204" pitchFamily="34" charset="0"/>
                        </a:rPr>
                        <a:t>#</a:t>
                      </a:r>
                      <a:endParaRPr lang="en-US" sz="1100" kern="100">
                        <a:effectLst/>
                        <a:latin typeface="Trebuchet MS" panose="020B0603020202020204" pitchFamily="34" charset="0"/>
                        <a:ea typeface="Calibri" panose="020F0502020204030204" pitchFamily="34" charset="0"/>
                        <a:cs typeface="Arial" panose="020B0604020202020204" pitchFamily="34" charset="0"/>
                      </a:endParaRPr>
                    </a:p>
                  </a:txBody>
                  <a:tcPr marL="56085" marR="56085" marT="0" marB="0" anchor="ctr">
                    <a:solidFill>
                      <a:schemeClr val="accent3">
                        <a:lumMod val="20000"/>
                        <a:lumOff val="80000"/>
                      </a:schemeClr>
                    </a:solidFill>
                  </a:tcPr>
                </a:tc>
                <a:tc>
                  <a:txBody>
                    <a:bodyPr/>
                    <a:lstStyle/>
                    <a:p>
                      <a:pPr marL="0" marR="0" algn="ctr">
                        <a:lnSpc>
                          <a:spcPct val="107000"/>
                        </a:lnSpc>
                        <a:spcBef>
                          <a:spcPts val="0"/>
                        </a:spcBef>
                        <a:spcAft>
                          <a:spcPts val="0"/>
                        </a:spcAft>
                      </a:pPr>
                      <a:r>
                        <a:rPr lang="en-US" sz="1100" kern="100">
                          <a:effectLst/>
                          <a:latin typeface="Trebuchet MS" panose="020B0603020202020204" pitchFamily="34" charset="0"/>
                        </a:rPr>
                        <a:t>#</a:t>
                      </a:r>
                      <a:endParaRPr lang="en-US" sz="1100" kern="100">
                        <a:effectLst/>
                        <a:latin typeface="Trebuchet MS" panose="020B0603020202020204" pitchFamily="34" charset="0"/>
                        <a:ea typeface="Calibri" panose="020F0502020204030204" pitchFamily="34" charset="0"/>
                        <a:cs typeface="Arial" panose="020B0604020202020204" pitchFamily="34" charset="0"/>
                      </a:endParaRPr>
                    </a:p>
                  </a:txBody>
                  <a:tcPr marL="56085" marR="56085" marT="0" marB="0" anchor="ctr"/>
                </a:tc>
                <a:tc>
                  <a:txBody>
                    <a:bodyPr/>
                    <a:lstStyle/>
                    <a:p>
                      <a:pPr marL="0" marR="0" algn="ctr">
                        <a:lnSpc>
                          <a:spcPct val="107000"/>
                        </a:lnSpc>
                        <a:spcBef>
                          <a:spcPts val="0"/>
                        </a:spcBef>
                        <a:spcAft>
                          <a:spcPts val="0"/>
                        </a:spcAft>
                      </a:pPr>
                      <a:r>
                        <a:rPr lang="en-US" sz="1100" kern="100">
                          <a:effectLst/>
                          <a:latin typeface="Trebuchet MS" panose="020B0603020202020204" pitchFamily="34" charset="0"/>
                        </a:rPr>
                        <a:t>#</a:t>
                      </a:r>
                      <a:endParaRPr lang="en-US" sz="1100" kern="100">
                        <a:effectLst/>
                        <a:latin typeface="Trebuchet MS" panose="020B0603020202020204" pitchFamily="34" charset="0"/>
                        <a:ea typeface="Calibri" panose="020F0502020204030204" pitchFamily="34" charset="0"/>
                        <a:cs typeface="Arial" panose="020B0604020202020204" pitchFamily="34" charset="0"/>
                      </a:endParaRPr>
                    </a:p>
                  </a:txBody>
                  <a:tcPr marL="56085" marR="56085" marT="0" marB="0" anchor="ctr">
                    <a:solidFill>
                      <a:srgbClr val="FFFF99"/>
                    </a:solidFill>
                  </a:tcPr>
                </a:tc>
                <a:extLst>
                  <a:ext uri="{0D108BD9-81ED-4DB2-BD59-A6C34878D82A}">
                    <a16:rowId xmlns:a16="http://schemas.microsoft.com/office/drawing/2014/main" val="3462034751"/>
                  </a:ext>
                </a:extLst>
              </a:tr>
            </a:tbl>
          </a:graphicData>
        </a:graphic>
      </p:graphicFrame>
      <p:sp>
        <p:nvSpPr>
          <p:cNvPr id="4" name="Slide Number Placeholder 3">
            <a:extLst>
              <a:ext uri="{FF2B5EF4-FFF2-40B4-BE49-F238E27FC236}">
                <a16:creationId xmlns:a16="http://schemas.microsoft.com/office/drawing/2014/main" id="{0881A05E-6BDD-F77F-1AEC-FBD7A828E21E}"/>
              </a:ext>
            </a:extLst>
          </p:cNvPr>
          <p:cNvSpPr>
            <a:spLocks noGrp="1"/>
          </p:cNvSpPr>
          <p:nvPr>
            <p:ph type="sldNum" sz="quarter" idx="12"/>
          </p:nvPr>
        </p:nvSpPr>
        <p:spPr/>
        <p:txBody>
          <a:bodyPr/>
          <a:lstStyle/>
          <a:p>
            <a:fld id="{C479D5F6-EDCB-402A-AC08-4943A1820E8F}" type="slidenum">
              <a:rPr lang="en-US" smtClean="0"/>
              <a:pPr/>
              <a:t>11</a:t>
            </a:fld>
            <a:endParaRPr lang="en-US"/>
          </a:p>
        </p:txBody>
      </p:sp>
      <p:sp>
        <p:nvSpPr>
          <p:cNvPr id="21" name="Content Placeholder 29">
            <a:extLst>
              <a:ext uri="{FF2B5EF4-FFF2-40B4-BE49-F238E27FC236}">
                <a16:creationId xmlns:a16="http://schemas.microsoft.com/office/drawing/2014/main" id="{AAEEC726-4921-B12C-AA67-89054EE77375}"/>
              </a:ext>
            </a:extLst>
          </p:cNvPr>
          <p:cNvSpPr>
            <a:spLocks noGrp="1"/>
          </p:cNvSpPr>
          <p:nvPr>
            <p:ph sz="quarter" idx="13"/>
          </p:nvPr>
        </p:nvSpPr>
        <p:spPr>
          <a:xfrm>
            <a:off x="1366838" y="6356350"/>
            <a:ext cx="4483100" cy="361950"/>
          </a:xfrm>
        </p:spPr>
        <p:txBody>
          <a:bodyPr/>
          <a:lstStyle/>
          <a:p>
            <a:r>
              <a:rPr lang="en-US"/>
              <a:t>HB 24-1389</a:t>
            </a:r>
          </a:p>
        </p:txBody>
      </p:sp>
      <p:sp>
        <p:nvSpPr>
          <p:cNvPr id="20" name="Content Placeholder 15">
            <a:extLst>
              <a:ext uri="{FF2B5EF4-FFF2-40B4-BE49-F238E27FC236}">
                <a16:creationId xmlns:a16="http://schemas.microsoft.com/office/drawing/2014/main" id="{35BD5D7E-3231-015F-6FD8-8D86DC2A46E9}"/>
              </a:ext>
            </a:extLst>
          </p:cNvPr>
          <p:cNvSpPr>
            <a:spLocks noGrp="1"/>
          </p:cNvSpPr>
          <p:nvPr>
            <p:ph sz="quarter" idx="14"/>
          </p:nvPr>
        </p:nvSpPr>
        <p:spPr>
          <a:xfrm>
            <a:off x="6053138" y="6356350"/>
            <a:ext cx="4392612" cy="361950"/>
          </a:xfrm>
        </p:spPr>
        <p:txBody>
          <a:bodyPr/>
          <a:lstStyle/>
          <a:p>
            <a:r>
              <a:rPr lang="en-US"/>
              <a:t>Funding for Newcomer Students</a:t>
            </a:r>
          </a:p>
        </p:txBody>
      </p:sp>
      <p:sp>
        <p:nvSpPr>
          <p:cNvPr id="2" name="Rectangle 1">
            <a:extLst>
              <a:ext uri="{FF2B5EF4-FFF2-40B4-BE49-F238E27FC236}">
                <a16:creationId xmlns:a16="http://schemas.microsoft.com/office/drawing/2014/main" id="{77F55142-DBB8-444D-E8AE-20E90DFA2FCD}"/>
              </a:ext>
              <a:ext uri="{C183D7F6-B498-43B3-948B-1728B52AA6E4}">
                <adec:decorative xmlns:adec="http://schemas.microsoft.com/office/drawing/2017/decorative" val="1"/>
              </a:ext>
            </a:extLst>
          </p:cNvPr>
          <p:cNvSpPr/>
          <p:nvPr/>
        </p:nvSpPr>
        <p:spPr>
          <a:xfrm>
            <a:off x="3667125" y="1559311"/>
            <a:ext cx="1733550" cy="293371"/>
          </a:xfrm>
          <a:prstGeom prst="rect">
            <a:avLst/>
          </a:prstGeom>
          <a:solidFill>
            <a:srgbClr val="D1B7C9">
              <a:alpha val="50196"/>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AD313C56-81CE-5A05-F9EF-585DFF2A9864}"/>
              </a:ext>
              <a:ext uri="{C183D7F6-B498-43B3-948B-1728B52AA6E4}">
                <adec:decorative xmlns:adec="http://schemas.microsoft.com/office/drawing/2017/decorative" val="1"/>
              </a:ext>
            </a:extLst>
          </p:cNvPr>
          <p:cNvSpPr/>
          <p:nvPr/>
        </p:nvSpPr>
        <p:spPr>
          <a:xfrm>
            <a:off x="1646237" y="2820625"/>
            <a:ext cx="9412287" cy="513125"/>
          </a:xfrm>
          <a:prstGeom prst="rect">
            <a:avLst/>
          </a:prstGeom>
          <a:solidFill>
            <a:schemeClr val="bg2">
              <a:lumMod val="40000"/>
              <a:lumOff val="60000"/>
              <a:alpha val="50196"/>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31114044-F777-6A78-2FA7-43411E6C0C25}"/>
              </a:ext>
              <a:ext uri="{C183D7F6-B498-43B3-948B-1728B52AA6E4}">
                <adec:decorative xmlns:adec="http://schemas.microsoft.com/office/drawing/2017/decorative" val="1"/>
              </a:ext>
            </a:extLst>
          </p:cNvPr>
          <p:cNvSpPr/>
          <p:nvPr/>
        </p:nvSpPr>
        <p:spPr>
          <a:xfrm>
            <a:off x="1646236" y="3434835"/>
            <a:ext cx="9412287" cy="513125"/>
          </a:xfrm>
          <a:prstGeom prst="rect">
            <a:avLst/>
          </a:prstGeom>
          <a:solidFill>
            <a:schemeClr val="accent3">
              <a:lumMod val="20000"/>
              <a:lumOff val="80000"/>
              <a:alpha val="50196"/>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99285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EFD05-5262-18EE-DBAB-62E713BD1DE0}"/>
              </a:ext>
            </a:extLst>
          </p:cNvPr>
          <p:cNvSpPr>
            <a:spLocks noGrp="1"/>
          </p:cNvSpPr>
          <p:nvPr>
            <p:ph type="title"/>
          </p:nvPr>
        </p:nvSpPr>
        <p:spPr/>
        <p:txBody>
          <a:bodyPr/>
          <a:lstStyle/>
          <a:p>
            <a:r>
              <a:rPr lang="en-US"/>
              <a:t>Count of Newcomers from 2/10 – 2/29</a:t>
            </a:r>
          </a:p>
        </p:txBody>
      </p:sp>
      <p:sp>
        <p:nvSpPr>
          <p:cNvPr id="8" name="Oval 7">
            <a:extLst>
              <a:ext uri="{FF2B5EF4-FFF2-40B4-BE49-F238E27FC236}">
                <a16:creationId xmlns:a16="http://schemas.microsoft.com/office/drawing/2014/main" id="{549F2F27-87E4-24C0-1408-8D12217DC609}"/>
              </a:ext>
            </a:extLst>
          </p:cNvPr>
          <p:cNvSpPr/>
          <p:nvPr/>
        </p:nvSpPr>
        <p:spPr>
          <a:xfrm>
            <a:off x="10608906" y="79914"/>
            <a:ext cx="1259633" cy="1193824"/>
          </a:xfrm>
          <a:prstGeom prst="ellipse">
            <a:avLst/>
          </a:prstGeom>
          <a:solidFill>
            <a:schemeClr val="accent3">
              <a:lumMod val="75000"/>
            </a:schemeClr>
          </a:solidFill>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en-US" sz="1500" b="1"/>
              <a:t>District Provided</a:t>
            </a:r>
            <a:endParaRPr lang="en-US" sz="1500"/>
          </a:p>
        </p:txBody>
      </p:sp>
      <p:sp>
        <p:nvSpPr>
          <p:cNvPr id="9" name="Content Placeholder 8">
            <a:extLst>
              <a:ext uri="{FF2B5EF4-FFF2-40B4-BE49-F238E27FC236}">
                <a16:creationId xmlns:a16="http://schemas.microsoft.com/office/drawing/2014/main" id="{CAE444BF-4EFD-6C80-618A-EC5D8694F4BF}"/>
              </a:ext>
            </a:extLst>
          </p:cNvPr>
          <p:cNvSpPr>
            <a:spLocks noGrp="1"/>
          </p:cNvSpPr>
          <p:nvPr>
            <p:ph idx="1"/>
          </p:nvPr>
        </p:nvSpPr>
        <p:spPr/>
        <p:txBody>
          <a:bodyPr>
            <a:normAutofit/>
          </a:bodyPr>
          <a:lstStyle/>
          <a:p>
            <a:pPr marL="0" indent="0">
              <a:buNone/>
            </a:pPr>
            <a:r>
              <a:rPr lang="en-US"/>
              <a:t>District Provide counts based on following logic:</a:t>
            </a:r>
          </a:p>
          <a:p>
            <a:r>
              <a:rPr lang="en-US" sz="2000"/>
              <a:t>Primary School = ‘1’ (school of accountability/primary enrollment record)</a:t>
            </a:r>
          </a:p>
          <a:p>
            <a:r>
              <a:rPr lang="en-US" sz="2000"/>
              <a:t>Grade Levels K-12 (006-120)</a:t>
            </a:r>
          </a:p>
          <a:p>
            <a:r>
              <a:rPr lang="en-US" sz="2000"/>
              <a:t>Pupil Attendance Information Codes 01-08 (student must be attending an educational program operated by the reporting district)</a:t>
            </a:r>
          </a:p>
          <a:p>
            <a:r>
              <a:rPr lang="en-US" sz="2000"/>
              <a:t>All Funding Codes, including non-eligible students</a:t>
            </a:r>
          </a:p>
          <a:p>
            <a:r>
              <a:rPr lang="en-US" sz="2000"/>
              <a:t>Students with Language Proficiency Codes = ‘1’ (NEP) or ‘2’ (LEP)</a:t>
            </a:r>
          </a:p>
          <a:p>
            <a:r>
              <a:rPr lang="en-US" sz="2000"/>
              <a:t>Students with Date First Enrolled in U.S. between February 10th, 2024, and February 29th, 2024.</a:t>
            </a:r>
          </a:p>
          <a:p>
            <a:r>
              <a:rPr lang="en-US" sz="2000"/>
              <a:t>Students with School Exit Date that does not equal (&lt;&gt;) February 29th, 2024, or earlier.</a:t>
            </a:r>
          </a:p>
          <a:p>
            <a:endParaRPr lang="en-US"/>
          </a:p>
        </p:txBody>
      </p:sp>
      <p:sp>
        <p:nvSpPr>
          <p:cNvPr id="5" name="Slide Number Placeholder 4">
            <a:extLst>
              <a:ext uri="{FF2B5EF4-FFF2-40B4-BE49-F238E27FC236}">
                <a16:creationId xmlns:a16="http://schemas.microsoft.com/office/drawing/2014/main" id="{4780DA56-3A7C-6A7A-94CA-761A5BEE6A5A}"/>
              </a:ext>
            </a:extLst>
          </p:cNvPr>
          <p:cNvSpPr>
            <a:spLocks noGrp="1"/>
          </p:cNvSpPr>
          <p:nvPr>
            <p:ph type="sldNum" sz="quarter" idx="12"/>
          </p:nvPr>
        </p:nvSpPr>
        <p:spPr/>
        <p:txBody>
          <a:bodyPr/>
          <a:lstStyle/>
          <a:p>
            <a:fld id="{C479D5F6-EDCB-402A-AC08-4943A1820E8F}" type="slidenum">
              <a:rPr lang="en-US" smtClean="0"/>
              <a:pPr/>
              <a:t>12</a:t>
            </a:fld>
            <a:endParaRPr lang="en-US"/>
          </a:p>
        </p:txBody>
      </p:sp>
      <p:sp>
        <p:nvSpPr>
          <p:cNvPr id="13" name="Content Placeholder 29">
            <a:extLst>
              <a:ext uri="{FF2B5EF4-FFF2-40B4-BE49-F238E27FC236}">
                <a16:creationId xmlns:a16="http://schemas.microsoft.com/office/drawing/2014/main" id="{C125F306-34E4-FD50-AA52-D4483966A572}"/>
              </a:ext>
            </a:extLst>
          </p:cNvPr>
          <p:cNvSpPr>
            <a:spLocks noGrp="1"/>
          </p:cNvSpPr>
          <p:nvPr>
            <p:ph sz="quarter" idx="13"/>
          </p:nvPr>
        </p:nvSpPr>
        <p:spPr>
          <a:xfrm>
            <a:off x="1366838" y="6356350"/>
            <a:ext cx="4483100" cy="361950"/>
          </a:xfrm>
        </p:spPr>
        <p:txBody>
          <a:bodyPr/>
          <a:lstStyle/>
          <a:p>
            <a:r>
              <a:rPr lang="en-US"/>
              <a:t>HB 24-1389</a:t>
            </a:r>
          </a:p>
        </p:txBody>
      </p:sp>
      <p:sp>
        <p:nvSpPr>
          <p:cNvPr id="12" name="Content Placeholder 15">
            <a:extLst>
              <a:ext uri="{FF2B5EF4-FFF2-40B4-BE49-F238E27FC236}">
                <a16:creationId xmlns:a16="http://schemas.microsoft.com/office/drawing/2014/main" id="{5E8099D5-2E82-A438-EFDE-3CFB9C4A7195}"/>
              </a:ext>
            </a:extLst>
          </p:cNvPr>
          <p:cNvSpPr>
            <a:spLocks noGrp="1"/>
          </p:cNvSpPr>
          <p:nvPr>
            <p:ph sz="quarter" idx="14"/>
          </p:nvPr>
        </p:nvSpPr>
        <p:spPr>
          <a:xfrm>
            <a:off x="6053138" y="6356350"/>
            <a:ext cx="4392612" cy="361950"/>
          </a:xfrm>
        </p:spPr>
        <p:txBody>
          <a:bodyPr/>
          <a:lstStyle/>
          <a:p>
            <a:r>
              <a:rPr lang="en-US"/>
              <a:t>Funding for Newcomer Students</a:t>
            </a:r>
          </a:p>
        </p:txBody>
      </p:sp>
    </p:spTree>
    <p:extLst>
      <p:ext uri="{BB962C8B-B14F-4D97-AF65-F5344CB8AC3E}">
        <p14:creationId xmlns:p14="http://schemas.microsoft.com/office/powerpoint/2010/main" val="3325300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DF570-11D3-631F-D7A0-05FA2E1FCC64}"/>
              </a:ext>
            </a:extLst>
          </p:cNvPr>
          <p:cNvSpPr>
            <a:spLocks noGrp="1"/>
          </p:cNvSpPr>
          <p:nvPr>
            <p:ph type="title"/>
          </p:nvPr>
        </p:nvSpPr>
        <p:spPr/>
        <p:txBody>
          <a:bodyPr/>
          <a:lstStyle/>
          <a:p>
            <a:r>
              <a:rPr lang="en-US"/>
              <a:t>Student Enrollment as of 2/29</a:t>
            </a:r>
          </a:p>
        </p:txBody>
      </p:sp>
      <p:sp>
        <p:nvSpPr>
          <p:cNvPr id="3" name="Content Placeholder 2">
            <a:extLst>
              <a:ext uri="{FF2B5EF4-FFF2-40B4-BE49-F238E27FC236}">
                <a16:creationId xmlns:a16="http://schemas.microsoft.com/office/drawing/2014/main" id="{592F914D-C02A-21EE-D51B-EA6D7B9524EE}"/>
              </a:ext>
            </a:extLst>
          </p:cNvPr>
          <p:cNvSpPr>
            <a:spLocks noGrp="1"/>
          </p:cNvSpPr>
          <p:nvPr>
            <p:ph idx="1"/>
          </p:nvPr>
        </p:nvSpPr>
        <p:spPr/>
        <p:txBody>
          <a:bodyPr>
            <a:normAutofit/>
          </a:bodyPr>
          <a:lstStyle/>
          <a:p>
            <a:pPr marL="0" indent="0">
              <a:buNone/>
            </a:pPr>
            <a:r>
              <a:rPr lang="en-US"/>
              <a:t>District Provide counts based on following logic:</a:t>
            </a:r>
          </a:p>
          <a:p>
            <a:r>
              <a:rPr lang="en-US" sz="2000"/>
              <a:t>Primary School = ‘1’ (school of accountability/primary enrollment record)</a:t>
            </a:r>
          </a:p>
          <a:p>
            <a:r>
              <a:rPr lang="en-US" sz="2000"/>
              <a:t>Grade Levels K-12 (006-120)</a:t>
            </a:r>
          </a:p>
          <a:p>
            <a:r>
              <a:rPr lang="en-US" sz="2000"/>
              <a:t>Pupil Attendance Information Codes 01-08 (student must be attending an educational program operated by the reporting district)</a:t>
            </a:r>
          </a:p>
          <a:p>
            <a:r>
              <a:rPr lang="en-US" sz="2000"/>
              <a:t>All Funding Codes, including non-eligible students.</a:t>
            </a:r>
          </a:p>
          <a:p>
            <a:r>
              <a:rPr lang="en-US" sz="2000"/>
              <a:t>Students with School Exit Date that does not equal (&lt;&gt;) February 29th, 2024, or earlier.</a:t>
            </a:r>
          </a:p>
          <a:p>
            <a:endParaRPr lang="en-US"/>
          </a:p>
        </p:txBody>
      </p:sp>
      <p:sp>
        <p:nvSpPr>
          <p:cNvPr id="4" name="Slide Number Placeholder 3">
            <a:extLst>
              <a:ext uri="{FF2B5EF4-FFF2-40B4-BE49-F238E27FC236}">
                <a16:creationId xmlns:a16="http://schemas.microsoft.com/office/drawing/2014/main" id="{C77EDEBC-E7FC-2301-3B2E-1FD2797BCA14}"/>
              </a:ext>
            </a:extLst>
          </p:cNvPr>
          <p:cNvSpPr>
            <a:spLocks noGrp="1"/>
          </p:cNvSpPr>
          <p:nvPr>
            <p:ph type="sldNum" sz="quarter" idx="12"/>
          </p:nvPr>
        </p:nvSpPr>
        <p:spPr/>
        <p:txBody>
          <a:bodyPr/>
          <a:lstStyle/>
          <a:p>
            <a:fld id="{C479D5F6-EDCB-402A-AC08-4943A1820E8F}" type="slidenum">
              <a:rPr lang="en-US" smtClean="0"/>
              <a:pPr/>
              <a:t>13</a:t>
            </a:fld>
            <a:endParaRPr lang="en-US"/>
          </a:p>
        </p:txBody>
      </p:sp>
      <p:sp>
        <p:nvSpPr>
          <p:cNvPr id="12" name="Content Placeholder 15">
            <a:extLst>
              <a:ext uri="{FF2B5EF4-FFF2-40B4-BE49-F238E27FC236}">
                <a16:creationId xmlns:a16="http://schemas.microsoft.com/office/drawing/2014/main" id="{E9C7DEF5-D6FA-5DF8-C56A-D9959EA1F373}"/>
              </a:ext>
            </a:extLst>
          </p:cNvPr>
          <p:cNvSpPr>
            <a:spLocks noGrp="1"/>
          </p:cNvSpPr>
          <p:nvPr>
            <p:ph sz="quarter" idx="13"/>
          </p:nvPr>
        </p:nvSpPr>
        <p:spPr/>
        <p:txBody>
          <a:bodyPr/>
          <a:lstStyle/>
          <a:p>
            <a:r>
              <a:rPr lang="en-US"/>
              <a:t>Funding for Newcomer Students</a:t>
            </a:r>
          </a:p>
        </p:txBody>
      </p:sp>
      <p:sp>
        <p:nvSpPr>
          <p:cNvPr id="13" name="Content Placeholder 29">
            <a:extLst>
              <a:ext uri="{FF2B5EF4-FFF2-40B4-BE49-F238E27FC236}">
                <a16:creationId xmlns:a16="http://schemas.microsoft.com/office/drawing/2014/main" id="{F6752C4D-4E3D-59BE-3B31-A27DF279EEA2}"/>
              </a:ext>
            </a:extLst>
          </p:cNvPr>
          <p:cNvSpPr>
            <a:spLocks noGrp="1"/>
          </p:cNvSpPr>
          <p:nvPr>
            <p:ph sz="quarter" idx="14"/>
          </p:nvPr>
        </p:nvSpPr>
        <p:spPr/>
        <p:txBody>
          <a:bodyPr/>
          <a:lstStyle/>
          <a:p>
            <a:r>
              <a:rPr lang="en-US"/>
              <a:t>HB 24-1389</a:t>
            </a:r>
          </a:p>
        </p:txBody>
      </p:sp>
      <p:sp>
        <p:nvSpPr>
          <p:cNvPr id="7" name="Oval 6">
            <a:extLst>
              <a:ext uri="{FF2B5EF4-FFF2-40B4-BE49-F238E27FC236}">
                <a16:creationId xmlns:a16="http://schemas.microsoft.com/office/drawing/2014/main" id="{B1C8444B-4B28-DC32-8061-A210609C90E2}"/>
              </a:ext>
            </a:extLst>
          </p:cNvPr>
          <p:cNvSpPr/>
          <p:nvPr/>
        </p:nvSpPr>
        <p:spPr>
          <a:xfrm>
            <a:off x="10723983" y="135266"/>
            <a:ext cx="1259633" cy="1193824"/>
          </a:xfrm>
          <a:prstGeom prst="ellipse">
            <a:avLst/>
          </a:prstGeom>
          <a:solidFill>
            <a:schemeClr val="accent3">
              <a:lumMod val="75000"/>
            </a:schemeClr>
          </a:solidFill>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en-US" sz="1500" b="1"/>
              <a:t>District Provided</a:t>
            </a:r>
            <a:endParaRPr lang="en-US" sz="1500"/>
          </a:p>
        </p:txBody>
      </p:sp>
    </p:spTree>
    <p:extLst>
      <p:ext uri="{BB962C8B-B14F-4D97-AF65-F5344CB8AC3E}">
        <p14:creationId xmlns:p14="http://schemas.microsoft.com/office/powerpoint/2010/main" val="3123833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35E3931-3E62-31BA-DB08-04C8A8F44C76}"/>
              </a:ext>
            </a:extLst>
          </p:cNvPr>
          <p:cNvSpPr>
            <a:spLocks noGrp="1"/>
          </p:cNvSpPr>
          <p:nvPr>
            <p:ph type="title"/>
          </p:nvPr>
        </p:nvSpPr>
        <p:spPr/>
        <p:txBody>
          <a:bodyPr/>
          <a:lstStyle/>
          <a:p>
            <a:r>
              <a:rPr lang="en-US"/>
              <a:t>Timeline</a:t>
            </a:r>
          </a:p>
        </p:txBody>
      </p:sp>
      <p:graphicFrame>
        <p:nvGraphicFramePr>
          <p:cNvPr id="11" name="Table Placeholder 10">
            <a:extLst>
              <a:ext uri="{FF2B5EF4-FFF2-40B4-BE49-F238E27FC236}">
                <a16:creationId xmlns:a16="http://schemas.microsoft.com/office/drawing/2014/main" id="{4A046F5F-034D-A2DD-B7B6-B37CB3AF1360}"/>
              </a:ext>
            </a:extLst>
          </p:cNvPr>
          <p:cNvGraphicFramePr>
            <a:graphicFrameLocks noGrp="1"/>
          </p:cNvGraphicFramePr>
          <p:nvPr>
            <p:ph type="tbl" sz="quarter" idx="15"/>
            <p:extLst>
              <p:ext uri="{D42A27DB-BD31-4B8C-83A1-F6EECF244321}">
                <p14:modId xmlns:p14="http://schemas.microsoft.com/office/powerpoint/2010/main" val="902842742"/>
              </p:ext>
            </p:extLst>
          </p:nvPr>
        </p:nvGraphicFramePr>
        <p:xfrm>
          <a:off x="228600" y="200025"/>
          <a:ext cx="11818935" cy="2494280"/>
        </p:xfrm>
        <a:graphic>
          <a:graphicData uri="http://schemas.openxmlformats.org/drawingml/2006/table">
            <a:tbl>
              <a:tblPr firstRow="1" bandRow="1">
                <a:tableStyleId>{7E9639D4-E3E2-4D34-9284-5A2195B3D0D7}</a:tableStyleId>
              </a:tblPr>
              <a:tblGrid>
                <a:gridCol w="1443446">
                  <a:extLst>
                    <a:ext uri="{9D8B030D-6E8A-4147-A177-3AD203B41FA5}">
                      <a16:colId xmlns:a16="http://schemas.microsoft.com/office/drawing/2014/main" val="3018245949"/>
                    </a:ext>
                  </a:extLst>
                </a:gridCol>
                <a:gridCol w="2862632">
                  <a:extLst>
                    <a:ext uri="{9D8B030D-6E8A-4147-A177-3AD203B41FA5}">
                      <a16:colId xmlns:a16="http://schemas.microsoft.com/office/drawing/2014/main" val="2137241566"/>
                    </a:ext>
                  </a:extLst>
                </a:gridCol>
                <a:gridCol w="7512857">
                  <a:extLst>
                    <a:ext uri="{9D8B030D-6E8A-4147-A177-3AD203B41FA5}">
                      <a16:colId xmlns:a16="http://schemas.microsoft.com/office/drawing/2014/main" val="1583735620"/>
                    </a:ext>
                  </a:extLst>
                </a:gridCol>
              </a:tblGrid>
              <a:tr h="370840">
                <a:tc>
                  <a:txBody>
                    <a:bodyPr/>
                    <a:lstStyle/>
                    <a:p>
                      <a:r>
                        <a:rPr lang="en-US"/>
                        <a:t>Date</a:t>
                      </a:r>
                    </a:p>
                  </a:txBody>
                  <a:tcPr/>
                </a:tc>
                <a:tc>
                  <a:txBody>
                    <a:bodyPr/>
                    <a:lstStyle/>
                    <a:p>
                      <a:r>
                        <a:rPr lang="en-US"/>
                        <a:t>Event</a:t>
                      </a:r>
                    </a:p>
                  </a:txBody>
                  <a:tcPr/>
                </a:tc>
                <a:tc>
                  <a:txBody>
                    <a:bodyPr/>
                    <a:lstStyle/>
                    <a:p>
                      <a:r>
                        <a:rPr lang="en-US"/>
                        <a:t>Event Description</a:t>
                      </a:r>
                    </a:p>
                  </a:txBody>
                  <a:tcPr/>
                </a:tc>
                <a:extLst>
                  <a:ext uri="{0D108BD9-81ED-4DB2-BD59-A6C34878D82A}">
                    <a16:rowId xmlns:a16="http://schemas.microsoft.com/office/drawing/2014/main" val="1168917589"/>
                  </a:ext>
                </a:extLst>
              </a:tr>
              <a:tr h="370840">
                <a:tc>
                  <a:txBody>
                    <a:bodyPr/>
                    <a:lstStyle/>
                    <a:p>
                      <a:r>
                        <a:rPr lang="en-US"/>
                        <a:t>4/15/2024</a:t>
                      </a:r>
                    </a:p>
                  </a:txBody>
                  <a:tcPr>
                    <a:solidFill>
                      <a:srgbClr val="FF9999"/>
                    </a:solidFill>
                  </a:tcPr>
                </a:tc>
                <a:tc>
                  <a:txBody>
                    <a:bodyPr/>
                    <a:lstStyle/>
                    <a:p>
                      <a:r>
                        <a:rPr lang="en-US"/>
                        <a:t>Deadline</a:t>
                      </a:r>
                    </a:p>
                  </a:txBody>
                  <a:tcPr>
                    <a:solidFill>
                      <a:srgbClr val="FF9999"/>
                    </a:solidFill>
                  </a:tcPr>
                </a:tc>
                <a:tc>
                  <a:txBody>
                    <a:bodyPr/>
                    <a:lstStyle/>
                    <a:p>
                      <a:r>
                        <a:rPr lang="en-US"/>
                        <a:t>Submit ‘Intent to Participate’ form indicating District plans to participate in this count with a point of contact (Superintendent or Designee).</a:t>
                      </a:r>
                    </a:p>
                  </a:txBody>
                  <a:tcPr>
                    <a:solidFill>
                      <a:srgbClr val="FF9999"/>
                    </a:solidFill>
                  </a:tcPr>
                </a:tc>
                <a:extLst>
                  <a:ext uri="{0D108BD9-81ED-4DB2-BD59-A6C34878D82A}">
                    <a16:rowId xmlns:a16="http://schemas.microsoft.com/office/drawing/2014/main" val="2548873027"/>
                  </a:ext>
                </a:extLst>
              </a:tr>
              <a:tr h="370840">
                <a:tc>
                  <a:txBody>
                    <a:bodyPr/>
                    <a:lstStyle/>
                    <a:p>
                      <a:r>
                        <a:rPr lang="en-US"/>
                        <a:t>4/16/2024</a:t>
                      </a:r>
                    </a:p>
                  </a:txBody>
                  <a:tcPr/>
                </a:tc>
                <a:tc>
                  <a:txBody>
                    <a:bodyPr/>
                    <a:lstStyle/>
                    <a:p>
                      <a:r>
                        <a:rPr lang="en-US"/>
                        <a:t>CDE Generates DocuSign</a:t>
                      </a:r>
                    </a:p>
                  </a:txBody>
                  <a:tcPr/>
                </a:tc>
                <a:tc>
                  <a:txBody>
                    <a:bodyPr/>
                    <a:lstStyle/>
                    <a:p>
                      <a:r>
                        <a:rPr lang="en-US"/>
                        <a:t>Sent to Superintendent/Designee indicated on intent to participate form</a:t>
                      </a:r>
                    </a:p>
                  </a:txBody>
                  <a:tcPr/>
                </a:tc>
                <a:extLst>
                  <a:ext uri="{0D108BD9-81ED-4DB2-BD59-A6C34878D82A}">
                    <a16:rowId xmlns:a16="http://schemas.microsoft.com/office/drawing/2014/main" val="7793418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4/23/2024</a:t>
                      </a:r>
                    </a:p>
                  </a:txBody>
                  <a:tcPr>
                    <a:solidFill>
                      <a:srgbClr val="FF9999"/>
                    </a:solidFill>
                  </a:tcPr>
                </a:tc>
                <a:tc>
                  <a:txBody>
                    <a:bodyPr/>
                    <a:lstStyle/>
                    <a:p>
                      <a:r>
                        <a:rPr lang="en-US"/>
                        <a:t>Deadline</a:t>
                      </a:r>
                    </a:p>
                  </a:txBody>
                  <a:tcPr>
                    <a:solidFill>
                      <a:srgbClr val="FF9999"/>
                    </a:solidFill>
                  </a:tcPr>
                </a:tc>
                <a:tc>
                  <a:txBody>
                    <a:bodyPr/>
                    <a:lstStyle/>
                    <a:p>
                      <a:r>
                        <a:rPr lang="en-US"/>
                        <a:t>Submit completed DocuSign with district provided data</a:t>
                      </a:r>
                    </a:p>
                  </a:txBody>
                  <a:tcPr>
                    <a:solidFill>
                      <a:srgbClr val="FF9999"/>
                    </a:solidFill>
                  </a:tcPr>
                </a:tc>
                <a:extLst>
                  <a:ext uri="{0D108BD9-81ED-4DB2-BD59-A6C34878D82A}">
                    <a16:rowId xmlns:a16="http://schemas.microsoft.com/office/drawing/2014/main" val="3242782652"/>
                  </a:ext>
                </a:extLst>
              </a:tr>
              <a:tr h="370840">
                <a:tc>
                  <a:txBody>
                    <a:bodyPr/>
                    <a:lstStyle/>
                    <a:p>
                      <a:r>
                        <a:rPr lang="en-US"/>
                        <a:t>5/1/2024</a:t>
                      </a:r>
                    </a:p>
                  </a:txBody>
                  <a:tcPr/>
                </a:tc>
                <a:tc>
                  <a:txBody>
                    <a:bodyPr/>
                    <a:lstStyle/>
                    <a:p>
                      <a:r>
                        <a:rPr lang="en-US"/>
                        <a:t>CDE Notification to Districts</a:t>
                      </a:r>
                    </a:p>
                  </a:txBody>
                  <a:tcPr/>
                </a:tc>
                <a:tc>
                  <a:txBody>
                    <a:bodyPr/>
                    <a:lstStyle/>
                    <a:p>
                      <a:r>
                        <a:rPr lang="en-US"/>
                        <a:t>CDE provides notification to districts of funding allocation</a:t>
                      </a:r>
                    </a:p>
                  </a:txBody>
                  <a:tcPr/>
                </a:tc>
                <a:extLst>
                  <a:ext uri="{0D108BD9-81ED-4DB2-BD59-A6C34878D82A}">
                    <a16:rowId xmlns:a16="http://schemas.microsoft.com/office/drawing/2014/main" val="593317777"/>
                  </a:ext>
                </a:extLst>
              </a:tr>
              <a:tr h="370840">
                <a:tc>
                  <a:txBody>
                    <a:bodyPr/>
                    <a:lstStyle/>
                    <a:p>
                      <a:r>
                        <a:rPr lang="en-US"/>
                        <a:t>5/30/2024</a:t>
                      </a:r>
                    </a:p>
                  </a:txBody>
                  <a:tcPr/>
                </a:tc>
                <a:tc>
                  <a:txBody>
                    <a:bodyPr/>
                    <a:lstStyle/>
                    <a:p>
                      <a:r>
                        <a:rPr lang="en-US"/>
                        <a:t>CDE Funds Distribution</a:t>
                      </a:r>
                    </a:p>
                  </a:txBody>
                  <a:tcPr/>
                </a:tc>
                <a:tc>
                  <a:txBody>
                    <a:bodyPr/>
                    <a:lstStyle/>
                    <a:p>
                      <a:r>
                        <a:rPr lang="en-US"/>
                        <a:t>Latest date by which CDE distributes funding to districts</a:t>
                      </a:r>
                    </a:p>
                  </a:txBody>
                  <a:tcPr/>
                </a:tc>
                <a:extLst>
                  <a:ext uri="{0D108BD9-81ED-4DB2-BD59-A6C34878D82A}">
                    <a16:rowId xmlns:a16="http://schemas.microsoft.com/office/drawing/2014/main" val="2721818544"/>
                  </a:ext>
                </a:extLst>
              </a:tr>
            </a:tbl>
          </a:graphicData>
        </a:graphic>
      </p:graphicFrame>
      <p:sp>
        <p:nvSpPr>
          <p:cNvPr id="3" name="Content Placeholder 29">
            <a:extLst>
              <a:ext uri="{FF2B5EF4-FFF2-40B4-BE49-F238E27FC236}">
                <a16:creationId xmlns:a16="http://schemas.microsoft.com/office/drawing/2014/main" id="{38F649BF-853A-B007-4302-78C291B235B5}"/>
              </a:ext>
            </a:extLst>
          </p:cNvPr>
          <p:cNvSpPr>
            <a:spLocks noGrp="1"/>
          </p:cNvSpPr>
          <p:nvPr>
            <p:ph sz="quarter" idx="13"/>
          </p:nvPr>
        </p:nvSpPr>
        <p:spPr>
          <a:xfrm>
            <a:off x="228600" y="5916613"/>
            <a:ext cx="3559175" cy="279400"/>
          </a:xfrm>
        </p:spPr>
        <p:txBody>
          <a:bodyPr>
            <a:normAutofit fontScale="92500" lnSpcReduction="10000"/>
          </a:bodyPr>
          <a:lstStyle/>
          <a:p>
            <a:r>
              <a:rPr lang="en-US"/>
              <a:t>HB 24-1389</a:t>
            </a:r>
          </a:p>
        </p:txBody>
      </p:sp>
      <p:sp>
        <p:nvSpPr>
          <p:cNvPr id="2" name="Content Placeholder 15">
            <a:extLst>
              <a:ext uri="{FF2B5EF4-FFF2-40B4-BE49-F238E27FC236}">
                <a16:creationId xmlns:a16="http://schemas.microsoft.com/office/drawing/2014/main" id="{400152A6-75B0-FB1D-9DD8-3E7C8FB96EAD}"/>
              </a:ext>
            </a:extLst>
          </p:cNvPr>
          <p:cNvSpPr>
            <a:spLocks noGrp="1"/>
          </p:cNvSpPr>
          <p:nvPr>
            <p:ph sz="quarter" idx="14"/>
          </p:nvPr>
        </p:nvSpPr>
        <p:spPr>
          <a:xfrm>
            <a:off x="228600" y="6210300"/>
            <a:ext cx="3559175" cy="279400"/>
          </a:xfrm>
        </p:spPr>
        <p:txBody>
          <a:bodyPr>
            <a:normAutofit fontScale="92500" lnSpcReduction="10000"/>
          </a:bodyPr>
          <a:lstStyle/>
          <a:p>
            <a:r>
              <a:rPr lang="en-US"/>
              <a:t>Funding for Newcomer Students</a:t>
            </a:r>
          </a:p>
        </p:txBody>
      </p:sp>
      <p:sp>
        <p:nvSpPr>
          <p:cNvPr id="4" name="Slide Number Placeholder 3">
            <a:extLst>
              <a:ext uri="{FF2B5EF4-FFF2-40B4-BE49-F238E27FC236}">
                <a16:creationId xmlns:a16="http://schemas.microsoft.com/office/drawing/2014/main" id="{6187B34F-788A-1E6D-8E8F-9DFA3BF43D03}"/>
              </a:ext>
            </a:extLst>
          </p:cNvPr>
          <p:cNvSpPr>
            <a:spLocks noGrp="1"/>
          </p:cNvSpPr>
          <p:nvPr>
            <p:ph type="sldNum" sz="quarter" idx="12"/>
          </p:nvPr>
        </p:nvSpPr>
        <p:spPr/>
        <p:txBody>
          <a:bodyPr/>
          <a:lstStyle/>
          <a:p>
            <a:fld id="{C479D5F6-EDCB-402A-AC08-4943A1820E8F}" type="slidenum">
              <a:rPr lang="en-US" smtClean="0"/>
              <a:pPr/>
              <a:t>14</a:t>
            </a:fld>
            <a:endParaRPr lang="en-US"/>
          </a:p>
        </p:txBody>
      </p:sp>
    </p:spTree>
    <p:extLst>
      <p:ext uri="{BB962C8B-B14F-4D97-AF65-F5344CB8AC3E}">
        <p14:creationId xmlns:p14="http://schemas.microsoft.com/office/powerpoint/2010/main" val="4006630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6482D-B401-3FBC-9862-65B8439D637D}"/>
              </a:ext>
            </a:extLst>
          </p:cNvPr>
          <p:cNvSpPr>
            <a:spLocks noGrp="1"/>
          </p:cNvSpPr>
          <p:nvPr>
            <p:ph type="title"/>
          </p:nvPr>
        </p:nvSpPr>
        <p:spPr>
          <a:xfrm>
            <a:off x="155447" y="237745"/>
            <a:ext cx="6721214" cy="1197864"/>
          </a:xfrm>
        </p:spPr>
        <p:txBody>
          <a:bodyPr/>
          <a:lstStyle/>
          <a:p>
            <a:r>
              <a:rPr lang="en-US"/>
              <a:t>Questions &amp; Resources:</a:t>
            </a:r>
            <a:br>
              <a:rPr lang="en-US"/>
            </a:br>
            <a:r>
              <a:rPr lang="en-US"/>
              <a:t>HB 24-1389 Newcomer Counts</a:t>
            </a:r>
          </a:p>
        </p:txBody>
      </p:sp>
      <p:sp>
        <p:nvSpPr>
          <p:cNvPr id="5" name="Content Placeholder 4">
            <a:extLst>
              <a:ext uri="{FF2B5EF4-FFF2-40B4-BE49-F238E27FC236}">
                <a16:creationId xmlns:a16="http://schemas.microsoft.com/office/drawing/2014/main" id="{6C99DE1B-230B-F674-201C-63770ADF302C}"/>
              </a:ext>
            </a:extLst>
          </p:cNvPr>
          <p:cNvSpPr>
            <a:spLocks noGrp="1"/>
          </p:cNvSpPr>
          <p:nvPr>
            <p:ph sz="quarter" idx="13"/>
          </p:nvPr>
        </p:nvSpPr>
        <p:spPr/>
        <p:txBody>
          <a:bodyPr>
            <a:normAutofit fontScale="92500" lnSpcReduction="10000"/>
          </a:bodyPr>
          <a:lstStyle/>
          <a:p>
            <a:r>
              <a:rPr lang="en-US"/>
              <a:t>ACCESS Counts: Brooke Wenzel </a:t>
            </a:r>
          </a:p>
          <a:p>
            <a:r>
              <a:rPr lang="en-US">
                <a:hlinkClick r:id="rId2"/>
              </a:rPr>
              <a:t>Wenzel_b@cde.state.co.us</a:t>
            </a:r>
            <a:endParaRPr lang="en-US"/>
          </a:p>
          <a:p>
            <a:endParaRPr lang="en-US"/>
          </a:p>
          <a:p>
            <a:r>
              <a:rPr lang="en-US"/>
              <a:t>District Provided Data: Reagan Ward</a:t>
            </a:r>
          </a:p>
          <a:p>
            <a:r>
              <a:rPr lang="en-US">
                <a:hlinkClick r:id="rId3"/>
              </a:rPr>
              <a:t>Ward_r@cde.state.co.us</a:t>
            </a:r>
            <a:endParaRPr lang="en-US"/>
          </a:p>
          <a:p>
            <a:endParaRPr lang="en-US"/>
          </a:p>
          <a:p>
            <a:r>
              <a:rPr lang="en-US"/>
              <a:t>Funding: Tim Kahle</a:t>
            </a:r>
          </a:p>
          <a:p>
            <a:r>
              <a:rPr lang="en-US">
                <a:hlinkClick r:id="rId4"/>
              </a:rPr>
              <a:t>Kahle_t@cde.state.co.us</a:t>
            </a:r>
            <a:r>
              <a:rPr lang="en-US"/>
              <a:t> </a:t>
            </a:r>
          </a:p>
        </p:txBody>
      </p:sp>
      <p:sp>
        <p:nvSpPr>
          <p:cNvPr id="4" name="Slide Number Placeholder 3">
            <a:extLst>
              <a:ext uri="{FF2B5EF4-FFF2-40B4-BE49-F238E27FC236}">
                <a16:creationId xmlns:a16="http://schemas.microsoft.com/office/drawing/2014/main" id="{6B14A653-CC7A-8988-FE35-1125F547FA71}"/>
              </a:ext>
            </a:extLst>
          </p:cNvPr>
          <p:cNvSpPr>
            <a:spLocks noGrp="1"/>
          </p:cNvSpPr>
          <p:nvPr>
            <p:ph type="sldNum" sz="quarter" idx="12"/>
          </p:nvPr>
        </p:nvSpPr>
        <p:spPr/>
        <p:txBody>
          <a:bodyPr/>
          <a:lstStyle/>
          <a:p>
            <a:fld id="{C479D5F6-EDCB-402A-AC08-4943A1820E8F}" type="slidenum">
              <a:rPr lang="en-US" smtClean="0"/>
              <a:pPr/>
              <a:t>15</a:t>
            </a:fld>
            <a:endParaRPr lang="en-US"/>
          </a:p>
        </p:txBody>
      </p:sp>
    </p:spTree>
    <p:extLst>
      <p:ext uri="{BB962C8B-B14F-4D97-AF65-F5344CB8AC3E}">
        <p14:creationId xmlns:p14="http://schemas.microsoft.com/office/powerpoint/2010/main" val="485604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EB1F9-197D-1644-7195-08326A23A2EF}"/>
              </a:ext>
            </a:extLst>
          </p:cNvPr>
          <p:cNvSpPr>
            <a:spLocks noGrp="1"/>
          </p:cNvSpPr>
          <p:nvPr>
            <p:ph type="ctrTitle"/>
          </p:nvPr>
        </p:nvSpPr>
        <p:spPr/>
        <p:txBody>
          <a:bodyPr>
            <a:normAutofit fontScale="90000"/>
          </a:bodyPr>
          <a:lstStyle/>
          <a:p>
            <a:r>
              <a:rPr lang="en-US"/>
              <a:t>Newcomer Student Counts</a:t>
            </a:r>
            <a:br>
              <a:rPr lang="en-US"/>
            </a:br>
            <a:r>
              <a:rPr lang="en-US"/>
              <a:t>HB 24-1389</a:t>
            </a:r>
          </a:p>
        </p:txBody>
      </p:sp>
      <p:sp>
        <p:nvSpPr>
          <p:cNvPr id="3" name="Content Placeholder 2">
            <a:extLst>
              <a:ext uri="{FF2B5EF4-FFF2-40B4-BE49-F238E27FC236}">
                <a16:creationId xmlns:a16="http://schemas.microsoft.com/office/drawing/2014/main" id="{32F483EA-74E0-2213-F7F8-FE935127D6A0}"/>
              </a:ext>
            </a:extLst>
          </p:cNvPr>
          <p:cNvSpPr>
            <a:spLocks noGrp="1"/>
          </p:cNvSpPr>
          <p:nvPr>
            <p:ph sz="quarter" idx="13"/>
          </p:nvPr>
        </p:nvSpPr>
        <p:spPr/>
        <p:txBody>
          <a:bodyPr/>
          <a:lstStyle/>
          <a:p>
            <a:r>
              <a:rPr lang="en-US"/>
              <a:t>DSU &amp; School Finance</a:t>
            </a:r>
          </a:p>
        </p:txBody>
      </p:sp>
      <p:sp>
        <p:nvSpPr>
          <p:cNvPr id="4" name="Slide Number Placeholder 3">
            <a:extLst>
              <a:ext uri="{FF2B5EF4-FFF2-40B4-BE49-F238E27FC236}">
                <a16:creationId xmlns:a16="http://schemas.microsoft.com/office/drawing/2014/main" id="{06471261-0A1B-4545-E832-F95978EF1B01}"/>
              </a:ext>
            </a:extLst>
          </p:cNvPr>
          <p:cNvSpPr>
            <a:spLocks noGrp="1"/>
          </p:cNvSpPr>
          <p:nvPr>
            <p:ph type="sldNum" sz="quarter" idx="12"/>
          </p:nvPr>
        </p:nvSpPr>
        <p:spPr/>
        <p:txBody>
          <a:bodyPr/>
          <a:lstStyle/>
          <a:p>
            <a:fld id="{C479D5F6-EDCB-402A-AC08-4943A1820E8F}" type="slidenum">
              <a:rPr lang="en-US" smtClean="0"/>
              <a:pPr/>
              <a:t>2</a:t>
            </a:fld>
            <a:endParaRPr lang="en-US"/>
          </a:p>
        </p:txBody>
      </p:sp>
    </p:spTree>
    <p:extLst>
      <p:ext uri="{BB962C8B-B14F-4D97-AF65-F5344CB8AC3E}">
        <p14:creationId xmlns:p14="http://schemas.microsoft.com/office/powerpoint/2010/main" val="587239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BCF8FA8-790A-5E58-B9F6-D32FD14D6100}"/>
              </a:ext>
            </a:extLst>
          </p:cNvPr>
          <p:cNvSpPr>
            <a:spLocks noGrp="1"/>
          </p:cNvSpPr>
          <p:nvPr>
            <p:ph type="title"/>
          </p:nvPr>
        </p:nvSpPr>
        <p:spPr>
          <a:xfrm>
            <a:off x="443565" y="205176"/>
            <a:ext cx="8065168" cy="898524"/>
          </a:xfrm>
        </p:spPr>
        <p:txBody>
          <a:bodyPr/>
          <a:lstStyle/>
          <a:p>
            <a:r>
              <a:rPr lang="en-US"/>
              <a:t>HB 24-1389 Introduction</a:t>
            </a:r>
          </a:p>
        </p:txBody>
      </p:sp>
      <p:sp>
        <p:nvSpPr>
          <p:cNvPr id="6" name="Content Placeholder 5">
            <a:extLst>
              <a:ext uri="{FF2B5EF4-FFF2-40B4-BE49-F238E27FC236}">
                <a16:creationId xmlns:a16="http://schemas.microsoft.com/office/drawing/2014/main" id="{24359742-A296-EB70-9E22-6B8C30842E26}"/>
              </a:ext>
            </a:extLst>
          </p:cNvPr>
          <p:cNvSpPr>
            <a:spLocks noGrp="1"/>
          </p:cNvSpPr>
          <p:nvPr>
            <p:ph idx="1"/>
          </p:nvPr>
        </p:nvSpPr>
        <p:spPr>
          <a:xfrm>
            <a:off x="838200" y="1554480"/>
            <a:ext cx="10515600" cy="4351338"/>
          </a:xfrm>
        </p:spPr>
        <p:txBody>
          <a:bodyPr vert="horz" lIns="0" tIns="0" rIns="0" bIns="0" rtlCol="0" anchor="t">
            <a:normAutofit/>
          </a:bodyPr>
          <a:lstStyle/>
          <a:p>
            <a:r>
              <a:rPr lang="en-US">
                <a:latin typeface="Trebuchet MS"/>
              </a:rPr>
              <a:t>On Friday, April 5, 2024, the legislature passed </a:t>
            </a:r>
            <a:r>
              <a:rPr lang="en-US">
                <a:latin typeface="Trebuchet MS"/>
                <a:hlinkClick r:id="rId2"/>
              </a:rPr>
              <a:t>HB24-1389</a:t>
            </a:r>
            <a:r>
              <a:rPr lang="en-US">
                <a:latin typeface="Trebuchet MS"/>
              </a:rPr>
              <a:t>, which provides up to $24 million in one-time funding to help offset the cost for districts that have had an increase in the number of newly arrived English learners since the 2023-2024 Student October Count. </a:t>
            </a:r>
            <a:endParaRPr lang="en-US"/>
          </a:p>
          <a:p>
            <a:r>
              <a:rPr lang="en-US">
                <a:latin typeface="Trebuchet MS"/>
              </a:rPr>
              <a:t>To receive House Bill 24-1389 funding, districts must submit an attestation form, signed by the local Superintendent or their designee, which certifies counts provided by both CDE (based on prior submitted district data) and the district.</a:t>
            </a:r>
          </a:p>
          <a:p>
            <a:pPr lvl="1">
              <a:buFont typeface="Courier New" panose="020B0604020202020204" pitchFamily="34" charset="0"/>
              <a:buChar char="o"/>
            </a:pPr>
            <a:r>
              <a:rPr lang="en-US">
                <a:latin typeface="Trebuchet MS"/>
              </a:rPr>
              <a:t>Attestation must be completed and submitted by 4/23/24.</a:t>
            </a:r>
          </a:p>
          <a:p>
            <a:r>
              <a:rPr lang="en-US">
                <a:latin typeface="Trebuchet MS"/>
              </a:rPr>
              <a:t>Prior to attesting to these counts, district superintendents (or their designee) will be required to complete the "Intent to Participate" form.</a:t>
            </a:r>
          </a:p>
          <a:p>
            <a:pPr lvl="1">
              <a:buFont typeface="Courier New" panose="020B0604020202020204" pitchFamily="34" charset="0"/>
              <a:buChar char="o"/>
            </a:pPr>
            <a:r>
              <a:rPr lang="en-US">
                <a:latin typeface="Trebuchet MS"/>
              </a:rPr>
              <a:t>Intent to Participate must be complete and submitted by 4/15/24.</a:t>
            </a:r>
          </a:p>
          <a:p>
            <a:endParaRPr lang="en-US">
              <a:latin typeface="Trebuchet MS"/>
            </a:endParaRPr>
          </a:p>
        </p:txBody>
      </p:sp>
      <p:sp>
        <p:nvSpPr>
          <p:cNvPr id="4" name="Slide Number Placeholder 3">
            <a:extLst>
              <a:ext uri="{FF2B5EF4-FFF2-40B4-BE49-F238E27FC236}">
                <a16:creationId xmlns:a16="http://schemas.microsoft.com/office/drawing/2014/main" id="{79B5605F-488B-0192-7407-177B112B78E9}"/>
              </a:ext>
            </a:extLst>
          </p:cNvPr>
          <p:cNvSpPr>
            <a:spLocks noGrp="1"/>
          </p:cNvSpPr>
          <p:nvPr>
            <p:ph type="sldNum" sz="quarter" idx="12"/>
          </p:nvPr>
        </p:nvSpPr>
        <p:spPr>
          <a:xfrm>
            <a:off x="332873" y="6356351"/>
            <a:ext cx="830909" cy="362338"/>
          </a:xfrm>
        </p:spPr>
        <p:txBody>
          <a:bodyPr/>
          <a:lstStyle/>
          <a:p>
            <a:fld id="{C479D5F6-EDCB-402A-AC08-4943A1820E8F}" type="slidenum">
              <a:rPr lang="en-US" smtClean="0"/>
              <a:pPr/>
              <a:t>3</a:t>
            </a:fld>
            <a:endParaRPr lang="en-US"/>
          </a:p>
        </p:txBody>
      </p:sp>
      <p:sp>
        <p:nvSpPr>
          <p:cNvPr id="14" name="Content Placeholder 29">
            <a:extLst>
              <a:ext uri="{FF2B5EF4-FFF2-40B4-BE49-F238E27FC236}">
                <a16:creationId xmlns:a16="http://schemas.microsoft.com/office/drawing/2014/main" id="{31E8E567-6B2D-9DEE-96CF-6B0F8C83E074}"/>
              </a:ext>
            </a:extLst>
          </p:cNvPr>
          <p:cNvSpPr>
            <a:spLocks noGrp="1"/>
          </p:cNvSpPr>
          <p:nvPr>
            <p:ph sz="quarter" idx="13"/>
          </p:nvPr>
        </p:nvSpPr>
        <p:spPr>
          <a:xfrm>
            <a:off x="1366838" y="6356350"/>
            <a:ext cx="4483100" cy="361950"/>
          </a:xfrm>
        </p:spPr>
        <p:txBody>
          <a:bodyPr/>
          <a:lstStyle/>
          <a:p>
            <a:r>
              <a:rPr lang="en-US"/>
              <a:t>HB 24-1389</a:t>
            </a:r>
          </a:p>
        </p:txBody>
      </p:sp>
      <p:sp>
        <p:nvSpPr>
          <p:cNvPr id="15" name="Content Placeholder 15">
            <a:extLst>
              <a:ext uri="{FF2B5EF4-FFF2-40B4-BE49-F238E27FC236}">
                <a16:creationId xmlns:a16="http://schemas.microsoft.com/office/drawing/2014/main" id="{47A386FA-2A8C-EDE3-AC5D-2F1DCF8A7E89}"/>
              </a:ext>
            </a:extLst>
          </p:cNvPr>
          <p:cNvSpPr>
            <a:spLocks noGrp="1"/>
          </p:cNvSpPr>
          <p:nvPr>
            <p:ph sz="quarter" idx="14"/>
          </p:nvPr>
        </p:nvSpPr>
        <p:spPr>
          <a:xfrm>
            <a:off x="6053138" y="6356350"/>
            <a:ext cx="4392612" cy="361950"/>
          </a:xfrm>
        </p:spPr>
        <p:txBody>
          <a:bodyPr/>
          <a:lstStyle/>
          <a:p>
            <a:r>
              <a:rPr lang="en-US"/>
              <a:t>Funding for Newcomer Students</a:t>
            </a:r>
          </a:p>
        </p:txBody>
      </p:sp>
    </p:spTree>
    <p:extLst>
      <p:ext uri="{BB962C8B-B14F-4D97-AF65-F5344CB8AC3E}">
        <p14:creationId xmlns:p14="http://schemas.microsoft.com/office/powerpoint/2010/main" val="3238566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C395772E-826E-6662-BD10-DE3078C74B68}"/>
              </a:ext>
            </a:extLst>
          </p:cNvPr>
          <p:cNvSpPr>
            <a:spLocks noGrp="1"/>
          </p:cNvSpPr>
          <p:nvPr>
            <p:ph type="title"/>
          </p:nvPr>
        </p:nvSpPr>
        <p:spPr>
          <a:xfrm>
            <a:off x="443564" y="205176"/>
            <a:ext cx="11331669" cy="898524"/>
          </a:xfrm>
        </p:spPr>
        <p:txBody>
          <a:bodyPr>
            <a:noAutofit/>
          </a:bodyPr>
          <a:lstStyle/>
          <a:p>
            <a:r>
              <a:rPr lang="en-US" sz="2400"/>
              <a:t>HB 24-1389: One-Time Additional Funding for Newcomer Students entering after the Student October count date for 2023-2024 school year</a:t>
            </a:r>
          </a:p>
        </p:txBody>
      </p:sp>
      <p:sp>
        <p:nvSpPr>
          <p:cNvPr id="11" name="Content Placeholder 10">
            <a:extLst>
              <a:ext uri="{FF2B5EF4-FFF2-40B4-BE49-F238E27FC236}">
                <a16:creationId xmlns:a16="http://schemas.microsoft.com/office/drawing/2014/main" id="{535B8757-221A-9A94-A5AF-FA870F9EEED1}"/>
              </a:ext>
            </a:extLst>
          </p:cNvPr>
          <p:cNvSpPr>
            <a:spLocks noGrp="1"/>
          </p:cNvSpPr>
          <p:nvPr>
            <p:ph idx="1"/>
          </p:nvPr>
        </p:nvSpPr>
        <p:spPr>
          <a:xfrm>
            <a:off x="838200" y="1554481"/>
            <a:ext cx="10515600" cy="976280"/>
          </a:xfrm>
        </p:spPr>
        <p:txBody>
          <a:bodyPr>
            <a:normAutofit/>
          </a:bodyPr>
          <a:lstStyle/>
          <a:p>
            <a:r>
              <a:rPr lang="en-US"/>
              <a:t>Two-part distribution of additional funds for the 2023-2024 budget year</a:t>
            </a:r>
          </a:p>
          <a:p>
            <a:r>
              <a:rPr lang="en-US"/>
              <a:t>Requires districts to provide additional data to CDE</a:t>
            </a:r>
          </a:p>
        </p:txBody>
      </p:sp>
      <p:sp>
        <p:nvSpPr>
          <p:cNvPr id="2" name="Plaque 1">
            <a:extLst>
              <a:ext uri="{FF2B5EF4-FFF2-40B4-BE49-F238E27FC236}">
                <a16:creationId xmlns:a16="http://schemas.microsoft.com/office/drawing/2014/main" id="{A55ECC61-7C0D-3509-F77D-A26275704736}"/>
              </a:ext>
            </a:extLst>
          </p:cNvPr>
          <p:cNvSpPr/>
          <p:nvPr/>
        </p:nvSpPr>
        <p:spPr>
          <a:xfrm>
            <a:off x="1993723" y="2718999"/>
            <a:ext cx="1828800" cy="747069"/>
          </a:xfrm>
          <a:prstGeom prst="plaque">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a:t>Total Number of Newcomers</a:t>
            </a:r>
          </a:p>
        </p:txBody>
      </p:sp>
      <p:sp>
        <p:nvSpPr>
          <p:cNvPr id="8" name="TextBox 7">
            <a:extLst>
              <a:ext uri="{FF2B5EF4-FFF2-40B4-BE49-F238E27FC236}">
                <a16:creationId xmlns:a16="http://schemas.microsoft.com/office/drawing/2014/main" id="{07245F4E-4740-CBEB-849C-D2261843F632}"/>
              </a:ext>
            </a:extLst>
          </p:cNvPr>
          <p:cNvSpPr txBox="1"/>
          <p:nvPr/>
        </p:nvSpPr>
        <p:spPr>
          <a:xfrm>
            <a:off x="4264112" y="2633300"/>
            <a:ext cx="352220" cy="1446550"/>
          </a:xfrm>
          <a:prstGeom prst="rect">
            <a:avLst/>
          </a:prstGeom>
          <a:noFill/>
        </p:spPr>
        <p:txBody>
          <a:bodyPr wrap="square" rtlCol="0">
            <a:spAutoFit/>
          </a:bodyPr>
          <a:lstStyle/>
          <a:p>
            <a:r>
              <a:rPr lang="en-US" sz="8800"/>
              <a:t>⁺</a:t>
            </a:r>
          </a:p>
        </p:txBody>
      </p:sp>
      <p:sp>
        <p:nvSpPr>
          <p:cNvPr id="3" name="Plaque 2">
            <a:extLst>
              <a:ext uri="{FF2B5EF4-FFF2-40B4-BE49-F238E27FC236}">
                <a16:creationId xmlns:a16="http://schemas.microsoft.com/office/drawing/2014/main" id="{3155ABA6-8275-0EBE-1B07-A25C1F6378DF}"/>
              </a:ext>
            </a:extLst>
          </p:cNvPr>
          <p:cNvSpPr/>
          <p:nvPr/>
        </p:nvSpPr>
        <p:spPr>
          <a:xfrm>
            <a:off x="5362457" y="2716907"/>
            <a:ext cx="1828800" cy="747068"/>
          </a:xfrm>
          <a:prstGeom prst="plaque">
            <a:avLst/>
          </a:prstGeom>
          <a:solidFill>
            <a:schemeClr val="accent5">
              <a:lumMod val="75000"/>
            </a:schemeClr>
          </a:solidFill>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a:t>Net Enrollment</a:t>
            </a:r>
          </a:p>
        </p:txBody>
      </p:sp>
      <p:sp>
        <p:nvSpPr>
          <p:cNvPr id="9" name="TextBox 8">
            <a:extLst>
              <a:ext uri="{FF2B5EF4-FFF2-40B4-BE49-F238E27FC236}">
                <a16:creationId xmlns:a16="http://schemas.microsoft.com/office/drawing/2014/main" id="{32E08B8B-C2A3-7585-E387-254BC7B952FF}"/>
              </a:ext>
            </a:extLst>
          </p:cNvPr>
          <p:cNvSpPr txBox="1"/>
          <p:nvPr/>
        </p:nvSpPr>
        <p:spPr>
          <a:xfrm>
            <a:off x="7575670" y="2633300"/>
            <a:ext cx="352220" cy="1446550"/>
          </a:xfrm>
          <a:prstGeom prst="rect">
            <a:avLst/>
          </a:prstGeom>
          <a:noFill/>
        </p:spPr>
        <p:txBody>
          <a:bodyPr wrap="square" rtlCol="0">
            <a:spAutoFit/>
          </a:bodyPr>
          <a:lstStyle/>
          <a:p>
            <a:r>
              <a:rPr lang="en-US" sz="8800"/>
              <a:t>⁼</a:t>
            </a:r>
          </a:p>
        </p:txBody>
      </p:sp>
      <p:sp>
        <p:nvSpPr>
          <p:cNvPr id="6" name="Rectangle 5">
            <a:extLst>
              <a:ext uri="{FF2B5EF4-FFF2-40B4-BE49-F238E27FC236}">
                <a16:creationId xmlns:a16="http://schemas.microsoft.com/office/drawing/2014/main" id="{82082A7D-4A44-EDEE-F654-53D8D967607A}"/>
              </a:ext>
            </a:extLst>
          </p:cNvPr>
          <p:cNvSpPr/>
          <p:nvPr/>
        </p:nvSpPr>
        <p:spPr>
          <a:xfrm>
            <a:off x="8462784" y="2716906"/>
            <a:ext cx="1828800" cy="733271"/>
          </a:xfrm>
          <a:prstGeom prst="rect">
            <a:avLst/>
          </a:prstGeom>
          <a:solidFill>
            <a:srgbClr val="F8B33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Total $ District Distribution</a:t>
            </a:r>
          </a:p>
        </p:txBody>
      </p:sp>
      <p:sp>
        <p:nvSpPr>
          <p:cNvPr id="4" name="TextBox 3">
            <a:extLst>
              <a:ext uri="{FF2B5EF4-FFF2-40B4-BE49-F238E27FC236}">
                <a16:creationId xmlns:a16="http://schemas.microsoft.com/office/drawing/2014/main" id="{5AB575AF-0441-E233-A41A-C31768FA183D}"/>
              </a:ext>
            </a:extLst>
          </p:cNvPr>
          <p:cNvSpPr txBox="1"/>
          <p:nvPr/>
        </p:nvSpPr>
        <p:spPr>
          <a:xfrm>
            <a:off x="1163782" y="3826962"/>
            <a:ext cx="4483505" cy="1754326"/>
          </a:xfrm>
          <a:prstGeom prst="rect">
            <a:avLst/>
          </a:prstGeom>
          <a:noFill/>
        </p:spPr>
        <p:txBody>
          <a:bodyPr wrap="square" rtlCol="0">
            <a:spAutoFit/>
          </a:bodyPr>
          <a:lstStyle/>
          <a:p>
            <a:r>
              <a:rPr lang="en-US" b="1"/>
              <a:t>Part 1: “Fixed-Cost” Funding</a:t>
            </a:r>
          </a:p>
          <a:p>
            <a:pPr marL="285750" indent="-285750">
              <a:buFont typeface="Arial" panose="020B0604020202020204" pitchFamily="34" charset="0"/>
              <a:buChar char="•"/>
            </a:pPr>
            <a:r>
              <a:rPr lang="en-US"/>
              <a:t>Funding is guaranteed to any district that enrolled newcomer students after Student October Count</a:t>
            </a:r>
          </a:p>
          <a:p>
            <a:pPr marL="285750" indent="-285750">
              <a:buFont typeface="Arial" panose="020B0604020202020204" pitchFamily="34" charset="0"/>
              <a:buChar char="•"/>
            </a:pPr>
            <a:r>
              <a:rPr lang="en-US"/>
              <a:t>Fixed “tiered” amount</a:t>
            </a:r>
          </a:p>
          <a:p>
            <a:endParaRPr lang="en-US"/>
          </a:p>
        </p:txBody>
      </p:sp>
      <p:sp>
        <p:nvSpPr>
          <p:cNvPr id="5" name="TextBox 4">
            <a:extLst>
              <a:ext uri="{FF2B5EF4-FFF2-40B4-BE49-F238E27FC236}">
                <a16:creationId xmlns:a16="http://schemas.microsoft.com/office/drawing/2014/main" id="{0606F737-FF2F-43DC-BCED-71109AD3F7E1}"/>
              </a:ext>
            </a:extLst>
          </p:cNvPr>
          <p:cNvSpPr txBox="1"/>
          <p:nvPr/>
        </p:nvSpPr>
        <p:spPr>
          <a:xfrm>
            <a:off x="6224084" y="3770273"/>
            <a:ext cx="5476504" cy="2308324"/>
          </a:xfrm>
          <a:prstGeom prst="rect">
            <a:avLst/>
          </a:prstGeom>
          <a:noFill/>
        </p:spPr>
        <p:txBody>
          <a:bodyPr wrap="square" rtlCol="0">
            <a:spAutoFit/>
          </a:bodyPr>
          <a:lstStyle/>
          <a:p>
            <a:r>
              <a:rPr lang="en-US" b="1"/>
              <a:t>Part 2: “Net-Enrollment” Funding</a:t>
            </a:r>
          </a:p>
          <a:p>
            <a:pPr marL="285750" indent="-285750">
              <a:buFont typeface="Arial" panose="020B0604020202020204" pitchFamily="34" charset="0"/>
              <a:buChar char="•"/>
            </a:pPr>
            <a:r>
              <a:rPr lang="en-US"/>
              <a:t>Funding is provided for extraordinary enrollment increases (over and above October Count enrollment)</a:t>
            </a:r>
          </a:p>
          <a:p>
            <a:pPr marL="285750" indent="-285750">
              <a:buFont typeface="Arial" panose="020B0604020202020204" pitchFamily="34" charset="0"/>
              <a:buChar char="•"/>
            </a:pPr>
            <a:r>
              <a:rPr lang="en-US"/>
              <a:t>This funding is provided on a $4,500 per pupil basis, which could be prorated up or down based on available funding.</a:t>
            </a:r>
          </a:p>
          <a:p>
            <a:pPr marL="285750" indent="-285750">
              <a:buFont typeface="Arial" panose="020B0604020202020204" pitchFamily="34" charset="0"/>
              <a:buChar char="•"/>
            </a:pPr>
            <a:r>
              <a:rPr lang="en-US"/>
              <a:t>The total number for this funding cannot exceed the Total # of Newcomers from Part I </a:t>
            </a:r>
          </a:p>
        </p:txBody>
      </p:sp>
      <p:sp>
        <p:nvSpPr>
          <p:cNvPr id="7" name="Slide Number Placeholder 6">
            <a:extLst>
              <a:ext uri="{FF2B5EF4-FFF2-40B4-BE49-F238E27FC236}">
                <a16:creationId xmlns:a16="http://schemas.microsoft.com/office/drawing/2014/main" id="{196CB580-D21F-321E-BDF6-8C5B9D8D3D2A}"/>
              </a:ext>
            </a:extLst>
          </p:cNvPr>
          <p:cNvSpPr>
            <a:spLocks noGrp="1"/>
          </p:cNvSpPr>
          <p:nvPr>
            <p:ph type="sldNum" sz="quarter" idx="12"/>
          </p:nvPr>
        </p:nvSpPr>
        <p:spPr/>
        <p:txBody>
          <a:bodyPr/>
          <a:lstStyle/>
          <a:p>
            <a:fld id="{C479D5F6-EDCB-402A-AC08-4943A1820E8F}" type="slidenum">
              <a:rPr lang="en-US" smtClean="0"/>
              <a:pPr/>
              <a:t>4</a:t>
            </a:fld>
            <a:endParaRPr lang="en-US"/>
          </a:p>
        </p:txBody>
      </p:sp>
      <p:sp>
        <p:nvSpPr>
          <p:cNvPr id="14" name="Content Placeholder 29">
            <a:extLst>
              <a:ext uri="{FF2B5EF4-FFF2-40B4-BE49-F238E27FC236}">
                <a16:creationId xmlns:a16="http://schemas.microsoft.com/office/drawing/2014/main" id="{C744E01D-04EA-1055-33E1-75C76546A230}"/>
              </a:ext>
            </a:extLst>
          </p:cNvPr>
          <p:cNvSpPr>
            <a:spLocks noGrp="1"/>
          </p:cNvSpPr>
          <p:nvPr>
            <p:ph sz="quarter" idx="13"/>
          </p:nvPr>
        </p:nvSpPr>
        <p:spPr>
          <a:xfrm>
            <a:off x="1366838" y="6356350"/>
            <a:ext cx="4483100" cy="361950"/>
          </a:xfrm>
        </p:spPr>
        <p:txBody>
          <a:bodyPr/>
          <a:lstStyle/>
          <a:p>
            <a:r>
              <a:rPr lang="en-US"/>
              <a:t>HB 24-1389</a:t>
            </a:r>
          </a:p>
        </p:txBody>
      </p:sp>
      <p:sp>
        <p:nvSpPr>
          <p:cNvPr id="15" name="Content Placeholder 15">
            <a:extLst>
              <a:ext uri="{FF2B5EF4-FFF2-40B4-BE49-F238E27FC236}">
                <a16:creationId xmlns:a16="http://schemas.microsoft.com/office/drawing/2014/main" id="{165985DC-7AB8-C466-7900-309BC48CC721}"/>
              </a:ext>
            </a:extLst>
          </p:cNvPr>
          <p:cNvSpPr>
            <a:spLocks noGrp="1"/>
          </p:cNvSpPr>
          <p:nvPr>
            <p:ph sz="quarter" idx="14"/>
          </p:nvPr>
        </p:nvSpPr>
        <p:spPr>
          <a:xfrm>
            <a:off x="6053138" y="6356350"/>
            <a:ext cx="4392612" cy="361950"/>
          </a:xfrm>
        </p:spPr>
        <p:txBody>
          <a:bodyPr/>
          <a:lstStyle/>
          <a:p>
            <a:r>
              <a:rPr lang="en-US"/>
              <a:t>Funding for Newcomer Students</a:t>
            </a:r>
          </a:p>
        </p:txBody>
      </p:sp>
    </p:spTree>
    <p:extLst>
      <p:ext uri="{BB962C8B-B14F-4D97-AF65-F5344CB8AC3E}">
        <p14:creationId xmlns:p14="http://schemas.microsoft.com/office/powerpoint/2010/main" val="1120080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A0229-3D57-1ADF-F492-44DDA2CE0932}"/>
              </a:ext>
            </a:extLst>
          </p:cNvPr>
          <p:cNvSpPr>
            <a:spLocks noGrp="1"/>
          </p:cNvSpPr>
          <p:nvPr>
            <p:ph type="title"/>
          </p:nvPr>
        </p:nvSpPr>
        <p:spPr/>
        <p:txBody>
          <a:bodyPr/>
          <a:lstStyle/>
          <a:p>
            <a:r>
              <a:rPr lang="en-US"/>
              <a:t>Funding Components</a:t>
            </a:r>
          </a:p>
        </p:txBody>
      </p:sp>
      <p:sp>
        <p:nvSpPr>
          <p:cNvPr id="15" name="Text Placeholder 14">
            <a:extLst>
              <a:ext uri="{FF2B5EF4-FFF2-40B4-BE49-F238E27FC236}">
                <a16:creationId xmlns:a16="http://schemas.microsoft.com/office/drawing/2014/main" id="{F725004F-549E-0A4E-CEC6-0D4303FC9A1E}"/>
              </a:ext>
            </a:extLst>
          </p:cNvPr>
          <p:cNvSpPr>
            <a:spLocks noGrp="1"/>
          </p:cNvSpPr>
          <p:nvPr>
            <p:ph type="body" sz="quarter" idx="13"/>
          </p:nvPr>
        </p:nvSpPr>
        <p:spPr/>
        <p:txBody>
          <a:bodyPr/>
          <a:lstStyle/>
          <a:p>
            <a:r>
              <a:rPr lang="en-US"/>
              <a:t>Part 1: Fixed Cost</a:t>
            </a:r>
          </a:p>
        </p:txBody>
      </p:sp>
      <p:graphicFrame>
        <p:nvGraphicFramePr>
          <p:cNvPr id="19" name="Content Placeholder 18">
            <a:extLst>
              <a:ext uri="{FF2B5EF4-FFF2-40B4-BE49-F238E27FC236}">
                <a16:creationId xmlns:a16="http://schemas.microsoft.com/office/drawing/2014/main" id="{F48BF29C-DA74-0CD9-0124-025896696AD7}"/>
              </a:ext>
            </a:extLst>
          </p:cNvPr>
          <p:cNvGraphicFramePr>
            <a:graphicFrameLocks noGrp="1"/>
          </p:cNvGraphicFramePr>
          <p:nvPr>
            <p:ph sz="half" idx="1"/>
            <p:extLst>
              <p:ext uri="{D42A27DB-BD31-4B8C-83A1-F6EECF244321}">
                <p14:modId xmlns:p14="http://schemas.microsoft.com/office/powerpoint/2010/main" val="2089777670"/>
              </p:ext>
            </p:extLst>
          </p:nvPr>
        </p:nvGraphicFramePr>
        <p:xfrm>
          <a:off x="838199" y="2286000"/>
          <a:ext cx="4909458" cy="3352800"/>
        </p:xfrm>
        <a:graphic>
          <a:graphicData uri="http://schemas.openxmlformats.org/drawingml/2006/table">
            <a:tbl>
              <a:tblPr firstRow="1">
                <a:tableStyleId>{B301B821-A1FF-4177-AEE7-76D212191A09}</a:tableStyleId>
              </a:tblPr>
              <a:tblGrid>
                <a:gridCol w="962609">
                  <a:extLst>
                    <a:ext uri="{9D8B030D-6E8A-4147-A177-3AD203B41FA5}">
                      <a16:colId xmlns:a16="http://schemas.microsoft.com/office/drawing/2014/main" val="3398321057"/>
                    </a:ext>
                  </a:extLst>
                </a:gridCol>
                <a:gridCol w="2310363">
                  <a:extLst>
                    <a:ext uri="{9D8B030D-6E8A-4147-A177-3AD203B41FA5}">
                      <a16:colId xmlns:a16="http://schemas.microsoft.com/office/drawing/2014/main" val="2183270691"/>
                    </a:ext>
                  </a:extLst>
                </a:gridCol>
                <a:gridCol w="1636486">
                  <a:extLst>
                    <a:ext uri="{9D8B030D-6E8A-4147-A177-3AD203B41FA5}">
                      <a16:colId xmlns:a16="http://schemas.microsoft.com/office/drawing/2014/main" val="3978447045"/>
                    </a:ext>
                  </a:extLst>
                </a:gridCol>
              </a:tblGrid>
              <a:tr h="0">
                <a:tc>
                  <a:txBody>
                    <a:bodyPr/>
                    <a:lstStyle/>
                    <a:p>
                      <a:pPr algn="ctr"/>
                      <a:r>
                        <a:rPr lang="en-US" sz="1600"/>
                        <a:t>Tier #</a:t>
                      </a:r>
                    </a:p>
                  </a:txBody>
                  <a:tcPr/>
                </a:tc>
                <a:tc>
                  <a:txBody>
                    <a:bodyPr/>
                    <a:lstStyle/>
                    <a:p>
                      <a:pPr algn="ctr"/>
                      <a:r>
                        <a:rPr lang="en-US" sz="1600"/>
                        <a:t>Newcomer Enrollment</a:t>
                      </a:r>
                    </a:p>
                  </a:txBody>
                  <a:tcPr/>
                </a:tc>
                <a:tc>
                  <a:txBody>
                    <a:bodyPr/>
                    <a:lstStyle/>
                    <a:p>
                      <a:pPr algn="ctr"/>
                      <a:r>
                        <a:rPr lang="en-US" sz="1600"/>
                        <a:t>Total Funding</a:t>
                      </a:r>
                    </a:p>
                  </a:txBody>
                  <a:tcPr/>
                </a:tc>
                <a:extLst>
                  <a:ext uri="{0D108BD9-81ED-4DB2-BD59-A6C34878D82A}">
                    <a16:rowId xmlns:a16="http://schemas.microsoft.com/office/drawing/2014/main" val="1318004009"/>
                  </a:ext>
                </a:extLst>
              </a:tr>
              <a:tr h="0">
                <a:tc>
                  <a:txBody>
                    <a:bodyPr/>
                    <a:lstStyle/>
                    <a:p>
                      <a:pPr algn="ctr"/>
                      <a:r>
                        <a:rPr lang="en-US" sz="1600"/>
                        <a:t>0</a:t>
                      </a:r>
                    </a:p>
                  </a:txBody>
                  <a:tcPr/>
                </a:tc>
                <a:tc>
                  <a:txBody>
                    <a:bodyPr/>
                    <a:lstStyle/>
                    <a:p>
                      <a:pPr algn="ctr"/>
                      <a:r>
                        <a:rPr lang="en-US" sz="1600"/>
                        <a:t>0</a:t>
                      </a:r>
                    </a:p>
                  </a:txBody>
                  <a:tcPr/>
                </a:tc>
                <a:tc>
                  <a:txBody>
                    <a:bodyPr/>
                    <a:lstStyle/>
                    <a:p>
                      <a:pPr algn="ctr"/>
                      <a:r>
                        <a:rPr lang="en-US" sz="1600"/>
                        <a:t>0</a:t>
                      </a:r>
                    </a:p>
                  </a:txBody>
                  <a:tcPr/>
                </a:tc>
                <a:extLst>
                  <a:ext uri="{0D108BD9-81ED-4DB2-BD59-A6C34878D82A}">
                    <a16:rowId xmlns:a16="http://schemas.microsoft.com/office/drawing/2014/main" val="2373228028"/>
                  </a:ext>
                </a:extLst>
              </a:tr>
              <a:tr h="0">
                <a:tc>
                  <a:txBody>
                    <a:bodyPr/>
                    <a:lstStyle/>
                    <a:p>
                      <a:pPr algn="ctr"/>
                      <a:r>
                        <a:rPr lang="en-US" sz="1600"/>
                        <a:t>1</a:t>
                      </a:r>
                    </a:p>
                  </a:txBody>
                  <a:tcPr/>
                </a:tc>
                <a:tc>
                  <a:txBody>
                    <a:bodyPr/>
                    <a:lstStyle/>
                    <a:p>
                      <a:pPr algn="ctr"/>
                      <a:r>
                        <a:rPr lang="en-US" sz="1600"/>
                        <a:t>1 – 5</a:t>
                      </a:r>
                    </a:p>
                  </a:txBody>
                  <a:tcPr/>
                </a:tc>
                <a:tc>
                  <a:txBody>
                    <a:bodyPr/>
                    <a:lstStyle/>
                    <a:p>
                      <a:pPr algn="ctr"/>
                      <a:r>
                        <a:rPr lang="en-US" sz="1600"/>
                        <a:t>$15,000</a:t>
                      </a:r>
                    </a:p>
                  </a:txBody>
                  <a:tcPr/>
                </a:tc>
                <a:extLst>
                  <a:ext uri="{0D108BD9-81ED-4DB2-BD59-A6C34878D82A}">
                    <a16:rowId xmlns:a16="http://schemas.microsoft.com/office/drawing/2014/main" val="1996306382"/>
                  </a:ext>
                </a:extLst>
              </a:tr>
              <a:tr h="0">
                <a:tc>
                  <a:txBody>
                    <a:bodyPr/>
                    <a:lstStyle/>
                    <a:p>
                      <a:pPr algn="ctr"/>
                      <a:r>
                        <a:rPr lang="en-US" sz="1600"/>
                        <a:t>2</a:t>
                      </a:r>
                    </a:p>
                  </a:txBody>
                  <a:tcPr/>
                </a:tc>
                <a:tc>
                  <a:txBody>
                    <a:bodyPr/>
                    <a:lstStyle/>
                    <a:p>
                      <a:pPr algn="ctr"/>
                      <a:r>
                        <a:rPr lang="en-US" sz="1600"/>
                        <a:t>6 – 10</a:t>
                      </a:r>
                    </a:p>
                  </a:txBody>
                  <a:tcPr/>
                </a:tc>
                <a:tc>
                  <a:txBody>
                    <a:bodyPr/>
                    <a:lstStyle/>
                    <a:p>
                      <a:pPr algn="ctr"/>
                      <a:r>
                        <a:rPr lang="en-US" sz="1600"/>
                        <a:t>$30,000</a:t>
                      </a:r>
                    </a:p>
                  </a:txBody>
                  <a:tcPr/>
                </a:tc>
                <a:extLst>
                  <a:ext uri="{0D108BD9-81ED-4DB2-BD59-A6C34878D82A}">
                    <a16:rowId xmlns:a16="http://schemas.microsoft.com/office/drawing/2014/main" val="1992963679"/>
                  </a:ext>
                </a:extLst>
              </a:tr>
              <a:tr h="0">
                <a:tc>
                  <a:txBody>
                    <a:bodyPr/>
                    <a:lstStyle/>
                    <a:p>
                      <a:pPr algn="ctr"/>
                      <a:r>
                        <a:rPr lang="en-US" sz="1600"/>
                        <a:t>3</a:t>
                      </a:r>
                    </a:p>
                  </a:txBody>
                  <a:tcPr/>
                </a:tc>
                <a:tc>
                  <a:txBody>
                    <a:bodyPr/>
                    <a:lstStyle/>
                    <a:p>
                      <a:pPr algn="ctr"/>
                      <a:r>
                        <a:rPr lang="en-US" sz="1600"/>
                        <a:t>11 – 30</a:t>
                      </a:r>
                    </a:p>
                  </a:txBody>
                  <a:tcPr/>
                </a:tc>
                <a:tc>
                  <a:txBody>
                    <a:bodyPr/>
                    <a:lstStyle/>
                    <a:p>
                      <a:pPr algn="ctr"/>
                      <a:r>
                        <a:rPr lang="en-US" sz="1600"/>
                        <a:t>$75,000</a:t>
                      </a:r>
                    </a:p>
                  </a:txBody>
                  <a:tcPr/>
                </a:tc>
                <a:extLst>
                  <a:ext uri="{0D108BD9-81ED-4DB2-BD59-A6C34878D82A}">
                    <a16:rowId xmlns:a16="http://schemas.microsoft.com/office/drawing/2014/main" val="764550203"/>
                  </a:ext>
                </a:extLst>
              </a:tr>
              <a:tr h="0">
                <a:tc>
                  <a:txBody>
                    <a:bodyPr/>
                    <a:lstStyle/>
                    <a:p>
                      <a:pPr algn="ctr"/>
                      <a:r>
                        <a:rPr lang="en-US" sz="1600"/>
                        <a:t>4</a:t>
                      </a:r>
                    </a:p>
                  </a:txBody>
                  <a:tcPr/>
                </a:tc>
                <a:tc>
                  <a:txBody>
                    <a:bodyPr/>
                    <a:lstStyle/>
                    <a:p>
                      <a:pPr algn="ctr"/>
                      <a:r>
                        <a:rPr lang="en-US" sz="1600"/>
                        <a:t>31 – 50</a:t>
                      </a:r>
                    </a:p>
                  </a:txBody>
                  <a:tcPr/>
                </a:tc>
                <a:tc>
                  <a:txBody>
                    <a:bodyPr/>
                    <a:lstStyle/>
                    <a:p>
                      <a:pPr algn="ctr"/>
                      <a:r>
                        <a:rPr lang="en-US" sz="1600"/>
                        <a:t>$125,000</a:t>
                      </a:r>
                    </a:p>
                  </a:txBody>
                  <a:tcPr/>
                </a:tc>
                <a:extLst>
                  <a:ext uri="{0D108BD9-81ED-4DB2-BD59-A6C34878D82A}">
                    <a16:rowId xmlns:a16="http://schemas.microsoft.com/office/drawing/2014/main" val="291263761"/>
                  </a:ext>
                </a:extLst>
              </a:tr>
              <a:tr h="0">
                <a:tc>
                  <a:txBody>
                    <a:bodyPr/>
                    <a:lstStyle/>
                    <a:p>
                      <a:pPr algn="ctr"/>
                      <a:r>
                        <a:rPr lang="en-US" sz="1600"/>
                        <a:t>5</a:t>
                      </a:r>
                    </a:p>
                  </a:txBody>
                  <a:tcPr/>
                </a:tc>
                <a:tc>
                  <a:txBody>
                    <a:bodyPr/>
                    <a:lstStyle/>
                    <a:p>
                      <a:pPr algn="ctr"/>
                      <a:r>
                        <a:rPr lang="en-US" sz="1600"/>
                        <a:t>51 – 100</a:t>
                      </a:r>
                    </a:p>
                  </a:txBody>
                  <a:tcPr/>
                </a:tc>
                <a:tc>
                  <a:txBody>
                    <a:bodyPr/>
                    <a:lstStyle/>
                    <a:p>
                      <a:pPr algn="ctr"/>
                      <a:r>
                        <a:rPr lang="en-US" sz="1600"/>
                        <a:t>$200,000</a:t>
                      </a:r>
                    </a:p>
                  </a:txBody>
                  <a:tcPr/>
                </a:tc>
                <a:extLst>
                  <a:ext uri="{0D108BD9-81ED-4DB2-BD59-A6C34878D82A}">
                    <a16:rowId xmlns:a16="http://schemas.microsoft.com/office/drawing/2014/main" val="287214693"/>
                  </a:ext>
                </a:extLst>
              </a:tr>
              <a:tr h="0">
                <a:tc>
                  <a:txBody>
                    <a:bodyPr/>
                    <a:lstStyle/>
                    <a:p>
                      <a:pPr algn="ctr"/>
                      <a:r>
                        <a:rPr lang="en-US" sz="1600"/>
                        <a:t>6</a:t>
                      </a:r>
                    </a:p>
                  </a:txBody>
                  <a:tcPr/>
                </a:tc>
                <a:tc>
                  <a:txBody>
                    <a:bodyPr/>
                    <a:lstStyle/>
                    <a:p>
                      <a:pPr algn="ctr"/>
                      <a:r>
                        <a:rPr lang="en-US" sz="1600"/>
                        <a:t>101 – 200</a:t>
                      </a:r>
                    </a:p>
                  </a:txBody>
                  <a:tcPr/>
                </a:tc>
                <a:tc>
                  <a:txBody>
                    <a:bodyPr/>
                    <a:lstStyle/>
                    <a:p>
                      <a:pPr algn="ctr"/>
                      <a:r>
                        <a:rPr lang="en-US" sz="1600"/>
                        <a:t>$400,000</a:t>
                      </a:r>
                    </a:p>
                  </a:txBody>
                  <a:tcPr/>
                </a:tc>
                <a:extLst>
                  <a:ext uri="{0D108BD9-81ED-4DB2-BD59-A6C34878D82A}">
                    <a16:rowId xmlns:a16="http://schemas.microsoft.com/office/drawing/2014/main" val="3960282381"/>
                  </a:ext>
                </a:extLst>
              </a:tr>
              <a:tr h="0">
                <a:tc>
                  <a:txBody>
                    <a:bodyPr/>
                    <a:lstStyle/>
                    <a:p>
                      <a:pPr algn="ctr"/>
                      <a:r>
                        <a:rPr lang="en-US" sz="1600"/>
                        <a:t>7</a:t>
                      </a:r>
                    </a:p>
                  </a:txBody>
                  <a:tcPr/>
                </a:tc>
                <a:tc>
                  <a:txBody>
                    <a:bodyPr/>
                    <a:lstStyle/>
                    <a:p>
                      <a:pPr algn="ctr"/>
                      <a:r>
                        <a:rPr lang="en-US" sz="1600"/>
                        <a:t>201 – 500</a:t>
                      </a:r>
                    </a:p>
                  </a:txBody>
                  <a:tcPr/>
                </a:tc>
                <a:tc>
                  <a:txBody>
                    <a:bodyPr/>
                    <a:lstStyle/>
                    <a:p>
                      <a:pPr algn="ctr"/>
                      <a:r>
                        <a:rPr lang="en-US" sz="1600"/>
                        <a:t>$550,000</a:t>
                      </a:r>
                    </a:p>
                  </a:txBody>
                  <a:tcPr/>
                </a:tc>
                <a:extLst>
                  <a:ext uri="{0D108BD9-81ED-4DB2-BD59-A6C34878D82A}">
                    <a16:rowId xmlns:a16="http://schemas.microsoft.com/office/drawing/2014/main" val="527062534"/>
                  </a:ext>
                </a:extLst>
              </a:tr>
              <a:tr h="0">
                <a:tc>
                  <a:txBody>
                    <a:bodyPr/>
                    <a:lstStyle/>
                    <a:p>
                      <a:pPr algn="ctr"/>
                      <a:r>
                        <a:rPr lang="en-US" sz="1600"/>
                        <a:t>8</a:t>
                      </a:r>
                    </a:p>
                  </a:txBody>
                  <a:tcPr/>
                </a:tc>
                <a:tc>
                  <a:txBody>
                    <a:bodyPr/>
                    <a:lstStyle/>
                    <a:p>
                      <a:pPr algn="ctr"/>
                      <a:r>
                        <a:rPr lang="en-US" sz="1600"/>
                        <a:t>501 +</a:t>
                      </a:r>
                    </a:p>
                  </a:txBody>
                  <a:tcPr/>
                </a:tc>
                <a:tc>
                  <a:txBody>
                    <a:bodyPr/>
                    <a:lstStyle/>
                    <a:p>
                      <a:pPr algn="ctr"/>
                      <a:r>
                        <a:rPr lang="en-US" sz="1600"/>
                        <a:t>$750,000</a:t>
                      </a:r>
                    </a:p>
                  </a:txBody>
                  <a:tcPr/>
                </a:tc>
                <a:extLst>
                  <a:ext uri="{0D108BD9-81ED-4DB2-BD59-A6C34878D82A}">
                    <a16:rowId xmlns:a16="http://schemas.microsoft.com/office/drawing/2014/main" val="1305881854"/>
                  </a:ext>
                </a:extLst>
              </a:tr>
            </a:tbl>
          </a:graphicData>
        </a:graphic>
      </p:graphicFrame>
      <p:sp>
        <p:nvSpPr>
          <p:cNvPr id="16" name="Text Placeholder 15">
            <a:extLst>
              <a:ext uri="{FF2B5EF4-FFF2-40B4-BE49-F238E27FC236}">
                <a16:creationId xmlns:a16="http://schemas.microsoft.com/office/drawing/2014/main" id="{ABFE43B6-17C9-A410-81FC-DF60E4847868}"/>
              </a:ext>
            </a:extLst>
          </p:cNvPr>
          <p:cNvSpPr>
            <a:spLocks noGrp="1"/>
          </p:cNvSpPr>
          <p:nvPr>
            <p:ph type="body" sz="quarter" idx="14"/>
          </p:nvPr>
        </p:nvSpPr>
        <p:spPr/>
        <p:txBody>
          <a:bodyPr/>
          <a:lstStyle/>
          <a:p>
            <a:r>
              <a:rPr lang="en-US"/>
              <a:t>Part 2: Net Enrollment</a:t>
            </a:r>
          </a:p>
        </p:txBody>
      </p:sp>
      <p:sp>
        <p:nvSpPr>
          <p:cNvPr id="14" name="Content Placeholder 13">
            <a:extLst>
              <a:ext uri="{FF2B5EF4-FFF2-40B4-BE49-F238E27FC236}">
                <a16:creationId xmlns:a16="http://schemas.microsoft.com/office/drawing/2014/main" id="{DD6CB95E-3EDD-485B-5D28-3AE18B2F9F2F}"/>
              </a:ext>
            </a:extLst>
          </p:cNvPr>
          <p:cNvSpPr>
            <a:spLocks noGrp="1"/>
          </p:cNvSpPr>
          <p:nvPr>
            <p:ph sz="half" idx="2"/>
          </p:nvPr>
        </p:nvSpPr>
        <p:spPr>
          <a:xfrm>
            <a:off x="6172200" y="2052735"/>
            <a:ext cx="5181600" cy="3853083"/>
          </a:xfrm>
        </p:spPr>
        <p:txBody>
          <a:bodyPr/>
          <a:lstStyle/>
          <a:p>
            <a:r>
              <a:rPr lang="en-US"/>
              <a:t>4,500* per pupil</a:t>
            </a:r>
          </a:p>
          <a:p>
            <a:pPr lvl="1"/>
            <a:r>
              <a:rPr lang="en-US"/>
              <a:t>Prorated up or down based on available funds</a:t>
            </a:r>
          </a:p>
        </p:txBody>
      </p:sp>
      <p:sp>
        <p:nvSpPr>
          <p:cNvPr id="4" name="Slide Number Placeholder 3">
            <a:extLst>
              <a:ext uri="{FF2B5EF4-FFF2-40B4-BE49-F238E27FC236}">
                <a16:creationId xmlns:a16="http://schemas.microsoft.com/office/drawing/2014/main" id="{96D93F38-9D1B-494D-0E83-F9DC892CA87D}"/>
              </a:ext>
            </a:extLst>
          </p:cNvPr>
          <p:cNvSpPr>
            <a:spLocks noGrp="1"/>
          </p:cNvSpPr>
          <p:nvPr>
            <p:ph type="sldNum" sz="quarter" idx="12"/>
          </p:nvPr>
        </p:nvSpPr>
        <p:spPr/>
        <p:txBody>
          <a:bodyPr/>
          <a:lstStyle/>
          <a:p>
            <a:fld id="{C479D5F6-EDCB-402A-AC08-4943A1820E8F}" type="slidenum">
              <a:rPr lang="en-US" smtClean="0"/>
              <a:pPr/>
              <a:t>5</a:t>
            </a:fld>
            <a:endParaRPr lang="en-US"/>
          </a:p>
        </p:txBody>
      </p:sp>
      <p:sp>
        <p:nvSpPr>
          <p:cNvPr id="21" name="Content Placeholder 29">
            <a:extLst>
              <a:ext uri="{FF2B5EF4-FFF2-40B4-BE49-F238E27FC236}">
                <a16:creationId xmlns:a16="http://schemas.microsoft.com/office/drawing/2014/main" id="{91EC2386-1D94-E983-8307-7715412404A5}"/>
              </a:ext>
            </a:extLst>
          </p:cNvPr>
          <p:cNvSpPr>
            <a:spLocks noGrp="1"/>
          </p:cNvSpPr>
          <p:nvPr>
            <p:ph sz="quarter" idx="15"/>
          </p:nvPr>
        </p:nvSpPr>
        <p:spPr>
          <a:xfrm>
            <a:off x="1366838" y="6356350"/>
            <a:ext cx="4483100" cy="361950"/>
          </a:xfrm>
        </p:spPr>
        <p:txBody>
          <a:bodyPr/>
          <a:lstStyle/>
          <a:p>
            <a:r>
              <a:rPr lang="en-US"/>
              <a:t>HB 24-1389</a:t>
            </a:r>
          </a:p>
        </p:txBody>
      </p:sp>
      <p:sp>
        <p:nvSpPr>
          <p:cNvPr id="20" name="Content Placeholder 15">
            <a:extLst>
              <a:ext uri="{FF2B5EF4-FFF2-40B4-BE49-F238E27FC236}">
                <a16:creationId xmlns:a16="http://schemas.microsoft.com/office/drawing/2014/main" id="{17550E10-AD45-A318-0134-B62069D69CD5}"/>
              </a:ext>
            </a:extLst>
          </p:cNvPr>
          <p:cNvSpPr>
            <a:spLocks noGrp="1"/>
          </p:cNvSpPr>
          <p:nvPr>
            <p:ph sz="quarter" idx="16"/>
          </p:nvPr>
        </p:nvSpPr>
        <p:spPr>
          <a:xfrm>
            <a:off x="6053138" y="6356350"/>
            <a:ext cx="4392612" cy="361950"/>
          </a:xfrm>
        </p:spPr>
        <p:txBody>
          <a:bodyPr/>
          <a:lstStyle/>
          <a:p>
            <a:r>
              <a:rPr lang="en-US"/>
              <a:t>Funding for Newcomer Students</a:t>
            </a:r>
          </a:p>
        </p:txBody>
      </p:sp>
    </p:spTree>
    <p:extLst>
      <p:ext uri="{BB962C8B-B14F-4D97-AF65-F5344CB8AC3E}">
        <p14:creationId xmlns:p14="http://schemas.microsoft.com/office/powerpoint/2010/main" val="2470324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FBF71-DA9C-AD26-2E4E-6D525CF9FC3B}"/>
              </a:ext>
            </a:extLst>
          </p:cNvPr>
          <p:cNvSpPr>
            <a:spLocks noGrp="1"/>
          </p:cNvSpPr>
          <p:nvPr>
            <p:ph type="title"/>
          </p:nvPr>
        </p:nvSpPr>
        <p:spPr/>
        <p:txBody>
          <a:bodyPr/>
          <a:lstStyle/>
          <a:p>
            <a:r>
              <a:rPr lang="en-US"/>
              <a:t>Funding Examples</a:t>
            </a:r>
          </a:p>
        </p:txBody>
      </p:sp>
      <p:sp>
        <p:nvSpPr>
          <p:cNvPr id="3" name="Text Placeholder 2">
            <a:extLst>
              <a:ext uri="{FF2B5EF4-FFF2-40B4-BE49-F238E27FC236}">
                <a16:creationId xmlns:a16="http://schemas.microsoft.com/office/drawing/2014/main" id="{5FBF20DC-8431-1600-6A04-76B8AFDE1FAD}"/>
              </a:ext>
            </a:extLst>
          </p:cNvPr>
          <p:cNvSpPr>
            <a:spLocks noGrp="1"/>
          </p:cNvSpPr>
          <p:nvPr>
            <p:ph type="body" sz="quarter" idx="13"/>
          </p:nvPr>
        </p:nvSpPr>
        <p:spPr/>
        <p:txBody>
          <a:bodyPr/>
          <a:lstStyle/>
          <a:p>
            <a:r>
              <a:rPr lang="en-US" sz="2800"/>
              <a:t>District A</a:t>
            </a:r>
          </a:p>
        </p:txBody>
      </p:sp>
      <p:sp>
        <p:nvSpPr>
          <p:cNvPr id="4" name="Content Placeholder 3">
            <a:extLst>
              <a:ext uri="{FF2B5EF4-FFF2-40B4-BE49-F238E27FC236}">
                <a16:creationId xmlns:a16="http://schemas.microsoft.com/office/drawing/2014/main" id="{17CFD098-5884-7EB7-953A-F8B2F8A30885}"/>
              </a:ext>
            </a:extLst>
          </p:cNvPr>
          <p:cNvSpPr>
            <a:spLocks noGrp="1"/>
          </p:cNvSpPr>
          <p:nvPr>
            <p:ph sz="half" idx="1"/>
          </p:nvPr>
        </p:nvSpPr>
        <p:spPr/>
        <p:txBody>
          <a:bodyPr>
            <a:normAutofit/>
          </a:bodyPr>
          <a:lstStyle/>
          <a:p>
            <a:r>
              <a:rPr lang="en-US" sz="2800"/>
              <a:t>CDE Data: Newcomers on ACCESS = 9</a:t>
            </a:r>
          </a:p>
          <a:p>
            <a:r>
              <a:rPr lang="en-US" sz="2800"/>
              <a:t>District Data: Newcomers 2/10 to 2/29 = 4</a:t>
            </a:r>
          </a:p>
          <a:p>
            <a:r>
              <a:rPr lang="en-US" sz="2800"/>
              <a:t>CDE Data: K-12 October Count 2023-2024 = 200</a:t>
            </a:r>
          </a:p>
          <a:p>
            <a:r>
              <a:rPr lang="en-US" sz="2800"/>
              <a:t>District Data: 2/29 Count of Students = 205</a:t>
            </a:r>
          </a:p>
          <a:p>
            <a:endParaRPr lang="en-US" sz="2800"/>
          </a:p>
        </p:txBody>
      </p:sp>
      <p:sp>
        <p:nvSpPr>
          <p:cNvPr id="5" name="Text Placeholder 4">
            <a:extLst>
              <a:ext uri="{FF2B5EF4-FFF2-40B4-BE49-F238E27FC236}">
                <a16:creationId xmlns:a16="http://schemas.microsoft.com/office/drawing/2014/main" id="{DE267852-38DE-291D-8A03-59069790E7A2}"/>
              </a:ext>
            </a:extLst>
          </p:cNvPr>
          <p:cNvSpPr>
            <a:spLocks noGrp="1"/>
          </p:cNvSpPr>
          <p:nvPr>
            <p:ph type="body" sz="quarter" idx="14"/>
          </p:nvPr>
        </p:nvSpPr>
        <p:spPr/>
        <p:txBody>
          <a:bodyPr/>
          <a:lstStyle/>
          <a:p>
            <a:r>
              <a:rPr lang="en-US" sz="2800"/>
              <a:t>District B</a:t>
            </a:r>
          </a:p>
        </p:txBody>
      </p:sp>
      <p:sp>
        <p:nvSpPr>
          <p:cNvPr id="6" name="Content Placeholder 5">
            <a:extLst>
              <a:ext uri="{FF2B5EF4-FFF2-40B4-BE49-F238E27FC236}">
                <a16:creationId xmlns:a16="http://schemas.microsoft.com/office/drawing/2014/main" id="{F93B84F7-4ABF-6461-E80D-6E1675537A58}"/>
              </a:ext>
            </a:extLst>
          </p:cNvPr>
          <p:cNvSpPr>
            <a:spLocks noGrp="1"/>
          </p:cNvSpPr>
          <p:nvPr>
            <p:ph sz="half" idx="2"/>
          </p:nvPr>
        </p:nvSpPr>
        <p:spPr/>
        <p:txBody>
          <a:bodyPr>
            <a:normAutofit/>
          </a:bodyPr>
          <a:lstStyle/>
          <a:p>
            <a:r>
              <a:rPr lang="en-US" sz="2800"/>
              <a:t>CDE Data: Newcomers on ACCESS = 1,000</a:t>
            </a:r>
          </a:p>
          <a:p>
            <a:r>
              <a:rPr lang="en-US" sz="2800"/>
              <a:t>District Data: Newcomers 2/10 to 2/29 = 150</a:t>
            </a:r>
          </a:p>
          <a:p>
            <a:r>
              <a:rPr lang="en-US" sz="2800"/>
              <a:t>CDE Data: K-12 October Count 2023-2024 = 38,000</a:t>
            </a:r>
          </a:p>
          <a:p>
            <a:r>
              <a:rPr lang="en-US" sz="2800"/>
              <a:t>District Data: 2/29 Enrollment Count = 38,700</a:t>
            </a:r>
          </a:p>
          <a:p>
            <a:endParaRPr lang="en-US" sz="2800"/>
          </a:p>
        </p:txBody>
      </p:sp>
      <p:sp>
        <p:nvSpPr>
          <p:cNvPr id="7" name="Slide Number Placeholder 6">
            <a:extLst>
              <a:ext uri="{FF2B5EF4-FFF2-40B4-BE49-F238E27FC236}">
                <a16:creationId xmlns:a16="http://schemas.microsoft.com/office/drawing/2014/main" id="{A03A4632-5DBB-2A22-ECBB-CD34F38C456E}"/>
              </a:ext>
            </a:extLst>
          </p:cNvPr>
          <p:cNvSpPr>
            <a:spLocks noGrp="1"/>
          </p:cNvSpPr>
          <p:nvPr>
            <p:ph type="sldNum" sz="quarter" idx="12"/>
          </p:nvPr>
        </p:nvSpPr>
        <p:spPr/>
        <p:txBody>
          <a:bodyPr/>
          <a:lstStyle/>
          <a:p>
            <a:fld id="{C479D5F6-EDCB-402A-AC08-4943A1820E8F}" type="slidenum">
              <a:rPr lang="en-US" smtClean="0"/>
              <a:pPr/>
              <a:t>6</a:t>
            </a:fld>
            <a:endParaRPr lang="en-US"/>
          </a:p>
        </p:txBody>
      </p:sp>
      <p:sp>
        <p:nvSpPr>
          <p:cNvPr id="11" name="Content Placeholder 29">
            <a:extLst>
              <a:ext uri="{FF2B5EF4-FFF2-40B4-BE49-F238E27FC236}">
                <a16:creationId xmlns:a16="http://schemas.microsoft.com/office/drawing/2014/main" id="{BD2090A3-35F6-BAE0-7F93-933FADE394D8}"/>
              </a:ext>
            </a:extLst>
          </p:cNvPr>
          <p:cNvSpPr>
            <a:spLocks noGrp="1"/>
          </p:cNvSpPr>
          <p:nvPr>
            <p:ph sz="quarter" idx="15"/>
          </p:nvPr>
        </p:nvSpPr>
        <p:spPr>
          <a:xfrm>
            <a:off x="1366838" y="6356350"/>
            <a:ext cx="4483100" cy="361950"/>
          </a:xfrm>
        </p:spPr>
        <p:txBody>
          <a:bodyPr/>
          <a:lstStyle/>
          <a:p>
            <a:r>
              <a:rPr lang="en-US"/>
              <a:t>HB 24-1389</a:t>
            </a:r>
          </a:p>
        </p:txBody>
      </p:sp>
      <p:sp>
        <p:nvSpPr>
          <p:cNvPr id="10" name="Content Placeholder 15">
            <a:extLst>
              <a:ext uri="{FF2B5EF4-FFF2-40B4-BE49-F238E27FC236}">
                <a16:creationId xmlns:a16="http://schemas.microsoft.com/office/drawing/2014/main" id="{31176093-0935-C6BC-06C3-55BE23D2CB06}"/>
              </a:ext>
            </a:extLst>
          </p:cNvPr>
          <p:cNvSpPr>
            <a:spLocks noGrp="1"/>
          </p:cNvSpPr>
          <p:nvPr>
            <p:ph sz="quarter" idx="16"/>
          </p:nvPr>
        </p:nvSpPr>
        <p:spPr>
          <a:xfrm>
            <a:off x="6053138" y="6356350"/>
            <a:ext cx="4392612" cy="361950"/>
          </a:xfrm>
        </p:spPr>
        <p:txBody>
          <a:bodyPr/>
          <a:lstStyle/>
          <a:p>
            <a:r>
              <a:rPr lang="en-US"/>
              <a:t>Funding for Newcomer Students</a:t>
            </a:r>
          </a:p>
        </p:txBody>
      </p:sp>
    </p:spTree>
    <p:extLst>
      <p:ext uri="{BB962C8B-B14F-4D97-AF65-F5344CB8AC3E}">
        <p14:creationId xmlns:p14="http://schemas.microsoft.com/office/powerpoint/2010/main" val="2722882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21FC9-82C8-1D97-D993-982B8EAE2A2C}"/>
              </a:ext>
            </a:extLst>
          </p:cNvPr>
          <p:cNvSpPr>
            <a:spLocks noGrp="1"/>
          </p:cNvSpPr>
          <p:nvPr>
            <p:ph type="title"/>
          </p:nvPr>
        </p:nvSpPr>
        <p:spPr/>
        <p:txBody>
          <a:bodyPr/>
          <a:lstStyle/>
          <a:p>
            <a:r>
              <a:rPr lang="en-US"/>
              <a:t>District A Example</a:t>
            </a:r>
          </a:p>
        </p:txBody>
      </p:sp>
      <p:sp>
        <p:nvSpPr>
          <p:cNvPr id="7" name="Rectangle 6">
            <a:extLst>
              <a:ext uri="{FF2B5EF4-FFF2-40B4-BE49-F238E27FC236}">
                <a16:creationId xmlns:a16="http://schemas.microsoft.com/office/drawing/2014/main" id="{CA8E946E-0683-626E-BFD9-E2ABAB63F5DB}"/>
              </a:ext>
            </a:extLst>
          </p:cNvPr>
          <p:cNvSpPr/>
          <p:nvPr/>
        </p:nvSpPr>
        <p:spPr>
          <a:xfrm>
            <a:off x="332873" y="1306008"/>
            <a:ext cx="1808261" cy="104907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a:t>9</a:t>
            </a:r>
            <a:endParaRPr lang="en-US" sz="1500" b="1"/>
          </a:p>
          <a:p>
            <a:pPr algn="ctr"/>
            <a:r>
              <a:rPr lang="en-US" sz="1400"/>
              <a:t>CDE Data: Access Newcomer Count</a:t>
            </a:r>
          </a:p>
        </p:txBody>
      </p:sp>
      <p:sp>
        <p:nvSpPr>
          <p:cNvPr id="11" name="TextBox 10">
            <a:extLst>
              <a:ext uri="{FF2B5EF4-FFF2-40B4-BE49-F238E27FC236}">
                <a16:creationId xmlns:a16="http://schemas.microsoft.com/office/drawing/2014/main" id="{394CE869-9C82-6EB9-8776-FEE220506C63}"/>
              </a:ext>
            </a:extLst>
          </p:cNvPr>
          <p:cNvSpPr txBox="1"/>
          <p:nvPr/>
        </p:nvSpPr>
        <p:spPr>
          <a:xfrm>
            <a:off x="2182919" y="1306008"/>
            <a:ext cx="352220" cy="1446550"/>
          </a:xfrm>
          <a:prstGeom prst="rect">
            <a:avLst/>
          </a:prstGeom>
          <a:noFill/>
        </p:spPr>
        <p:txBody>
          <a:bodyPr wrap="square" rtlCol="0">
            <a:spAutoFit/>
          </a:bodyPr>
          <a:lstStyle/>
          <a:p>
            <a:r>
              <a:rPr lang="en-US" sz="8800"/>
              <a:t>⁺</a:t>
            </a:r>
          </a:p>
        </p:txBody>
      </p:sp>
      <p:sp>
        <p:nvSpPr>
          <p:cNvPr id="9" name="Oval 8">
            <a:extLst>
              <a:ext uri="{FF2B5EF4-FFF2-40B4-BE49-F238E27FC236}">
                <a16:creationId xmlns:a16="http://schemas.microsoft.com/office/drawing/2014/main" id="{FF0A8C22-CF77-3C26-65E4-BDA6EDE2553D}"/>
              </a:ext>
            </a:extLst>
          </p:cNvPr>
          <p:cNvSpPr/>
          <p:nvPr/>
        </p:nvSpPr>
        <p:spPr>
          <a:xfrm>
            <a:off x="2735989" y="1184399"/>
            <a:ext cx="1490777" cy="1292296"/>
          </a:xfrm>
          <a:prstGeom prst="ellipse">
            <a:avLst/>
          </a:prstGeom>
          <a:solidFill>
            <a:schemeClr val="accent3">
              <a:lumMod val="75000"/>
            </a:schemeClr>
          </a:solidFill>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en-US" sz="2800" b="1" dirty="0"/>
              <a:t>4</a:t>
            </a:r>
          </a:p>
          <a:p>
            <a:pPr algn="ctr"/>
            <a:r>
              <a:rPr lang="en-US" sz="1400" dirty="0"/>
              <a:t>District: Newcomers 2/10-2/29</a:t>
            </a:r>
          </a:p>
        </p:txBody>
      </p:sp>
      <p:sp>
        <p:nvSpPr>
          <p:cNvPr id="12" name="TextBox 11">
            <a:extLst>
              <a:ext uri="{FF2B5EF4-FFF2-40B4-BE49-F238E27FC236}">
                <a16:creationId xmlns:a16="http://schemas.microsoft.com/office/drawing/2014/main" id="{39B240C5-1412-A947-0302-3471AEFD7116}"/>
              </a:ext>
            </a:extLst>
          </p:cNvPr>
          <p:cNvSpPr txBox="1"/>
          <p:nvPr/>
        </p:nvSpPr>
        <p:spPr>
          <a:xfrm>
            <a:off x="4305359" y="1306008"/>
            <a:ext cx="352220" cy="1446550"/>
          </a:xfrm>
          <a:prstGeom prst="rect">
            <a:avLst/>
          </a:prstGeom>
          <a:noFill/>
        </p:spPr>
        <p:txBody>
          <a:bodyPr wrap="square" rtlCol="0">
            <a:spAutoFit/>
          </a:bodyPr>
          <a:lstStyle/>
          <a:p>
            <a:r>
              <a:rPr lang="en-US" sz="8800"/>
              <a:t>⁼</a:t>
            </a:r>
          </a:p>
        </p:txBody>
      </p:sp>
      <p:sp>
        <p:nvSpPr>
          <p:cNvPr id="15" name="Plaque 14">
            <a:extLst>
              <a:ext uri="{FF2B5EF4-FFF2-40B4-BE49-F238E27FC236}">
                <a16:creationId xmlns:a16="http://schemas.microsoft.com/office/drawing/2014/main" id="{87E8D5B0-B979-0468-47D0-318CB41221BD}"/>
              </a:ext>
            </a:extLst>
          </p:cNvPr>
          <p:cNvSpPr/>
          <p:nvPr/>
        </p:nvSpPr>
        <p:spPr>
          <a:xfrm>
            <a:off x="4926085" y="1358926"/>
            <a:ext cx="2510413" cy="898524"/>
          </a:xfrm>
          <a:prstGeom prst="plaque">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sz="2800" b="1"/>
              <a:t>13</a:t>
            </a:r>
          </a:p>
          <a:p>
            <a:pPr algn="ctr"/>
            <a:r>
              <a:rPr lang="en-US" sz="1400"/>
              <a:t>Total Number of Newcomers</a:t>
            </a:r>
          </a:p>
        </p:txBody>
      </p:sp>
      <p:graphicFrame>
        <p:nvGraphicFramePr>
          <p:cNvPr id="17" name="Content Placeholder 18">
            <a:extLst>
              <a:ext uri="{FF2B5EF4-FFF2-40B4-BE49-F238E27FC236}">
                <a16:creationId xmlns:a16="http://schemas.microsoft.com/office/drawing/2014/main" id="{5D87CA96-AABD-1C38-C196-AD306B2A8D7A}"/>
              </a:ext>
            </a:extLst>
          </p:cNvPr>
          <p:cNvGraphicFramePr>
            <a:graphicFrameLocks noGrp="1"/>
          </p:cNvGraphicFramePr>
          <p:nvPr>
            <p:ph sz="half" idx="1"/>
            <p:extLst>
              <p:ext uri="{D42A27DB-BD31-4B8C-83A1-F6EECF244321}">
                <p14:modId xmlns:p14="http://schemas.microsoft.com/office/powerpoint/2010/main" val="2819080820"/>
              </p:ext>
            </p:extLst>
          </p:nvPr>
        </p:nvGraphicFramePr>
        <p:xfrm>
          <a:off x="8353198" y="796245"/>
          <a:ext cx="3525093" cy="2759590"/>
        </p:xfrm>
        <a:graphic>
          <a:graphicData uri="http://schemas.openxmlformats.org/drawingml/2006/table">
            <a:tbl>
              <a:tblPr firstRow="1">
                <a:tableStyleId>{B301B821-A1FF-4177-AEE7-76D212191A09}</a:tableStyleId>
              </a:tblPr>
              <a:tblGrid>
                <a:gridCol w="691174">
                  <a:extLst>
                    <a:ext uri="{9D8B030D-6E8A-4147-A177-3AD203B41FA5}">
                      <a16:colId xmlns:a16="http://schemas.microsoft.com/office/drawing/2014/main" val="3398321057"/>
                    </a:ext>
                  </a:extLst>
                </a:gridCol>
                <a:gridCol w="1658889">
                  <a:extLst>
                    <a:ext uri="{9D8B030D-6E8A-4147-A177-3AD203B41FA5}">
                      <a16:colId xmlns:a16="http://schemas.microsoft.com/office/drawing/2014/main" val="2183270691"/>
                    </a:ext>
                  </a:extLst>
                </a:gridCol>
                <a:gridCol w="1175030">
                  <a:extLst>
                    <a:ext uri="{9D8B030D-6E8A-4147-A177-3AD203B41FA5}">
                      <a16:colId xmlns:a16="http://schemas.microsoft.com/office/drawing/2014/main" val="3978447045"/>
                    </a:ext>
                  </a:extLst>
                </a:gridCol>
              </a:tblGrid>
              <a:tr h="275959">
                <a:tc>
                  <a:txBody>
                    <a:bodyPr/>
                    <a:lstStyle/>
                    <a:p>
                      <a:pPr algn="ctr"/>
                      <a:r>
                        <a:rPr lang="en-US" sz="1200"/>
                        <a:t>Tier #</a:t>
                      </a:r>
                    </a:p>
                  </a:txBody>
                  <a:tcPr/>
                </a:tc>
                <a:tc>
                  <a:txBody>
                    <a:bodyPr/>
                    <a:lstStyle/>
                    <a:p>
                      <a:pPr algn="ctr"/>
                      <a:r>
                        <a:rPr lang="en-US" sz="1200"/>
                        <a:t>Newcomer Enrollment</a:t>
                      </a:r>
                    </a:p>
                  </a:txBody>
                  <a:tcPr/>
                </a:tc>
                <a:tc>
                  <a:txBody>
                    <a:bodyPr/>
                    <a:lstStyle/>
                    <a:p>
                      <a:pPr algn="ctr"/>
                      <a:r>
                        <a:rPr lang="en-US" sz="1200"/>
                        <a:t>Total Funding</a:t>
                      </a:r>
                    </a:p>
                  </a:txBody>
                  <a:tcPr/>
                </a:tc>
                <a:extLst>
                  <a:ext uri="{0D108BD9-81ED-4DB2-BD59-A6C34878D82A}">
                    <a16:rowId xmlns:a16="http://schemas.microsoft.com/office/drawing/2014/main" val="1318004009"/>
                  </a:ext>
                </a:extLst>
              </a:tr>
              <a:tr h="275959">
                <a:tc>
                  <a:txBody>
                    <a:bodyPr/>
                    <a:lstStyle/>
                    <a:p>
                      <a:pPr algn="ctr"/>
                      <a:r>
                        <a:rPr lang="en-US" sz="1200"/>
                        <a:t>0</a:t>
                      </a:r>
                    </a:p>
                  </a:txBody>
                  <a:tcPr/>
                </a:tc>
                <a:tc>
                  <a:txBody>
                    <a:bodyPr/>
                    <a:lstStyle/>
                    <a:p>
                      <a:pPr algn="ctr"/>
                      <a:r>
                        <a:rPr lang="en-US" sz="1200"/>
                        <a:t>0</a:t>
                      </a:r>
                    </a:p>
                  </a:txBody>
                  <a:tcPr/>
                </a:tc>
                <a:tc>
                  <a:txBody>
                    <a:bodyPr/>
                    <a:lstStyle/>
                    <a:p>
                      <a:pPr algn="ctr"/>
                      <a:r>
                        <a:rPr lang="en-US" sz="1200"/>
                        <a:t>0</a:t>
                      </a:r>
                    </a:p>
                  </a:txBody>
                  <a:tcPr/>
                </a:tc>
                <a:extLst>
                  <a:ext uri="{0D108BD9-81ED-4DB2-BD59-A6C34878D82A}">
                    <a16:rowId xmlns:a16="http://schemas.microsoft.com/office/drawing/2014/main" val="2373228028"/>
                  </a:ext>
                </a:extLst>
              </a:tr>
              <a:tr h="275959">
                <a:tc>
                  <a:txBody>
                    <a:bodyPr/>
                    <a:lstStyle/>
                    <a:p>
                      <a:pPr algn="ctr"/>
                      <a:r>
                        <a:rPr lang="en-US" sz="1200"/>
                        <a:t>1</a:t>
                      </a:r>
                    </a:p>
                  </a:txBody>
                  <a:tcPr/>
                </a:tc>
                <a:tc>
                  <a:txBody>
                    <a:bodyPr/>
                    <a:lstStyle/>
                    <a:p>
                      <a:pPr algn="ctr"/>
                      <a:r>
                        <a:rPr lang="en-US" sz="1200"/>
                        <a:t>1 – 5</a:t>
                      </a:r>
                    </a:p>
                  </a:txBody>
                  <a:tcPr/>
                </a:tc>
                <a:tc>
                  <a:txBody>
                    <a:bodyPr/>
                    <a:lstStyle/>
                    <a:p>
                      <a:pPr algn="ctr"/>
                      <a:r>
                        <a:rPr lang="en-US" sz="1200"/>
                        <a:t>$15,000</a:t>
                      </a:r>
                    </a:p>
                  </a:txBody>
                  <a:tcPr/>
                </a:tc>
                <a:extLst>
                  <a:ext uri="{0D108BD9-81ED-4DB2-BD59-A6C34878D82A}">
                    <a16:rowId xmlns:a16="http://schemas.microsoft.com/office/drawing/2014/main" val="1996306382"/>
                  </a:ext>
                </a:extLst>
              </a:tr>
              <a:tr h="275959">
                <a:tc>
                  <a:txBody>
                    <a:bodyPr/>
                    <a:lstStyle/>
                    <a:p>
                      <a:pPr algn="ctr"/>
                      <a:r>
                        <a:rPr lang="en-US" sz="1200"/>
                        <a:t>2</a:t>
                      </a:r>
                    </a:p>
                  </a:txBody>
                  <a:tcPr/>
                </a:tc>
                <a:tc>
                  <a:txBody>
                    <a:bodyPr/>
                    <a:lstStyle/>
                    <a:p>
                      <a:pPr algn="ctr"/>
                      <a:r>
                        <a:rPr lang="en-US" sz="1200"/>
                        <a:t>6 – 10</a:t>
                      </a:r>
                    </a:p>
                  </a:txBody>
                  <a:tcPr/>
                </a:tc>
                <a:tc>
                  <a:txBody>
                    <a:bodyPr/>
                    <a:lstStyle/>
                    <a:p>
                      <a:pPr algn="ctr"/>
                      <a:r>
                        <a:rPr lang="en-US" sz="1200"/>
                        <a:t>$30,000</a:t>
                      </a:r>
                    </a:p>
                  </a:txBody>
                  <a:tcPr/>
                </a:tc>
                <a:extLst>
                  <a:ext uri="{0D108BD9-81ED-4DB2-BD59-A6C34878D82A}">
                    <a16:rowId xmlns:a16="http://schemas.microsoft.com/office/drawing/2014/main" val="1992963679"/>
                  </a:ext>
                </a:extLst>
              </a:tr>
              <a:tr h="275959">
                <a:tc>
                  <a:txBody>
                    <a:bodyPr/>
                    <a:lstStyle/>
                    <a:p>
                      <a:pPr algn="ctr"/>
                      <a:r>
                        <a:rPr lang="en-US" sz="1200"/>
                        <a:t>3</a:t>
                      </a:r>
                    </a:p>
                  </a:txBody>
                  <a:tcPr>
                    <a:solidFill>
                      <a:srgbClr val="FFFF00"/>
                    </a:solidFill>
                  </a:tcPr>
                </a:tc>
                <a:tc>
                  <a:txBody>
                    <a:bodyPr/>
                    <a:lstStyle/>
                    <a:p>
                      <a:pPr algn="ctr"/>
                      <a:r>
                        <a:rPr lang="en-US" sz="1200"/>
                        <a:t>11 – 30</a:t>
                      </a:r>
                    </a:p>
                  </a:txBody>
                  <a:tcPr>
                    <a:solidFill>
                      <a:srgbClr val="FFFF00"/>
                    </a:solidFill>
                  </a:tcPr>
                </a:tc>
                <a:tc>
                  <a:txBody>
                    <a:bodyPr/>
                    <a:lstStyle/>
                    <a:p>
                      <a:pPr algn="ctr"/>
                      <a:r>
                        <a:rPr lang="en-US" sz="1200"/>
                        <a:t>$75,000</a:t>
                      </a:r>
                    </a:p>
                  </a:txBody>
                  <a:tcPr>
                    <a:solidFill>
                      <a:srgbClr val="FFFF00"/>
                    </a:solidFill>
                  </a:tcPr>
                </a:tc>
                <a:extLst>
                  <a:ext uri="{0D108BD9-81ED-4DB2-BD59-A6C34878D82A}">
                    <a16:rowId xmlns:a16="http://schemas.microsoft.com/office/drawing/2014/main" val="764550203"/>
                  </a:ext>
                </a:extLst>
              </a:tr>
              <a:tr h="275959">
                <a:tc>
                  <a:txBody>
                    <a:bodyPr/>
                    <a:lstStyle/>
                    <a:p>
                      <a:pPr algn="ctr"/>
                      <a:r>
                        <a:rPr lang="en-US" sz="1200"/>
                        <a:t>4</a:t>
                      </a:r>
                    </a:p>
                  </a:txBody>
                  <a:tcPr/>
                </a:tc>
                <a:tc>
                  <a:txBody>
                    <a:bodyPr/>
                    <a:lstStyle/>
                    <a:p>
                      <a:pPr algn="ctr"/>
                      <a:r>
                        <a:rPr lang="en-US" sz="1200"/>
                        <a:t>31 – 50</a:t>
                      </a:r>
                    </a:p>
                  </a:txBody>
                  <a:tcPr/>
                </a:tc>
                <a:tc>
                  <a:txBody>
                    <a:bodyPr/>
                    <a:lstStyle/>
                    <a:p>
                      <a:pPr algn="ctr"/>
                      <a:r>
                        <a:rPr lang="en-US" sz="1200"/>
                        <a:t>$125,000</a:t>
                      </a:r>
                    </a:p>
                  </a:txBody>
                  <a:tcPr/>
                </a:tc>
                <a:extLst>
                  <a:ext uri="{0D108BD9-81ED-4DB2-BD59-A6C34878D82A}">
                    <a16:rowId xmlns:a16="http://schemas.microsoft.com/office/drawing/2014/main" val="291263761"/>
                  </a:ext>
                </a:extLst>
              </a:tr>
              <a:tr h="275959">
                <a:tc>
                  <a:txBody>
                    <a:bodyPr/>
                    <a:lstStyle/>
                    <a:p>
                      <a:pPr algn="ctr"/>
                      <a:r>
                        <a:rPr lang="en-US" sz="1200"/>
                        <a:t>5</a:t>
                      </a:r>
                    </a:p>
                  </a:txBody>
                  <a:tcPr/>
                </a:tc>
                <a:tc>
                  <a:txBody>
                    <a:bodyPr/>
                    <a:lstStyle/>
                    <a:p>
                      <a:pPr algn="ctr"/>
                      <a:r>
                        <a:rPr lang="en-US" sz="1200"/>
                        <a:t>51 – 100</a:t>
                      </a:r>
                    </a:p>
                  </a:txBody>
                  <a:tcPr/>
                </a:tc>
                <a:tc>
                  <a:txBody>
                    <a:bodyPr/>
                    <a:lstStyle/>
                    <a:p>
                      <a:pPr algn="ctr"/>
                      <a:r>
                        <a:rPr lang="en-US" sz="1200"/>
                        <a:t>$200,000</a:t>
                      </a:r>
                    </a:p>
                  </a:txBody>
                  <a:tcPr/>
                </a:tc>
                <a:extLst>
                  <a:ext uri="{0D108BD9-81ED-4DB2-BD59-A6C34878D82A}">
                    <a16:rowId xmlns:a16="http://schemas.microsoft.com/office/drawing/2014/main" val="287214693"/>
                  </a:ext>
                </a:extLst>
              </a:tr>
              <a:tr h="275959">
                <a:tc>
                  <a:txBody>
                    <a:bodyPr/>
                    <a:lstStyle/>
                    <a:p>
                      <a:pPr algn="ctr"/>
                      <a:r>
                        <a:rPr lang="en-US" sz="1200"/>
                        <a:t>6</a:t>
                      </a:r>
                    </a:p>
                  </a:txBody>
                  <a:tcPr/>
                </a:tc>
                <a:tc>
                  <a:txBody>
                    <a:bodyPr/>
                    <a:lstStyle/>
                    <a:p>
                      <a:pPr algn="ctr"/>
                      <a:r>
                        <a:rPr lang="en-US" sz="1200"/>
                        <a:t>101 – 200</a:t>
                      </a:r>
                    </a:p>
                  </a:txBody>
                  <a:tcPr/>
                </a:tc>
                <a:tc>
                  <a:txBody>
                    <a:bodyPr/>
                    <a:lstStyle/>
                    <a:p>
                      <a:pPr algn="ctr"/>
                      <a:r>
                        <a:rPr lang="en-US" sz="1200"/>
                        <a:t>$400,000</a:t>
                      </a:r>
                    </a:p>
                  </a:txBody>
                  <a:tcPr/>
                </a:tc>
                <a:extLst>
                  <a:ext uri="{0D108BD9-81ED-4DB2-BD59-A6C34878D82A}">
                    <a16:rowId xmlns:a16="http://schemas.microsoft.com/office/drawing/2014/main" val="3960282381"/>
                  </a:ext>
                </a:extLst>
              </a:tr>
              <a:tr h="275959">
                <a:tc>
                  <a:txBody>
                    <a:bodyPr/>
                    <a:lstStyle/>
                    <a:p>
                      <a:pPr algn="ctr"/>
                      <a:r>
                        <a:rPr lang="en-US" sz="1200"/>
                        <a:t>7</a:t>
                      </a:r>
                    </a:p>
                  </a:txBody>
                  <a:tcPr/>
                </a:tc>
                <a:tc>
                  <a:txBody>
                    <a:bodyPr/>
                    <a:lstStyle/>
                    <a:p>
                      <a:pPr algn="ctr"/>
                      <a:r>
                        <a:rPr lang="en-US" sz="1200"/>
                        <a:t>201 – 500</a:t>
                      </a:r>
                    </a:p>
                  </a:txBody>
                  <a:tcPr/>
                </a:tc>
                <a:tc>
                  <a:txBody>
                    <a:bodyPr/>
                    <a:lstStyle/>
                    <a:p>
                      <a:pPr algn="ctr"/>
                      <a:r>
                        <a:rPr lang="en-US" sz="1200"/>
                        <a:t>$550,000</a:t>
                      </a:r>
                    </a:p>
                  </a:txBody>
                  <a:tcPr/>
                </a:tc>
                <a:extLst>
                  <a:ext uri="{0D108BD9-81ED-4DB2-BD59-A6C34878D82A}">
                    <a16:rowId xmlns:a16="http://schemas.microsoft.com/office/drawing/2014/main" val="527062534"/>
                  </a:ext>
                </a:extLst>
              </a:tr>
              <a:tr h="275959">
                <a:tc>
                  <a:txBody>
                    <a:bodyPr/>
                    <a:lstStyle/>
                    <a:p>
                      <a:pPr algn="ctr"/>
                      <a:r>
                        <a:rPr lang="en-US" sz="1200"/>
                        <a:t>8</a:t>
                      </a:r>
                    </a:p>
                  </a:txBody>
                  <a:tcPr/>
                </a:tc>
                <a:tc>
                  <a:txBody>
                    <a:bodyPr/>
                    <a:lstStyle/>
                    <a:p>
                      <a:pPr algn="ctr"/>
                      <a:r>
                        <a:rPr lang="en-US" sz="1200"/>
                        <a:t>501 +</a:t>
                      </a:r>
                    </a:p>
                  </a:txBody>
                  <a:tcPr/>
                </a:tc>
                <a:tc>
                  <a:txBody>
                    <a:bodyPr/>
                    <a:lstStyle/>
                    <a:p>
                      <a:pPr algn="ctr"/>
                      <a:r>
                        <a:rPr lang="en-US" sz="1200"/>
                        <a:t>$750,000</a:t>
                      </a:r>
                    </a:p>
                  </a:txBody>
                  <a:tcPr/>
                </a:tc>
                <a:extLst>
                  <a:ext uri="{0D108BD9-81ED-4DB2-BD59-A6C34878D82A}">
                    <a16:rowId xmlns:a16="http://schemas.microsoft.com/office/drawing/2014/main" val="1305881854"/>
                  </a:ext>
                </a:extLst>
              </a:tr>
            </a:tbl>
          </a:graphicData>
        </a:graphic>
      </p:graphicFrame>
      <p:sp>
        <p:nvSpPr>
          <p:cNvPr id="10" name="Oval 9">
            <a:extLst>
              <a:ext uri="{FF2B5EF4-FFF2-40B4-BE49-F238E27FC236}">
                <a16:creationId xmlns:a16="http://schemas.microsoft.com/office/drawing/2014/main" id="{9036909D-496E-A9C7-9E56-57710BE41DF2}"/>
              </a:ext>
            </a:extLst>
          </p:cNvPr>
          <p:cNvSpPr/>
          <p:nvPr/>
        </p:nvSpPr>
        <p:spPr>
          <a:xfrm>
            <a:off x="332873" y="3332445"/>
            <a:ext cx="1493240" cy="1446550"/>
          </a:xfrm>
          <a:prstGeom prst="ellipse">
            <a:avLst/>
          </a:prstGeom>
          <a:solidFill>
            <a:schemeClr val="accent3">
              <a:lumMod val="75000"/>
            </a:schemeClr>
          </a:solidFill>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en-US" sz="2800" b="1"/>
              <a:t>205</a:t>
            </a:r>
            <a:endParaRPr lang="en-US" sz="1400" b="1"/>
          </a:p>
          <a:p>
            <a:pPr algn="ctr"/>
            <a:r>
              <a:rPr lang="en-US" sz="1400"/>
              <a:t>District: 2/29 Count of Enrolled Students</a:t>
            </a:r>
          </a:p>
        </p:txBody>
      </p:sp>
      <p:sp>
        <p:nvSpPr>
          <p:cNvPr id="14" name="TextBox 13">
            <a:extLst>
              <a:ext uri="{FF2B5EF4-FFF2-40B4-BE49-F238E27FC236}">
                <a16:creationId xmlns:a16="http://schemas.microsoft.com/office/drawing/2014/main" id="{5E2C449C-21F1-7F54-17F1-F497B01AD2CA}"/>
              </a:ext>
            </a:extLst>
          </p:cNvPr>
          <p:cNvSpPr txBox="1"/>
          <p:nvPr/>
        </p:nvSpPr>
        <p:spPr>
          <a:xfrm>
            <a:off x="1901347" y="3606370"/>
            <a:ext cx="352220" cy="1446550"/>
          </a:xfrm>
          <a:prstGeom prst="rect">
            <a:avLst/>
          </a:prstGeom>
          <a:noFill/>
        </p:spPr>
        <p:txBody>
          <a:bodyPr wrap="square" rtlCol="0">
            <a:spAutoFit/>
          </a:bodyPr>
          <a:lstStyle/>
          <a:p>
            <a:r>
              <a:rPr lang="en-US" sz="8800"/>
              <a:t>⁻</a:t>
            </a:r>
          </a:p>
        </p:txBody>
      </p:sp>
      <p:sp>
        <p:nvSpPr>
          <p:cNvPr id="8" name="Rectangle 7">
            <a:extLst>
              <a:ext uri="{FF2B5EF4-FFF2-40B4-BE49-F238E27FC236}">
                <a16:creationId xmlns:a16="http://schemas.microsoft.com/office/drawing/2014/main" id="{4D3C8682-EB66-9EBA-B955-7819E57B5292}"/>
              </a:ext>
            </a:extLst>
          </p:cNvPr>
          <p:cNvSpPr/>
          <p:nvPr/>
        </p:nvSpPr>
        <p:spPr>
          <a:xfrm>
            <a:off x="2553469" y="3459814"/>
            <a:ext cx="1691627" cy="129229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a:t>200</a:t>
            </a:r>
            <a:endParaRPr lang="en-US" sz="1500" b="1"/>
          </a:p>
          <a:p>
            <a:pPr algn="ctr"/>
            <a:r>
              <a:rPr lang="en-US" sz="1400"/>
              <a:t>CDE Data:</a:t>
            </a:r>
          </a:p>
          <a:p>
            <a:pPr algn="ctr"/>
            <a:r>
              <a:rPr lang="en-US" sz="1400"/>
              <a:t>Student October Count of K-12 Students</a:t>
            </a:r>
          </a:p>
        </p:txBody>
      </p:sp>
      <p:sp>
        <p:nvSpPr>
          <p:cNvPr id="13" name="TextBox 12">
            <a:extLst>
              <a:ext uri="{FF2B5EF4-FFF2-40B4-BE49-F238E27FC236}">
                <a16:creationId xmlns:a16="http://schemas.microsoft.com/office/drawing/2014/main" id="{A324C0AB-FE1C-B7B0-E8CF-AF4676739E0E}"/>
              </a:ext>
            </a:extLst>
          </p:cNvPr>
          <p:cNvSpPr txBox="1"/>
          <p:nvPr/>
        </p:nvSpPr>
        <p:spPr>
          <a:xfrm>
            <a:off x="4265115" y="3555835"/>
            <a:ext cx="352220" cy="1446550"/>
          </a:xfrm>
          <a:prstGeom prst="rect">
            <a:avLst/>
          </a:prstGeom>
          <a:noFill/>
        </p:spPr>
        <p:txBody>
          <a:bodyPr wrap="square" rtlCol="0">
            <a:spAutoFit/>
          </a:bodyPr>
          <a:lstStyle/>
          <a:p>
            <a:r>
              <a:rPr lang="en-US" sz="8800"/>
              <a:t>⁼</a:t>
            </a:r>
          </a:p>
        </p:txBody>
      </p:sp>
      <p:sp>
        <p:nvSpPr>
          <p:cNvPr id="16" name="Plaque 15">
            <a:extLst>
              <a:ext uri="{FF2B5EF4-FFF2-40B4-BE49-F238E27FC236}">
                <a16:creationId xmlns:a16="http://schemas.microsoft.com/office/drawing/2014/main" id="{D16189B4-E07D-7FDE-96C4-1974E447C319}"/>
              </a:ext>
            </a:extLst>
          </p:cNvPr>
          <p:cNvSpPr/>
          <p:nvPr/>
        </p:nvSpPr>
        <p:spPr>
          <a:xfrm>
            <a:off x="4800095" y="3556285"/>
            <a:ext cx="3553103" cy="1348464"/>
          </a:xfrm>
          <a:prstGeom prst="plaque">
            <a:avLst/>
          </a:prstGeom>
          <a:solidFill>
            <a:schemeClr val="accent5">
              <a:lumMod val="75000"/>
            </a:schemeClr>
          </a:solidFill>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2800" b="1"/>
              <a:t>5 </a:t>
            </a:r>
          </a:p>
          <a:p>
            <a:pPr algn="ctr"/>
            <a:r>
              <a:rPr lang="en-US" sz="1400"/>
              <a:t>Net Enrollment</a:t>
            </a:r>
          </a:p>
          <a:p>
            <a:pPr algn="ctr"/>
            <a:r>
              <a:rPr lang="en-US" sz="1400"/>
              <a:t>5 x $4,500 per pupil* = </a:t>
            </a:r>
            <a:r>
              <a:rPr lang="en-US" sz="2000" b="1"/>
              <a:t>$22,500</a:t>
            </a:r>
          </a:p>
          <a:p>
            <a:pPr algn="ctr"/>
            <a:r>
              <a:rPr lang="en-US" sz="1100" i="1"/>
              <a:t>*prorated based on funds</a:t>
            </a:r>
            <a:endParaRPr lang="en-US" sz="900" i="1"/>
          </a:p>
        </p:txBody>
      </p:sp>
      <p:sp>
        <p:nvSpPr>
          <p:cNvPr id="19" name="Rectangle 18">
            <a:extLst>
              <a:ext uri="{FF2B5EF4-FFF2-40B4-BE49-F238E27FC236}">
                <a16:creationId xmlns:a16="http://schemas.microsoft.com/office/drawing/2014/main" id="{4DA56528-6F51-10A1-F6FC-50C2BA9E73FA}"/>
              </a:ext>
            </a:extLst>
          </p:cNvPr>
          <p:cNvSpPr/>
          <p:nvPr/>
        </p:nvSpPr>
        <p:spPr>
          <a:xfrm>
            <a:off x="7531358" y="5115293"/>
            <a:ext cx="4130351" cy="733271"/>
          </a:xfrm>
          <a:prstGeom prst="rect">
            <a:avLst/>
          </a:prstGeom>
          <a:solidFill>
            <a:srgbClr val="F8B33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a:solidFill>
                  <a:schemeClr val="tx1"/>
                </a:solidFill>
              </a:rPr>
              <a:t>Total District Distribution:</a:t>
            </a:r>
          </a:p>
          <a:p>
            <a:pPr algn="ctr"/>
            <a:r>
              <a:rPr lang="en-US" sz="2800">
                <a:solidFill>
                  <a:schemeClr val="tx1"/>
                </a:solidFill>
              </a:rPr>
              <a:t>$97,500</a:t>
            </a:r>
          </a:p>
        </p:txBody>
      </p:sp>
      <p:sp>
        <p:nvSpPr>
          <p:cNvPr id="4" name="Slide Number Placeholder 3">
            <a:extLst>
              <a:ext uri="{FF2B5EF4-FFF2-40B4-BE49-F238E27FC236}">
                <a16:creationId xmlns:a16="http://schemas.microsoft.com/office/drawing/2014/main" id="{9129926A-E8DA-A017-EEB5-6A9AF1573BFB}"/>
              </a:ext>
            </a:extLst>
          </p:cNvPr>
          <p:cNvSpPr>
            <a:spLocks noGrp="1"/>
          </p:cNvSpPr>
          <p:nvPr>
            <p:ph type="sldNum" sz="quarter" idx="12"/>
          </p:nvPr>
        </p:nvSpPr>
        <p:spPr/>
        <p:txBody>
          <a:bodyPr/>
          <a:lstStyle/>
          <a:p>
            <a:fld id="{C479D5F6-EDCB-402A-AC08-4943A1820E8F}" type="slidenum">
              <a:rPr lang="en-US" smtClean="0"/>
              <a:pPr/>
              <a:t>7</a:t>
            </a:fld>
            <a:endParaRPr lang="en-US"/>
          </a:p>
        </p:txBody>
      </p:sp>
      <p:sp>
        <p:nvSpPr>
          <p:cNvPr id="20" name="Content Placeholder 29">
            <a:extLst>
              <a:ext uri="{FF2B5EF4-FFF2-40B4-BE49-F238E27FC236}">
                <a16:creationId xmlns:a16="http://schemas.microsoft.com/office/drawing/2014/main" id="{3DC78EC7-0A1E-63D7-7411-06ED8424849C}"/>
              </a:ext>
            </a:extLst>
          </p:cNvPr>
          <p:cNvSpPr>
            <a:spLocks noGrp="1"/>
          </p:cNvSpPr>
          <p:nvPr>
            <p:ph sz="quarter" idx="13"/>
          </p:nvPr>
        </p:nvSpPr>
        <p:spPr>
          <a:xfrm>
            <a:off x="1366838" y="6356350"/>
            <a:ext cx="4483100" cy="361950"/>
          </a:xfrm>
        </p:spPr>
        <p:txBody>
          <a:bodyPr/>
          <a:lstStyle/>
          <a:p>
            <a:r>
              <a:rPr lang="en-US"/>
              <a:t>HB 24-1389</a:t>
            </a:r>
          </a:p>
        </p:txBody>
      </p:sp>
      <p:sp>
        <p:nvSpPr>
          <p:cNvPr id="21" name="Content Placeholder 15">
            <a:extLst>
              <a:ext uri="{FF2B5EF4-FFF2-40B4-BE49-F238E27FC236}">
                <a16:creationId xmlns:a16="http://schemas.microsoft.com/office/drawing/2014/main" id="{EE679D50-777F-3F3E-769D-E073A45FF8A1}"/>
              </a:ext>
            </a:extLst>
          </p:cNvPr>
          <p:cNvSpPr>
            <a:spLocks noGrp="1"/>
          </p:cNvSpPr>
          <p:nvPr>
            <p:ph sz="quarter" idx="14"/>
          </p:nvPr>
        </p:nvSpPr>
        <p:spPr>
          <a:xfrm>
            <a:off x="6053138" y="6356350"/>
            <a:ext cx="4392612" cy="361950"/>
          </a:xfrm>
        </p:spPr>
        <p:txBody>
          <a:bodyPr/>
          <a:lstStyle/>
          <a:p>
            <a:r>
              <a:rPr lang="en-US"/>
              <a:t>Funding for Newcomer Students</a:t>
            </a:r>
          </a:p>
        </p:txBody>
      </p:sp>
    </p:spTree>
    <p:extLst>
      <p:ext uri="{BB962C8B-B14F-4D97-AF65-F5344CB8AC3E}">
        <p14:creationId xmlns:p14="http://schemas.microsoft.com/office/powerpoint/2010/main" val="442201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21FC9-82C8-1D97-D993-982B8EAE2A2C}"/>
              </a:ext>
            </a:extLst>
          </p:cNvPr>
          <p:cNvSpPr>
            <a:spLocks noGrp="1"/>
          </p:cNvSpPr>
          <p:nvPr>
            <p:ph type="title"/>
          </p:nvPr>
        </p:nvSpPr>
        <p:spPr/>
        <p:txBody>
          <a:bodyPr/>
          <a:lstStyle/>
          <a:p>
            <a:r>
              <a:rPr lang="en-US"/>
              <a:t>District B Example</a:t>
            </a:r>
          </a:p>
        </p:txBody>
      </p:sp>
      <p:sp>
        <p:nvSpPr>
          <p:cNvPr id="7" name="Rectangle 6">
            <a:extLst>
              <a:ext uri="{FF2B5EF4-FFF2-40B4-BE49-F238E27FC236}">
                <a16:creationId xmlns:a16="http://schemas.microsoft.com/office/drawing/2014/main" id="{CA8E946E-0683-626E-BFD9-E2ABAB63F5DB}"/>
              </a:ext>
            </a:extLst>
          </p:cNvPr>
          <p:cNvSpPr/>
          <p:nvPr/>
        </p:nvSpPr>
        <p:spPr>
          <a:xfrm>
            <a:off x="332873" y="1306008"/>
            <a:ext cx="1808261" cy="104907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a:t>1,000</a:t>
            </a:r>
            <a:endParaRPr lang="en-US" sz="1500" b="1"/>
          </a:p>
          <a:p>
            <a:pPr algn="ctr"/>
            <a:r>
              <a:rPr lang="en-US" sz="1400"/>
              <a:t>CDE Data: Access Newcomer Count</a:t>
            </a:r>
          </a:p>
        </p:txBody>
      </p:sp>
      <p:sp>
        <p:nvSpPr>
          <p:cNvPr id="11" name="TextBox 10">
            <a:extLst>
              <a:ext uri="{FF2B5EF4-FFF2-40B4-BE49-F238E27FC236}">
                <a16:creationId xmlns:a16="http://schemas.microsoft.com/office/drawing/2014/main" id="{394CE869-9C82-6EB9-8776-FEE220506C63}"/>
              </a:ext>
            </a:extLst>
          </p:cNvPr>
          <p:cNvSpPr txBox="1"/>
          <p:nvPr/>
        </p:nvSpPr>
        <p:spPr>
          <a:xfrm>
            <a:off x="2182919" y="1306008"/>
            <a:ext cx="352220" cy="1446550"/>
          </a:xfrm>
          <a:prstGeom prst="rect">
            <a:avLst/>
          </a:prstGeom>
          <a:noFill/>
        </p:spPr>
        <p:txBody>
          <a:bodyPr wrap="square" rtlCol="0">
            <a:spAutoFit/>
          </a:bodyPr>
          <a:lstStyle/>
          <a:p>
            <a:r>
              <a:rPr lang="en-US" sz="8800"/>
              <a:t>⁺</a:t>
            </a:r>
          </a:p>
        </p:txBody>
      </p:sp>
      <p:sp>
        <p:nvSpPr>
          <p:cNvPr id="9" name="Oval 8">
            <a:extLst>
              <a:ext uri="{FF2B5EF4-FFF2-40B4-BE49-F238E27FC236}">
                <a16:creationId xmlns:a16="http://schemas.microsoft.com/office/drawing/2014/main" id="{FF0A8C22-CF77-3C26-65E4-BDA6EDE2553D}"/>
              </a:ext>
            </a:extLst>
          </p:cNvPr>
          <p:cNvSpPr/>
          <p:nvPr/>
        </p:nvSpPr>
        <p:spPr>
          <a:xfrm>
            <a:off x="2735989" y="1184399"/>
            <a:ext cx="1490777" cy="1292296"/>
          </a:xfrm>
          <a:prstGeom prst="ellipse">
            <a:avLst/>
          </a:prstGeom>
          <a:solidFill>
            <a:schemeClr val="accent3">
              <a:lumMod val="75000"/>
            </a:schemeClr>
          </a:solidFill>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en-US" sz="2800" b="1" dirty="0"/>
              <a:t>150</a:t>
            </a:r>
          </a:p>
          <a:p>
            <a:pPr algn="ctr"/>
            <a:r>
              <a:rPr lang="en-US" sz="1400" dirty="0"/>
              <a:t>District: Newcomers 2/10-2/29</a:t>
            </a:r>
          </a:p>
        </p:txBody>
      </p:sp>
      <p:sp>
        <p:nvSpPr>
          <p:cNvPr id="12" name="TextBox 11">
            <a:extLst>
              <a:ext uri="{FF2B5EF4-FFF2-40B4-BE49-F238E27FC236}">
                <a16:creationId xmlns:a16="http://schemas.microsoft.com/office/drawing/2014/main" id="{39B240C5-1412-A947-0302-3471AEFD7116}"/>
              </a:ext>
            </a:extLst>
          </p:cNvPr>
          <p:cNvSpPr txBox="1"/>
          <p:nvPr/>
        </p:nvSpPr>
        <p:spPr>
          <a:xfrm>
            <a:off x="4305359" y="1306008"/>
            <a:ext cx="352220" cy="1446550"/>
          </a:xfrm>
          <a:prstGeom prst="rect">
            <a:avLst/>
          </a:prstGeom>
          <a:noFill/>
        </p:spPr>
        <p:txBody>
          <a:bodyPr wrap="square" rtlCol="0">
            <a:spAutoFit/>
          </a:bodyPr>
          <a:lstStyle/>
          <a:p>
            <a:r>
              <a:rPr lang="en-US" sz="8800"/>
              <a:t>⁼</a:t>
            </a:r>
          </a:p>
        </p:txBody>
      </p:sp>
      <p:sp>
        <p:nvSpPr>
          <p:cNvPr id="15" name="Plaque 14">
            <a:extLst>
              <a:ext uri="{FF2B5EF4-FFF2-40B4-BE49-F238E27FC236}">
                <a16:creationId xmlns:a16="http://schemas.microsoft.com/office/drawing/2014/main" id="{87E8D5B0-B979-0468-47D0-318CB41221BD}"/>
              </a:ext>
            </a:extLst>
          </p:cNvPr>
          <p:cNvSpPr/>
          <p:nvPr/>
        </p:nvSpPr>
        <p:spPr>
          <a:xfrm>
            <a:off x="4926085" y="1358926"/>
            <a:ext cx="2510413" cy="898524"/>
          </a:xfrm>
          <a:prstGeom prst="plaque">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sz="2800" b="1"/>
              <a:t>1,150</a:t>
            </a:r>
          </a:p>
          <a:p>
            <a:pPr algn="ctr"/>
            <a:r>
              <a:rPr lang="en-US" sz="1400"/>
              <a:t>Total Number of Newcomers</a:t>
            </a:r>
          </a:p>
        </p:txBody>
      </p:sp>
      <p:graphicFrame>
        <p:nvGraphicFramePr>
          <p:cNvPr id="17" name="Content Placeholder 18">
            <a:extLst>
              <a:ext uri="{FF2B5EF4-FFF2-40B4-BE49-F238E27FC236}">
                <a16:creationId xmlns:a16="http://schemas.microsoft.com/office/drawing/2014/main" id="{5D87CA96-AABD-1C38-C196-AD306B2A8D7A}"/>
              </a:ext>
            </a:extLst>
          </p:cNvPr>
          <p:cNvGraphicFramePr>
            <a:graphicFrameLocks noGrp="1"/>
          </p:cNvGraphicFramePr>
          <p:nvPr>
            <p:ph sz="half" idx="1"/>
            <p:extLst>
              <p:ext uri="{D42A27DB-BD31-4B8C-83A1-F6EECF244321}">
                <p14:modId xmlns:p14="http://schemas.microsoft.com/office/powerpoint/2010/main" val="3607394772"/>
              </p:ext>
            </p:extLst>
          </p:nvPr>
        </p:nvGraphicFramePr>
        <p:xfrm>
          <a:off x="8353198" y="586151"/>
          <a:ext cx="3525093" cy="2759590"/>
        </p:xfrm>
        <a:graphic>
          <a:graphicData uri="http://schemas.openxmlformats.org/drawingml/2006/table">
            <a:tbl>
              <a:tblPr firstRow="1">
                <a:tableStyleId>{B301B821-A1FF-4177-AEE7-76D212191A09}</a:tableStyleId>
              </a:tblPr>
              <a:tblGrid>
                <a:gridCol w="691174">
                  <a:extLst>
                    <a:ext uri="{9D8B030D-6E8A-4147-A177-3AD203B41FA5}">
                      <a16:colId xmlns:a16="http://schemas.microsoft.com/office/drawing/2014/main" val="3398321057"/>
                    </a:ext>
                  </a:extLst>
                </a:gridCol>
                <a:gridCol w="1658889">
                  <a:extLst>
                    <a:ext uri="{9D8B030D-6E8A-4147-A177-3AD203B41FA5}">
                      <a16:colId xmlns:a16="http://schemas.microsoft.com/office/drawing/2014/main" val="2183270691"/>
                    </a:ext>
                  </a:extLst>
                </a:gridCol>
                <a:gridCol w="1175030">
                  <a:extLst>
                    <a:ext uri="{9D8B030D-6E8A-4147-A177-3AD203B41FA5}">
                      <a16:colId xmlns:a16="http://schemas.microsoft.com/office/drawing/2014/main" val="3978447045"/>
                    </a:ext>
                  </a:extLst>
                </a:gridCol>
              </a:tblGrid>
              <a:tr h="275959">
                <a:tc>
                  <a:txBody>
                    <a:bodyPr/>
                    <a:lstStyle/>
                    <a:p>
                      <a:pPr algn="ctr"/>
                      <a:r>
                        <a:rPr lang="en-US" sz="1200"/>
                        <a:t>Tier #</a:t>
                      </a:r>
                    </a:p>
                  </a:txBody>
                  <a:tcPr/>
                </a:tc>
                <a:tc>
                  <a:txBody>
                    <a:bodyPr/>
                    <a:lstStyle/>
                    <a:p>
                      <a:pPr algn="ctr"/>
                      <a:r>
                        <a:rPr lang="en-US" sz="1200"/>
                        <a:t>Newcomer Enrollment</a:t>
                      </a:r>
                    </a:p>
                  </a:txBody>
                  <a:tcPr/>
                </a:tc>
                <a:tc>
                  <a:txBody>
                    <a:bodyPr/>
                    <a:lstStyle/>
                    <a:p>
                      <a:pPr algn="ctr"/>
                      <a:r>
                        <a:rPr lang="en-US" sz="1200"/>
                        <a:t>Total Funding</a:t>
                      </a:r>
                    </a:p>
                  </a:txBody>
                  <a:tcPr/>
                </a:tc>
                <a:extLst>
                  <a:ext uri="{0D108BD9-81ED-4DB2-BD59-A6C34878D82A}">
                    <a16:rowId xmlns:a16="http://schemas.microsoft.com/office/drawing/2014/main" val="1318004009"/>
                  </a:ext>
                </a:extLst>
              </a:tr>
              <a:tr h="275959">
                <a:tc>
                  <a:txBody>
                    <a:bodyPr/>
                    <a:lstStyle/>
                    <a:p>
                      <a:pPr algn="ctr"/>
                      <a:r>
                        <a:rPr lang="en-US" sz="1200"/>
                        <a:t>0</a:t>
                      </a:r>
                    </a:p>
                  </a:txBody>
                  <a:tcPr/>
                </a:tc>
                <a:tc>
                  <a:txBody>
                    <a:bodyPr/>
                    <a:lstStyle/>
                    <a:p>
                      <a:pPr algn="ctr"/>
                      <a:r>
                        <a:rPr lang="en-US" sz="1200"/>
                        <a:t>0</a:t>
                      </a:r>
                    </a:p>
                  </a:txBody>
                  <a:tcPr/>
                </a:tc>
                <a:tc>
                  <a:txBody>
                    <a:bodyPr/>
                    <a:lstStyle/>
                    <a:p>
                      <a:pPr algn="ctr"/>
                      <a:r>
                        <a:rPr lang="en-US" sz="1200"/>
                        <a:t>0</a:t>
                      </a:r>
                    </a:p>
                  </a:txBody>
                  <a:tcPr/>
                </a:tc>
                <a:extLst>
                  <a:ext uri="{0D108BD9-81ED-4DB2-BD59-A6C34878D82A}">
                    <a16:rowId xmlns:a16="http://schemas.microsoft.com/office/drawing/2014/main" val="2373228028"/>
                  </a:ext>
                </a:extLst>
              </a:tr>
              <a:tr h="275959">
                <a:tc>
                  <a:txBody>
                    <a:bodyPr/>
                    <a:lstStyle/>
                    <a:p>
                      <a:pPr algn="ctr"/>
                      <a:r>
                        <a:rPr lang="en-US" sz="1200"/>
                        <a:t>1</a:t>
                      </a:r>
                    </a:p>
                  </a:txBody>
                  <a:tcPr/>
                </a:tc>
                <a:tc>
                  <a:txBody>
                    <a:bodyPr/>
                    <a:lstStyle/>
                    <a:p>
                      <a:pPr algn="ctr"/>
                      <a:r>
                        <a:rPr lang="en-US" sz="1200"/>
                        <a:t>1 – 5</a:t>
                      </a:r>
                    </a:p>
                  </a:txBody>
                  <a:tcPr/>
                </a:tc>
                <a:tc>
                  <a:txBody>
                    <a:bodyPr/>
                    <a:lstStyle/>
                    <a:p>
                      <a:pPr algn="ctr"/>
                      <a:r>
                        <a:rPr lang="en-US" sz="1200"/>
                        <a:t>$15,000</a:t>
                      </a:r>
                    </a:p>
                  </a:txBody>
                  <a:tcPr/>
                </a:tc>
                <a:extLst>
                  <a:ext uri="{0D108BD9-81ED-4DB2-BD59-A6C34878D82A}">
                    <a16:rowId xmlns:a16="http://schemas.microsoft.com/office/drawing/2014/main" val="1996306382"/>
                  </a:ext>
                </a:extLst>
              </a:tr>
              <a:tr h="275959">
                <a:tc>
                  <a:txBody>
                    <a:bodyPr/>
                    <a:lstStyle/>
                    <a:p>
                      <a:pPr algn="ctr"/>
                      <a:r>
                        <a:rPr lang="en-US" sz="1200"/>
                        <a:t>2</a:t>
                      </a:r>
                    </a:p>
                  </a:txBody>
                  <a:tcPr/>
                </a:tc>
                <a:tc>
                  <a:txBody>
                    <a:bodyPr/>
                    <a:lstStyle/>
                    <a:p>
                      <a:pPr algn="ctr"/>
                      <a:r>
                        <a:rPr lang="en-US" sz="1200"/>
                        <a:t>6 – 10</a:t>
                      </a:r>
                    </a:p>
                  </a:txBody>
                  <a:tcPr/>
                </a:tc>
                <a:tc>
                  <a:txBody>
                    <a:bodyPr/>
                    <a:lstStyle/>
                    <a:p>
                      <a:pPr algn="ctr"/>
                      <a:r>
                        <a:rPr lang="en-US" sz="1200"/>
                        <a:t>$30,000</a:t>
                      </a:r>
                    </a:p>
                  </a:txBody>
                  <a:tcPr/>
                </a:tc>
                <a:extLst>
                  <a:ext uri="{0D108BD9-81ED-4DB2-BD59-A6C34878D82A}">
                    <a16:rowId xmlns:a16="http://schemas.microsoft.com/office/drawing/2014/main" val="1992963679"/>
                  </a:ext>
                </a:extLst>
              </a:tr>
              <a:tr h="275959">
                <a:tc>
                  <a:txBody>
                    <a:bodyPr/>
                    <a:lstStyle/>
                    <a:p>
                      <a:pPr algn="ctr"/>
                      <a:r>
                        <a:rPr lang="en-US" sz="1200"/>
                        <a:t>3</a:t>
                      </a:r>
                    </a:p>
                  </a:txBody>
                  <a:tcPr>
                    <a:noFill/>
                  </a:tcPr>
                </a:tc>
                <a:tc>
                  <a:txBody>
                    <a:bodyPr/>
                    <a:lstStyle/>
                    <a:p>
                      <a:pPr algn="ctr"/>
                      <a:r>
                        <a:rPr lang="en-US" sz="1200"/>
                        <a:t>11 – 30</a:t>
                      </a:r>
                    </a:p>
                  </a:txBody>
                  <a:tcPr>
                    <a:noFill/>
                  </a:tcPr>
                </a:tc>
                <a:tc>
                  <a:txBody>
                    <a:bodyPr/>
                    <a:lstStyle/>
                    <a:p>
                      <a:pPr algn="ctr"/>
                      <a:r>
                        <a:rPr lang="en-US" sz="1200"/>
                        <a:t>$75,000</a:t>
                      </a:r>
                    </a:p>
                  </a:txBody>
                  <a:tcPr>
                    <a:noFill/>
                  </a:tcPr>
                </a:tc>
                <a:extLst>
                  <a:ext uri="{0D108BD9-81ED-4DB2-BD59-A6C34878D82A}">
                    <a16:rowId xmlns:a16="http://schemas.microsoft.com/office/drawing/2014/main" val="764550203"/>
                  </a:ext>
                </a:extLst>
              </a:tr>
              <a:tr h="275959">
                <a:tc>
                  <a:txBody>
                    <a:bodyPr/>
                    <a:lstStyle/>
                    <a:p>
                      <a:pPr algn="ctr"/>
                      <a:r>
                        <a:rPr lang="en-US" sz="1200"/>
                        <a:t>4</a:t>
                      </a:r>
                    </a:p>
                  </a:txBody>
                  <a:tcPr/>
                </a:tc>
                <a:tc>
                  <a:txBody>
                    <a:bodyPr/>
                    <a:lstStyle/>
                    <a:p>
                      <a:pPr algn="ctr"/>
                      <a:r>
                        <a:rPr lang="en-US" sz="1200"/>
                        <a:t>31 – 50</a:t>
                      </a:r>
                    </a:p>
                  </a:txBody>
                  <a:tcPr/>
                </a:tc>
                <a:tc>
                  <a:txBody>
                    <a:bodyPr/>
                    <a:lstStyle/>
                    <a:p>
                      <a:pPr algn="ctr"/>
                      <a:r>
                        <a:rPr lang="en-US" sz="1200"/>
                        <a:t>$125,000</a:t>
                      </a:r>
                    </a:p>
                  </a:txBody>
                  <a:tcPr/>
                </a:tc>
                <a:extLst>
                  <a:ext uri="{0D108BD9-81ED-4DB2-BD59-A6C34878D82A}">
                    <a16:rowId xmlns:a16="http://schemas.microsoft.com/office/drawing/2014/main" val="291263761"/>
                  </a:ext>
                </a:extLst>
              </a:tr>
              <a:tr h="275959">
                <a:tc>
                  <a:txBody>
                    <a:bodyPr/>
                    <a:lstStyle/>
                    <a:p>
                      <a:pPr algn="ctr"/>
                      <a:r>
                        <a:rPr lang="en-US" sz="1200"/>
                        <a:t>5</a:t>
                      </a:r>
                    </a:p>
                  </a:txBody>
                  <a:tcPr/>
                </a:tc>
                <a:tc>
                  <a:txBody>
                    <a:bodyPr/>
                    <a:lstStyle/>
                    <a:p>
                      <a:pPr algn="ctr"/>
                      <a:r>
                        <a:rPr lang="en-US" sz="1200"/>
                        <a:t>51 – 100</a:t>
                      </a:r>
                    </a:p>
                  </a:txBody>
                  <a:tcPr/>
                </a:tc>
                <a:tc>
                  <a:txBody>
                    <a:bodyPr/>
                    <a:lstStyle/>
                    <a:p>
                      <a:pPr algn="ctr"/>
                      <a:r>
                        <a:rPr lang="en-US" sz="1200"/>
                        <a:t>$200,000</a:t>
                      </a:r>
                    </a:p>
                  </a:txBody>
                  <a:tcPr/>
                </a:tc>
                <a:extLst>
                  <a:ext uri="{0D108BD9-81ED-4DB2-BD59-A6C34878D82A}">
                    <a16:rowId xmlns:a16="http://schemas.microsoft.com/office/drawing/2014/main" val="287214693"/>
                  </a:ext>
                </a:extLst>
              </a:tr>
              <a:tr h="275959">
                <a:tc>
                  <a:txBody>
                    <a:bodyPr/>
                    <a:lstStyle/>
                    <a:p>
                      <a:pPr algn="ctr"/>
                      <a:r>
                        <a:rPr lang="en-US" sz="1200"/>
                        <a:t>6</a:t>
                      </a:r>
                    </a:p>
                  </a:txBody>
                  <a:tcPr/>
                </a:tc>
                <a:tc>
                  <a:txBody>
                    <a:bodyPr/>
                    <a:lstStyle/>
                    <a:p>
                      <a:pPr algn="ctr"/>
                      <a:r>
                        <a:rPr lang="en-US" sz="1200"/>
                        <a:t>101 – 200</a:t>
                      </a:r>
                    </a:p>
                  </a:txBody>
                  <a:tcPr/>
                </a:tc>
                <a:tc>
                  <a:txBody>
                    <a:bodyPr/>
                    <a:lstStyle/>
                    <a:p>
                      <a:pPr algn="ctr"/>
                      <a:r>
                        <a:rPr lang="en-US" sz="1200"/>
                        <a:t>$400,000</a:t>
                      </a:r>
                    </a:p>
                  </a:txBody>
                  <a:tcPr/>
                </a:tc>
                <a:extLst>
                  <a:ext uri="{0D108BD9-81ED-4DB2-BD59-A6C34878D82A}">
                    <a16:rowId xmlns:a16="http://schemas.microsoft.com/office/drawing/2014/main" val="3960282381"/>
                  </a:ext>
                </a:extLst>
              </a:tr>
              <a:tr h="275959">
                <a:tc>
                  <a:txBody>
                    <a:bodyPr/>
                    <a:lstStyle/>
                    <a:p>
                      <a:pPr algn="ctr"/>
                      <a:r>
                        <a:rPr lang="en-US" sz="1200"/>
                        <a:t>7</a:t>
                      </a:r>
                    </a:p>
                  </a:txBody>
                  <a:tcPr/>
                </a:tc>
                <a:tc>
                  <a:txBody>
                    <a:bodyPr/>
                    <a:lstStyle/>
                    <a:p>
                      <a:pPr algn="ctr"/>
                      <a:r>
                        <a:rPr lang="en-US" sz="1200"/>
                        <a:t>201 – 500</a:t>
                      </a:r>
                    </a:p>
                  </a:txBody>
                  <a:tcPr/>
                </a:tc>
                <a:tc>
                  <a:txBody>
                    <a:bodyPr/>
                    <a:lstStyle/>
                    <a:p>
                      <a:pPr algn="ctr"/>
                      <a:r>
                        <a:rPr lang="en-US" sz="1200"/>
                        <a:t>$550,000</a:t>
                      </a:r>
                    </a:p>
                  </a:txBody>
                  <a:tcPr/>
                </a:tc>
                <a:extLst>
                  <a:ext uri="{0D108BD9-81ED-4DB2-BD59-A6C34878D82A}">
                    <a16:rowId xmlns:a16="http://schemas.microsoft.com/office/drawing/2014/main" val="527062534"/>
                  </a:ext>
                </a:extLst>
              </a:tr>
              <a:tr h="275959">
                <a:tc>
                  <a:txBody>
                    <a:bodyPr/>
                    <a:lstStyle/>
                    <a:p>
                      <a:pPr algn="ctr"/>
                      <a:r>
                        <a:rPr lang="en-US" sz="1200"/>
                        <a:t>8</a:t>
                      </a:r>
                    </a:p>
                  </a:txBody>
                  <a:tcPr>
                    <a:solidFill>
                      <a:srgbClr val="FFFF00"/>
                    </a:solidFill>
                  </a:tcPr>
                </a:tc>
                <a:tc>
                  <a:txBody>
                    <a:bodyPr/>
                    <a:lstStyle/>
                    <a:p>
                      <a:pPr algn="ctr"/>
                      <a:r>
                        <a:rPr lang="en-US" sz="1200"/>
                        <a:t>501 +</a:t>
                      </a:r>
                    </a:p>
                  </a:txBody>
                  <a:tcPr>
                    <a:solidFill>
                      <a:srgbClr val="FFFF00"/>
                    </a:solidFill>
                  </a:tcPr>
                </a:tc>
                <a:tc>
                  <a:txBody>
                    <a:bodyPr/>
                    <a:lstStyle/>
                    <a:p>
                      <a:pPr algn="ctr"/>
                      <a:r>
                        <a:rPr lang="en-US" sz="1200"/>
                        <a:t>$750,000</a:t>
                      </a:r>
                    </a:p>
                  </a:txBody>
                  <a:tcPr>
                    <a:solidFill>
                      <a:srgbClr val="FFFF00"/>
                    </a:solidFill>
                  </a:tcPr>
                </a:tc>
                <a:extLst>
                  <a:ext uri="{0D108BD9-81ED-4DB2-BD59-A6C34878D82A}">
                    <a16:rowId xmlns:a16="http://schemas.microsoft.com/office/drawing/2014/main" val="1305881854"/>
                  </a:ext>
                </a:extLst>
              </a:tr>
            </a:tbl>
          </a:graphicData>
        </a:graphic>
      </p:graphicFrame>
      <p:sp>
        <p:nvSpPr>
          <p:cNvPr id="10" name="Oval 9">
            <a:extLst>
              <a:ext uri="{FF2B5EF4-FFF2-40B4-BE49-F238E27FC236}">
                <a16:creationId xmlns:a16="http://schemas.microsoft.com/office/drawing/2014/main" id="{9036909D-496E-A9C7-9E56-57710BE41DF2}"/>
              </a:ext>
            </a:extLst>
          </p:cNvPr>
          <p:cNvSpPr/>
          <p:nvPr/>
        </p:nvSpPr>
        <p:spPr>
          <a:xfrm>
            <a:off x="134486" y="3332445"/>
            <a:ext cx="1691627" cy="1446550"/>
          </a:xfrm>
          <a:prstGeom prst="ellipse">
            <a:avLst/>
          </a:prstGeom>
          <a:solidFill>
            <a:schemeClr val="accent3">
              <a:lumMod val="75000"/>
            </a:schemeClr>
          </a:solidFill>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en-US" sz="2800" b="1"/>
              <a:t>38,700</a:t>
            </a:r>
            <a:endParaRPr lang="en-US" sz="1400" b="1"/>
          </a:p>
          <a:p>
            <a:pPr algn="ctr"/>
            <a:r>
              <a:rPr lang="en-US" sz="1400"/>
              <a:t>District: 2/29 Count of Enrolled Students</a:t>
            </a:r>
          </a:p>
        </p:txBody>
      </p:sp>
      <p:sp>
        <p:nvSpPr>
          <p:cNvPr id="14" name="TextBox 13">
            <a:extLst>
              <a:ext uri="{FF2B5EF4-FFF2-40B4-BE49-F238E27FC236}">
                <a16:creationId xmlns:a16="http://schemas.microsoft.com/office/drawing/2014/main" id="{5E2C449C-21F1-7F54-17F1-F497B01AD2CA}"/>
              </a:ext>
            </a:extLst>
          </p:cNvPr>
          <p:cNvSpPr txBox="1"/>
          <p:nvPr/>
        </p:nvSpPr>
        <p:spPr>
          <a:xfrm>
            <a:off x="1901347" y="3606370"/>
            <a:ext cx="352220" cy="1446550"/>
          </a:xfrm>
          <a:prstGeom prst="rect">
            <a:avLst/>
          </a:prstGeom>
          <a:noFill/>
        </p:spPr>
        <p:txBody>
          <a:bodyPr wrap="square" rtlCol="0">
            <a:spAutoFit/>
          </a:bodyPr>
          <a:lstStyle/>
          <a:p>
            <a:r>
              <a:rPr lang="en-US" sz="8800"/>
              <a:t>⁻</a:t>
            </a:r>
          </a:p>
        </p:txBody>
      </p:sp>
      <p:sp>
        <p:nvSpPr>
          <p:cNvPr id="8" name="Rectangle 7">
            <a:extLst>
              <a:ext uri="{FF2B5EF4-FFF2-40B4-BE49-F238E27FC236}">
                <a16:creationId xmlns:a16="http://schemas.microsoft.com/office/drawing/2014/main" id="{4D3C8682-EB66-9EBA-B955-7819E57B5292}"/>
              </a:ext>
            </a:extLst>
          </p:cNvPr>
          <p:cNvSpPr/>
          <p:nvPr/>
        </p:nvSpPr>
        <p:spPr>
          <a:xfrm>
            <a:off x="2553469" y="3459814"/>
            <a:ext cx="1691627" cy="129229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a:t>38,000</a:t>
            </a:r>
            <a:endParaRPr lang="en-US" sz="1500" b="1"/>
          </a:p>
          <a:p>
            <a:pPr algn="ctr"/>
            <a:r>
              <a:rPr lang="en-US" sz="1400"/>
              <a:t>CDE Data:</a:t>
            </a:r>
          </a:p>
          <a:p>
            <a:pPr algn="ctr"/>
            <a:r>
              <a:rPr lang="en-US" sz="1400"/>
              <a:t>Student October Count of K-12 Students</a:t>
            </a:r>
          </a:p>
        </p:txBody>
      </p:sp>
      <p:sp>
        <p:nvSpPr>
          <p:cNvPr id="13" name="TextBox 12">
            <a:extLst>
              <a:ext uri="{FF2B5EF4-FFF2-40B4-BE49-F238E27FC236}">
                <a16:creationId xmlns:a16="http://schemas.microsoft.com/office/drawing/2014/main" id="{A324C0AB-FE1C-B7B0-E8CF-AF4676739E0E}"/>
              </a:ext>
            </a:extLst>
          </p:cNvPr>
          <p:cNvSpPr txBox="1"/>
          <p:nvPr/>
        </p:nvSpPr>
        <p:spPr>
          <a:xfrm>
            <a:off x="4265115" y="3555835"/>
            <a:ext cx="352220" cy="1446550"/>
          </a:xfrm>
          <a:prstGeom prst="rect">
            <a:avLst/>
          </a:prstGeom>
          <a:noFill/>
        </p:spPr>
        <p:txBody>
          <a:bodyPr wrap="square" rtlCol="0">
            <a:spAutoFit/>
          </a:bodyPr>
          <a:lstStyle/>
          <a:p>
            <a:r>
              <a:rPr lang="en-US" sz="8800"/>
              <a:t>⁼</a:t>
            </a:r>
          </a:p>
        </p:txBody>
      </p:sp>
      <p:sp>
        <p:nvSpPr>
          <p:cNvPr id="16" name="Plaque 15">
            <a:extLst>
              <a:ext uri="{FF2B5EF4-FFF2-40B4-BE49-F238E27FC236}">
                <a16:creationId xmlns:a16="http://schemas.microsoft.com/office/drawing/2014/main" id="{D16189B4-E07D-7FDE-96C4-1974E447C319}"/>
              </a:ext>
            </a:extLst>
          </p:cNvPr>
          <p:cNvSpPr/>
          <p:nvPr/>
        </p:nvSpPr>
        <p:spPr>
          <a:xfrm>
            <a:off x="4800095" y="3556285"/>
            <a:ext cx="3553103" cy="1348464"/>
          </a:xfrm>
          <a:prstGeom prst="plaque">
            <a:avLst/>
          </a:prstGeom>
          <a:solidFill>
            <a:schemeClr val="accent5">
              <a:lumMod val="75000"/>
            </a:schemeClr>
          </a:solidFill>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2800" b="1"/>
              <a:t>700 </a:t>
            </a:r>
          </a:p>
          <a:p>
            <a:pPr algn="ctr"/>
            <a:r>
              <a:rPr lang="en-US" sz="1400"/>
              <a:t>Net Enrollment</a:t>
            </a:r>
          </a:p>
          <a:p>
            <a:pPr algn="ctr"/>
            <a:r>
              <a:rPr lang="en-US" sz="1400"/>
              <a:t>700 x $4,500 per pupil* = </a:t>
            </a:r>
            <a:r>
              <a:rPr lang="en-US" sz="2000" b="1"/>
              <a:t>$3,150,000</a:t>
            </a:r>
          </a:p>
          <a:p>
            <a:pPr algn="ctr"/>
            <a:r>
              <a:rPr lang="en-US" sz="1100" i="1"/>
              <a:t>*prorated based on funds</a:t>
            </a:r>
            <a:endParaRPr lang="en-US" sz="900" i="1"/>
          </a:p>
        </p:txBody>
      </p:sp>
      <p:sp>
        <p:nvSpPr>
          <p:cNvPr id="19" name="Rectangle 18">
            <a:extLst>
              <a:ext uri="{FF2B5EF4-FFF2-40B4-BE49-F238E27FC236}">
                <a16:creationId xmlns:a16="http://schemas.microsoft.com/office/drawing/2014/main" id="{4DA56528-6F51-10A1-F6FC-50C2BA9E73FA}"/>
              </a:ext>
            </a:extLst>
          </p:cNvPr>
          <p:cNvSpPr/>
          <p:nvPr/>
        </p:nvSpPr>
        <p:spPr>
          <a:xfrm>
            <a:off x="7531358" y="5115293"/>
            <a:ext cx="4130351" cy="733271"/>
          </a:xfrm>
          <a:prstGeom prst="rect">
            <a:avLst/>
          </a:prstGeom>
          <a:solidFill>
            <a:srgbClr val="F8B33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a:solidFill>
                  <a:schemeClr val="tx1"/>
                </a:solidFill>
              </a:rPr>
              <a:t>Total District Distribution:</a:t>
            </a:r>
          </a:p>
          <a:p>
            <a:pPr algn="ctr"/>
            <a:r>
              <a:rPr lang="en-US" sz="2800">
                <a:solidFill>
                  <a:schemeClr val="tx1"/>
                </a:solidFill>
              </a:rPr>
              <a:t>$3,900,000</a:t>
            </a:r>
          </a:p>
        </p:txBody>
      </p:sp>
      <p:sp>
        <p:nvSpPr>
          <p:cNvPr id="4" name="Slide Number Placeholder 3">
            <a:extLst>
              <a:ext uri="{FF2B5EF4-FFF2-40B4-BE49-F238E27FC236}">
                <a16:creationId xmlns:a16="http://schemas.microsoft.com/office/drawing/2014/main" id="{9129926A-E8DA-A017-EEB5-6A9AF1573BFB}"/>
              </a:ext>
            </a:extLst>
          </p:cNvPr>
          <p:cNvSpPr>
            <a:spLocks noGrp="1"/>
          </p:cNvSpPr>
          <p:nvPr>
            <p:ph type="sldNum" sz="quarter" idx="12"/>
          </p:nvPr>
        </p:nvSpPr>
        <p:spPr/>
        <p:txBody>
          <a:bodyPr/>
          <a:lstStyle/>
          <a:p>
            <a:fld id="{C479D5F6-EDCB-402A-AC08-4943A1820E8F}" type="slidenum">
              <a:rPr lang="en-US" smtClean="0"/>
              <a:pPr/>
              <a:t>8</a:t>
            </a:fld>
            <a:endParaRPr lang="en-US"/>
          </a:p>
        </p:txBody>
      </p:sp>
      <p:sp>
        <p:nvSpPr>
          <p:cNvPr id="3" name="Content Placeholder 29">
            <a:extLst>
              <a:ext uri="{FF2B5EF4-FFF2-40B4-BE49-F238E27FC236}">
                <a16:creationId xmlns:a16="http://schemas.microsoft.com/office/drawing/2014/main" id="{E06369F3-7A77-C33C-0788-8651A4C9ADA2}"/>
              </a:ext>
            </a:extLst>
          </p:cNvPr>
          <p:cNvSpPr>
            <a:spLocks noGrp="1"/>
          </p:cNvSpPr>
          <p:nvPr>
            <p:ph sz="quarter" idx="13"/>
          </p:nvPr>
        </p:nvSpPr>
        <p:spPr>
          <a:xfrm>
            <a:off x="1366838" y="6356350"/>
            <a:ext cx="4483100" cy="361950"/>
          </a:xfrm>
        </p:spPr>
        <p:txBody>
          <a:bodyPr/>
          <a:lstStyle/>
          <a:p>
            <a:r>
              <a:rPr lang="en-US"/>
              <a:t>HB 24-1389</a:t>
            </a:r>
          </a:p>
        </p:txBody>
      </p:sp>
      <p:sp>
        <p:nvSpPr>
          <p:cNvPr id="18" name="Content Placeholder 15">
            <a:extLst>
              <a:ext uri="{FF2B5EF4-FFF2-40B4-BE49-F238E27FC236}">
                <a16:creationId xmlns:a16="http://schemas.microsoft.com/office/drawing/2014/main" id="{DE5BBCD0-CECD-9356-6E13-04D233083737}"/>
              </a:ext>
            </a:extLst>
          </p:cNvPr>
          <p:cNvSpPr>
            <a:spLocks noGrp="1"/>
          </p:cNvSpPr>
          <p:nvPr>
            <p:ph sz="quarter" idx="14"/>
          </p:nvPr>
        </p:nvSpPr>
        <p:spPr>
          <a:xfrm>
            <a:off x="6053138" y="6356350"/>
            <a:ext cx="4392612" cy="361950"/>
          </a:xfrm>
        </p:spPr>
        <p:txBody>
          <a:bodyPr/>
          <a:lstStyle/>
          <a:p>
            <a:r>
              <a:rPr lang="en-US"/>
              <a:t>Funding for Newcomer Students</a:t>
            </a:r>
          </a:p>
        </p:txBody>
      </p:sp>
    </p:spTree>
    <p:extLst>
      <p:ext uri="{BB962C8B-B14F-4D97-AF65-F5344CB8AC3E}">
        <p14:creationId xmlns:p14="http://schemas.microsoft.com/office/powerpoint/2010/main" val="2598389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7C596-5E7D-1A88-C153-88727FAF67C3}"/>
              </a:ext>
            </a:extLst>
          </p:cNvPr>
          <p:cNvSpPr>
            <a:spLocks noGrp="1"/>
          </p:cNvSpPr>
          <p:nvPr>
            <p:ph type="title"/>
          </p:nvPr>
        </p:nvSpPr>
        <p:spPr>
          <a:xfrm>
            <a:off x="443565" y="205176"/>
            <a:ext cx="8065168" cy="898524"/>
          </a:xfrm>
        </p:spPr>
        <p:txBody>
          <a:bodyPr/>
          <a:lstStyle/>
          <a:p>
            <a:r>
              <a:rPr lang="en-US"/>
              <a:t>Data used for Calculations</a:t>
            </a:r>
          </a:p>
        </p:txBody>
      </p:sp>
      <p:sp>
        <p:nvSpPr>
          <p:cNvPr id="7" name="Content Placeholder 6">
            <a:extLst>
              <a:ext uri="{FF2B5EF4-FFF2-40B4-BE49-F238E27FC236}">
                <a16:creationId xmlns:a16="http://schemas.microsoft.com/office/drawing/2014/main" id="{44B50DF8-00BD-3291-1B95-FBB0680CA250}"/>
              </a:ext>
            </a:extLst>
          </p:cNvPr>
          <p:cNvSpPr>
            <a:spLocks noGrp="1"/>
          </p:cNvSpPr>
          <p:nvPr>
            <p:ph sz="half" idx="1"/>
          </p:nvPr>
        </p:nvSpPr>
        <p:spPr>
          <a:xfrm>
            <a:off x="838200" y="1554163"/>
            <a:ext cx="3127310" cy="4351337"/>
          </a:xfrm>
        </p:spPr>
        <p:txBody>
          <a:bodyPr>
            <a:normAutofit/>
          </a:bodyPr>
          <a:lstStyle/>
          <a:p>
            <a:pPr marL="0" indent="0">
              <a:buNone/>
            </a:pPr>
            <a:r>
              <a:rPr lang="en-US"/>
              <a:t>In lieu of a formal count CDE will use </a:t>
            </a:r>
            <a:r>
              <a:rPr lang="en-US" b="1"/>
              <a:t>data the department already has</a:t>
            </a:r>
            <a:r>
              <a:rPr lang="en-US"/>
              <a:t> coupled with data from </a:t>
            </a:r>
            <a:r>
              <a:rPr lang="en-US" b="1"/>
              <a:t>districts </a:t>
            </a:r>
            <a:r>
              <a:rPr lang="en-US"/>
              <a:t>to generate two numbers.</a:t>
            </a:r>
          </a:p>
          <a:p>
            <a:pPr marL="0" indent="0">
              <a:buNone/>
            </a:pPr>
            <a:r>
              <a:rPr lang="en-US"/>
              <a:t>(Total # of newcomers &amp; net enrollment change)</a:t>
            </a:r>
            <a:br>
              <a:rPr lang="en-US"/>
            </a:br>
            <a:endParaRPr lang="en-US"/>
          </a:p>
        </p:txBody>
      </p:sp>
      <p:sp>
        <p:nvSpPr>
          <p:cNvPr id="13" name="Rectangle 12">
            <a:extLst>
              <a:ext uri="{FF2B5EF4-FFF2-40B4-BE49-F238E27FC236}">
                <a16:creationId xmlns:a16="http://schemas.microsoft.com/office/drawing/2014/main" id="{1544259E-D582-F46A-3A4C-CA7089B1E4C8}"/>
              </a:ext>
            </a:extLst>
          </p:cNvPr>
          <p:cNvSpPr/>
          <p:nvPr/>
        </p:nvSpPr>
        <p:spPr>
          <a:xfrm>
            <a:off x="4476149" y="1488849"/>
            <a:ext cx="1924852" cy="161824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b="1"/>
              <a:t>CDE Data:</a:t>
            </a:r>
            <a:endParaRPr lang="en-US" sz="1500"/>
          </a:p>
          <a:p>
            <a:pPr algn="ctr"/>
            <a:r>
              <a:rPr lang="en-US" sz="1500"/>
              <a:t>ACCESS for ELLs Number of Newcomers after Student October through 2/9/2024</a:t>
            </a:r>
          </a:p>
        </p:txBody>
      </p:sp>
      <p:sp>
        <p:nvSpPr>
          <p:cNvPr id="31" name="TextBox 30">
            <a:extLst>
              <a:ext uri="{FF2B5EF4-FFF2-40B4-BE49-F238E27FC236}">
                <a16:creationId xmlns:a16="http://schemas.microsoft.com/office/drawing/2014/main" id="{84D2B14F-E4D5-533A-9001-9BBAD8C8E5FC}"/>
              </a:ext>
            </a:extLst>
          </p:cNvPr>
          <p:cNvSpPr txBox="1"/>
          <p:nvPr/>
        </p:nvSpPr>
        <p:spPr>
          <a:xfrm>
            <a:off x="6484776" y="1838130"/>
            <a:ext cx="352220" cy="1446550"/>
          </a:xfrm>
          <a:prstGeom prst="rect">
            <a:avLst/>
          </a:prstGeom>
          <a:noFill/>
        </p:spPr>
        <p:txBody>
          <a:bodyPr wrap="square" rtlCol="0">
            <a:spAutoFit/>
          </a:bodyPr>
          <a:lstStyle/>
          <a:p>
            <a:r>
              <a:rPr lang="en-US" sz="8800"/>
              <a:t>⁺</a:t>
            </a:r>
          </a:p>
        </p:txBody>
      </p:sp>
      <p:sp>
        <p:nvSpPr>
          <p:cNvPr id="18" name="Oval 17">
            <a:extLst>
              <a:ext uri="{FF2B5EF4-FFF2-40B4-BE49-F238E27FC236}">
                <a16:creationId xmlns:a16="http://schemas.microsoft.com/office/drawing/2014/main" id="{647F49A7-4361-A542-DA26-F13C67FB5D6B}"/>
              </a:ext>
            </a:extLst>
          </p:cNvPr>
          <p:cNvSpPr/>
          <p:nvPr/>
        </p:nvSpPr>
        <p:spPr>
          <a:xfrm>
            <a:off x="7089307" y="1461983"/>
            <a:ext cx="1828800" cy="1671977"/>
          </a:xfrm>
          <a:prstGeom prst="ellipse">
            <a:avLst/>
          </a:prstGeom>
          <a:solidFill>
            <a:schemeClr val="accent3">
              <a:lumMod val="75000"/>
            </a:schemeClr>
          </a:solidFill>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en-US" sz="1500" b="1"/>
              <a:t>District Provided:</a:t>
            </a:r>
            <a:br>
              <a:rPr lang="en-US" sz="1500"/>
            </a:br>
            <a:r>
              <a:rPr lang="en-US" sz="1500"/>
              <a:t>Count of Newcomers from 2/10 – 2/29</a:t>
            </a:r>
          </a:p>
        </p:txBody>
      </p:sp>
      <p:sp>
        <p:nvSpPr>
          <p:cNvPr id="32" name="TextBox 31">
            <a:extLst>
              <a:ext uri="{FF2B5EF4-FFF2-40B4-BE49-F238E27FC236}">
                <a16:creationId xmlns:a16="http://schemas.microsoft.com/office/drawing/2014/main" id="{2205F6E9-AFAE-1963-77B5-0C18B0E27191}"/>
              </a:ext>
            </a:extLst>
          </p:cNvPr>
          <p:cNvSpPr txBox="1"/>
          <p:nvPr/>
        </p:nvSpPr>
        <p:spPr>
          <a:xfrm>
            <a:off x="9121222" y="1875454"/>
            <a:ext cx="352220" cy="1446550"/>
          </a:xfrm>
          <a:prstGeom prst="rect">
            <a:avLst/>
          </a:prstGeom>
          <a:noFill/>
        </p:spPr>
        <p:txBody>
          <a:bodyPr wrap="square" rtlCol="0">
            <a:spAutoFit/>
          </a:bodyPr>
          <a:lstStyle/>
          <a:p>
            <a:r>
              <a:rPr lang="en-US" sz="8800"/>
              <a:t>⁼</a:t>
            </a:r>
          </a:p>
        </p:txBody>
      </p:sp>
      <p:sp>
        <p:nvSpPr>
          <p:cNvPr id="35" name="Plaque 34">
            <a:extLst>
              <a:ext uri="{FF2B5EF4-FFF2-40B4-BE49-F238E27FC236}">
                <a16:creationId xmlns:a16="http://schemas.microsoft.com/office/drawing/2014/main" id="{83786644-5DDB-491F-E275-09806A54BE31}"/>
              </a:ext>
            </a:extLst>
          </p:cNvPr>
          <p:cNvSpPr/>
          <p:nvPr/>
        </p:nvSpPr>
        <p:spPr>
          <a:xfrm>
            <a:off x="9802558" y="1748027"/>
            <a:ext cx="1828800" cy="1265761"/>
          </a:xfrm>
          <a:prstGeom prst="plaque">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a:t>Total Number of Newcomers</a:t>
            </a:r>
          </a:p>
        </p:txBody>
      </p:sp>
      <p:sp>
        <p:nvSpPr>
          <p:cNvPr id="19" name="Oval 18">
            <a:extLst>
              <a:ext uri="{FF2B5EF4-FFF2-40B4-BE49-F238E27FC236}">
                <a16:creationId xmlns:a16="http://schemas.microsoft.com/office/drawing/2014/main" id="{222062F9-DDDA-B046-ADB0-A2C25BBDADFB}"/>
              </a:ext>
            </a:extLst>
          </p:cNvPr>
          <p:cNvSpPr/>
          <p:nvPr/>
        </p:nvSpPr>
        <p:spPr>
          <a:xfrm>
            <a:off x="4572201" y="3827097"/>
            <a:ext cx="1828800" cy="1671977"/>
          </a:xfrm>
          <a:prstGeom prst="ellipse">
            <a:avLst/>
          </a:prstGeom>
          <a:solidFill>
            <a:schemeClr val="accent3">
              <a:lumMod val="75000"/>
            </a:schemeClr>
          </a:solidFill>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en-US" sz="1500" b="1"/>
              <a:t>District Provided:</a:t>
            </a:r>
            <a:br>
              <a:rPr lang="en-US" sz="1500"/>
            </a:br>
            <a:r>
              <a:rPr lang="en-US" sz="1500"/>
              <a:t>Student Enrollment as of 2/29</a:t>
            </a:r>
          </a:p>
        </p:txBody>
      </p:sp>
      <p:sp>
        <p:nvSpPr>
          <p:cNvPr id="34" name="TextBox 33">
            <a:extLst>
              <a:ext uri="{FF2B5EF4-FFF2-40B4-BE49-F238E27FC236}">
                <a16:creationId xmlns:a16="http://schemas.microsoft.com/office/drawing/2014/main" id="{7A42D055-04D6-6005-27C4-B6B8D53F9EB1}"/>
              </a:ext>
            </a:extLst>
          </p:cNvPr>
          <p:cNvSpPr txBox="1"/>
          <p:nvPr/>
        </p:nvSpPr>
        <p:spPr>
          <a:xfrm>
            <a:off x="6477512" y="4138046"/>
            <a:ext cx="352220" cy="1446550"/>
          </a:xfrm>
          <a:prstGeom prst="rect">
            <a:avLst/>
          </a:prstGeom>
          <a:noFill/>
        </p:spPr>
        <p:txBody>
          <a:bodyPr wrap="square" rtlCol="0">
            <a:spAutoFit/>
          </a:bodyPr>
          <a:lstStyle/>
          <a:p>
            <a:r>
              <a:rPr lang="en-US" sz="8800"/>
              <a:t>⁻</a:t>
            </a:r>
          </a:p>
        </p:txBody>
      </p:sp>
      <p:sp>
        <p:nvSpPr>
          <p:cNvPr id="17" name="Rectangle 16">
            <a:extLst>
              <a:ext uri="{FF2B5EF4-FFF2-40B4-BE49-F238E27FC236}">
                <a16:creationId xmlns:a16="http://schemas.microsoft.com/office/drawing/2014/main" id="{ADD65B01-E3BF-56D5-A9FF-692EE3F84DAD}"/>
              </a:ext>
            </a:extLst>
          </p:cNvPr>
          <p:cNvSpPr/>
          <p:nvPr/>
        </p:nvSpPr>
        <p:spPr>
          <a:xfrm>
            <a:off x="7089307" y="3790480"/>
            <a:ext cx="1924852" cy="161824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b="1"/>
              <a:t>CDE Data:</a:t>
            </a:r>
            <a:endParaRPr lang="en-US" sz="1500"/>
          </a:p>
          <a:p>
            <a:pPr algn="ctr"/>
            <a:r>
              <a:rPr lang="en-US" sz="1500"/>
              <a:t>2023-2024 Student October Enrollment Count of K-12 Students</a:t>
            </a:r>
          </a:p>
        </p:txBody>
      </p:sp>
      <p:sp>
        <p:nvSpPr>
          <p:cNvPr id="33" name="TextBox 32">
            <a:extLst>
              <a:ext uri="{FF2B5EF4-FFF2-40B4-BE49-F238E27FC236}">
                <a16:creationId xmlns:a16="http://schemas.microsoft.com/office/drawing/2014/main" id="{60510484-AF39-7E9F-0BE5-85C7FC956A6E}"/>
              </a:ext>
            </a:extLst>
          </p:cNvPr>
          <p:cNvSpPr txBox="1"/>
          <p:nvPr/>
        </p:nvSpPr>
        <p:spPr>
          <a:xfrm>
            <a:off x="9265223" y="4021880"/>
            <a:ext cx="352220" cy="1446550"/>
          </a:xfrm>
          <a:prstGeom prst="rect">
            <a:avLst/>
          </a:prstGeom>
          <a:noFill/>
        </p:spPr>
        <p:txBody>
          <a:bodyPr wrap="square" rtlCol="0">
            <a:spAutoFit/>
          </a:bodyPr>
          <a:lstStyle/>
          <a:p>
            <a:r>
              <a:rPr lang="en-US" sz="8800"/>
              <a:t>⁼</a:t>
            </a:r>
          </a:p>
        </p:txBody>
      </p:sp>
      <p:sp>
        <p:nvSpPr>
          <p:cNvPr id="36" name="Plaque 35">
            <a:extLst>
              <a:ext uri="{FF2B5EF4-FFF2-40B4-BE49-F238E27FC236}">
                <a16:creationId xmlns:a16="http://schemas.microsoft.com/office/drawing/2014/main" id="{E0DCB44C-7198-B6AB-EEAE-7D1AD0FFCFEE}"/>
              </a:ext>
            </a:extLst>
          </p:cNvPr>
          <p:cNvSpPr/>
          <p:nvPr/>
        </p:nvSpPr>
        <p:spPr>
          <a:xfrm>
            <a:off x="9953529" y="3914149"/>
            <a:ext cx="1828800" cy="1265761"/>
          </a:xfrm>
          <a:prstGeom prst="plaque">
            <a:avLst/>
          </a:prstGeom>
          <a:solidFill>
            <a:schemeClr val="accent5">
              <a:lumMod val="75000"/>
            </a:schemeClr>
          </a:solidFill>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a:t>Net Enrollment</a:t>
            </a:r>
          </a:p>
        </p:txBody>
      </p:sp>
      <p:sp>
        <p:nvSpPr>
          <p:cNvPr id="4" name="Slide Number Placeholder 3">
            <a:extLst>
              <a:ext uri="{FF2B5EF4-FFF2-40B4-BE49-F238E27FC236}">
                <a16:creationId xmlns:a16="http://schemas.microsoft.com/office/drawing/2014/main" id="{7618F0F7-51F7-26CD-5AED-97453C77F2BD}"/>
              </a:ext>
            </a:extLst>
          </p:cNvPr>
          <p:cNvSpPr>
            <a:spLocks noGrp="1"/>
          </p:cNvSpPr>
          <p:nvPr>
            <p:ph type="sldNum" sz="quarter" idx="12"/>
          </p:nvPr>
        </p:nvSpPr>
        <p:spPr>
          <a:xfrm>
            <a:off x="332873" y="6356351"/>
            <a:ext cx="830909" cy="362338"/>
          </a:xfrm>
        </p:spPr>
        <p:txBody>
          <a:bodyPr/>
          <a:lstStyle/>
          <a:p>
            <a:fld id="{C479D5F6-EDCB-402A-AC08-4943A1820E8F}" type="slidenum">
              <a:rPr lang="en-US" smtClean="0"/>
              <a:pPr/>
              <a:t>9</a:t>
            </a:fld>
            <a:endParaRPr lang="en-US"/>
          </a:p>
        </p:txBody>
      </p:sp>
      <p:sp>
        <p:nvSpPr>
          <p:cNvPr id="30" name="Content Placeholder 29">
            <a:extLst>
              <a:ext uri="{FF2B5EF4-FFF2-40B4-BE49-F238E27FC236}">
                <a16:creationId xmlns:a16="http://schemas.microsoft.com/office/drawing/2014/main" id="{B7E1C399-D04F-0257-3C6F-7BE70C643828}"/>
              </a:ext>
            </a:extLst>
          </p:cNvPr>
          <p:cNvSpPr>
            <a:spLocks noGrp="1"/>
          </p:cNvSpPr>
          <p:nvPr>
            <p:ph sz="quarter" idx="13"/>
          </p:nvPr>
        </p:nvSpPr>
        <p:spPr/>
        <p:txBody>
          <a:bodyPr/>
          <a:lstStyle/>
          <a:p>
            <a:r>
              <a:rPr lang="en-US"/>
              <a:t>HB 24-1389</a:t>
            </a:r>
          </a:p>
        </p:txBody>
      </p:sp>
      <p:sp>
        <p:nvSpPr>
          <p:cNvPr id="16" name="Content Placeholder 15">
            <a:extLst>
              <a:ext uri="{FF2B5EF4-FFF2-40B4-BE49-F238E27FC236}">
                <a16:creationId xmlns:a16="http://schemas.microsoft.com/office/drawing/2014/main" id="{7FEB12B6-D62D-4532-9411-2B7DA9DF8984}"/>
              </a:ext>
            </a:extLst>
          </p:cNvPr>
          <p:cNvSpPr>
            <a:spLocks noGrp="1"/>
          </p:cNvSpPr>
          <p:nvPr>
            <p:ph sz="quarter" idx="14"/>
          </p:nvPr>
        </p:nvSpPr>
        <p:spPr/>
        <p:txBody>
          <a:bodyPr/>
          <a:lstStyle/>
          <a:p>
            <a:r>
              <a:rPr lang="en-US"/>
              <a:t>Funding for Newcomer Students</a:t>
            </a:r>
          </a:p>
        </p:txBody>
      </p:sp>
    </p:spTree>
    <p:extLst>
      <p:ext uri="{BB962C8B-B14F-4D97-AF65-F5344CB8AC3E}">
        <p14:creationId xmlns:p14="http://schemas.microsoft.com/office/powerpoint/2010/main" val="20347245"/>
      </p:ext>
    </p:extLst>
  </p:cSld>
  <p:clrMapOvr>
    <a:masterClrMapping/>
  </p:clrMapOvr>
</p:sld>
</file>

<file path=ppt/theme/theme1.xml><?xml version="1.0" encoding="utf-8"?>
<a:theme xmlns:a="http://schemas.openxmlformats.org/drawingml/2006/main" name="Office Theme">
  <a:themeElements>
    <a:clrScheme name="CDE Blue Green">
      <a:dk1>
        <a:sysClr val="windowText" lastClr="000000"/>
      </a:dk1>
      <a:lt1>
        <a:sysClr val="window" lastClr="FFFFFF"/>
      </a:lt1>
      <a:dk2>
        <a:srgbClr val="5D6770"/>
      </a:dk2>
      <a:lt2>
        <a:srgbClr val="90C8E7"/>
      </a:lt2>
      <a:accent1>
        <a:srgbClr val="232C67"/>
      </a:accent1>
      <a:accent2>
        <a:srgbClr val="235E39"/>
      </a:accent2>
      <a:accent3>
        <a:srgbClr val="26B351"/>
      </a:accent3>
      <a:accent4>
        <a:srgbClr val="825474"/>
      </a:accent4>
      <a:accent5>
        <a:srgbClr val="7C98AC"/>
      </a:accent5>
      <a:accent6>
        <a:srgbClr val="D2D3D3"/>
      </a:accent6>
      <a:hlink>
        <a:srgbClr val="0070C0"/>
      </a:hlink>
      <a:folHlink>
        <a:srgbClr val="F8B333"/>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441645ACF207C40A9AC68552812CF56" ma:contentTypeVersion="14" ma:contentTypeDescription="Create a new document." ma:contentTypeScope="" ma:versionID="7e72b5a85d115962c61ea9e4c6ab9ae3">
  <xsd:schema xmlns:xsd="http://www.w3.org/2001/XMLSchema" xmlns:xs="http://www.w3.org/2001/XMLSchema" xmlns:p="http://schemas.microsoft.com/office/2006/metadata/properties" xmlns:ns2="00f509a9-c32d-4da3-8aae-24aafb2d4278" xmlns:ns3="8afd8c4a-fe3c-41c6-823e-e35e5abfca68" targetNamespace="http://schemas.microsoft.com/office/2006/metadata/properties" ma:root="true" ma:fieldsID="518b856bd4b20e44147b3c57f55c8f18" ns2:_="" ns3:_="">
    <xsd:import namespace="00f509a9-c32d-4da3-8aae-24aafb2d4278"/>
    <xsd:import namespace="8afd8c4a-fe3c-41c6-823e-e35e5abfca6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f509a9-c32d-4da3-8aae-24aafb2d42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3d99294-4495-451a-babc-f01b43cdf90f"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afd8c4a-fe3c-41c6-823e-e35e5abfca68"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a71b4f4b-b228-424d-ae78-553ee85ee5ea}" ma:internalName="TaxCatchAll" ma:showField="CatchAllData" ma:web="8afd8c4a-fe3c-41c6-823e-e35e5abfca68">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00f509a9-c32d-4da3-8aae-24aafb2d4278">
      <Terms xmlns="http://schemas.microsoft.com/office/infopath/2007/PartnerControls"/>
    </lcf76f155ced4ddcb4097134ff3c332f>
    <TaxCatchAll xmlns="8afd8c4a-fe3c-41c6-823e-e35e5abfca6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B2CA86D-0AF3-42FB-A494-B3E1666B8CEC}">
  <ds:schemaRefs>
    <ds:schemaRef ds:uri="00f509a9-c32d-4da3-8aae-24aafb2d4278"/>
    <ds:schemaRef ds:uri="8afd8c4a-fe3c-41c6-823e-e35e5abfca6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FFB8263-E116-4610-9B9F-0E82FA1493E2}">
  <ds:schemaRefs>
    <ds:schemaRef ds:uri="00f509a9-c32d-4da3-8aae-24aafb2d4278"/>
    <ds:schemaRef ds:uri="8afd8c4a-fe3c-41c6-823e-e35e5abfca6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B080972E-D571-4992-96C3-E5252958F7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1543</Words>
  <Application>Microsoft Office PowerPoint</Application>
  <PresentationFormat>Widescreen</PresentationFormat>
  <Paragraphs>302</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Courier New</vt:lpstr>
      <vt:lpstr>Museo Slab 500</vt:lpstr>
      <vt:lpstr>Trebuchet MS</vt:lpstr>
      <vt:lpstr>Office Theme</vt:lpstr>
      <vt:lpstr>April 11, 2024 Data Pipeline Town Hall</vt:lpstr>
      <vt:lpstr>Newcomer Student Counts HB 24-1389</vt:lpstr>
      <vt:lpstr>HB 24-1389 Introduction</vt:lpstr>
      <vt:lpstr>HB 24-1389: One-Time Additional Funding for Newcomer Students entering after the Student October count date for 2023-2024 school year</vt:lpstr>
      <vt:lpstr>Funding Components</vt:lpstr>
      <vt:lpstr>Funding Examples</vt:lpstr>
      <vt:lpstr>District A Example</vt:lpstr>
      <vt:lpstr>District B Example</vt:lpstr>
      <vt:lpstr>Data used for Calculations</vt:lpstr>
      <vt:lpstr>2023-2024 Student October Count</vt:lpstr>
      <vt:lpstr>ACCESS for ELLs: Number of Newcomers after October Count through 2/9/2024 </vt:lpstr>
      <vt:lpstr>Count of Newcomers from 2/10 – 2/29</vt:lpstr>
      <vt:lpstr>Student Enrollment as of 2/29</vt:lpstr>
      <vt:lpstr>Timeline</vt:lpstr>
      <vt:lpstr>Questions &amp; Resources: HB 24-1389 Newcomer Counts</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Ward, Reagan</cp:lastModifiedBy>
  <cp:revision>1</cp:revision>
  <dcterms:created xsi:type="dcterms:W3CDTF">2019-06-25T17:30:52Z</dcterms:created>
  <dcterms:modified xsi:type="dcterms:W3CDTF">2024-04-15T22:27:03Z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0x0101004441645ACF207C40A9AC68552812CF56</vt:lpwstr>
  </property>
</Properties>
</file>